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372" r:id="rId2"/>
    <p:sldId id="256" r:id="rId3"/>
    <p:sldId id="485" r:id="rId4"/>
    <p:sldId id="1026" r:id="rId5"/>
    <p:sldId id="1373" r:id="rId6"/>
    <p:sldId id="257" r:id="rId7"/>
    <p:sldId id="272" r:id="rId8"/>
    <p:sldId id="1030" r:id="rId9"/>
    <p:sldId id="261" r:id="rId10"/>
    <p:sldId id="488" r:id="rId11"/>
    <p:sldId id="1027" r:id="rId12"/>
    <p:sldId id="487" r:id="rId13"/>
    <p:sldId id="489" r:id="rId14"/>
    <p:sldId id="1028" r:id="rId15"/>
    <p:sldId id="1000" r:id="rId16"/>
    <p:sldId id="1180" r:id="rId17"/>
    <p:sldId id="258" r:id="rId18"/>
    <p:sldId id="266" r:id="rId19"/>
    <p:sldId id="267" r:id="rId20"/>
    <p:sldId id="268" r:id="rId21"/>
    <p:sldId id="269" r:id="rId22"/>
    <p:sldId id="277" r:id="rId23"/>
    <p:sldId id="271" r:id="rId24"/>
    <p:sldId id="270" r:id="rId25"/>
    <p:sldId id="260" r:id="rId26"/>
    <p:sldId id="273" r:id="rId27"/>
    <p:sldId id="274" r:id="rId28"/>
    <p:sldId id="278"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77" d="100"/>
          <a:sy n="77" d="100"/>
        </p:scale>
        <p:origin x="552" y="6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39.469"/>
    </inkml:context>
    <inkml:brush xml:id="br0">
      <inkml:brushProperty name="width" value="0.05" units="cm"/>
      <inkml:brushProperty name="height" value="0.05" units="cm"/>
    </inkml:brush>
  </inkml:definitions>
  <inkml:trace contextRef="#ctx0" brushRef="#br0">25 9 16404,'-3'1'1056,"-6"2"-1240,2 1-1153,3-4 1537,2-7-472,2-3-176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49.072"/>
    </inkml:context>
    <inkml:brush xml:id="br0">
      <inkml:brushProperty name="width" value="0.05" units="cm"/>
      <inkml:brushProperty name="height" value="0.05" units="cm"/>
    </inkml:brush>
  </inkml:definitions>
  <inkml:trace contextRef="#ctx0" brushRef="#br0">0 1 16179,'11'8'322,"0"0"0,-1 1 0,-1 0 0,0 1 0,0 0 0,9 13 0,15 18 53,156 152 237,27 30-470,-154-147-559,53 85 0,-107-152-140,-7-9-443,-10-17 207,-10-4 350,-6-2-73</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40.991"/>
    </inkml:context>
    <inkml:brush xml:id="br0">
      <inkml:brushProperty name="width" value="0.05" units="cm"/>
      <inkml:brushProperty name="height" value="0.05" units="cm"/>
    </inkml:brush>
  </inkml:definitions>
  <inkml:trace contextRef="#ctx0" brushRef="#br0">9 821 13491,'-9'3'1400,"9"-17"-704,7-13-216,16-19 1041,6-9-441,17-9-208,5-8-136,14-8-200,1 1-79,5 2-441,0 5-281,-5 8-615,-6 1 744,-14 5-184,-5 5-104</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45.249"/>
    </inkml:context>
    <inkml:brush xml:id="br0">
      <inkml:brushProperty name="width" value="0.05" units="cm"/>
      <inkml:brushProperty name="height" value="0.05" units="cm"/>
    </inkml:brush>
  </inkml:definitions>
  <inkml:trace contextRef="#ctx0" brushRef="#br0">7 168 15875,'-3'-15'1190,"2"11"-960,0 0 1,1 0-1,-1 0 0,1 0 0,0 0 0,0-7 0,0 11-201,0 0 1,0 0-1,0 0 0,0 0 1,0-1-1,0 1 1,0 0-1,0 0 0,0 0 1,1 0-1,-1 0 0,0 0 1,0 0-1,0-1 0,0 1 1,0 0-1,0 0 1,0 0-1,0 0 0,0 0 1,1 0-1,-1 0 0,0 0 1,0 0-1,0 0 0,0 0 1,0 0-1,0 0 1,1 0-1,-1-1 0,0 1 1,0 0-1,0 0 0,0 0 1,0 0-1,1 1 0,-1-1 1,0 0-1,0 0 1,0 0-1,0 0 0,0 0 1,0 0-1,1 0 0,-1 0 1,0 0-1,0 0 0,9 7 563,4 7-158,172 208 342,-62-76-904,-111-133 66,-2-2-89,-1 0-1,0 1 1,0 0-1,-1 1 1,0-1 0,-1 1-1,7 21 1,-13-33 97,-1 0 0,1 1 0,-1-1 0,0 0 0,0 1 1,0-1-1,0 0 0,0 1 0,0-1 0,0 0 0,0 1 1,0-1-1,0 0 0,-1 1 0,1-1 0,-1 0 0,1 0 0,-1 1 1,1-1-1,-1 0 0,0 0 0,0 0 0,1 0 0,-1 0 1,0 0-1,0 0 0,0 0 0,0 0 0,0 0 0,0-1 0,0 1 1,-1 0-1,1-1 0,0 1 0,0-1 0,0 1 0,-1-1 1,1 1-1,0-1 0,-1 0 0,1 0 0,0 0 0,-3 0 1,-6 1-266,0-1 1,1 0 0,-1-1-1,-15-3 1,2-1 213,0 0 1,1-2 0,0-1-1,0-1 1,0 0-1,1-2 1,1 0-1,0-2 1,-34-27 0,50 37 253,1 0 0,0 0 0,0 0 0,0 0 0,0-1 0,0 0 0,1 1 0,-1-1 0,1 0 0,0 0 0,0 0 0,1-1 0,-1 1 0,1 0 0,0-1 0,0 1 0,1 0 0,-1-1 0,1 1 0,0-1 1,0 1-1,0-1 0,1 1 0,0-1 0,-1 1 0,2-1 0,-1 1 0,0 0 0,1 0 0,0 0 0,0 0 0,4-7 0,5-6 246,1 1 0,1 0 0,0 1 0,20-18-1,67-52-104,-69 60-587,145-130-956,-127 103 808</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46.677"/>
    </inkml:context>
    <inkml:brush xml:id="br0">
      <inkml:brushProperty name="width" value="0.05" units="cm"/>
      <inkml:brushProperty name="height" value="0.05" units="cm"/>
    </inkml:brush>
  </inkml:definitions>
  <inkml:trace contextRef="#ctx0" brushRef="#br0">1 8 16307,'0'-1'48,"0"1"0,1-1 0,0 0-1,-1 1 1,1-1 0,-1 1-1,1 0 1,0-1 0,-1 1-1,1-1 1,0 1 0,-1 0-1,1-1 1,0 1 0,-1 0-1,1 0 1,0 0 0,0 0-1,0-1 1,-1 1 0,1 0-1,0 0 1,0 0 0,-1 1-1,1-1 1,0 0 0,0 0-1,-1 0 1,1 1 0,0-1-1,0 0 1,-1 0 0,1 1-1,0-1 1,-1 1 0,1-1-1,-1 1 1,1-1 0,0 1-1,-1-1 1,1 1 0,-1-1-1,1 1 1,-1 0 0,0-1 0,1 1-1,-1 1 1,5 4 167,-1 1-1,-1-1 1,1 1 0,2 8 0,36 102 197,-16-40-327,37 75 0,-47-122-96,1 0 0,1-1 0,1-1 0,2-1-1,1 0 1,1-2 0,1-1 0,1 0 0,45 31-1,60 32-289,-129-85-713,-5-2 644,-8-3-101,-95-45-5404,-43-18 3266,115 53 3740,-1 2 0,-51-11 0,62 20 576,19 1-1170,0 1 1,0-1-1,0 0 1,0 0-1,0-1 1,-7-3 0,12 5-470,0-1 0,1 0 0,-1 0 0,1 0 0,-1 1 0,1-1 1,-1 0-1,1 0 0,0 0 0,0 0 0,-1 0 0,1 0 0,0 0 1,0 0-1,0 0 0,0 0 0,0 0 0,0 0 0,0 0 0,0 0 0,1 0 1,-1 0-1,0 0 0,0 1 0,1-1 0,-1 0 0,1 0 0,-1 0 1,1 0-1,-1 0 0,1 1 0,0-2 0,27-45 679,2 1-1,2 1 1,74-79-1,-66 81-637,2 3 1,1 1-1,2 2 0,2 2 1,58-32-1,-51 37-149</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50.824"/>
    </inkml:context>
    <inkml:brush xml:id="br0">
      <inkml:brushProperty name="width" value="0.05" units="cm"/>
      <inkml:brushProperty name="height" value="0.05" units="cm"/>
    </inkml:brush>
  </inkml:definitions>
  <inkml:trace contextRef="#ctx0" brushRef="#br0">1002 12 12203,'-58'1'247,"0"2"1,0 3 0,1 2-1,0 3 1,0 3 0,-59 22-1,80-22-210,1 2-1,1 1 0,1 2 0,0 1 0,2 2 1,0 1-1,1 2 0,2 0 0,0 2 0,2 1 1,-40 56-1,49-59-19,1 2 1,1 0-1,1 0 1,2 2-1,0-1 0,2 2 1,2-1-1,0 1 1,2 1-1,1-1 1,2 1-1,1 0 0,1 0 1,1 0-1,6 34 1,4-9-10,2 0 0,3-1 0,2 0-1,3-2 1,2 0 0,2-1 0,60 94 0,-42-85-33,3-2 1,2-1-1,2-3 0,3-2 0,99 78 0,-59-63 11,2-3-1,3-5 0,3-4 1,2-4-1,2-5 0,161 49 1,-149-64 9,2-6 0,169 16 1,-129-30 15,212-13 1,159-53 35,-7-41 13,49-50-37,-459 108 4,-1-6 0,203-110 0,-248 114 72,-2-3 1,-3-3-1,-1-3 1,94-97 0,-121 109-6,-2-1 1,-2-1 0,-1-1-1,-2-2 1,-2-1-1,-2-1 1,-2-1 0,25-76-1,-39 98-56,0-1 0,-2 0 0,0 0 0,-2 0-1,0 0 1,-2-1 0,-1 1 0,0 0 0,-2 0-1,-8-36 1,5 40-27,0 1 0,-1 0 1,-1 0-1,-1 1 0,-1-1 0,0 2 0,-1 0 1,-1 0-1,0 1 0,-1 1 0,0 0 0,-2 0 0,-16-12 1,-14-6 24,-2 2 1,-99-48-1,-117-29 92,-6 20-87,-462-89 1,107 95 444,505 75-196,0 6 1,1 5-1,-151 26 1,18 28-51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4:19.259"/>
    </inkml:context>
    <inkml:brush xml:id="br0">
      <inkml:brushProperty name="width" value="0.05" units="cm"/>
      <inkml:brushProperty name="height" value="0.05" units="cm"/>
    </inkml:brush>
  </inkml:definitions>
  <inkml:trace contextRef="#ctx0" brushRef="#br0">41 1 11690,'-3'3'102,"0"-1"0,0 1 0,1 1 0,-1-1 0,1 0 0,0 1 0,0-1 0,0 1 0,0 0 0,0-1 0,1 1 0,0 0 0,-2 7 0,0 7-7,-2 31 0,5-42-5,-2 47 268,3 1 0,7 54 0,24 108 158,4 34-349,-20 243-166,-42-1-26,23-457 26,-8 293 36,11-319-40,4 35-47,-3-42 45,-1 0 0,1 0 0,0 0 0,-1 0-1,1-1 1,1 1 0,-1 0 0,0-1-1,1 1 1,-1 0 0,1-1 0,2 3 0,-4-5 2,0 0 0,1 1 1,-1-1-1,0 0 0,0 0 1,0 0-1,1 1 0,-1-1 1,0 0-1,0 0 1,1 0-1,-1 0 0,0 0 1,1 0-1,-1 0 0,0 0 1,0 0-1,1 1 0,-1-1 1,0 0-1,0 0 1,1 0-1,-1 0 0,0-1 1,1 1-1,-1 0 0,0 0 1,0 0-1,1 0 0,-1 0 1,0 0-1,0 0 1,1 0-1,-1-1 0,0 1 1,1 0-1,6-13-55,0-19-2,-7 30 54,11-102-84,-2-169 0,-9 174 69,-5-589-267,-38-2-720,33 609 839,23 222 724,-5-67-341,22 449 752,-26-1-638,1-20-235,-5-485-97,0-1-12,1-1 0,2 17 0,1-40-58,-1-15 36,24-1117-732,-27 1070 746,-3-345 7,2 393 21,1 10 5,0-1 1,-1 0-1,0 1 0,-1-1 0,-1 1 1,-5-18-1,8 30-8,0 0 0,0 0 0,0 0 0,0 0 0,0-1-1,0 1 1,-1 0 0,1 0 0,0 0 0,0 0 0,0-1 0,0 1 0,0 0 0,-1 0 0,1 0 0,0 0-1,0 0 1,0 0 0,0-1 0,-1 1 0,1 0 0,0 0 0,0 0 0,0 0 0,-1 0 0,1 0-1,0 0 1,0 0 0,0 0 0,-1 0 0,1 0 0,0 0 0,0 0 0,0 0 0,-1 0 0,1 0-1,0 0 1,0 0 0,0 0 0,-1 0 0,1 1 0,-8 8 20,-3 17 8,-3 22 1,2 1-1,3 0 0,-5 72 1,6 155 76,7-260-106,3 503-477,-5 328-782,-1-571 737,5-174 268</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4:23.846"/>
    </inkml:context>
    <inkml:brush xml:id="br0">
      <inkml:brushProperty name="width" value="0.05" units="cm"/>
      <inkml:brushProperty name="height" value="0.05" units="cm"/>
    </inkml:brush>
  </inkml:definitions>
  <inkml:trace contextRef="#ctx0" brushRef="#br0">27 1 9178,'9'250'2298,"0"-24"-1507,-33 416 801,4 146-1157,28-628-402,2 438 450,-12-558-410,-11 289 631,22 0-276,-4-266-404,6 56 62,-8 196 0,-3-310 253,0-2-230,0-1-1,0 1 1,0-1-1,0 1 0,-1-1 1,1 1-1,-1-1 1,1 1-1,-1-1 0,0 0 1,0 1-1,0-1 1,0 0-1,-1 0 0,1 0 1,-3 4-1,-2-4 303</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7:02.781"/>
    </inkml:context>
    <inkml:brush xml:id="br0">
      <inkml:brushProperty name="width" value="0.05" units="cm"/>
      <inkml:brushProperty name="height" value="0.05" units="cm"/>
    </inkml:brush>
  </inkml:definitions>
  <inkml:trace contextRef="#ctx0" brushRef="#br0">49 27 11899,'0'-3'307,"0"2"-241,0 0-1,0 0 1,0 0-1,0 0 1,0-1 0,0 1-1,0 0 1,-1 0-1,1 0 1,0 0-1,-1 0 1,1 0-1,0 0 1,-1 0 0,0 0-1,1 0 1,-1 0-1,1 0 1,-1 0-1,-1-1 1,0 4 20,1 0-1,0 1 1,0-1 0,0 1 0,0-1-1,1 1 1,-1-1 0,1 1 0,-1-1 0,1 1-1,0 3 1,0-4-44,-13 352 310,29 3-373,-12-287 15,26 1036-1337,-30-1020 1294,8 293 61,-25-501 110,1 10-72,-16-664 254,59 3 20,-21 661-303,-4 76-16,-1 19 4,0-1 0,-1-1 0,-5-34-1,5 52-5,0 0 0,0 0 0,0 0 0,-1 0 0,1 0 0,0 0 0,-1 0 0,1 0 0,0 0 0,-1 0 0,1 1 0,-1-1 0,0 0-1,1 0 1,-1 0 0,0 1 0,1-1 0,-3-1 0,-4 5 37,1 10-4,0 11-1,1-1-1,1 1 0,1-1 0,0 26 0,7 100 28,-3-114-65,29 397-293,4 85-823,-42 50-3553,6-513 3907</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31.095"/>
    </inkml:context>
    <inkml:brush xml:id="br0">
      <inkml:brushProperty name="width" value="0.05" units="cm"/>
      <inkml:brushProperty name="height" value="0.05" units="cm"/>
    </inkml:brush>
  </inkml:definitions>
  <inkml:trace contextRef="#ctx0" brushRef="#br0">1122 104 10602,'-139'-37'1981,"-9"-3"-798,123 33-958,-1 1 1,0 1-1,-1 1 1,1 2-1,-1 0 1,0 2-1,1 1 1,-1 1-1,-29 6 1,3 3-15,0 3 1,1 2 0,-73 33 0,102-39-183,1 1 1,0 1 0,-34 24 0,47-29-28,0 1 1,0 0-1,1 0 0,0 1 0,1 0 1,0 0-1,0 1 0,1 0 0,0 0 0,-5 12 1,1 7-6,0 1 0,2 0 0,1 0 0,2 1 1,0 0-1,3 0 0,0 0 0,2 1 1,1-1-1,6 33 0,-5-53 0,0 0 0,1 0 0,0 0 0,1-1 0,0 0 0,0 1 0,10 14 0,-10-20 2,0 1 0,0 0-1,1-1 1,0 0-1,0 0 1,0 0 0,1-1-1,0 0 1,0 0 0,0 0-1,0-1 1,13 6 0,0-3 15,1-1 1,0-1-1,0 0 1,0-2-1,0 0 1,0-1-1,0-2 1,0 0-1,1 0 0,21-6 1,-3-2 30,0-1 1,-1-1-1,0-3 1,41-20-1,-43 16 40,-1-1 0,-1-2 0,-1-1 0,42-38 0,-59 47-26,-1-2-1,0 0 1,-2-1 0,0 0-1,0-1 1,-2-1-1,0 0 1,-1 0 0,-1-1-1,8-22 1,-14 32-34,-1 1-1,0 0 1,0-1 0,-1 0 0,0 0-1,-1 1 1,1-1 0,-2 0 0,1 0-1,-1 1 1,-1-1 0,0 0-1,0 1 1,0 0 0,-1-1 0,-1 1-1,1 0 1,-1 0 0,0 1 0,-1-1-1,-7-9 1,-82-86-464,11 12-809,72 78 927</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6.942"/>
    </inkml:context>
    <inkml:brush xml:id="br0">
      <inkml:brushProperty name="width" value="0.05" units="cm"/>
      <inkml:brushProperty name="height" value="0.05" units="cm"/>
    </inkml:brush>
  </inkml:definitions>
  <inkml:trace contextRef="#ctx0" brushRef="#br0">0 336 17260,'1'-1'133,"-1"0"0,1 0-1,-1 0 1,0 0 0,1 0 0,0 0 0,-1 0 0,1 0 0,0 0 0,0 0 0,-1 0 0,1 0 0,0 0 0,0 0-1,0 1 1,2-2 0,3-4 128,22-22 380,0 1-1,60-43 0,-72 59-628,1 0-1,0 1 1,1 1 0,1 0-1,-1 2 1,1 0-1,29-6 1,-42 12-2,-1 0 0,1 0 0,0 1 0,-1 0 0,1 0 0,0 0 0,-1 1 0,1 0 0,-1 0 0,1 0 0,-1 1 0,1 0 0,7 4 0,-6-2 15,0 1 1,0-1 0,0 2-1,0-1 1,-1 1 0,0 0-1,-1 0 1,7 10 0,-5-7 14,0-1 0,0 1 0,0-1 1,1-1-1,10 8 0,-15-13-23,0 1-1,1-1 1,0 0 0,0-1-1,-1 1 1,1-1-1,0 1 1,0-1 0,0 0-1,0-1 1,0 1 0,1-1-1,-1 0 1,0 0 0,0 0-1,7-1 1,-1-2 2,-1 0-1,1 0 1,-1-1 0,0 0 0,0 0-1,0-1 1,0 0 0,-1-1 0,0 0-1,0 0 1,8-9 0,-9 8-163,0 0 0,-1 0-1,0-1 1,0 1 0,-1-2 0,0 1 0,0 0 0,-1-1 0,0 0 0,0 0 0,3-16 0,-6 20 181,-1 0 0,1 0 0,-2 0 0,1 0 1,0 1-1,-1-1 0,0 0 0,0 0 1,0 0-1,-3-5 0,-2-6-330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7.329"/>
    </inkml:context>
    <inkml:brush xml:id="br0">
      <inkml:brushProperty name="width" value="0.05" units="cm"/>
      <inkml:brushProperty name="height" value="0.05" units="cm"/>
    </inkml:brush>
  </inkml:definitions>
  <inkml:trace contextRef="#ctx0" brushRef="#br0">1 8 15963,'13'-3'760,"0"1"0,1 1 0,-1 0-1,0 1 1,1 0 0,23 5 0,78 22 1134,-104-24-1850,1 1-1,-1 0 1,0 1 0,0 0 0,18 12 0,-27-16-59,1 1 0,-1-1 0,0 1 0,0-1 0,-1 1 1,1 0-1,0-1 0,0 1 0,-1 0 0,1 0 0,-1 0 0,0 1 0,0-1 0,0 0 0,0 0 0,0 1 0,0-1 1,0 1-1,-1-1 0,1 0 0,-1 1 0,0-1 0,1 1 0,-1-1 0,-1 1 0,1-1 0,0 1 0,0-1 0,-1 1 0,0-1 1,1 1-1,-1-1 0,0 0 0,-2 4 0,-5 5-161,0 0 0,-1 0 0,0-1 0,-1 0 0,0 0 0,0-1 0,-1-1 0,0 0 0,-1 0 1,0-1-1,0-1 0,-26 10 0,1-5-218</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49.504"/>
    </inkml:context>
    <inkml:brush xml:id="br0">
      <inkml:brushProperty name="width" value="0.05" units="cm"/>
      <inkml:brushProperty name="height" value="0.05" units="cm"/>
    </inkml:brush>
  </inkml:definitions>
  <inkml:trace contextRef="#ctx0" brushRef="#br0">52 527 13955,'-23'8'1552,"8"-2"-816,2-6-247,13-9 743,3-8-72,17-11-200,0-7-112,11-5-287,1-3-129,7-4-192,1-3-120,0 1-400,-2 2-264,-2 4-457,-3-2 785,-8 1-176,-2 1-168</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7.730"/>
    </inkml:context>
    <inkml:brush xml:id="br0">
      <inkml:brushProperty name="width" value="0.05" units="cm"/>
      <inkml:brushProperty name="height" value="0.05" units="cm"/>
    </inkml:brush>
  </inkml:definitions>
  <inkml:trace contextRef="#ctx0" brushRef="#br0">299 1 16083,'-8'2'451,"-1"2"-1,2-1 0,-1 1 1,0 1-1,1-1 0,-1 1 1,-9 9-1,-44 46 541,53-51-901,-17 19 36,0 0-1,-26 42 1,43-57-121,1-1 1,0 1 0,0 0 0,2 1-1,-1 0 1,2 0 0,0 0-1,-4 28 1,7-40-35,1 1-1,0 0 1,0-1-1,0 1 1,0 0 0,1-1-1,-1 1 1,1 0-1,-1-1 1,1 1-1,0-1 1,0 1-1,0-1 1,0 0 0,1 1-1,-1-1 1,1 0-1,-1 0 1,1 0-1,0 0 1,0 0-1,0 0 1,0 0-1,0-1 1,0 1 0,0-1-1,0 0 1,1 1-1,-1-1 1,0 0-1,1 0 1,4 1-1,2 0-161,1-1 0,-1 1 0,0-2-1,1 1 1,-1-1 0,1-1 0,16-2-1,3-3-104,-1-2 0,35-13 0,5-5-337</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8.072"/>
    </inkml:context>
    <inkml:brush xml:id="br0">
      <inkml:brushProperty name="width" value="0.05" units="cm"/>
      <inkml:brushProperty name="height" value="0.05" units="cm"/>
    </inkml:brush>
  </inkml:definitions>
  <inkml:trace contextRef="#ctx0" brushRef="#br0">172 29 17476,'0'-1'77,"0"0"0,0 0 1,1 0-1,-1-1 0,0 1 1,0 0-1,0 0 0,0 0 1,0 0-1,0-1 0,-1 1 1,1 0-1,0 0 0,0 0 0,-1 0 1,1 0-1,-1 0 0,1 0 1,-1 0-1,-1-2 0,1 3-50,0-1-1,0 1 0,0-1 0,0 1 1,0 0-1,0-1 0,-1 1 1,1 0-1,0 0 0,0 0 0,0 0 1,0 0-1,-1 0 0,1 0 0,0 0 1,0 1-1,0-1 0,0 0 1,0 1-1,-1-1 0,1 1 0,0-1 1,0 1-1,-1 0 0,-8 5 156,1-1-1,0 2 1,0-1-1,0 1 1,1 1-1,0-1 1,0 2-1,1-1 1,-11 17-1,12-17-158,1 0 0,0 1 0,1-1 0,0 1 0,0 0 0,1 0 0,0 1 0,1-1 0,0 0 0,0 1 0,0 14 0,2-21-22,0-1-1,0 0 1,0 0-1,0 1 1,1-1 0,-1 0-1,1 0 1,-1 0-1,1 0 1,0 0-1,0 0 1,0 0-1,0 0 1,0 0-1,1 0 1,-1 0-1,0 0 1,1-1-1,-1 1 1,3 1-1,-1-1 5,0-1 0,-1 0 0,1 1-1,0-1 1,0 0 0,0 0-1,0-1 1,0 1 0,0-1 0,0 1-1,0-1 1,6 0 0,2-1 25,0-1 1,-1 0-1,1 0 1,-1-1-1,1-1 0,-1 1 1,11-7-1,-4 0 48,0 0 0,-1-1-1,0-1 1,0-1 0,-1 0 0,13-16-1,-2-1 135,-2-1 0,21-34-1,-44 63-203,7-9 56,-10 20-60,-1 0-21,-4 15-30,2 1 0,0-1 0,1 1 0,1 0-1,1 27 1,2-50-11,0-1 0,0 1 0,0 0-1,0 0 1,1-1 0,-1 1 0,0 0-1,1-1 1,-1 1 0,1 0 0,0-1 0,-1 1-1,1-1 1,0 1 0,0-1 0,0 1-1,0-1 1,0 0 0,0 1 0,1-1 0,-1 0-1,0 0 1,1 0 0,-1 0 0,1 0-1,-1 0 1,1 0 0,-1-1 0,1 1-1,-1 0 1,1-1 0,0 0 0,0 1 0,-1-1-1,1 0 1,0 0 0,-1 0 0,1 0-1,0 0 1,0 0 0,-1 0 0,1 0 0,0-1-1,-1 1 1,1-1 0,0 1 0,-1-1-1,1 0 1,-1 0 0,1 0 0,-1 0-1,3-1 1,17-14-538</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8.642"/>
    </inkml:context>
    <inkml:brush xml:id="br0">
      <inkml:brushProperty name="width" value="0.05" units="cm"/>
      <inkml:brushProperty name="height" value="0.05" units="cm"/>
    </inkml:brush>
  </inkml:definitions>
  <inkml:trace contextRef="#ctx0" brushRef="#br0">157 27 17108,'16'-20'1994,"-13"14"-1091,-11 12 987,-6 9-1661,1 1 0,1 0 0,0 0 1,1 2-1,1-1 0,1 1 0,-11 28 0,19-44-239,0 1 1,0-1-1,0 0 1,1 1-1,-1-1 1,1 1-1,-1-1 1,1 1-1,0-1 1,0 1-1,0 0 1,0-1-1,0 1 1,1-1-1,-1 1 1,1-1 0,0 0-1,-1 1 1,1-1-1,0 1 1,3 3-1,-1-3-8,-1-1-1,1 1 1,0 0-1,1-1 0,-1 0 1,0 1-1,1-1 1,-1-1-1,1 1 1,-1 0-1,1-1 1,8 2-1,9 3-65,0 1-1,0 1 1,-1 0-1,1 2 1,27 18-1,-41-23 51,0 0-1,-1 0 1,0 1-1,0-1 0,0 2 1,-1-1-1,8 13 0,-10-14 12,0 0-1,-1 0 0,0 0 0,0 1 0,-1-1 1,1 0-1,-1 1 0,0-1 0,-1 1 0,1-1 0,-1 1 1,-1 10-1,0-11 18,0 1 1,0 0-1,-1-1 1,0 1-1,0-1 1,0 0-1,-1 1 1,0-1-1,0 0 1,0 0-1,0-1 1,-1 1-1,-5 4 1,3-3 23,0 0 1,-1-1 0,0 0-1,0 0 1,0 0 0,-1-1-1,1 0 1,-15 4 0,14-5-16,1-1 0,-1 0 0,0-1 0,0 0 1,1 0-1,-1-1 0,0 1 0,0-2 1,-12-1-1,15 1-35,-1 0-1,1-1 1,0 1 0,0-1-1,1 0 1,-1-1 0,0 1-1,1-1 1,-1 0 0,1 0 0,0 0-1,0-1 1,0 1 0,-6-8-1,3 0 8,0 0-1,1-1 0,0 1 1,1-1-1,0-1 0,1 1 1,-5-24-1,-6-35-243</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9.024"/>
    </inkml:context>
    <inkml:brush xml:id="br0">
      <inkml:brushProperty name="width" value="0.05" units="cm"/>
      <inkml:brushProperty name="height" value="0.05" units="cm"/>
    </inkml:brush>
  </inkml:definitions>
  <inkml:trace contextRef="#ctx0" brushRef="#br0">1 49 17628,'46'-1'1848,"2"1"-1136,1-1-312,7-2 833,1-3-249,1-1-1136,-8-2 424,-10 1-288,-7-5-112</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9.427"/>
    </inkml:context>
    <inkml:brush xml:id="br0">
      <inkml:brushProperty name="width" value="0.05" units="cm"/>
      <inkml:brushProperty name="height" value="0.05" units="cm"/>
    </inkml:brush>
  </inkml:definitions>
  <inkml:trace contextRef="#ctx0" brushRef="#br0">419 1 15171,'-14'30'1521,"-7"10"-1153,-9 19-216,-7 5 1272,-6 8-1464,-3 1-128,2-7-336,-2-6 2216,0-16-1704,-1-11 72,2-35 56</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9.877"/>
    </inkml:context>
    <inkml:brush xml:id="br0">
      <inkml:brushProperty name="width" value="0.05" units="cm"/>
      <inkml:brushProperty name="height" value="0.05" units="cm"/>
    </inkml:brush>
  </inkml:definitions>
  <inkml:trace contextRef="#ctx0" brushRef="#br0">207 115 14619,'-22'14'715,"0"2"-1,1 0 1,0 1 0,2 1-1,-21 24 1,9 0 27,29-40-722,1 1-1,0-1 1,-1 0-1,1 1 1,0-1-1,0 1 1,0 0-1,1-1 1,-1 1-1,1-1 0,-1 1 1,1 0-1,0 0 1,0-1-1,0 1 1,1 3-1,-1-6-15,0 1-1,1 0 1,-1-1-1,1 1 1,0-1-1,-1 1 1,1 0 0,-1-1-1,1 0 1,0 1-1,-1-1 1,1 1-1,0-1 1,0 0-1,-1 1 1,1-1-1,0 0 1,0 0-1,-1 0 1,1 0 0,0 0-1,0 1 1,0-1-1,-1-1 1,1 1-1,0 0 1,0 0-1,0 0 1,-1 0-1,1 0 1,0-1-1,0 1 1,-1 0 0,2-1-1,26-12 112,-6 0 1,-2-1-1,0 0 1,0-2-1,-1 0 1,-1-1-1,-1-1 1,-1-1-1,0 0 1,-1-1-1,15-27 1,-27 41-83,-1 1 0,1-1 0,-1 1 0,0-1 0,-1 0 0,1 0-1,-1 0 1,0-12 0,-1 16-26,0 1 0,0-1 0,0 0 0,0 0 0,-1 1 0,1-1 0,-1 0 0,1 0-1,-1 1 1,0-1 0,1 1 0,-1-1 0,0 1 0,0-1 0,0 1 0,-1-1 0,1 1-1,0 0 1,0 0 0,-1-1 0,1 1 0,0 0 0,-1 0 0,1 0 0,-1 1 0,0-1-1,1 0 1,-1 1 0,0-1 0,1 1 0,-1-1 0,0 1 0,-3-1 0,-2 1 1,0 0 1,-1 0-1,1 1 1,-1 0 0,1 0-1,0 0 1,-1 1-1,1 0 1,0 1-1,0 0 1,0 0 0,1 0-1,-1 1 1,1 0-1,0 0 1,0 0 0,-7 7-1,-1 1-8,1 2 0,0-1 0,0 2-1,1 0 1,-16 27 0,21-31-106,1 0 0,0 1 1,1-1-1,-6 22 0,10-30 45,0 0 0,0-1 0,1 1 0,-1 0 0,1 0-1,0 0 1,0-1 0,0 1 0,0 0 0,1 0 0,-1 0 0,1-1 0,-1 1 0,1 0 0,0-1 0,0 1 0,1 0-1,-1-1 1,0 1 0,1-1 0,-1 0 0,1 1 0,0-1 0,0 0 0,0 0 0,0 0 0,0 0 0,3 1 0,26 13-313,9-1-122</inkml:trace>
  <inkml:trace contextRef="#ctx0" brushRef="#br0" timeOffset="1">683 862 18172,'-4'7'211,"0"1"0,0-1-1,-1 0 1,1 0 0,-2 0 0,1 0 0,-1-1 0,-9 8 0,12-11-100,-1 1 1,1-1 0,0 1 0,0 0 0,1 0 0,-1 0-1,-2 6 1,5-9-98,-1-1 0,1 1 1,0 0-1,0-1 0,0 1 0,0-1 0,-1 1 0,1 0 0,0-1 0,0 1 0,0 0 1,0-1-1,0 1 0,1-1 0,-1 1 0,0 0 0,0-1 0,0 1 0,0 0 1,1-1-1,-1 1 0,0-1 0,1 2 0,0-2 1,0 1-1,0-1 1,0 1 0,0-1-1,1 1 1,-1-1 0,0 0-1,0 1 1,0-1 0,0 0-1,0 0 1,1 0 0,-1 0 0,0 0-1,0 0 1,0 0 0,0 0-1,2-1 1,4-1 61,-1 0 0,0 0-1,1 0 1,-1 0 0,0-1 0,0 0 0,-1-1-1,1 1 1,-1-1 0,0 0 0,0-1 0,0 1-1,0-1 1,-1 0 0,1 0 0,-1 0 0,6-12-1,-6 11-32,-1 0-1,0-1 0,0 0 1,0 0-1,-1 0 0,0 0 1,0 0-1,-1-1 0,0 1 1,0 0-1,-1-1 0,0 1 1,0 0-1,0-1 0,-4-13 1,3 17-120,0 1 1,-1-1 0,1 1 0,-1-1-1,0 1 1,0 0 0,0 0-1,-1 0 1,1 0 0,-1 0 0,0 0-1,0 1 1,1-1 0,-1 1-1,-1 0 1,1 0 0,0 0 0,-1 0-1,1 1 1,-1-1 0,1 1-1,-1 0 1,0 0 0,1 0 0,-1 1-1,0-1 1,0 1 0,1 0 0,-1 0-1,0 0 1,0 1 0,0-1-1,1 1 1,-1 0 0,0 0 0,1 0-1,-1 0 1,1 1 0,-5 2-1,1-2-491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0.445"/>
    </inkml:context>
    <inkml:brush xml:id="br0">
      <inkml:brushProperty name="width" value="0.05" units="cm"/>
      <inkml:brushProperty name="height" value="0.05" units="cm"/>
    </inkml:brush>
  </inkml:definitions>
  <inkml:trace contextRef="#ctx0" brushRef="#br0">428 8 15171,'-4'-1'81,"1"-1"0,-1 1 0,1 0 0,-1 1 0,0-1 0,0 0 0,1 1 0,-1 0 0,0 0 0,0 0 0,0 0 0,1 1 0,-1 0 0,0-1 0,1 1 0,-1 1 0,0-1 0,1 0-1,-1 1 1,1 0 0,0 0 0,-4 2 0,-9 7 205,0 0-1,-28 28 0,41-36-208,-28 26 277,2 1-1,1 2 0,2 1 0,1 1 0,1 1 0,2 1 0,-34 76 0,52-101-255,0 0 1,1 1-1,0-1 0,1 1 1,0-1-1,1 1 0,0 18 0,1-26-76,0 0 0,1 1-1,-1-1 1,1 0-1,0 0 1,0 0 0,1 0-1,-1 0 1,1 0-1,0 0 1,0-1-1,0 1 1,1-1 0,-1 1-1,1-1 1,0 0-1,0 0 1,0 0 0,0 0-1,0-1 1,1 1-1,-1-1 1,7 4-1,-2-3 7,-1-1 0,1 0-1,-1 0 1,1 0-1,0-1 1,0 0 0,0 0-1,0-1 1,0 0-1,0-1 1,0 0 0,-1 0-1,1 0 1,0-1 0,0 0-1,10-5 1,-9 3 21,0 0 0,-1 0 0,1-1 0,-1 0 0,0 0 0,0-1 0,0 0-1,-1 0 1,0-1 0,0 0 0,-1 0 0,0-1 0,6-9 0,-10 14-17,0-1 0,0 0 0,-1 1 0,1-1 0,-1 0-1,0 0 1,0 0 0,0 0 0,-1 0 0,0 0 0,1 0-1,-1-1 1,-1 1 0,0-5 0,1 8-24,-1-1-1,1 0 1,-1 1-1,0-1 1,1 1 0,-1-1-1,0 1 1,0-1 0,0 1-1,0-1 1,0 1-1,-1 0 1,1 0 0,0 0-1,-1 0 1,1 0 0,0 0-1,-1 0 1,1 0-1,-1 0 1,0 1 0,1-1-1,-1 0 1,1 1 0,-1 0-1,0-1 1,0 1-1,1 0 1,-1 0 0,0 0-1,1 0 1,-1 0 0,0 0-1,0 0 1,-2 2-1,-1-1-4,0 0 0,0 0 0,0 1 0,0 0-1,0 0 1,1 1 0,-1-1 0,1 1 0,-1 0-1,1 0 1,-6 6 0,7-7-10,0 1-1,1 0 1,-1 0 0,1 0-1,-1 0 1,1 1 0,0-1-1,0 1 1,0-1 0,1 1-1,-1 0 1,1-1-1,0 1 1,0 0 0,0 5-1,1-8 5,0 0 0,-1 0-1,1 0 1,1 0 0,-1 0 0,0-1-1,0 1 1,0 0 0,0 0-1,0 0 1,1 0 0,-1-1-1,0 1 1,1 0 0,-1 0-1,1-1 1,-1 1 0,1 0-1,-1 0 1,1-1 0,0 1-1,-1-1 1,1 1 0,0 0-1,-1-1 1,1 1 0,1-1-1,0 1-1,0 0 0,0-1 0,0 1 0,0-1 0,0 0 0,0 0-1,1 0 1,-1 0 0,0 0 0,0 0 0,2-1 0,7-2-13,-1 1 1,0-2 0,15-6-1,19-14 6,-2-1 0,49-38-1,-45 30 12,-42 31-2,-1 0 1,0-1-1,1 2 1,-1-1-1,1 0 1,6-2-1,-9 4 3,-1 0-1,1 0 1,-1 0-1,1 0 0,-1 0 1,0 0-1,1 0 0,-1 0 1,1 0-1,-1 0 1,1 0-1,-1 0 0,1 1 1,-1-1-1,0 0 1,1 0-1,-1 0 0,1 1 1,-1-1-1,0 0 0,1 0 1,0 1-1,-1 0 1,1 0-1,-1 0 0,0 0 0,1 0 1,-1-1-1,0 1 0,0 0 1,1 0-1,-1 0 0,0 0 1,0 0-1,0 0 0,0 0 0,0 0 1,-1 1-1,-2 17-13,-1 1-1,-1-1 1,-1 0 0,-8 18-1,-4 11-22,11-28 23,-10 37-680,15-52 605,1 1 1,0 0-1,0-1 1,1 1 0,0 0-1,0 0 1,1 8 0,-1-14 84,0 0 0,0 0 0,0 0 0,0 0 0,0 0 0,0 1 0,0-1 0,0 0 0,0 0 0,0 0 0,0 0 1,0 0-1,0 0 0,0 1 0,0-1 0,0 0 0,0 0 0,0 0 0,0 0 0,0 0 0,0 0 0,0 0 0,1 1 0,-1-1 0,0 0 0,0 0 1,0 0-1,0 0 0,0 0 0,0 0 0,0 0 0,0 0 0,1 0 0,-1 0 0,0 0 0,0 1 0,0-1 0,0 0 0,0 0 0,0 0 0,1 0 1,-1 0-1,0 0 0,0 0 0,0 0 0,0 0 0,0 0 0,1 0 0,-1 0 0,0 0 0,0-1 0,0 1 0,0 0 0,0 0 0,0 0 0,0 0 1,1 0-1,-1 0 0,10-15-296</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0.821"/>
    </inkml:context>
    <inkml:brush xml:id="br0">
      <inkml:brushProperty name="width" value="0.05" units="cm"/>
      <inkml:brushProperty name="height" value="0.05" units="cm"/>
    </inkml:brush>
  </inkml:definitions>
  <inkml:trace contextRef="#ctx0" brushRef="#br0">145 1 20020,'-13'20'1441,"-4"27"-1201,-5 8-120,-1 18 552,-1 6-448,5 1-144,5-4-112,8-9-512,1-7-304,3-12 696,2-13-129,0-20-111</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1.241"/>
    </inkml:context>
    <inkml:brush xml:id="br0">
      <inkml:brushProperty name="width" value="0.05" units="cm"/>
      <inkml:brushProperty name="height" value="0.05" units="cm"/>
    </inkml:brush>
  </inkml:definitions>
  <inkml:trace contextRef="#ctx0" brushRef="#br0">138 196 17396,'17'-23'875,"2"0"0,0 1 1,1 1-1,2 0 1,28-20-1,-43 35-783,1 1 0,0 0 0,0 1 0,0 0 1,0 0-1,1 1 0,-1 0 0,1 0 0,0 1 0,0 0 0,0 0 0,0 1 1,0 1-1,0-1 0,0 1 0,0 1 0,0 0 0,0 0 0,0 1 0,17 5 1,-16-3-90,-1 1 1,0-1 0,0 2-1,0-1 1,-1 1 0,0 0-1,0 1 1,0 0 0,-1 0 0,0 1-1,0 0 1,-1 0 0,0 1-1,-1 0 1,1-1 0,-2 2-1,1-1 1,-1 1 0,3 11-1,-3-6-23,0 1 0,-1-1-1,-1 1 1,0 0 0,-1 0-1,-1 0 1,0 0-1,-1-1 1,-1 1 0,0 0-1,-9 28 1,1-16 44,-1-1 0,-2 0 0,-1 0 0,-1-2 0,-1 1 0,-1-2 0,-1 0 0,-1-2 0,-1 0 0,-1 0 0,-1-2 0,-1-1 0,0-1 0,-37 21 0,39-28-6,0-1 1,-1-1-1,0-1 0,-32 7 1,44-12-127,0-1 1,0-1 0,-1 0 0,1 0-1,0-1 1,0 0 0,-1-1-1,1 0 1,0-1 0,0 0 0,0 0-1,-13-6 1,20 7 76,1 0-1,0 0 1,0 0-1,0 0 1,-1 0-1,1-1 1,0 1 0,0-1-1,1 1 1,-1-1-1,0 0 1,0 0-1,1 0 1,-1 0 0,1 0-1,0 0 1,0 0-1,0 0 1,0-1-1,-2-3 1,4 3-26,-1 0 1,1 1-1,-1-1 1,1 0-1,0 1 1,0-1-1,2-3 1</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1.609"/>
    </inkml:context>
    <inkml:brush xml:id="br0">
      <inkml:brushProperty name="width" value="0.05" units="cm"/>
      <inkml:brushProperty name="height" value="0.05" units="cm"/>
    </inkml:brush>
  </inkml:definitions>
  <inkml:trace contextRef="#ctx0" brushRef="#br0">320 210 17108,'12'-17'1256,"-24"21"-1040,-11 10-88,-4 25 464,-2 10-272,1 14-48,-2 6-16,8 5-80,3 2 0,11-6 24,1-4-120,1-16-304,0-8-200,0-21-392,1-6 648,-2-18-128,-1-14-152</inkml:trace>
  <inkml:trace contextRef="#ctx0" brushRef="#br0" timeOffset="1">1 58 19284,'10'-7'353,"1"2"0,0-1 0,0 1 0,1 1 0,-1 0 0,25-5 0,76-4 470,-107 13-725,50-3 209,1 2 1,108 13 0,-124-6-382,-1 2-1,1 2 0,-2 1 1,68 29-1,-96-35 35,-1 0-1,0 0 0,-1 0 0,1 1 1,-1 1-1,10 9 0,-17-15 41,1 0 1,-1 1-1,0-1 1,1 1-1,-1-1 0,0 1 1,0-1-1,0 1 1,0 0-1,0 0 0,-1-1 1,1 1-1,0 0 1,-1 0-1,0 0 0,1 0 1,-1 0-1,0 0 1,0 0-1,0-1 0,0 1 1,0 0-1,0 0 1,-1 0-1,1 0 0,-1 0 1,1 0-1,-1 0 1,0-1-1,0 1 0,1 0 1,-1-1-1,0 1 1,-1 0-1,1-1 0,0 1 1,0-1-1,-1 0 1,-1 2-1,-6 4 98,0 0 1,0-1-1,0 0 1,-1-1-1,-19 9 1,-58 15 582,75-25-582,-160 42 1247,148-42-1281,0 0 0,0-1 1,-1-2-1,1 0 0,-27-4 1,17-4 27,33 6-100,0 1 1,-1-1-1,1 1 1,0-1-1,0 0 0,-1 1 1,1-1-1,0 0 1,0 0-1,0 1 0,0-1 1,0 0-1,0 0 0,1 0 1,-1 0-1,0-1 1,0 1-1,1 0 0,-1 0 1,0-2-1,0-7-223</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53.102"/>
    </inkml:context>
    <inkml:brush xml:id="br0">
      <inkml:brushProperty name="width" value="0.05" units="cm"/>
      <inkml:brushProperty name="height" value="0.05" units="cm"/>
    </inkml:brush>
  </inkml:definitions>
  <inkml:trace contextRef="#ctx0" brushRef="#br0">990 340 12155,'-50'-19'657,"-87"-30"177,116 43-761,-1 1 0,0 1-1,0 1 1,-37 0 0,22 5-6,0 1 0,0 2 0,0 1 0,1 2 0,0 1 0,0 3 0,1 0-1,-64 34 1,83-36-59,0 0-1,0 1 0,1 1 0,1 0 0,0 1 0,1 1 0,-23 30 0,21-22-6,2 0-1,0 1 1,1 0-1,1 1 1,-9 32-1,8-13-8,2 1 1,2 0-1,2 0 0,2 1 0,2 0 1,5 68-1,0-67-8,3 0 1,2 0 0,2-1-1,29 80 1,-25-91 5,2 0 1,1-1-1,1 0 1,2-1-1,1-2 0,37 41 1,-8-18-6,2-2 0,2-2 1,3-2-1,1-4 0,3-1 1,111 56-1,150 38-24,-245-111 47,1-4-1,106 16 1,-65-24 26,0-5 0,215-13 0,234-74 47,-81-46-134,-410 98 29,-1-3 0,-2-4 0,-1-2 0,77-53-1,-108 59 5,-1-1-1,-2-1 1,-1-3-1,49-57 0,-71 73 17,0-1 1,-2 0-1,0-2 0,-2 0 0,0 0 0,-2-1 0,0 0 1,-1-1-1,-2 0 0,9-49 0,-14 54 43,-2-1 0,0 0 0,-1 1 0,-1-1-1,-1 1 1,0 0 0,-2 0 0,0 0 0,-1 0 0,-1 1 0,-1 0 0,0 0 0,-1 1-1,-13-17 1,-10-12 136,-3 1-1,-2 2 0,-66-61 0,3 11-90,-4 5-1,-4 4 1,-156-91-1,181 128-123,-1 4-1,-3 4 0,0 4 0,-3 3 0,-152-32 1,121 44 14,-204-8 1,83 23-6</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2.695"/>
    </inkml:context>
    <inkml:brush xml:id="br0">
      <inkml:brushProperty name="width" value="0.05" units="cm"/>
      <inkml:brushProperty name="height" value="0.05" units="cm"/>
    </inkml:brush>
  </inkml:definitions>
  <inkml:trace contextRef="#ctx0" brushRef="#br0">2 157 15979,'-1'-3'156,"1"-1"0,0 1-1,0-1 1,0 0-1,0 1 1,1-1 0,-1 1-1,1-1 1,0 1 0,0-1-1,0 1 1,0 0-1,1-1 1,-1 1 0,4-5-1,-1 3-11,1 0 0,-1 0-1,0 0 1,1 1 0,0 0 0,0 0-1,0 0 1,7-3 0,6-2 36,0 1 1,0 1 0,1 0-1,33-6 1,-38 10-121,0 0 1,0 2 0,0-1-1,0 2 1,0 0-1,0 0 1,0 2 0,27 5-1,-31-4-40,0 0-1,-1 1 1,1 0 0,-1 1-1,1 0 1,-2 0-1,1 1 1,0 0 0,-1 1-1,0 0 1,-1 0-1,11 14 1,-5-4 73,19 36 0,-23-38-18,-1 0-1,2 0 1,0-1 0,13 13 0,-20-24-46,-1 0 0,1-1-1,0 0 1,0 0 0,0 0 0,0 0 0,1 0 0,-1 0-1,0-1 1,1 0 0,0 0 0,-1 0 0,1 0-1,-1 0 1,8 0 0,-5-1 8,1-1-1,-1 1 1,0-1-1,0-1 1,0 1-1,-1-1 1,1 0-1,10-5 1,3-4-19,0-1 1,-1-1 0,-1 0-1,20-19 1,-26 22-55,0 0 0,0-1 0,-1 0 0,0 0 0,-1-1 0,0 0 0,-1-1 0,7-15 0,-12 15-131,-3 5-54</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3.077"/>
    </inkml:context>
    <inkml:brush xml:id="br0">
      <inkml:brushProperty name="width" value="0.05" units="cm"/>
      <inkml:brushProperty name="height" value="0.05" units="cm"/>
    </inkml:brush>
  </inkml:definitions>
  <inkml:trace contextRef="#ctx0" brushRef="#br0">11 70 16243,'0'-3'163,"0"0"0,0 0 0,0 0-1,1 0 1,0 1 0,-1-1-1,1 0 1,0 0 0,0 0-1,1 1 1,-1-1 0,0 1-1,1-1 1,0 1 0,-1-1 0,1 1-1,0 0 1,0 0 0,0 0-1,1 0 1,-1 0 0,0 0-1,1 1 1,-1-1 0,1 1-1,0 0 1,-1-1 0,1 1-1,0 0 1,0 1 0,0-1 0,0 0-1,-1 1 1,1 0 0,0 0-1,5 0 1,5 0 52,0 2 0,0-1 0,0 2 0,0-1 0,-1 2 0,1 0 0,12 6-1,-16-6-221,1 0 0,0 1-1,-1 0 1,0 1-1,0 0 1,-1 0 0,15 15-1,-20-17-19,0-1 1,0 1-1,0-1 0,-1 1 0,1 0 0,-1 0 0,0 0 1,-1 0-1,1 1 0,-1-1 0,1 0 0,-1 1 0,-1-1 1,1 1-1,-1-1 0,1 1 0,-1-1 0,-1 1 0,1-1 1,0 1-1,-3 7 0,-1 2-40,-2 0 1,1 0-1,-2-1 0,0 1 1,0-1-1,-13 15 0,-62 72-400,56-70 297,-80 100-49,65-74 134</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4.196"/>
    </inkml:context>
    <inkml:brush xml:id="br0">
      <inkml:brushProperty name="width" value="0.05" units="cm"/>
      <inkml:brushProperty name="height" value="0.05" units="cm"/>
    </inkml:brush>
  </inkml:definitions>
  <inkml:trace contextRef="#ctx0" brushRef="#br0">452 42 13507,'2'-6'1100,"4"-17"1798,-7 22-2827,1 1 1,0-1-1,0 1 1,0-1-1,0 1 1,0-1-1,0 1 1,-1-1-1,1 1 0,0-1 1,0 1-1,-1-1 1,1 1-1,0-1 1,-1 1-1,1-1 1,0 1-1,-1-1 1,1 1-1,-1 0 0,1-1 1,-1 1-1,1 0 1,-1 0-1,1-1 1,-1 1-1,1 0 1,-1 0-1,1 0 1,-1-1-1,1 1 1,-1 0-1,1 0 0,-1 0 1,1 0-1,-1 0 1,-1 0-1,-3 1 109,0-1-1,0 1 1,1 0-1,-1 0 1,0 0-1,0 1 1,0-1 0,1 1-1,-9 5 1,-43 29 85,39-24-188,-37 26-102,-55 50-1,88-69-19,0 1-1,2 1 1,1 1 0,0 0 0,-16 30-1,31-47-19,0 0 0,0 0 0,1 0 0,0 0 0,0 1 0,1-1-1,-3 12 1,4-15 30,0-1-1,0 1 1,0 0-1,0-1 1,1 1-1,-1 0 1,0-1-1,1 1 1,-1 0-1,1-1 1,-1 1-1,1-1 1,0 1-1,0-1 1,0 1-1,0-1 1,0 0-1,0 1 1,0-1-1,0 0 1,1 0-1,-1 0 0,0 0 1,1 0-1,-1 0 1,1 0-1,-1 0 1,3 0-1,5 3-71,0-1-1,1-1 0,-1 0 0,1 0 1,0-1-1,0 0 0,-1 0 0,1-1 1,0-1-1,12-1 0,12-4 275,51-14-1,-9-4-442,-2-5 228</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4.611"/>
    </inkml:context>
    <inkml:brush xml:id="br0">
      <inkml:brushProperty name="width" value="0.05" units="cm"/>
      <inkml:brushProperty name="height" value="0.05" units="cm"/>
    </inkml:brush>
  </inkml:definitions>
  <inkml:trace contextRef="#ctx0" brushRef="#br0">164 1 13395,'-12'6'300,"0"2"1,1-1-1,0 1 1,0 1-1,1 0 1,0 1-1,1 0 1,0 0-1,1 1 1,0 0-1,0 0 1,1 1-1,0 0 1,1 0-1,1 1 1,0 0-1,1 0 1,-5 23-1,9-35-278,-1 1 1,1 0-1,0 0 0,0 0 0,0 0 1,0 0-1,0 0 0,0-1 0,0 1 1,1 0-1,-1 0 0,1 0 0,-1 0 1,1-1-1,0 1 0,0 0 0,-1-1 1,1 1-1,0 0 0,1-1 0,-1 1 1,0-1-1,0 0 0,1 1 0,-1-1 1,1 0-1,-1 0 0,1 0 0,-1 0 1,1 0-1,0 0 0,-1 0 0,1-1 0,0 1 1,0-1-1,0 1 0,-1-1 0,1 1 1,0-1-1,0 0 0,0 0 0,0 0 1,2-1-1,8 1-3,-1-1 1,1 0-1,-1-1 0,1-1 1,-1 0-1,0 0 1,0-1-1,0-1 0,-1 1 1,0-2-1,1 1 0,12-11 1,3-4 69,0 0 1,-2-2-1,25-27 0,-44 43-66,3-1 26,0-1 0,-1-1 0,0 1 1,-1-1-1,0 0 0,0 0 0,6-16 1,-12 25-47,0 0 0,0 0 0,0 0 1,1-1-1,-1 1 0,0 0 1,0 0-1,0 0 0,0 0 0,0-1 1,0 1-1,0 0 0,0 0 1,0 0-1,1 0 0,-1-1 0,0 1 1,0 0-1,0 0 0,0 0 1,0 0-1,0-1 0,0 1 0,0 0 1,0 0-1,0 0 0,-1-1 1,1 1-1,0 0 0,0 0 0,0 0 1,0 0-1,0-1 0,0 1 1,0 0-1,0 0 0,0 0 0,-1 0 1,1 0-1,0-1 0,0 1 1,0 0-1,-8 6 75,-10 14-25,10-7-96,0 0 0,0 1 0,2-1 0,-1 1 0,2 1 0,0-1 0,1 1 0,0 0 0,1 0 1,1 0-1,-1 21 0,3-33 11,0 0-1,0-1 1,0 1 0,1 0 0,-1-1-1,1 1 1,0-1 0,0 1 0,0-1-1,0 1 1,0-1 0,0 1 0,1-1-1,-1 0 1,1 0 0,-1 0 0,1 0-1,0 0 1,0 0 0,0 0 0,0 0-1,1-1 1,-1 1 0,0-1 0,0 0-1,1 1 1,-1-1 0,1 0 0,-1-1-1,1 1 1,0 0 0,3 0 0,31 3-270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7.557"/>
    </inkml:context>
    <inkml:brush xml:id="br0">
      <inkml:brushProperty name="width" value="0.05" units="cm"/>
      <inkml:brushProperty name="height" value="0.05" units="cm"/>
    </inkml:brush>
  </inkml:definitions>
  <inkml:trace contextRef="#ctx0" brushRef="#br0">14 38 16772,'-7'-2'833,"1"0"367,15 2-542,0 0-367,211-17 1325,-60 2-1236,-156 15-366,6-1 18,-1 1 0,1 0-1,13 2 1,-21-2-28,0 0-1,0 1 1,0-1-1,0 1 1,0-1 0,0 1-1,0 0 1,0 0 0,-1 0-1,1 0 1,0 0-1,-1 0 1,1 0 0,-1 1-1,1-1 1,-1 0 0,0 1-1,1-1 1,-1 1-1,0 0 1,0-1 0,0 1-1,1 2 1,-1 2-1,1 0 1,-1 0-1,-1 0 1,0-1-1,1 1 0,-2 0 1,1 0-1,-1 0 1,-1 6-1,-16 57 21,10-45-18,-31 114 18,-78 314 64,93-494-2994,8 15 1253,-38-51 0,45 68 1301,0 0 1,0 0-1,-1 1 1,-1 0-1,1 1 1,-1 0-1,-18-9 0,20 14 848,9 6 471,0-2-800,1 0 1,0 0-1,0 0 1,0-1 0,0 1-1,0 0 1,1 0-1,-1-1 1,0 1 0,0 0-1,0-1 1,2 1-1,7 1 225,-1 0 0,1-1 0,0-1 0,0 1 0,0-1 0,0-1 1,11-2-1,71-16 224,-78 15-564,53-15-562,-1-2 0,74-36 0,-61 21 5</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7.960"/>
    </inkml:context>
    <inkml:brush xml:id="br0">
      <inkml:brushProperty name="width" value="0.05" units="cm"/>
      <inkml:brushProperty name="height" value="0.05" units="cm"/>
    </inkml:brush>
  </inkml:definitions>
  <inkml:trace contextRef="#ctx0" brushRef="#br0">236 1 15267,'7'11'1465,"-13"16"-929,-8 9-192,-10 11 928,-5 8-672,0 6-112,-2 1-32,4-5-304,2-4-168,7-12-496,2-10-256,4-17 600,4-8-104,5-19-136</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8.360"/>
    </inkml:context>
    <inkml:brush xml:id="br0">
      <inkml:brushProperty name="width" value="0.05" units="cm"/>
      <inkml:brushProperty name="height" value="0.05" units="cm"/>
    </inkml:brush>
  </inkml:definitions>
  <inkml:trace contextRef="#ctx0" brushRef="#br0">190 104 16179,'-7'-1'141,"0"1"-1,0 0 0,0 1 1,0 0-1,0 0 0,0 0 0,0 1 1,0 0-1,0 0 0,1 1 0,-1 0 1,1 0-1,0 0 0,0 1 0,0 0 1,0 0-1,1 1 0,-1 0 1,1-1-1,0 2 0,1-1 0,-1 1 1,1-1-1,0 1 0,0 0 0,1 1 1,-4 8-1,6-14-129,1 1 0,-1 0 0,1-1 0,-1 1 0,1 0 0,0-1 1,-1 1-1,1 0 0,0 0 0,0 0 0,0-1 0,1 1 0,-1 0 0,0 0 0,1-1 0,-1 1 0,1 0 0,-1-1 1,1 1-1,0-1 0,0 1 0,0-1 0,0 1 0,0-1 0,0 1 0,0-1 0,0 0 0,0 1 0,1-1 0,-1 0 0,0 0 1,1 0-1,-1 0 0,1 0 0,-1-1 0,1 1 0,0 0 0,-1-1 0,1 1 0,0-1 0,0 1 0,-1-1 0,4 0 1,3 1 74,-1 0 0,1-1 0,0 0 0,-1 0 0,1 0 0,0-1 0,-1-1 0,15-3 0,-15 2-3,0 0 0,-1 0 1,0-1-1,1 0 1,-1 0-1,0-1 1,-1 1-1,1-1 0,-1 0 1,0-1-1,0 1 1,-1-1-1,1 0 1,-1 0-1,-1 0 1,1-1-1,-1 1 0,0-1 1,2-9-1,-3 11-63,-1 0 0,0 1 0,0-1 0,-1 0-1,0 1 1,0-1 0,0 0 0,0 0 0,-1 0-1,1 1 1,-1-1 0,0 0 0,-1 1 0,1-1 0,-1 1-1,0 0 1,0-1 0,0 1 0,-1 0 0,1 0 0,-1 0-1,0 1 1,0-1 0,-1 0 0,1 1 0,-1 0-1,1 0 1,-1 0 0,0 1 0,-6-4 0,6 4-46,0 0 0,0 0 1,-1 0-1,1 0 1,0 1-1,-1 0 0,0 0 1,1 0-1,-1 0 0,1 1 1,-1 0-1,0 0 1,0 0-1,1 0 0,-1 1 1,0 0-1,1 0 0,-1 0 1,1 1-1,-1-1 1,1 1-1,0 0 0,0 0 1,0 0-1,0 1 0,0 0 1,0 0-1,1 0 1,-4 3-1,1 0-142,0 0-1,1 1 1,0-1 0,0 1-1,1 0 1,0 1 0,0-1-1,1 1 1,-1-1 0,2 1-1,-1 0 1,1 0 0,1 0-1,-1 0 1,0 16 0,2-17 83,0 0 1,1-1-1,0 1 0,0 0 1,1 0-1,-1-1 1,1 1-1,1-1 0,-1 0 1,1 1-1,6 8 1,26 26-543</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8.716"/>
    </inkml:context>
    <inkml:brush xml:id="br0">
      <inkml:brushProperty name="width" value="0.05" units="cm"/>
      <inkml:brushProperty name="height" value="0.05" units="cm"/>
    </inkml:brush>
  </inkml:definitions>
  <inkml:trace contextRef="#ctx0" brushRef="#br0">118 105 15547,'-7'8'358,"-16"18"553,1 1 0,-35 56-1,56-80-841,-1-1 0,1 0 0,0 1 0,0-1 0,1 1 1,-1-1-1,0 1 0,1-1 0,0 1 0,-1-1 0,1 5 0,1-6-47,-1 0-1,0 0 1,0 1 0,1-1 0,-1 0 0,1 0 0,-1 0 0,1 0 0,0 0 0,-1 0 0,1 0 0,0 0-1,-1 0 1,1 0 0,0 0 0,0-1 0,0 1 0,0 0 0,0-1 0,0 1 0,0 0 0,0-1-1,0 1 1,0-1 0,1 0 0,-1 1 0,2-1 0,4 2 55,1-2-1,-1 1 1,1-1-1,-1 0 1,1 0-1,-1-1 1,0 0-1,1 0 1,-1-1-1,0 0 1,0 0-1,0-1 1,0 0 0,0 0-1,8-5 1,-5 2 86,1-1 1,-1 0 0,0-1-1,-1 0 1,0 0 0,0-1-1,-1 0 1,11-16 0,-15 17-49,1 1 1,-2-1-1,1-1 0,-1 1 1,-1 0-1,1-1 0,-1 1 1,-1-1-1,1 0 0,-2 0 1,1-9-1,-1 14-94,0 1 0,0-1 1,0 1-1,-1-1 0,1 1 0,-1-1 0,0 1 0,0-1 1,0 1-1,-1 0 0,1-1 0,-1 1 0,1 0 0,-1 0 1,0 0-1,0 0 0,-1 1 0,1-1 0,-1 0 0,1 1 1,-1 0-1,0-1 0,0 1 0,0 0 0,0 1 0,0-1 0,0 0 1,0 1-1,-5-2 0,4 3-73,0-1 0,1 1 0,-1 0 0,0 0 0,1 0 0,-1 1 0,0-1 0,1 1 0,-1 0 0,1 0 0,-1 0 0,1 1 0,0-1 0,-1 1 0,1 0 0,0-1 0,0 2 0,0-1 0,0 0 0,1 0 0,-1 1-1,0 0 1,1-1 0,-4 6 0,3-4-34,0 0-1,1 0 1,-1 0-1,1 0 1,0 0-1,0 1 1,0-1-1,0 1 1,1-1-1,0 1 1,0 0-1,0-1 1,0 1-1,1 0 0,0 0 1,0 0-1,0-1 1,2 7-1,11 14-487</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19.576"/>
    </inkml:context>
    <inkml:brush xml:id="br0">
      <inkml:brushProperty name="width" value="0.05" units="cm"/>
      <inkml:brushProperty name="height" value="0.05" units="cm"/>
    </inkml:brush>
  </inkml:definitions>
  <inkml:trace contextRef="#ctx0" brushRef="#br0">100 32 15771,'11'-22'1241,"-4"13"-663,-7 9-566,0 0 0,1 0-1,-1 0 1,0 0 0,0 0-1,0 0 1,0 0 0,0 0-1,1 0 1,-1 0 0,0 0-1,0 0 1,0 0 0,0 0-1,0 0 1,0 0 0,1 0 0,-1 0-1,0 0 1,0 0 0,0 0-1,0 0 1,0 0 0,0 1-1,1-1 1,-1 0 0,0 0-1,0 0 1,0 0 0,0 0-1,0 0 1,0 0 0,0 1-1,0-1 1,0 0 0,0 0-1,0 0 1,1 0 0,-1 0-1,0 0 1,0 1 0,0-1-1,0 0 1,0 0 0,0 0-1,0 0 1,0 0 0,0 0-1,0 1 1,0-1 0,0 0-1,-1 0 1,1 0 0,0 0 0,0 0-1,0 1 1,0 16 389,-1 0 0,-1 0 0,-1 0-1,0 0 1,-7 20 0,-3 16-60,6-15-180,0-11-81,2 1-1,0 0 1,3 0 0,-1 39 0,3-65-78,1-1 1,-1 1-1,0-1 1,0 1-1,1 0 1,-1-1-1,1 1 1,-1-1-1,1 0 1,-1 1-1,1-1 1,0 1-1,0-1 1,0 0-1,1 2 1,-1-3-1,-1 1 0,1-1 1,0 1-1,0-1 0,-1 1 0,1-1 1,0 0-1,0 0 0,0 1 0,0-1 1,-1 0-1,1 0 0,0 0 0,0 0 1,0 0-1,0 0 0,0 0 0,0 0 0,1-1 1,4-1 11,-1 0-1,1 0 1,-1-1 0,0 0 0,0 0 0,6-5 0,-6 5 0,8-7 31,-1 1 19,0 1 0,1 0-1,1 0 1,23-9 0,-35 16-55,1 0 0,-1 0 0,0 1 0,1-1 0,-1 0 0,1 1 0,-1 0 0,1 0 0,-1-1 0,1 1 0,-1 1 0,1-1 0,-1 0 0,1 1 0,-1-1 0,1 1 1,-1 0-1,0 0 0,1 0 0,-1 0 0,0 0 0,0 0 0,1 1 0,-1-1 0,0 1 0,-1-1 0,1 1 0,0 0 0,0 0 0,-1 0 0,1 0 0,-1 0 0,1 0 0,-1 0 0,2 4 0,0 3 5,-1-1-1,1 1 0,-1-1 0,0 1 0,-1 0 0,0 0 0,-1-1 0,0 1 1,0 0-1,-1 0 0,0 0 0,0-1 0,-1 1 0,0 0 0,-7 15 1,5-12 61,-1-1 0,-1 1 1,0-1-1,0-1 0,-1 1 1,-1-1-1,0 0 0,0 0 1,-1-1-1,-16 14 0,19-19-15,0 0-1,-1 0 1,0 0-1,1-1 0,-1 0 1,0 0-1,-1-1 1,1 0-1,0 0 0,-1 0 1,1-1-1,-1 0 1,1-1-1,-1 0 0,-9 0 1,12-1-137,0 0 0,1 0 0,-1 0 0,0-1 0,1 1 0,-1-1 0,1 0 0,0 0 0,0-1 0,0 1-1,0-1 1,0 0 0,0 0 0,1 0 0,-1-1 0,1 1 0,0-1 0,0 0 0,1 0 0,-1 0 0,1 0 0,-1 0 0,1 0 0,1-1 0,-3-4 0,3 3-22,-1 0 0,1 0 0,0 0 0,1 0 0,-1 0 0,1 0 0,0 0-1,1 0 1,1-9 0,9-19-628</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0.222"/>
    </inkml:context>
    <inkml:brush xml:id="br0">
      <inkml:brushProperty name="width" value="0.05" units="cm"/>
      <inkml:brushProperty name="height" value="0.05" units="cm"/>
    </inkml:brush>
  </inkml:definitions>
  <inkml:trace contextRef="#ctx0" brushRef="#br0">37 247 18260,'5'-1'201,"0"0"-1,0-1 1,0 0 0,0 0-1,0 0 1,0 0-1,-1-1 1,1 0 0,-1 0-1,0 0 1,0 0 0,0-1-1,0 1 1,0-1 0,-1 0-1,0 0 1,0-1 0,0 1-1,0-1 1,-1 1 0,1-1-1,1-5 1,0-2-87,1 1 1,-2 0 0,0-1-1,0 0 1,-1 0 0,0 0-1,-1 0 1,-1-22-1,0 32-117,0 0 0,0 0 0,-1 0-1,1 0 1,0 0 0,-1 1-1,1-1 1,-1 0 0,0 0-1,0 0 1,0 0 0,0 1-1,0-1 1,0 0 0,0 1 0,0-1-1,0 1 1,-1-1 0,-2-1-1,2 2 2,1 1-1,-1-1 1,1 1-1,-1 0 1,1-1-1,-1 1 1,1 0-1,-1 0 1,1 0-1,-1 0 1,1 1-1,-1-1 1,1 0-1,-1 1 1,1-1-1,-1 1 1,1-1-1,0 1 1,-1 0-1,1-1 1,0 1-1,-1 0 1,1 0-1,0 0 1,0 0-1,0 0 1,-1 1-1,-8 8-9,1 0-1,1 0 1,0 1-1,0 0 1,1 1-1,0-1 0,1 1 1,0 1-1,1-1 1,1 1-1,0 0 1,1 0-1,0 0 1,0 0-1,2 1 0,0-1 1,0 0-1,3 26 1,-2-36 7,1-1 0,-1 1 0,1 0 0,0-1 0,0 1 0,0-1 0,0 1 0,0-1 0,0 0 0,1 1 0,-1-1 0,1 0 0,-1 0 0,1 0 0,0 0 0,4 3 0,-4-4 3,0 0 0,0 0-1,0 0 1,1 0 0,-1-1-1,0 1 1,0-1 0,1 1-1,-1-1 1,0 0 0,1 0-1,-1 0 1,0 0 0,1 0-1,3-1 1,2-2 3,1 0 1,-1 0-1,0-1 1,0 1 0,0-2-1,-1 1 1,1-1-1,10-9 1,4-7 52,0 0-1,36-47 1,26-55 5,-79 119-193,-4 5 31,-3 17-32,-8 25-35,7-32 127,-16 70-209,18-72 241,0 1-1,0 0 1,1-1-1,0 1 0,1 0 1,2 13-1,-3-21 21,1 1 0,-1-1-1,1 1 1,0-1 0,0 1 0,0-1-1,0 0 1,1 0 0,-1 1 0,0-1-1,1 0 1,0 0 0,-1 0 0,1-1-1,0 1 1,0 0 0,0-1 0,0 1-1,1-1 1,-1 1 0,0-1-1,0 0 1,1 0 0,-1 0 0,1 0-1,-1-1 1,1 1 0,-1-1 0,1 1-1,0-1 1,-1 0 0,1 0 0,-1 0-1,1 0 1,-1-1 0,4 0 0,8-1 47,0-2 1,-1 1-1,1-2 1,-1 0-1,17-9 1,66-40 217,1-1-188,-94 53-102,-1 1 1,1 0-1,0 0 1,0 0-1,-1 0 0,1 0 1,0 0-1,0 1 0,0-1 1,0 1-1,0 0 0,0 0 1,0 0-1,0 0 1,3 2-1,-4-2 3,0 1-1,-1 0 1,1 1-1,-1-1 1,1 0 0,-1 0-1,1 1 1,-1-1 0,0 0-1,0 1 1,1 0 0,-1-1-1,0 1 1,0 0 0,-1-1-1,1 1 1,0 0-1,-1 0 1,1 0 0,-1 0-1,1-1 1,-1 1 0,0 3-1,3 52-234,-3-44 239,0-1 0,1 0-1,1 0 1,2 12 0,-4-23 18,0 0 0,0 0 0,1 0 0,-1 0 0,0 0 0,1 0 1,-1 0-1,1 0 0,-1 0 0,1 0 0,-1 0 0,1 0 0,0 0 1,-1-1-1,1 1 0,0 0 0,0 0 0,-1-1 0,1 1 0,0-1 1,0 1-1,0-1 0,0 1 0,0-1 0,0 1 0,0-1 1,0 0-1,0 0 0,0 1 0,0-1 0,0 0 0,0 0 0,0 0 1,0 0-1,0 0 0,0 0 0,0-1 0,2 1 0,3-2 36,0-1 0,0 1 0,0-1-1,-1 0 1,8-5 0,-9 5-20,35-24 187,30-19-80,-61 42-177,0 0 0,1 0 0,-1 1 0,1 0 0,-1 0-1,17-2 1,-23 4 27,0 1-1,0 0 1,0 0-1,0 0 0,0 0 1,0 0-1,0 0 1,0 0-1,-1 0 0,1 1 1,0-1-1,0 1 1,0 0-1,0-1 0,-1 1 1,1 0-1,0 0 1,-1 0-1,1 0 0,-1 0 1,1 1-1,-1-1 1,1 0-1,-1 1 0,0-1 1,0 1-1,0-1 0,0 1 1,0 0-1,1 2 1,1 4-136,-1 0 0,0 0 1,0 0-1,-1 1 0,0 14 1,4 18-1176,-5-41 1323,0 0 0,0 0-1,0 0 1,0 0 0,0 0-1,0 1 1,0-1 0,0 0 0,0 0-1,0 0 1,0 0 0,0 0-1,0 0 1,0 1 0,0-1 0,0 0-1,0 0 1,0 0 0,0 0-1,0 0 1,0 0 0,1 0 0,-1 1-1,0-1 1,0 0 0,0 0-1,0 0 1,0 0 0,0 0 0,0 0-1,0 0 1,0 0 0,1 0-1,-1 0 1,0 0 0,0 1 0,0-1-1,0 0 1,0 0 0,0 0-1,0 0 1,1 0 0,-1 0 0,0 0-1,0 0 1,0 0 0,0 0-1,0 0 1,0 0 0,1 0 0,-1 0-1,0 0 1,0 0 0,0-1-1,0 1 1,0 0 0,1 0 0,3-9-231,4-16-157</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9:18.125"/>
    </inkml:context>
    <inkml:brush xml:id="br0">
      <inkml:brushProperty name="width" value="0.05" units="cm"/>
      <inkml:brushProperty name="height" value="0.05" units="cm"/>
    </inkml:brush>
  </inkml:definitions>
  <inkml:trace contextRef="#ctx0" brushRef="#br0">9 3 12891,'-8'-3'1096,"9"6"-768,-2 11-144,9 12 904,10 6-824,7 9-80,8 5-16,12 8-48,2 4-23,5 3-73,-1-2-64,-5-3-153,-7-3-79,-11-9-120,-9-5-32,-26-9 264,-13-5-112,-17-11-56</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0.623"/>
    </inkml:context>
    <inkml:brush xml:id="br0">
      <inkml:brushProperty name="width" value="0.05" units="cm"/>
      <inkml:brushProperty name="height" value="0.05" units="cm"/>
    </inkml:brush>
  </inkml:definitions>
  <inkml:trace contextRef="#ctx0" brushRef="#br0">1 1 18148,'4'14'1976,"-3"0"-1488,-2-12-944,2 2 2633,2-7-2113,3-8-136</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1.057"/>
    </inkml:context>
    <inkml:brush xml:id="br0">
      <inkml:brushProperty name="width" value="0.05" units="cm"/>
      <inkml:brushProperty name="height" value="0.05" units="cm"/>
    </inkml:brush>
  </inkml:definitions>
  <inkml:trace contextRef="#ctx0" brushRef="#br0">31 5 16035,'0'1'796,"1"-1"-754,-1 0 0,0 0 0,0 1 0,0-1 0,0 0 0,0 0-1,0 0 1,0 0 0,0 0 0,0 0 0,0 0 0,0 0 0,0 0 0,0 0-1,0 0 1,0 0 0,0 0 0,1 0 0,-1 0 0,0 0 0,0 0 0,0 0 0,0-1-1,1 15 594,-2 21 17,-13 94 2078,4-43-2316,3 0-1,5 87 0,2-169-411,0 2 0,0 0 0,1 1 1,-1-1-1,1 0 0,0 0 0,1 0 1,-1-1-1,1 1 0,1 0 1,-1 0-1,6 8 0,-7-13-1,0 0 0,0 0-1,0 0 1,0 0-1,0 0 1,1 0 0,-1-1-1,0 1 1,0 0-1,1-1 1,-1 1 0,0-1-1,1 0 1,-1 1 0,1-1-1,-1 0 1,1 0-1,-1 0 1,0 0 0,1 0-1,-1 0 1,1 0-1,-1 0 1,1-1 0,-1 1-1,0 0 1,1-1 0,-1 1-1,0-1 1,1 0-1,-1 1 1,0-1 0,0 0-1,0 0 1,1 0-1,0-1 1,6-5 3,0 0-1,0 0 0,-1-1 1,7-9-1,13-19 35,-3-2-1,0 0 0,20-49 1,47-132 134,-51 97-116,-39 120-58,-1 0 1,1 0-1,-1-1 1,1 1-1,-1 0 1,0-1-1,0 1 1,0-1-1,-1-3 1,1 6 0,0 0 0,0 0 1,0 0-1,-1 0 0,1 0 1,0 0-1,0 0 0,0 0 0,0 0 1,0-1-1,0 1 0,0 0 1,0 0-1,0 0 0,-1 0 1,1 0-1,0 0 0,0 0 1,0 0-1,0 0 0,0 0 0,0 0 1,-1 0-1,1 0 0,0 0 1,0 0-1,0 0 0,0 0 1,0 0-1,0 0 0,0 0 1,-1 0-1,1 0 0,0 0 0,0 0 1,0 0-1,0 1 0,0-1 1,0 0-1,0 0 0,0 0 1,0 0-1,-1 0 0,1 0 1,0 0-1,0 0 0,0 0 0,0 1 1,0-1-1,0 0 0,0 0 1,0 0-1,-9 17-38,-14 43-20,3 2 0,-20 107 0,33-127 18,1 0 1,1 73-1,-19-164-392,14 30 346,-30-49-130,25 45 228,-16-33 0,31 56-7,0-1-1,0 1 1,0 0-1,0 0 0,0-1 1,0 1-1,0 0 0,0-1 1,0 1-1,-1 0 0,2 0 1,-1-1-1,0 1 0,0 0 1,0 0-1,0-1 0,0 1 1,0 0-1,0 0 1,0-1-1,0 1 0,0 0 1,0 0-1,1-1 0,-1 1 1,0 0-1,0 0 0,0 0 1,1-1-1,-1 1 0,0 0 1,0 0-1,0 0 1,1 0-1,-1-1 0,0 1 1,0 0-1,1 0 0,-1 0 1,0 0-1,0 0 0,1 0 1,-1 0-1,0 0 0,1 0 1,-1 0-1,0 0 1,0 0-1,1 0 0,-1 0 1,0 0-1,0 0 0,1 0 1,-1 0-1,19 3 10,-17-3-13,194 27-1970,-138-23 1591</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1.472"/>
    </inkml:context>
    <inkml:brush xml:id="br0">
      <inkml:brushProperty name="width" value="0.05" units="cm"/>
      <inkml:brushProperty name="height" value="0.05" units="cm"/>
    </inkml:brush>
  </inkml:definitions>
  <inkml:trace contextRef="#ctx0" brushRef="#br0">174 9 16003,'-5'-2'273,"0"0"0,0 1 0,-1 0 0,1 0-1,0 0 1,-1 1 0,1-1 0,-1 1-1,1 1 1,-1-1 0,1 1 0,0 0 0,-1 0-1,1 1 1,0-1 0,-9 5 0,9-4-177,0 0 1,0 1 0,0-1-1,1 1 1,0 0-1,-1 0 1,1 0-1,0 0 1,0 1 0,1 0-1,-1 0 1,1 0-1,0 0 1,0 0 0,0 1-1,0-1 1,-2 8-1,5-11-91,-1 0 0,1 0 0,0 0 0,-1 0 0,1 1 0,0-1-1,0 0 1,0 0 0,0 0 0,0 1 0,0-1 0,0 0 0,0 0-1,0 0 1,1 0 0,-1 1 0,0-1 0,1 0 0,-1 0 0,1 0-1,-1 0 1,1 0 0,0 0 0,-1 0 0,1 0 0,0 0 0,0 0-1,0 0 1,0-1 0,-1 1 0,1 0 0,0 0 0,1-1 0,-1 1-1,0-1 1,0 1 0,0-1 0,0 1 0,0-1 0,0 0 0,1 0-1,-1 1 1,2-1 0,4 1-3,1-1-1,-1 0 1,0 0-1,1-1 1,-1 1-1,8-3 0,111-34-13,-16 3-10,-93 30 3,1 1 1,-1 0 0,1 1-1,23 1 1,-38 1 11,0 0 0,1 0 0,-1 0 0,0 1 0,0-1 1,1 1-1,-1 0 0,0 0 0,0 0 0,0 0 0,0 0 0,0 1 0,0 0 1,-1-1-1,1 1 0,0 0 0,-1 0 0,0 0 0,1 1 0,-1-1 0,0 1 1,0-1-1,0 1 0,0 0 0,-1 0 0,1-1 0,-1 1 0,0 0 0,1 0 1,-1 1-1,0 3 0,3 13-40,-3-14 40,0 1 0,0-1 0,0 0-1,6 12 1,-7-17-7,1 0 0,-1 0 0,1 1 0,0-1 0,-1 0 0,1 0 0,0 0 0,0 0 0,0-1 0,0 1-1,0 0 1,0 0 0,0 0 0,0-1 0,0 1 0,0-1 0,0 1 0,1-1 0,-1 1 0,0-1 0,0 0 0,1 1 0,-1-1 0,0 0 0,0 0 0,1 0 0,-1 0 0,0 0 0,3 0 0,4-2-88,1-1 0,-1 1 1,0-1-1,0-1 1,0 1-1,-1-1 1,9-6-1,52-39-26,-58 41 26,39-33-172</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1.894"/>
    </inkml:context>
    <inkml:brush xml:id="br0">
      <inkml:brushProperty name="width" value="0.05" units="cm"/>
      <inkml:brushProperty name="height" value="0.05" units="cm"/>
    </inkml:brush>
  </inkml:definitions>
  <inkml:trace contextRef="#ctx0" brushRef="#br0">32 408 17412,'-7'7'388,"4"-5"-243,0 1 0,0 0 0,0 0 0,1 1 1,0-1-1,-1 0 0,-2 6 0,5-8-135,0-1 0,0 0 0,0 0-1,0 0 1,0 1 0,0-1 0,0 0-1,0 0 1,0 1 0,0-1 0,0 0-1,0 0 1,0 1 0,0-1 0,0 0-1,0 0 1,0 0 0,0 1 0,0-1-1,0 0 1,0 0 0,0 1-1,0-1 1,1 0 0,-1 0 0,0 0-1,0 1 1,0-1 0,0 0 0,1 0-1,-1 0 1,0 0 0,0 1 0,0-1-1,0 0 1,1 0 0,-1 0 0,0 0-1,14 2 370,17-8 99,-10-2-464,0 0 0,-1-2 0,0 0 0,0-1 0,-1-1 0,-1-1 0,0 0 0,0-2 0,25-27 0,-12 7 47,-1 0 0,-2-3 0,39-68 0,-27 24 393,-38 72 11,-8 15-117,-15 31 190,1 1 1,-20 56-1,31-71-364,3-8-72,-27 71 457,30-74-526,0 0-1,0 1 0,1-1 1,0 1-1,1 16 0,1-25-74,0-1 0,0 0 0,0 0 0,0 0 0,1 0 0,-1 0 0,1 0 0,0 0 0,-1 0 0,1 0 0,0-1 0,0 1 0,0 0 0,0 0-1,1-1 1,-1 1 0,0 0 0,1-1 0,-1 0 0,3 2 0,-1-1-9,0 0-1,0-1 1,0 1-1,1-1 1,-1 0-1,0 0 1,1 0-1,-1 0 1,1-1-1,6 1 1,18-1-300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2.296"/>
    </inkml:context>
    <inkml:brush xml:id="br0">
      <inkml:brushProperty name="width" value="0.05" units="cm"/>
      <inkml:brushProperty name="height" value="0.05" units="cm"/>
    </inkml:brush>
  </inkml:definitions>
  <inkml:trace contextRef="#ctx0" brushRef="#br0">1 436 15467,'0'1'110,"0"0"0,0 0 0,0 0 0,0 0 0,0 0-1,0 0 1,1 0 0,-1 0 0,0 0 0,1 0 0,-1 0 0,1-1 0,-1 1-1,1 0 1,0 0 0,-1 0 0,1-1 0,0 1 0,-1 0 0,1 0-1,0-1 1,0 1 0,0-1 0,-1 1 0,3 0 0,0 0 67,0 0 1,0 0 0,0 0-1,1 0 1,-1-1-1,0 0 1,0 1 0,5-1-1,6-1 273,1-1-1,25-6 0,-11 0-158,1 0 0,-2-3 0,42-19 1,-58 24-258,0-1 1,-1 0-1,0-1 1,0 0-1,0-1 1,-1 0-1,-1 0 1,0-1-1,0-1 1,9-14-1,-15 22-44,-1-1-1,0 0 1,-1 0-1,1 1 1,-1-1-1,1-1 1,-1 1-1,-1 0 1,1 0-1,0 0 1,-1-8-1,0 11 5,0-1-1,-1 1 1,1-1-1,0 1 1,-1 0-1,1-1 1,-1 1-1,1 0 1,-1-1-1,0 1 1,0 0 0,1 0-1,-1 0 1,0 0-1,0 0 1,0 0-1,0 0 1,0 0-1,-1 0 1,1 0-1,0 0 1,0 1-1,0-1 1,-1 0-1,1 1 1,0-1-1,-1 1 1,1 0 0,-1-1-1,1 1 1,0 0-1,-1 0 1,1 0-1,-1 0 1,1 0-1,-3 0 1,-4 1 5,0 1 0,0-1 1,0 1-1,0 1 0,0-1 1,1 1-1,-1 1 0,1-1 1,0 1-1,0 1 0,0-1 0,1 1 1,-9 8-1,3-2 69,0 1 0,1-1 0,1 2-1,0 0 1,-16 27 0,23-35-29,0 1 0,1 0 0,-1 0 1,1 0-1,1 0 0,-1 0 0,1 0 0,0 0 0,0 1 0,1 10 0,0-14-19,0 0 0,1 0 0,-1 0 0,1-1 0,0 1 0,0 0 0,0 0 0,0-1-1,0 1 1,1 0 0,-1-1 0,1 0 0,0 1 0,0-1 0,0 0 0,0 0 0,0 0 0,0 0 0,0 0 0,1 0 0,-1-1 0,1 1 0,-1-1 0,6 2-1,4 1 22,-1 0 0,1-1 0,0-1 0,1 0-1,-1-1 1,0 0 0,0 0 0,1-2 0,-1 1 0,0-2-1,19-3 1,-7-1-2,-1-1 0,1-1 1,-1 0-1,39-22 0,-35 14-68,-1 0-1,-1-2 1,-1-1 0,-1-1-1,-1-1 1,0-1 0,-1 0-1,-2-2 1,0 0 0,-2-2-1,-1 1 1,17-37-1,-28 51-26,-1 0 0,0-1 0,4-20 0,-7 30 45,-1 0 0,1 0-1,-1 0 1,0 0 0,0-1 0,1 1 0,-1 0 0,-1 0 0,1 0 0,0 0 0,0 0 0,-1-1 0,1 1 0,-1 0 0,0 0 0,0 0 0,0 0 0,0 0 0,0 1 0,0-1 0,0 0 0,0 0 0,-1 1 0,1-1 0,-1 1 0,1-1 0,-1 1 0,-2-2 0,2 2 5,0 0 0,0 1 0,0 0 1,-1-1-1,1 1 0,0 0 0,0 0 0,0 0 0,0 0 0,0 1 0,0-1 0,0 0 0,0 1 0,0-1 0,0 1 0,-2 1 0,-3 1 8,0 1 1,1-1-1,-11 9 0,1 1 51,0 1 0,1 1-1,1 0 1,0 1-1,1 0 1,1 1 0,-11 20-1,15-24-10,2 0-1,0 0 0,0 0 0,1 1 1,1 0-1,0 0 0,1 0 0,0 0 1,1 1-1,1-1 0,0 17 1,2-25-81,-1 0 0,1-1 0,1 1 0,-1 0 1,1 0-1,0-1 0,0 1 0,0-1 1,1 0-1,0 1 0,0-1 0,0-1 1,1 1-1,0 0 0,0-1 0,0 0 1,0 0-1,0 0 0,1 0 0,0-1 1,9 5-1,-1-1-137,1-1 1,0 0-1,0-2 0,1 0 1,0 0-1,0-1 0,20 1 1,25 0-273</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2.712"/>
    </inkml:context>
    <inkml:brush xml:id="br0">
      <inkml:brushProperty name="width" value="0.05" units="cm"/>
      <inkml:brushProperty name="height" value="0.05" units="cm"/>
    </inkml:brush>
  </inkml:definitions>
  <inkml:trace contextRef="#ctx0" brushRef="#br0">10 211 14691,'0'0'30,"-1"0"0,1 0 0,-1 1-1,1-1 1,-1 0 0,1 0 0,0 0 0,-1 0 0,1 1-1,0-1 1,-1 0 0,1 0 0,-1 0 0,1 1 0,0-1 0,0 0-1,-1 1 1,1-1 0,0 0 0,-1 1 0,1-1 0,0 0-1,0 1 1,0-1 0,-1 1 0,1-1 0,0 0 0,0 1-1,0-1 1,0 1 0,0-1 0,0 1 0,0-1 0,0 0-1,0 1 1,0-1 0,0 1 0,0-1 0,0 1 0,0-1-1,0 0 1,1 1 0,-1-1 0,0 1 0,0-1 0,0 0-1,1 1 1,-1-1 0,0 0 0,0 1 0,1-1 0,-1 0-1,0 1 1,1-1 0,-1 0 0,0 0 0,1 1 0,-1-1-1,0 0 1,1 0 0,-1 0 0,1 1 0,0-1 0,31 12 914,-1-6-382,0 0-1,0-2 1,63 0-1,-59-3-286,548-7 2077,4-24-1352,897-77 276,-907 62-767,-400 31-488,742-39-1539,-890 52 1116,-26 0 196,-17-1-186,-29-2-269</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23.175"/>
    </inkml:context>
    <inkml:brush xml:id="br0">
      <inkml:brushProperty name="width" value="0.05" units="cm"/>
      <inkml:brushProperty name="height" value="0.05" units="cm"/>
    </inkml:brush>
  </inkml:definitions>
  <inkml:trace contextRef="#ctx0" brushRef="#br0">12 342 12843,'-11'2'1168,"15"-1"-360,23-2-72,361-53 2925,-182 22-2871,612-59 894,2 35-1471,-718 51-272,169-13-1010,-6-21-163,-242 34 1017,34-13 0,-49 14 103,-1 1 0,1-1 0,-1 0 0,7-6 0,-14 9 107</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38.280"/>
    </inkml:context>
    <inkml:brush xml:id="br0">
      <inkml:brushProperty name="width" value="0.05" units="cm"/>
      <inkml:brushProperty name="height" value="0.05" units="cm"/>
    </inkml:brush>
  </inkml:definitions>
  <inkml:trace contextRef="#ctx0" brushRef="#br0">1 144 15419,'4'-14'1049,"-1"21"-282,1 29 65,-3 31-387,5 149-8,-2-160-507,20 98-1,-22-147 23,-1 0-1,1-1 1,1 1 0,-1-1-1,1 0 1,0 0 0,6 9-1,-9-15 29,1 1-1,0 0 0,-1 0 1,1-1-1,0 1 0,0 0 0,-1-1 1,1 1-1,0-1 0,0 1 1,0-1-1,0 1 0,0-1 0,0 1 1,0-1-1,0 0 0,0 0 1,0 1-1,0-1 0,0 0 0,1 0 1,0-1-19,0 1 0,0-1-1,0 0 1,-1 0 0,1 0 0,0 0 0,-1 0 0,1 0 0,-1 0 0,1 0 0,-1-1 0,1 1-1,-1-1 1,0 1 0,0-1 0,1-1 0,14-21-345,-2-1-1,-2 0 1,0-1 0,16-54 0,-15 45 142,137-425-1118,-134 420 2125,-16 61-464,-1-1-1,-1 1 1,-6 30-1,-1 0 89,-14 241 1622,23-259-1824,1 0-1,2-1 0,1 1 1,2-1-1,1 0 0,20 56 0,-35-100-291,0-1-1,-1 1 0,0 0 0,-14-13 0,2 2 22,-6-10 553,-2 1 1,-2 2-1,-48-37 1,121 68 75,16-1-1675,85-12 0,57-20-1254,-128 19 1611,-41 8 503,-17 4 332,1-1 0,-1-1 0,1 0-1,-1-1 1,0-1 0,18-8 0,-24 6 545,-9 4 499,0 3-1018,0-1 1,0 1-1,0 0 1,0 0-1,0 1 1,0-1-1,0 0 1,1 0-1,-1 0 0,0 1 1,0-1-1,0 1 1,0-1-1,0 0 1,0 1-1,-1 0 0,-4 4 73,0 0 1,0 1-1,0-1 0,0 1 0,1 1 0,0-1 0,0 1 0,1 0 0,0 0 0,0 0 0,-6 15 0,6-12-150,1 0-1,0 0 1,1 0-1,-1 0 1,2 0-1,0 1 1,0-1-1,1 21 1,0-30-9,1 1 0,-1-1 0,0 1 0,0 0 0,1-1 0,-1 1 0,1-1 1,-1 1-1,1-1 0,-1 1 0,1-1 0,0 0 0,0 1 0,0-1 0,0 0 0,0 0 1,0 0-1,0 1 0,0-1 0,1 0 0,-1 0 0,2 0 0,-1 0 2,0 0-1,0-1 1,0 0 0,0 1-1,0-1 1,0 0-1,0 0 1,0 0-1,0 0 1,0 0 0,0-1-1,0 1 1,0-1-1,4-1 1,3-1 10,0-2 0,0 1 0,-1-1 0,1-1 0,12-10 0,1-4 26,-1-2 1,29-39-1,17-17-97,-74 105-93,-8 20 120,13-43 41,1 0-1,1 0 1,-1 0-1,1 1 0,-1-1 1,1 0-1,0 0 0,1 1 1,0 3-1,-1-7 0,1 0-1,-1 0 0,1 0 0,-1-1 1,1 1-1,-1 0 0,1-1 0,0 1 1,-1 0-1,1-1 0,0 1 0,0-1 1,0 1-1,-1-1 0,1 1 0,0-1 1,0 0-1,0 0 0,0 1 0,-1-1 1,1 0-1,0 0 0,0 0 0,0 0 1,0 0-1,0 0 0,0 0 0,0 0 1,0 0-1,0 0 0,1-1 0,28-7 178,-5-2-61,29-18 0,-41 19-195,1 1 1,1 1-1,-1 1 0,1 0 1,1 0-1,-1 2 0,20-4 1,-32 8 26,1-1 1,-1 1 0,0 0 0,1 0 0,-1 1 0,0-1 0,0 1-1,1 0 1,-1-1 0,0 1 0,0 1 0,0-1 0,0 0 0,0 1-1,0 0 1,-1-1 0,5 4 0,-1 2-47,0-1-1,-1 1 1,0-1 0,0 1 0,4 9-1,-6-10 66,1-1 0,-1 1-1,1-1 1,0 1 0,0-1-1,1 0 1,-1-1 0,1 1-1,0-1 1,8 6 0,-11-9-12,0 0 0,0-1 0,0 1 0,-1-1 0,1 1 0,0-1 0,0 0 0,0 1 0,0-1 1,0 0-1,0 0 0,0 0 0,0-1 0,0 1 0,-1 0 0,1-1 0,0 1 0,0-1 0,0 0 0,0 1 1,1-2-1,4-2-32,-1-1 1,0 1 0,0-1 0,6-6 0,13-13-129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38.682"/>
    </inkml:context>
    <inkml:brush xml:id="br0">
      <inkml:brushProperty name="width" value="0.05" units="cm"/>
      <inkml:brushProperty name="height" value="0.05" units="cm"/>
    </inkml:brush>
  </inkml:definitions>
  <inkml:trace contextRef="#ctx0" brushRef="#br0">109 370 12939,'-10'14'939,"1"-1"0,-19 18 0,21-23-602,-1 0 1,1 0 0,1 0-1,0 1 1,0 0 0,0 0 0,-7 18-1,13-25-312,-1-1-1,1 0 1,-1 1 0,1-1-1,0 1 1,-1-1-1,1 0 1,0 1-1,0-1 1,0 1-1,0-1 1,0 1 0,1-1-1,-1 1 1,0-1-1,1 0 1,-1 1-1,1-1 1,-1 1-1,1-1 1,-1 0 0,3 3-1,-2-3-10,1 0 0,-1 0 0,1 0 0,0 0 0,-1 0 0,1 0 0,0 0-1,0 0 1,0-1 0,0 1 0,0-1 0,-1 1 0,1-1 0,4 0 0,3 0-10,0 0 1,-1-1-1,1 0 0,0 0 1,-1-1-1,12-4 0,-5 0-9,-1-1-1,0 0 0,-1-1 0,0 0 0,0-1 0,-1-1 1,0 0-1,0-1 0,-1 0 0,-1 0 0,18-26 0,-9 7 99,-1 0 0,-1-1-1,-2-1 1,14-40 0,-20 49 30,-2 0 0,-1-1 0,-1 0 0,-1 0-1,2-39 1,-6 60-86,0 0 0,0 0 0,0 0-1,0 0 1,-1 0 0,1 0-1,-1 1 1,0-1 0,0 0 0,-1-3-1,2 6-28,0 0-1,-1 0 0,1 0 0,0-1 0,0 1 1,0 0-1,-1 0 0,1 0 0,0-1 1,0 1-1,0 0 0,-1 0 0,1 0 1,0 0-1,0 0 0,-1 0 0,1 0 1,0 0-1,0-1 0,-1 1 0,1 0 1,0 0-1,0 0 0,-1 0 0,1 0 0,0 0 1,0 0-1,-1 1 0,1-1 0,0 0 1,0 0-1,-1 0 0,1 0 0,-12 13 164,4 2-49,1 0 0,1 1 0,0-1 0,1 1 1,-5 29-1,-5 85 590,13-109-655,2 0 1,1-1-1,0 1 0,1 0 0,2-1 1,0 0-1,1 0 0,1 0 0,0 0 1,2-1-1,0 0 0,1-1 0,13 18 1,-17-27-126,2 4-358,0-1-1,1 0 0,1-1 1,-1 0-1,2 0 0,14 12 1,-9-15-158,-3-9-194</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39.165"/>
    </inkml:context>
    <inkml:brush xml:id="br0">
      <inkml:brushProperty name="width" value="0.05" units="cm"/>
      <inkml:brushProperty name="height" value="0.05" units="cm"/>
    </inkml:brush>
  </inkml:definitions>
  <inkml:trace contextRef="#ctx0" brushRef="#br0">0 486 11442,'11'3'383,"1"0"-1,-1 0 0,0-1 1,1-1-1,0 0 0,-1 0 0,1-1 1,0-1-1,-1 0 0,1 0 1,-1-1-1,1-1 0,-1 0 0,0 0 1,0-1-1,0-1 0,-1 0 1,1 0-1,18-14 0,-25 15-255,-1 1 0,1-1 0,-1-1 1,0 1-1,0 0 0,0-1 0,-1 1 0,1-1 0,-1 0 0,1-6 0,-2 10-104,0-1-1,-1 1 0,1-1 1,-1 0-1,1 1 0,-1-1 1,0 1-1,0-1 0,0 0 1,0 1-1,0-1 0,0 1 1,0-1-1,0 0 0,-1 1 1,1-1-1,-1 1 0,1-1 1,-1 1-1,1-1 0,-1 1 1,0-1-1,0 1 0,0 0 1,0-1-1,0 1 0,0 0 1,0 0-1,0 0 0,0 0 1,-1 0-1,1 0 0,0 0 1,-1 0-1,1 0 0,-3 0 1,2 0-7,0 1 0,0 0 0,0-1 1,0 1-1,-1 0 0,1 0 0,0 0 1,0 1-1,0-1 0,0 0 0,-1 1 1,1-1-1,0 1 0,0 0 0,0 0 1,0 0-1,0 0 0,0 0 0,1 0 1,-1 0-1,-2 3 0,-2 1 27,0 0-1,1 0 0,0 1 1,-9 13-1,5-6 33,1 1 0,1 1 0,0-1 0,-7 21 1,11-26-35,1-1 1,0 1 0,0 0-1,0 0 1,1 0 0,1 0-1,0 0 1,0 0 0,2 12-1,-1-18-30,-1 0-1,1 0 1,0 0-1,1 0 1,-1 0 0,0-1-1,1 1 1,0 0-1,-1-1 1,1 1-1,0-1 1,0 0 0,1 0-1,-1 0 1,0 0-1,1 0 1,-1 0-1,1 0 1,0-1 0,-1 1-1,1-1 1,0 0-1,0 0 1,0 0-1,0 0 1,0-1 0,0 1-1,0-1 1,4 1-1,3-1 5,-1 0-1,1 0 0,0-1 0,0 0 1,-1 0-1,1-1 0,0-1 0,12-4 1,-5-1-3,0-1 1,0 0-1,-1-1 1,-1-1-1,0 0 1,0-1-1,-1-1 1,0 0-1,-1-1 0,-1-1 1,13-19-1,1-5 0,-2-2-1,-1 0 0,22-60 0,-35 78-51,-1 1 0,-1-1 0,-1 0 0,-2-1 0,0 1 0,3-43 0,-8 64 31,1-1 0,-1 1-1,-1-1 1,1 1 0,0 0-1,0-1 1,-1 1 0,0 0-1,1-1 1,-1 1 0,0 0-1,0 0 1,0-1 0,0 1-1,-3-2 1,4 3 6,-1 1 1,1-1-1,-1 1 0,1 0 0,-1-1 1,1 1-1,-1 0 0,0-1 0,1 1 1,-1 0-1,0 0 0,1 0 0,-1 0 1,0-1-1,1 1 0,-1 0 0,0 0 1,0 0-1,1 1 0,-1-1 0,-1 0 1,0 1 0,0-1 1,0 1-1,0 0 1,0 0-1,0 0 1,0 1 0,1-1-1,-1 0 1,-3 3-1,-4 7 44,-1-1 0,2 1 0,-1 1 0,2-1 0,-1 1 0,-8 21 0,3-4 214,-16 59 0,25-74-161,1 1-1,0 0 1,2 0 0,-1 0 0,2 0 0,0 0-1,1 0 1,0 0 0,4 18 0,-4-27-121,1 0-1,0 0 1,0 0 0,0 0-1,1 0 1,0-1 0,0 1 0,0-1-1,1 0 1,0 0 0,0 0-1,0 0 1,1-1 0,-1 1-1,1-1 1,0 0 0,0-1 0,0 1-1,1-1 1,-1 0 0,1 0-1,0-1 1,0 0 0,7 2-1,-5-2-17,0 0-1,0-1 1,0 0-1,0 0 1,0-1-1,0 0 1,0-1-1,1 0 1,14-3-1,28-18-275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9:18.521"/>
    </inkml:context>
    <inkml:brush xml:id="br0">
      <inkml:brushProperty name="width" value="0.05" units="cm"/>
      <inkml:brushProperty name="height" value="0.05" units="cm"/>
    </inkml:brush>
  </inkml:definitions>
  <inkml:trace contextRef="#ctx0" brushRef="#br0">7 522 14299,'-7'-21'1408,"16"-5"-752,2-9-199,13-10 807,9-7-376,18-5-216,9-2-72,7 0-376,2 3-392,-2 8 232,1 10-88,-12 12-120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0.381"/>
    </inkml:context>
    <inkml:brush xml:id="br0">
      <inkml:brushProperty name="width" value="0.05" units="cm"/>
      <inkml:brushProperty name="height" value="0.05" units="cm"/>
    </inkml:brush>
  </inkml:definitions>
  <inkml:trace contextRef="#ctx0" brushRef="#br0">44 129 15923,'-1'-1'42,"0"1"0,1-1-1,-1 1 1,0 0-1,1 0 1,-1-1-1,0 1 1,0 0-1,1 0 1,-1 0 0,0 0-1,0 0 1,1 0-1,-1 0 1,0 0-1,0 0 1,1 0-1,-1 0 1,0 0 0,0 1-1,1-1 1,-1 0-1,0 0 1,1 1-1,-1-1 1,0 1-1,1-1 1,-1 0 0,0 1-1,1-1 1,-1 1-1,1 0 1,-1-1-1,1 1 1,-1-1-1,1 1 1,0 0 0,-1-1-1,1 1 1,-1 1-1,-1 3 51,-1 0 0,1 0 0,0 0 0,0 0 0,0 6 0,0-1-93,1 1 0,0-1 0,1 1 0,1-1 1,-1 1-1,2-1 0,-1 0 0,1 1 0,4 10 1,-5-18 0,1 1 1,-1-1 0,1 1 0,-1-1-1,1 0 1,0 1 0,0-1 0,1 0-1,-1 0 1,1-1 0,-1 1 0,6 3-1,-6-4 23,0-1 0,0 0 0,0 0 0,1-1 0,-1 1-1,0 0 1,1-1 0,-1 1 0,0-1 0,1 0 0,-1 0-1,0 0 1,1 0 0,-1 0 0,0 0 0,1-1 0,-1 1-1,0-1 1,0 0 0,1 0 0,3-2 0,1 0 44,-1-1 1,0-1-1,1 1 1,-1-1 0,-1 0-1,1 0 1,-1-1-1,0 0 1,0 0 0,4-7-1,7-12 238,15-32-1,-20 36-122,-1-1 0,-1-1 0,7-26 0,-21 73-123,2 0 0,-2 43 0,5-51-65,0 0-1,1 0 0,1 0 1,0 0-1,2 0 0,8 28 1,-11-41 31,0 0 1,0-1 0,1 1-1,-1 0 1,1-1 0,-1 1-1,1-1 1,0 0 0,0 0-1,0 0 1,0 0 0,0 0-1,1 0 1,-1 0 0,1 0-1,-1-1 1,1 0 0,-1 1-1,1-1 1,0 0 0,0 0-1,-1 0 1,1-1 0,0 1-1,0-1 1,4 1 0,-2-2 55,0 1 0,0-1 0,0 0 0,0 0 0,0-1 0,0 1 1,0-1-1,-1 0 0,1-1 0,-1 1 0,0-1 0,1 0 0,-1 0 0,7-6 1,-3 0 79,1-1 0,-1 1 1,-1-1-1,0-1 1,0 1-1,-1-1 1,0 0-1,-1-1 1,0 1-1,3-14 1,-4 8-30,0-1 1,-1 1-1,0 0 0,-2-1 1,0 0-1,-3-27 1,-4 6-136,5 38-9,1-1 0,0 1 0,-1 0 0,1 0 1,-1 0-1,1-1 0,-1 1 0,1 0 0,-1 0 0,0 0 0,1 0 0,-1 0 0,0 0 0,0 0 0,0 0 0,0 1 0,0-1 0,0 0 0,0 0 0,0 1 0,0-1 0,0 1 0,0-1 0,-1 1 0,0-1 0,1 1-4,0 0 0,1 0-1,-1 0 1,0 0-1,1 0 1,-1 0-1,0 0 1,1 0 0,-1 0-1,1 1 1,-1-1-1,0 0 1,1 0 0,-1 1-1,1-1 1,-1 0-1,1 1 1,-1-1-1,1 1 1,-1-1 0,1 1-1,-1-1 1,1 1-1,0-1 1,-1 1 0,1-1-1,-1 2 1,0-1-36,1 1 0,-1 0 0,1 0 1,0 0-1,-1 0 0,1 0 0,0 0 0,0 1 0,0 1 1,1 2-163,0-1 0,0 1 0,0 0 0,0 0 1,5 10-1,-3-12 64,-1-1 1,0 1-1,1-1 1,0 1-1,-1-1 0,1 0 1,1 0-1,-1 0 1,0 0-1,1-1 0,-1 1 1,1-1-1,0 0 1,0 0-1,0 0 0,0-1 1,0 1-1,0-1 1,0 0-1,1 0 0,-1-1 1,9 1-1,0-1-96,-1 0 0,1-1 0,0-1 0,0 0-1,-1-1 1,21-7 0,29-14-631</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0.842"/>
    </inkml:context>
    <inkml:brush xml:id="br0">
      <inkml:brushProperty name="width" value="0.05" units="cm"/>
      <inkml:brushProperty name="height" value="0.05" units="cm"/>
    </inkml:brush>
  </inkml:definitions>
  <inkml:trace contextRef="#ctx0" brushRef="#br0">143 0 16620,'-19'20'775,"2"0"0,0 0 0,-23 38 0,33-46-610,0 1 1,0 0 0,1 1-1,1-1 1,1 1-1,0 0 1,0 1-1,-1 14 1,5-26-146,0 0 0,-1 0 0,1 0 0,0 0 1,1 0-1,-1-1 0,0 1 0,1 0 0,0 0 0,0 0 0,0 0 0,0-1 1,0 1-1,0 0 0,1-1 0,1 3 0,-2-3-12,0-1-1,1 0 1,-1 0-1,1 0 1,-1-1-1,1 1 1,-1 0-1,1 0 1,-1-1-1,1 1 1,-1-1-1,1 1 1,0-1-1,-1 0 1,1 0-1,0 0 1,-1 0-1,1 0 1,0 0-1,-1 0 1,1 0-1,0-1 1,-1 1-1,1-1 1,0 1-1,-1-1 1,1 1-1,2-3 1,5-2 30,0 0 1,0-1-1,-1 0 0,0 0 0,0-1 1,0 0-1,-1 0 0,0-1 1,10-15-1,-6 8 52,-1-1 1,-1 0-1,0-1 0,10-27 1,-13 9 25,-6 35-115,0 0 1,0-1-1,0 1 0,0 0 1,1 0-1,-1-1 0,0 1 1,0 0-1,0-1 0,-1 1 1,1 0-1,0 0 0,0-1 1,0 1-1,0 0 0,0 0 1,0-1-1,0 1 0,0 0 1,0 0-1,-1-1 0,1 1 1,0 0-1,0 0 0,0 0 1,0-1-1,-1 1 0,1 0 1,0 0-1,0 0 0,-1 0 1,1 0-1,0-1 0,-12 14 5,3 1-22,2 1 0,-1 0 1,2 0-1,0 0 1,1 1-1,1 0 0,0 0 1,1 0-1,-1 23 1,4-36 5,0 1 0,0-1 0,0 0 0,0 1 0,1-1 1,0 1-1,-1-1 0,1 0 0,2 4 0,-3-6-10,1 0 0,0 0 0,-1 0 0,1 0 0,0 0 0,0 0 0,0 0 0,0 0 0,0 0 0,0-1 0,0 1-1,0 0 1,0 0 0,0-1 0,0 1 0,0-1 0,0 1 0,1-1 0,-1 0 0,0 1 0,0-1 0,1 0 0,-1 0 0,0 0 0,0 0 0,1 0 0,-1 0-1,2-1 1,4 0-131,0-1-1,-1 0 1,1 0-1,-1-1 0,0 0 1,0 0-1,0-1 1,0 1-1,0-1 1,4-5-1,57-54-517,-43 40 434,28-29-349</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1.245"/>
    </inkml:context>
    <inkml:brush xml:id="br0">
      <inkml:brushProperty name="width" value="0.05" units="cm"/>
      <inkml:brushProperty name="height" value="0.05" units="cm"/>
    </inkml:brush>
  </inkml:definitions>
  <inkml:trace contextRef="#ctx0" brushRef="#br0">36 303 15443,'-9'28'1281,"1"-8"-533,-8 40 0,15-55-596,1 0 0,-1 0 0,1 1 1,0-1-1,0 0 0,0 0 0,0 1 1,1-1-1,0 0 0,1 0 0,-1 0 1,4 9-1,-4-13-114,0 0 0,-1 1 0,1-1 0,0 0 1,0 0-1,0 0 0,-1 0 0,1 0 0,0 0 0,0-1 0,1 1 0,-1 0 0,0 0 0,0-1 1,0 1-1,0-1 0,1 1 0,-1-1 0,0 1 0,0-1 0,2 1 0,0-1-4,0 0 0,0 0-1,0 0 1,0-1 0,0 1 0,0-1-1,0 0 1,0 0 0,3-1-1,6-3 0,-1-1 0,0-1 0,17-12 0,-4 0-3,0-1 1,-1-1-1,-2-1 1,0-2-1,-1 0 1,-2 0-1,0-2 0,-2 0 1,-1-1-1,23-56 1,-34 72-3,-1 0 0,0-1 0,0 1 0,-1-1-1,1-23 1,-3 32-17,0 0-1,0 1 0,-1-1 0,1 0 0,-1 1 0,1-1 0,-1 0 1,0 1-1,0-1 0,0 1 0,0-1 0,-1 1 0,1 0 0,-2-3 0,1 4-1,1 0 0,-1-1-1,1 1 1,-1 0 0,0 0-1,1 0 1,-1 1 0,0-1-1,0 0 1,0 1 0,0-1-1,0 1 1,0-1 0,0 1-1,0 0 1,0 0 0,1 0-1,-1 0 1,0 0 0,0 1-1,0-1 1,-2 1-1,-5 1 46,1 1 0,0 0-1,0 0 1,0 0 0,0 1-1,0 1 1,1-1 0,-9 8-1,-7 6 223,-22 24-1,36-34-182,0 0 0,1 1 0,1 1 0,-1-1 0,1 1 0,1 0 0,-8 16 0,14-25-90,-1 1 0,1-1 0,-1 0 0,1 0 0,0 1 0,-1-1 0,1 1 0,0-1 0,0 0 0,0 1 0,0-1 0,0 0-1,0 1 1,1-1 0,-1 0 0,0 1 0,1-1 0,-1 0 0,1 1 0,-1-1 0,1 0 0,0 0 0,-1 0 0,1 1 0,0-1 0,0 0 0,0 0 0,0 0 0,0 0 0,0-1-1,0 1 1,0 0 0,0 0 0,0-1 0,1 1 0,0 0 0,6 3-115,1-1 0,0 0 0,-1 0 0,15 1 0,-11-1-9,13 2-243,-1 1 0,1 2 1,-1 0-1,0 2 0,43 24 0,-59-29 295,-1 0 0,0 0-1,0 1 1,0 0 0,-1 0 0,0 0 0,0 1-1,0 0 1,-1 0 0,0 1 0,-1-1-1,1 1 1,-2 0 0,1 0 0,-1 1-1,0-1 1,-1 1 0,0 0 0,0-1-1,1 17 1,-4-23 35,1-1 0,0 1 0,0-1 0,0 1 0,0-1 0,0 1 0,0-1 0,1 1 0,-1-1 0,0 1 0,1-1 0,-1 0 0,1 1 0,-1-1 0,2 3 0,8-24-788,1-6 833,11-15-260</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1.663"/>
    </inkml:context>
    <inkml:brush xml:id="br0">
      <inkml:brushProperty name="width" value="0.05" units="cm"/>
      <inkml:brushProperty name="height" value="0.05" units="cm"/>
    </inkml:brush>
  </inkml:definitions>
  <inkml:trace contextRef="#ctx0" brushRef="#br0">117 0 14139,'-37'23'6367,"-34"26"-2763,70-49-3606,1 0-1,-1 1 0,1-1 0,-1 0 0,1 1 0,-1-1 0,1 0 0,-1 1 1,1-1-1,0 1 0,-1-1 0,1 0 0,0 1 0,-1-1 0,1 1 0,0-1 1,0 1-1,-1 0 0,1-1 0,0 1 0,0-1 0,0 1 0,0-1 0,0 1 0,0-1 1,0 1-1,0 0 0,0-1 0,0 1 0,0-1 0,0 1 0,0-1 0,1 1 1,-1-1-1,0 1 0,0-1 0,0 1 0,1-1 0,-1 1 0,0-1 0,1 1 0,-1-1 1,0 1-1,1-1 0,-1 1 0,1-1 0,-1 0 0,1 1 0,-1-1 0,1 0 1,-1 0-1,1 1 0,-1-1 0,1 0 0,-1 0 0,1 0 0,-1 0 0,2 1 0,43 14-736,-31-12 564,3 2-57,-1 1-1,0 1 0,-1 0 0,1 0 1,17 13-1,-29-17 192,-1 0 1,1-1-1,-1 1 1,0 1-1,1-1 0,-1 0 1,-1 1-1,1-1 0,0 1 1,-1 0-1,0 0 1,0 0-1,0 0 0,0 1 1,-1-1-1,0 0 0,0 1 1,0-1-1,0 1 1,-1-1-1,1 1 0,-1-1 1,0 1-1,-1-1 0,0 6 1,-1-2 130,0 0 1,0-1 0,-1 0-1,0 1 1,-1-1 0,1 0 0,-1-1-1,-1 1 1,1-1 0,-1 1-1,0-1 1,0-1 0,-1 1-1,0-1 1,0 0 0,0 0-1,-1-1 1,1 0 0,-1 0-1,-10 4 1,15-7-103,1-1 0,-1 1 0,0-1 0,0 1 0,1-1 0,-1 0 0,0 0 0,1 0 0,-1 0 0,0 0 0,0 0 0,1 0 0,-1-1-1,0 1 1,1-1 0,-1 1 0,1-1 0,-1 0 0,0 1 0,1-1 0,-1 0 0,1 0 0,0 0 0,-1 0 0,1 0 0,0-1 0,0 1 0,-1 0 0,1 0 0,0-1 0,0 1 0,1-1 0,-1 1-1,0-1 1,0 1 0,1-1 0,-1 0 0,1 1 0,-1-1 0,1 0 0,-1-3 0,0-6-109,-1 0 0,2-1 0,-1 1 0,2-1 0,1-11 0,6-28-393</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2.022"/>
    </inkml:context>
    <inkml:brush xml:id="br0">
      <inkml:brushProperty name="width" value="0.05" units="cm"/>
      <inkml:brushProperty name="height" value="0.05" units="cm"/>
    </inkml:brush>
  </inkml:definitions>
  <inkml:trace contextRef="#ctx0" brushRef="#br0">221 0 14379,'3'5'172,"-1"0"0,1 0 0,-1 0 0,0 1 0,0-1 0,0 1 1,-1-1-1,0 1 0,0-1 0,0 7 0,-1 7 223,-4 33 0,0-7 479,4 6-336,2-1 1,2 0 0,11 52-1,44 144-128,-56-237-457,7 36-293,-9-43 265,-1 1 0,1-1 0,-1 0 0,0 1 0,0-1 0,0 1 0,0-1 1,0 1-1,0-1 0,-1 0 0,1 1 0,-1-1 0,0 0 0,-1 3 0,2-5 40,-1 1 0,1-1 0,0 0 0,-1 1 0,1-1-1,-1 0 1,1 0 0,-1 1 0,1-1 0,-1 0 0,0 0-1,1 0 1,-1 0 0,1 0 0,-1 0 0,1 0 0,-1 0-1,1 0 1,-1 0 0,0 0 0,1 0 0,-1 0 0,1 0 0,-1 0-1,1-1 1,-1 1 0,1 0 0,-1 0 0,1-1 0,-1 0-1,-19-11-814,-31-33-943,-85-94 0,86 85 2314,43 46-333,0 2 105,1 0-1,1-1 0,-1 1 1,-7-14-1,12 19-216,1 0 0,-1 0 0,1 0 0,-1 0 0,1 0 0,-1 0 1,1 0-1,0-1 0,-1 1 0,1 0 0,0 0 0,0 0 0,0-1 0,0 1 0,0 0 0,0 0 0,0 0 0,1-1 1,-1 1-1,0 0 0,1 0 0,-1 0 0,0 0 0,1 0 0,0-1 0,-1 1 0,1 0 0,0 0 0,-1 0 0,1 1 1,0-1-1,0 0 0,0 0 0,0 0 0,0 1 0,0-1 0,0 0 0,0 1 0,0-1 0,2 0 0,12-5 362,1 1 0,-1 1 0,1 1 0,0 0 0,16 0 0,1-2-246,36-4-154,75-13 94,-77 2-206</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2.562"/>
    </inkml:context>
    <inkml:brush xml:id="br0">
      <inkml:brushProperty name="width" value="0.05" units="cm"/>
      <inkml:brushProperty name="height" value="0.05" units="cm"/>
    </inkml:brush>
  </inkml:definitions>
  <inkml:trace contextRef="#ctx0" brushRef="#br0">35 1 16428,'-1'3'187,"-1"0"0,0 1 0,1 0 0,0-1 0,0 1 1,0 0-1,1 0 0,-1 3 0,0-1 18,-8 44 110,2 0 0,2 1 0,2 0 0,5 54 0,-1-100-281,-1-1 0,1 1 0,0-1-1,0 1 1,0-1 0,0 0 0,1 0-1,0 0 1,-1 1 0,2-2 0,3 8-1,-5-11-12,0 1 0,0 0-1,0 0 1,0 0-1,0 0 1,0-1-1,0 1 1,0 0 0,0-1-1,0 1 1,0-1-1,1 0 1,-1 1-1,0-1 1,0 0 0,0 0-1,3 1 1,-2-1 8,0-1 0,1 1 1,-1-1-1,0 1 1,0-1-1,1 0 0,-1 0 1,0 0-1,0 0 1,0 0-1,0 0 0,3-3 1,7-7 124,0 0 0,-1-1 0,0 0 1,-1 0-1,0-2 0,13-24 0,42-92 709,-56 109-761,-4 13-63,-1-1 0,0 0 0,-1 0 0,0 0 0,0 0 1,2-14-1,-5 23-38,0 0 0,0 0 0,0 0 0,0 0 0,0 0 0,0-1 0,0 1 0,0 0 0,0 0 0,1 0 0,-1 0 0,0 0 0,0 0 0,0 0 0,0-1 0,0 1 0,0 0 1,0 0-1,0 0 0,0 0 0,0 0 0,0 0 0,0-1 0,0 1 0,-1 0 0,1 0 0,0 0 0,0 0 0,0 0 0,0 0 0,0 0 0,0-1 0,0 1 0,0 0 0,0 0 0,0 0 0,0 0 1,0 0-1,-1 0 0,1 0 0,0 0 0,0 0 0,0 0 0,0 0 0,0 0 0,0-1 0,0 1 0,-1 0 0,1 0 0,0 0 0,0 0 0,0 0 0,0 0 0,0 0 0,0 0 0,-1 0 0,1 0 0,0 0 1,-5 6 9,0 9-23,0-1 0,1 1 0,1 0 1,0 0-1,1 1 0,1-1 0,0 0 0,2 20 0,-1-31 15,0 1 1,0-1-1,1 0 0,0 1 0,0-1 0,0 0 0,1 1 0,-1-1 1,1 0-1,0 0 0,0 0 0,0 0 0,1-1 0,2 5 0,-3-7-3,0 1-1,0 0 1,0-1-1,0 1 1,0-1-1,1 0 1,-1 0-1,0 0 1,1 0-1,-1 0 1,0 0-1,1-1 1,-1 1-1,1-1 1,-1 0-1,1 0 1,-1 1-1,1-2 1,-1 1-1,1 0 1,-1 0-1,1-1 1,-1 1-1,1-1 1,-1 0-1,3-1 1,3-1-206,-1-1 1,1 0 0,9-6-1,-15 9 62,-1 0 0,1 0 1,-1 0-1,1 0 0,-1 0 0,1-1 0,-1 1 0,0 0 0,0-1 1,0 1-1,0 0 0,0-1 0,0 0 0,0 1 0,0-1 0,0 1 1,-1-1-1,1 0 0,-1 0 0,1 1 0,-1-1 0,0-2 0,-4-3-541,-3 2-263</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2.993"/>
    </inkml:context>
    <inkml:brush xml:id="br0">
      <inkml:brushProperty name="width" value="0.05" units="cm"/>
      <inkml:brushProperty name="height" value="0.05" units="cm"/>
    </inkml:brush>
  </inkml:definitions>
  <inkml:trace contextRef="#ctx0" brushRef="#br0">104 1 16371,'-22'53'870,"3"0"0,3 2-1,1 0 1,4 1-1,-8 85 1,18-134-781,1 0 0,0 0 0,0 0 0,1 0 0,0 0 0,0 0-1,3 9 1,-3-14-67,0 0-1,0 0 0,0 0 0,0 0 0,0 0 0,0-1 0,0 1 0,1-1 0,-1 1 0,1-1 0,-1 1 0,1-1 0,0 0 0,-1 1 1,1-1-1,0 0 0,0 0 0,0-1 0,0 1 0,0 0 0,0-1 0,0 1 0,0-1 0,0 1 0,0-1 0,0 0 0,0 0 1,3 0-1,12-1-54,1-1-1,-1-1 1,30-8 0,-25 5-367,38-5 0,-53 11 275,0-1 1,1 1-1,-1 1 0,0-1 1,0 1-1,0 0 0,1 1 1,-1 0-1,9 4 0,-13-5 93,0 0 0,-1 0 0,1 0 0,-1 1 0,1-1 0,-1 1 0,1 0 0,-1 0 0,0 0 0,0 0 0,0 0 0,0 0 0,-1 0 0,1 1 0,0-1 0,-1 0 0,0 1 0,1 0 0,-1-1 0,0 1 0,0 0 0,-1 0 0,1-1 0,-1 1 0,1 0 0,-1 3 0,0-2 108,0 0-1,-1 0 0,0 0 0,0 0 1,0 0-1,0-1 0,-1 1 1,1 0-1,-1-1 0,0 1 1,0-1-1,0 0 0,-1 0 1,1 1-1,-1-1 0,1-1 1,-1 1-1,-5 3 0,1-1 121,1-1 0,-1 0-1,-1 0 1,1-1 0,0 0-1,-1 0 1,0-1 0,0 0-1,1 0 1,-1-1 0,0 0-1,0-1 1,-16 0 0,19 0-273,0 0 0,0-1 0,0 0 0,0 0 1,0 0-1,0 0 0,0-1 0,0 0 0,0 0 0,1 0 1,-1-1-1,1 1 0,-1-1 0,1 0 0,0-1 0,0 1 0,1-1 1,-1 1-1,1-1 0,-1 0 0,1 0 0,-4-8 0,2-6-435,8 3-195</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3.426"/>
    </inkml:context>
    <inkml:brush xml:id="br0">
      <inkml:brushProperty name="width" value="0.05" units="cm"/>
      <inkml:brushProperty name="height" value="0.05" units="cm"/>
    </inkml:brush>
  </inkml:definitions>
  <inkml:trace contextRef="#ctx0" brushRef="#br0">14 234 16299,'10'-1'559,"-1"0"-1,1-1 0,-1-1 0,1 1 0,-1-2 0,11-4 0,-15 5-366,-1 1 0,0-1 1,0 0-1,0 0 0,-1 0 0,1-1 0,-1 1 1,0-1-1,0 0 0,0 0 0,0 0 0,0 0 1,-1-1-1,3-6 0,-4 10-187,-1 0 1,1 0-1,-1-1 1,1 1-1,-1 0 1,0 0-1,1-1 1,-1 1-1,0 0 1,0 0-1,0-1 1,0 1-1,0 0 1,0 0-1,0-1 1,0 1-1,-1 0 1,1 0-1,0-1 1,-1 1-1,1 0 1,-1 0-1,0-2 0,0 2-5,0 1 0,0-1-1,-1 0 1,1 0-1,0 1 1,0-1-1,0 0 1,-1 1-1,1-1 1,0 1-1,-1 0 1,1-1-1,-1 1 1,1 0-1,0 0 1,-1 0-1,-1 0 1,-3 0-4,-1 1 1,1 0-1,0 0 0,-1 1 0,1 0 1,0 0-1,-11 5 0,10-3 11,1 0 0,0 1-1,0-1 1,-10 11 0,15-13 0,-1-1 0,1 1 0,-1-1 0,1 1 1,0 0-1,0 0 0,0-1 0,0 1 1,0 0-1,0 0 0,0 0 0,1 0 0,-1 0 1,1 0-1,-1 1 0,1-1 0,0 0 0,0 0 1,0 0-1,0 0 0,0 3 0,1-4 0,-1 0-1,1 1 0,0-1 1,0 0-1,-1 0 0,1 0 1,0 0-1,0 1 0,0-1 1,0 0-1,0-1 0,1 1 1,-1 0-1,0 0 0,0 0 1,0-1-1,1 1 0,-1-1 1,0 1-1,1-1 0,-1 1 1,1-1-1,1 1 0,38 2 75,-33-3-64,114-4 119,-84 0-153,1 3 1,-1 1-1,1 2 1,47 8-1,-81-9 20,0 0-1,1 1 1,-1 0 0,0-1-1,0 1 1,0 1 0,0-1-1,-1 1 1,6 4 0,-13-12 216,-1 1 1,1-1 0,0 0 0,0 0 0,0-1-1,1 1 1,0 0 0,0-1 0,0 0-1,1 1 1,-2-11 0,0-4-3,1 0 0,0-29 0,2 44-248,0 0 0,0 1 0,1-1 0,0 1 0,0-1 0,0 1 0,0-1 0,1 1 0,2-5 0,-3 7-53,0 0 1,0 1-1,1-1 0,-1 0 1,1 1-1,-1-1 0,1 1 1,0 0-1,-1-1 0,1 1 1,0 0-1,0 0 0,0 0 1,0 1-1,0-1 0,0 0 1,0 1-1,0-1 0,1 1 1,-1-1-1,3 1 0,0 0 35,14-2 41,-18 2-7,-1 0 0,0 0 0,1 0 1,-1 0-1,0 0 0,1 0 1,-1 0-1,0 0 0,1 0 0,-1 0 1,0-1-1,1 1 0,-1 0 0,0 0 1,1 0-1,-1 0 0,0-1 0,1 1 1,-1 0-1,0 0 0,0-1 1,1 1-1,-1 0 0,0-1 0,0 1 1,0 0-1,0-1 0,1 1 0,-1 0 1,0-1-1,0 1 0,0 0 0,0-1 1,0 1-1,0 0 0,0-2 1,-4-8-444</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3.808"/>
    </inkml:context>
    <inkml:brush xml:id="br0">
      <inkml:brushProperty name="width" value="0.05" units="cm"/>
      <inkml:brushProperty name="height" value="0.05" units="cm"/>
    </inkml:brush>
  </inkml:definitions>
  <inkml:trace contextRef="#ctx0" brushRef="#br0">6 5 16828,'-6'-4'1440,"15"6"-1080,11 1-128,15 0 416,8 1-584,17 5 80,7-2-120,5 2-152</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4.520"/>
    </inkml:context>
    <inkml:brush xml:id="br0">
      <inkml:brushProperty name="width" value="0.05" units="cm"/>
      <inkml:brushProperty name="height" value="0.05" units="cm"/>
    </inkml:brush>
  </inkml:definitions>
  <inkml:trace contextRef="#ctx0" brushRef="#br0">136 290 18124,'-2'-4'209,"-1"1"1,-1 0-1,1-1 0,0 2 1,-1-1-1,0 0 0,0 1 1,-5-4-1,7 6-165,0-1 1,0 0-1,0 1 1,0 0-1,0-1 0,0 1 1,0 0-1,0 0 1,0 0-1,0 0 1,0 0-1,0 0 1,0 1-1,0-1 0,0 1 1,1-1-1,-1 1 1,0 0-1,0 0 1,0 0-1,1 0 0,-3 1 1,-1 3-10,0 0 1,0 1 0,1-1-1,-1 1 1,2 0 0,-1 0-1,0 0 1,1 0 0,0 0-1,1 1 1,-1 0 0,1-1-1,1 1 1,-1 0-1,1 0 1,0 0 0,1 0-1,0 0 1,0 0 0,0 0-1,2 9 1,-1-15-31,-1 1-1,1 0 1,-1-1 0,1 1 0,0-1-1,0 1 1,0-1 0,0 1-1,0-1 1,0 1 0,0-1 0,0 0-1,0 0 1,1 1 0,-1-1-1,1 0 1,-1 0 0,1 0 0,-1-1-1,1 1 1,-1 0 0,1-1-1,0 1 1,-1-1 0,1 1-1,0-1 1,0 0 0,-1 1 0,1-1-1,0 0 1,0 0 0,1-1-1,4 1 23,-1-1 0,0-1 0,1 1-1,-1-1 1,0 0 0,0 0 0,10-6-1,-1-2 20,0 0-1,-1 0 0,0-2 0,-1 0 0,0 0 0,-1-1 1,0-1-1,10-14 0,4-11 91,38-76 0,-56 100-130,1-1-31,-2 1-1,1-2 1,-2 1-1,0-1 1,5-29 0,-10 37-36,-4 9 19,-6 16-24,0 10 38,0 0-1,2 0 0,1 1 1,1-1-1,1 1 0,1 1 0,2-1 1,2 35-1,-1-56 35,1 1 0,0-1 0,0 1 0,1-1 0,-1 0 0,1 0 0,1 1 1,-1-2-1,1 1 0,0 0 0,6 9 0,-5-12 4,-1 1 0,1-1 0,-1 1 0,1-1 0,0 0-1,0 0 1,0-1 0,1 1 0,-1-1 0,1 0 0,-1 0 0,1-1 0,-1 1 0,1-1 0,9 1 0,-4-1 6,0-1 0,1 0 0,-1 0 1,0-1-1,0-1 0,0 0 0,0 0 0,0-1 1,0 0-1,0 0 0,-1-1 0,0-1 0,0 0 0,0 0 1,13-10-1,-8 5-95,-1-1 0,-1-1 0,0 1 0,0-2 0,-1 0 0,-1 0 0,0-1 0,14-26 0,-26 49-4,2 0-1,-1-1 1,1 1 0,2 16 0,-2-22 73,0 3 33,1-1 1,-1 0-1,1 0 0,0 0 0,1 0 0,-1 0 1,1 0-1,0 0 0,0 0 0,1 0 0,-1-1 0,1 1 1,0-1-1,0 0 0,7 7 0,-6-8 8,0 0-1,0-1 1,0 1-1,0-1 1,1 0 0,-1 0-1,1 0 1,-1-1-1,1 1 1,0-1 0,-1 0-1,1 0 1,0-1-1,0 0 1,0 0 0,0 0-1,6-1 1,9-2 8,-1-1 1,0 0 0,0-2-1,-1 0 1,1-1 0,-1-1-1,0-1 1,28-18 0,-27 14-89,1-1 1,-2-1 0,0-1-1,-1-1 1,0 0 0,25-35-1,-39 48 16,0-1 0,-1 1 0,1-1-1,-1 0 1,3-9 0,-5 14 29,0-1 0,1 0 1,-1 1-1,0-1 0,0 0 0,0 1 0,0-1 1,0 0-1,0 1 0,0-1 0,0 0 0,0 1 0,0-1 1,0 1-1,0-1 0,0 0 0,0 1 0,-1-1 1,1 0-1,0 1 0,0-1 0,-1 1 0,1-1 1,0 1-1,-1-1 0,1 0 0,-1 1 0,1 0 1,-1-1-1,1 1 0,-1-1 0,1 1 0,-1-1 1,1 1-1,-1 0 0,0 0 0,1-1 0,-1 1 1,1 0-1,-1 0 0,0 0 0,1-1 0,-1 1 0,0 0 1,1 0-1,-1 0 0,0 0 0,1 0 0,-1 0 1,0 0-1,0 1 0,-3 0 18,-1 0 0,1 0-1,0 0 1,0 1 0,0 0 0,0 0 0,0 0 0,0 0-1,0 0 1,1 1 0,-1 0 0,1 0 0,0 0-1,0 0 1,-5 6 0,0 1 83,0 0 0,1 1 0,1 0 0,-8 16 0,10-19-18,1-1 0,1 1 1,-1 0-1,1 1 0,0-1 1,1 0-1,0 1 0,0-1 1,1 0-1,1 13 0,0-16-36,-1-1-1,1 1 0,1-1 0,-1 1 0,1-1 1,0 0-1,0 0 0,0 0 0,0 0 0,1 0 1,-1 0-1,1-1 0,0 1 0,0-1 0,1 0 1,-1 0-1,1 0 0,-1 0 0,1-1 0,8 5 1,-7-4-124,1 0 0,0-1 0,0 0 0,0 0 1,0 0-1,0 0 0,0-1 0,0 0 1,1-1-1,-1 1 0,0-1 0,1 0 0,-1-1 1,0 0-1,1 0 0,-1 0 0,7-3 1,-9 2-20,1 0 1,0 0-1,-1-1 1,0 1 0,0-1-1,0-1 1,0 1 0,0 0-1,-1-1 1,1 0 0,-1 1-1,0-2 1,0 1-1,-1 0 1,1 0 0,-1-1-1,0 1 1,0-1 0,0 0-1,-1 0 1,1 0 0,0-6-1,3-55-687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9:29.956"/>
    </inkml:context>
    <inkml:brush xml:id="br0">
      <inkml:brushProperty name="width" value="0.05" units="cm"/>
      <inkml:brushProperty name="height" value="0.05" units="cm"/>
    </inkml:brush>
  </inkml:definitions>
  <inkml:trace contextRef="#ctx0" brushRef="#br0">144 18 10786,'-6'-18'1401,"4"28"-353,1 34-281,1-38-882,1 317 299,-14 787-67,7-987-107,-5-1-1,-6 0 0,-47 175 1,51-242-82,12-54-138,-1-6 139,-1-8 38,1-9-25,-2-9-25</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4.941"/>
    </inkml:context>
    <inkml:brush xml:id="br0">
      <inkml:brushProperty name="width" value="0.05" units="cm"/>
      <inkml:brushProperty name="height" value="0.05" units="cm"/>
    </inkml:brush>
  </inkml:definitions>
  <inkml:trace contextRef="#ctx0" brushRef="#br0">0 0 21605,'0'2'1392,"5"8"-1328,5 1-424,6 4 544,1-3-136,-4-4-88</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5.575"/>
    </inkml:context>
    <inkml:brush xml:id="br0">
      <inkml:brushProperty name="width" value="0.05" units="cm"/>
      <inkml:brushProperty name="height" value="0.05" units="cm"/>
    </inkml:brush>
  </inkml:definitions>
  <inkml:trace contextRef="#ctx0" brushRef="#br0">76 10 19220,'1'-10'401,"-2"11"-142,-3 22-38,-8 41-82,-30 217 332,24 3 132,18-273-577,4 52 110,-4-60-125,1 0 1,-1 1-1,1-1 1,0 0-1,0 0 1,0 1-1,0-1 0,1 0 1,-1 0-1,1-1 1,0 1-1,0 0 1,0 0-1,0-1 1,3 4-1,-3-6-8,-1 1 0,1 0 1,-1-1-1,1 1 0,0-1 0,-1 1 0,1-1 0,0 0 0,-1 0 0,1 0 0,-1 0 0,1 0 1,0 0-1,-1 0 0,1 0 0,0-1 0,-1 1 0,1-1 0,-1 1 0,1-1 0,-1 0 0,1 1 0,-1-1 1,1 0-1,-1 0 0,0 0 0,1 0 0,0-2 0,6-3 9,-1-1 0,0 0 0,7-9 0,51-72-617,-45 58 127,1 0 0,30-29 0,-48 55 321,0 1 0,1-1 0,-1 1 0,1 0 0,0 1 0,0-1 0,0 1 0,0-1 0,0 1 0,0 0 0,1 1 0,-1-1 0,1 1 0,0 0 0,-1 0 1,1 0-1,0 0 0,-1 1 0,1 0 0,0 0 0,0 1 0,-1-1 0,1 1 0,0 0 0,-1 0 0,1 0 0,5 3 0,-6-3 173,1 1 1,-1-1-1,1-1 0,0 1 0,-1-1 0,1 1 0,0-1 1,-1-1-1,1 1 0,0-1 0,-1 1 0,1-1 0,-1-1 1,1 1-1,-1-1 0,1 1 0,-1-1 0,0 0 0,0-1 1,0 1-1,0-1 0,0 0 0,-1 0 0,1 0 0,-1 0 1,0-1-1,0 1 0,0-1 0,0 0 0,-1 0 0,1 0 1,2-8-1,-1 3 126,-1 0 1,0 1 0,0-1 0,-1 0-1,0 0 1,0-10 0,-2 16-68,0 0 1,0 1-1,0-1 0,0 1 0,-1-1 1,1 1-1,-1-1 0,1 0 1,-1 1-1,0 0 0,-2-4 1,3 5-30,-1 0 1,0 0 0,0 0-1,0 0 1,0 0 0,1 0-1,-1 1 1,0-1 0,0 0 0,-1 1-1,1-1 1,0 1 0,0-1-1,0 1 1,0-1 0,0 1-1,-1 0 1,1 0 0,0-1-1,0 1 1,0 0 0,-1 0-1,1 0 1,0 1 0,-2-1-1,-1 1 50,1 0 0,-1 0 0,0 1 0,1-1 0,0 1 0,-1 0 0,1 0 0,0 0 0,0 0-1,0 1 1,0-1 0,0 1 0,0 0 0,-3 4 0,-5 7 301,-15 26-1,24-37-338,-7 12 141,0 0-1,1 1 1,1 0-1,1 0 1,0 0 0,1 1-1,1 0 1,-4 33-1,8-48-175,0 0-1,0 0 1,0 0-1,1 0 1,-1 0-1,1 0 1,-1-1-1,1 1 1,0 0-1,0 0 1,0 0-1,0-1 1,0 1-1,0 0 1,0-1-1,0 1 1,1-1-1,-1 1 1,1-1-1,-1 0 1,1 1-1,-1-1 1,1 0-1,0 0 1,0 0-1,-1-1 1,1 1-1,0 0 1,0-1-1,2 1 1,7 2-58,1 0 0,-1-2 0,1 1 0,12-1 1,-10-1-135,6 2-318,1-1 0,0-1 1,-1 0-1,37-7 0,-26-3-56</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5.979"/>
    </inkml:context>
    <inkml:brush xml:id="br0">
      <inkml:brushProperty name="width" value="0.05" units="cm"/>
      <inkml:brushProperty name="height" value="0.05" units="cm"/>
    </inkml:brush>
  </inkml:definitions>
  <inkml:trace contextRef="#ctx0" brushRef="#br0">107 0 16948,'-4'25'582,"-1"-1"0,-1-1 0,-14 34 0,-2 9 242,7-14-48,3 1-1,-9 74 0,21-124-755,-1 2 44,1 1-1,-1-1 1,2 1-1,0 10 0,0-14-54,-1-1-1,0 0 1,0 0-1,1 0 1,-1 1-1,1-1 0,-1 0 1,1 0-1,0 0 1,-1 0-1,1 0 0,0 0 1,0 0-1,0 0 1,-1-1-1,1 1 0,0 0 1,0 0-1,0-1 1,0 1-1,1 0 0,-1-1 1,0 1-1,0-1 1,0 0-1,0 1 0,1-1 1,-1 0-1,2 1 1,8-2-25,0 1 1,0-2-1,0 0 1,0 0 0,0 0-1,0-2 1,9-3 0,33-9-125,-37 13 48,1 0 0,-1 1 1,1 0-1,-1 2 0,29 2 0,-40-2 66,-1 1 0,1 0 0,-1 0-1,0 1 1,1-1 0,-1 1 0,0 0-1,0 0 1,0 0 0,0 1 0,4 3-1,-6-4 12,0 1 0,0-1-1,0 0 1,0 1 0,0 0-1,-1 0 1,1-1 0,-1 1-1,0 0 1,0 0 0,0 0-1,0 0 1,0 1 0,0-1-1,-1 0 1,0 0 0,0 6-1,0-3 35,-1 0-1,0 0 1,0 0-1,0 0 1,-1-1-1,0 1 1,0 0-1,-5 7 1,-6 21 272,12-34-281,1 1 0,0-1 0,0 1 0,0-1 0,0 1 0,0-1 0,0 1 0,0-1 0,0 0 0,0 1 0,0-1 0,0 1 0,0-1 0,0 1 0,0-1 0,0 1 0,1-1 0,-1 1 0,0-1 0,0 1 0,0-1 0,1 0 0,-1 1 0,0-1 0,1 0 0,-1 1 0,0-1 0,1 0 0,0 1 0,16 3 106,22-8-359,-36 3 163,28-8-818,-30 9 853,1-1-1,-1 1 1,1-1-1,-1 0 1,0 0-1,1 0 0,-1 0 1,0 0-1,0 0 1,1 0-1,-1 0 1,0 0-1,0 0 1,0-1-1,-1 1 0,1-1 1,1 0-1,-1-7-338</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6.446"/>
    </inkml:context>
    <inkml:brush xml:id="br0">
      <inkml:brushProperty name="width" value="0.05" units="cm"/>
      <inkml:brushProperty name="height" value="0.05" units="cm"/>
    </inkml:brush>
  </inkml:definitions>
  <inkml:trace contextRef="#ctx0" brushRef="#br0">0 0 16339,'10'9'1377,"5"-6"-1153,10-3-104,11 0 464,7 0-728,5 1-296,5-1 392,3 0-72,-1 0-96</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6.829"/>
    </inkml:context>
    <inkml:brush xml:id="br0">
      <inkml:brushProperty name="width" value="0.05" units="cm"/>
      <inkml:brushProperty name="height" value="0.05" units="cm"/>
    </inkml:brush>
  </inkml:definitions>
  <inkml:trace contextRef="#ctx0" brushRef="#br0">105 92 13995,'0'2'89,"1"-1"-1,0 0 1,-1 0-1,1 0 1,0 1-1,0-1 1,0 0-1,0 0 1,0 0-1,0-1 1,0 1-1,0 0 1,0 0 0,0 0-1,1-1 1,-1 1-1,0-1 1,1 1-1,-1-1 1,0 1-1,1-1 1,2 0-1,-3 0-24,0 0-1,1-1 0,-1 1 1,0-1-1,0 1 0,1-1 0,-1 1 1,0-1-1,0 0 0,0 0 1,0 0-1,0 1 0,0-1 1,0 0-1,0 0 0,0 0 0,0-1 1,-1 1-1,1 0 0,0 0 1,-1 0-1,1-1 0,-1 1 1,1 0-1,0-2 0,0-1 41,0 1 0,0-1 0,-1 1 1,1-1-1,-1 0 0,1 1 0,-1-1 0,0 0 0,-1 1 0,1-1 0,-1 0 0,1 1 1,-1-1-1,0 1 0,-3-7 0,3 9-80,0-1-1,0 1 1,0-1 0,0 1-1,0-1 1,0 1 0,0 0 0,0 0-1,-1-1 1,1 1 0,0 0-1,-1 0 1,1 0 0,-1 1-1,1-1 1,-1 0 0,0 0 0,1 1-1,-1-1 1,0 1 0,1 0-1,-1-1 1,0 1 0,0 0 0,1 0-1,-1 0 1,0 0 0,0 0-1,1 1 1,-1-1 0,0 0-1,1 1 1,-1 0 0,0-1 0,-2 2-1,-2 1 23,0 1-1,0-1 0,0 1 0,0 0 0,1 1 1,0-1-1,-1 1 0,2 0 0,-1 1 1,1-1-1,-1 1 0,1 0 0,-4 8 0,5-8-6,0 0 0,0 1 0,0-1-1,1 0 1,0 1 0,0-1-1,1 1 1,0 0 0,0 0-1,0-1 1,1 1 0,0 0 0,2 13-1,-1-18-24,-1 0 0,1 0 0,-1 0 0,1 0 0,0 0 1,0 0-1,0-1 0,0 1 0,1 0 0,-1 0 0,0-1 0,1 1 0,-1-1 0,1 0 0,-1 1 0,1-1 0,3 2 0,-2-1 2,1-1 0,0 1 0,-1-1 0,1 0 0,0 0 0,0 0 0,0-1 0,7 1 0,2-1 9,0-1 1,0-1-1,0 0 1,20-6-1,29-12-88,-46 13-34,1 1 0,0 1 0,0 0 0,0 2 1,0 0-1,26-1 0,-40 4 70,0 0 0,0 0 0,1 1 1,-1-1-1,0 1 0,0 0 0,0 0 0,1 0 1,-1 0-1,0 1 0,0-1 0,-1 1 0,6 3 1,-3 0 11,0 0 0,0 0 0,-1 1 0,7 9 1,13 17 524,-22-30-442,0 0 0,0-1 0,0 1-1,0-1 1,1 0 0,-1 0 0,0 0-1,0 0 1,1 0 0,-1 0 0,1 0 0,-1-1-1,1 1 1,-1-1 0,1 0 0,-1 0-1,1 0 1,-1 0 0,1 0 0,-1 0 0,1-1-1,3-1 1,6-1 146,1-1 0,-1-1 0,14-7 1,-5 2-64,-8 5-252,0-1 0,0 2 0,0 0 0,0 1 0,19-3 0,-29 6 40,0-1 0,0 1 0,0 0 0,1 0 0,-1 1 0,0-1 0,0 1 0,0-1 0,0 1 0,0 0 0,0 0 0,0 1 0,0-1 0,0 0 0,0 1 0,0 0 0,-1 0 0,1 0 0,-1 0 0,1 0 0,-1 0 0,0 1 0,0-1 0,0 1 0,0-1 0,0 1 0,-1 0 0,3 4 0,2 14-440,-6-21 496,1 1 0,-1-1-1,0 0 1,0 0 0,0 1 0,0-1-1,0 0 1,1 1 0,-1-1-1,0 0 1,0 1 0,0-1 0,0 0-1,0 1 1,0-1 0,0 0 0,0 1-1,0-1 1,0 0 0,-1 1-1,1-1 1,0 0 0,0 1 0,0-1-1,0 0 1,0 1 0,-1-1 0,1 0-1,0 0 1,0 1 0,0-1-1,-1 0 1,1 0 0,0 1 0,0-1-1,-1 0 1,1 0 0,0 0 0,-1 0-1,1 1 1,0-1 0,-1 0 0,1 0-1,0 0 1,-1 0 0,1 0-1,0 0 1,-1 0 0,1 0 0,0 0-1,-1 0 1,1 0 0,0 0 0,-1 0-1,1 0 1,-1 0 0,-6-6-109</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8.056"/>
    </inkml:context>
    <inkml:brush xml:id="br0">
      <inkml:brushProperty name="width" value="0.05" units="cm"/>
      <inkml:brushProperty name="height" value="0.05" units="cm"/>
    </inkml:brush>
  </inkml:definitions>
  <inkml:trace contextRef="#ctx0" brushRef="#br0">0 76 12355,'41'-27'2624,"-29"20"-2084,1 0 0,-1 1-1,1 1 1,0 0 0,1 1-1,-1 0 1,1 1 0,0 0-1,21 0 1,-19 2-287,1 1-1,0 0 1,0 2 0,-1 0 0,1 1 0,-1 0-1,26 9 1,-38-10-208,0 0 1,0-1-1,0 1 0,-1 0 1,1 1-1,-1-1 0,1 1 1,-1-1-1,3 5 1,-5-6-25,0 0 0,0 0 0,0 0 1,-1 0-1,1 0 0,-1 0 0,1 0 1,-1 1-1,1-1 0,-1 0 0,0 0 1,1 1-1,-1-1 0,0 0 0,0 0 1,0 1-1,0-1 0,0 0 0,0 1 1,0-1-1,-1 0 0,1 0 1,0 1-1,-1-1 0,1 0 0,-1 0 1,1 0-1,-1 0 0,0 1 0,1-1 1,-1 0-1,0 0 0,-2 1 0,-3 5 97,-1 0-1,0-1 0,0 0 0,-1-1 1,1 1-1,-10 3 0,-56 26 529,9-5-230,62-29-417,-1 0 0,0 1-1,1-1 1,-1 1 0,1 0-1,0 0 1,0 0-1,0 0 1,0 0 0,0 1-1,-3 3 1,4-4-11,1-1 1,0 0-1,-1 1 0,1-1 1,0 1-1,0-1 0,0 0 1,0 1-1,0-1 0,0 0 1,1 1-1,-1-1 1,0 1-1,1-1 0,-1 0 1,0 0-1,1 1 0,0-1 1,-1 0-1,1 0 0,0 1 1,0-1-1,0 0 1,-1 0-1,1 0 0,2 1 1,22 22-382,0-2-1,38 26 1,-39-31 22,0 1 0,-1 2-1,30 32 1,-49-47 301,0-1-1,-1 1 1,0 0 0,0 0-1,0 1 1,0-1 0,1 8-1,-3-11 75,0-1 0,-1 1-1,0 0 1,1 0 0,-1 0-1,0 0 1,0 0 0,0-1 0,0 1-1,0 0 1,-1 0 0,1 0-1,0 0 1,-1 0 0,0-1-1,1 1 1,-1 0 0,0 0 0,0-1-1,0 1 1,0-1 0,0 1-1,0-1 1,0 1 0,-3 1-1,-2 1 103,0 0 0,0 0-1,0-1 1,0 0-1,0-1 1,-1 1 0,1-1-1,-1-1 1,0 1 0,-8 0-1,-8 1 553,-41-2-1,62-1-644,-41-3 488,41 3-569,0-1 0,0 1 1,0 0-1,1-1 0,-1 1 0,0-1 0,0 0 0,0 1 0,1-1 1,-1 0-1,0 0 0,1 0 0,-1-1 0,1 1 0,-1 0 0,1 0 1,-1-1-1,1 1 0,-1-3 0,1 4 38,1-1-1,0 1 1,0-1-1,0 1 1,0-1-1,0 1 1,0 0-1,0-1 1,0 1-1,0-1 1,0 1-1,0-1 1,0 1-1,0-1 1,0 1-1,0-1 1,0 1-1,1-1 1,-1 1-1,0 0 1,0-1-1,1 1 1,-1-1-1,0 1 1,0 0-1,1-1 1,-1 1-1,1 0 1,-1-1-1,1 1 1,14-9-481,-13 9 431,18-9-584</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8.485"/>
    </inkml:context>
    <inkml:brush xml:id="br0">
      <inkml:brushProperty name="width" value="0.05" units="cm"/>
      <inkml:brushProperty name="height" value="0.05" units="cm"/>
    </inkml:brush>
  </inkml:definitions>
  <inkml:trace contextRef="#ctx0" brushRef="#br0">6 0 14307,'0'49'1176,"-4"4"-816,3 0-136,1-2 329,4-2-137,2-10-376,-2-8-168,-4-10 168,-1-6-72,-8-6-128</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8.855"/>
    </inkml:context>
    <inkml:brush xml:id="br0">
      <inkml:brushProperty name="width" value="0.05" units="cm"/>
      <inkml:brushProperty name="height" value="0.05" units="cm"/>
    </inkml:brush>
  </inkml:definitions>
  <inkml:trace contextRef="#ctx0" brushRef="#br0">1 133 15299,'5'-8'295,"1"1"0,0 0 0,1 0 0,0 1 0,0-1 0,0 1 0,1 1 0,12-8 1,-2 3 29,-1 2 0,2 0 1,19-6-1,-12 6-278,1 2 0,0 1 0,0 1 0,0 2-1,39 0 1,-45 3-191,0 0 1,1 2-1,-1 0 0,0 1 0,-1 2 0,1 0 0,28 12 1,-40-13 48,0 0 0,0 0-1,0 1 1,0 0 0,-1 0 0,0 1 0,9 10 0,-13-12 76,0-1 0,-1 1 0,0 0 0,0 1 0,0-1 0,0 0 0,-1 1-1,0 0 1,0-1 0,0 1 0,-1 0 0,0 0 0,0 0 0,0 6 0,-2 2 195,0 1 1,0-1 0,-1 0-1,-1 0 1,-1 0 0,0 0-1,-1-1 1,0 1 0,-1-1-1,0 0 1,-1-1-1,-1 0 1,-13 17 0,8-12 215,-1-1 0,-1 0-1,-1-1 1,0-1 0,-1 0 0,0-1 0,-1-1 0,-26 13 0,32-20-272,0 0 0,-1 0 0,0-1 0,0-1 0,1 0 0,-2-1 0,1-1 0,-15 1 1,21-2-211,1-1 0,0 1 1,0-1-1,-1 0 1,1-1-1,0 0 1,0 0-1,-8-3 1,11 3-35,-1 0 0,1 0-1,0 0 1,0-1 0,0 1 0,1-1 0,-1 1 0,0-1 0,1 0-1,0 0 1,0 0 0,0 0 0,0-1 0,0 1 0,-1-4 0,-2-14-459,8 3-203</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9.244"/>
    </inkml:context>
    <inkml:brush xml:id="br0">
      <inkml:brushProperty name="width" value="0.05" units="cm"/>
      <inkml:brushProperty name="height" value="0.05" units="cm"/>
    </inkml:brush>
  </inkml:definitions>
  <inkml:trace contextRef="#ctx0" brushRef="#br0">68 485 14291,'14'2'428,"0"0"-1,0-2 1,0 1 0,0-2-1,0 0 1,25-5 0,-32 4-246,1 0 1,0 0 0,-1-1 0,0 0 0,1 0 0,-1-1-1,-1 0 1,1 0 0,0 0 0,-1-1 0,0 0 0,0-1-1,7-7 1,-12 12-145,0 0-1,0 0 1,0 0-1,-1 0 1,1 0-1,0 0 1,0-1-1,-1 1 1,1 0-1,-1 0 0,1-1 1,-1 1-1,0 0 1,1 0-1,-1-1 1,0 1-1,0 0 1,0-1-1,0 1 1,0 0-1,0-1 1,0 1-1,-1 0 1,1-1-1,0 1 1,-1 0-1,1-1 1,-1 1-1,1 0 1,-1 0-1,0 0 0,0-2 1,-1 2 5,0-1-1,0 0 1,0 1 0,0-1 0,-1 1-1,1 0 1,0-1 0,-1 1 0,1 0-1,-1 0 1,1 1 0,-1-1-1,1 1 1,-1-1 0,-5 1 0,-2 0 0,0 0 0,0 1 1,0 0-1,0 1 0,0 1 1,0-1-1,0 1 0,1 1 1,-1 0-1,1 0 0,0 1 1,0 0-1,-13 11 0,12-8-34,1-1 0,-1 1 0,2 1 0,0 0 0,0 0 0,0 0 0,1 1 0,1 0-1,-1 1 1,2 0 0,-7 14 0,10-19 2,1-1 1,-1 1-1,1 0 0,0 0 1,0 0-1,1 0 0,0 0 1,0 0-1,0 0 0,2 9 1,-1-12-16,-1-1 0,1 0 1,0 0-1,0 1 0,0-1 1,0 0-1,0 0 1,0 0-1,1 0 0,-1 0 1,1 0-1,-1 0 0,1-1 1,0 1-1,0-1 0,0 1 1,0-1-1,0 0 0,0 1 1,0-1-1,0 0 0,0 0 1,1 0-1,-1-1 0,0 1 1,1-1-1,-1 1 0,3-1 1,3 1-113,0-1 1,-1 0-1,1 0 1,-1-1-1,1 0 1,-1-1-1,1 1 1,-1-2-1,0 1 1,13-6-1,-7 1 20,-1 0-1,0-1 0,0 0 1,20-19-1,21-25-266</inkml:trace>
  <inkml:trace contextRef="#ctx0" brushRef="#br0" timeOffset="1">579 1 19148,'-8'8'354,"0"1"0,1 0 0,0 0 0,0 1 1,1 0-1,-9 20 0,3-2 225,-11 43 1,16-46-379,1 1 0,1-1 0,2 2-1,0-1 1,2 0 0,4 47 0,-3-69-189,0 0 1,1 1-1,0-1 0,0 0 1,0 0-1,1 0 0,3 8 1,-4-11-9,-1 0 0,1 0 0,0-1 0,0 1 0,-1 0 1,1 0-1,0 0 0,0-1 0,0 1 0,0 0 0,0-1 0,0 1 1,0-1-1,0 1 0,0-1 0,0 0 0,0 1 0,0-1 1,0 0-1,0 0 0,0 0 0,0 0 0,1 0 0,-1 0 0,0 0 1,0 0-1,0 0 0,0 0 0,0 0 0,0-1 0,0 1 0,0-1 1,0 1-1,2-2 0,10-5 88,0-1 0,-1 0 0,0-2 0,-1 1 0,0-1 0,11-14 0,14-11 147,114-85-8,-29 24-1912,-104 78 1274,-17 8-130</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49.644"/>
    </inkml:context>
    <inkml:brush xml:id="br0">
      <inkml:brushProperty name="width" value="0.05" units="cm"/>
      <inkml:brushProperty name="height" value="0.05" units="cm"/>
    </inkml:brush>
  </inkml:definitions>
  <inkml:trace contextRef="#ctx0" brushRef="#br0">1 1 16876,'0'41'1688,"4"-10"-1120,6-11-184,6-12 376,5-6-416,4-11-24,5-8-87,13-6-273</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9:42.074"/>
    </inkml:context>
    <inkml:brush xml:id="br0">
      <inkml:brushProperty name="width" value="0.05" units="cm"/>
      <inkml:brushProperty name="height" value="0.05" units="cm"/>
    </inkml:brush>
  </inkml:definitions>
  <inkml:trace contextRef="#ctx0" brushRef="#br0">42 31 13219,'-9'-4'846,"5"2"-665,1 0 0,-1 1 0,1-1 0,0-1 0,-1 1 0,1 0 0,-5-5 0,8 7-167,0-1 0,0 1 1,0 0-1,0 0 1,0 0-1,0 0 0,0 0 1,0 0-1,0 0 1,0 0-1,0 0 0,0-1 1,0 1-1,0 0 1,0 0-1,0 0 0,0 0 1,0 0-1,0 0 0,0 0 1,0 0-1,0-1 1,0 1-1,0 0 0,0 0 1,0 0-1,0 0 1,0 0-1,0 0 0,0 0 1,0 0-1,0-1 1,0 1-1,0 0 0,0 0 1,0 0-1,0 0 1,0 0-1,0 0 0,0 0 1,0 0-1,1 0 1,-1 0-1,0 0 0,0-1 1,0 1-1,0 0 0,0 0 1,0 0-1,9 0 337,8 3-4,6 8 36,25 14-1,-27-13-206,35 14 1,-31-17-138,1-2 0,0-1 0,1 0 0,-1-3 0,49 2 0,131-17-42,-107 3 28,-72 7-32,0 2-1,0 1 1,0 1-1,0 2 1,37 9 0,-9 3-13,79 34 0,-105-38 17,1-1 0,55 12 0,-67-19 1,0-2-1,0 0 1,1-2 0,-1 0-1,1 0 1,22-5 0,84-21-13,50-7-6,-154 31 13,0 1-1,-1 0 1,1 2 0,0 0 0,0 2-1,31 7 1,67 33-52,-92-32 40,1 0 0,0-2-1,0-1 1,51 8 0,-47-14 12,-1-2 0,0-1 0,1-2 1,-1 0-1,0-3 0,35-9 0,180-71-13,-84 25-15,66-20-218,-223 79 284,-1 1-135,0-1 0,0 1-1,0 0 1,0 0 0,0 0-1,4 0 1,-7 1 74,0 0 0,0 1-1,-1-1 1,1 0 0,0 0 0,0 0 0,-1 1 0,1-1 0,0 0-1,-1 1 1,1-1 0,0 0 0,-1 1 0,1-1 0,-1 1-1,1-1 1,0 1 0,-1 0 0,1-1 0,-1 1 0,0-1-1,1 1 1,-1 0 0,1-1 0,-1 1 0,0 0 0,0 0-1,1-1 1,-1 1 0,0 0 0,0 0 0,0-1 0,0 1 0,0 0-1,0 0 1,0 0 0,0 7-288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0.033"/>
    </inkml:context>
    <inkml:brush xml:id="br0">
      <inkml:brushProperty name="width" value="0.05" units="cm"/>
      <inkml:brushProperty name="height" value="0.05" units="cm"/>
    </inkml:brush>
  </inkml:definitions>
  <inkml:trace contextRef="#ctx0" brushRef="#br0">170 65 15099,'-6'-1'203,"1"-1"-1,-1 1 1,0 0 0,0 0-1,0 1 1,0-1-1,0 1 1,0 1-1,0-1 1,0 1 0,0 0-1,0 0 1,-11 5-1,12-4-124,0 1-1,1 0 1,-1 0-1,1 0 1,0 0-1,-1 1 1,2 0-1,-1 0 0,0 0 1,1 0-1,0 1 1,0-1-1,0 1 1,0 0-1,-2 7 1,2-7 15,1 1 0,0 0 0,1 0 1,0-1-1,0 1 0,0 0 0,0 0 0,1 0 1,1 11-1,-1-15-46,0 0 0,0 0-1,1 0 1,-1 0 0,1 0 0,0 0 0,-1 0 0,1 0 0,0 0 0,0 0 0,0 0-1,0-1 1,1 1 0,-1 0 0,0-1 0,1 1 0,0-1 0,-1 1 0,1-1 0,-1 0-1,1 0 1,0 1 0,0-1 0,0-1 0,0 1 0,0 0 0,0 0 0,0-1 0,0 1-1,0-1 1,3 1 0,2-1 6,-1-1 0,1 1-1,0-1 1,-1-1 0,0 1 0,1-1-1,-1 0 1,0-1 0,0 1-1,0-1 1,0 0 0,0-1 0,-1 1-1,0-1 1,6-5 0,7-6-205,0-2 1,27-32 0,-21 19-442,-2-1 0,21-37 0,-65 164 1986,21-92-1335,-2 16 483,-3 29 0,6-45-490,-1 1 0,1-1 0,1 1 0,-1 0 0,1-1-1,-1 1 1,1-1 0,1 0 0,-1 1 0,1-1 0,-1 0 0,4 6 0,-4-9-69,0 0-1,-1 0 1,1 0-1,-1 0 1,1 0-1,0-1 1,0 1-1,-1 0 1,1 0-1,0-1 1,0 1-1,0-1 1,0 1-1,0 0 1,0-1-1,0 0 1,0 1-1,0-1 1,0 0-1,0 1 1,0-1-1,0 0 1,0 0-1,0 0 1,0 0-1,1 0 1,0 0-1,0-1 8,0 0-1,0 0 1,0 0-1,0 0 0,0 0 1,-1 0-1,1 0 1,0-1-1,-1 1 1,1 0-1,-1-1 0,2-2 1,17-21-217</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0.421"/>
    </inkml:context>
    <inkml:brush xml:id="br0">
      <inkml:brushProperty name="width" value="0.05" units="cm"/>
      <inkml:brushProperty name="height" value="0.05" units="cm"/>
    </inkml:brush>
  </inkml:definitions>
  <inkml:trace contextRef="#ctx0" brushRef="#br0">225 310 19548,'-1'-1'125,"-1"-1"0,0 0-1,1 1 1,-1-1 0,0 1 0,0 0-1,0-1 1,0 1 0,0 0 0,-1 0-1,1 0 1,0 1 0,0-1 0,-1 1-1,1-1 1,0 1 0,-1 0 0,1-1-1,0 1 1,-5 1 0,3 0-39,0 0 0,0 1 0,0-1 0,0 1 0,1 0 0,-1 0 0,1 0 0,-1 0 0,1 1 0,0-1 0,-4 4 0,-6 8-57,1 1-1,1 0 1,0 0 0,-10 18-1,21-32-26,-14 23-41,-14 31 0,25-47 28,-1 1 1,1-1-1,1 1 0,0 0 1,0 0-1,1 0 1,-1 15-1,2-23 11,0-1-1,0 1 0,0 0 1,0 0-1,0 0 0,0 0 1,0 0-1,0-1 0,0 1 1,0 0-1,0 0 1,1 0-1,-1-1 0,0 1 1,1 0-1,-1 0 0,1-1 1,-1 1-1,1 0 0,-1 0 1,1-1-1,-1 1 1,1-1-1,0 1 0,-1 0 1,1-1-1,0 1 0,-1-1 1,1 0-1,0 1 0,0-1 1,-1 0-1,1 1 0,0-1 1,0 0-1,1 1 1,1-2-2,0 1 1,0-1-1,-1 1 1,1-1 0,0 0-1,-1 0 1,1 0 0,-1 0-1,1-1 1,-1 1 0,0-1-1,3-1 1,23-22 0,-1 0-1,0-1 1,24-35 0,-34 41 11,34-42 42,-4-1 0,-2-3 0,-3-2-1,37-81 1,-74 134-52,-6 11-24,-1 6 18,1-1 0,-1 1 0,1 0 1,-1-1-1,1 1 0,0 0 0,-1 0 0,1 0 0,-1 2 0,-11 28 25,0-1-1,2 2 1,2-1-1,0 2 1,3-1-1,1 1 1,1 0 0,1 39-1,3-67-8,-1 4-50,0 0 1,1 0-1,1 0 0,0 0 1,0 0-1,1 0 0,0 0 1,1 0-1,7 17 0,1-14 15,1-14-71</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0.930"/>
    </inkml:context>
    <inkml:brush xml:id="br0">
      <inkml:brushProperty name="width" value="0.05" units="cm"/>
      <inkml:brushProperty name="height" value="0.05" units="cm"/>
    </inkml:brush>
  </inkml:definitions>
  <inkml:trace contextRef="#ctx0" brushRef="#br0">38 226 17444,'4'3'143,"0"0"0,0-1 0,1 1 0,-1 0 1,1-1-1,-1 0 0,1 0 0,-1-1 0,1 1 0,0-1 0,0 0 1,0 0-1,0-1 0,0 1 0,0-1 0,0 0 0,0 0 1,0-1-1,0 0 0,0 0 0,0 0 0,-1 0 0,1-1 1,0 1-1,7-5 0,-1 0-68,0 0-1,-1 0 1,1-1 0,-2 0-1,1 0 1,-1-1 0,0-1-1,-1 1 1,13-17 0,-19 21-56,1 0 0,0-1 1,-1 1-1,0-1 0,0 0 0,0 1 1,0-1-1,-1 0 0,0 0 1,0 0-1,0 0 0,-1 0 1,0 0-1,0-1 0,0 1 0,0 0 1,-1 0-1,-2-8 0,2 10-8,0 1 1,0-1-1,0 0 0,-1 0 0,1 1 0,-1-1 0,0 1 0,0-1 0,0 1 0,0 0 0,0-1 0,-1 1 0,1 0 1,-1 1-1,1-1 0,-1 0 0,1 1 0,-1-1 0,0 1 0,0 0 0,0 0 0,0 0 0,0 0 0,0 1 1,0-1-1,0 1 0,0 0 0,0 0 0,0 0 0,0 0 0,-5 1 0,-1 1-2,1-1 0,-1 2 0,1-1 0,-1 1 0,1 0 0,0 1-1,1 0 1,-1 0 0,1 1 0,-1 0 0,1 0 0,1 1 0,-1 0 0,1 0-1,0 0 1,-7 10 0,3-2-7,0-1 0,1 2 0,1-1-1,1 1 1,0 0 0,0 1 0,-6 27 0,10-32 7,1 1 0,0-1 0,1 1 0,0 0 0,1 16 0,0-25-4,1 0 0,-1 0-1,0 0 1,1 0 0,0 0-1,0 0 1,0 0 0,0 0-1,0 0 1,0 0 0,1-1 0,-1 1-1,1 0 1,0-1 0,0 1-1,0-1 1,0 0 0,0 0-1,1 1 1,-1-1 0,1-1-1,-1 1 1,1 0 0,4 2 0,-1-3-3,0 1 1,0-1-1,0 0 1,0-1-1,1 1 1,-1-1-1,0-1 1,0 1-1,0-1 1,0 0-1,0 0 0,0-1 1,10-3-1,8-5-69,43-23-1,-54 26 45,68-41-105,-47 27-39,71-33-1,-101 52 150,0 1 1,0-1 0,0 1-1,0 0 1,0 0-1,0 1 1,0-1 0,0 1-1,0 0 1,1 0-1,5 1 1,-8-1 18,-1 1 1,1 0-1,0-1 0,-1 1 0,1 0 1,0 0-1,-1 0 0,1 0 0,-1 1 1,0-1-1,1 0 0,-1 0 0,0 1 1,0-1-1,0 1 0,0-1 0,0 1 1,0 0-1,0-1 0,0 1 1,-1 0-1,1-1 0,-1 1 0,1 0 1,-1 0-1,0 2 0,2 35 188,-2-34-138,0 0 1,-1 0-1,2 0 1,-1 0-1,1 0 1,-1 0-1,2 1 1,-1-2-1,0 1 1,1 0-1,2 5 1,-3-9-32,-1-1 1,1 1 0,0 0-1,0-1 1,-1 1-1,1 0 1,0-1-1,0 1 1,0-1-1,0 1 1,0-1-1,0 0 1,0 1-1,0-1 1,0 0 0,0 0-1,0 1 1,0-1-1,0 0 1,0 0-1,0 0 1,0 0-1,0-1 1,0 1-1,0 0 1,0 0-1,0 0 1,0-1 0,1 0-1,27-14 304,-26 13-295,16-10 78,6-5-462,1 1-1,1 1 1,1 2 0,49-18 0,-74 30 269,0 0 1,1 0-1,-1 0 0,1 0 1,-1 1-1,1 0 1,-1 0-1,1 0 1,-1 0-1,1 0 0,-1 1 1,1-1-1,-1 1 1,1 0-1,-1 0 1,0 1-1,1-1 0,-1 1 1,0-1-1,0 1 1,0 0-1,0 0 0,0 0 1,3 4-1,-2-1 117,-1 0 0,0 0 0,1 1 0,-2-1 0,1 1 0,-1 0 0,1-1 0,-2 1 0,1 0 0,-1 0 0,0 0 0,1 12 0,3 6 1480,-5-23-1480,0-1 0,1 0 0,-1 0 0,0 0-1,0 0 1,0 1 0,0-1 0,0 0 0,0 0-1,1 0 1,-1 1 0,0-1 0,0 0 0,0 0 0,0 0-1,1 0 1,-1 0 0,0 0 0,0 0 0,0 1 0,1-1-1,-1 0 1,0 0 0,0 0 0,0 0 0,1 0-1,-1 0 1,0 0 0,0 0 0,0 0 0,1 0 0,-1 0-1,9-11 58,-9 11-123,0 1-97</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3.750"/>
    </inkml:context>
    <inkml:brush xml:id="br0">
      <inkml:brushProperty name="width" value="0.05" units="cm"/>
      <inkml:brushProperty name="height" value="0.05" units="cm"/>
    </inkml:brush>
  </inkml:definitions>
  <inkml:trace contextRef="#ctx0" brushRef="#br0">316 444 13339,'-6'-2'183,"0"1"-1,-1 0 1,1 1 0,-1-1-1,1 1 1,-1 0 0,1 1 0,-1 0-1,1 0 1,0 0 0,-1 1 0,1 0-1,0 0 1,-7 4 0,-7 3 165,2 1 0,-1 1 0,-16 13 0,22-14-197,0 0 0,1 1 1,1 0-1,0 1 1,-13 17-1,19-23-99,1 0-1,0 1 1,0-1 0,1 1 0,0 0-1,0 0 1,0 0 0,1 1-1,0-1 1,1 0 0,-1 1 0,2-1-1,-1 11 1,1-16-37,0 1 0,0-1-1,0 0 1,0 1 0,1-1 0,-1 0 0,1 0-1,0 0 1,-1 1 0,1-1 0,0 0-1,0 0 1,0 0 0,1 0 0,-1-1 0,0 1-1,1 0 1,-1 0 0,1-1 0,0 1-1,3 2 1,-2-3 2,0 0 1,-1 0-1,1 0 0,0-1 0,0 1 0,0-1 0,0 1 1,0-1-1,0 0 0,0 0 0,0 0 0,0-1 1,0 1-1,4-2 0,6-2 14,-1 0 0,0-1 0,0 0 0,-1-1 0,1 0 0,14-11 0,-5 0 34,-1-1-1,0-1 1,-2 0-1,0-2 0,-1 0 1,-1-1-1,20-37 1,-21 32 106,-2 0 1,-1 0-1,-2-1 1,0-1 0,-2 0-1,7-46 1,-15 41 189,-4 27-141,-4 18-79,4 0-130,0 0 0,1 0 0,0 0 0,1 0 0,-1 13 0,-1 61-39,4-68 28,-1 15-7,5 33-1,-3-55 12,0-1 0,1 1 0,0-1 0,1 0 0,0 1 0,0-1 0,9 16 0,-11-23-1,0 0 1,0 0-1,0-1 0,1 1 1,-1 0-1,0-1 0,1 1 1,-1-1-1,1 0 1,-1 1-1,1-1 0,0 0 1,-1 0-1,1 0 0,0 0 1,0 0-1,0 0 0,0-1 1,0 1-1,0-1 0,0 1 1,0-1-1,0 0 0,0 1 1,0-1-1,0 0 0,0-1 1,0 1-1,0 0 0,0 0 1,0-1-1,0 0 0,0 1 1,0-1-1,0 0 0,0 0 1,0 0-1,3-2 0,1-1 27,1-1 0,-1 0 0,0 0 0,0-1 0,-1 0-1,0 0 1,0 0 0,8-14 0,16-35 325,-27 50-282,0 0 0,0 0-1,-1-1 1,1 1-1,-1 0 1,0-1 0,-1 1-1,1-1 1,-2-6-1,-4 30 409,5-13-477,0 0 0,0-1 0,0 1 1,1 0-1,-1-1 0,1 1 0,0-1 1,1 1-1,-1-1 0,1 0 1,-1 1-1,2-1 0,-1 0 0,0 0 1,1 0-1,-1-1 0,1 1 1,0 0-1,0-1 0,1 0 0,-1 0 1,1 0-1,0 0 0,-1-1 1,1 1-1,0-1 0,1 0 0,-1 0 1,0 0-1,0-1 0,1 1 0,-1-1 1,1 0-1,0-1 0,-1 1 1,1-1-1,-1 0 0,1 0 0,0 0 1,-1 0-1,1-1 0,6-2 1,-1 0 20,0-1 1,0 0-1,0-1 1,-1 0 0,1-1-1,-1 0 1,-1 0-1,1-1 1,14-15 0,-17 16-12,-1 0 0,1-1-1,-1 1 1,-1-1 0,0 0 0,0 0 0,0-1 0,0 1 0,-1-1 0,-1 0 0,1 0 0,-1 0-1,1-12 1,-3 19-15,1 0 0,-1 0 0,0 0 0,0 0-1,0 0 1,0 0 0,0 0 0,0 0 0,0 0 0,0 0-1,0 0 1,0 0 0,-1 0 0,1 1 0,0-1 0,-1 0-1,1 0 1,0 0 0,-1 0 0,1 1 0,-1-1-1,0 0 1,1 0 0,-1 1 0,0-1 0,1 0 0,-1 1-1,0-1 1,1 1 0,-1-1 0,0 1 0,0-1 0,0 1-1,0-1 1,0 1 0,1 0 0,-1 0 0,0-1-1,-1 1 1,-1 0-4,1 1 0,-1-1-1,1 0 1,0 1 0,-1 0-1,1-1 1,-1 1 0,1 0-1,0 0 1,0 1 0,0-1 0,0 0-1,0 1 1,-2 1 0,-5 5-10,1 0 0,1 1 0,0-1 0,0 2 0,1-1 0,0 1 0,-9 19 0,11-21 22,1 0 0,0 0 0,1 0 0,-1 0 0,2 0 0,-1 0 0,1 1 1,0-1-1,1 1 0,0-1 0,1 11 0,-1-17-3,1-1 1,-1 1-1,0-1 1,0 1-1,1-1 1,-1 0-1,1 1 1,-1-1-1,1 1 1,0-1-1,0 0 1,-1 0-1,1 1 1,0-1-1,0 0 1,0 0-1,0 0 1,1 0-1,-1 0 1,0 0-1,0 0 0,0 0 1,1-1-1,-1 1 1,1 0-1,-1-1 1,0 1-1,1-1 1,-1 0-1,1 1 1,-1-1-1,1 0 1,-1 0-1,1 0 1,-1 0-1,1 0 1,-1 0-1,1 0 1,-1-1-1,3 0 1,4-1 9,-1 0 0,0-1 0,0 0 0,0-1 0,0 0 1,9-6-1,0-3-27,-1-1 0,-1 0 0,0-1 0,-1 0 1,23-34-1,1-1-350,-37 49 342,0 1 1,1-1 0,-1 1 0,0-1 0,1 1 0,-1-1 0,1 1 0,-1-1 0,1 1 0,-1 0-1,1-1 1,-1 1 0,1 0 0,-1-1 0,1 1 0,0 0 0,-1-1 0,1 1 0,-1 0-1,2 0 1,-2 0 9,1 0-1,-1 0 0,0 1 1,1-1-1,-1 0 0,0 0 1,1 1-1,-1-1 0,0 0 1,1 1-1,-1-1 0,0 0 1,0 1-1,1-1 0,-1 0 1,0 1-1,0-1 0,0 1 1,0-1-1,0 0 0,1 1 1,-1-1-1,0 1 0,2 35-268,-2-24 214,1-2 62,0-1-1,0 0 0,1 0 0,0 0 1,6 16-1,-7-23 19,0 0 1,0 0-1,0 0 0,0 0 0,0-1 0,0 1 1,0 0-1,1-1 0,-1 1 0,1-1 1,-1 1-1,1-1 0,0 0 0,0 0 1,-1 0-1,1 0 0,0 0 0,0 0 1,0 0-1,0 0 0,0-1 0,0 1 0,0-1 1,0 0-1,0 1 0,0-1 0,1 0 1,-1 0-1,0 0 0,0-1 0,0 1 1,3-1-1,3-1 24,0-1 1,0 0 0,-1-1-1,1 1 1,-1-1-1,0-1 1,0 1 0,0-1-1,0-1 1,-1 1 0,0-1-1,0 0 1,7-9-1,2-6-283,0 0 0,-1-1 0,12-27 0,-28 59 147,1 0 1,0 0-1,1 0 1,0 0-1,0 0 1,1 0-1,0 0 1,4 13-1,-4-21 105,-1 0 0,1 0-1,-1-1 1,1 1 0,-1 0 0,1-1-1,0 1 1,0 0 0,0-1 0,0 1-1,0-1 1,0 1 0,1-1 0,-1 0-1,0 1 1,1-1 0,-1 0 0,1 0-1,-1 0 1,1 0 0,0 0 0,-1-1-1,1 1 1,0 0 0,0-1 0,-1 1-1,1-1 1,0 0 0,0 1 0,0-1-1,0 0 1,-1 0 0,1 0 0,0 0 0,0-1-1,0 1 1,0 0 0,2-2-1,2 0-52,0-1-1,0 1 0,0-1 0,-1-1 0,1 1 0,-1-1 0,0 0 1,0 0-1,8-9 0,3-7-409,-1 0 1,-1 0-1,-1-1 1,20-45-1,29-98-2062,-46 118 1785,-3 5 140,-8 23 472,1 0 0,10-19 1,-14 45 794,0 9-273,-4 56 1079,0 101 1109,3-138-2073,2 0 1,14 64-1,-12-82-407,14 30-1,-16-40-221,-22-24-806,-57-54-258,-27-28 1560,102 97-339,0 0 0,-1 0 1,1 0-1,0 0 1,0-1-1,0 1 1,0 0-1,1 0 1,-1-1-1,0 1 0,0-1 1,1 1-1,-1-1 1,1 1-1,0-1 1,-1 1-1,1-1 0,0 1 1,0-3-1,1 3 15,0-1 0,0 1 0,0-1 0,0 1 0,0 0 0,0 0 0,1-1 0,-1 1 0,1 0 0,-1 0 0,1 0 0,-1 0 0,1 1 0,-1-1 0,1 0 0,2 0 0,22-9 364,53-12 0,12-5-1209,-80 24 668,-2-2-1,1 0 0,0 0 1,-1 0-1,0-1 1,15-14-1,-3-4-222</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4.676"/>
    </inkml:context>
    <inkml:brush xml:id="br0">
      <inkml:brushProperty name="width" value="0.05" units="cm"/>
      <inkml:brushProperty name="height" value="0.05" units="cm"/>
    </inkml:brush>
  </inkml:definitions>
  <inkml:trace contextRef="#ctx0" brushRef="#br0">2 0 17748,'2'21'709,"-1"0"0,-1 0 0,-2 27 1,-1 16 231,4-22-500,1 0 1,3 1-1,1-1 1,19 69-1,-22-103-397,-1-1 0,2 1 0,-1 0 0,1-1-1,0 0 1,1 0 0,-1 0 0,9 8 0,-11-12-34,0-1 0,1 0 0,-1 0 0,1 0 0,0 0 0,-1-1-1,1 1 1,0-1 0,0 1 0,0-1 0,0 0 0,0 0 0,0 0 0,0-1 0,0 1 0,0-1 0,0 0 0,1 0 0,-1 0 0,0 0 0,0 0 0,0-1 0,0 1 0,0-1 0,4-1 0,2-2-38,0 0 1,0-1-1,0 0 1,0-1-1,-1 0 1,0 0-1,0 0 1,-1-1-1,1-1 1,-1 1-1,-1-1 1,8-12-1,1-2-71,-2 0-1,-1-1 0,16-42 0,-22 57 194,-4 17-16,-3 23 59,1-27-100,0-5-34,-2 21 103,1 0 0,2 0 1,0-1-1,1 1 1,7 31-1,-8-50-94,-1 0-1,1 0 0,-1 0 0,1-1 1,0 1-1,0 0 0,0 0 0,0-1 1,0 1-1,0-1 0,0 1 0,0-1 1,1 1-1,-1-1 0,0 0 0,1 1 1,0-1-1,-1 0 0,1 0 0,-1 0 1,1 0-1,0-1 0,0 1 0,0 0 1,-1-1-1,4 1 0,-2-1-22,-1 0-1,0 0 1,0-1-1,1 1 1,-1-1-1,0 0 1,0 1-1,0-1 1,0 0-1,0 0 1,0 0-1,0-1 0,0 1 1,0 0-1,-1-1 1,1 1-1,-1-1 1,1 0-1,-1 1 1,1-1-1,1-3 1,3-5-188,-2 1 1,1-1-1,-1 0 0,0 0 1,-1-1-1,0 1 0,2-20 1,2-76-434,-6 40 134</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5.076"/>
    </inkml:context>
    <inkml:brush xml:id="br0">
      <inkml:brushProperty name="width" value="0.05" units="cm"/>
      <inkml:brushProperty name="height" value="0.05" units="cm"/>
    </inkml:brush>
  </inkml:definitions>
  <inkml:trace contextRef="#ctx0" brushRef="#br0">9 0 18948,'-4'12'1984,"-1"1"-1439,5-1-257,5 1 1056,5-3-992,4-1-432,6-3-960,4-1 904,4-3-216,2 1-152</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5.405"/>
    </inkml:context>
    <inkml:brush xml:id="br0">
      <inkml:brushProperty name="width" value="0.05" units="cm"/>
      <inkml:brushProperty name="height" value="0.05" units="cm"/>
    </inkml:brush>
  </inkml:definitions>
  <inkml:trace contextRef="#ctx0" brushRef="#br0">37 190 15443,'-6'21'846,"-3"13"374,1 1-1,-3 36 0,10-61-1055,0-1 1,1 1 0,0 0 0,1 0 0,0 0-1,1 0 1,0-1 0,0 1 0,1-1-1,0 1 1,1-1 0,5 9 0,-8-15-141,1 0 1,0 0-1,0 0 0,0-1 1,0 1-1,0-1 0,0 1 1,1-1-1,-1 0 1,1 0-1,0 0 0,0 0 1,-1-1-1,1 1 1,0-1-1,1 1 0,-1-1 1,0 0-1,0 0 1,0-1-1,1 1 0,-1-1 1,0 1-1,1-1 1,-1 0-1,0 0 0,1-1 1,3 0-1,0 0-16,0-1-1,0-1 0,0 1 1,-1-1-1,1-1 1,-1 1-1,0-1 1,0 0-1,0 0 1,0-1-1,-1 0 0,7-6 1,2-5 4,-1-1 0,-1 0-1,-1-1 1,0 0 0,-1 0 0,-1-1-1,11-33 1,-12 25-63,0 1-1,-3-1 1,0-1-1,-1 1 1,-1-38-1,-3 58 19,0 0 0,-1-1 0,1 1 0,-2 0 0,1 0 0,-1-1 0,-5-11 0,6 17 25,1 0 1,-1 0-1,0 0 1,-1 1-1,1-1 0,0 0 1,0 1-1,-1-1 1,1 1-1,-1 0 1,1-1-1,-1 1 0,0 0 1,1 0-1,-1 0 1,0 0-1,0 0 1,0 0-1,0 1 0,0-1 1,0 0-1,0 1 1,0 0-1,0-1 0,0 1 1,0 0-1,0 0 1,0 0-1,0 1 1,0-1-1,-2 1 0,-3 1 49,1 0 0,-1 1 0,1 0 0,0 0 0,0 0 0,0 1 0,0 0 0,1 0 0,0 1 0,0-1 0,-9 11 0,0 2 310,1 0 0,-18 28 0,29-41-268,0 0 0,0 0 0,0 0 0,0 0 0,1 0 0,-1 1 0,0 5 0,2-9-68,0 0 0,0-1 0,0 1 0,0 0-1,0 0 1,0 0 0,0 0 0,0 0 0,1-1-1,-1 1 1,0 0 0,0 0 0,1 0 0,-1-1 0,1 1-1,-1 0 1,1 0 0,-1-1 0,1 1 0,-1 0-1,1-1 1,-1 1 0,1-1 0,0 1 0,-1-1 0,1 1-1,0-1 1,0 1 0,-1-1 0,1 1 0,0-1-1,0 0 1,0 0 0,0 1 0,-1-1 0,1 0-1,0 0 1,0 0 0,0 0 0,0 0 0,0 0 0,1 0-1,15-1-116,1 0 0,-1-1 0,29-7 0,-25 4-183,36-3 0,-50 8 216,1 0-1,-1 0 1,1 0-1,-1 1 1,1 0 0,-1 1-1,0 0 1,12 4-1,-13-3 40,0 1 0,0-1 0,-1 1 0,0 0 0,0 0 0,0 0 0,0 1 0,0-1 0,-1 1 0,0 0 0,0 1 0,0-1 0,-1 1 0,0 0 0,0-1 0,0 2 0,3 9 0,-2 0-30,0 0 0,-1 0 0,0 0 0,-1 1 0,-1 31 0,-4-27-230,-1-11 173,4-10 115,0 0-1,-1 1 0,1-1 1,0 0-1,0 0 1,0 0-1,0 0 0,0 0 1,0 0-1,0 0 0,0 0 1,-1 0-1,1 1 0,0-1 1,0 0-1,0 0 0,0 0 1,0 0-1,0 0 1,-1 0-1,1 0 0,0 0 1,0 0-1,0 0 0,0 0 1,0 0-1,0 0 0,-1 0 1,1 0-1,0 0 0,0 0 1,0 0-1,0 0 1,0 0-1,0-1 0,-1 1 1,1 0-1,0 0 0,0 0 1,0 0-1,0 0 0,0 0 1,0 0-1,0 0 0,0 0 1,-1-1-1,1 1 1,0 0-1,0 0 0,0 0 1,-4-11-150</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6.194"/>
    </inkml:context>
    <inkml:brush xml:id="br0">
      <inkml:brushProperty name="width" value="0.05" units="cm"/>
      <inkml:brushProperty name="height" value="0.05" units="cm"/>
    </inkml:brush>
  </inkml:definitions>
  <inkml:trace contextRef="#ctx0" brushRef="#br0">399 2 15579,'-11'-1'429,"-1"0"0,1 1 0,0 1 0,-1 0 0,1 1 0,0 0 0,0 0-1,0 1 1,0 1 0,1 0 0,-18 9 0,16-6-282,0 1 0,1 0 0,1 0 0,-1 1 0,1 0 0,1 1 0,0 0 0,0 1-1,-10 15 1,-1 7-103,1 1-1,-29 70 0,48-104-46,0 0 1,0 1 0,0-1 0,0 0-1,0 0 1,0 0 0,1 0-1,-1 1 1,0-1 0,0 0 0,0 0-1,0 0 1,0 0 0,0 1-1,0-1 1,0 0 0,0 0 0,1 0-1,-1 0 1,0 0 0,0 0-1,0 0 1,0 1 0,0-1-1,1 0 1,-1 0 0,0 0 0,0 0-1,0 0 1,0 0 0,1 0-1,-1 0 1,0 0 0,0 0 0,0 0-1,1 0 1,-1 0 0,0 0-1,0 0 1,0 0 0,0 0 0,1 0-1,-1 0 1,0 0 0,0 0-1,0 0 1,0 0 0,1 0 0,-1-1-1,0 1 1,0 0 0,0 0-1,0 0 1,16-5-40,-10 4 14,1 0 19,-1 0 1,1 1-1,0 0 0,0 0 0,0 1 0,0 0 0,-1 0 0,1 1 0,0 0 0,-1 0 0,1 0 0,-1 1 0,0 0 1,0 0-1,0 1 0,0-1 0,-1 1 0,1 0 0,-1 1 0,0 0 0,5 5 0,-6-6 60,0 0 0,0 1 0,-1-1 0,0 0-1,0 1 1,0 0 0,-1 0 0,1 0 0,-1 0 0,0 0-1,0 0 1,-1 1 0,0-1 0,0 1 0,0-1 0,-1 1-1,1-1 1,-1 1 0,0-1 0,-1 1 0,0-1-1,0 1 1,0-1 0,0 0 0,-1 1 0,-3 8 0,-1-5 115,-1 0 0,0-1 0,0 1 0,0-1 0,-1 0 0,0-1 0,-1 0 0,0 0 0,0-1 0,0 0 0,-1-1 0,1 0 0,-1 0 0,-1-1 0,1-1 0,0 1 0,-1-2 0,0 1 0,-21 1 0,30-4-203,0 0 0,-1 0 0,1 0 0,0 0 0,0 0 0,0 0 0,0-1 0,-1 1 0,1-1 0,0 0 0,0 1 0,0-1 0,0 0 0,0 0 0,0 0 0,1 0 0,-1-1 0,0 1 0,0 0 0,-1-3 0,2 3-42,1 0 1,-1-1 0,1 1-1,-1-1 1,1 1-1,-1-1 1,1 1-1,0-1 1,0 1-1,0-1 1,0 1-1,0-1 1,0 1-1,0-1 1,1 0 0,-1 1-1,0 0 1,1-1-1,0 1 1,-1-1-1,1 1 1,0-1-1,-1 1 1,1 0-1,0 0 1,0-1-1,0 1 1,0 0 0,2-1-1,11-13-141,1 1-1,0 1 1,28-18 0,-37 26 135,37-26-513</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6.674"/>
    </inkml:context>
    <inkml:brush xml:id="br0">
      <inkml:brushProperty name="width" value="0.05" units="cm"/>
      <inkml:brushProperty name="height" value="0.05" units="cm"/>
    </inkml:brush>
  </inkml:definitions>
  <inkml:trace contextRef="#ctx0" brushRef="#br0">148 232 17508,'-2'0'84,"-1"1"0,0-1-1,0 0 1,1 1 0,-1 0 0,0 0 0,1 0 0,-1 0 0,1 0 0,-1 0 0,1 0-1,-1 1 1,1 0 0,0-1 0,0 1 0,0 0 0,0 0 0,0 0 0,-3 4 0,-3 4 37,1 0 0,0 0 0,-5 12 0,0 2 79,2-1 1,0 2 0,-9 37 0,16-49-143,0 0 0,1 0 0,0 0 0,1 1 1,1-1-1,0 1 0,1-1 0,3 20 0,-3-30-29,-1-1 0,1 1-1,0 0 1,0 0 0,0-1-1,0 1 1,1 0 0,-1-1-1,1 0 1,-1 1 0,1-1-1,0 0 1,0 0 0,0 0-1,0 0 1,0 0 0,0 0-1,1 0 1,-1-1 0,1 1-1,-1-1 1,5 2 0,-4-2 9,1-1-1,-1 1 1,0-1 0,0 0 0,0 0 0,0 0 0,0-1 0,0 1 0,0-1-1,0 1 1,0-1 0,0 0 0,0 0 0,0-1 0,0 1 0,0-1-1,-1 1 1,1-1 0,0 0 0,-1 0 0,3-2 0,8-9 102,0-1 0,-1 0 0,0 0 0,-1-2 0,-1 1 0,0-1 0,13-31 0,-9 12 146,-2 0 1,17-73-1,-22 71-263,-1-2 0,-2 1 0,-2-62 0,-2 93-55,-1 1 0,0-1 0,0 1 0,0-1 1,-1 1-1,0-1 0,-4-6 0,6 12 21,-1 0 0,1 0 0,-1 0 0,1 0 0,-1 0-1,1 0 1,-1 0 0,0 0 0,0 1 0,1-1 0,-1 0 0,0 0 0,0 1 0,0-1-1,0 0 1,0 1 0,0-1 0,0 1 0,0 0 0,0-1 0,0 1 0,0 0 0,0-1-1,0 1 1,0 0 0,0 0 0,0 0 0,-1 0 0,1 0 0,0 0 0,0 0 0,0 0-1,0 1 1,0-1 0,0 0 0,0 1 0,0-1 0,0 0 0,0 1 0,0-1 0,0 1-1,0 0 1,0-1 0,0 1 0,0 0 0,1 0 0,-2 1 0,-4 4-8,0 0-1,0 1 1,1-1 0,0 1 0,1 1 0,0-1 0,0 0-1,-6 16 1,-18 68 348,23-71-115,-6 40 1,11-56-177,-1 0-1,1 0 1,0 0-1,0 1 1,0-1 0,0 0-1,1 0 1,0 0-1,-1 0 1,2 0 0,-1 0-1,0 0 1,1 0-1,0 0 1,0 0-1,3 5 1,-4-8-23,1 0 0,-1 0 0,1 0 0,0 0 0,-1 0 0,1 0-1,0 0 1,0-1 0,-1 1 0,1-1 0,0 1 0,0-1 0,0 0 0,0 1 0,-1-1 0,1 0 0,0 0 0,0 0 0,3-1-1,39-11-140,-24 6-13,-15 4 87,0 1 0,0 0 0,-1 1-1,1-1 1,0 1 0,0 0-1,0 0 1,0 0 0,0 1 0,8 2-1,-9-2 17,-1 0-1,0 1 0,1 0 0,-1-1 1,0 1-1,0 1 0,0-1 0,-1 0 1,1 1-1,0-1 0,-1 1 0,0 0 1,0 0-1,1 0 0,1 6 0,7 13-119,-2 0 0,-1 2 0,-1-1 0,8 45 0,2 8 66,-16-75 83,11 31-4,-12-31 3,0-1 0,0 1 1,1 0-1,-1-1 0,0 1 1,1 0-1,-1-1 0,1 1 1,-1-1-1,1 1 1,-1-1-1,1 1 0,-1-1 1,1 1-1,-1-1 0,1 1 1,-1-1-1,1 0 0,0 1 1,-1-1-1,1 0 0,0 0 1,-1 1-1,1-1 0,0 0 1,-1 0-1,1 0 1,0 0-1,0 0 0,-1 0 1,1 0-1,0 0 0,-1 0 1,1 0-1,0 0 0,0-1 1,-1 1-1,1 0 0,0 0 1,-1-1-1,1 1 0,1-1 1,0-1-95,0-1 0,1 1 0,-1-1 0,0 0 0,0 1 0,0-1 0,-1 0 0,1 0 0,-1 0 0,2-5 0,10-38-488,-9 29 537,9-36-289,-3-5-116</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7.125"/>
    </inkml:context>
    <inkml:brush xml:id="br0">
      <inkml:brushProperty name="width" value="0.05" units="cm"/>
      <inkml:brushProperty name="height" value="0.05" units="cm"/>
    </inkml:brush>
  </inkml:definitions>
  <inkml:trace contextRef="#ctx0" brushRef="#br0">5 0 16996,'-2'59'2649,"1"-47"-1843,0 1-1,1-1 1,1 17 0,-1-29-780,0 1 1,1-1 0,-1 1 0,0-1 0,0 1-1,0-1 1,0 1 0,0-1 0,0 1 0,1-1-1,-1 1 1,0-1 0,0 1 0,1-1 0,-1 1-1,0-1 1,1 0 0,-1 1 0,0-1 0,1 0-1,-1 1 1,1-1 0,-1 0 0,1 1 0,-1-1 0,1 0-1,-1 0 1,1 0 0,-1 1 0,1-1 0,-1 0-1,1 0 1,-1 0 0,1 0 0,-1 0 0,1 0-1,-1 0 1,1 0 0,-1 0 0,1 0 0,-1 0-1,1 0 1,-1-1 0,1 1 0,-1 0 0,1 0-1,-1 0 1,1-1 0,0 1 0,22-17 24,51-49-513,-73 65 451,0 0 0,0 0 0,0 0 0,0 0 0,0 0 0,0 0 0,1 0 0,-1 1 0,0-1 0,0 1 0,1-1 0,-1 1 0,1-1 1,-1 1-1,0-1 0,1 1 0,-1 0 0,1 0 0,1 0 0,-2 0 5,0 1-1,0-1 1,0 1 0,0-1 0,0 1 0,0 0-1,0-1 1,0 1 0,0 0 0,0-1 0,0 1 0,-1 0-1,1 0 1,0 0 0,-1 0 0,1 0 0,-1 0 0,1 0-1,0 1 1,2 7 7,0 0-1,-1 0 0,0 0 0,2 17 1,-3-18 28,2 61 138,-3-50-66,1-1-1,1 1 1,4 20-1,-6-39-105,0 0-1,0 1 0,0-1 0,0 0 0,0 0 0,0 1 1,0-1-1,0 0 0,0 0 0,0 1 0,0-1 0,0 0 0,0 0 1,0 1-1,0-1 0,0 0 0,1 0 0,-1 1 0,0-1 1,0 0-1,0 0 0,0 0 0,1 1 0,-1-1 0,0 0 0,0 0 1,0 0-1,1 0 0,-1 1 0,0-1 0,0 0 0,1 0 1,-1 0-1,0 0 0,0 0 0,1 0 0,-1 0 0,0 0 0,7-9-146,3-21 515,-10 28-245,21-74 40,-4 31-178</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1:01.195"/>
    </inkml:context>
    <inkml:brush xml:id="br0">
      <inkml:brushProperty name="width" value="0.05" units="cm"/>
      <inkml:brushProperty name="height" value="0.05" units="cm"/>
    </inkml:brush>
  </inkml:definitions>
  <inkml:trace contextRef="#ctx0" brushRef="#br0">5 269 12731,'0'0'20,"0"0"0,0 0 0,0 0-1,0 0 1,0 0 0,0 0 0,-1 0 0,1 0 0,0 0 0,0 0 0,0 0 0,0 1 0,0-1 0,0 0 0,0 0 0,-1 0-1,1 0 1,0 0 0,0 0 0,0 0 0,0 0 0,0 0 0,0 0 0,0 0 0,-1 0 0,1 0 0,0 0 0,0 0 0,0-1 0,0 1-1,0 0 1,0 0 0,0 0 0,0 0 0,-1 0 0,1 0 0,0 0 0,0 0 0,0 0 0,0 0 0,0 0 0,0 0 0,0-1 0,0 1-1,0 0 1,0 0 0,0 0 0,0 0 0,0 0 0,0 0 0,0 0 0,-1-10 256,5-10-49,1 5-106,1 1 0,0 0 0,0 0 0,1 1 0,11-16 1,-15 24-110,1 0 1,0 0 0,0 0-1,0 1 1,1-1 0,-1 1-1,1 0 1,0 0 0,0 1-1,1-1 1,-1 1 0,1 0-1,-1 1 1,1-1 0,8-1-1,-10 3-13,-1 1-1,1 0 0,0 0 0,0 0 1,-1 1-1,1-1 0,0 1 1,-1 0-1,1 0 0,-1 0 1,1 1-1,-1-1 0,1 1 0,-1-1 1,5 5-1,5 3-28,1 2 1,14 15-1,17 13-39,-38-35 66,1 0 1,-1 0-1,1-1 1,-1 0-1,1-1 1,0 1-1,0-1 1,0-1-1,1 0 1,-1 0-1,0 0 1,0-1-1,1 0 1,9-2-1,10-3 1,-1-1 1,52-19-1,-56 17 2,0 0-1,1 2 1,0 0 0,26-2 0,-38 8-1,-1 0 1,1 1-1,-1 0 1,0 1-1,1 0 1,-1 1-1,0 0 1,13 6-1,9 6 1,40 25 0,12 5-11,-65-36 11,1-2 0,0 0 0,0-1-1,1-1 1,0-1 0,0-1 0,33 0 0,-11-4 8,1-2 0,76-15 0,-66 7-2,85-4 1,-114 14-6,0 2-1,0 0 1,0 2 0,0 1-1,39 11 1,-16 2-5,-1 3 0,59 32 0,35 16-5,-119-60 9,0 0-1,1-1 1,0-1 0,36 4-1,-23-7 2,0-3 0,0 0-1,48-8 1,109-28-16,-124 21-29,1 2 0,95-4 0,-94 19-20,85 14 1,17 0 2,-142-15 58,0-1 1,0-2-1,48-9 0,20-14 12,119-47-1,-13 4 7,-155 54-13,1 2 1,57-5-1,-75 14-5,-1 2-1,1 2 1,-1 1-1,35 6 1,128 35-17,-145-30 20,-20-6 22,0-2-1,1-1 1,-1-2 0,1-1 0,0-1 0,-1-2 0,1-1 0,-1-2-1,0 0 1,0-3 0,-1 0 0,51-22 0,87-46 100,47-18-1184,-185 83 904,0 2 1,1 1-1,0 2 0,0 1 1,44-2-1,19 8-235</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7.525"/>
    </inkml:context>
    <inkml:brush xml:id="br0">
      <inkml:brushProperty name="width" value="0.05" units="cm"/>
      <inkml:brushProperty name="height" value="0.05" units="cm"/>
    </inkml:brush>
  </inkml:definitions>
  <inkml:trace contextRef="#ctx0" brushRef="#br0">4 419 14803,'1'3'355,"1"-1"1,-1 1-1,1-1 0,-1 0 0,1 1 0,0-1 1,0 0-1,0 0 0,0 0 0,0 0 1,0-1-1,4 3 0,-4-3-251,1-1-1,-1 1 1,0-1-1,0 0 1,0 0-1,0 0 1,0 0-1,0 0 1,1 0-1,-1 0 1,0-1-1,0 1 1,0-1-1,0 0 1,0 1-1,0-1 1,3-2 0,4-2-43,0 0 0,0-1 0,0 0 0,-1 0 0,14-14 1,-19 17-41,0 1 0,-1 0 0,0-1 0,1 0 0,-1 0 0,0 1 0,0-1 0,-1 0 0,1-1 0,-1 1 0,1 0 1,-1 0-1,0-1 0,0 1 0,-1 0 0,1-1 0,-1 1 0,1-1 0,-1 1 0,0-1 0,-1-3 0,1 6-2,-1-1 0,1 0-1,-1 1 1,1-1-1,-1 1 1,0-1-1,0 1 1,1 0 0,-1-1-1,0 1 1,0 0-1,-1 0 1,1 0 0,0-1-1,0 1 1,0 0-1,-1 0 1,1 1-1,-1-1 1,1 0 0,0 0-1,-1 1 1,0-1-1,1 1 1,-1-1-1,1 1 1,-1 0 0,1 0-1,-1-1 1,0 1-1,1 0 1,-1 0 0,0 1-1,-1-1 1,-2 1 24,0 0-1,1 0 1,-1 1 0,1-1 0,0 1 0,0 0 0,-1 0-1,1 1 1,0-1 0,-6 6 0,3-1-18,1 0 1,0 0-1,0 0 1,1 1-1,0 0 1,0 0-1,1 0 0,0 0 1,1 1-1,0 0 1,0 0-1,-2 12 1,2-7-14,1 0 1,1 0 0,0-1-1,1 1 1,1 0 0,0 0-1,5 23 1,-6-33-7,1-1-1,0 1 1,1-1 0,-1 1-1,0-1 1,1 0-1,0 0 1,0 1 0,0-1-1,0-1 1,3 5-1,-3-6-3,0 0 0,-1 1 0,1-1 0,0 0 0,0 0 0,0 0-1,0 0 1,0 0 0,0-1 0,0 1 0,0-1 0,0 1-1,0-1 1,1 0 0,-1 0 0,0 0 0,0 0 0,0 0 0,0 0-1,1 0 1,1-1 0,5-2-48,0 0-1,1-1 1,-2 0 0,1-1-1,0 1 1,-1-2-1,0 1 1,0-1 0,13-13-1,2-4-278,35-44-1,-35 34-280,-2-2 0,0 0-1,-3-1 1,-1-1 0,-1 0-1,-2-1 1,14-69 0,-26 99 438,8-47-785,-9 51 862,-1 1 0,1-1 1,-1 1-1,0-1 1,-1 0-1,1 1 0,-1-1 1,1 1-1,-1-1 1,0 1-1,-3-7 0,4 10 84,0-1-1,0 1 0,-1 0 0,1 0 0,0-1 1,0 1-1,0 0 0,-1 0 0,1 0 1,0-1-1,0 1 0,-1 0 0,1 0 0,0 0 1,-1 0-1,1-1 0,0 1 0,0 0 1,-1 0-1,1 0 0,0 0 0,-1 0 0,1 0 1,0 0-1,-1 0 0,1 0 0,0 0 1,-1 0-1,1 0 0,0 0 0,0 0 0,-1 0 1,1 0-1,0 1 0,-1-1 0,1 0 1,0 0-1,0 0 0,-1 0 0,1 1 0,0-1 1,-11 12 27,-1 15 420,1 0 0,1 0 0,-11 54 0,14-51-391,1-6 183,-5 39-1,11-55-108,-1-1 0,1 0 0,0 0 0,0 0 0,1 1 0,0-1 0,0 0 0,1 0 1,-1 0-1,5 7 0,7 5 54</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7.960"/>
    </inkml:context>
    <inkml:brush xml:id="br0">
      <inkml:brushProperty name="width" value="0.05" units="cm"/>
      <inkml:brushProperty name="height" value="0.05" units="cm"/>
    </inkml:brush>
  </inkml:definitions>
  <inkml:trace contextRef="#ctx0" brushRef="#br0">30 14 20268,'-1'-13'1464,"-4"30"-841,-7 79 596,3 0 0,6 139 0,4-221-1140,3 46 238,-4-57-343,1 1-1,-1 0 0,1-1 1,0 1-1,0-1 0,1 1 1,-1-1-1,1 0 0,0 1 1,0-1-1,0 0 0,4 5 1,-6-8-19,0 1 0,1-1-1,-1 0 1,1 1 0,-1-1 0,1 0 0,-1 1 0,1-1 0,-1 0 0,1 0 0,-1 1 0,1-1 0,-1 0 0,1 0 0,-1 0 0,1 0 0,-1 1 0,1-1 0,-1 0 0,1 0 0,0 0 0,-1 0 0,1 0 0,-1-1 0,1 1 0,-1 0 0,1 0 0,0-1 0,1 1-77,-1-1 0,0 0 0,0 0 0,0 0 0,-1 0 0,1 0 0,0 0 0,0 0 0,0 0-1,-1 0 1,2-3 0,8-32-1604,-8 16 975,-1 1-99</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8.362"/>
    </inkml:context>
    <inkml:brush xml:id="br0">
      <inkml:brushProperty name="width" value="0.05" units="cm"/>
      <inkml:brushProperty name="height" value="0.05" units="cm"/>
    </inkml:brush>
  </inkml:definitions>
  <inkml:trace contextRef="#ctx0" brushRef="#br0">1 168 15987,'15'6'756,"0"1"-1,20 12 1,-25-13-514,1-1 0,-1 1 1,1-1-1,0-1 0,0 0 0,20 4 1,-23-8-76,0 1 1,0-1 0,0 0 0,1-1 0,-1 0 0,0 0 0,0-1 0,0 0 0,-1 0-1,10-5 1,-14 6-105,0 0-1,-1 0 1,1 0-1,-1-1 1,1 1-1,-1-1 1,1 0-1,-1 0 1,0 0-1,0 0 1,0 0-1,0 0 1,0 0-1,-1-1 1,1 1-1,-1 0 1,1-1-1,-1 0 0,0 1 1,0-1-1,0 0 1,0 1-1,0-1 1,-1 0-1,1 0 1,-1 0-1,0 0 1,0 0-1,0 0 1,0 1-1,-2-6 1,2 6-64,0 1-1,0-1 1,-1 1 0,1 0 0,-1-1 0,1 1 0,-1-1 0,1 1 0,-1 0-1,0-1 1,0 1 0,0 0 0,0 0 0,0 0 0,0 0 0,0 0 0,0 0-1,0 0 1,0 0 0,-1 0 0,1 0 0,0 0 0,-1 1 0,1-1 0,0 1-1,-1-1 1,1 1 0,-1-1 0,1 1 0,-1 0 0,1 0 0,-1 0 0,1 0-1,-1 0 1,1 0 0,-1 0 0,1 0 0,-1 1 0,1-1 0,0 0 0,-1 1-1,1-1 1,-3 2 0,-1 0-28,0 1 0,0-1 0,0 1 0,0 0 0,0 0 0,0 1 1,1 0-1,0-1 0,0 1 0,-6 7 0,7-6 39,0 0 1,0 0-1,0 0 0,1 1 1,0-1-1,0 1 1,0 0-1,1 0 1,0-1-1,0 1 1,0 0-1,0 7 0,1-10 7,0-1-1,1 0 0,-1 1 0,0-1 0,1 0 0,-1 1 1,1-1-1,0 0 0,0 0 0,0 0 0,0 1 0,0-1 1,0 0-1,1 0 0,-1-1 0,0 1 0,1 0 0,0 0 1,-1-1-1,1 1 0,0-1 0,0 1 0,0-1 0,0 0 1,0 0-1,0 0 0,0 0 0,0 0 0,1 0 0,-1-1 1,0 1-1,0-1 0,5 1 0,4 0 4,-1-1 1,1 0-1,-1-1 0,0 0 0,1 0 1,17-6-1,61-24-513,-64 20-131,49-12-1,-61 21 283,-13 3 673,-1-1-244,-1 0 0,1 0 1,0 0-1,-1 0 1,1 0-1,0 0 1,-1-1-1,1 1 0,0 0 1,-1-1-1,1 1 1,0-1-1,0 1 1,-2-2-1,-4-3 321,1 0-1,0 0 1,0-1-1,1 0 1,-9-11 0,10 13-267,2 0 0,-1 0 1,0-1-1,1 1 1,0-1-1,0 0 0,0 0 1,0 0-1,1 1 1,-1-8-1,2 11-138,0 1-1,0-1 1,0 0-1,0 0 1,0 1-1,1-1 1,-1 0 0,0 0-1,1 1 1,-1-1-1,0 0 1,1 0-1,-1 1 1,1-1 0,-1 1-1,1-1 1,0 0-1,-1 1 1,1-1 0,-1 1-1,1-1 1,0 1-1,0 0 1,-1-1-1,1 1 1,0 0 0,0-1-1,-1 1 1,2 0-1,29-7-689,-19 6 174,-1-2 207,1 0 0,-1-1 1,0 0-1,0 0 0,0-1 0,0-1 0,-1 0 0,13-10 0,35-23-507</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9.258"/>
    </inkml:context>
    <inkml:brush xml:id="br0">
      <inkml:brushProperty name="width" value="0.05" units="cm"/>
      <inkml:brushProperty name="height" value="0.05" units="cm"/>
    </inkml:brush>
  </inkml:definitions>
  <inkml:trace contextRef="#ctx0" brushRef="#br0">124 64 15571,'1'-1'99,"-1"1"-1,1-1 0,-1 0 0,0 1 1,1-1-1,-1 0 0,0 1 1,1-1-1,-1 0 0,0 0 0,0 1 1,1-1-1,-1 0 0,0 0 0,0 0 1,0 1-1,0-1 0,0 0 1,0 0-1,0 1 0,-1-1 0,1-1 1,-1 2-45,1-1 1,-1 1-1,1 0 1,-1-1-1,1 1 1,-1 0-1,1 0 1,-1 0-1,1-1 1,-1 1-1,1 0 1,-1 0-1,0 0 1,1 0-1,-1 0 1,1 0-1,-1 0 1,1 0-1,-1 0 1,0 0-1,1 0 1,-1 1-1,-3 0 94,0 0 1,1 0-1,-1 1 1,1-1-1,-1 1 0,1 0 1,0 0-1,-6 4 0,1 3-42,1 0 0,-1 1 0,1 0 0,1 0 0,0 1 0,1 0 0,-1 0 0,2 0 0,0 1 0,0-1 0,1 1 0,-2 18 0,3-16-107,0 1 1,2-1 0,-1 0-1,2 1 1,0-1 0,0 0-1,2 1 1,0-1 0,0 0-1,7 16 1,-8-25 5,1 0-1,-1 0 1,1-1-1,0 1 1,0-1-1,0 0 1,1 1-1,-1-1 1,5 3 0,-5-5 14,-1 0 0,0-1 1,1 1-1,-1-1 0,1 0 1,-1 1-1,1-1 0,0-1 1,-1 1-1,1 0 0,0 0 0,0-1 1,-1 0-1,1 0 0,0 1 1,0-2-1,0 1 0,-1 0 1,6-1-1,-2-2 54,1 1 1,0-1-1,-1 0 1,0 0-1,1-1 0,-2 0 1,1 0-1,0-1 1,-1 1-1,0-1 0,0 0 1,0-1-1,5-6 1,2-4 225,-1-1 1,-1 0-1,13-28 1,-14 23 97,0 0 1,6-27-1,-13 40-256,0 0-1,-1 0 1,0-1 0,0 1-1,0 0 1,-2-1 0,1 1-1,-3-11 1,3 19-128,0 0 0,0 1 0,0-1 0,0 0 0,0 0 0,0 1 0,-1-1 0,1 0 0,0 1 0,0-1 0,-1 0 0,1 1 0,-1-1 0,1 0 0,-1 1 0,1-1 0,-1 0 0,1 1 0,-1-1 0,1 1 0,-1 0 0,0-1 0,0 0 0,0 1-10,1 0 1,-1 0-1,0 1 0,1-1 0,-1 0 1,1 0-1,-1 0 0,0 1 1,1-1-1,-1 0 0,1 1 0,-1-1 1,1 0-1,-1 1 0,1-1 0,-1 1 1,1-1-1,0 1 0,-1-1 1,1 1-1,-1 0 0,-1 3-20,-1 0 0,1 0 0,0 0-1,0 1 1,0-1 0,-1 6 0,0 8-43,0 1 1,2-1-1,0 1 1,1-1-1,1 1 1,1-1-1,0 0 1,1 1-1,8 21 1,-10-37 57,0 0 0,0 0 0,0 0 1,1-1-1,-1 1 0,1 0 0,0-1 0,0 0 0,-1 1 0,2-1 0,-1 0 1,0 0-1,5 4 0,-5-6 0,-1 1 0,0-1 0,1 1 0,-1-1-1,1 0 1,0 1 0,-1-1 0,1 0 0,-1 0 0,1 0 0,-1 0 0,1 0 0,-1-1 0,1 1 0,-1 0-1,1-1 1,-1 1 0,1-1 0,-1 1 0,1-1 0,-1 0 0,0 0 0,1 1 0,-1-1 0,0 0 0,0 0 0,0 0-1,2-2 1,12-12-338,-1-1-1,0 0 1,-2-1-1,15-25 1,-6 5-330,19-47 0,-32 63 427,-1-1 0,6-27 0,-2-2-257</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59.692"/>
    </inkml:context>
    <inkml:brush xml:id="br0">
      <inkml:brushProperty name="width" value="0.05" units="cm"/>
      <inkml:brushProperty name="height" value="0.05" units="cm"/>
    </inkml:brush>
  </inkml:definitions>
  <inkml:trace contextRef="#ctx0" brushRef="#br0">21 0 15667,'-6'59'2779,"0"-5"-1449,3-7-665,-3 68 1571,12 163 0,-5-273-2167,0 8 94,1-1-1,4 19 1,-6-30-145,1 1 0,-1 0-1,0 0 1,1-1 0,0 1 0,-1 0 0,1-1 0,0 1-1,0-1 1,0 1 0,0-1 0,0 1 0,0-1-1,0 1 1,0-1 0,1 0 0,-1 0 0,1 0-1,-1 0 1,1 0 0,-1 0 0,1 0 0,-1 0-1,1-1 1,0 1 0,1 0 0,-1-1-46,-1 0-1,0 0 1,1-1-1,-1 1 1,0 0 0,1-1-1,-1 1 1,0-1 0,0 1-1,1-1 1,-1 0 0,0 1-1,0-1 1,0 0-1,0 0 1,0 0 0,0 0-1,0 0 1,0 0 0,0 0-1,0 0 1,0 0-1,-1-1 1,1 1 0,-1 0-1,1 0 1,-1-1 0,1 1-1,-1 0 1,1-1 0,-1 1-1,0 0 1,0-1-1,0 1 1,0-1 0,0 1-1,0-2 1,0-1-111,0 1 1,0 0-1,-1-1 0,1 1 0,0 0 0,-1 0 1,0-1-1,0 1 0,0 0 0,0 0 1,-1 0-1,1 0 0,-1 0 0,0 0 1,-2-3-1,-7-3-541</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0.056"/>
    </inkml:context>
    <inkml:brush xml:id="br0">
      <inkml:brushProperty name="width" value="0.05" units="cm"/>
      <inkml:brushProperty name="height" value="0.05" units="cm"/>
    </inkml:brush>
  </inkml:definitions>
  <inkml:trace contextRef="#ctx0" brushRef="#br0">168 20 15227,'13'-11'1312,"-13"11"-1264,0 0 0,0-1 0,0 1 0,1 0 0,-1 0 0,0 0 0,0-1 0,0 1 0,0 0 0,0 0 0,0 0 0,0-1 0,0 1 0,0 0 0,0 0 0,0 0 0,0-1 0,0 1 0,0 0 0,0 0 0,0-1 0,0 1 0,0 0 0,0 0 0,0 0 0,0-1 0,0 1 0,0 0 0,0 0 0,-1 0 0,1 0 1,0-1-1,0 1 0,0 0 0,-1 0 0,0-1 87,-1 1 1,1 0 0,-1 0 0,1-1 0,-1 1 0,1 0 0,-1 1 0,1-1 0,-1 0 0,1 0 0,-1 1-1,1-1 1,-1 1 0,1-1 0,0 1 0,-1-1 0,1 1 0,-3 1 0,-10 6 244,1 1 0,-1 0 1,2 1-1,-1 0 0,-18 20 1,26-24-337,0 0 1,0 0 0,0 1-1,0-1 1,1 1 0,0 0-1,1 0 1,0 1 0,0-1-1,0 1 1,1 0 0,0-1-1,-1 11 1,3-16-47,0-1 0,-1 0 1,1 1-1,0-1 0,0 0 0,1 1 0,-1-1 0,0 0 0,0 1 1,1-1-1,-1 0 0,1 1 0,-1-1 0,1 0 0,-1 0 1,1 1-1,0-1 0,-1 0 0,1 0 0,0 0 0,0 0 1,0 0-1,0 0 0,0 0 0,1 0 0,1 0-10,-1 0 0,1 0 0,-1 0 0,0-1 0,1 0 0,-1 1-1,1-1 1,-1 0 0,1 0 0,-1 0 0,1 0 0,4-1 0,8-3-91,0-1 0,0 0 0,21-10 0,-29 12 57,3-2-53,1 1 0,0 0 0,0 1 0,0 0-1,0 0 1,1 1 0,21-1 0,-29 3 95,0 0 0,-1 1 0,1-1 0,0 1 0,0 0 0,-1 0 0,1 1 0,0-1 0,-1 0 0,1 1 0,-1 0 0,0 0 0,1 0 0,-1 1 0,0-1 1,0 0-1,-1 1 0,1 0 0,0 0 0,-1 0 0,0 0 0,0 0 0,0 1 0,0-1 0,0 0 0,-1 1 0,2 4 0,-1-4 79,-1-1 0,0 0 1,0 1-1,0-1 0,0 1 0,-1-1 0,0 1 0,1-1 0,-1 1 1,-1-1-1,1 1 0,0-1 0,-1 1 0,0-1 0,1 1 0,-2-1 1,1 1-1,0-1 0,-1 0 0,1 0 0,-1 0 0,-2 4 0,1-4-43,0 0-1,0 0 0,0 0 1,-1 0-1,1-1 0,-1 0 1,0 1-1,0-1 0,1 0 1,-1-1-1,-1 1 1,1-1-1,0 0 0,0 0 1,0 0-1,-1 0 0,-6 0 1,5-1-34,1 0 0,0-1 1,-1 1-1,1-1 0,0 0 1,-1 0-1,-9-4 0,-6-6-174</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0.864"/>
    </inkml:context>
    <inkml:brush xml:id="br0">
      <inkml:brushProperty name="width" value="0.05" units="cm"/>
      <inkml:brushProperty name="height" value="0.05" units="cm"/>
    </inkml:brush>
  </inkml:definitions>
  <inkml:trace contextRef="#ctx0" brushRef="#br0">111 452 13787,'0'-5'446,"0"-1"0,-1 0-1,1 0 1,-1 0 0,0 0 0,-1 0 0,1 1 0,-5-11-1,5 14-275,0-1 0,0 1-1,0-1 1,-1 1 0,1 0-1,-1-1 1,0 1 0,0 0-1,1 0 1,-1 0-1,0 0 1,-1 1 0,1-1-1,0 0 1,0 1 0,-1 0-1,1-1 1,-1 1 0,1 0-1,-5-1 1,5 2-106,1 0 0,-1 0 0,0 1 1,1-1-1,-1 0 0,1 1 0,-1-1 0,1 0 0,-1 1 1,1 0-1,-1-1 0,1 1 0,0 0 0,-1 0 0,1 0 1,0 0-1,0 0 0,-1 0 0,1 0 0,0 0 0,0 1 1,0-1-1,1 0 0,-1 1 0,0-1 0,0 0 0,1 1 1,-1-1-1,0 3 0,-2 3 27,0 1 0,1 0 0,0-1 0,-2 13 0,2-8-85,1 1 0,0-1 0,1 0 0,0 1 0,1-1 0,1 0 0,-1 1 0,2-1-1,0 0 1,0 0 0,9 17 0,-11-27-7,0 0 0,0 0 0,0 0 0,1 0 0,-1-1 0,1 1-1,-1 0 1,1-1 0,0 1 0,0-1 0,-1 1 0,1-1 0,0 0 0,0 0 0,1 0 0,-1 0-1,0 0 1,0 0 0,0-1 0,1 1 0,-1-1 0,0 0 0,0 1 0,1-1 0,-1 0 0,0 0 0,1 0-1,-1-1 1,0 1 0,4-1 0,1-2 0,0 1 1,1-1-1,-1 0 0,-1-1 1,1 0-1,0 0 0,-1 0 1,8-8-1,9-9 6,-1-1 0,-1-1 0,-1 0 0,-2-2 0,19-31 0,-4-1 28,36-86-1,-60 125-32,-1-1 0,-1-1 1,-1 1-1,-1-1 0,0 0 1,-1-1-1,1-28 0,-9 29-12,4 20 11,0 0 1,0 0-1,0-1 1,0 1-1,0 0 1,0 0-1,0 0 1,0-1-1,-1 1 1,1 0-1,0 0 1,0 0-1,0-1 1,-1 1-1,1 0 1,0 0 0,0 0-1,0 0 1,-1 0-1,1-1 1,0 1-1,0 0 1,-1 0-1,1 0 1,0 0-1,0 0 1,-1 0-1,1 0 1,0 0-1,0 0 1,-1 0-1,1 0 1,-2 1-2,1 0 0,0 0-1,0 0 1,-1 0 0,1 0 0,0 0 0,0 0-1,0 1 1,0-1 0,0 0 0,1 1 0,-1-1-1,0 1 1,-1 2 0,-4 14 0,1 1 1,0-1-1,1 1 0,2 1 1,-1-1-1,2 0 0,1 0 1,0 1-1,1-1 0,1 0 1,7 26-1,-7-36 17,1 0-1,0 0 1,1 0-1,-1-1 1,2 1-1,5 8 1,-9-15-8,1 0 0,-1 0 0,1 0 0,-1 0 1,1 0-1,0 0 0,0-1 0,0 1 0,0 0 0,0-1 1,0 0-1,0 1 0,0-1 0,0 0 0,1 0 1,-1 0-1,1-1 0,-1 1 0,1 0 0,-1-1 1,0 0-1,1 1 0,0-1 0,-1 0 0,1 0 0,-1-1 1,4 0-1,-1-1 4,1 0-1,0-1 1,-1 0 0,1 0-1,-1 0 1,0-1 0,0 0-1,0 0 1,-1 0 0,1 0-1,-1-1 1,6-8 0,4-6-35,21-40 0,-20 27-268,15-40 1,-27 65 187,2-4-169,-2 11-81,-2 20-109,0 13 138,4 77-51,-4-98 447,1 1 0,0-1 0,1 0-1,1 0 1,0-1 0,8 18 0,-12-28-44,1 1 1,-1-1 0,1 1 0,0-1-1,0 1 1,0-1 0,0 0 0,0 0-1,0 1 1,0-1 0,0 0 0,0 0-1,0 0 1,1 0 0,-1 0-1,0-1 1,1 1 0,-1 0 0,1-1-1,-1 1 1,1-1 0,-1 1 0,1-1-1,-1 1 1,1-1 0,0 0-1,-1 0 1,1 0 0,-1 0 0,1 0-1,-1 0 1,1-1 0,0 1 0,-1 0-1,1-1 1,-1 1 0,1-1 0,-1 0-1,1 1 1,-1-1 0,2-1-1,6-4 84,-1-1-1,-1 1 0,1-1 0,-1-1 1,7-9-1,-9 12-87,14-16 21,-1-1 0,-2-1-1,0-1 1,-1 0 0,-1 0-1,18-48 1,-31 69-75,-1 0 0,1 0 0,0 0 0,-1 0 1,0 0-1,1 0 0,-1 0 0,0 0 0,-1 0 0,0-5 0,1 7 24,0 1-1,0 0 0,0-1 1,-1 1-1,1 0 0,0-1 1,0 1-1,0 0 0,-1-1 1,1 1-1,0 0 1,0-1-1,-1 1 0,1 0 1,0 0-1,0-1 0,-1 1 1,1 0-1,0 0 0,-1 0 1,1-1-1,-1 1 0,1 0 1,0 0-1,-1 0 0,1 0 1,0 0-1,-1 0 0,0 0 1,0 0-6,0 0 1,-1 1 0,1-1 0,0 1-1,0-1 1,-1 1 0,1 0-1,0-1 1,0 1 0,0 0-1,0 0 1,0 0 0,-1 2-1,-5 4 9,2 0-1,-1 1 1,1 0-1,0 0 1,1 1-1,0-1 1,0 1-1,1 0 1,0 0-1,0 0 1,-2 19-1,5-21 27,-1 0 0,1-1 0,0 1 0,0 0 0,1 0 0,0-1 0,0 1-1,3 6 1,-3-9-2,0 0 0,1-1 0,-1 0 0,1 1 0,0-1 0,0 0 0,1 0 0,-1 0-1,0 0 1,1 0 0,0 0 0,0-1 0,0 1 0,5 3 0,-2-4-8,-1 0 0,0 0 0,0 0 0,1-1-1,-1 0 1,1 0 0,0 0 0,-1-1 0,1 0 0,-1 0 0,1 0 0,0-1 0,-1 1 0,1-1 0,-1-1 0,1 1 0,-1-1-1,8-3 1,2-2-208,-1 1 0,0-2 0,-1 0-1,1-1 1,16-14 0,-17 11-248,0-2 0,-1 1 0,0-1 0,-1-1-1,-1 0 1,16-30 0,-6 3-372</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1.292"/>
    </inkml:context>
    <inkml:brush xml:id="br0">
      <inkml:brushProperty name="width" value="0.05" units="cm"/>
      <inkml:brushProperty name="height" value="0.05" units="cm"/>
    </inkml:brush>
  </inkml:definitions>
  <inkml:trace contextRef="#ctx0" brushRef="#br0">29 1 20148,'-4'11'1841,"-2"2"-1569,3-4-984,0 1 1784,-4-4-984,1-2-160</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1.676"/>
    </inkml:context>
    <inkml:brush xml:id="br0">
      <inkml:brushProperty name="width" value="0.05" units="cm"/>
      <inkml:brushProperty name="height" value="0.05" units="cm"/>
    </inkml:brush>
  </inkml:definitions>
  <inkml:trace contextRef="#ctx0" brushRef="#br0">9 0 16724,'-8'16'1448,"8"23"-1048,1 2-216,2 11 1024,4 5-688,3 5-464,2-5-112,-2-4-288,1-4-168,-5-12 800,-5-7-368,-3-15-88,-8-12-80</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2.192"/>
    </inkml:context>
    <inkml:brush xml:id="br0">
      <inkml:brushProperty name="width" value="0.05" units="cm"/>
      <inkml:brushProperty name="height" value="0.05" units="cm"/>
    </inkml:brush>
  </inkml:definitions>
  <inkml:trace contextRef="#ctx0" brushRef="#br0">5 403 18348,'-2'-13'276,"1"0"0,0 1 0,1-1 0,0 0 1,1 1-1,1-1 0,0 0 0,0 1 0,1-1 0,1 1 0,0 0 1,1 0-1,0 1 0,11-19 0,-6 15-114,0 1 1,1 1-1,1 0 0,0 0 1,1 1-1,0 1 0,1 0 1,0 1-1,0 0 0,20-9 1,-15 10-138,2 0-1,-1 1 1,1 1 0,0 0 0,1 2-1,-1 1 1,1 1 0,25-1 0,-34 3-41,0 1 0,0 1 1,0 0-1,0 0 0,0 1 1,0 1-1,0 1 0,-1 0 1,0 0-1,1 1 0,-1 0 1,-1 1-1,1 1 1,18 14-1,-25-17 13,0 1 0,0-1 0,-1 1 1,0 0-1,0 1 0,0-1 0,0 1 0,-1-1 0,0 1 1,0 0-1,0 1 0,-1-1 0,0 0 0,2 9 0,-3-6 36,-1 1 0,1-1 0,-1 0-1,-1 0 1,0 0 0,0 0-1,-1 0 1,0 0 0,-4 12 0,-3 0 103,0-1 0,-1 0 0,-1-1 1,-1 0-1,-1-1 0,0 0 1,-27 26-1,34-36-147,-1-1 0,0-1 0,0 1 1,-1-1-1,0 0 0,0-1 0,-1 0 0,1 0 1,-10 4-1,17-9-16,1 0 1,0 0-1,0 0 1,0 0-1,-1 0 0,1 1 1,0-1-1,0 0 1,-1 0-1,1 0 1,0 0-1,0 0 1,0 0-1,-1 0 1,1 0-1,0 0 0,0 0 1,-1 0-1,1 0 1,0 0-1,0 0 1,-1 0-1,1 0 1,0 0-1,0 0 1,0-1-1,-1 1 0,1 0 1,0 0-1,0 0 1,0 0-1,-1 0 1,1 0-1,0-1 1,4-7-903,15-10-643,2 2 255,1 0 0,1 2 0,0 1 0,1 0 0,0 2 0,0 1 1,2 1-1,37-9 0,-58 17 1441,0 0 0,0 1 1,0 0-1,0 0 0,0 0 1,0 1-1,0-1 0,0 1 0,0 0 1,0 1-1,0-1 0,0 1 1,-1 0-1,1 0 0,-1 1 0,1-1 1,-1 1-1,0 0 0,0 0 0,0 0 1,0 1-1,-1-1 0,0 1 1,1 0-1,-1 0 0,0 0 0,-1 1 1,5 7-1,3 11 1017,-1-1-1,-1 1 1,-1 0 0,7 40-1,-10-46-936,6 33 1013,-4-14 380,14 39 1,-20-75-1575,0 0 0,0 0 0,0 0 0,0 0 0,0 0 0,0 0 0,0 0 0,0 0 0,0 0 0,0 0 0,0 0 0,0 0 0,1 0 0,-1 0 0,0 0 1,0 0-1,0 0 0,0 0 0,0 0 0,0 0 0,0 0 0,0 0 0,0 0 0,0 0 0,0 0 0,0 0 0,0 0 0,0 0 0,0 0 0,0 0 0,1 0 0,-1 0 0,0 0 0,0 0 0,0 0 0,0 0 0,0 0 0,0 1 0,0-1 1,0 0-1,0 0 0,0 0 0,0 0 0,0 0 0,0 0 0,0 0 0,1-11 477,-2-14-96,-3 2-435,-1 0 0,-2 1 0,0 0-1,-1 0 1,-1 1 0,-1 0 0,-1 0 0,-27-37 0,43 56-253,-1 0 0,1 0 0,0 1 0,0-1 0,0 1 0,5-1 0,25-7-894,86-43-967,-111 47 2013,41-19-548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1.114"/>
    </inkml:context>
    <inkml:brush xml:id="br0">
      <inkml:brushProperty name="width" value="0.05" units="cm"/>
      <inkml:brushProperty name="height" value="0.05" units="cm"/>
    </inkml:brush>
  </inkml:definitions>
  <inkml:trace contextRef="#ctx0" brushRef="#br0">693 624 12955,'-58'-15'638,"0"1"0,-90-8 0,101 16-334,38 5-284,0-1 1,0 1 0,-1 1 0,1 0-1,0 0 1,-1 1 0,1 0 0,0 1-1,0 0 1,0 0 0,0 1 0,0 0-1,0 0 1,1 1 0,0 0-1,-1 1 1,-12 9 0,5 0-7,0 1 0,1 1 0,1 0 0,0 1-1,1 0 1,1 1 0,1 1 0,1-1 0,0 2 0,-9 27 0,5-8 17,3 0-1,1 1 1,2 0 0,-5 63 0,11-67-11,2 1 1,2 0-1,1 0 1,2-1-1,1 1 1,2-1-1,1-1 1,2 1-1,2-2 1,24 50-1,-13-40-16,2-1-1,1-1 1,3-2-1,1-1 1,1-1-1,3-2 1,47 40-1,-40-41-16,1-2 0,2-2 0,1-2 0,2-1 0,0-3 0,1-3 0,83 27 0,-53-29-24,1-3 0,1-5 0,0-2 0,163-4 0,-105-13-76,-1-7-1,150-35 1,-148 15 34,-2-6 0,-3-6 1,-1-6-1,-2-6 0,-4-6 1,124-81-1,-199 112 82,-1-3 1,-2-2-1,-1-3 0,-3-1 1,45-53-1,-72 70 8,-1 0 0,-1-1 0,-1-2 1,-1 1-1,-2-1 0,-1-1 0,-1-1 1,-2 1-1,11-61 0,-14 54 44,-2 0-1,-2-1 1,-1 1 0,-2-1-1,-1 1 1,-2-1 0,-1 1-1,-13-42 1,9 51 31,-1 0 0,-2 1-1,-1 0 1,-1 0 0,-1 2 0,-1 0 0,-1 0 0,-1 2 0,-1 0-1,-28-25 1,6 11 76,-1 2-1,-2 2 1,-1 2 0,-78-39-1,46 33-41,-1 4 0,-1 3-1,-135-29 1,115 38-113,-1 5-1,-173-3 1,175 20 86,0 4 0,0 5 0,1 4-1,1 4 1,0 4 0,2 5 0,1 3 0,2 5-1,1 4 1,2 3 0,-110 73 0,59-22 196</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2.637"/>
    </inkml:context>
    <inkml:brush xml:id="br0">
      <inkml:brushProperty name="width" value="0.05" units="cm"/>
      <inkml:brushProperty name="height" value="0.05" units="cm"/>
    </inkml:brush>
  </inkml:definitions>
  <inkml:trace contextRef="#ctx0" brushRef="#br0">136 62 15091,'-10'5'300,"1"0"-1,-1 1 1,1 0 0,0 0-1,0 1 1,1 0-1,0 1 1,0 0 0,1 0-1,0 1 1,-7 11 0,10-15-245,1 0 0,0 0 1,0 1-1,1-1 0,-1 1 1,1 0-1,0 0 0,1 0 1,0 0-1,-1 0 0,2 0 1,-1 0-1,1 0 0,0 0 1,0 0-1,1 0 1,0 0-1,0 0 0,0 0 1,1 0-1,2 7 0,-3-11-31,-1 0-1,1-1 1,0 1 0,-1 0-1,1-1 1,0 1-1,0-1 1,0 1 0,1-1-1,-1 1 1,0-1-1,0 0 1,1 1-1,-1-1 1,1 0 0,-1 0-1,1 0 1,0 0-1,-1 0 1,1-1 0,0 1-1,-1 0 1,1-1-1,0 0 1,0 1-1,0-1 1,0 0 0,-1 0-1,1 0 1,0 0-1,0 0 1,0 0 0,0 0-1,-1-1 1,1 1-1,0-1 1,0 1-1,0-1 1,-1 0 0,4-1-1,0-1 104,0-1 0,0 1 0,-1-1 0,1 0 0,-1 0 0,0 0 0,0-1 0,0 1 0,0-1 0,-1 0 0,4-9 0,-1 2 154,-1-1-1,-1 0 1,0 0-1,-1 0 1,0 0-1,1-26 1,-3 30-184,-1-1 0,-1 0 0,1 1 1,-1-1-1,-1 1 0,0-1 0,0 1 0,-1 0 1,0 0-1,-6-12 0,8 20-94,0-1 1,1 0-1,-1 1 0,0-1 1,0 1-1,0-1 1,0 1-1,-1-1 0,1 1 1,0 0-1,-1 0 0,1-1 1,-1 1-1,1 0 0,-1 0 1,1 0-1,-1 1 0,0-1 1,1 0-1,-1 1 0,0-1 1,-2 0-1,2 1-49,0 1 0,1-1-1,-1 0 1,0 1 0,1-1 0,-1 1-1,1-1 1,-1 1 0,0 0 0,1 0-1,0 0 1,-1-1 0,1 2 0,-1-1-1,1 0 1,0 0 0,0 0 0,0 0-1,-2 2 1,2 0-57,-1 0 0,0-1 1,1 1-1,-1 0 0,1 0 0,0-1 0,0 1 0,0 0 0,0 0 1,1 0-1,-1 4 0,1-5 62,0 0 1,-1-1-1,2 1 1,-1 0-1,0 0 1,0-1-1,0 1 0,1 0 1,-1-1-1,1 1 1,0 0-1,-1-1 1,1 1-1,0-1 1,0 1-1,0-1 0,0 1 1,0-1-1,0 0 1,2 2-1,11 0-424</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3.409"/>
    </inkml:context>
    <inkml:brush xml:id="br0">
      <inkml:brushProperty name="width" value="0.05" units="cm"/>
      <inkml:brushProperty name="height" value="0.05" units="cm"/>
    </inkml:brush>
  </inkml:definitions>
  <inkml:trace contextRef="#ctx0" brushRef="#br0">250 220 13099,'-6'-4'799,"1"-1"-1,-2 1 1,1 0 0,0 0 0,-13-5-1,16 8-625,0 0 1,0 1-1,0-1 0,0 1 0,0-1 0,-1 1 0,1 0 0,0 0 0,0 1 0,-1-1 0,1 0 0,0 1 0,0 0 1,0 0-1,0 0 0,-3 2 0,-5 2-43,1 2 0,1-1 0,-1 1 0,1 0 1,0 1-1,1 0 0,0 1 0,0 0 0,1 0 0,0 0 1,0 1-1,1 0 0,0 0 0,1 1 0,1 0 1,-7 20-1,9-23-126,0 0 0,0 1 1,1-1-1,0 1 0,0 0 1,1-1-1,0 1 0,1-1 1,0 1-1,3 12 0,-3-15-1,1 0-1,1-1 0,-1 1 0,1 0 0,0-1 0,0 0 1,0 0-1,1 0 0,0 0 0,0 0 0,0-1 0,1 0 0,-1 0 1,1 0-1,9 6 0,-9-8-4,-1 1 0,1 0 0,0-1-1,0 0 1,0 0 0,1-1 0,-1 1 0,0-1 0,1 0 0,-1-1 0,0 1 0,1-1 0,-1 0-1,8-1 1,-6-1 1,0 1-1,0-1 1,0-1-1,0 1 0,-1-1 1,1 0-1,-1-1 1,1 1-1,8-8 1,0-2 11,-1 0 1,-1-1 0,0 0 0,-1-1-1,-1 0 1,0-1 0,11-22 0,-9 14 71,-2-2 1,-1 1-1,-1-1 1,-1-1-1,-1 1 1,-1-1 0,-2-1-1,-1 1 1,-1 0-1,-3-55 1,1 77-57,-1 1 0,0-1 1,0 1-1,0 0 0,-1-1 0,0 1 0,0 0 1,0 0-1,-3-4 0,5 8-21,0-1-1,-1 1 1,1-1 0,0 1-1,-1-1 1,1 1-1,-1-1 1,1 1 0,-1 0-1,1-1 1,-1 1-1,1 0 1,-1-1-1,1 1 1,-1 0 0,1 0-1,-1 0 1,0-1-1,1 1 1,-1 0 0,1 0-1,-1 0 1,0 0-1,1 0 1,-1 0 0,0 0-1,0 1-1,-1 0 0,1 0 0,0-1 0,0 1 1,0 0-1,0 0 0,0 0 0,0 0 0,0 1 0,0-1 0,1 0 0,-1 0 0,0 0 0,1 1 0,-1-1 0,0 3 1,-4 8-6,2 1 1,-1 0 0,2 0-1,-1 0 1,2 0 0,0 1-1,1 19 1,2-2-3,1 0 1,7 34-1,-7-53 5,0-1-1,0 1 0,1-1 1,1 0-1,0 0 0,0 0 1,10 13-1,-14-22 1,1 0 0,-1 0 1,1 0-1,0 0 0,-1-1 0,1 1 0,0-1 0,0 1 1,0-1-1,0 0 0,0 0 0,1 0 0,-1 0 0,0 0 1,0 0-1,1-1 0,2 2 0,-2-3 2,0 1-1,0 0 1,0-1-1,-1 0 0,1 1 1,0-1-1,-1 0 1,1 0-1,0-1 1,-1 1-1,0-1 1,1 1-1,-1-1 1,0 0-1,0 0 1,0 1-1,0-2 0,3-3 1,7-8 11,-1-1 0,-1 0 0,0 0 0,-1-2 0,13-30 0,-12 19 8,-1 0-1,11-56 1,-21 110-69,1-1 0,1 1-1,7 36 1,-4-38 12,11 40 1,-13-58 33,-1 0 1,2 0-1,-1-1 0,0 1 1,1-1-1,0 0 0,1 1 1,-1-2-1,1 1 1,0 0-1,0-1 0,7 7 1,-9-10 4,0 0 0,-1 0 1,1-1-1,0 1 1,0 0-1,0-1 1,0 1-1,0-1 1,0 0-1,0 0 0,0 1 1,0-1-1,0-1 1,0 1-1,0 0 1,0 0-1,0-1 1,0 1-1,0-1 0,0 0 1,-1 1-1,1-1 1,0 0-1,0 0 1,-1 0-1,1 0 0,0-1 1,-1 1-1,1 0 1,-1-1-1,0 1 1,3-4-1,4-4 23,0-1 0,-1 0-1,0 0 1,5-12 0,2-10 33,0-1 1,-2 0 0,14-65 0,-12 44-224,-14 54 159,0 0 0,0 0 1,0 0-1,0 0 1,0 0-1,0 0 1,0 0-1,0 0 1,0 0-1,0 0 0,0 0 1,0 0-1,0 0 1,0 0-1,0 0 1,0 0-1,1 0 0,-1 0 1,0 0-1,0 0 1,0 0-1,0 0 1,0 0-1,0 0 0,0 0 1,0 0-1,0 0 1,0 0-1,0 0 1,0 0-1,0 0 1,1 0-1,-1 0 0,0 0 1,0 0-1,0 0 1,0 0-1,0 0 1,0 0-1,0 0 0,0 0 1,0 0-1,0 0 1,0 0-1,0 0 1,0 0-1,0 0 0,0 0 1,0-1-1,2 11-59,2 18-45,15 85-120,-16-98 236,1 0 0,1 0 0,1 0-1,0-1 1,9 17 0,-14-29-15,0-1 0,0 1 0,0 0 0,0 0 0,0-1 0,0 1-1,0-1 1,1 1 0,-1-1 0,1 1 0,-1-1 0,1 0 0,-1 0 0,1 1 0,0-1 0,-1 0 0,1-1 0,0 1 0,0 0 0,0 0 0,0-1 0,0 1 0,0-1 0,0 0 0,0 0-1,0 1 1,2-2 0,-1 0 2,0 0-1,0 0 1,0-1-1,0 1 1,0-1-1,0 0 1,0 0-1,0 0 1,-1-1-1,1 1 1,-1-1-1,0 1 1,0-1-1,0 0 1,2-3-1,21-33-43</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3.963"/>
    </inkml:context>
    <inkml:brush xml:id="br0">
      <inkml:brushProperty name="width" value="0.05" units="cm"/>
      <inkml:brushProperty name="height" value="0.05" units="cm"/>
    </inkml:brush>
  </inkml:definitions>
  <inkml:trace contextRef="#ctx0" brushRef="#br0">0 1 16572,'5'4'249,"-1"0"0,0 1 0,0 0 0,-1-1 0,1 2 0,-1-1 0,0 0 0,-1 0 1,1 1-1,-1 0 0,0-1 0,0 1 0,1 9 0,2 2 479,48 207 1665,-20-71-1400,-32-149-961,2 8 68,0-1 0,1 0 0,0 1 0,8 13 0,-11-23-77,-1 0 0,1 0 0,1 0 0,-1-1 0,0 1 0,0 0 0,1-1 0,-1 1 0,1-1 0,-1 0 0,1 1 0,-1-1 0,1 0 0,0 0 0,0 0 0,0 0 0,0 0 0,-1-1 0,1 1 0,0-1 0,0 1 0,0-1 0,0 0 0,1 1 0,-1-1 0,0 0 0,0 0 0,0 0 0,0-1 0,0 1 0,0 0 0,3-2 0,1-1 27,1 0-1,-1 0 1,0 0 0,0-1-1,0 0 1,-1-1 0,1 1-1,9-11 1,35-48 221,-43 54-231,24-34 17,-2-1 1,-2-1 0,-2-2 0,-1 0 0,32-101-1,-51 117-692,-5 30 627,0 1-1,0-1 1,0 1-1,0-1 1,0 1-1,0-1 1,0 1-1,0-1 1,0 0-1,0 1 0,0-1 1,0 1-1,0-1 1,-1 1-1,1-1 1,0 1-1,0-1 1,-1 1-1,1-1 1,0 1-1,0 0 0,-1-1 1,1 1-1,-1-1 1,1 1-1,0 0 1,-1-1-1,1 1 1,-1 0-1,1 0 1,-1-1-1,1 1 1,-1 0-1,1 0 0,-1 0 1,1-1-1,-1 1 1,1 0-1,-1 0 1,1 0-1,-1 0 1,0 0-1,1 0 1,-1 0-1,1 0 0,-1 0 1,1 0-1,-1 1 1,1-1-1,-1 0 1,1 0-1,-1 0 1,0 1-1,-3 2-29,-1 0 0,1 0 0,0 0 0,0 0 0,0 1 1,0 0-1,1 0 0,-6 7 0,-16 21-272</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4.322"/>
    </inkml:context>
    <inkml:brush xml:id="br0">
      <inkml:brushProperty name="width" value="0.05" units="cm"/>
      <inkml:brushProperty name="height" value="0.05" units="cm"/>
    </inkml:brush>
  </inkml:definitions>
  <inkml:trace contextRef="#ctx0" brushRef="#br0">0 1 13579,'25'30'1488,"-1"-3"-1016,-1-7-416,0-4 865,-1-16-585,1-7-72,-2-18-264</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4.744"/>
    </inkml:context>
    <inkml:brush xml:id="br0">
      <inkml:brushProperty name="width" value="0.05" units="cm"/>
      <inkml:brushProperty name="height" value="0.05" units="cm"/>
    </inkml:brush>
  </inkml:definitions>
  <inkml:trace contextRef="#ctx0" brushRef="#br0">1 138 12723,'11'101'1994,"2"21"1608,47 204 0,-57-315-3432,-2-6-88,-1-1 0,2 0 0,-1 0 0,0 0 1,1 0-1,-1 0 0,1 0 0,0 0 0,1 0 1,-1-1-1,6 7 0,-8-10-67,0-1-1,1 1 1,-1-1 0,0 1 0,0-1-1,1 1 1,-1-1 0,0 1 0,0-1-1,0 1 1,0-1 0,1 1-1,-1-1 1,0 1 0,0-1 0,0 0-1,0 1 1,0-1 0,0 1 0,-1-1-1,1 1 1,0-1 0,0 1 0,0-1-1,0 1 1,-1-1 0,1 0 0,-5-24 125,-11-28-12,4 10-213,-2-1-1,-30-62 0,44 107 52,7 13-4,1 0 0,0-1 1,13 16-1,-17-24 45,1 0 0,1-1 1,-1 1-1,0-1 1,1 0-1,0-1 1,0 1-1,0-1 0,1 0 1,-1-1-1,1 1 1,-1-1-1,1-1 1,0 1-1,9 0 0,-8-2 20,0 0 0,-1 0 0,1-1-1,0 0 1,-1-1 0,1 0 0,-1 0 0,0 0-1,1-1 1,-1 0 0,0-1 0,-1 1-1,13-10 1,-6 3 21,-1-1 1,0 0-1,-1 0 0,0-1 0,-1 0 1,0-1-1,8-15 0,1-5-130,25-64-1,-41 202-507,-3-101 591,5 123 210,-4-114-142,1-1 0,0 0-1,1 1 1,0-1 0,1 0 0,0-1 0,12 22 0,-15-31-55,0-1 0,0 0 1,-1 1-1,1-1 1,0 0-1,0 0 0,0 0 1,1 0-1,-1 0 1,0 0-1,0 0 0,1 0 1,-1-1-1,3 2 1,-4-2-11,1 0 1,0 0 0,0 1 0,0-1 0,0 0 0,0 0-1,0-1 1,-1 1 0,1 0 0,0 0 0,0 0 0,0 0-1,0-1 1,-1 1 0,1 0 0,0-1 0,0 1-1,-1-1 1,2 0 0,1-1-44,-1-1 0,0 1 0,0-1 0,1 1 0,-1-1 0,-1 0 0,1 0 0,0 0 0,-1 0 0,0 0 0,2-7-1,3-15-190,-2-1-1,-1 0 0,-2-1 0,0 1 0,-4-37 0,-3-23-129</inkml:trace>
  <inkml:trace contextRef="#ctx0" brushRef="#br0" timeOffset="1">411 1 15723,'0'23'1321,"4"7"-961,2-4-208,5-3 208,1-3-496,6-5 216,1-2-96,5-4-224</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5.145"/>
    </inkml:context>
    <inkml:brush xml:id="br0">
      <inkml:brushProperty name="width" value="0.05" units="cm"/>
      <inkml:brushProperty name="height" value="0.05" units="cm"/>
    </inkml:brush>
  </inkml:definitions>
  <inkml:trace contextRef="#ctx0" brushRef="#br0">40 91 15739,'-7'21'859,"-18"70"1057,22-80-1592,1 1 0,1-1-1,0 1 1,1 0 0,1 20-1,-1-29-255,1-1-1,-1 1 0,1-1 0,0 1 0,0-1 1,-1 1-1,2-1 0,-1 0 0,0 1 0,0-1 0,3 3 1,-3-4-41,-1-1 0,1 1 0,0 0 0,0 0 0,0-1 0,0 1 0,0-1 0,0 1 1,0-1-1,0 1 0,1-1 0,-1 0 0,0 1 0,0-1 0,0 0 0,0 0 0,0 0 1,1 0-1,-1 0 0,0 0 0,0 0 0,0 0 0,1 0 0,-1-1 0,0 1 0,0 0 0,0-1 1,1 0-1,6-3 45,0 0 1,-1 0-1,1-1 1,-1 0 0,0-1-1,8-8 1,40-44 101,-34 34-128,1-1-63,29-30-172,-45 49 119,0 1 0,0 0 1,1 0-1,-1 0 1,1 1-1,11-5 0,-17 8 55,0 1 0,0 0-1,0-1 1,0 1-1,0 0 1,0-1-1,0 1 1,1 0 0,-1 0-1,0 0 1,0 0-1,0 0 1,0 0-1,0 0 1,0 1 0,0-1-1,0 0 1,0 0-1,0 1 1,0-1-1,0 1 1,2 0 0,-2 1-5,1-1 0,-1 0 0,0 1 1,0-1-1,0 1 0,0-1 1,0 1-1,0-1 0,0 1 1,-1 0-1,1 0 0,0 2 0,1 6 8,0 0 0,-1 0 0,-1 20 0,0-24 74,-1 44 570,1-50-616,0 1 0,0-1 0,0 0 0,0 0 0,0 0-1,-1 1 1,1-1 0,0 0 0,0 0 0,0 1 0,0-1 0,0 0 0,0 0 0,0 1 0,0-1-1,0 0 1,0 0 0,0 1 0,1-1 0,-1 0 0,0 0 0,0 1 0,0-1 0,0 0 0,0 0-1,0 0 1,0 1 0,1-1 0,-1 0 0,0 0 0,0 0 0,0 0 0,0 1 0,1-1-1,-1 0 1,0 0 0,0 0 0,0 0 0,1 0 0,-1 0 0,0 1 0,0-1 0,1 0 0,-1 0-1,0 0 1,10-11 408,9-21 4,-18 31-403,55-95 337,-48 83-514,1 2 1,0 0-1,1 0 0,0 0 1,18-13-1,-26 22 112,0 1-1,-1-1 0,1 1 1,0 0-1,0 0 0,0 0 1,0 0-1,1 0 0,-1 0 1,0 0-1,0 1 0,0-1 0,1 1 1,-1 0-1,0 0 0,1 0 1,-1 0-1,0 0 0,3 0 1,-3 1 5,0 0-1,0 0 1,0 0 0,0 0 0,-1 0-1,1 0 1,0 1 0,-1-1 0,1 1-1,-1-1 1,1 1 0,-1-1 0,0 1 0,0 0-1,1 0 1,0 3 0,3 6 5,-1 1 1,-1 0-1,0-1 1,0 1-1,1 20 1,-1 16 399,-3-33-121,1-1-1,4 26 1,-5-80-206,-4 2-66</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6.114"/>
    </inkml:context>
    <inkml:brush xml:id="br0">
      <inkml:brushProperty name="width" value="0.05" units="cm"/>
      <inkml:brushProperty name="height" value="0.05" units="cm"/>
    </inkml:brush>
  </inkml:definitions>
  <inkml:trace contextRef="#ctx0" brushRef="#br0">98 339 14243,'-98'95'5157,"173"-193"-2698,-57 78-2366,1 2-1,1 0 1,0 1 0,2 1-1,0 1 1,0 1-1,26-12 1,-37 21-74,1-1 1,1 2-1,-1 0 0,1 0 1,-1 1-1,1 1 0,0 0 1,0 0-1,0 2 0,0-1 1,0 2-1,1 0 0,-1 0 1,-1 1-1,1 1 1,15 5-1,-13-2-13,0 1 0,-1 0 0,0 1 1,-1 1-1,1 0 0,11 11 0,67 71 30,-45-42-20,-44-45 0,2 0 1,-1-1-1,0 1 1,1-1-1,0 1 1,0-1 0,0-1-1,0 1 1,0-1-1,0 0 1,8 2 0,-11-3 2,1-1 0,0 0 0,0 0 1,0 0-1,-1 0 0,1 0 1,0 0-1,0-1 0,0 0 1,-1 1-1,1-1 0,0 0 0,-1 0 1,1-1-1,-1 1 0,1 0 1,-1-1-1,0 1 0,1-1 1,-1 0-1,0 0 0,0 0 0,0 0 1,1-3-1,5-5-18,-1-1-1,0 0 1,0-1-1,-2 0 1,1 0-1,-2 0 1,1-1 0,2-16-1,1-7-889,4-62 1,-11 78 560,-1-1 0,-4-37-1,-2 21-407</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6.532"/>
    </inkml:context>
    <inkml:brush xml:id="br0">
      <inkml:brushProperty name="width" value="0.05" units="cm"/>
      <inkml:brushProperty name="height" value="0.05" units="cm"/>
    </inkml:brush>
  </inkml:definitions>
  <inkml:trace contextRef="#ctx0" brushRef="#br0">1 12 15571,'1'-1'159,"1"-1"-1,0 1 0,0 0 1,0 0-1,0 0 0,0 0 1,0 0-1,0 0 0,0 1 1,0-1-1,1 1 0,-1-1 1,4 1-1,32 1 479,-30-1-234,18 2-100,-1 1 0,0 1-1,40 12 1,-54-13-292,-1 1-1,0 0 0,1 0 0,-1 1 1,-1 1-1,1 0 0,-1 0 0,0 1 1,0 0-1,13 14 0,-17-14 68,0 1-1,-1-1 1,0 1-1,0 0 1,-1 0-1,0 1 1,0-1-1,-1 1 1,0-1-1,0 1 1,-1 0-1,-1-1 0,1 1 1,-2 16-1,-2 10 322,-2-1 0,-11 45 0,-23 64 334,30-119-1366,0 0 1,-1 0-1,-25 39 1,20-43 74,5-12-210</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8.754"/>
    </inkml:context>
    <inkml:brush xml:id="br0">
      <inkml:brushProperty name="width" value="0.05" units="cm"/>
      <inkml:brushProperty name="height" value="0.05" units="cm"/>
    </inkml:brush>
  </inkml:definitions>
  <inkml:trace contextRef="#ctx0" brushRef="#br0">174 400 16371,'0'-3'165,"0"1"0,-1-1 0,1 0 0,-1 0 0,1 0 0,-1 1 0,0-1 0,0 0 0,-1 1 0,1-1 0,0 1 0,-1-1 0,1 1 0,-1 0 0,0-1 0,0 1 0,0 0 0,0 0 0,0 0 0,-1 1 0,1-1 0,0 1 0,-1-1 0,1 1 0,-1 0 0,-4-2-1,4 2-84,0 1 0,0-1 0,-1 1 0,1-1 0,0 1 0,0 0 0,-1 0 0,1 1 0,0-1 0,-1 1 0,1 0-1,0 0 1,0 0 0,0 0 0,0 0 0,0 0 0,0 1 0,0 0 0,0 0 0,1-1 0,-1 1 0,-4 5 0,1 0-81,1 0 0,0 0 0,0 0 0,1 1 0,0-1 0,0 1 0,0 0 0,1 1 0,1-1 0,-1 0 0,2 1 0,-3 14 0,3-14-20,0 0 0,1 1 0,0-1 0,0 0 1,1 1-1,0-1 0,1 0 0,0 0 0,1 0 0,-1 0 1,7 14-1,-8-21 19,0-1 0,0 1 1,1 0-1,-1 0 1,0 0-1,1 0 0,-1-1 1,1 1-1,-1-1 0,1 1 1,0-1-1,-1 0 0,1 0 1,0 1-1,0-1 0,0 0 1,0-1-1,0 1 1,0 0-1,0-1 0,0 1 1,1-1-1,-1 1 0,0-1 1,0 0-1,0 0 0,0 0 1,1 0-1,-1-1 1,0 1-1,0 0 0,0-1 1,0 0-1,4-1 0,2-2 4,0 0 0,-1 0-1,0 0 1,1-1 0,-2-1-1,1 1 1,-1-1-1,6-7 1,7-8 54,-2-1-1,-1-2 1,0 1-1,-2-2 1,19-44-1,-15 23 234,-1-2-1,13-65 1,-26 97-150,0 0 1,-2 0-1,0 0 1,0-1-1,-2 0 1,0 1-1,-1-1 1,-3-19-1,-3 21 160,7 15-292,0 0 1,0 0-1,-1 0 0,1 0 0,0 0 0,0 0 1,0 0-1,-1 0 0,1 0 0,0 0 1,0 0-1,0 0 0,-1-1 0,1 2 0,0-1 1,0 0-1,0 0 0,-1 0 0,1 0 1,0 0-1,0 0 0,0 0 0,-1 0 0,1 0 1,0 0-1,0 0 0,0 0 0,-1 1 1,1-1-1,0 0 0,0 0 0,0 0 1,0 0-1,0 0 0,-1 1 0,1-1 0,0 0 1,-1 3 21,-1-1 0,1 1 1,0 0-1,0-1 0,0 1 1,0 0-1,0 0 0,0 4 0,-2 24 4,2 0 0,1 0-1,1 0 1,2-1-1,1 1 1,12 49 0,-13-69-4,1 0 0,0-1 1,0 0-1,1 0 0,6 11 0,-10-19-16,0-1-1,1 1 1,-1 0-1,1 0 0,-1-1 1,1 1-1,0-1 0,-1 1 1,1-1-1,0 0 0,0 0 1,0 1-1,4 0 0,-4-2 0,-1 0-1,1 1 0,0-1 0,-1 0 1,1 0-1,0 0 0,-1-1 0,1 1 1,0 0-1,-1-1 0,1 1 0,-1-1 1,1 1-1,-1-1 0,1 0 0,-1 0 0,1 0 1,-1 0-1,0 0 0,1 0 0,1-2 1,5-5 32,0 0 0,0-1 0,-1 0 0,0-1 0,-1 0 0,0 0 0,9-19 0,25-84-114,-28 78-107,-12 34 169,0 1-1,0 0 1,0-1 0,0 1-1,0 0 1,0-1 0,0 1-1,0-1 1,0 1 0,0 0-1,0-1 1,0 1 0,1 0-1,-1-1 1,0 1 0,0 0-1,0-1 1,1 1-1,-1 0 1,0 0 0,0-1-1,1 1 1,-1 0 0,0 0-1,1-1 1,-1 1 0,0 0-1,1 0 1,-1 0 0,0 0-1,1-1 1,-1 1 0,0 0-1,1 0 1,-1 0 0,6 13-227,1 26-36,-7-38 262,3 27-133,10 62-129,-11-79 263,0 0-1,1-1 0,1 0 0,0 0 0,0 0 0,6 10 0,-9-18 13,0-1 0,0 1 0,0-1 0,0 1 0,0-1 0,1 1 0,-1-1 0,0 0 0,1 1 0,-1-1 0,1 0 0,-1 0 0,1 0 0,0 0 0,-1-1-1,1 1 1,0 0 0,-1-1 0,1 1 0,0-1 0,0 1 0,0-1 0,0 0 0,-1 0 0,1 0 0,0 0 0,0 0 0,0 0 0,0 0 0,0-1 0,-1 1 0,1-1-1,0 1 1,0-1 0,-1 0 0,1 0 0,0 1 0,-1-1 0,1-1 0,2-1 0,5-4 25,0-1 0,-1 0 0,1 0 0,-2-1 0,9-10 0,7-13 41,-1-1-1,19-37 1,-31 51-103,-1-1 0,-1 0 1,-1-1-1,-1 1 0,6-30 0,-12 31-99,0 18 126,0 1 0,0 0 0,0 0 0,0 0 0,-1-1 0,1 1 0,0 0 0,0 0 0,0-1 0,0 1 0,0 0 0,0 0 0,0 0 0,-1 0 0,1-1 0,0 1 0,0 0 0,0 0 0,0 0 0,-1 0 0,1-1 0,0 1 0,0 0 0,0 0 0,-1 0 0,1 0 0,0 0 0,0 0 0,-1 0 0,1 0 0,0 0 0,0 0 0,0 0 0,-1 0 0,1 0 0,-2 1-9,1-1 0,0 1 0,0 0 0,-1 0 0,1 0 0,0 1 0,0-1 0,0 0 0,0 0 0,0 0 0,1 1 0,-1-1 0,0 1 0,0-1 0,1 0 0,-1 1 0,0 1 0,-2 7 13,1 0-1,-1 0 1,1 1 0,1-1 0,0 0 0,1 1 0,0-1 0,0 1 0,1-1 0,0 0-1,4 14 1,-4-20 20,0 0-1,0 0 0,0 0 0,1 0 1,0 0-1,-1-1 0,1 1 1,1 0-1,-1-1 0,0 0 1,1 1-1,0-1 0,0 0 0,0-1 1,0 1-1,0 0 0,0-1 1,1 0-1,-1 1 0,1-1 0,0-1 1,0 1-1,0-1 0,-1 1 1,1-1-1,1 0 0,-1 0 1,0-1-1,0 1 0,7-1 0,-6 0-68,0-1 0,0 1-1,-1-1 1,1 0 0,0 0-1,-1 0 1,1-1 0,0 0-1,-1 0 1,0 0 0,0 0-1,1-1 1,-1 0 0,-1 1-1,1-1 1,0-1 0,-1 1-1,1-1 1,-1 1 0,0-1-1,0 0 1,4-8 0,-3 4-75,0-1 0,-1 0 0,0 0 0,0 0-1,-1-1 1,0 1 0,0 0 0,-1-1 0,0 0 0,-2-15 0,-4-28-383</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9.168"/>
    </inkml:context>
    <inkml:brush xml:id="br0">
      <inkml:brushProperty name="width" value="0.05" units="cm"/>
      <inkml:brushProperty name="height" value="0.05" units="cm"/>
    </inkml:brush>
  </inkml:definitions>
  <inkml:trace contextRef="#ctx0" brushRef="#br0">25 8 20444,'-16'-7'1705,"9"7"-1233,5 1-296,8 5 312,1-2-552,-2 2 112,-1-2-232,-4-2-176</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3.202"/>
    </inkml:context>
    <inkml:brush xml:id="br0">
      <inkml:brushProperty name="width" value="0.05" units="cm"/>
      <inkml:brushProperty name="height" value="0.05" units="cm"/>
    </inkml:brush>
  </inkml:definitions>
  <inkml:trace contextRef="#ctx0" brushRef="#br0">1 158 16051,'0'0'18,"0"0"1,0 0-1,0 0 0,0 0 0,0 0 0,0-1 0,1 1 0,-1 0 0,0 0 0,0 0 0,0 0 0,0 0 0,0 0 0,0 0 0,1 0 0,-1 0 0,0 0 0,0-1 0,0 1 0,0 0 0,0 0 0,1 0 0,-1 0 1,0 0-1,0 0 0,0 0 0,0 0 0,1 0 0,-1 0 0,0 0 0,0 0 0,0 1 0,0-1 0,0 0 0,1 0 0,-1 0 0,0 0 0,0 0 0,0 0 0,0 0 0,0 0 0,0 0 0,1 0 0,-1 1 0,0-1 0,0 0 1,0 0-1,0 0 0,0 0 0,3 13 163,-2 17-306,-1-28 175,0 83-1,4 1 1,25 140 0,-26-210 28,1 1 0,0-2 0,13 32 1,-15-44-39,0 1 0,0-1 0,0 1 0,0-1 0,1 0 0,0 0 0,-1 0 0,1 0 0,5 4 0,-6-6-7,0 0 0,0 0-1,0 0 1,0 0 0,0 0 0,0-1-1,0 1 1,0-1 0,1 1-1,-1-1 1,0 0 0,0 0 0,0 0-1,1 0 1,-1 0 0,0 0 0,0-1-1,4 0 1,2-3 49,0 0 0,0 0 1,0 0-1,0-1 0,-1-1 0,0 1 1,0-1-1,-1 0 0,0-1 0,0 1 1,8-11-1,-13 14-65,41-48 327,-4-3 0,-1-1 0,34-70 0,69-189 46,-153 388-403,-9 103-22,20-142 40,2 0 0,1-1-1,7 44 1,-6-68 0,0-1 1,1 1-1,0-1 1,0 0-1,1 0 1,0 0 0,7 12-1,-9-19 4,-1 0 0,1 0 0,-1 0 0,1 0 0,-1 0 0,1 0-1,0 0 1,0-1 0,0 1 0,0-1 0,0 1 0,0-1 0,1 0 0,-1 0-1,0 0 1,1 0 0,-1 0 0,1-1 0,-1 1 0,0-1 0,1 1 0,0-1 0,-1 0-1,1 0 1,-1 0 0,1 0 0,-1-1 0,1 1 0,-1-1 0,0 1 0,1-1 0,-1 0-1,3-1 1,5-4 46,1 0 0,-2 0 0,1-1 0,-1-1-1,0 0 1,0 0 0,-1 0 0,0-1 0,0 0 0,7-13-1,10-17 200,23-50-1,-21 36-218,-3-2 0,-3 0 0,-1-2 1,13-70-1,-30 102-927,-2 19 159,-3 13 192,0 11 54,0 7-149</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09.655"/>
    </inkml:context>
    <inkml:brush xml:id="br0">
      <inkml:brushProperty name="width" value="0.05" units="cm"/>
      <inkml:brushProperty name="height" value="0.05" units="cm"/>
    </inkml:brush>
  </inkml:definitions>
  <inkml:trace contextRef="#ctx0" brushRef="#br0">3 330 16291,'-1'10'258,"0"0"0,1 0 0,0 0 0,0 0 0,1-1 0,1 1 0,0 0 0,4 14 0,0-1 234,30 122 477,-29-125-921,0-1-1,1 0 1,1 0-1,0-1 1,15 20-1,-22-36-19,0 1-1,0 0 1,0-1-1,0 1 1,0-1-1,1 0 1,-1 1-1,1-1 1,0 0-1,0-1 1,-1 1-1,1 0 1,0-1-1,0 0 1,1 0-1,-1 1 1,0-2-1,0 1 1,0 0-1,1-1 1,4 1-1,-3-2 23,-1 0 0,-1 0 1,1 0-1,0 0 0,0-1 0,0 0 0,-1 0 1,1 0-1,-1 0 0,1 0 0,-1-1 0,0 1 0,0-1 1,0 0-1,0 0 0,-1 0 0,5-6 0,6-11 160,0 0 1,-2-1-1,0-1 0,-2 0 0,0 0 0,-1-1 0,8-41 0,-9 23 35,-1 1-1,-2-1 0,-3-69 0,-1 96-258,-1 1-1,0-1 1,-2 1 0,-6-25-1,0 26-78,9 11 89,0 1 0,-1 0 1,1 0-1,0 0 0,0 0 0,-1 0 1,1 0-1,0 0 0,-1 0 1,1 0-1,0 0 0,0 0 1,-1 0-1,1 0 0,0 0 0,0 0 1,-1 0-1,1 0 0,0 0 1,0 0-1,-1 0 0,1 1 0,0-1 1,0 0-1,-1 0 0,1 0 1,0 0-1,0 1 0,0-1 1,-1 0-1,1 0 0,0 0 0,0 1 1,0-1-1,0 0 0,-1 0 1,1 1-1,0-1 0,0 0 1,0 0-1,0 1 0,0-1 0,0 0 1,0 0-1,0 1 0,0-1 1,0 0-1,0 1 0,0-1 1,-1 10-70,0-1 0,0 0 1,1 1-1,0-1 0,1 1 1,0-1-1,5 19 1,21 67-339,-26-93 405,6 20-72,2 1 0,14 28-1,-20-46 69,0 1 0,1 0 0,0-1 0,-1 1 0,2-1 0,-1 0 0,1-1 0,-1 1 0,1-1 0,1 0 0,-1 0 0,0 0 0,9 3 0,-12-6 23,1 0 0,-1-1 0,1 1-1,-1-1 1,1 1 0,-1-1 0,1 0 0,-1 0-1,1 0 1,-1 0 0,0-1 0,1 1 0,-1-1-1,1 1 1,-1-1 0,0 0 0,1 0 0,-1 0 0,0 0-1,0 0 1,1-1 0,-1 1 0,0 0 0,0-1-1,-1 0 1,1 0 0,2-2 0,2-3 45,-1 0 1,1 0-1,-1-1 1,-1 0-1,1 0 1,3-12-1,3-10 99,-2 0-1,-1-1 1,-1 0-1,-2-1 1,-1 0-1,-2 1 1,-1-1 0,-1 0-1,-2 0 1,-8-47-1,8 71-149,0 1 0,0-1-1,-1 1 1,-7-14 0,10 20-19,-1 0 1,0 0 0,1 0 0,-1 0-1,0 0 1,0 0 0,1 0 0,-1 1-1,0-1 1,0 0 0,0 0 0,0 1-1,0-1 1,0 0 0,0 1 0,-2-1-1,2 1-10,0 0-1,0 0 0,0 0 0,0 0 0,1 1 0,-1-1 0,0 0 0,0 0 0,0 1 0,0-1 0,1 1 0,-1-1 1,0 1-1,0-1 0,1 1 0,-1-1 0,0 1 0,1 0 0,-1-1 0,0 1 0,1 0 0,-1-1 0,1 1 0,0 0 0,-1 1 1,-3 5-191,1 1 0,0-1 1,1 1-1,0-1 1,0 1-1,1 0 0,0 0 1,0 0-1,1-1 1,0 1-1,2 15 0,4 1-297</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0.161"/>
    </inkml:context>
    <inkml:brush xml:id="br0">
      <inkml:brushProperty name="width" value="0.05" units="cm"/>
      <inkml:brushProperty name="height" value="0.05" units="cm"/>
    </inkml:brush>
  </inkml:definitions>
  <inkml:trace contextRef="#ctx0" brushRef="#br0">196 127 19612,'-6'-4'129,"0"2"-1,0-1 1,0 1 0,0 0-1,0 0 1,0 1-1,-1-1 1,1 1 0,0 1-1,-1-1 1,1 1-1,-1 1 1,1-1 0,0 1-1,-1 0 1,-9 3-1,11-2-88,1-1-1,-1 1 1,1 1-1,0-1 0,-1 1 1,1-1-1,1 1 1,-1 0-1,0 1 1,1-1-1,-1 1 0,1-1 1,0 1-1,0 0 1,1 0-1,-1 1 0,1-1 1,0 0-1,0 1 1,0-1-1,1 1 0,-2 7 1,1-4-7,1-1 0,0 1 1,1-1-1,0 1 0,0-1 1,2 15-1,-2-21-24,1 1 0,-1-1 0,0 1 0,0-1 0,1 0 1,-1 1-1,1-1 0,-1 0 0,1 1 0,-1-1 0,1 0 0,0 0 0,0 0 0,0 0 0,0 1 1,0-1-1,0 0 0,0 0 0,0-1 0,0 1 0,0 0 0,0 0 0,0 0 0,1-1 0,-1 1 1,0-1-1,1 1 0,-1-1 0,0 1 0,1-1 0,-1 0 0,1 0 0,-1 0 0,0 0 0,1 0 1,-1 0-1,1 0 0,-1 0 0,0 0 0,1-1 0,-1 1 0,1 0 0,1-2 0,4-1 13,-1 0 0,1-1 0,-1 1 0,0-1 0,0-1 0,0 1 0,0-1 0,-1 0 0,9-11 0,39-56 71,-50 67-83,27-43 80,26-59 0,-55 106-91,-1 1 0,0-1 1,0 1-1,0-1 0,0 1 0,0-1 0,1 1 0,-1-1 0,0 1 1,0 0-1,1-1 0,-1 1 0,0-1 0,1 1 0,-1 0 0,0-1 1,1 1-1,-1 0 0,1-1 0,-1 1 0,0 0 0,1 0 0,-1-1 1,1 1-1,-1 0 0,1 0 0,0 0 0,5 12-20,-1 37-11,-4-34 22,1 7 8,2 17 226,2 1 0,12 42 0,-18-81-178,0 1 0,1-1 1,-1 1-1,1-1 0,0 1 0,-1-1 0,1 1 1,0-1-1,0 0 0,0 0 0,-1 1 1,1-1-1,1 0 0,-1 0 0,2 2 0,-3-3-24,1 0 0,-1 0 0,0 0 0,1 0 0,-1 0 0,0 0-1,1 0 1,-1 0 0,0 0 0,1 0 0,-1 0 0,0 0 0,1 0 0,-1 0-1,0 0 1,1 0 0,-1 0 0,0 0 0,1-1 0,-1 1 0,0 0 0,0 0-1,1 0 1,-1 0 0,1-1 0,6-14 322,-4 8-219,-1-1 1,0 1-1,0-1 0,1-15 0,-3 22-152,0 0 0,0-1-1,0 1 1,0-1 0,0 1 0,0 0-1,0-1 1,0 1 0,0 0 0,-1-1-1,1 1 1,-1-1 0,1 1 0,-1 0-1,0 0 1,1-1 0,-1 1 0,0 0-1,0 0 1,0 0 0,1 0 0,-1 0-1,-1 0 1,1 0 0,0 0-1,0 0 1,0 1 0,0-1 0,-1 0-1,1 1 1,0-1 0,0 1 0,-1-1-1,-2 0 1,-52-12-1460,34 9 1103</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1.103"/>
    </inkml:context>
    <inkml:brush xml:id="br0">
      <inkml:brushProperty name="width" value="0.05" units="cm"/>
      <inkml:brushProperty name="height" value="0.05" units="cm"/>
    </inkml:brush>
  </inkml:definitions>
  <inkml:trace contextRef="#ctx0" brushRef="#br0">1 594 15715,'0'7'412,"0"-1"0,0 1 0,1-1 0,0 1 0,0-1 0,1 0 0,0 1 0,4 9 0,-5-14-313,0-1 0,0 0 1,-1 1-1,1-1 0,0 0 0,0 0 1,0 0-1,1 0 0,-1 0 0,0 0 0,0 0 1,1 0-1,-1 0 0,0-1 0,1 1 0,-1 0 1,2 0-1,-1-1-3,1 0-1,-1 0 1,0 0 0,0 0 0,0 0-1,1 0 1,-1-1 0,0 1 0,0-1-1,0 1 1,0-1 0,0 0 0,0 0-1,0 0 1,3-2 0,4-3 160,-1 0 0,1 0 0,-1-1 1,0-1-1,11-13 0,33-48 507,-43 56-628,4-5-7,27-41 109,-37 52-234,1 0-1,-1 0 0,0 0 1,0 0-1,-1-1 0,0 1 1,1-9-1,-3 14-9,0 0 0,0 0 0,0 0-1,0 1 1,0-1 0,0 0 0,0 0 0,-1 1 0,1-1 0,-1 0-1,1 1 1,-1-1 0,0 0 0,1 1 0,-1-1 0,0 1-1,0-1 1,0 1 0,0-1 0,-1 1 0,1 0 0,0 0 0,0 0-1,-1-1 1,1 1 0,-1 0 0,1 1 0,-1-1 0,1 0-1,-3 0 1,1 0-8,1 0-1,-1 0 1,1 1-1,-1-1 1,0 1-1,1 0 1,-1 0-1,0 0 1,1 0-1,-1 1 1,0-1-1,1 0 1,-1 1-1,1 0 1,-1 0-1,1 0 1,-1 0-1,1 0 1,-5 3-1,1 1 4,0 0 0,1 1 0,0 0 0,0 0 0,0 0 0,0 0 0,1 1 0,0 0 0,1 0 0,-1 0 0,1 0 0,-2 9 0,0 2 28,0 0 0,2 0 1,0 0-1,-1 19 0,4-24 12,-1-1 0,2 1-1,0-1 1,0 0 0,1 1-1,1-1 1,0 0 0,8 19 0,-9-26-19,0-1 1,0 0-1,0 0 0,1-1 1,-1 1-1,1 0 1,0-1-1,0 0 1,0 1-1,0-1 1,1 0-1,-1-1 1,1 1-1,0-1 1,0 1-1,0-1 1,0 0-1,0-1 1,0 1-1,1-1 1,-1 0-1,0 0 1,1 0-1,-1 0 1,1-1-1,8 0 1,-3-1-2,0-1-1,0 0 1,0 0 0,-1-1-1,1 0 1,-1-1 0,0 0 0,0 0-1,0-1 1,0 0 0,-1-1 0,0 0-1,12-11 1,-3 1 4,0-2 1,0 0-1,-2-1 0,20-32 0,-14 15-108,-1-1-1,-2-1 1,-1 0-1,-2-2 1,-2 1 0,-2-2-1,-1 0 1,-3 0-1,6-83 1,-13 118 49,0 0-20,1 0 1,-1 1-1,-1-1 0,1 1 1,-1-1-1,0 1 0,0-1 1,0 1-1,-1-1 0,-4-8 1,6 13 47,0 1 0,-1-1 0,1 0-1,0 0 1,-1 1 0,1-1 0,-1 0 0,1 0 0,-1 1 0,0-1 0,1 1 0,-1-1 0,0 1 0,1-1 0,-1 1 0,0-1-1,0 1 1,1-1 0,-1 1 0,0 0 0,0 0 0,0-1 0,1 1 0,-1 0 0,0 0 0,0 0 0,0 0 0,0 0 0,-1 0-1,0 1-7,1-1 0,-1 1 0,0 0-1,1 0 1,-1 0 0,1 1 0,-1-1-1,1 0 1,0 0 0,0 1 0,-1-1 0,1 1-1,-1 1 1,-4 7-53,1 0 0,0 1 0,-6 16 0,1 5 94,2 0 0,1 0 0,2 1-1,-2 48 1,6-33 146,2 0 1,10 69-1,-9-103-112,1-1 1,0 1 0,0-1 0,1 1 0,1-1 0,6 12-1,-9-22-38,-1-1-1,1 1 0,-1 0 1,1-1-1,0 0 0,0 1 0,0-1 1,0 0-1,0 0 0,1 0 1,-1 0-1,1 0 0,-1-1 0,1 1 1,0-1-1,-1 0 0,1 0 1,0 0-1,0 0 0,0 0 0,0 0 1,0-1-1,0 0 0,0 1 1,0-1-1,0 0 0,0 0 0,0-1 1,0 1-1,0-1 0,0 1 1,0-1-1,0 0 0,3-2 0,5-2 5,0 0-1,-1-1 1,0-1-1,0 0 1,0 0-1,-1-1 1,0 0-1,-1 0 1,11-14-1,5-7 37,32-57-1,-32 46 14,-2-2 0,27-74 1,-39 85-33,-1-1 0,-1 1 0,-2-1 0,5-55 0,-12 65-41,0 22 9,1 0 1,0 0-1,0 0 1,0 0-1,0 0 1,0 0 0,-1 0-1,1 0 1,0 0-1,0 0 1,0 0-1,0 0 1,0 0-1,-1 0 1,1 0 0,0 0-1,0 0 1,0 0-1,0 0 1,0 0-1,0 0 1,-1 0-1,1 0 1,0 0 0,0 0-1,0 0 1,0 0-1,0 1 1,0-1-1,0 0 1,-1 0-1,1 0 1,0 0 0,0 0-1,0 0 1,0 0-1,0 1 1,0-1-1,0 0 1,0 0-1,0 0 1,0 0-1,0 0 1,0 1 0,0-1-1,0 0 1,0 0-1,0 0 1,0 0-1,0 0 1,0 1-1,0-1 1,0 0 0,0 0-1,0 0 1,0 0-1,-9 41-59,4 13 56,2-1-1,2 0 0,3 1 1,2-1-1,2 0 1,26 99-1,-32-151 2,12 29 27,-12-29-30,0 0 0,1 0 0,-1 0 0,0 0 0,1-1 0,-1 1 0,0 0 0,1 0 0,-1-1 0,1 1 0,-1 0 0,1-1 0,0 1 0,-1-1 0,1 1 0,0 0 0,-1-1 0,1 0 0,0 1-1,-1-1 1,1 1 0,0-1 0,0 0 0,0 1 0,0-1 0,-1 0 0,1 0 0,0 0 0,1 0 0,-1 0-11,0-1-1,-1 1 0,1-1 1,-1 0-1,1 1 1,-1-1-1,1 0 0,-1 0 1,1 1-1,-1-1 1,0 0-1,1 0 0,-1 0 1,0 0-1,0 1 1,0-1-1,1 0 0,-1 0 1,0 0-1,0 0 1,0 0-1,-1 0 0,1 1 1,0-1-1,0 0 1,0 0-1,-1 0 0,1 0 1,0 1-1,-1-2 1,-11-29-453,3 16 269,-1 0 1,0 0-1,-1 1 0,-1 0 0,0 1 0,-1 0 0,0 1 0,-1 1 1,0 0-1,-24-13 0,-6-1 779,-2 2-1,-68-24 1,166 43 1496,-19 2-2234,-1-1 0,0-1 0,0-2 0,0-2 0,0 0 0,-1-3 0,-1 0 0,56-30 0,-46 13-247</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2.310"/>
    </inkml:context>
    <inkml:brush xml:id="br0">
      <inkml:brushProperty name="width" value="0.05" units="cm"/>
      <inkml:brushProperty name="height" value="0.05" units="cm"/>
    </inkml:brush>
  </inkml:definitions>
  <inkml:trace contextRef="#ctx0" brushRef="#br0">23 239 15051,'-1'-1'116,"-1"0"0,0-1-1,1 1 1,-1-1 0,0 1 0,1-1-1,0 0 1,-1 0 0,1 1 0,0-1-1,0 0 1,0 0 0,0 0 0,0 0 0,1 0-1,-1-1 1,1 1 0,-1 0 0,1 0-1,0 0 1,0 0 0,0-1 0,0 1-1,0 0 1,0 0 0,0 0 0,1-1-1,-1 1 1,1 0 0,0 0 0,0 0-1,-1 0 1,1 0 0,1 0 0,-1 0-1,0 0 1,0 1 0,1-1 0,-1 0-1,1 1 1,-1-1 0,1 1 0,3-3-1,0 1 5,0-1 0,0 0 0,1 1 0,0 0 0,-1 1 0,1-1 0,0 1 0,0 0 0,0 1 0,1-1 0,-1 1 0,0 0 0,0 1 1,1 0-1,-1 0 0,1 0 0,-1 0 0,0 1 0,7 2 0,-4-1-79,0 0 0,-1 1 0,0 1 0,0-1-1,0 1 1,0 0 0,0 1 0,-1 0 0,0 0 0,0 0 0,0 1 0,0 0 0,6 9 0,-5-5-35,-1 1 1,0 0-1,-1 0 0,0 0 0,-1 1 0,0 0 1,-1 0-1,4 16 0,-1 9-47,3 55-1,-9-86 37,-1-5 2,-1 1 0,2 0 0,-1-1 0,0 1-1,0-1 1,0 1 0,1-1 0,-1 1 0,1-1 0,-1 1-1,1-1 1,-1 0 0,1 1 0,0-1 0,1 2 0,-1-3 2,-1 0 0,0 0 0,1 0 0,-1 0 1,1 0-1,-1 0 0,1 0 0,-1 0 0,1 0 1,-1 0-1,1 0 0,-1-1 0,1 1 0,-1 0 1,0 0-1,1-1 0,-1 1 0,1 0 0,-1 0 0,0-1 1,1 1-1,-1 0 0,0-1 0,1 1 0,-1 0 1,0-1-1,0 1 0,1-1 0,-1 1 0,0-1 1,6-10 0,0 1 1,6-18 0,-10 22 4,44-102 75,-46 107-80,0 1-1,0-1 1,0 0-1,0 1 1,0-1 0,0 1-1,1-1 1,-1 1-1,0-1 1,0 1-1,1-1 1,-1 1-1,0-1 1,1 1-1,-1-1 1,1 1-1,-1 0 1,0-1 0,1 1-1,-1 0 1,1-1-1,-1 1 1,1 0-1,-1-1 1,1 1-1,-1 0 1,1 0-1,0 0 1,-1 0 0,1-1-1,-1 1 1,1 0-1,-1 0 1,1 0-1,-1 0 1,1 0-1,0 0 1,-1 1-1,1-1 1,-1 0-1,1 0 1,-1 0 0,1 0-1,-1 1 1,1-1-1,-1 0 1,1 0-1,-1 1 1,1-1-1,-1 0 1,1 1-1,-1-1 1,1 1-1,-1-1 1,0 1 0,1-1-1,-1 1 1,6 6-5,-1 0 0,-1 0 0,7 11 0,-3-3-2,9 9-21,0 0 0,35 36 0,-47-54 56,1 0 0,1 0-1,-1-1 1,1 0 0,0 0 0,0 0 0,0-1 0,1 0-1,-1-1 1,1 0 0,0 0 0,0 0 0,0-1 0,9 1-1,-14-3 13,0 1-1,0-2 0,0 1 1,0 0-1,0 0 1,0-1-1,0 0 0,0 0 1,0 1-1,0-2 1,0 1-1,-1 0 0,1 0 1,0-1-1,-1 0 0,1 1 1,-1-1-1,3-3 1,-2 1 35,1 0 1,-1 0-1,0-1 1,0 1-1,-1-1 1,0 1 0,1-1-1,-1 0 1,2-9-1,-1 0 93,-1 0 0,0 0 0,-1 0-1,0-1 1,-1 1 0,-1 0 0,-2-15-1,1 15-87,-1 0 0,-1 0-1,0 0 1,0 1 0,-2 0-1,1 0 1,-2 0 0,0 0-1,0 1 1,-14-17-1,20 28-98,0 0 0,0 0 0,0 0 0,0 0 0,0 0 0,0 0 0,0 0 0,-1 0-1,1 0 1,0 1 0,-1-1 0,1 0 0,0 1 0,-1-1 0,1 1 0,-1 0-1,1-1 1,-1 1 0,1 0 0,-1 0 0,1 0 0,-1 0 0,-2 0 0,4 1-7,-1-1 0,1 0 0,-1 0 0,1 1 0,-1-1 0,1 0 0,0 1 0,-1-1 0,1 0 0,0 1 0,-1-1 0,1 0 0,0 1 0,-1-1 0,1 1 0,0-1 0,0 1 0,0-1 0,-1 1 0,1-1 0,0 1 0,0-1 0,0 1 0,0 0 0,0 1-44,0-1 0,0 1 0,0 0-1,1 0 1,-1-1 0,1 1 0,-1 0-1,1-1 1,-1 1 0,1-1 0,1 3-1,-1-2-91,1 1-1,-1-1 1,1 0-1,0 1 1,-1-1-1,1 0 1,0 0-1,0 0 1,1 0-1,-1 0 1,0-1-1,1 1 1,-1-1-1,1 1 1,-1-1-1,1 0 1,0 0-1,4 1 1,-3-1-85,1-1 0,0 1-1,0-1 1,-1 0 0,1-1 0,0 1 0,0-1 0,0 0 0,-1 0-1,6-3 1,6-2-363,0-2-1,0 0 0,-1 0 1,-1-2-1,16-11 0,-11 7 259,-1-1-1,-1 0 0,31-35 0,-45 44 840,-8 7 269,-9 11 222,10-4-739,1-1 1,-1 0 0,1 1-1,0 0 1,1 0-1,0 0 1,0 0 0,1 0-1,-1 15 1,1-9-46,1 1 0,1-1 1,0 0-1,6 26 0,-5-32-123,0-1-1,1 1 1,0-1-1,4 7 1,-7-12-43,1-1 0,0 0-1,-1 0 1,1 0 0,0 0 0,0 0 0,0 0 0,0-1 0,0 1-1,0 0 1,0 0 0,0-1 0,0 1 0,2 0 0,-3-1-4,1 1 1,0-1 0,0 0 0,0 0 0,-1 0-1,1-1 1,0 1 0,0 0 0,-1 0 0,1 0-1,0 0 1,0-1 0,-1 1 0,1 0 0,0-1-1,-1 1 1,1-1 0,0 1 0,-1-1-1,1 1 1,-1-1 0,1 1 0,0-1 0,-1 0-1,1 0 1,5-7 139,-1 0-1,0-1 1,0 1 0,-1-1-1,0 0 1,-1 0 0,4-15-1,12-73 765,-15 73-664,0-8-73,-3 22-237,1-1 1,-1 1-1,8-21 1,-9 31 37,0 0 1,0 0-1,0 0 0,0 0 1,0 0-1,0 1 0,0-1 0,0 0 1,0 0-1,0 0 0,0 0 1,0 0-1,0 0 0,0 0 1,0 0-1,0 0 0,0 0 0,0 0 1,0 0-1,0 0 0,0 0 1,0 0-1,0 0 0,0 0 0,0 0 1,0 1-1,1-1 0,-1 0 1,0 0-1,0 0 0,0 0 1,0 0-1,0 0 0,0 0 0,0 0 1,0 0-1,0 0 0,0 0 1,0 0-1,0 0 0,0 0 0,0 0 1,1 0-1,-1 0 0,0 0 1,0-1-1,0 1 0,0 0 1,0 0-1,0 0 0,0 0 0,0 0 1,0 0-1,0 0 0,0 0 1,0 0-1,0 0 0,0 0 0,0 0 1,0 0-1,0 0 0,0 0 1,0 0-1,1 0 0,2 10-347,1 15-280,1 16-449,-4-24 612,0 0-1,1-1 1,1 1 0,1-1 0,1 1-1,0-1 1,7 15 0,-11-30 433,-1 0 0,0 0 0,1-1 0,-1 1-1,1 0 1,-1-1 0,1 1 0,-1 0 0,1-1 0,-1 1 0,1-1 0,0 1 0,-1-1 0,1 1 0,0-1 0,-1 0 0,2 1 0,12-7-699</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2.774"/>
    </inkml:context>
    <inkml:brush xml:id="br0">
      <inkml:brushProperty name="width" value="0.05" units="cm"/>
      <inkml:brushProperty name="height" value="0.05" units="cm"/>
    </inkml:brush>
  </inkml:definitions>
  <inkml:trace contextRef="#ctx0" brushRef="#br0">1 357 12555,'-1'49'1909,"3"63"1691,-1-100-3341,0-1 0,1 0-1,1 0 1,0 0 0,0-1 0,1 1 0,8 16 0,-11-25-214,1 0-1,-1-1 1,0 1 0,0 0-1,1 0 1,-1-1 0,1 1-1,0 0 1,-1-1 0,1 0 0,0 1-1,2 0 1,-3-1-20,0-1 0,0 0 0,1 0 0,-1 1 0,0-1 0,0 0 0,0 0 0,0 0 0,0 0 0,0 0 0,0 0 0,0-1 0,0 1 0,0 0 0,1-1 0,-1 1 0,0 0 0,0-1 0,0 1 0,-1-1 0,1 0 0,0 1 0,0-1 0,0 0 0,0 1 0,0-1 0,-1 0 0,2-1 0,5-7 67,-1 1 0,0-1 1,0-1-1,-1 1 0,0-1 1,-1 0-1,6-19 0,-2-2 100,8-47 0,-11 41-185,-1 0 0,-2 0-1,-2 0 1,-1 0 0,-2 0 0,-2 0-1,-16-66 1,21 102-11,-3-8-40,0 0-1,-1 0 1,-6-11 0,10 18 35,-1 1-1,1 0 1,-1 0 0,1 0-1,-1-1 1,0 1 0,0 0-1,0 0 1,1 0 0,-1 0-1,0 0 1,0 1 0,0-1-1,0 0 1,-1 0-1,1 1 1,0-1 0,0 0-1,0 1 1,0-1 0,-1 1-1,1 0 1,0-1 0,-1 1-1,1 0 1,0 0 0,0 0-1,-1 0 1,1 0 0,0 0-1,-1 0 1,1 0-1,0 0 1,-1 1 0,-1 0-1,0 1-7,1 0 0,-1 0 0,0 0 0,1 1-1,0-1 1,-1 1 0,1 0 0,0-1 0,1 1-1,-1 0 1,0 0 0,1 0 0,-1 0 0,0 5-1,-14 51 27,14-49 16,-3 12 82,1 0-1,0 0 0,2 0 1,0 0-1,2 0 0,1 1 1,4 33-1,-4-54-85,-1 1 1,0-1-1,1 0 0,0 0 0,-1 0 1,1 0-1,0 0 0,0 0 0,0 0 1,0-1-1,0 1 0,1 0 0,-1 0 0,1-1 1,-1 1-1,1-1 0,-1 1 0,1-1 1,0 0-1,0 0 0,-1 0 0,4 1 1,-2-1-2,0 0 1,0-1 0,0 0 0,0 0 0,0 0-1,0 0 1,0 0 0,1 0 0,-1-1-1,0 0 1,0 1 0,0-1 0,0 0 0,4-3-1,31-13-71,-25 10-63,1 0 0,-1 1 0,1 1 0,25-6-1,-35 11 76,0-1 0,0 1-1,0 0 1,0 0-1,0 0 1,0 0-1,0 1 1,0-1-1,0 1 1,0 0 0,0 1-1,-1-1 1,1 1-1,0-1 1,0 1-1,-1 0 1,0 0-1,1 1 1,-1-1 0,0 1-1,5 5 1,1 2-45,-1 1-1,-1 0 1,0 1 0,-1 0 0,0 0 0,7 20 0,2 6 10,-15-38 53,0 1-1,0-1 1,1 0 0,-1 1 0,0-1 0,0 1-1,0-1 1,1 1 0,-1-1 0,0 0-1,0 1 1,1-1 0,-1 1 0,0-1-1,1 0 1,-1 1 0,0-1 0,1 0 0,-1 0-1,1 1 1,-1-1 0,0 0 0,1 0-1,-1 0 1,1 1 0,5-10-1076,0-26-365,-5 31 1612,4-33-633,2-6-139</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3.210"/>
    </inkml:context>
    <inkml:brush xml:id="br0">
      <inkml:brushProperty name="width" value="0.05" units="cm"/>
      <inkml:brushProperty name="height" value="0.05" units="cm"/>
    </inkml:brush>
  </inkml:definitions>
  <inkml:trace contextRef="#ctx0" brushRef="#br0">98 0 17236,'-16'17'1206,"-35"44"961,47-56-2059,0 1-1,1 0 1,-1-1-1,1 1 1,1 0-1,-1 1 1,1-1 0,0 0-1,-1 9 1,3-15-103,0 1 0,0 0 0,0 0 0,0 0 0,0 0 1,0 0-1,0-1 0,1 1 0,-1 0 0,0 0 0,0 0 1,1-1-1,-1 1 0,1 0 0,-1 0 0,1-1 0,-1 1 1,1 0-1,-1-1 0,1 1 0,-1-1 0,1 1 0,0-1 1,-1 1-1,1-1 0,0 1 0,0-1 0,-1 1 0,2-1 1,27 8 15,-22-7-13,59 9-75,37 7-333,-90-14 312,0 1 1,-1 0-1,0 1 0,1 0 1,17 11-1,-28-14 82,1-1 0,-1 0 0,0 1-1,0 0 1,0-1 0,0 1-1,-1 0 1,1 0 0,0 0 0,-1 1-1,1-1 1,-1 0 0,0 0-1,0 1 1,0-1 0,0 1 0,0-1-1,0 1 1,-1-1 0,1 4-1,-1-2 44,0 0-1,0-1 0,-1 1 0,0 0 0,0 0 0,0-1 0,0 1 0,0-1 0,0 1 0,-1-1 0,0 1 1,-4 5-1,2-3 24,0-1 1,-1 1-1,0-1 1,0 1-1,0-2 1,0 1 0,-1 0-1,0-1 1,0 0-1,0-1 1,-1 1-1,1-1 1,-1 0 0,-10 2-1,15-4-68,0-1 1,0 0-1,-1 1 1,1-1-1,0 0 0,-1 0 1,1 0-1,0-1 0,-1 1 1,1-1-1,0 1 0,-1-1 1,1 0-1,0 1 1,0-1-1,0 0 0,0-1 1,0 1-1,0 0 0,0 0 1,0-1-1,1 0 0,-1 1 1,0-1-1,1 0 0,-1 1 1,1-1-1,-2-3 1,-1-2 47,1-1 0,0 0 0,0-1 0,0 1 0,1 0 0,-1-12 0,-5-28-144</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3.614"/>
    </inkml:context>
    <inkml:brush xml:id="br0">
      <inkml:brushProperty name="width" value="0.05" units="cm"/>
      <inkml:brushProperty name="height" value="0.05" units="cm"/>
    </inkml:brush>
  </inkml:definitions>
  <inkml:trace contextRef="#ctx0" brushRef="#br0">50 0 14211,'1'1'88,"1"-1"0,-1 0 0,0 0 0,1 1 0,-1-1 0,0 1 0,1-1 0,-1 1 0,0 0 0,0 0 0,0-1 0,1 1 0,-1 0 0,0 0 0,0 0 0,0 0 0,0 0 0,0 0 0,-1 0 0,2 3 0,14 28 284,-13-25-182,48 121 2173,-25-59-689,70 131 1,-92-193-1591,-3-4-57,1 0 1,-1-1 0,1 1 0,0 0-1,0 0 1,0-1 0,0 1 0,0-1-1,1 1 1,-1-1 0,1 0-1,-1 0 1,5 2 0,-7-4-34,0 0 1,1 0-1,-1 0 1,0 0-1,0 0 1,0 0-1,0 0 1,0 0-1,0 0 1,0 0-1,0 0 1,0 0-1,1 0 1,-1 0-1,0 0 1,0 0-1,0 0 0,0 0 1,0 0-1,0 0 1,0 0-1,0 0 1,0 0-1,1 0 1,-1 0-1,0 0 1,0 0-1,0 0 1,0 0-1,0 0 1,0 0-1,0-1 1,0 1-1,0 0 1,0 0-1,0 0 1,0 0-1,0 0 0,0 0 1,0 0-1,0 0 1,0 0-1,0-1 1,0 1-1,0 0 1,0 0-1,0 0 1,0 0-1,0 0 1,0 0-1,0 0 1,0 0-1,0-1 1,-3-8-217,-8-7-109,-2 0 77,-1 1 1,-1 0-1,0 1 0,-18-12 0,-72-44-69,51 36 639,51 32-269,-26-19 273,28 20-299,0 0-1,0 1 0,0-1 0,1 0 1,-1 1-1,0-1 0,1 0 1,-1 0-1,1 1 0,-1-1 0,0 0 1,1 0-1,0 0 0,-1 0 1,1 0-1,0 0 0,-1 0 0,1 0 1,0 0-1,0 0 0,0 0 0,0 0 1,0 0-1,0 0 0,0 0 1,0 0-1,0 0 0,0 0 0,1 0 1,-1-1-1,2 0 25,0-1 1,1 1-1,-1 0 0,0 0 1,1 0-1,0 0 0,-1 0 0,1 1 1,0-1-1,3 0 0,35-14 223,-26 11-217,20-7 27,-3 1-537,-1-1 0,0-1-1,57-33 1,-66 27 151,-5-1-104</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4.022"/>
    </inkml:context>
    <inkml:brush xml:id="br0">
      <inkml:brushProperty name="width" value="0.05" units="cm"/>
      <inkml:brushProperty name="height" value="0.05" units="cm"/>
    </inkml:brush>
  </inkml:definitions>
  <inkml:trace contextRef="#ctx0" brushRef="#br0">0 172 18780,'0'-13'1624,"9"1"-1344,5-4-112,5-7 697,7 0-1169,2-1 392,-5-6-136,-3-1-40</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4.487"/>
    </inkml:context>
    <inkml:brush xml:id="br0">
      <inkml:brushProperty name="width" value="0.05" units="cm"/>
      <inkml:brushProperty name="height" value="0.05" units="cm"/>
    </inkml:brush>
  </inkml:definitions>
  <inkml:trace contextRef="#ctx0" brushRef="#br0">1 166 17276,'0'-2'121,"0"1"1,1 0 0,-1-1 0,1 1 0,-1 0-1,1 0 1,0 0 0,0-1 0,-1 1 0,1 0-1,0 0 1,0 0 0,0 0 0,0 0 0,0 0-1,1 1 1,-1-1 0,0 0 0,0 0-1,0 1 1,1-1 0,-1 1 0,2-1 0,0 1 13,-1 1 1,1-1 0,-1 1 0,1 0-1,-1 0 1,0 0 0,1 0 0,-1 0-1,0 0 1,0 1 0,0-1 0,3 4-1,0-2-55,6 6-3,1 0-1,1-1 1,-1 0 0,18 7-1,-27-14-79,0 1-1,0-1 1,0 0-1,0-1 1,0 1-1,0 0 0,1-1 1,-1 0-1,0 1 1,0-1-1,0-1 1,0 1-1,1 0 0,-1-1 1,0 1-1,0-1 1,0 0-1,0 0 1,0-1-1,0 1 0,0 0 1,-1-1-1,1 0 1,0 1-1,-1-1 1,3-3-1,0 0-9,-1 0-1,0-1 1,0 1-1,0-1 1,-1 0-1,0 0 1,0-1 0,-1 1-1,1-1 1,-1 1-1,1-11 1,1-9-52,2-42 0,-5 48 33,-1 20 32,0 0 0,0 0 0,0 0-1,0 0 1,0 0 0,0 0-1,0 0 1,0 1 0,0-1 0,0 0-1,0 0 1,1 0 0,-1 0-1,0 0 1,0 0 0,0 0 0,0 0-1,0 0 1,0 0 0,0 0 0,0 0-1,0 0 1,0 0 0,0 0-1,0 0 1,0 0 0,0 0 0,0 0-1,0 0 1,0 0 0,0 0-1,0 0 1,1 0 0,-1 0 0,0 0-1,0 0 1,0-1 0,0 1 0,0 0-1,0 0 1,0 0 0,0 0-1,0 0 1,0 0 0,0 0 0,0 0-1,0 0 1,0 0 0,0 0-1,0 0 1,0 0 0,0 0 0,0 0-1,0 0 1,0 0 0,0 0 0,0 0-1,0 0 1,0 0 0,0-1-1,4 9-15,4 10-1,-3-4 17,6 18 15,1-1 1,1 0-1,28 46 0,-40-75-25,-1-1 0,1 0 0,0 0 0,-1 0 0,1 0 0,0 0 0,0-1 0,0 1 0,0 0 0,0 0 0,0 0 0,0-1 1,0 1-1,0 0 0,0-1 0,0 1 0,0-1 0,0 1 0,0-1 0,2 1 0,-1-2-74,-1 1 0,0-1-1,0 0 1,0 1 0,0-1 0,0 0 0,0 1 0,-1-1 0,1 0-1,0 0 1,0 0 0,-1 0 0,1 0 0,0 0 0,-1 0 0,1 0 0,-1 0-1,1 0 1,-1 0 0,1 0 0,-1-1 0,0 1 0,1-2 0,3-17-423,4-35 0,-7 52 448,5-48-558</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5.093"/>
    </inkml:context>
    <inkml:brush xml:id="br0">
      <inkml:brushProperty name="width" value="0.05" units="cm"/>
      <inkml:brushProperty name="height" value="0.05" units="cm"/>
    </inkml:brush>
  </inkml:definitions>
  <inkml:trace contextRef="#ctx0" brushRef="#br0">0 1 16668,'10'23'661,"52"115"1667,-53-121-2189,1 0 0,0-1 1,1 0-1,1-1 0,22 22 0,-30-33-85,0-1 0,0 1 0,1-1 0,-1 0 0,1 0-1,0 0 1,0-1 0,0 0 0,9 3 0,-12-5-17,0 1 0,-1-1 1,1 0-1,0 0 0,0 0 0,0 0 1,0 0-1,0 0 0,0 0 1,0-1-1,0 1 0,0-1 0,-1 1 1,1-1-1,0 0 0,0 0 0,-1 0 1,1 0-1,0 0 0,-1 0 0,1 0 1,-1 0-1,1-1 0,-1 1 0,0-1 1,0 1-1,0-1 0,0 1 1,0-1-1,1-2 0,3-5 163,-2 0 0,1-1-1,-1 0 1,-1 1 0,0-1 0,0 0-1,-1 0 1,0-17 0,-2-6 569,-5-44 1,-5 24-205,9 44-520,9 35-401,2 5-164,-6-18 175,0-1 0,1 0 0,0 0-1,1 0 1,0 0 0,11 17 0,-3-15-187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40.455"/>
    </inkml:context>
    <inkml:brush xml:id="br0">
      <inkml:brushProperty name="width" value="0.05" units="cm"/>
      <inkml:brushProperty name="height" value="0.05" units="cm"/>
    </inkml:brush>
  </inkml:definitions>
  <inkml:trace contextRef="#ctx0" brushRef="#br0">6 5 14675,'-6'-5'1488,"9"14"-1288,4 14 401,5 7-89,6 12-168,7 4-104,9 12-144,8 4 0,9 7-8,4 0-24,2-5-200,-2-2-128,-8-8-216,-6-5-96,-13-16 424,-8-12-128,-23-16-89</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3.696"/>
    </inkml:context>
    <inkml:brush xml:id="br0">
      <inkml:brushProperty name="width" value="0.05" units="cm"/>
      <inkml:brushProperty name="height" value="0.05" units="cm"/>
    </inkml:brush>
  </inkml:definitions>
  <inkml:trace contextRef="#ctx0" brushRef="#br0">1 335 15283,'1'1'83,"-1"0"-1,1 0 0,0 0 1,0 0-1,0-1 0,0 1 1,0 0-1,1 0 1,-1-1-1,0 1 0,0-1 1,0 1-1,1-1 0,-1 1 1,0-1-1,0 0 1,1 1-1,-1-1 0,0 0 1,1 0-1,1 0 0,-1-1 29,1 1 0,0-1-1,-1 0 1,1 0 0,0 0-1,-1 0 1,1 0 0,-1 0-1,5-4 1,4-5 212,1 0-1,-2 0 1,12-15-1,-11 13 60,64-77 780,-66 77-1030,-1-1 0,0 0 0,0 0 0,-2 0 1,9-23-1,-14 35-119,-1 0 0,0-1 0,1 1 0,-1-1 0,0 1 0,0-1 0,0 1 0,1-1 0,-2 1 0,1-1 0,0 1 0,0-1 0,-1-1 0,1 3-4,0-1 0,-1 1 0,1-1 0,0 1 0,0-1 0,-1 1-1,1-1 1,-1 1 0,1-1 0,0 1 0,-1 0 0,1-1 0,-1 1 0,1 0 0,-1-1 0,1 1-1,-1 0 1,0 0 0,1 0 0,-1-1 0,1 1 0,-2 0 0,-1 0 10,1 0 0,-1 0 0,0 1 0,1-1 1,-1 1-1,0-1 0,1 1 0,-1 0 0,0 0 0,1 0 0,0 0 1,-5 3-1,-3 4-17,-1 0 1,1 1-1,1 0 1,0 1-1,0-1 1,1 2-1,0-1 0,0 1 1,1 1-1,1-1 1,0 1-1,1 0 1,0 1-1,1-1 1,0 1-1,1 0 1,0 0-1,-1 14 0,4-23-3,0-1-1,0 1 0,0 0 0,1 0 1,-1-1-1,1 1 0,0-1 0,0 1 1,0-1-1,0 1 0,0-1 0,1 1 1,0-1-1,0 0 0,0 0 0,2 4 1,-2-5-1,1-1 1,-1 1 0,0 0 0,0 0-1,1-1 1,-1 0 0,1 1 0,-1-1-1,1 0 1,0 0 0,-1 0 0,1-1-1,0 1 1,-1-1 0,1 1 0,0-1-1,0 0 1,0 0 0,0 0 0,-1 0-1,6-2 1,5-1 1,0-1 0,-1 0 0,1-1-1,-1 0 1,0-1 0,0 0 0,-1-1 0,0-1 0,14-11-1,12-13 23,37-42-1,14-29-273,-88 102 242,0 1-1,0 0 1,0 0-1,0 0 0,0-1 1,1 1-1,-1 0 0,0 0 1,0-1-1,0 1 1,0 0-1,1 0 0,-1 0 1,0 0-1,0-1 0,1 1 1,-1 0-1,0 0 1,0 0-1,1 0 0,-1 0 1,0 0-1,0 0 0,1 0 1,-1 0-1,0 0 1,0 0-1,1 0 0,-1 0 1,0 0-1,0 0 0,1 0 1,-1 0-1,1 0 1,1 10-176,-3 21 35,1-25 74,-1 2-5,1 49-335,1-55 371,-1 1 0,0-1 0,0 0 0,1 1 0,-1-1 0,1 0 0,0 1 0,0-1 1,0 0-1,0 0 0,0 0 0,0 0 0,0 0 0,1 0 0,-1 0 0,1 0 0,0 0 0,-1-1 0,4 3 0,-4-3-8,1-1-1,0 0 0,-1 1 1,1-1-1,0 0 1,-1 1-1,1-1 0,0 0 1,0 0-1,-1-1 1,1 1-1,0 0 0,0 0 1,-1-1-1,1 1 0,0-1 1,-1 0-1,1 1 1,-1-1-1,1 0 0,-1 0 1,1 0-1,-1 0 1,3-2-1,4-4-248,0 0 1,12-16-1,-18 21 245,19-23-310,-1-1 0,19-33 0,2-20-242</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5.974"/>
    </inkml:context>
    <inkml:brush xml:id="br0">
      <inkml:brushProperty name="width" value="0.05" units="cm"/>
      <inkml:brushProperty name="height" value="0.05" units="cm"/>
    </inkml:brush>
  </inkml:definitions>
  <inkml:trace contextRef="#ctx0" brushRef="#br0">1 189 17548,'3'-9'240,"1"1"0,0 0 0,0 0 0,1 1 0,0-1 1,0 1-1,1 0 0,0 0 0,0 1 0,1 0 0,-1 0 0,13-8 1,-14 11-166,0 0 0,0 0 0,1 0 0,-1 1 0,1-1 0,-1 1 0,1 1 0,0-1 0,0 1 0,0 0 0,0 0 0,0 1 0,0-1 0,0 2 0,0-1 0,0 0 0,0 1 0,0 0 0,9 3 0,-13-3-48,0 1 1,0-1-1,1 0 0,-1 1 1,0-1-1,0 1 0,0 0 1,-1-1-1,1 1 0,0 0 1,-1 0-1,1 0 0,-1 0 1,0 1-1,1-1 0,-1 0 1,0 1-1,0-1 0,-1 0 0,1 1 1,0-1-1,-1 1 0,0-1 1,1 1-1,-1 3 0,0 8 83,0 0-1,-1 1 0,-4 19 0,3-14 6,0-9-58,-7 107 234,8-103-344,2 0 1,0 1 0,1-1 0,0 0 0,8 26-1,-8-37 20,-1 0-1,1 0 1,0 0 0,0-1-1,0 1 1,0 0-1,1-1 1,0 1-1,-1-1 1,1 0-1,7 6 1,-8-8 14,-1 0 0,1 0 1,0 0-1,0 0 0,0 0 0,0 0 1,1-1-1,-1 1 0,0-1 0,0 0 0,0 1 1,0-1-1,0 0 0,1 0 0,-1 0 1,0 0-1,0-1 0,0 1 0,0-1 0,1 1 1,-1-1-1,0 0 0,0 0 0,0 1 1,2-3-1,4-2-12,-1-1 0,0 0-1,-1 0 1,1 0 0,-1-1 0,0 1 0,-1-2 0,0 1 0,0 0 0,-1-1 0,1 0-1,3-13 1,4-8 22,-2-1-1,7-37 0,-10 36 138,-2-1 0,-1 1 0,-2-1-1,-1-35 1,-4 46 280,6 48-129,5 8-290,2 1 1,1-1-1,1-1 0,18 34 1,-27-63 12,0 0 0,0 0 0,0 0 0,7 6 0,-9-10 9,0 0 0,-1 0-1,1 0 1,0-1-1,0 1 1,0 0-1,-1-1 1,1 1-1,0-1 1,0 1-1,0-1 1,0 1 0,0-1-1,0 0 1,0 1-1,0-1 1,0 0-1,0 0 1,0 0-1,0 0 1,1 0 0,-1 0-1,0 0 1,0 0-1,0 0 1,0 0-1,0-1 1,0 1-1,0 0 1,0-1 0,0 1-1,0-1 1,0 1-1,1-2 1,1-1 35,-1 1 1,1-1 0,-1 0-1,0 0 1,0-1-1,0 1 1,0 0-1,0-1 1,-1 1 0,1-1-1,0-4 1,10-46 437,-10 44-386,4-31 346,-2 0 1,-2-1-1,-4-61 0,1 92-401,1 8-35,0 5-23,5 26-177,-4-21 115,21 69-608,-19-66 390,1 0 1,1-1-1,-1 1 0,1-1 1,10 14-1,-14-23 245,-1 1 1,1 0-1,0 0 1,-1 0 0,1 0-1,0 0 1,-1-1-1,1 1 1,0 0-1,0-1 1,0 1-1,-1-1 1,1 1 0,0-1-1,0 1 1,0-1-1,0 1 1,0-1-1,0 0 1,0 0-1,0 1 1,0-1 0,0 0-1,0 0 1,0 0-1,0 0 1,0 0-1,0 0 1,0 0-1,0-1 1,0 1 0,0 0-1,0-1 1,0 1-1,0 0 1,2-2-1,-1 0-40,1-1 0,0 0-1,0 1 1,-1-1 0,0 0-1,0-1 1,0 1 0,0 0 0,2-5-1,11-25-528</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6.456"/>
    </inkml:context>
    <inkml:brush xml:id="br0">
      <inkml:brushProperty name="width" value="0.05" units="cm"/>
      <inkml:brushProperty name="height" value="0.05" units="cm"/>
    </inkml:brush>
  </inkml:definitions>
  <inkml:trace contextRef="#ctx0" brushRef="#br0">26 0 16884,'-13'52'2182,"10"-44"-1951,1 1 0,0 0 1,0-1-1,0 1 0,1 0 0,0 12 0,1-20-214,1 0 0,-1 0 0,0 0 0,1 0 0,-1 0 0,0 0 0,1 0 0,0 0 0,-1 0 0,1 0-1,-1 0 1,1 0 0,0 0 0,0 0 0,-1 0 0,1-1 0,0 1 0,0 0 0,0-1 0,0 1 0,0 0 0,0-1-1,0 1 1,0-1 0,0 0 0,2 1 0,34 6 130,-20-4-104,44 6-75,-41-7-26,0 1-1,0 1 1,0 0 0,32 13-1,-49-16 100,0 1 0,0-1 0,-1 1 0,1 0 0,0 0-1,-1 0 1,1 0 0,-1 0 0,0 1 0,0-1 0,0 1 0,0-1 0,0 1-1,0 0 1,-1 0 0,0 0 0,1 0 0,-1 0 0,0 0 0,0 0 0,-1 0 0,1 0-1,0 5 1,-1-3 88,0 1-1,0-1 0,-1 1 0,0-1 1,0 1-1,0-1 0,-1 1 1,0-1-1,0 0 0,0 0 1,0 0-1,-6 9 0,5-10-79,1-1-1,-1 1 1,0-1 0,0 0-1,0 0 1,0 0 0,0 0-1,-1 0 1,1-1-1,-1 1 1,0-1 0,0 0-1,1 0 1,-1 0 0,-8 1-1,9-2-113,0-1 0,0 0 0,0 0 1,0 0-1,0-1 0,0 1 0,0 0 0,0-1 0,0 0 0,0 0 0,0 0 0,1 0 0,-1 0 0,0-1 0,1 1 0,-1-1 1,1 0-1,-1 0 0,1 0 0,0 0 0,0 0 0,0 0 0,0 0 0,0-1 0,-2-3 0,2 3-73,0 0 0,0 1 0,1-1 0,-1-1 0,1 1 0,0 0 0,0 0 0,0 0 0,0-1 0,1 1 0,-1 0 0,1-1 0,0 1 0,0-1 0,0 1 0,0 0 0,1-1 0,-1 1 0,1 0 0,0-1 0,0 1 0,0 0 0,0 0 0,1 0 0,-1 0 0,4-5 0,14-15-686</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7.555"/>
    </inkml:context>
    <inkml:brush xml:id="br0">
      <inkml:brushProperty name="width" value="0.05" units="cm"/>
      <inkml:brushProperty name="height" value="0.05" units="cm"/>
    </inkml:brush>
  </inkml:definitions>
  <inkml:trace contextRef="#ctx0" brushRef="#br0">43 583 16107,'2'-8'735,"6"-44"1194,-8 50-1801,0 0 0,1 0 1,-1 0-1,0 0 0,-1-1 1,1 1-1,0 0 1,-1 0-1,1 0 0,-1 0 1,0 0-1,1 0 0,-1 0 1,0 0-1,0 0 0,0 0 1,-1 0-1,1 1 1,-2-3-1,3 4-86,-1 0 0,1-1-1,0 1 1,0 0 0,-1 0 0,1 0 0,0 0 0,-1-1-1,1 1 1,0 0 0,0 0 0,-1 0 0,1 0 0,0 0 0,-1 0-1,1 0 1,0 0 0,-1 0 0,1 0 0,0 0 0,-1 0-1,1 0 1,0 0 0,-1 0 0,1 1 0,0-1 0,-1 0-1,1 0 1,0 0 0,0 0 0,-1 0 0,1 1 0,0-1 0,-9 13 598,1 15-244,8-27-384,-5 22 86,2 2 0,0-1 0,2 33-1,1-45-101,0 1-1,2-1 1,-1 0-1,2 0 1,0 0-1,0 0 1,1-1-1,8 19 1,-11-28 5,0 0 0,0-1 0,0 1 0,1 0 0,-1 0 0,1-1 0,-1 1 1,1-1-1,-1 1 0,1-1 0,0 0 0,3 3 0,-4-4 2,1 0 1,-1 1-1,0-1 0,0 0 1,0 0-1,0 0 0,1 0 1,-1 0-1,0 0 0,0 0 1,0 0-1,0-1 0,1 1 1,-1 0-1,0-1 0,0 1 1,0-1-1,0 1 0,0-1 1,0 1-1,0-1 0,0 0 1,0 1-1,0-1 0,0 0 1,1-2-1,6-6 21,0-1 1,-1 0 0,-1 0-1,1 0 1,-2-1-1,1 0 1,-1 0 0,3-14-1,2-8 70,10-58-1,-15 61-56,-1-1 0,0-59 0,1 137-83,2 1 1,2-1 0,2-1-1,20 55 1,-30-99 50,0 1-1,0-1 1,0 1-1,0-1 1,1 0 0,-1 0-1,1 1 1,-1-1 0,1 0-1,0 0 1,0-1 0,2 4-1,-3-5-2,-1 0 0,1 0 0,-1 0 0,1 1-1,-1-1 1,1 0 0,-1 0 0,1 0 0,-1 0 0,1 0-1,0 0 1,-1 0 0,1 0 0,-1 0 0,1 0-1,-1 0 1,1 0 0,-1 0 0,1-1 0,-1 1 0,1 0-1,-1 0 1,1-1 0,1 0 3,-1 0-1,0-1 1,1 1-1,-1 0 1,0-1 0,0 1-1,0-1 1,0 1-1,-1-1 1,2-2 0,8-21 26,-1 0 1,-2 0 0,6-35 0,7-83 20,-18 130-41,-2 12-10,0 0-1,0-1 0,0 1 1,0 0-1,0-1 1,1 1-1,-1 0 0,0 0 1,1 0-1,-1-1 1,1 1-1,0 0 0,-1 0 1,2-1-1,-2 2 0,1 0 0,-1 0 0,0-1 0,0 1 0,1 0 0,-1 0 0,0 0 0,1 0 0,-1 0 0,0 0-1,1 0 1,-1 0 0,0 1 0,1-1 0,-1 0 0,0 0 0,1 0 0,-1 0 0,0 0 0,0 0 0,1 1 0,-1-1 0,0 0 0,1 0-1,-1 0 1,0 1 0,0-1 0,0 0 0,1 0 0,-1 1 0,0-1 0,0 0 0,0 1 0,4 4 2,-1 0 0,0 0 1,0 0-1,3 12 0,10 33 0,19 48 35,-35-98-33,0 1 1,1-1 0,-1 1 0,0-1-1,0 0 1,0 1 0,0-1-1,0 1 1,1-1 0,-1 0 0,0 1-1,0-1 1,1 1 0,-1-1 0,0 0-1,1 1 1,-1-1 0,0 0-1,1 0 1,-1 1 0,1-1 0,-1 0-1,0 0 1,1 1 0,-1-1-1,1 0 1,-1 0 0,1 0 0,-1 0-1,1 0 1,0 0 1,0-1 0,0 1 1,-1-1-1,1 1 0,0-1 0,-1 0 0,1 1 0,-1-1 1,1 0-1,-1 0 0,1 1 0,-1-1 0,1 0 0,-1 0 1,1-1-1,13-45 114,-11 34-80,5-13 4,-2 2-10,1 1 1,1 0 0,1 0 0,15-27-1,-23 49-37,-1 0 0,0 0 0,1 1-1,-1-1 1,1 0 0,-1 1 0,1-1-1,-1 1 1,1-1 0,-1 0 0,1 1-1,-1-1 1,1 1 0,0 0-1,-1-1 1,1 1 0,0-1 0,0 1-1,-1 0 1,1 0 0,0-1 0,0 1-1,-1 0 1,1 0 0,1 0 0,-1 0-1,0 1 1,0-1 0,0 1 0,0-1-1,0 1 1,0-1 0,-1 1 0,1 0-1,0-1 1,0 1 0,-1 0 0,1 0 0,0 0-1,-1 0 1,1-1 0,0 3 0,3 6-15,0 0 0,-1 0 1,3 12-1,-5-16 8,9 37-39,-5-20 44,15 41-1,-20-62 8,0 0 0,0-1 0,0 1-1,0 0 1,1-1 0,-1 1-1,0 0 1,1-1 0,-1 1 0,0 0-1,1-1 1,-1 1 0,1-1-1,-1 1 1,1-1 0,-1 1 0,1-1-1,-1 1 1,1-1 0,0 0-1,-1 1 1,1-1 0,-1 0-1,1 1 1,0-1 0,-1 0 0,1 0-1,1 0 1,-1 0 0,-1 0 1,1-1-1,0 0 0,0 1 0,0-1 0,0 1 1,-1-1-1,1 0 0,0 0 0,0 1 1,-1-1-1,1 0 0,-1 0 0,1 0 0,-1 0 1,2-1-1,2-10 12,1 1 0,3-17 0,-6 22-10,0-1-9,9-31-317,27-60 1,-37 95 248,0 1 0,1 0 0,-1 0 0,0-1 0,1 1 0,0 0 0,-1 0 0,5-3 0,-6 5 48,1 0 0,-1-1 0,0 1 1,0 0-1,1 0 0,-1 0 0,0 0 0,1 0 0,-1-1 0,0 1 0,1 0 0,-1 0 0,0 0 0,1 0 1,-1 0-1,0 0 0,1 0 0,-1 0 0,0 0 0,1 0 0,-1 1 0,0-1 0,1 0 0,-1 0 0,1 0 1,6 13-686,1 51-3248,-9-82 1697,1-1 0,2-24 0,0 8 1058,-1 17 700,-1-2 637,2-1-1,6-35 0,-8 56-46,0-1 0,0 1-1,0 0 1,0-1-1,0 1 1,0-1 0,0 1-1,0 0 1,0-1-1,0 1 1,0-1 0,0 1-1,1 0 1,-1-1-1,0 1 1,0 0 0,1-1-1,-1 1 1,0 0-1,0-1 1,1 1 0,-1 0-1,0 0 1,1-1-1,-1 1 1,0 0 0,1 0-1,-1-1 1,0 1-1,1 0 1,-1 0 0,1 0-1,8 11 1709,4 26-124,-13-35-1560,10 39 1041,-6-25-639,0 0-1,1 0 1,11 25-1,-16-40-491,0-1 0,1 0 0,-1 1 1,0-1-1,0 0 0,0 1 0,0-1 0,1 0 0,-1 1 1,0-1-1,0 0 0,1 1 0,-1-1 0,0 0 0,0 0 0,1 1 1,-1-1-1,0 0 0,1 0 0,-1 0 0,0 1 0,1-1 0,-1 0 1,0 0-1,1 0 0,-1 0 0,1 0 0,-1 0 0,0 0 1,1 0-1,-1 0 0,1 0 0,-1 0 0,10-11 423,5-31-12,-11 31-303,-3 6-97,31-74 431,-27 69-437,0 0-1,0 0 1,1 1 0,0-1 0,13-13 0,-18 22-29,0 0 1,0 0-1,0 0 0,0 0 1,0 0-1,0 1 1,0-1-1,0 0 0,0 1 1,0-1-1,1 0 1,-1 1-1,0-1 0,1 1 1,-1 0-1,0-1 0,1 1 1,-1 0-1,3 0 1,-3 0-1,0 1 1,0-1-1,0 1 1,0-1-1,0 1 1,1-1-1,-1 1 1,0 0-1,0 0 1,0-1-1,-1 1 1,1 0-1,0 0 1,0 0-1,0 0 1,-1 0-1,2 2 1,3 6-11,-1 0 1,-1 1-1,1-1 1,2 16-1,0-4-1,-6-20 18,13 26 76,-13-26-67,0 0-1,1-1 0,-1 1 1,0-1-1,1 1 0,-1-1 1,0 1-1,1-1 0,-1 1 0,1-1 1,-1 0-1,1 1 0,-1-1 1,1 1-1,-1-1 0,1 0 1,-1 0-1,1 1 0,0-1 1,-1 0-1,1 0 0,-1 0 1,1 0-1,0 1 0,-1-1 1,1 0-1,0 0 0,-1 0 1,1 0-1,-1-1 0,1 1 1,0 0-1,-1 0 0,1 0 1,-1 0-1,1-1 0,0 1 1,-1 0-1,1 0 0,-1-1 1,2 0-1,4-6 71,0 0 0,-1-1 0,0 0 0,0 0 1,0 0-1,-1-1 0,0 0 0,2-9 0,6-10 36,-1 3-71,-7 14-129,0 1 1,1 0 0,0 0 0,0 1-1,1-1 1,0 1 0,1 0-1,10-9 1,-17 17 62,1 0 0,0 1 0,-1-1 1,1 1-1,0-1 0,0 1 0,0-1 0,0 1 0,-1-1 1,1 1-1,0 0 0,0 0 0,0-1 0,0 1 0,0 0 0,0 0 1,0 0-1,0 0 0,0 0 0,0 0 0,0 0 0,0 0 1,-1 0-1,1 1 0,0-1 0,0 0 0,0 1 0,0-1 1,0 0-1,0 1 0,-1-1 0,1 1 0,0-1 0,0 1 0,-1 0 1,1-1-1,0 1 0,-1 0 0,1-1 0,0 1 0,-1 0 1,1 0-1,-1 0 0,0 0 0,1-1 0,-1 1 0,0 0 1,1 2-1,3 6-44,-1 0 0,-1 0 1,4 17-1,-5-20 52,5 29 50,5 23 128,-8-106 1240,-3 13-1201</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8.112"/>
    </inkml:context>
    <inkml:brush xml:id="br0">
      <inkml:brushProperty name="width" value="0.05" units="cm"/>
      <inkml:brushProperty name="height" value="0.05" units="cm"/>
    </inkml:brush>
  </inkml:definitions>
  <inkml:trace contextRef="#ctx0" brushRef="#br0">0 308 18548,'2'4'199,"-1"-1"0,1 0 1,-1 0-1,1 0 0,0 0 0,0 0 0,3 3 1,-5-6-174,1 1 1,0-1 0,-1 1 0,1-1 0,0 0-1,0 1 1,-1-1 0,1 0 0,0 1 0,0-1 0,-1 0-1,1 0 1,0 0 0,0 0 0,0 1 0,-1-1 0,1 0-1,0-1 1,0 1 0,0 0 0,-1 0 0,1 0-1,0 0 1,0-1 0,0 1 0,-1 0 0,1-1 0,0 1-1,-1 0 1,1-1 0,0 1 0,-1-1 0,1 1 0,-1-1-1,2-1 1,6-6 64,0-1-1,0 0 1,-1 0-1,0-1 0,0 0 1,-1 0-1,-1-1 1,0 0-1,5-13 1,-3 4-50,-1-1 0,-1 0 0,0 0 0,1-24 0,-6 43-36,1-31 82,-1 31-84,0 1 0,0 0 0,0 0 0,-1 0 0,1 0-1,0 0 1,0 0 0,-1 0 0,1-1 0,-1 1 0,1 0 0,-1 0 0,1 0 0,-1 1 0,0-1 0,1 0 0,-1 0 0,0 0 0,0 0 0,0 1 0,1-1 0,-1 0 0,0 1 0,-1-2 0,1 2 0,0 0-1,0 0 0,0 0 1,0 0-1,0 0 0,0 0 0,0 1 1,1-1-1,-1 0 0,0 0 0,0 1 1,0-1-1,0 0 0,1 1 0,-1-1 1,0 1-1,0-1 0,1 1 1,-1 0-1,0-1 0,1 1 0,-1-1 1,0 1-1,1 0 0,-1 0 0,1-1 1,0 1-1,-1 0 0,0 1 0,-11 27 25,6-9-16,2 0-1,0 0 1,1 0 0,2 0-1,0 1 1,0-1 0,2 0-1,1 1 1,0-1 0,10 34-1,-12-52 0,1 0 0,-1 0 0,1 0-1,0 0 1,0 0 0,0 0 0,0-1-1,0 1 1,1 0 0,-1-1-1,0 1 1,1 0 0,-1-1 0,4 2-1,-4-2 1,0-1 0,0 1-1,0-1 1,0 0-1,0 1 1,0-1 0,0 0-1,0 0 1,0 0 0,0 0-1,0 0 1,0 0-1,0 0 1,0 0 0,0 0-1,0-1 1,0 1 0,0 0-1,0-1 1,2 0-1,2-2 20,-1-1 1,1 1-1,-1-1 0,0 0 0,0 0 0,0 0 0,0 0 0,5-10 0,8-15 86,-1 0 0,18-49 0,3-6-25,-37 83-89,0 1 1,0 0-1,0-1 1,0 1 0,0 0-1,1 0 1,-1-1-1,0 1 1,0 0-1,0-1 1,0 1 0,0 0-1,1 0 1,-1-1-1,0 1 1,0 0-1,1 0 1,-1-1 0,0 1-1,0 0 1,1 0-1,-1 0 1,0 0 0,0-1-1,1 1 1,-1 0-1,0 0 1,1 0-1,-1 0 1,0 0 0,1 0-1,-1 0 1,0 0-1,1 0 1,4 11 30,0 24 0,-5-30-25,4 28 178,2-1 0,11 41 0,-16-73-181,8 23 229,-9-23-222,1 1 0,-1-1 0,0 1 0,0-1 0,1 1 0,-1-1 0,0 0 0,1 1 0,-1-1 0,1 0 0,-1 1 0,0-1-1,1 0 1,-1 0 0,1 1 0,-1-1 0,1 0 0,-1 0 0,1 0 0,-1 1 0,1-1 0,-1 0 0,1 0 0,-1 0 0,1 0-1,-1 0 1,1 0 0,-1 0 0,1 0 0,-1 0 0,1 0 0,-1-1 0,1 1 0,-1 0 0,1 0 0,-1 0 0,0 0 0,1-1-1,-1 1 1,1 0 0,-1-1 0,1 1 0,-1 0 0,0-1 0,1 1 0,-1 0 0,1-2 0,6-8 60,0-1 0,0 0-1,-1-1 1,0 0 0,-1 0 0,0 0 0,2-15 0,4-4-102,-3 9-36,5-13-462,28-58 1,-41 92 504,1 0 0,-1 0 0,0 0 0,0 1-1,1-1 1,-1 0 0,1 1 0,-1-1 0,1 0 0,-1 1 0,1-1 0,-1 0 0,1 1 0,0-1 0,-1 1 0,1-1 0,0 1 0,-1-1 0,1 1 0,0 0 0,0-1 0,-1 1 0,1 0 0,0 0 0,0 0 0,1-1 0,-1 2 10,0-1 0,0 1-1,0 0 1,-1-1 0,1 1 0,0 0 0,0 0-1,-1-1 1,1 1 0,-1 0 0,1 0 0,-1 0 0,1 0-1,-1 0 1,1 0 0,-1 0 0,1 1 0,2 11 59,0-1 0,1 18 1,-3-25 1,1 16 141,-2-13-68,1 0 0,0 1 0,1-1 0,0 0 0,4 13 1,0-44-746,-5 6 420</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9:18.744"/>
    </inkml:context>
    <inkml:brush xml:id="br0">
      <inkml:brushProperty name="width" value="0.05" units="cm"/>
      <inkml:brushProperty name="height" value="0.05" units="cm"/>
    </inkml:brush>
  </inkml:definitions>
  <inkml:trace contextRef="#ctx0" brushRef="#br0">78 1035 15763,'-8'3'317,"2"-1"-177,-1 1-1,1 0 1,0-1-1,0 2 1,0-1 0,1 1-1,-1 0 1,1 0 0,0 0-1,-6 7 1,10-11-125,1 1 0,0-1 0,0 0 0,0 0 0,0 0 0,0 1 0,0-1 1,0 0-1,0 0 0,0 0 0,0 1 0,0-1 0,0 0 0,0 0 0,0 1 0,0-1 0,0 0 1,0 0-1,1 0 0,-1 1 0,0-1 0,0 0 0,0 0 0,0 0 0,0 0 0,0 1 0,1-1 0,-1 0 1,0 0-1,0 0 0,0 0 0,0 0 0,1 1 0,-1-1 0,0 0 0,0 0 0,0 0 0,0 0 1,1 0-1,-1 0 0,0 0 0,0 0 0,1 0 0,-1 0 0,0 0 0,0 0 0,0 0 0,1 0 1,-1 0-1,0 0 0,0 0 0,0 0 0,1 0 0,15-1 427,9-5 48,0-2-1,45-19 0,-30 11-152,317-146 1638,-10-24-1368,52-49-1153,81-44-963,-422 247 1261,80-39-267,-114 60 433,1 1 1,1 1-1,39-8 0,-57 15 76,-4 1 7,-1 0 0,1 0 0,0 1 0,-1-1 0,1 1 0,0 0 0,0-1 0,-1 2 1,1-1-1,0 0 0,0 1 0,6 2 0,-10-3 0,0 0-1,0 0 1,0 0 0,0 0-1,0 1 1,0-1 0,0 0 0,0 0-1,0 0 1,0 0 0,0 0-1,0 0 1,0 1 0,0-1-1,0 0 1,0 0 0,0 0 0,0 0-1,0 0 1,0 0 0,0 0-1,0 1 1,0-1 0,0 0-1,-1 0 1,1 0 0,0 0 0,0 0-1,0 0 1,0 0 0,0 0-1,0 0 1,0 0 0,0 0-1,-1 0 1,1 0 0,0 1 0,0-1-1,0 0 1,0 0 0,0 0-1,0 0 1,-1 0 0,1 0 0,0 0-1,0 0 1,0-1 0,0 1-1,0 0 1,0 0 0,-1 0-1,1 0 1,0 0 0,0 0 0,0 0-1,0 0 1,0 0 0,0 0-1,-1 0 1,-9 0-272,6-1 241,0 0 0,1 0 0,-1-1 0,0 1 0,-6-5 0,-3-2-120</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5:08.056"/>
    </inkml:context>
    <inkml:brush xml:id="br0">
      <inkml:brushProperty name="width" value="0.05" units="cm"/>
      <inkml:brushProperty name="height" value="0.05" units="cm"/>
    </inkml:brush>
  </inkml:definitions>
  <inkml:trace contextRef="#ctx0" brushRef="#br0">1592 193 8610,'-25'-21'499,"-2"0"-1,0 2 1,-1 1 0,-1 2-1,0 0 1,-2 2 0,1 1-1,-2 2 1,0 1 0,-60-11 0,49 15-432,1 2 1,-1 2 0,0 1-1,0 3 1,1 1-1,-1 2 1,1 2 0,-42 13-1,-2 5 202,2 4 0,1 3 0,2 4 0,1 4 0,-119 78 0,182-106-213,1-1 0,0 2 0,1 0 0,1 1 1,0 1-1,1 0 0,-12 18 0,19-23-46,0 0 0,1-1 1,1 2-1,0-1 1,0 0-1,1 1 0,0 0 1,1 0-1,0 0 0,1 0 1,0 0-1,0 0 1,1 0-1,2 13 0,1-6-9,0-1-1,1 1 0,1-1 1,1 0-1,0-1 1,1 1-1,15 24 0,-9-21-27,1 1 1,1-2-1,1 0 0,0-1 0,21 18 0,-10-14-24,0-1-1,2-1 1,0-1 0,1-2-1,1-1 1,0-1 0,2-2-1,36 10 1,-15-10-8,0-2 1,1-3-1,0-2 0,0-2 0,0-3 0,75-8 0,-37-4 149,-1-4-1,176-54 0,-203 47 28,-2-3 0,74-40-1,-93 41-1,-2-2 0,-1-2 0,66-57 0,-96 74-60,0 0 0,-1 0 0,0-1 0,-1 0 0,0-1 0,-1 0 1,0 0-1,-1-1 0,10-27 0,-14 31 1,-1 0-1,1-1 1,-2 1 0,0-1 0,0 1-1,-1-1 1,0 1 0,-1-1-1,0 1 1,0 0 0,-2-1 0,1 1-1,-1 0 1,0 0 0,-6-11 0,-4-5 13,-2 1 1,0 0 0,-33-39-1,-66-59-1001,97 106 804,-1 2-1,0 0 1,-30-18 0,-4 3-240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5:09.269"/>
    </inkml:context>
    <inkml:brush xml:id="br0">
      <inkml:brushProperty name="width" value="0.05" units="cm"/>
      <inkml:brushProperty name="height" value="0.05" units="cm"/>
    </inkml:brush>
  </inkml:definitions>
  <inkml:trace contextRef="#ctx0" brushRef="#br0">1336 245 8738,'-26'-33'792,"-2"0"0,-2 2 0,-38-32-1,55 53-656,1 0 0,-2 1-1,1 1 1,-2 1 0,1 0 0,-1 0-1,0 2 1,0 0 0,0 0-1,-1 2 1,-29-4 0,7 5 76,1 2 1,0 2 0,0 1 0,-57 13 0,39-3 55,1 2 0,-70 31 0,83-27-159,0 2 1,2 2-1,1 1 1,0 2-1,2 2 1,2 1 0,0 1-1,2 2 1,1 2-1,-35 48 1,56-67-86,0 0 1,1 0 0,1 1 0,0 0 0,2 1 0,-1 0 0,-5 28 0,10-35-15,0 1-1,1 0 1,1 0 0,0 0 0,0 0 0,1 0 0,1 0 0,0 0 0,0-1 0,1 1 0,0 0 0,1-1 0,7 14 0,-1-5-11,2-2 1,0 1-1,0-2 1,2 0-1,0 0 1,1-1-1,0-1 1,1-1-1,1 0 1,0-1-1,1 0 1,25 11-1,-1-3-4,0-3 0,2-1-1,-1-2 1,73 13 0,18-4-171,169 7 0,-206-27 11,1-4 1,144-21-1,-192 14 187,-1-2-1,-1-2 1,0-2-1,-1-3 1,0-1 0,82-46-1,-104 49 47,-2-1 0,1-1 0,-2-1 0,-1 0 0,0-2 0,-1-1 0,-1 0 0,-1-1 0,-1-1 0,-1-1 0,-1 0 0,-1-2 0,15-37 0,-23 46-39,0-1 1,-1 0 0,-1 0 0,-1 0-1,0 0 1,-2-1 0,0-32 0,-2 37-37,-1-1 1,-1 0-1,0 1 1,-1 0-1,0 0 1,-1 0-1,0 0 1,-1 0 0,-1 1-1,-10-14 1,6 11-57,-1 0 1,0 1 0,-2 0-1,1 1 1,-2 1 0,0 0-1,0 1 1,-1 0 0,-1 2-1,-29-15 1,25 16-35,-1 1 1,0 0-1,0 2 0,-1 1 0,0 0 1,0 2-1,0 1 0,-40 1 0,19 3-44,-1 3-1,-74 18 0,31 2-61</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4:09.115"/>
    </inkml:context>
    <inkml:brush xml:id="br0">
      <inkml:brushProperty name="width" value="0.05" units="cm"/>
      <inkml:brushProperty name="height" value="0.05" units="cm"/>
    </inkml:brush>
  </inkml:definitions>
  <inkml:trace contextRef="#ctx0" brushRef="#br0">0 2179 9866,'1'1'150,"-1"-1"-1,0 1 1,1 0-1,-1-1 1,1 1-1,-1 0 1,1-1 0,-1 1-1,1 0 1,-1-1-1,1 1 1,0-1-1,-1 1 1,1-1-1,0 1 1,0-1 0,-1 0-1,1 1 1,0-1-1,0 0 1,0 0-1,-1 0 1,1 1-1,0-1 1,0 0-1,0 0 1,-1 0 0,1 0-1,0 0 1,0-1-1,0 1 1,1 0-1,32-6 221,-24 2-236,0 0-1,0-1 0,-1-1 0,1 0 1,-1 0-1,16-14 0,44-53 423,-54 54-473,2 1 0,0 0 0,34-26 0,-4 16-77,1 3 1,2 1-1,52-18 1,-24 11-5,239-116 31,-257 114-15,-2-3 0,-1-2 1,56-48-1,51-71 139,-4 4 41,-5 33-59,20-17 83,3-43 204,-111 108-187,139-116-1,-116 123-201,32-25 112,-100 71-60,-1 0 0,-1-1 0,24-31 0,29-58 238,-29 42-297,-27 44-1033,-23 26 823,-1-2-69</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4:11.193"/>
    </inkml:context>
    <inkml:brush xml:id="br0">
      <inkml:brushProperty name="width" value="0.05" units="cm"/>
      <inkml:brushProperty name="height" value="0.05" units="cm"/>
    </inkml:brush>
  </inkml:definitions>
  <inkml:trace contextRef="#ctx0" brushRef="#br0">0 1037 12451,'1'0'88,"-1"1"1,0-1 0,0 0 0,1 0 0,-1 1 0,0-1-1,1 0 1,-1 0 0,1 0 0,-1 0 0,0 0-1,1 1 1,-1-1 0,0 0 0,1 0 0,-1 0-1,1 0 1,-1 0 0,0 0 0,1 0 0,-1 0-1,1-1 1,-1 1 0,0 0 0,1 0 0,-1 0-1,0 0 1,1 0 0,-1-1 0,0 1 0,1 0-1,-1 0 1,0 0 0,1-1 0,-1 1 0,1-1 0,25-12 864,-6 3-209,-7 6-545,0 1 0,0 1 0,-1 0 0,1 1 0,16 0 0,21-2-4,202-47 546,-137 25-605,-38 7-75,-1-3-1,-1-4 1,-1-3-1,106-56 1,226-106 235,-272 131-245,-34 20-37,2 4 0,109-23 0,-176 49 6,0-1-1,50-23 0,-69 25-6,1-1 0,-1 0-1,-1-2 1,0 1 0,0-2-1,22-23 1,-1-7 43,60-92 0,-79 108-143,-14 21-117,-3 5 182,0 0 0,0 0 0,0 0 0,0 1 0,-1-1 1,1 0-1,0 0 0,0 0 0,0 0 0,0 0 0,0 0 1,0 0-1,0-1 0,0 1 0,-1 0 0,1 0 0,0 0 0,0 0 1,0 0-1,0 0 0,0 0 0,0 0 0,0 0 0,0 0 1,0 0-1,-1 0 0,1 0 0,0 0 0,0 0 0,0 0 0,0-1 1,0 1-1,0 0 0,0 0 0,0 0 0,0 0 0,0 0 1,0 0-1,0 0 0,0 0 0,0-1 0,0 1 0,0 0 1,0 0-1,0 0 0,0 0 0,0 0 0,0 0 0,0 0 0,0 0 1,0-1-1,0 1 0,0 0 0,0 0 0,0 0 0,0 0 1,0 0-1,0 0 0,0 0 0,0 0 0,0 0 0,1-1 0,-1 1 1,0 0-1,0 0 0,0 0 0,0 0 0,0 0 0,0 0 1,-4-2 65,-5-3-371</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5:30.178"/>
    </inkml:context>
    <inkml:brush xml:id="br0">
      <inkml:brushProperty name="width" value="0.05" units="cm"/>
      <inkml:brushProperty name="height" value="0.05" units="cm"/>
    </inkml:brush>
  </inkml:definitions>
  <inkml:trace contextRef="#ctx0" brushRef="#br0">2449 1 7954,'-45'2'429,"0"2"1,1 1-1,-1 3 1,1 2-1,-82 29 1,-201 106 1148,249-106-1323,-35 15 73,-462 244 919,224-73-779,280-173-380,2 3 1,-106 111-1,133-120-40,2 3 0,3 1-1,1 1 1,-34 68 0,51-79-4,1 1-1,2 0 1,1 1 0,3 1 0,1 0 0,-8 76 0,15-76-14,3 1 0,1-1 0,2 1 0,9 53 0,-6-72-28,1 0 0,1 1 1,1-2-1,1 1 0,2-1 1,0-1-1,1 0 0,22 30 1,-27-44-3,0 0 0,1 0 0,0-1 0,1 0 0,-1-1 0,2 0 0,-1 0 0,1-1 0,0 0 0,0 0 0,22 7 0,-19-9-1,1 0 0,0-1 0,0-1 0,0 0 0,0-1 0,0 0 0,0-1 0,0-1 0,21-3 0,5-5 0,-1-2-1,-1-1 0,0-3 1,52-26-1,34-22-4,-4-5-1,126-96 0,207-188-24,-294 223 26,29-24-113,283-302-1,-355 313-23,-94 112 77,-2-2 0,32-66-1,-45 80 38,0-1-1,0 0 0,-2-1 0,0 1 0,-2-1 0,3-37 0,-6 42 13,-1-1 0,0 1 0,-1 0 0,-1 0 0,0 0 0,-1 0 0,0 0 0,-2 1 0,-13-28 0,7 21 11,-1 1 0,-2 0 1,0 0-1,-1 2 1,0 0-1,-2 0 0,0 2 1,-1 0-1,0 1 0,-2 1 1,1 1-1,-2 1 1,0 1-1,0 1 0,-1 0 1,0 2-1,0 1 0,-45-8 1,23 10-3,0 3 1,-76 4 0,32 8-22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4.300"/>
    </inkml:context>
    <inkml:brush xml:id="br0">
      <inkml:brushProperty name="width" value="0.05" units="cm"/>
      <inkml:brushProperty name="height" value="0.05" units="cm"/>
    </inkml:brush>
  </inkml:definitions>
  <inkml:trace contextRef="#ctx0" brushRef="#br0">78 0 15467,'-13'56'833,"-10"42"1056,-15 142 1,35-207-1726,2 0 0,1 0 0,2 1 0,1-1-1,2 0 1,1-1 0,1 1 0,16 40 0,-18-57-170,-5-14-2,1 1 0,0 0 1,0 0-1,0-1 1,0 1-1,1 0 1,-1-1-1,1 1 1,-1-1-1,5 4 1,-6-6 5,-1 0 0,1 0 1,0 0-1,0 0 0,0 0 0,0 0 1,0 0-1,0 0 0,0 0 1,0-1-1,0 1 0,0 0 1,0 0-1,0 0 0,0 0 1,0 0-1,0 0 0,0 0 0,0 0 1,0-1-1,0 1 0,0 0 1,1 0-1,-1 0 0,0 0 1,0 0-1,0 0 0,0 0 1,0 0-1,0 0 0,0 0 0,0-1 1,0 1-1,0 0 0,0 0 1,0 0-1,1 0 0,-1 0 1,0 0-1,0 0 0,0 0 1,0 0-1,0 0 0,0 0 0,0 0 1,0 0-1,1 0 0,-1 0 1,0 0-1,0 0 0,0 0 1,0 0-1,0 0 0,0 0 1,0 0-1,0 0 0,1 0 0,-1 0 1,0 0-1,0 0 0,0 0 1,0 0-1,0 1 0,0-1 1,0 0-1,0 0 0,1-18-179,-2-1 0,0 1 0,-6-31-1,4 29-44,0-1 0,0-36 0,3 55 207,0 1 1,0 0-1,0-1 0,1 1 0,-1 0 0,0 0 0,1-1 0,-1 1 1,0 0-1,1 0 0,0 0 0,-1-1 0,1 1 0,1-2 0,-1 3 12,-1-1 0,1 1 0,-1 0 0,1-1 0,0 1 0,-1 0 0,1-1 0,0 1-1,-1 0 1,1 0 0,0 0 0,-1-1 0,1 1 0,0 0 0,0 0 0,-1 0 0,1 0 0,0 0-1,-1 1 1,2-1 0,3 2-5,1 0-1,-1 0 0,1 0 1,-1 1-1,8 5 1,13 6-21,-23-12 40,0-1 0,1 0 0,-1 0 0,1-1 0,0 1 0,-1-1 0,1 1 0,-1-1 0,1 0 0,0 0 0,-1-1 0,1 1 0,-1-1 0,1 0-1,-1 0 1,1 0 0,-1 0 0,0-1 0,1 1 0,-1-1 0,0 0 0,0 0 0,0 0 0,0 0 0,0-1 0,-1 1 0,1-1 0,-1 1 0,0-1 0,1 0 0,-1 0 0,-1 0 0,1 0 0,0-1 0,-1 1 0,1 0-1,-1-1 1,0 1 0,0-1 0,-1 1 0,2-5 0,-2 7 0,0-1-1,0 1 1,0 0-1,0-1 1,0 1-1,0 0 1,0-1-1,0 1 1,-1 0-1,1 0 1,0-1-1,-1 1 1,1 0-1,-2-2 1,2 3-2,0-1 1,-1 1 0,1-1-1,0 1 1,-1 0 0,1-1-1,-1 1 1,1 0 0,0 0-1,-1-1 1,1 1-1,-1 0 1,1 0 0,-1-1-1,1 1 1,-1 0 0,1 0-1,-1 0 1,1 0 0,-1 0-1,1 0 1,-1 0 0,1 0-1,-2 0 1,1 0 3,0 1 0,-1-1 0,1 1 0,0 0 0,-1-1 0,1 1-1,0 0 1,0 0 0,0 0 0,0 0 0,0 0 0,0 0 0,0 0 0,0 0 0,0 0 0,0 0-1,1 1 1,-1-1 0,0 0 0,1 0 0,-1 1 0,1-1 0,0 1 0,-1 2 0,0-2 0,1 0-1,0 0 1,0 0 0,0 0 0,0 0 0,0 1 0,0-1 0,0 0-1,1 0 1,-1 0 0,1 0 0,0 0 0,-1 0 0,1 0 0,0 0-1,0 0 1,0 0 0,1-1 0,-1 1 0,0 0 0,1-1 0,-1 1-1,1-1 1,-1 1 0,1-1 0,0 0 0,-1 1 0,1-1 0,0 0-1,0 0 1,0 0 0,0-1 0,3 2 0,7 2 40,1-1 0,-1 0-1,1-1 1,18 1 0,-16-1-21,41 4 83,85 11 85,-116-12-172,-1 1 1,1 1-1,36 15 0,-46-15 65,-6-4 98,0 1-1,-1 0 0,1 0 1,-1 1-1,0 0 0,11 10 1,-38-42 539,0-1 0,-26-53 1,-20-67-411,57 128-380,-1 1-163,2-1 0,-1 0 0,2 0 0,1 0 0,-5-38 0,10 55 86,0 1-1,0-1 1,1 1-1,-1 0 1,0-1-1,1 1 1,0 0-1,-1-1 0,1 1 1,0 0-1,0 0 1,0 0-1,2-3 1,4-6-516,-6 5 96,-2-1-158</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5:31.103"/>
    </inkml:context>
    <inkml:brush xml:id="br0">
      <inkml:brushProperty name="width" value="0.05" units="cm"/>
      <inkml:brushProperty name="height" value="0.05" units="cm"/>
    </inkml:brush>
  </inkml:definitions>
  <inkml:trace contextRef="#ctx0" brushRef="#br0">2660 366 11178,'0'-13'92,"0"-1"-1,-1 0 0,0 1 0,-2-1 1,1 1-1,-2 0 0,1 0 0,-2 0 1,0 0-1,0 1 0,-1 0 0,-1 0 1,0 0-1,-1 1 0,0 0 0,0 0 1,-1 1-1,-1 0 0,0 1 0,0 0 1,-1 0-1,0 1 0,0 1 0,-1 0 1,-23-11-1,6 6-2,-1 1-1,0 1 1,0 2-1,0 1 1,-53-6 0,34 10-37,1 2 0,-1 2 0,-50 8 1,-17 10-31,2 6 1,-132 46 0,-311 136 304,398-134 14,-207 127 1,315-168-207,2 2-1,1 2 1,-83 81-1,115-100-115,0 0 0,2 1 0,0 1-1,1 0 1,1 1 0,1 0-1,1 1 1,1 0 0,0 0-1,2 1 1,0 0 0,2 1-1,-4 28 1,7-23-18,2 0 0,1 1-1,1-1 1,1 0 0,2 0 0,1 0-1,0-1 1,3 0 0,0 0 0,1-1-1,2 0 1,1 0 0,1-2-1,0 0 1,2 0 0,1-2 0,1 0-1,1 0 1,1-2 0,0-1 0,2 0-1,0-2 1,1 0 0,1-2 0,0 0-1,49 21 1,-36-23-23,0-1 1,0-2-1,1-1 0,71 7 0,-50-12-15,1-3 0,88-9 0,-76-2-8,0-3 1,135-43-1,130-83-60,-188 60 22,-4-6 0,260-201 0,-139 49-158,-224 194-15,-3-2 1,-1-2-1,55-92 1,-81 120 186,-2-2-1,0 0 1,-2 0-1,0 0 1,-1-1-1,-2 0 1,0-1-1,-1 1 1,1-33-1,-5 44-15,0 1-1,0-1 1,-2 0 0,1 1 0,-1-1-1,-1 1 1,0 0 0,0 0-1,-1 0 1,0 0 0,-1 0 0,0 1-1,-1 0 1,0 0 0,0 0 0,-1 1-1,0 0 1,0 0 0,-1 1-1,0 0 1,-15-10 0,-4 1-87,0 1 1,-1 2 0,0 0-1,-1 2 1,-43-10 0,6 5 25,-102-9 0,10 16 848,-169 12 0,77 1 109,166-8-529,12-3-56</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1.093"/>
    </inkml:context>
    <inkml:brush xml:id="br0">
      <inkml:brushProperty name="width" value="0.05" units="cm"/>
      <inkml:brushProperty name="height" value="0.05" units="cm"/>
    </inkml:brush>
  </inkml:definitions>
  <inkml:trace contextRef="#ctx0" brushRef="#br0">0 46 13547,'10'-45'1794,"-14"140"666,3-70-2244,30 822 498,-2-306-624,-20 245-246,-7-599-831,0-183 856,-2 30-705,2-33 798,0 0 0,0 0-1,0 0 1,-1 0 0,1 0-1,0 0 1,0 0 0,-1 0 0,1 0-1,-1 0 1,1 0 0,0-1 0,-1 1-1,0 0 1,1 0 0,-1 0-1,1-1 1,-1 1 0,0 0 0,0-1-1,1 1 1,-1 0 0,0-1-1,0 1 1,0-1 0,0 0 0,-1 1-1,-5-4-429</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1.511"/>
    </inkml:context>
    <inkml:brush xml:id="br0">
      <inkml:brushProperty name="width" value="0.05" units="cm"/>
      <inkml:brushProperty name="height" value="0.05" units="cm"/>
    </inkml:brush>
  </inkml:definitions>
  <inkml:trace contextRef="#ctx0" brushRef="#br0">0 810 13019,'1'-10'169,"1"1"1,0-1-1,1 1 0,0-1 1,0 1-1,1 0 1,0 0-1,1 0 0,-1 1 1,12-15-1,3 0 27,2 1 1,26-23-1,-6 7-17,-9 5-86,0-1-1,-3-2 1,0-1-1,33-59 1,-47 69 153,-2 0-1,-1-1 1,-1 0 0,-1-1-1,-2 0 1,-1 0 0,6-61 0,-12 76-53,-2 11-131,1 0 0,1 0 0,-1 0 1,0 0-1,1 1 0,-1-1 0,1 0 1,1-3-1,6 32 410,74 270-365,11 59 957,-84-305-887</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4.760"/>
    </inkml:context>
    <inkml:brush xml:id="br0">
      <inkml:brushProperty name="width" value="0.05" units="cm"/>
      <inkml:brushProperty name="height" value="0.05" units="cm"/>
    </inkml:brush>
  </inkml:definitions>
  <inkml:trace contextRef="#ctx0" brushRef="#br0">24 68 12243,'-4'2'669,"-12"9"319,15-11-959,1 0 0,0 0-1,0 0 1,0 0 0,-1 1-1,1-1 1,0 0 0,0 0-1,0 0 1,0 1-1,-1-1 1,1 0 0,0 0-1,0 1 1,0-1 0,0 0-1,0 0 1,0 1 0,0-1-1,0 0 1,-1 0-1,1 1 1,0-1 0,0 0-1,0 0 1,0 1 0,0-1-1,1 0 1,-1 1 0,0-1-1,0 0 1,0 0-1,0 1 1,0-1 0,0 0-1,0 0 1,0 0 0,1 1-1,-1-1 1,0 0 0,0 0-1,0 1 1,0-1-1,1 0 1,-1 0 0,0 0-1,0 0 1,1 0 0,-1 1-1,0-1 1,0 0 0,0 0-1,1 0 1,-1 0-1,0 0 1,1 0 0,-1 0-1,0 0 1,10 3 318,-1 0-1,1-1 1,-1 0 0,1 0-1,17-1 1,53-4 605,-47 1-554,164-12 1030,72-2-876,-251 15-555,40-1-32,0 3 0,98 12 0,-149-10-11,-10 0 4,-15 1-22,-57 1 32,-78-3-1,60-2 81,-12 0 11,-120 4 63,180-6-116,45 2-7,0 0 0,0 0 0,0-1 0,1 1 0,-1 0 0,0 0 0,0 0 0,0 0 0,1 0 0,-1 0 0,0 0 0,0-1 0,0 1 0,0 0 0,0 0 0,1 0 1,-1 0-1,0-1 0,0 1 0,0 0 0,0 0 0,0 0 0,0 0 0,0-1 0,0 1 0,1 0 0,-1 0 0,0-1 0,0 1 0,0 0 0,0 0 0,0 0 0,0-1 0,0 1 0,0 0 0,0 0 0,-1 0 0,1-1 0,0 1 1,0 0-1,0 0 0,0 0 0,0-1 0,0 1 0,0 0 0,0 0 0,-1 0 0,1-1 0,0 1 0,0 0 0,0 0 0,0 0 0,0 0 0,-1 0 0,1 0 0,0-1 0,0 1 0,0 0 0,-1 0 0,1 0 0,0 0 0,0 0 1,0 0-1,-1 0 0,1 0 0,0 0 0,0 0 0,-1 0 0,1 0 0,14-10-32,7 0-154,0 0 0,1 2-1,0 1 1,27-6 0,10-4 21,-19 2-18</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8:05.776"/>
    </inkml:context>
    <inkml:brush xml:id="br0">
      <inkml:brushProperty name="width" value="0.05" units="cm"/>
      <inkml:brushProperty name="height" value="0.05" units="cm"/>
    </inkml:brush>
  </inkml:definitions>
  <inkml:trace contextRef="#ctx0" brushRef="#br0">17 89 14779,'-17'10'2515,"38"-13"-1148,-1 0-1088,622-45 1157,-573 48-1570,162-6-640,-222 5 727,-7 1 35,0 0 0,1 0 0,-1 0 0,1-1 0,-1 1 0,1-1-1,-1 0 1,0 1 0,1-1 0,-1 0 0,2-2 0,-5 3 16,0-1-1,-1 0 1,1 0-1,-1 1 1,1-1 0,-1 1-1,0-1 1,1 1-1,-1 0 1,1 0 0,-1 0-1,-2 0 1,-77-1 341,-122 16 0,23 0-149,138-13-357,0-3 1,-54-7-1,62 1-335,-55-17 1,76 20 414,-22-8-226</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24.056"/>
    </inkml:context>
    <inkml:brush xml:id="br0">
      <inkml:brushProperty name="width" value="0.05" units="cm"/>
      <inkml:brushProperty name="height" value="0.05" units="cm"/>
    </inkml:brush>
  </inkml:definitions>
  <inkml:trace contextRef="#ctx0" brushRef="#br0">0 1569 12747,'4'0'95,"-1"-1"-1,0 1 1,1-1 0,-1 0 0,0 0 0,1 0 0,-1-1 0,0 1 0,0-1 0,0 0-1,4-3 1,15-7 31,89-35 423,207-56 0,-129 46-428,577-216 459,237-76 107,-115 84-380,-368 114-297,5 33-221,-509 114 200,431-105-152,-420 103 145,0-2 1,0-1-1,45-22 0,-64 25-61,-12 2 126,-15 6-24,7 4-33</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25.211"/>
    </inkml:context>
    <inkml:brush xml:id="br0">
      <inkml:brushProperty name="width" value="0.05" units="cm"/>
      <inkml:brushProperty name="height" value="0.05" units="cm"/>
    </inkml:brush>
  </inkml:definitions>
  <inkml:trace contextRef="#ctx0" brushRef="#br0">1 542 13803,'89'-37'835,"2"5"-1,170-38 1,194-4-441,-425 69-342,890-75 174,-659 64-224,1010-80 1227,-732 53-108,-262 26-910,123-11-159,-384 27-49,-4 0-56,0 0 1,0-1 0,0 0 0,-1-1-1,1 0 1,15-7 0,-16 2-26,-11 8 76,0 0 0,0-1 1,0 1-1,1 0 0,-1 0 1,0 0-1,0-1 0,0 1 1,0 0-1,0 0 0,0 0 1,0-1-1,0 1 1,1 0-1,-1 0 0,0 0 1,0-1-1,0 1 0,0 0 1,0 0-1,0-1 0,0 1 1,0 0-1,-1 0 0,1-1 1,0 1-1,0 0 0,0 0 1,0 0-1,0-1 0,0 1 1,0 0-1,0 0 0,-1 0 1,1-1-1,0 1 0,0 0 1,0 0-1,0 0 1,0 0-1,-1 0 0,1-1 1,0 1-1,0 0 0,0 0 1,-1 0-1,1 0 0,0 0 1,0 0-1,-1 0 0,1 0 1,0 0-1,0 0 0,0 0 1,-1 0-1,-23-4-110</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33.604"/>
    </inkml:context>
    <inkml:brush xml:id="br0">
      <inkml:brushProperty name="width" value="0.05" units="cm"/>
      <inkml:brushProperty name="height" value="0.05" units="cm"/>
    </inkml:brush>
  </inkml:definitions>
  <inkml:trace contextRef="#ctx0" brushRef="#br0">281 103 14331,'-4'-3'110,"0"0"0,0 1-1,0-1 1,0 1 0,0 0 0,-1 1-1,0-1 1,1 1 0,-1-1 0,1 1-1,-1 1 1,0-1 0,0 1 0,0 0 0,-6 0-1,5 1-23,0 0-1,0 1 1,0 0-1,0 0 1,0 0-1,1 0 1,-1 1-1,0 0 1,1 1-1,-8 5 1,2 0-4,1 1 0,1 0 1,0 0-1,0 0 1,1 1-1,0 1 1,1 0-1,0 0 1,1 0-1,-6 17 1,3-3 29,2 2 0,1-1 0,1 1 0,1 0 0,1 0 0,2 0 0,3 47 0,0-57-69,0-1 0,1 0 0,0 1 0,2-1 0,0-1 0,0 1 0,2-1 0,0 0 0,1 0 0,1-1 0,0 0 0,1-1 0,18 21 0,-22-30-7,1 1-1,-1-1 0,1 0 0,0-1 1,1 0-1,-1 0 0,1 0 0,0-1 0,0 0 1,0-1-1,0 0 0,0 0 0,1-1 0,-1 0 1,0 0-1,1-1 0,-1 0 0,1 0 0,12-3 1,-2 0 86,-1-1 0,-1 0 0,1-2 0,-1 0 0,1-1 0,-2-1 0,1 0 0,16-12 1,-10 4 139,0-2 0,-1 0 1,-1-2-1,-1 0 0,0-2 1,27-38-1,-35 43-90,-1-1-1,-1 0 1,0-1-1,-2 0 1,0 0 0,-1-1-1,-1 0 1,0 0 0,4-39-1,-10 43-102,0 0 0,-1 1 0,0-1 0,-1 0 0,-1 1 0,-1 0 0,0-1-1,-1 1 1,-1 1 0,0-1 0,-1 1 0,0 0 0,-1 1 0,-19-25 0,21 30-173,-1 0 1,0 1 0,0 0-1,-1 0 1,1 0 0,-2 1-1,1 0 1,-1 1 0,0 0-1,0 0 1,0 1 0,-1 0-1,1 0 1,-1 1-1,0 1 1,0 0 0,0 0-1,0 1 1,-1 0 0,1 0-1,0 2 1,0-1 0,-18 4-1,23-3 32,-1 0 0,1 1 0,-1 0 0,1 0 0,0 1 0,0-1 0,0 1 0,0 0 0,1 1 0,-1-1 0,1 1 0,0 0 0,0 0 0,-5 6 0,-10 27-617</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34.366"/>
    </inkml:context>
    <inkml:brush xml:id="br0">
      <inkml:brushProperty name="width" value="0.05" units="cm"/>
      <inkml:brushProperty name="height" value="0.05" units="cm"/>
    </inkml:brush>
  </inkml:definitions>
  <inkml:trace contextRef="#ctx0" brushRef="#br0">264 110 13323,'3'-18'1101,"3"-31"336,-6 47-1267,0 0 0,0 0-1,0 0 1,0 0 0,0-1 0,-1 1-1,1 0 1,-1 0 0,1 0 0,-1 0-1,0 0 1,0 0 0,0 0-1,0 0 1,0 0 0,-3-3 0,3 5-97,1-1 1,-1 1-1,0-1 1,1 1-1,-1-1 1,0 1 0,0 0-1,0-1 1,1 1-1,-1 0 1,0 0-1,0-1 1,0 1-1,0 0 1,0 0 0,1 0-1,-1 0 1,0 0-1,0 0 1,0 0-1,0 1 1,-1-1-1,-1 1 30,1 0-1,0 0 1,-1 1-1,1-1 0,0 1 1,0-1-1,-4 4 0,-2 3 57,0 0 0,-10 16 0,17-23-140,-18 27-18,1 1 1,2 1 0,1 0 0,-14 40-1,7-7-102,-15 77 0,28-93 73,-8 97-1,16-121 53,1 0 0,1-1 0,1 1 0,0 0 0,2-1 0,9 29 0,-11-45-6,0 0 0,0 0 0,1-1 0,0 1 0,0-1 1,0 0-1,1 0 0,-1 0 0,1 0 0,0-1 0,1 0 0,-1 1 0,1-1 0,0-1 0,6 5 1,-7-6 8,0-1 1,-1 1 0,1-1 0,0 0 0,0 0-1,0-1 1,-1 1 0,1-1 0,0 0-1,0 0 1,0 0 0,0 0 0,0 0 0,0-1-1,0 0 1,0 0 0,-1 0 0,1 0-1,0-1 1,-1 0 0,1 1 0,-1-1 0,1-1-1,2-2 1,4-2 66,0-2 0,-1 1-1,0-1 1,-1-1 0,0 0-1,0 0 1,-1 0 0,-1-1-1,0 0 1,5-12 0,-2 2 94,-1-1 1,0-1-1,-2 1 0,5-37 1,-7 36-62,-2-1 0,-1 0 0,-1 1-1,-1-1 1,-1 0 0,-7-28 0,6 38-172,0 1-1,-2 0 1,1 1-1,-2-1 1,0 1-1,0 0 1,-1 0-1,0 1 1,-1 0-1,0 0 1,-1 1-1,-11-10 1,-5-4-195,26 21-31</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36.443"/>
    </inkml:context>
    <inkml:brush xml:id="br0">
      <inkml:brushProperty name="width" value="0.05" units="cm"/>
      <inkml:brushProperty name="height" value="0.05" units="cm"/>
    </inkml:brush>
  </inkml:definitions>
  <inkml:trace contextRef="#ctx0" brushRef="#br0">8 56 12323,'-1'-3'73,"0"0"0,0 0 1,0 0-1,0 0 1,0 0-1,0 0 0,1-1 1,-1 1-1,1 0 1,0 0-1,0-1 0,1-3 1,-1-3 113,12 49 688,-1 32-369,99 567 1665,26-61-1669,37 182-458,-37 179-228,-39-223-156,125 487 200,9 56 87,-123-495 25,-33-226 111,220 898 429,-202-990-388,-92-442-141,1 10-41,-1 0 0,0 0 0,-2 22 0,1-33 53,0 0-1,0 0 1,-1 0 0,1 0-1,-1 0 1,0 0 0,1 0 0,-1 0-1,0-1 1,0 1 0,0 0-1,0 0 1,-2 1 0,2-2 2,0-1 1,0 1 0,0 0 0,0-1-1,0 1 1,-1-1 0,1 1 0,0-1-1,0 1 1,0-1 0,-1 0-1,1 0 1,0 0 0,0 0 0,0 0-1,-1 0 1,1 0 0,0 0 0,0 0-1,-1 0 1,1-1 0,0 1 0,-2-1-1,-5-2-19,0-1-1,0 0 0,-11-8 1,18 12 22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4.728"/>
    </inkml:context>
    <inkml:brush xml:id="br0">
      <inkml:brushProperty name="width" value="0.05" units="cm"/>
      <inkml:brushProperty name="height" value="0.05" units="cm"/>
    </inkml:brush>
  </inkml:definitions>
  <inkml:trace contextRef="#ctx0" brushRef="#br0">1 2 17052,'6'-1'760,"11"4"-552,0-1-88</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37.076"/>
    </inkml:context>
    <inkml:brush xml:id="br0">
      <inkml:brushProperty name="width" value="0.05" units="cm"/>
      <inkml:brushProperty name="height" value="0.05" units="cm"/>
    </inkml:brush>
  </inkml:definitions>
  <inkml:trace contextRef="#ctx0" brushRef="#br0">0 906 15323,'2'-1'109,"0"0"1,-1 1-1,1-1 0,0 1 0,0-1 0,0 1 1,0-1-1,-1 1 0,1 0 0,0 0 1,0 0-1,0 0 0,2 0 0,16 0 309,-13-3-314,-1 1-1,0-1 0,0 0 1,-1 0-1,1-1 0,0 0 1,-1 0-1,0 0 0,0 0 1,0-1-1,-1 0 0,7-9 1,6-9 359,21-38 0,-38 61-459,28-53 566,-3-1 0,-1-1 0,24-93 0,27-178 993,-64 275-1369,-8 32-123,-2 14-50,-1 0 1,1 0 0,0 0-1,0 0 1,1 0 0,0 0-1,0 1 1,4-10-1,-5 14-19,-1 0 0,1 1 0,-1-1 0,0 0 0,1 0 0,-1 0 0,1 0 0,-1 0 0,0 0 0,1 0 0,-1 1 0,0-1 0,1 0 0,-1 0 0,0 0 0,1 1 0,-1-1 0,0 0 0,1 0 0,-1 1 0,0-1 0,0 0 0,1 1 0,-1-1 0,0 0 0,0 1 0,0-1 0,1 1 0,-1-1 0,0 0 0,0 1 0,0-1 0,0 1 0,0-1 0,0 1 0,8 21 25,-8-20-24,9 23 15,0-1 1,2 0 0,0 0-1,2-1 1,24 34-1,-16-30-6,1-1 1,1-1-1,53 43 0,-13-17-310,-2 2 1,85 95 0,-88-73 126</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2.570"/>
    </inkml:context>
    <inkml:brush xml:id="br0">
      <inkml:brushProperty name="width" value="0.05" units="cm"/>
      <inkml:brushProperty name="height" value="0.05" units="cm"/>
    </inkml:brush>
  </inkml:definitions>
  <inkml:trace contextRef="#ctx0" brushRef="#br0">453 3 13723,'-16'-1'128,"1"0"0,0 1 0,-1 0 0,1 1 0,-1 1 0,1 1 0,0 0 0,0 1 0,0 0 0,1 1 1,-1 1-1,1 1 0,-19 11 0,17-7-16,0 0 0,1 1 0,1 1 1,0 0-1,0 1 0,2 0 0,-1 1 1,2 1-1,0 0 0,-12 25 0,12-17 33,0 0-1,2 1 0,1 0 0,1 1 1,1 0-1,-4 46 0,8-51-71,1-1-1,1 0 1,1 0-1,1 0 1,1 1-1,0-2 1,2 1-1,0 0 1,12 27-1,-13-39-52,-1-1 0,1 0 0,1 1-1,0-2 1,0 1 0,0 0 0,0-1 0,1 0-1,0-1 1,1 1 0,-1-1 0,1 0 0,0-1-1,0 1 1,0-1 0,1-1 0,-1 0 0,16 5-1,-11-6 21,-1 0-1,1 0 0,0-1 1,0-1-1,0 0 0,-1 0 0,1-1 1,0-1-1,0 0 0,-1-1 1,1 0-1,18-8 0,-22 8 9,1-1-1,-1 0 1,0-1-1,0 0 1,0 0-1,-1-1 0,0 0 1,10-10-1,-14 14-23,-1-1-1,0 0 0,0 1 1,0-1-1,-1 0 0,1 0 0,-1 0 1,0 0-1,1-1 0,-1 1 1,-1 0-1,1 0 0,0-1 1,-1 1-1,0 0 0,0-1 0,0 1 1,0 0-1,0-1 0,0 1 1,-1 0-1,0-1 0,0 1 0,0 0 1,0 0-1,-3-6 0,1 4 15,0 0 0,0 0 0,0 1 0,-1 0 0,0-1 0,0 1 0,0 0 0,0 1 0,-8-6-1,9 7-31,1 1 0,0-1 1,0 1-1,-1 0 0,1 0 0,0 0 0,-1 0 0,1 1 0,-1-1 0,1 0 0,-1 1 0,1 0 0,-1 0 0,1 0 0,-1 0 0,0 0 0,1 0 0,-1 1 0,1-1 0,-1 1 0,1-1 0,-1 1 0,-2 2 0,5-3-9,0 0-1,1 0 1,-1 0-1,0 0 1,1 0-1,-1 0 1,0 0-1,1 0 1,-1 0-1,0 0 1,1 0-1,-1 0 1,0 0-1,1 0 1,-1 0-1,0 1 0,1-1 1,-1 0-1,0 0 1,1 0-1,-1 1 1,0-1-1,0 0 1,1 0-1,-1 1 1,0-1-1,0 0 1,0 0-1,1 1 1,-1-1-1,0 0 1,0 1-1,0-1 0,0 0 1,0 1-1,0-1 1,0 0-1,0 1 1,1-1-1,-1 0 1,0 1-1,0-1 1,-1 1-1,1-1 1,0 0-1,0 1 1,0-1-1,0 0 1,0 1-1,0-1 0,0 0 1,0 1-1,-1-1 1,1 0-1,0 0 1,0 1-1,0-1 1,-1 0-1,1 0 1,0 1-1,0-1 1,-1 0-1,1 0 1,-1 1-1,10-4-28,0-1-1,-1 0 1,1 0-1,-1-1 1,0 0-1,0 0 1,0-1-1,-1 0 1,8-7 0,-1 0-9,72-58-127,-85 70 169,0 0 1,0 1-1,0-1 1,0 0-1,0 1 1,0-1-1,0 0 1,0 1-1,1-1 1,-1 1-1,0 0 1,0-1-1,1 1 1,-1 0-1,0 0 1,0 0-1,1 0 1,-1 0-1,0 0 1,3 1-1,-3-1 7,0 1-1,0 0 0,0-1 0,0 1 0,0 0 0,0 0 1,0 0-1,-1-1 0,1 1 0,0 0 0,-1 0 1,1 0-1,0 1 0,-1-1 0,1 0 0,-1 0 0,1 2 1,1 7 53,0 0 0,-1 0 1,0 1-1,0 12 1,-1-12-24,1 202 737,1-192-1016,-2-20 227,0-1 0,0 0 0,0 0 0,0 0 0,0 0 1,0 0-1,0 1 0,0-1 0,0 0 0,0 0 0,0 0 0,0 0 0,0 1 0,0-1 0,0 0 1,0 0-1,0 0 0,1 0 0,-1 0 0,0 1 0,0-1 0,0 0 0,0 0 0,0 0 1,0 0-1,0 0 0,0 0 0,0 1 0,1-1 0,-1 0 0,0 0 0,0 0 0,0 0 0,0 0 1,0 0-1,1 0 0,-1 0 0,0 0 0,0 0 0,0 0 0,0 0 0,1 0 0,-1 0 1,0 0-1,0 0 0,0 0 0,0 0 0,0 0 0,1 0 0,-1 0 0,0 0 0,0 0 0,0 0 1,0 0-1,1 0 0,-1 0 0,0 0 0,6-11-578,12-56-107,-7 21 226</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3.056"/>
    </inkml:context>
    <inkml:brush xml:id="br0">
      <inkml:brushProperty name="width" value="0.05" units="cm"/>
      <inkml:brushProperty name="height" value="0.05" units="cm"/>
    </inkml:brush>
  </inkml:definitions>
  <inkml:trace contextRef="#ctx0" brushRef="#br0">39 0 15763,'-1'28'811,"-2"0"1,-11 48-1,-3 23 4,15-70-663,0-1 0,2 1 1,8 55-1,-7-74-199,1-1 0,0 0 1,0-1-1,1 1 0,0 0 1,1-1-1,0 1 0,0-1 0,1 0 1,0-1-1,1 1 0,-1-1 1,1 0-1,1 0 0,-1-1 0,11 8 1,-13-11-100,0-1 1,0 1 0,0-1-1,0 0 1,0-1 0,1 1 0,-1-1-1,1 0 1,-1 0 0,1 0-1,-1-1 1,1 1 0,0-1-1,-1 0 1,6-1 0,-3-1-244,0 1 0,0-1 0,0 0 0,0-1 0,-1 0 0,1 0 0,-1 0 0,1-1 0,5-4 0,-2 0 47,1-1 0,-2 0 0,1 0 0,-1-1 0,-1 0-1,1 0 1,-2-1 0,0-1 0,0 1 0,6-15 0,-12 24 482,0-1 0,-1 1 0,1 0 0,-1-1 1,1 1-1,-1 0 0,0-1 0,0-3 1,0 5-83,0 1 0,0 0 1,0 0-1,0 0 1,0-1-1,0 1 1,0 0-1,0 0 0,0-1 1,0 1-1,0 0 1,0 0-1,-1 0 1,1-1-1,0 1 1,0 0-1,0 0 0,0 0 1,0 0-1,-1-1 1,1 1-1,0 0 1,0 0-1,0 0 0,-1 0 1,1 0-1,0 0 1,0 0-1,0 0 1,-1-1-1,1 1 1,0 0-1,-13 7 1801,8-2-1670,0 0 1,1 1 0,-1-1 0,1 1-1,1 0 1,-1 1 0,1-1 0,0 0-1,0 1 1,1 0 0,0-1 0,0 1-1,0 0 1,1 0 0,0 0 0,1 0-1,-1 1 1,1-1 0,1 0 0,1 9-1,-2-14-174,0-1 0,1 0 0,-1 1-1,1-1 1,-1 1 0,1-1-1,0 0 1,-1 0 0,1 1-1,0-1 1,0 0 0,0 0-1,0 0 1,0 0 0,0 0 0,0 0-1,0 0 1,1 0 0,-1 0-1,0-1 1,0 1 0,1 0-1,-1-1 1,3 1 0,-2-1 3,1 1 1,-1-1-1,1-1 1,-1 1 0,1 0-1,-1-1 1,0 1-1,1-1 1,-1 0-1,1 0 1,-1 0 0,0 0-1,3-1 1,4-4 74,1-1 0,-1 1 0,0-2 0,0 1 0,8-11 0,-9 9 67,0-1 1,-1-1-1,0 1 1,9-20-1,-13 24-66,0 0-1,-1 0 1,1-1 0,-2 1-1,1-1 1,-1 1 0,0-1-1,0 1 1,-1-1 0,0-9-1,0 15-87,0 0-1,0 1 0,0-1 0,0 0 0,0 0 0,0 1 0,0-1 0,0 0 0,0 1 0,-1-1 0,1 0 0,0 1 0,0-1 1,-1 0-1,1 1 0,0-1 0,-1 1 0,1-1 0,-1 0 0,1 1 0,-1-1 0,1 1 0,-1-1 0,1 1 0,-1 0 0,0-1 1,1 1-1,-1-1 0,1 1 0,-1 0 0,0 0 0,1-1 0,-1 1 0,0 0 0,0 0 0,1 0 0,-1 0 0,0 0 1,1 0-1,-1 0 0,0 0 0,0 0 0,1 0 0,-1 0 0,-1 1 0,0-1-60,0 1 0,1 0-1,-1 0 1,0 0 0,0 0 0,1 0 0,-1 1 0,1-1-1,-1 0 1,1 1 0,0-1 0,-1 1 0,1 0-1,0-1 1,-1 3 0,1-3-39,0 0 1,1 1-1,-1-1 1,1 0-1,0 1 1,-1-1-1,1 0 0,0 1 1,-1-1-1,1 0 1,0 1-1,0-1 1,1 3-1,-1-3 42,0-1-1,0 1 1,1-1 0,-1 1-1,0-1 1,0 1 0,1-1-1,-1 1 1,1-1-1,-1 1 1,0-1 0,1 0-1,-1 1 1,1-1 0,-1 1-1,1-1 1,-1 0 0,1 0-1,-1 1 1,1-1 0,-1 0-1,1 0 1,0 1 0,2-1-34,-1 0 1,1 0 0,-1 0-1,1 0 1,-1-1 0,1 1-1,-1-1 1,0 1 0,1-1-1,-1 0 1,1 0 0,-1 0-1,0 0 1,3-2 0,26-18-565</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3.500"/>
    </inkml:context>
    <inkml:brush xml:id="br0">
      <inkml:brushProperty name="width" value="0.05" units="cm"/>
      <inkml:brushProperty name="height" value="0.05" units="cm"/>
    </inkml:brush>
  </inkml:definitions>
  <inkml:trace contextRef="#ctx0" brushRef="#br0">72 12 12179,'0'0'56,"1"0"1,-1-1-1,0 1 1,0 0-1,0-1 1,0 1 0,0 0-1,0-1 1,1 1-1,-1 0 1,0-1-1,0 1 1,0 0 0,0-1-1,0 1 1,0-1-1,0 1 1,-1 0-1,1-1 1,0 1 0,0 0-1,0-1 1,0 1-1,0 0 1,0-1-1,-1 1 1,1 0-1,0 0 1,0-1 0,-1 1-1,1 0 1,0-1-1,0 1 1,-1 0-1,1 0 1,-10 10 668,-9 30 336,7-3 48,-9 45 0,18-68-908,1 0 0,0 0-1,2 0 1,-1 1 0,2-1-1,3 25 1,-4-35-180,1-1-1,0 1 0,0-1 0,0 1 1,1-1-1,-1 1 0,1-1 1,0 0-1,0 0 0,0 0 1,0 0-1,0 0 0,1 0 1,-1-1-1,1 1 0,0-1 1,0 1-1,0-1 0,0 0 1,0 0-1,0-1 0,0 1 1,1-1-1,-1 1 0,1-1 1,-1 0-1,1 0 0,0-1 1,-1 1-1,1-1 0,0 0 1,5 0-1,9-1-195,0 0 1,-1-1-1,34-9 1,9-1-580,-58 11 707,1 1-1,0 0 1,-1 0 0,1 0 0,-1 0 0,1 0 0,-1 0 0,1 0-1,-1 1 1,1 0 0,-1-1 0,0 1 0,1 0 0,-1 0 0,0 0-1,1 1 1,-1-1 0,0 0 0,0 1 0,0-1 0,2 3-1,-1 0 36,-1-1 0,0 0 0,0 1 0,0 0 0,0-1 0,0 1 0,-1 0 0,0 0 0,0 0 0,0 0-1,0 0 1,0 5 0,0 0 124,-1 0-1,0 0 1,0 0-1,-1 0 1,0 0-1,-1 0 1,0-1 0,0 1-1,-1 0 1,0-1-1,-7 14 1,8-19-95,0 0 0,0-1-1,0 1 1,-1 0 0,1-1 0,-1 1 0,1-1 0,-1 0 0,0 0 0,0 0 0,0 0 0,0-1 0,0 1 0,-1-1 0,1 0-1,0 0 1,-1 0 0,1 0 0,0 0 0,-1-1 0,1 1 0,-1-1 0,1 0 0,-1 0 0,1-1 0,-1 1 0,1-1 0,-1 0-1,1 1 1,0-1 0,-4-2 0,-4-1-141,1-1 0,1 0-1,-1 0 1,1-1 0,0 0-1,0 0 1,1-1 0,-15-16-1,3-3-320</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3.934"/>
    </inkml:context>
    <inkml:brush xml:id="br0">
      <inkml:brushProperty name="width" value="0.05" units="cm"/>
      <inkml:brushProperty name="height" value="0.05" units="cm"/>
    </inkml:brush>
  </inkml:definitions>
  <inkml:trace contextRef="#ctx0" brushRef="#br0">186 1 14475,'-5'0'285,"1"-1"0,-1 1 1,0 1-1,1-1 0,-1 1 0,1 0 0,0 0 0,-1 0 0,1 0 1,0 1-1,-1 0 0,-5 3 0,-3 2 332,0 1 0,-17 14-1,23-16-454,1 0-1,-1 0 1,1 1-1,1 0 1,-1 0 0,-6 12-1,10-15-114,0 0 0,0 0 0,0 0 0,0 1-1,0-1 1,1 1 0,0-1 0,0 1 0,0 0 0,1-1 0,-1 1 0,1 0-1,1 8 1,-1-12-43,1 1-1,-1-1 0,1 1 1,-1-1-1,1 1 0,0-1 1,0 1-1,0-1 0,0 0 1,0 1-1,0-1 0,0 0 1,0 0-1,0 0 0,0 0 1,1 0-1,-1 0 0,0 0 0,1 0 1,-1 0-1,1-1 0,-1 1 1,1 0-1,-1-1 0,1 1 1,0-1-1,-1 0 0,1 0 1,0 0-1,-1 1 0,1-1 1,-1-1-1,1 1 0,0 0 1,1-1-1,4 0-3,0 0 0,0-1 1,0 1-1,0-2 0,0 1 0,11-6 1,-3-2 10,0 0 0,-1 0 0,-1-2 1,1 1-1,-2-2 0,0 0 1,0 0-1,16-25 0,-26 35-8,-1 1 1,1 0-1,-1-1 0,0 1 0,1-1 1,-1 0-1,0 1 0,-1-1 1,1 0-1,0 0 0,-1 1 1,0-1-1,1 0 0,-2-5 0,-7 36-33,7-20-12,1 0 1,0-1-1,0 1 1,1 0-1,0 0 0,1-1 1,-1 1-1,1 0 1,1-1-1,5 12 1,-6-15-48,0 0 0,0 0 1,1-1-1,-1 1 0,1 0 1,0-1-1,0 0 1,0 0-1,1 0 0,-1 0 1,1 0-1,0-1 0,-1 1 1,1-1-1,0 0 0,0 0 1,1-1-1,-1 1 1,9 1-1,27-2-247,2-7-115</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4.431"/>
    </inkml:context>
    <inkml:brush xml:id="br0">
      <inkml:brushProperty name="width" value="0.05" units="cm"/>
      <inkml:brushProperty name="height" value="0.05" units="cm"/>
    </inkml:brush>
  </inkml:definitions>
  <inkml:trace contextRef="#ctx0" brushRef="#br0">6 1 14875,'-4'44'1128,"3"0"-1,1 1 1,6 47-1,-3-55-569,-2-16-325,0 2-7,0 0 1,2-1 0,0 1 0,2-1 0,0 0 0,10 24-1,-14-43-209,0-1-1,0 0 0,0 0 0,1 0 1,-1 0-1,0 0 0,1 0 1,-1 0-1,1 0 0,0-1 0,0 1 1,0-1-1,0 1 0,0-1 1,0 0-1,0 1 0,0-1 0,0 0 1,4 1-1,-3-2-7,0 0 0,0 0 0,0 0 0,-1 0 0,1 0-1,0 0 1,0-1 0,0 1 0,-1-1 0,1 0 0,0 0 0,0 0 0,-1 0 0,1-1 0,-1 1 0,4-3 0,4-4 5,0 1 0,-1-1 0,-1-1 1,1 1-1,-1-2 0,9-12 0,37-66 73,-28 41-68,-25 46-19,-1 0 0,1 0 1,-1 0-1,1 0 0,-1 0 0,1 0 0,0 0 0,-1 0 1,1 0-1,0 0 0,0 1 0,-1-1 0,1 0 0,0 0 0,0 1 1,0-1-1,0 1 0,0-1 0,0 1 0,0-1 0,0 1 1,2-1-1,-2 2 0,0 0 0,0 0 0,0-1 0,-1 1 0,1 0 0,0 0 0,-1 0 0,1 0 0,0 0 0,-1 1 1,0-1-1,1 0 0,-1 0 0,0 0 0,1 0 0,-1 0 0,0 1 0,0-1 0,0 0 0,0 0 0,0 2 0,0-3 0,2 23 8,0-1 0,10 33 0,-11-50-10,0 0 1,0-1-1,1 1 1,0 0-1,0-1 1,0 0 0,1 1-1,-1-1 1,1 0-1,0 0 1,0 0-1,0-1 1,1 1 0,-1-1-1,1 0 1,0 0-1,0 0 1,6 3-1,-8-5-31,-1 0-1,1-1 0,0 1 1,-1-1-1,1 0 0,0 0 1,0 1-1,-1-1 0,1 0 1,0 0-1,0-1 0,-1 1 1,1 0-1,0-1 0,-1 1 1,1 0-1,0-1 0,-1 0 1,1 0-1,-1 1 0,1-1 1,-1 0-1,1 0 1,-1 0-1,0 0 0,1-1 1,-1 1-1,0 0 0,0 0 1,0-1-1,0 1 0,0-1 1,0 1-1,0-1 0,-1 1 1,2-3-1,0-18-220</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4.908"/>
    </inkml:context>
    <inkml:brush xml:id="br0">
      <inkml:brushProperty name="width" value="0.05" units="cm"/>
      <inkml:brushProperty name="height" value="0.05" units="cm"/>
    </inkml:brush>
  </inkml:definitions>
  <inkml:trace contextRef="#ctx0" brushRef="#br0">1 0 16259,'1'4'185,"0"0"-1,0 0 0,1 0 0,0 0 0,0-1 0,0 1 1,0-1-1,0 1 0,1-1 0,-1 0 0,1 0 0,0 0 1,0 0-1,0 0 0,6 3 0,-3-2-152,1-1-1,0 0 1,-1 0-1,1 0 0,0-1 1,1 0-1,-1-1 1,9 2-1,4-2-571,-1 0 0,0-2 0,1 0 0,-1-1 0,36-8 0,-36 4-375,-1 0 1,34-17-1,-29 12 924,-23 11 23,0 0 0,0 0 0,1 0-1,-1-1 1,0 1 0,1 0 0,-1 0 0,0 0 0,1 0 0,-1 0 0,0 0 0,0 0 0,1 0 0,-1 0 0,0 0 0,1 0 0,-1 0 0,0 0 0,1 0 0,-1 1 0,0-1 0,0 0 0,1 0 0,-1 0 0,0 0 0,0 1 0,1-1 0,-1 0 0,0 0 0,0 0 0,1 1 0,-1-1 0,0 0 0,0 0 0,0 1 0,0-1 0,1 0 0,-1 0 0,0 1 0,0-1 0,0 0 0,0 1 0,0-1 0,0 0 0,0 0 0,0 1 0,0-1 0,0 0 0,0 1 0,0-1 0,0 0 0,0 1 0,0-1 0,0 0 0,0 1 0,0-1 0,0 0 0,-1 0 0,1 1 0,-5 20 1123,5-20-1131,-19 58 1995,-14 55-63,32-113-1942,1 0 1,0 1-1,0-1 1,-1 0-1,1 0 0,0 1 1,0-1-1,0 0 0,1 1 1,-1-1-1,0 0 1,0 0-1,1 2 0,0-2-17,-1-1 0,0 1 0,1-1 0,-1 0 0,0 1 0,1-1 0,-1 0 0,1 1 0,-1-1 0,0 0 0,1 1-1,-1-1 1,1 0 0,-1 0 0,1 0 0,-1 1 0,1-1 0,-1 0 0,1 0 0,-1 0 0,1 0 0,0 0 0,4 0-71,-1-1 1,1 0 0,-1 0 0,0 0 0,1-1 0,4-1-1,12-4-184,-13 6 130,0 0 0,0 1-1,0 0 1,0 0 0,0 1 0,0 0 0,0 0 0,0 1-1,0 0 1,-1 1 0,1 0 0,13 7 0,-18-9 155,0 1-1,0-1 1,-1 1 0,1 0 0,-1 0-1,1 0 1,-1 1 0,0-1 0,0 0-1,0 1 1,0-1 0,-1 1 0,1 0-1,0 0 1,-1 0 0,0-1 0,0 1-1,0 0 1,0 0 0,0 1 0,-1-1-1,1 0 1,-1 0 0,0 0 0,0 0-1,0 0 1,0 1 0,-1-1 0,1 0 0,-1 0-1,0 0 1,0 0 0,0 0 0,0 0-1,-2 4 1,-1 0 245,0 0-1,0 0 1,-1-1-1,0 1 1,0-1-1,-1 0 1,0-1 0,0 1-1,-7 5 1,8-8-187,1 0 0,0 0 0,-1 0 1,1-1-1,-1 0 0,0 0 0,0 0 1,0 0-1,0-1 0,0 0 0,0 0 1,-1 0-1,1 0 0,0-1 0,-6 0 1,10 0-155,0-1 1,0 1 0,0 0 0,0-1 0,0 1-1,0 0 1,0-1 0,0 1 0,0-1-1,0 0 1,0 1 0,0-1 0,1 0 0,-1 1-1,0-1 1,0 0 0,1 0 0,-1 0-1,0 0 1,1 1 0,-1-1 0,1 0-1,-1 0 1,1 0 0,-1-2 0,1 1-22,-1-1 0,1 1 1,-1 0-1,1-1 0,0 1 1,0-1-1,0 1 0,1 0 0,-1-1 1,2-3-1,7-14-645</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5.606"/>
    </inkml:context>
    <inkml:brush xml:id="br0">
      <inkml:brushProperty name="width" value="0.05" units="cm"/>
      <inkml:brushProperty name="height" value="0.05" units="cm"/>
    </inkml:brush>
  </inkml:definitions>
  <inkml:trace contextRef="#ctx0" brushRef="#br0">1 0 15715,'2'4'214,"0"-1"-1,1 0 0,-2 1 1,1-1-1,0 1 1,-1 0-1,1-1 0,-1 1 1,0 0-1,0 0 1,0 4-1,1 49 917,-1-24-230,-1-19-722,1-1 1,1 1-1,0-1 1,1 0-1,0 0 1,1 0-1,10 21 1,-14-33-172,1 0-1,-1 1 1,1-1 0,0 0-1,0 0 1,-1 0 0,1 0-1,0 0 1,0 0 0,0-1-1,0 1 1,0 0 0,0 0-1,0-1 1,0 1 0,0 0-1,1-1 1,-1 1 0,0-1-1,0 0 1,1 1 0,-1-1-1,2 0 1,-1 0-1,0 0 0,-1-1-1,1 1 1,-1-1 0,1 0-1,-1 0 1,0 1 0,1-1-1,-1 0 1,0 0 0,1 0-1,-1 0 1,0 0 0,0-1-1,2-2 1,3-4-23,-1-1-1,0 0 1,0 0-1,4-13 1,-2 4-78,-5 10 22,1 0 0,0 1 1,0-1-1,0 1 0,1 0 0,1 0 0,-1 1 0,7-9 0,-10 15 58,-1-1 0,1 1-1,-1 0 1,1-1 0,0 1-1,-1-1 1,1 1 0,0 0 0,0 0-1,-1-1 1,1 1 0,0 0-1,0 0 1,-1 0 0,1 0-1,0 0 1,0 0 0,0 0 0,-1 0-1,1 0 1,0 0 0,0 0-1,-1 0 1,1 1 0,0-1 0,0 0-1,-1 1 1,2 0 0,20 16-136,-11-8 138,-5-5 43,1 0-1,0 0 1,0 0-1,0-1 1,0-1-1,0 1 1,1-1-1,-1 0 1,1-1 0,-1 1-1,1-1 1,0-1-1,-1 0 1,1 0-1,0 0 1,-1-1-1,1 0 1,0-1-1,-1 0 1,1 0-1,-1 0 1,10-5-1,13-7-205,37-22 0,-43 22-276,2 0-1,41-15 1,-58 26 407,-1 1 1,1 0-1,0 0 0,0 1 1,0 0-1,0 0 0,0 1 1,0 0-1,0 1 0,0 0 1,0 0-1,11 4 0,45 10 551,-44-11-438,0 0 0,22 9-1,-36-10-93,-1 0-1,0 0 1,0 0-1,0 1 1,0 0-1,0 0 1,-1 0-1,0 1 1,0-1-1,7 10 1,0 3 70,0 1-1,-1 1 1,-1 0 0,-1 0 0,-1 1-1,-1 1 1,-1-1 0,0 1-1,-1 0 1,-2 0 0,0 0 0,-1 1-1,-1-1 1,-3 30 0,1-43 151,0 1 0,0-1 0,-1 1 0,-5 15 0,6-22-145,0-1 0,1 1 0,-1 0 0,0-1 0,0 1 0,0-1 0,0 1 0,-1-1 0,1 1 0,0-1 0,-1 0 0,-2 2 0,3-2-27,0-1 0,0 1 0,0-1 1,0 0-1,0 0 0,0 0 0,-1 1 0,1-1 0,0 0 0,0 0 0,0 0 0,0 0 0,0-1 0,0 1 0,-1 0 0,1 0 1,0-1-1,0 1 0,0-1 0,0 1 0,0-1 0,0 1 0,-1-2 0,-4-2 10,0-1 0,0 0-1,1 0 1,0-1 0,0 1 0,0-1 0,0 0-1,-7-14 1,4 5-64,0-1-1,-10-30 0,15 37-7,1-1 1,0 1-1,0 0 0,1 0 0,0-1 1,0 1-1,1-1 0,0 1 0,2-13 1,0 15-64,0 1 0,0-1 0,0 1 0,0 0-1,1 0 1,0 0 0,0 0 0,1 0 0,0 1 0,0 0 0,0-1 0,0 1 0,1 1 0,6-6 0,6-3-202,34-20 0,-13 8-68</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6.024"/>
    </inkml:context>
    <inkml:brush xml:id="br0">
      <inkml:brushProperty name="width" value="0.05" units="cm"/>
      <inkml:brushProperty name="height" value="0.05" units="cm"/>
    </inkml:brush>
  </inkml:definitions>
  <inkml:trace contextRef="#ctx0" brushRef="#br0">113 0 18348,'-12'6'653,"-3"2"-97,1 0 1,-20 14-1,31-20-472,0 1 0,0-1 0,0 1 0,0-1 0,1 1 0,-1 0 0,1 0 0,0 0-1,0 0 1,0 1 0,0-1 0,1 0 0,-1 1 0,1-1 0,0 1 0,-1 6 0,2-9-77,0 1 0,0-1 1,0 0-1,0 1 0,1-1 1,-1 0-1,0 0 0,1 1 1,-1-1-1,1 0 0,0 0 1,-1 0-1,1 0 0,0 1 1,0-1-1,0 0 0,-1 0 1,1 0-1,0-1 0,0 1 1,1 0-1,-1 0 0,0 0 1,0-1-1,0 1 0,0-1 1,1 1-1,-1-1 0,0 1 1,3-1-1,5 3-43,0-1 0,1 0-1,11 0 1,-12-1 4,45 3-225,-35-4 123,0 2 0,0 0 0,-1 0 0,1 2 0,-1 0-1,28 11 1,-45-14 128,1-1 0,-1 1 0,0-1 0,1 1 0,-1-1 0,0 1 0,0 0 0,0 0 0,0 0 0,0-1 0,0 1 0,0 0 0,0 0 0,0 0 0,0 1 0,0-1 0,-1 0 0,1 0 0,0 0 0,-1 0 0,1 1 0,-1-1 0,1 0 0,-1 1 0,0-1 0,0 0 0,1 1 0,-1-1 0,0 0 0,0 1 0,0-1 0,0 0 0,-1 1-1,1-1 1,0 1 0,-1-1 0,1 0 0,0 0 0,-1 1 0,0-1 0,0 2 0,-2 1 27,0 0 0,0 0 0,-1 0-1,1 0 1,-1 0 0,0-1 0,0 1-1,0-1 1,-6 4 0,-13 4-354,-1 0 0,0-2 0,0 0 1,-42 8-1,52-13 324,-29 3-247,4-8-133</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6.488"/>
    </inkml:context>
    <inkml:brush xml:id="br0">
      <inkml:brushProperty name="width" value="0.05" units="cm"/>
      <inkml:brushProperty name="height" value="0.05" units="cm"/>
    </inkml:brush>
  </inkml:definitions>
  <inkml:trace contextRef="#ctx0" brushRef="#br0">372 5 15883,'-6'-2'786,"1"1"-1,0 0 0,-1 1 1,1-1-1,-10 1 0,-9 1-286,1 1-1,-1 0 1,1 2-1,-37 10 1,45-9-492,-1 0 0,1 2 1,0-1-1,0 2 0,0 0 1,1 1-1,-17 14 0,2 8-10,28-30-3,0 1 0,-1-1 1,2 1-1,-1-1 0,0 1 0,0-1 0,0 1 0,1 0 0,-1-1 0,0 1 0,1 0 1,0 0-1,-1-1 0,1 1 0,0 0 0,0 0 0,0 0 0,0-1 0,0 1 0,1 3 1,0-4-3,0-1 1,-1 1-1,1 0 0,0 0 1,0-1-1,-1 1 1,1 0-1,0-1 1,0 1-1,0-1 1,0 0-1,0 1 1,0-1-1,0 0 1,0 1-1,0-1 1,0 0-1,0 0 1,0 0-1,0 0 1,0 0-1,0 0 0,0 0 1,0 0-1,0 0 1,1-1-1,34-7-107,-28 6 72,11-3-30,1 1 1,0 1-1,0 0 0,37 1 1,-51 2 62,0 1 0,-1 0 0,1 0 0,0 0 0,-1 1 0,1 0 0,-1 0 0,0 0 0,8 5 0,-10-5 11,0 0 1,0 1-1,0 0 0,0-1 1,0 1-1,0 0 1,-1 1-1,0-1 1,1 0-1,-1 1 1,-1-1-1,1 1 1,0-1-1,-1 1 1,2 5-1,-3-6 21,1 0-1,0 0 0,-1 0 1,0 0-1,1 0 1,-1 0-1,0 1 1,-1-1-1,1 0 1,0 0-1,-1 0 1,0 0-1,0 0 1,0 0-1,-3 5 1,2-3 17,-1-1 0,0 0 0,0 0 0,0 0 0,-1 0 0,1-1 1,-1 0-1,0 1 0,-5 2 0,-8 4 26,0-1 0,-1-1-1,0 0 1,-21 5 0,-62 13-2416,102-29 333,7-3 1722,10-5-472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5.231"/>
    </inkml:context>
    <inkml:brush xml:id="br0">
      <inkml:brushProperty name="width" value="0.05" units="cm"/>
      <inkml:brushProperty name="height" value="0.05" units="cm"/>
    </inkml:brush>
  </inkml:definitions>
  <inkml:trace contextRef="#ctx0" brushRef="#br0">99 1 14451,'60'574'3921,"-12"-183"-2317,-29-17 311,-20-361-1241,-3-18-227,-5-18-17,9 22-422,-206-604 1330,201 585-1405,7 12-23,0 8 80,-1 0-1,1 0 0,-1 0 1,1 0-1,-1 0 0,1 0 0,-1 1 1,1-1-1,-1 0 0,1 1 1,-1 0-1,0-1 0,2 2 1,9 2-5,29 9-77,66 12 1,-19-5-897,-71-16 848,-1 0 0,26 1 0,-6-4-115</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7.186"/>
    </inkml:context>
    <inkml:brush xml:id="br0">
      <inkml:brushProperty name="width" value="0.05" units="cm"/>
      <inkml:brushProperty name="height" value="0.05" units="cm"/>
    </inkml:brush>
  </inkml:definitions>
  <inkml:trace contextRef="#ctx0" brushRef="#br0">1 529 14923,'5'-3'410,"18"-13"745,-22 15-1086,0 1 0,0-1 0,-1 1 0,1-1 0,0 0 0,0 1 0,-1-1 0,1 0 1,0 0-1,-1 1 0,1-1 0,-1 0 0,1 0 0,-1 0 0,1 0 0,-1 0 0,0 0 0,1 0 0,-1-1 0,-10 20 2156,4-1-1991,1 1 0,1 0 0,-3 29 1,6-39-237,1 0 0,-1 0 0,1 0 1,1 0-1,0 0 0,0 0 0,0 0 1,1 0-1,0-1 0,5 13 0,-6-19 1,0 0 0,-1 1 0,1-1 1,0 0-1,0 0 0,-1 0 0,1 0 0,0 0 0,0 0 0,0 0 0,0 0 0,1 0 1,-1 0-1,0 0 0,0-1 0,0 1 0,1 0 0,-1-1 0,0 1 0,1-1 0,-1 0 0,1 1 1,-1-1-1,0 0 0,1 0 0,-1 0 0,1 0 0,-1 0 0,0 0 0,1 0 0,-1 0 1,1-1-1,-1 1 0,0-1 0,1 1 0,-1-1 0,0 1 0,1-1 0,-1 0 0,1 0 0,5-4 1,-1 1 0,1-1 0,-1 0 0,-1 0 0,1-1 0,5-7 0,5-8-43,-1-1-1,-1 0 1,-1-1 0,-1-1 0,-1 0 0,-1 0-1,-1-1 1,8-41 0,-10 30-377,-1 0-1,-2 0 1,-2-1-1,-1 1 1,-6-61 0,3 81 113,-1 0 1,0 1-1,-1-1 1,-8-18-1,10 30 191,0-1-1,0 1 0,-1-1 0,1 1 1,-1 0-1,-1 0 0,-5-7 1,8 10 67,-1 0 0,0-1 0,0 1-1,0 0 1,1 0 0,-1 0 0,0 0 0,0 0 0,0 0 0,-1 1 0,1-1 0,0 1 0,0-1 0,0 1 0,0 0 0,0 0 0,-1 0 0,-2 0-1,2 1 51,0-1-1,1 1 0,-1 0 0,0 0 0,0 0 0,1 1 0,-1-1 0,0 1 0,1-1 0,0 1 0,-1 0 0,1 0 0,0 0 1,0 0-1,0 1 0,0-1 0,0 0 0,-2 6 0,-2 3 246,0 1-1,-8 24 1,13-34-212,-5 16 336,1 0 0,0 0 0,1 0 0,-3 34 0,7-47-298,-1 0-1,1 0 0,1-1 0,-1 1 0,0 0 0,1 0 1,0 0-1,0-1 0,1 1 0,-1-1 0,1 1 1,0-1-1,0 1 0,0-1 0,1 0 0,-1 0 0,1 0 1,0 0-1,0-1 0,1 1 0,-1-1 0,1 0 0,0 0 1,4 3-1,6 1-121,1-1-1,0-1 1,1 0 0,27 5 0,-19-5-145,28 10 1,-33-7 93,0 1 0,-1 1 0,0 0 0,30 23 0,-45-30 137,1 0 0,0-1 0,0 1 0,0-1 0,0 0 0,0 0 0,0 0 0,1-1 0,-1 1 0,1-1 0,-1 0-1,1 0 1,0-1 0,-1 0 0,8 0 0,-6-1 23,-1 0 0,1 0-1,-1-1 1,1 0 0,-1 0 0,0 0 0,0-1-1,0 0 1,0 0 0,0 0 0,0-1 0,4-4-1,79-80 344,-87 87-412,0 0 1,0 1 0,0-1-1,0 0 1,0 0-1,0 1 1,0-1-1,0 1 1,0-1-1,1 1 1,-1-1 0,0 1-1,0-1 1,2 1-1,-3 0 7,1 0 0,-1 0-1,1 0 1,-1 0 0,1 1-1,-1-1 1,1 0 0,0 0-1,-1 0 1,0 1 0,1-1-1,-1 0 1,1 1 0,-1-1-1,1 0 1,-1 1 0,1-1-1,-1 0 1,0 1 0,1-1-1,-1 1 1,1 0 0,1 3 5,0 1 1,-1 0-1,1 0 0,-1-1 1,1 11-1,3 7 99,-3-17-44,0 0-1,0-1 1,0 1-1,0-1 1,1 0-1,-1 1 1,1-1 0,0 0-1,1-1 1,-1 1-1,7 5 1,-7-7-12,0 0 1,0 0-1,0-1 1,0 1-1,1-1 1,-1 0-1,0 0 1,1 0-1,-1 0 1,1 0-1,-1-1 1,1 0-1,-1 1 1,1-1-1,-1-1 1,1 1-1,5-1 1,2-3-46,1 1 0,-1-1 0,0-1 0,0 0 0,-1 0 0,1-1 0,-1-1 0,0 1 0,12-13 0,-5 5-952,-2-2 0,0 0-1,0 0 1,14-23 0,-28 37-194,-13 34-946,10-27 2072,1 0 0,1-1 1,-1 1-1,1 0 0,0 0 1,0 0-1,0 0 0,0 0 0,3 8 1,-3-12 10,1 0 1,-1 1-1,1-1 0,-1 0 1,1 0-1,-1 0 1,1 1-1,0-1 1,0 0-1,-1 0 1,1 0-1,0 0 1,0 0-1,0-1 0,0 1 1,0 0-1,1 0 1,-1-1-1,0 1 1,0 0-1,0-1 1,1 1-1,-1-1 1,0 0-1,1 1 0,-1-1 1,0 0-1,0 0 1,1 0-1,-1 0 1,0 0-1,1 0 1,-1 0-1,0 0 1,1-1-1,-1 1 0,0 0 1,1-1-1,-1 1 1,0-1-1,2 0 1,23-13-76</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7.619"/>
    </inkml:context>
    <inkml:brush xml:id="br0">
      <inkml:brushProperty name="width" value="0.05" units="cm"/>
      <inkml:brushProperty name="height" value="0.05" units="cm"/>
    </inkml:brush>
  </inkml:definitions>
  <inkml:trace contextRef="#ctx0" brushRef="#br0">30 1 14707,'-8'24'664,"2"1"0,1 0 1,1 0-1,-2 38 0,6-51-488,0 0-1,0 0 1,1 0 0,1 0-1,0-1 1,1 1 0,0 0-1,0-1 1,2 0 0,-1 0 0,11 17-1,-12-23-178,1 0 0,0-1 0,0 0 1,1 1-1,0-2 0,-1 1 0,1 0 0,0-1 0,1 0 0,-1 0 0,0-1 0,1 1 0,0-1 0,9 2 0,9 1-514,0-1-1,32 2 1,-24-3-119,-30-3 608,10 1-289,0 1 0,1 0 0,-1 1-1,21 7 1,-30-9 335,-1-1-1,0 1 1,0 0-1,0 0 1,-1 0-1,1 1 1,0-1-1,0 0 1,0 1-1,-1-1 1,1 1-1,-1 0 1,1-1-1,-1 1 1,0 0-1,0 0 1,0 0-1,0 0 1,0 0-1,0 0 0,0 0 1,-1 0-1,1 0 1,-1 0-1,1 0 1,-1 1-1,0-1 1,0 0-1,0 0 1,0 0-1,0 1 1,-1-1-1,1 0 1,-2 4-1,0 1 270,-1 0 0,-1 0 1,1-1-1,-1 1 0,0-1 0,-1 1 0,1-2 0,-1 1 0,0 0 0,-1-1 0,1 0 0,-13 8 0,6-4 98,-1-1 1,0 0-1,-1-1 0,1-1 0,-22 8 0,23-11-422,1 0-1,-1-1 1,0 0 0,0 0-1,0-2 1,0 1 0,0-1-1,0-1 1,0 0-1,1-1 1,-15-4 0,-4-5-231</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6:28.073"/>
    </inkml:context>
    <inkml:brush xml:id="br0">
      <inkml:brushProperty name="width" value="0.05" units="cm"/>
      <inkml:brushProperty name="height" value="0.05" units="cm"/>
    </inkml:brush>
  </inkml:definitions>
  <inkml:trace contextRef="#ctx0" brushRef="#br0">20 1711 16347,'-1'0'42,"0"0"-1,0 0 0,1 1 1,-1-1-1,0 0 0,0 0 0,0 0 1,0 0-1,0 0 0,0 0 0,0-1 1,1 1-1,-1 0 0,0 0 0,0-1 1,0 1-1,0 0 0,0-1 0,1 1 1,-2-2-1,4 1-33,1-1-1,-1 1 1,1 0 0,0 0 0,-1 0-1,1 0 1,0 1 0,3-1 0,287-46-18,-211 37-80,160-20-199,846-128-993,-50-62 1331,-4-32 1340,-656 158-863,2188-420 784,-1824 383-1994,-24-59-529,-577 139 899</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39.628"/>
    </inkml:context>
    <inkml:brush xml:id="br0">
      <inkml:brushProperty name="width" value="0.05" units="cm"/>
      <inkml:brushProperty name="height" value="0.05" units="cm"/>
    </inkml:brush>
  </inkml:definitions>
  <inkml:trace contextRef="#ctx0" brushRef="#br0">1 237 13427,'8'25'578,"6"29"-1,4 13-166,2-10 249,3 0 1,1-2 0,4 0-1,45 67 1,-67-113-447,1 0-1,0 0 1,14 13 0,-19-20-155,0-1 0,0 0-1,0 1 1,0-1 0,0 0 0,0 0 0,0 0 0,0 0 0,0 0 0,5 0 0,-6 0-23,0-1-1,0 0 1,0 0 0,0-1-1,0 1 1,1 0-1,-1 0 1,0 0-1,0-1 1,0 1 0,0-1-1,0 1 1,0-1-1,0 1 1,0-1 0,0 0-1,0 1 1,0-1-1,0 0 1,-1 0 0,1 1-1,1-3 1,2-3 84,0 0 1,-1-1-1,0 1 1,0-1-1,0 0 1,-1 1-1,0-1 1,0 0-1,0-9 1,5-69 638,-6 67-584,-7-232 966,7 241-1304,3 15 46,9 25-42,-8-20 93,52 118-409,-45-105 393,2-1 0,0 0 0,23 27 0,-34-46 78,1 0-1,-1-1 1,1 1-1,0-1 1,0 1-1,0-1 1,0-1-1,1 1 1,-1 0-1,1-1 1,0 0-1,0 0 1,7 1-1,-10-2 19,1-1-1,0 0 0,0 0 1,-1 0-1,1 0 0,0-1 0,0 1 1,-1-1-1,1 1 0,0-1 1,-1 0-1,1 0 0,0 0 0,-1-1 1,0 1-1,1-1 0,-1 1 1,0-1-1,0 0 0,0 0 0,0 0 1,0 0-1,0 0 0,0 0 1,-1 0-1,2-3 0,5-9 119,0 0 1,-2 0-1,1-1 0,-2 0 0,0 0 0,-1-1 1,-1 1-1,0-1 0,1-31 0,-3 3 328,-1 1 0,-10-62 0,4 67-19,-15-55-1,15 75-303,0 0-1,-1 0 1,-1 1 0,-18-31-1,24 45-137,0 0 0,-1 0-1,1 0 1,-1 1 0,1-1-1,-1 1 1,-4-4-1,6 6-9,1-1-1,0 1 1,-1 0 0,1 0-1,-1 0 1,1 0-1,0-1 1,-1 1-1,1 0 1,-1 0-1,1 0 1,0 0 0,-1 0-1,1 0 1,-1 0-1,1 0 1,0 0-1,-1 0 1,1 0-1,-1 0 1,1 0 0,-1 1-1,1-1 1,0 0-1,-1 0 1,0 1-33,1 0 1,-1 0-1,1-1 1,-1 1 0,1 0-1,-1 0 1,1 0-1,0-1 1,0 1 0,-1 0-1,1 0 1,0 0-1,0 0 1,0 0-1,0 0 1,0 1 0,0 5-472,1-1 1,-1 1-1,2-1 1,-1 0 0,1 1-1,0-1 1,3 8-1,3 8-655,-5-12 194</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0.493"/>
    </inkml:context>
    <inkml:brush xml:id="br0">
      <inkml:brushProperty name="width" value="0.05" units="cm"/>
      <inkml:brushProperty name="height" value="0.05" units="cm"/>
    </inkml:brush>
  </inkml:definitions>
  <inkml:trace contextRef="#ctx0" brushRef="#br0">31 803 16083,'5'-5'431,"0"-1"-1,-1 0 1,0 0-1,0 0 0,0 0 1,-1-1-1,0 1 0,0-1 1,-1 0-1,3-12 1,-2 6 2,-1 0 0,-1 0 0,0 0 0,0 0 0,-3-14 0,2 24-351,-1-1 0,0 0-1,0 0 1,0 0 0,-1 1 0,1-1 0,-1 0 0,0 1 0,-4-6 0,6 8-72,-1 1 0,1-1 0,-1 0 0,1 1-1,-1-1 1,1 0 0,-1 1 0,1-1 0,-1 1 0,0-1 0,1 1 0,-1 0 0,0-1 0,0 1 0,1-1 0,-1 1-1,0 0 1,0 0 0,0 0 0,0-1 0,1 1 0,-1 0 0,0 0 0,0 0 0,0 0 0,1 0 0,-1 0 0,0 1-1,0-1 1,0 0 0,0 0 0,1 1 0,-1-1 0,0 0 0,0 1 0,1-1 0,-1 0 0,0 1 0,1-1 0,-1 1-1,0 0 1,1-1 0,-1 1 0,1-1 0,-1 1 0,1 0 0,-1-1 0,1 1 0,0 0 0,-1 0 0,0 1 0,-3 6 2,0 0 1,1 0 0,0 0-1,0 0 1,0 1 0,1-1-1,1 1 1,-1 0 0,1 0-1,1-1 1,0 13 0,1-7-29,0 1 1,1-1 0,0 0 0,1 0-1,1 0 1,6 16 0,-7-23 12,0-1 0,0 0 0,1 1 0,0-1 0,0-1 0,9 11 0,-11-14 2,-1-1 1,1 1-1,-1-1 0,1 1 0,0-1 1,0 0-1,0 0 0,0 0 0,0 0 1,0 0-1,0 0 0,0-1 0,0 1 1,0 0-1,0-1 0,0 0 0,1 0 0,-1 1 1,0-1-1,0-1 0,0 1 0,1 0 1,-1 0-1,0-1 0,0 1 0,3-2 1,0-1-3,0 0 0,1 0 0,-2-1 0,1 0 0,0 0 1,-1 0-1,1 0 0,-1-1 0,0 0 0,-1 0 0,1 0 0,-1 0 1,4-8-1,2-7 1,0 0 1,9-32 0,-8 13 12,-2 1 1,-2-1-1,-2 0 1,-1-1-1,-2 1 1,-1-1-1,-3 1 1,-1 0-1,-2 0 1,-13-49-1,17 81-17,1 2-3,0 1-1,0 0 1,-1 0 0,1-1-1,-1 1 1,0 0-1,0 0 1,-5-6 0,7 10 7,0 0 0,0 0 0,0 0 1,0 0-1,-1-1 0,1 1 1,0 0-1,0 0 0,0 0 0,0 0 1,0 0-1,0-1 0,0 1 1,-1 0-1,1 0 0,0 0 0,0 0 1,0 0-1,0 0 0,0 0 0,-1 0 1,1 0-1,0-1 0,0 1 1,0 0-1,0 0 0,-1 0 0,1 0 1,0 0-1,0 0 0,0 0 1,0 0-1,-1 0 0,1 0 0,0 0 1,0 0-1,0 1 0,0-1 0,-1 0 1,1 0-1,0 0 0,0 0 1,0 0-1,-1 0 0,-1 10-46,4 17 2,3 11 30,1-1 1,2 0 0,14 39 0,-17-62 15,0-1 1,0 0-1,2 0 1,-1-1-1,2 0 1,-1 0-1,2 0 1,0-1-1,0 0 1,1-1-1,17 15 1,-24-23-7,1 0 1,-1 0-1,0 0 1,1 0 0,-1 0-1,1-1 1,0 0-1,0 1 1,-1-1-1,1-1 1,0 1-1,0 0 1,7-1-1,-8 0 4,0-1 0,-1 1-1,1-1 1,-1 0 0,1 0-1,-1 1 1,0-2 0,1 1 0,-1 0-1,0 0 1,0-1 0,1 1-1,-1-1 1,0 0 0,-1 0 0,1 0-1,0 0 1,0 0 0,-1 0-1,0 0 1,1 0 0,0-3 0,3-6 22,0 0 0,-1 0 1,0 0-1,-1 0 0,3-20 1,2-62 143,-6 61-106,4-59 182,-10-121 1,4 200-236,0 8-9,0 0 0,-1 0 0,1 1 0,-1-1 0,0 0 0,0 0 0,-2-5 0,2 8-49,0 5 11,1 12-17,2 23-1,3-8 32,2 1 1,0-1-1,3-1 1,13 33-1,62 113 3,2-30-43,-77-133-4,-21-28 11,-19-16 45,-2 1 0,-2 2 0,0 1 1,-64-38-1,93 62 25,-19-13 101,23 16-106,1 0 0,0 0-1,-1 0 1,1-1 0,0 1 0,0 0 0,-1 0 0,1-1 0,0 1 0,0 0 0,-1 0 0,1-1 0,0 1 0,0 0 0,0-1 0,-1 1 0,1 0 0,0-1 0,0 1 0,0 0 0,0-1 0,0 1 0,0 0 0,0-1 0,0 1 0,0 0 0,0-1 0,0 1 0,0 0 0,0-1 0,0 1 0,0 0 0,0-1 0,0 1 0,0 0 0,0-1 0,1 1 0,-1 0 0,0-1 0,0 1 0,0 0 0,1-1 0,-1 1 0,0 0 0,0 0 0,1-1 0,-1 1 0,0 0 0,0 0 0,1 0 0,-1-1 0,0 1 0,1 0-1,-1 0 1,0 0 0,1 0 0,-1 0 0,0 0 0,1 0 0,-1-1 0,0 1 0,1 0 0,226-89-4838,-196 74 3915</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3.516"/>
    </inkml:context>
    <inkml:brush xml:id="br0">
      <inkml:brushProperty name="width" value="0.05" units="cm"/>
      <inkml:brushProperty name="height" value="0.05" units="cm"/>
    </inkml:brush>
  </inkml:definitions>
  <inkml:trace contextRef="#ctx0" brushRef="#br0">1 520 13739,'5'37'1821,"14"46"0,-16-73-1567,0 0 1,1-1-1,0 1 1,0-1-1,1 0 1,0-1-1,1 1 1,0-1-1,13 14 1,-18-20-197,1-1 1,-1 1 0,1-1 0,0 0 0,-1 1 0,1-1 0,0 0 0,0 0-1,0 0 1,0 0 0,0-1 0,0 1 0,0-1 0,0 1 0,0-1 0,0 1-1,0-1 1,0 0 0,0 0 0,1 0 0,3-1 0,-3 0 16,0 0-1,-1-1 1,1 1 0,0-1-1,0 1 1,-1-1 0,1 0 0,-1 0-1,0 0 1,1 0 0,-1-1-1,0 1 1,2-4 0,3-5 141,0 0 0,-1-1 0,0 0 0,-1-1 1,7-21-1,-7 11 72,0 1 0,2-37 0,-6 47-241,-1 0 1,0 0-1,-1-1 1,0 1-1,-1 0 1,-4-17-1,7 42-114,9 36-1,-1-24 13,23 45 1,-28-64 52,-1 1-1,1-1 1,0 0 0,1 0 0,-1-1 0,1 1 0,0-1 0,1 0 0,-1-1 0,1 1 0,0-1 0,7 4 0,-11-7 16,0 0 1,-1 0-1,1-1 0,0 1 0,0-1 0,0 1 0,0-1 0,0 0 1,0 1-1,0-1 0,1 0 0,-1-1 0,0 1 0,0 0 1,0 0-1,0-1 0,0 1 0,0-1 0,0 0 0,-1 0 0,4-1 1,-2 0 13,0 0 0,-1-1 1,1 1-1,-1-1 1,1 0-1,-1 0 1,0 0-1,0 0 0,0 0 1,0 0-1,1-4 1,3-9 110,-1 1 1,0-1 0,-1-1 0,1-16-1,-4 22-54,-1 8-73,0 1-1,0-1 0,0 0 1,0 1-1,1-1 0,-1 1 1,1-1-1,-1 1 0,1-1 1,0 1-1,0 0 1,0-1-1,3-3 0,-4 6-13,1 0 1,0 0-1,-1 0 0,1 0 0,-1 0 0,1 0 0,-1 1 1,1-1-1,-1 0 0,1 0 0,-1 1 0,0-1 1,1 0-1,-1 0 0,1 1 0,-1-1 0,1 1 0,-1-1 1,0 0-1,1 1 0,-1-1 0,0 1 0,0-1 1,1 1-1,-1-1 0,0 1 0,1 0 0,9 19-32,-7-15 23,1 4 9,1 0-1,1 0 1,0-1-1,0 0 1,1 0-1,8 8 0,-13-14 19,-1-1-1,1 1 1,0-1-1,-1 0 1,1 0-1,0 0 0,0 0 1,-1 0-1,1 0 1,0 0-1,0-1 1,0 1-1,0 0 1,0-1-1,0 0 0,0 0 1,1 1-1,-1-1 1,0 0-1,0-1 1,0 1-1,0 0 1,0 0-1,0-1 0,0 0 1,0 1-1,0-1 1,0 0-1,0 0 1,-1 0-1,1 0 0,0 0 1,0 0-1,-1-1 1,1 1-1,2-3 1,5-6 97,-1-1 0,0 0 0,-1 0-1,0-1 1,10-24 0,-11 23-943,0 0 0,1 0 0,1 0 0,0 1 0,12-14 0,-14 19 118,0 0-1,-1 0 1,0-1-1,0 0 0,-1 0 1,0 0-1,0 0 0,3-13 1,-3 7 271,-1-1 0,0 0 0,-1 0 0,0-24 0,-3 11 1166,-1 0 1,-1 0-1,-1 0 0,-16-52 1,19 73 2508,11 27-2139,13 34-431,4 10-161,2-1 1,41 64 0,-66-121-493,-1-1-9,-1 0-1,1 0 1,1 0-1,-1-1 1,1 1-1,0-1 1,0 0-1,0 0 1,0 0-1,10 5 1,-14-9-5,0 0 0,1 1 1,-1-1-1,0 0 0,0 0 0,1 0 1,-1 0-1,0 0 0,0 0 0,1 0 1,-1 0-1,0 0 0,0 0 0,1 0 1,-1 0-1,0 0 0,0 0 0,1 0 1,-1 0-1,0 0 0,0-1 0,0 1 1,1 0-1,-1 0 0,0 0 0,0 0 1,0 0-1,1-1 0,-1 1 0,0 0 1,0 0-1,0 0 0,0 0 0,1-1 1,-1 1-1,0 0 0,0 0 0,0-1 1,0 1-1,0 0 0,0 0 0,0-1 1,0 1-1,0 0 0,0 0 1,0-1-1,0 1 0,0 0 0,0 0 1,0 0-1,0-1 0,0 1 0,0 0 1,0 0-1,0-1 0,0 1 0,0 0 1,0 0-1,-1-1 0,-2-14-64,-1 6 70,0 0-1,-1 1 1,0 0 0,0 0 0,-1 0 0,0 1 0,-1-1 0,1 1 0,-12-8 0,-2-2 236,-1 2 0,-29-17 1,13 14 225,13 6-15,18 9-232,8 1-25,11 2-695,0-2 0,1 0 0,-1 0 0,-1-1-1,1-1 1,0 0 0,-1-1 0,20-10-1,-8 2-602,-1-1-1,0-2 0,24-21 0,-40 32 991,0 0 1,-1-1-1,0 0 0,0 0 0,0-1 0,-1 0 0,0 0 1,0 0-1,6-12 0,-12 15 1504,-4 7-779,-6 9 49,2 0-108,0 1 1,1 0-1,0 0 0,1 1 1,1 0-1,0 1 1,0-1-1,-5 27 0,11-40-535,0 0 0,0 0 0,0 0-1,-1 1 1,1-1 0,0 0 0,0 0-1,1 1 1,-1-1 0,0 0 0,0 0 0,1 0-1,-1 0 1,0 1 0,1-1 0,0 2-1,0-3-19,-1 1 0,1-1 0,0 1 0,-1-1 0,1 0 0,-1 1 0,1-1 0,0 0 0,-1 0 0,1 1 0,0-1 0,-1 0 0,1 0 0,0 0 0,-1 0 0,1 0 0,0 0 0,-1 0 0,1 0 0,0 0 0,1 0 0,4-2-113,0 0-1,0-1 1,1 1 0,-1-1-1,5-4 1,1 1-140,5-3-255,0 2 1,0 0-1,25-6 1,-38 12 455,0 0 0,-1 0 0,1 0 0,0 1-1,0 0 1,0-1 0,0 2 0,0-1 0,-1 0 0,1 1 0,0-1 0,0 1 0,-1 0 0,1 0 0,0 1 0,-1-1 0,1 1 0,-1 0 0,1-1 0,-1 2 0,0-1 0,0 0-1,4 4 1,-5-3 141,0 1 0,0-1 0,0 1-1,-1 0 1,1 0 0,-1 0 0,0 0-1,0 0 1,0 0 0,0 0 0,-1 0-1,0 0 1,0 0 0,0 0 0,0 0-1,-1 0 1,-1 7 0,1-5 91,0 0 0,-1 0 0,1 0 0,-2 0 0,1-1-1,0 1 1,-1-1 0,0 1 0,0-1 0,-1 0 0,-5 6 0,8-10-195,1 0 1,-1 0-1,0-1 0,0 1 0,1 0 0,-1 0 1,0-1-1,0 1 0,0-1 0,0 1 0,0-1 1,0 1-1,0-1 0,0 1 0,0-1 1,0 0-1,0 1 0,0-1 0,0 0 0,-1 0 1,1 0-1,0 0 0,0 0 0,0 0 0,0 0 1,0-1-1,0 1 0,0 0 0,0 0 0,0-1 1,0 1-1,0-1 0,0 1 0,0-1 1,0 1-1,0-1 0,0 0 0,0 0 0,0 1 1,1-1-1,-1 0 0,0 0 0,0 0 0,1 0 1,-1 0-1,1 1 0,-1-1 0,0-2 1,-2-3-117,0 0 0,1-1 0,0 1-1,0-1 1,0 1 0,-1-13 0,2-20-529</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4.892"/>
    </inkml:context>
    <inkml:brush xml:id="br0">
      <inkml:brushProperty name="width" value="0.05" units="cm"/>
      <inkml:brushProperty name="height" value="0.05" units="cm"/>
    </inkml:brush>
  </inkml:definitions>
  <inkml:trace contextRef="#ctx0" brushRef="#br0">1 990 15995,'2'1'133,"-1"0"-1,1-1 0,0 1 1,-1 0-1,1 1 0,-1-1 1,1 0-1,-1 0 0,0 1 1,1-1-1,-1 0 0,0 1 1,0-1-1,0 1 0,0 0 1,0-1-1,0 1 0,-1 0 1,2 3-1,9 43 1372,-6-25-351,-4-18-993,0-1-1,1 1 1,-1-1 0,1 0-1,0 0 1,0 0 0,0 0-1,1 0 1,0-1 0,4 6-1,-6-8-134,0 0 0,0 0 0,0-1-1,1 1 1,-1 0 0,0-1 0,0 1 0,1-1-1,-1 1 1,0-1 0,1 1 0,-1-1 0,1 0 0,-1 0-1,1 0 1,-1 0 0,0 0 0,1 0 0,-1 0-1,1 0 1,-1-1 0,0 1 0,1 0 0,-1-1-1,0 1 1,1-1 0,-1 0 0,0 1 0,1-1-1,-1 0 1,0 0 0,0 0 0,0 0 0,0 0 0,0 0-1,1-1 1,5-5-5,-1-1 0,1 1 0,-1-1 0,-1-1 0,1 1 0,-2-1 0,1 0 0,-1 0 0,0 0 0,-1 0 0,3-13 0,-2 1 1,0-1 0,-1 1 0,-1-1-1,-1-24 1,-2 17 2,-2 0-1,-9-45 1,8 57-31,0 1-1,-2-1 1,0 1 0,0 0 0,-16-25 0,20 37 4,-1 0 0,0 0 0,0 0 0,-1 0 0,1 1 0,-1-1 0,0 1 0,-6-5 0,9 8 4,0-1 0,0 0 1,0 1-1,-1-1 1,1 1-1,0-1 0,0 1 1,-1 0-1,1-1 1,0 1-1,-1 0 0,1 0 1,-1 0-1,1 0 1,0 0-1,-1 0 0,1 1 1,0-1-1,-1 0 1,1 1-1,0-1 0,0 1 1,-1-1-1,1 1 1,0-1-1,0 1 0,0 0 1,0 0-1,0-1 1,0 1-1,0 0 0,0 0 1,-1 2-1,-2 3 25,-1 0 0,2 0 0,-1 1 0,1-1 1,0 1-1,0 0 0,1 0 0,0 1 0,0-1 0,1 0 0,-1 10 0,-1 14 201,2 40 1,1-65-195,0 10 83,1 1 0,0-1 1,1 0-1,6 21 1,-7-34-96,-1 1 0,1-1 0,0 0 0,1 0 0,-1 0 0,0 1 0,1-1 0,0 0 0,0-1 0,0 1 0,0 0 0,0-1 0,1 1 0,-1-1 0,1 1 0,-1-1 0,1 0 0,0 0 0,0 0 0,0-1 0,0 1 0,0-1 0,0 0 0,1 1 0,-1-2 0,0 1 0,6 1 0,3-3-131,1 0 0,-1-1 0,1 0 0,-1-1 0,0-1 0,0 0 0,0 0 0,19-11 0,18-6-806,-40 18 544,1-1 0,0 1 0,0 1 0,0-1-1,0 2 1,0-1 0,1 2 0,-1-1 0,0 1 0,1 1 0,-1 0 0,0 0 0,0 1 0,0 1 0,12 3 0,-19-5 270,0 1-113,0-1 0,1 0-1,0 0 1,-1 0 0,1 0 0,7 0-1,-10-1 187,0 0 0,0 0 0,0-1-1,0 1 1,0 0 0,0-1 0,0 1 0,0-1-1,0 1 1,0-1 0,0 1 0,0-1-1,0 0 1,0 1 0,-1-1 0,1 0 0,0 0-1,0 1 1,-1-1 0,1 0 0,-1 0 0,1 0-1,-1 0 1,1 0 0,-1 0 0,1 0-1,-1 0 1,0-2 0,3-8 43,0-1 0,-1 1 1,-1 0-1,1-16 0,-2 20 123,0 0 0,0 1 0,-1-1 0,0 0 0,0 1 0,-1-1 0,0 1 0,-4-12 0,5 17-92,1 1 1,0-1-1,0 0 0,-1 1 1,1-1-1,0 1 1,0-1-1,-1 1 0,1-1 1,-1 1-1,1-1 1,0 1-1,-1-1 1,1 1-1,-1-1 0,1 1 1,-1 0-1,1-1 1,-1 1-1,0 0 0,1 0 1,-1-1-1,1 1 1,-1 0-1,0 0 1,1 0-1,-2-1 0,1 2 20,0-1 0,1 1 0,-1-1-1,0 1 1,0-1 0,1 1 0,-1-1-1,0 1 1,1 0 0,-1-1 0,1 1-1,-1 0 1,1 0 0,-1-1 0,1 1-1,-1 2 1,-1 2 241,0 0 0,0 1 0,1-1-1,-2 12 1,2-10-71,2 0 0,-1 0 0,1 0 1,0 0-1,0 0 0,4 9 0,-5-15-216,0 0 0,0 0 0,1 0 0,-1 0 0,0 0 1,1 0-1,-1 0 0,1 0 0,-1 0 0,1 0 0,-1 0 0,1 0 0,0 0 0,-1-1 1,1 1-1,0 0 0,0 0 0,0-1 0,-1 1 0,1-1 0,0 1 0,0-1 0,0 1 1,0-1-1,0 1 0,0-1 0,0 0 0,0 0 0,0 1 0,0-1 0,0 0 0,0 0 1,0 0-1,1 0 0,-1 0 0,0-1 0,0 1 0,0 0 0,0 0 0,0-1 1,0 1-1,0 0 0,0-1 0,0 1 0,0-1 0,-1 1 0,1-1 0,0 0 0,0 1 1,0-1-1,1-1 0,3-4-21,1 1-1,-1-1 1,0 0 0,-1 0 0,0 0-1,0-1 1,0 1 0,0-1 0,-1 0 0,3-12-1,3-9-373,6-38 0,-9 36-917,-2-1 0,3-48 0,-6 96 1279,6 39 625,-6-51-460,0 0 0,1 0 0,-1 0-1,1 0 1,0 0 0,0-1 0,1 1-1,3 5 1,-5-9-115,-1 0-1,0-1 1,1 1-1,-1-1 1,1 1-1,0-1 1,-1 1-1,1-1 1,-1 1-1,1-1 1,0 0-1,-1 1 1,1-1-1,0 0 1,-1 1-1,1-1 1,0 0-1,-1 0 1,1 0-1,0 0 1,0 0-1,-1 0 1,1 0-1,0 0 1,-1 0-1,1 0 1,0 0 0,1-1-1,0 1 16,0-1 1,0-1-1,-1 1 0,1 0 0,0 0 1,-1-1-1,1 1 0,-1-1 1,1 1-1,1-3 0,3-4 86,0-1 1,9-20-1,-4 2-131,-1 0-1,-1-1 1,-1-1-1,-1 1 1,4-46-1,-2-143-2165,-8 255 2353,2 0-1,2 0 0,14 53 0,46 110 1588,-28-118-1132,-33-74-564,1 0 0,1 0-1,0-1 1,0 0 0,0 0 0,12 11 0,-17-18-81,0 0 0,0 0 0,0 0 1,0 0-1,0 0 0,1 0 1,-1 0-1,0-1 0,0 1 1,1 0-1,-1-1 0,1 1 1,-1-1-1,0 1 0,1-1 0,-1 0 1,1 1-1,-1-1 0,1 0 1,-1 0-1,1 0 0,-1 0 1,1 0-1,-1-1 0,1 1 1,-1 0-1,1-1 0,-1 1 0,0-1 1,1 1-1,-1-1 0,0 0 1,1 1-1,-1-1 0,0 0 1,0 0-1,0 0 0,1 0 1,-1 0-1,1-3 0,1 0-18,0-1-1,0 0 1,-1 0 0,0 0-1,0 0 1,0-1 0,-1 1-1,1 0 1,-1-1 0,0-8-1,-1-27-98,-2 0 0,-1 0 0,-11-47-1,7 40-19,-57-354-1825,63 386 1783,5 19 98,7 23 160,5 27 365,0 5 85,2-2 0,3 0 0,44 82 0,-43-103-511,-12-21-60,-1 0-1,9 21 0,-18-35 41,0 0 0,1 0 0,-1 0 0,0 1 0,0-1 0,0 0 0,0 0 0,0 0 0,0 0 0,0 0 0,0 0 0,0 0 0,0 1 0,1-1 0,-1 0 0,0 0 0,0 0 0,0 0 0,0 0 0,0 0 0,0 1 0,0-1 0,0 0 0,0 0 0,0 0-1,0 0 1,0 0 0,0 0 0,0 1 0,0-1 0,0 0 0,0 0 0,-1 0 0,1 0 0,0 0 0,0 0 0,0 1 0,0-1 0,0 0 0,0 0 0,0 0 0,0 0 0,0 0 0,0 0 0,-1 0 0,1 0 0,0 0 0,0 0 0,0 1 0,0-1-1,0 0 1,0 0 0,-1 0 0,1 0 0,0 0 0,0 0 0,0 0 0,0 0 0,0 0 0,0 0 0,-1 0 0,1 0 0,0 0 0,0 0 0,0 0 0,-15-7 28,-20-18 42,32 22-65,-23-16 25,-91-75-27,116 93-24,0 1 0,0-1-1,1 0 1,-1 0 0,0 0 0,0 0 0,0 1 0,0-1 0,1 0 0,-1-1-1,0 1 1,1 0 0,-1 0 0,1 0 0,-1 0 0,1 0 0,0 0-1,0-1 1,-1 1 0,1 0 0,0 0 0,0-1 0,0-1 0,1 2-43,0-1 0,0 1 0,0 0 1,0 0-1,0 0 0,1 0 0,-1 0 1,0 0-1,1 0 0,-1 0 0,0 0 0,1 0 1,-1 1-1,1-1 0,-1 1 0,1-1 1,2 0-1,20-6-940,0-2 0,-1-1 0,0-1 1,-1-1-1,36-25 0,-44 26 965,0 0 0,0-1 1,-1 0-1,-1-1 0,0-1 0,-1 0 0,0 0 1,14-28-1,-15 14 1840,-12 18 32,2 10-1721,-1 0 0,1-1 0,-1 1 0,1 0 0,-1 0 0,1 0 0,-1 0 1,1 0-1,-1 0 0,1 0 0,0 0 0,-1 0 0,1 0 0,-1 1 0,1-1 0,-1 0 0,1 0 0,-1 0 0,1 1 0,0-1 1,-1 0-1,1 0 0,-1 1 0,1-1 0,-1 1 0,-2 2 105,0 0 1,0 0 0,0 0-1,0 0 1,1 0-1,0 1 1,-1-1-1,1 1 1,0 0 0,1 0-1,-1-1 1,1 1-1,-1 0 1,1 1-1,1-1 1,-1 0 0,0 6-1,0-7-195,1 0 1,0 0-1,0 1 0,0-1 0,0 0 0,1 0 0,-1 0 1,1 0-1,-1 1 0,1-1 0,0 0 0,1 0 1,-1-1-1,0 1 0,1 0 0,0 0 0,-1 0 1,1-1-1,0 1 0,0-1 0,1 0 0,-1 0 1,4 4-1,3-2-58,0 0-1,0-1 1,0 0 0,1 0-1,-1-1 1,11 2 0,-10-3-27,-1 1 0,1 0-1,-1 1 1,0 0 0,1 0 0,13 8 0,-19-9 14,-1 1 0,1-1 0,0 1 0,-1 0 1,0 0-1,0 0 0,0 0 0,0 0 0,0 1 0,0 0 1,-1-1-1,0 1 0,0 0 0,0 0 0,0 0 1,0 0-1,-1 0 0,0 1 0,0-1 0,0 0 1,0 1-1,-1-1 0,0 1 0,0-1 0,0 1 0,0-1 1,-1 0-1,1 1 0,-1-1 0,0 0 0,-1 1 1,1-1-1,-1 0 0,0 0 0,0 0 0,0 0 0,0 0 1,-1-1-1,1 1 0,-1-1 0,0 0 0,-4 4 1,1-2-23,0 0 1,0-1 0,-1 0 0,1 0-1,-1-1 1,0 0 0,0 0 0,-9 2-1,-22 3-310</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6.042"/>
    </inkml:context>
    <inkml:brush xml:id="br0">
      <inkml:brushProperty name="width" value="0.05" units="cm"/>
      <inkml:brushProperty name="height" value="0.05" units="cm"/>
    </inkml:brush>
  </inkml:definitions>
  <inkml:trace contextRef="#ctx0" brushRef="#br0">1 1 15203,'6'10'427,"0"1"0,0-1 0,-1 1 0,4 15 0,6 10-7,138 275 3005,-100-218-2371,80 106-1,-132-197-1032,3 4 61,0 0 0,0-1 0,0 1 0,1-1 0,-1-1 0,1 1 0,1 0 0,-1-1 0,0 0 0,7 3 0,-10-7-61,-1 0-1,0 0 1,1 0 0,-1 0-1,0 0 1,0 0-1,1 0 1,-1-1 0,0 1-1,0-1 1,0 1-1,1-1 1,-1 1 0,0-1-1,0 0 1,0 1-1,0-1 1,0 0 0,0 0-1,0 0 1,0 0-1,-1 0 1,1 0 0,0 0-1,0 0 1,-1 0-1,1 0 1,-1 0-1,1 0 1,-1 0 0,1-1-1,-1 1 1,0 0-1,1 0 1,-1-3 0,3-12 103,-1 0 0,0 0 1,-1 0-1,-1-19 0,-9-70 300,6 74-304,-6-32 26,5 38-325,1 0 0,0-41 1,11 81-867,4 31-598,10 82 1,-9-44 353,-7-70 841,-6-14 439,1 0 0,-1 0 0,0 0 1,0 0-1,1 0 0,-1 0 0,0 1 0,1-1 0,-1 0 0,0 0 0,1 0 0,-1 0 0,0-1 0,1 1 0,-1 0 0,0 0 0,0 0 0,1 0 0,-1 0 0,0 0 0,1 0 0,-1 0 0,0-1 0,0 1 0,1 0 0,-1 0 0,0 0 0,0-1 0,21-26-153,-7 7 156,-11 18 67,0 0 0,0 0 0,1 0 0,-1 0 0,0 1 0,1-1 1,-1 1-1,1 0 0,-1 0 0,1 0 0,-1 1 0,1-1 0,0 1 0,-1 0 0,1 0 0,0 0 1,0 0-1,6 2 0,21-1 842,-29-1-856,0-1 1,0 1-1,-1-1 0,1 1 0,0-1 0,-1 0 0,1 0 1,-1 0-1,1 0 0,-1 0 0,1 0 0,-1 0 1,0 0-1,1 0 0,-1-1 0,0 1 0,0 0 0,0-1 1,0 1-1,0-1 0,0 0 0,0 1 0,-1-1 1,1 0-1,-1 1 0,1-1 0,-1 0 0,1 0 0,-1-2 1,2-6 143,-1 0 1,0 0 0,-1-19 0,-1 10 152,-7-33 0,7 47-310,0 0 0,0-1-1,-1 1 1,0 0-1,0 0 1,0 0-1,0 1 1,-1-1 0,0 0-1,0 1 1,-4-5-1,-2 4-43,6 8-114,3-2 108,0 0 0,1 0-1,-1 1 1,0-1 0,0 0 0,0 0-1,1 0 1,-1 0 0,1 0-1,-1 0 1,1 0 0,-1-1-1,1 1 1,1 1 0,-1 1 15,1-1 0,0 0 0,0 0 1,1 0-1,-1 0 0,0 0 1,1 0-1,-1-1 0,1 1 0,0-1 1,-1 0-1,1 0 0,0 0 1,0 0-1,-1 0 0,1-1 0,0 1 1,0-1-1,0 1 0,0-1 1,0 0-1,0-1 0,0 1 0,0 0 1,0-1-1,0 1 0,0-1 1,-1 0-1,1 0 0,0 0 0,0-1 1,-1 1-1,1-1 0,-1 1 1,1-1-1,-1 0 0,3-2 1,4-4 105,-1 0 1,0 0 0,0 0-1,-1-1 1,0-1 0,-1 1-1,0-1 1,6-13 0,-4 2 118,-7 17-182,0 0-1,1 0 0,-1 1 0,1-1 1,0 0-1,0 1 0,0-1 1,1 1-1,2-4 0,-5 7-37,1 0 1,-1-1-1,1 1 0,-1 0 0,1 0 0,-1-1 1,1 1-1,-1 0 0,1 0 0,-1 0 0,1 0 1,-1 0-1,1 0 0,0 0 0,-1 0 0,1 0 1,-1 0-1,1 0 0,-1 0 0,1 0 1,-1 0-1,1 0 0,-1 1 0,1-1 0,-1 0 1,1 0-1,-1 1 0,1-1 0,-1 0 0,1 1 1,-1-1-1,1 0 0,-1 1 0,0-1 0,1 1 1,-1-1-1,1 1 0,12 19-9,15 35-86,-20-36-98,1-1 1,1 0 0,1 0-1,1-1 1,23 28-1,-34-44 133,-1 0-1,1 0 0,0-1 0,0 1 1,0 0-1,-1-1 0,1 1 1,0-1-1,0 1 0,0-1 1,0 1-1,0-1 0,0 0 0,0 0 1,1 1-1,-1-1 14,-1 0 0,0 0 0,1 0 0,-1-1 0,0 1 0,1 0 0,-1 0 0,0 0 0,0 0 0,1-1 0,-1 1 0,0 0 0,1 0-1,-1-1 1,0 1 0,0 0 0,0 0 0,1-1 0,-1 1 0,0 0 0,0-1 0,0 1 0,0 0 0,1-1 0,-1 1 0,0 0 0,0-1 0,0 1 0,0-4-177,1 1 1,-1 0 0,0 0-1,0-1 1,-1 1-1,1 0 1,-1 0-1,0-4 1,-7-15-689,0 1 0,0 0 1,-22-34-1,-43-57-951,63 97 1672,-2-4 271,-1 2-1,-1-1 1,0 2 0,-25-22 0,38 36-36,0 1 1,0 0-1,0 1 1,0-1-1,0 0 1,0 0-1,-1 0 1,1 1-1,0-1 1,0 0-1,-1 1 1,1-1-1,0 1 1,-1 0-1,1-1 1,-1 1-1,-1 0 1,2 0-13,1 1 0,-1-1 0,1 1 1,0-1-1,-1 1 0,1-1 0,0 1 1,0-1-1,-1 1 0,1-1 0,0 1 1,0-1-1,0 1 0,0 0 0,-1-1 1,1 1-1,0-1 0,0 1 0,0-1 0,0 1 1,1 0-1,-1-1 0,0 1 0,0-1 1,0 1-1,1 1 0,1 5 103,0 1 0,1 0 0,0-1 0,5 10-1,-4-12-170,0 1-1,0-1 1,0 0-1,0 0 0,1 0 1,0 0-1,0-1 1,0 0-1,0 0 0,12 6 1,10 4-148</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6.485"/>
    </inkml:context>
    <inkml:brush xml:id="br0">
      <inkml:brushProperty name="width" value="0.05" units="cm"/>
      <inkml:brushProperty name="height" value="0.05" units="cm"/>
    </inkml:brush>
  </inkml:definitions>
  <inkml:trace contextRef="#ctx0" brushRef="#br0">129 14 20540,'0'-1'49,"0"1"0,-1-1 0,1 0 0,0 1 0,0-1 0,-1 0 0,1 1 0,0-1 0,-1 1 0,1-1 0,-1 0 0,1 1 0,-1-1 0,1 1 0,-1 0-1,1-1 1,-1 1 0,1-1 0,-1 1 0,1 0 0,-1-1 0,0 1 0,1 0 0,-1 0 0,0-1 0,1 1 0,-1 0 0,0 0 0,1 0 0,-1 0 0,0 0 0,1 0 0,-1 0-1,0 0 1,1 0 0,-1 0 0,0 0 0,1 0 0,-1 1 0,0-1 0,1 0 0,-1 0 0,0 1 0,1-1 0,-1 0 0,1 1 0,-1-1 0,0 1 0,-3 2 86,0 0 0,0 0 0,1 1 0,-1-1 0,1 1 0,-3 3 0,-4 8 53,0 1 1,0 0-1,2 0 0,-10 25 1,14-31-267,1 0 1,0 0 0,1 0 0,0 0-1,0 1 1,1-1 0,1 0 0,0 1-1,1 13 1,-1-22 40,0 0-1,1-1 0,-1 1 1,0-1-1,1 1 0,-1-1 1,1 1-1,-1 0 0,1-1 1,-1 0-1,1 1 1,0-1-1,0 1 0,0-1 1,0 0-1,0 0 0,0 1 1,0-1-1,1 0 1,-1 0-1,0 0 0,1 0 1,-1-1-1,0 1 0,1 0 1,-1-1-1,1 1 1,-1 0-1,1-1 0,-1 0 1,1 1-1,0-1 0,-1 0 1,1 0-1,-1 0 1,1 0-1,0 0 0,-1 0 1,1 0-1,1-1 0,9-2-230,-1 0-1,0-1 1,-1 0-1,20-11 0,-4 3 14,-14 7 158,0 1 0,0 0-1,1 1 1,-1 0-1,16-1 1,-25 4 95,-1 0-1,0 0 1,1 0-1,-1 0 1,1 0 0,-1 1-1,0-1 1,1 1 0,-1 0-1,0-1 1,0 1-1,1 0 1,-1 0 0,4 3-1,-5-2 13,0-1-1,0 1 1,0-1-1,0 1 1,0 0-1,0-1 1,0 1-1,0 0 0,0 0 1,-1 0-1,1-1 1,-1 1-1,0 0 1,1 0-1,-1 0 1,0 0-1,0 0 1,0 0-1,0 0 0,-1 0 1,0 3-1,0-1 21,0 1-1,0 0 1,-1 0-1,0-1 0,0 1 1,0-1-1,0 0 1,-1 0-1,0 0 1,0 0-1,0 0 0,0 0 1,-7 5-1,9-7 4,-1-1 0,-1 1 0,1 0 0,0-1 0,0 0 0,-1 1 0,1-1 0,0 0 0,-1 0 0,1-1 0,-1 1 0,1 0 0,-1-1 0,0 1 0,1-1 0,-1 0 0,1 0 0,-1 0 0,0 0 0,1-1 0,-1 1 0,0-1 0,1 1-1,-1-1 1,1 0 0,-1 0 0,-2-2 0,-16-13 129</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6.915"/>
    </inkml:context>
    <inkml:brush xml:id="br0">
      <inkml:brushProperty name="width" value="0.05" units="cm"/>
      <inkml:brushProperty name="height" value="0.05" units="cm"/>
    </inkml:brush>
  </inkml:definitions>
  <inkml:trace contextRef="#ctx0" brushRef="#br0">0 261 18484,'8'-3'245,"0"-1"-1,0 0 1,0 0-1,-1 0 1,0-1 0,0 0-1,0 0 1,0-1 0,-1 0-1,0 0 1,0-1-1,-1 0 1,0 0 0,0 0-1,0 0 1,-1-1 0,0 1-1,-1-1 1,0 0 0,0-1-1,0 1 1,-1 0-1,-1-1 1,1 1 0,-1-1-1,-1 0 1,1 1 0,-2-1-1,-1-16 1,1 22-247,1 1 1,-1 0-1,1 0 0,-1-1 1,0 1-1,0 0 0,0 0 1,0 0-1,0 0 0,-1 0 1,1 1-1,-1-1 0,1 0 1,-1 1-1,1-1 0,-1 1 1,-3-3-1,3 3-10,1 1-1,0-1 1,-1 1-1,1-1 1,-1 1-1,1 0 1,-1 0-1,1 0 1,-1 0-1,1 0 1,-1 0-1,1 0 1,-1 0-1,1 0 1,-1 1-1,1-1 1,-1 1-1,1-1 1,0 1-1,-1-1 1,1 1-1,0 0 1,0 0-1,-1 0 1,1 0-1,0 0 1,0 0-1,-2 2 1,-2 2-28,0 2 0,0-1-1,1 1 1,0-1 0,0 1 0,0 0 0,1 1 0,0-1 0,0 1 0,-2 14 0,1-3-9,1 1 1,1 0-1,0 24 1,2-29 53,1 0 1,1 1-1,0-1 1,2 0 0,-1 0-1,2 0 1,0 0-1,12 25 1,-14-35 6,0 1 1,1-1 0,0 0 0,-1 0 0,1-1 0,1 1 0,-1-1-1,1 0 1,0 0 0,9 6 0,-10-8-3,0 0-1,1-1 1,-1 1 0,0-1-1,1 0 1,-1 0-1,0 0 1,1-1 0,-1 1-1,1-1 1,0 0 0,-1-1-1,1 1 1,-1-1-1,0 0 1,7-2 0,-1 0-7,0-2 0,0 1 0,0-1 0,0-1 0,-1 0 0,0 0 1,0-1-1,-1 0 0,0 0 0,0-1 0,11-15 0,-6 6 74,0-1-1,-2 0 1,0 0-1,-1-1 0,7-22 1,-1-10-39</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5.674"/>
    </inkml:context>
    <inkml:brush xml:id="br0">
      <inkml:brushProperty name="width" value="0.05" units="cm"/>
      <inkml:brushProperty name="height" value="0.05" units="cm"/>
    </inkml:brush>
  </inkml:definitions>
  <inkml:trace contextRef="#ctx0" brushRef="#br0">11 10 17052,'-3'8'189,"1"-1"0,0 1 0,1 0 1,0 0-1,0 0 0,1-1 1,0 1-1,0 0 0,1 0 0,2 15 1,0-12-86,0 1 1,0-1-1,1 0 1,0 0-1,1 0 1,10 16 0,-14-25-96,0-1 1,0 1-1,0-1 1,0 1 0,0-1-1,0 0 1,0 1 0,0-1-1,0 0 1,1 0-1,-1 0 1,1 0 0,-1 0-1,1 0 1,-1 0-1,1-1 1,-1 1 0,1 0-1,0-1 1,-1 1 0,1-1-1,0 0 1,0 0-1,-1 1 1,1-1 0,2 0-1,-1-1 9,-1 0 0,1-1 0,-1 1 1,1 0-1,-1-1 0,0 1 0,0-1 0,1 0 0,-1 1 0,-1-1 0,1 0 0,0 0 0,0-1 0,-1 1 0,1 0 0,1-3 0,10-19 206,19-50 0,-21 45-105,18-31 1,-29 59-121,0 1 1,0-1-1,0 1 0,1 0 0,-1-1 0,0 1 1,0-1-1,0 1 0,1-1 0,-1 1 0,0 0 1,1-1-1,-1 1 0,0 0 0,1-1 0,-1 1 1,0 0-1,1-1 0,-1 1 0,1 0 0,-1 0 1,1 0-1,-1-1 0,1 1 0,-1 0 0,0 0 0,1 0 1,-1 0-1,1 0 0,6 12-17,-3 36 4,-3-35 17,0 2-21,1 4 63,0 0 0,7 28 0,-8-43-57,1 0 0,-1 0-1,0 0 1,1 0-1,0 0 1,0 0 0,0-1-1,0 1 1,1-1-1,0 1 1,-1-1 0,1 0-1,0 0 1,0 0-1,1 0 1,6 4-1,-8-6-21,1 0-1,-1 0 0,0-1 0,0 1 0,1-1 0,-1 1 0,0-1 1,1 0-1,-1 0 0,0 0 0,1 0 0,-1 0 0,0 0 0,1-1 1,-1 1-1,0-1 0,3 0 0,1-2 5,-1 1 0,1-1 0,-1 0 0,0-1 1,9-6-1,17-20-188</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7.331"/>
    </inkml:context>
    <inkml:brush xml:id="br0">
      <inkml:brushProperty name="width" value="0.05" units="cm"/>
      <inkml:brushProperty name="height" value="0.05" units="cm"/>
    </inkml:brush>
  </inkml:definitions>
  <inkml:trace contextRef="#ctx0" brushRef="#br0">20 412 17652,'-3'-7'400,"0"0"0,0-1 1,0 1-1,1-1 1,1 0-1,-1 0 0,1 0 1,0-14-1,1 19-262,1 0 0,0 0 0,-1 0 0,1 0 0,0 0 0,0 0 0,1 0 0,-1 1 0,1-1 0,-1 0 0,1 1 0,0-1 0,0 1 0,0-1 0,0 1 0,1 0 0,-1 0 0,0 0 0,1 0 0,0 0 0,-1 1 0,1-1 0,0 1 0,0 0 0,4-1 0,3-2-94,0 2 0,0-1 0,0 2 1,0-1-1,0 1 0,1 1 0,-1 0 1,0 0-1,1 1 0,-1 0 0,0 1 1,0 0-1,0 1 0,0 0 0,0 1 1,-1 0-1,1 0 0,-1 1 0,10 6 1,-3-1-63,-2 0 0,1 1 0,-1 1 1,-1 0-1,0 0 0,-1 1 0,0 1 0,-1 0 1,-1 1-1,12 21 0,-14-17-1,0-1 1,-1 1-1,-1 0 1,4 25-1,8 78-283,-18-115 265,0-6 2,0 0 1,1 0-1,-1 0 1,0 1-1,0-1 1,0 0-1,1 0 1,-1 0-1,1 1 1,-1-1-1,1 0 1,-1 0-1,1 0 0,1 2 1,-2-3 14,1 0 0,-1 0 0,0 0 0,1 0 0,-1 0 0,0 0 0,1 0 0,-1 0 0,1 0 0,-1 0 0,0 0 0,1 0 0,-1 0 0,0 0 0,1 0 0,-1 0 0,0 0 0,1 0 0,-1 0 0,0-1 0,1 1 0,-1 0 0,0 0 0,1 0 0,-1-1 0,0 1 0,0 0 0,1 0 0,-1-1 0,1 1 0,3-6-259,0 1-1,0-1 0,6-11 1,-8 13 183,112-228-4391,-98 191 3774,-1-1 0,-2-1 0,13-81 0,-24 109 658,-1-1 1,0 0-1,-3-28 1,2 39 83,-1 1 1,0-1 0,0 1 0,-1 0 0,1-1 0,-1 1 0,-4-8 0,5 11 8,0-1 0,0 0 0,-1 0 0,1 1 0,-1-1 0,0 1 0,1-1 0,-1 1 0,0 0 1,0 0-1,0 0 0,0-1 0,0 2 0,0-1 0,0 0 0,0 0 0,-2 0 0,2 1 8,1 0-1,-1 0 0,0 0 0,1-1 0,-1 2 0,0-1 0,1 0 0,-1 0 0,0 0 0,1 1 0,-1-1 0,1 1 1,-1 0-1,1-1 0,-1 1 0,1 0 0,-1 0 0,1 0 0,0 0 0,-3 2 0,1 0 47,0 0-1,0 1 0,1-1 0,-1 1 1,1 0-1,0 0 0,-3 7 1,0 4 152,0 1 1,2 0-1,-4 23 1,5-23-150,2 0 1,0 0 0,0 0-1,1 0 1,1 0 0,1 0-1,1-1 1,0 1 0,7 18 0,-7-25-67,0-1 0,0 0 0,1 0 0,0 0 0,0 0 0,1-1 1,10 11-1,-12-14-20,1 0 1,0 0 0,0 0 0,0-1 0,0 0 0,0 0-1,1-1 1,-1 1 0,1-1 0,0 0 0,0-1-1,9 2 1,-9-2 1,1-1 1,-1 1-1,0-1 0,1-1 0,-1 1 0,1-1 0,-1 0 0,0-1 0,0 0 0,0 0 0,0 0 1,0 0-1,0-1 0,5-4 0,-3 2 9,-1 0 1,1-1-1,-1 0 0,-1-1 1,1 0-1,-1 0 1,-1 0-1,1 0 0,4-10 1,-3 5-50,-1 0 0,-1 0 1,0 0-1,-1-1 0,0 0 0,-1 0 1,0 0-1,-1 0 0,0 0 0,-1-1 1,-1 1-1,0 0 0,-3-23 0,-1 24 11,1-1 0,-2 0 0,0 1-1,0 0 1,-1 0 0,0 1 0,-1-1-1,-9-9 1,-25-26-150</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7.764"/>
    </inkml:context>
    <inkml:brush xml:id="br0">
      <inkml:brushProperty name="width" value="0.05" units="cm"/>
      <inkml:brushProperty name="height" value="0.05" units="cm"/>
    </inkml:brush>
  </inkml:definitions>
  <inkml:trace contextRef="#ctx0" brushRef="#br0">76 135 18436,'0'0'41,"-1"-1"1,1 1-1,0-1 1,0 0-1,-1 1 0,1-1 1,0 1-1,-1-1 0,1 1 1,-1-1-1,1 1 1,-1-1-1,1 1 0,-1-1 1,1 1-1,-1 0 1,1-1-1,-1 1 0,1 0 1,-1-1-1,0 1 1,1 0-1,-1 0 0,0 0 1,1-1-1,-1 1 1,0 0-1,1 0 0,-1 0 1,0 0-1,1 0 1,-1 0-1,0 0 0,1 1 1,-1-1-1,0 0 0,1 0 1,-1 0-1,1 1 1,-1-1-1,0 0 0,1 1 1,-1-1-1,1 0 1,-1 1-1,1-1 0,-1 1 1,1-1-1,-1 1 1,1-1-1,-1 1 0,-2 3 72,0 0 0,0 0-1,0 0 1,0 0 0,-4 9 0,2 1-60,0 0 1,1 0-1,0 0 1,1 1 0,1 0-1,1 0 1,0 0 0,0-1-1,2 1 1,0 0 0,0 0-1,1 0 1,1-1 0,1 1-1,0-1 1,1 0-1,10 21 1,-13-31-41,1 1 0,0 0 0,1-1 0,-1 0 0,1 0 0,0 0 0,0 0 0,0 0 1,0-1-1,6 4 0,-8-6 6,0 0 0,0 0 1,1 0-1,-1 0 0,0-1 1,0 1-1,1-1 0,-1 1 1,0-1-1,1 0 0,-1 0 1,0 0-1,1 0 0,-1 0 1,0-1-1,1 1 0,-1-1 1,0 1-1,1-1 0,-1 0 1,0 0-1,0 0 0,0 0 1,0 0-1,0 0 0,2-2 1,2-2 53,0-1 1,-1 0-1,0 1 1,0-2-1,0 1 1,-1 0-1,0-1 1,0 0-1,-1 0 1,0 0-1,3-10 1,1-5 199,-1 0-1,5-36 1,-9 34-7,0 0 0,-1 0-1,-4-46 1,1 58-198,0-1 0,-1 1 0,0 0 0,0 0-1,-2 0 1,1 1 0,-2-1 0,1 1 0,-9-11 0,13 20-72,0 0 0,0 0 0,0 0 0,-1 0 0,1 1 0,-1-1 0,1 0 0,-1 1 0,0-1 1,0 1-1,1 0 0,-1-1 0,0 1 0,0 0 0,0 0 0,-1 0 0,1 1 0,0-1 0,0 0 0,0 1 1,-1-1-1,1 1 0,0 0 0,0 0 0,-1 0 0,1 0 0,0 0 0,-3 1 0,2 0-33,1 0-1,-1 1 0,1-1 1,-1 1-1,1 0 1,-1 0-1,1 0 1,0 0-1,0 0 0,0 0 1,0 0-1,1 1 1,-1-1-1,1 1 0,-1-1 1,1 1-1,0 0 1,0 0-1,0-1 0,-1 7 1,0-1-239,1 0 1,0 0-1,0 0 1,1 0 0,0 1-1,0-1 1,3 14-1,-2-18 165,-1-1-1,1 1 0,0 0 1,1 0-1,-1 0 1,1-1-1,-1 1 1,1-1-1,0 1 1,0-1-1,1 0 1,-1 1-1,1-1 0,0 0 1,-1-1-1,1 1 1,5 3-1,14 1-619</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8.308"/>
    </inkml:context>
    <inkml:brush xml:id="br0">
      <inkml:brushProperty name="width" value="0.05" units="cm"/>
      <inkml:brushProperty name="height" value="0.05" units="cm"/>
    </inkml:brush>
  </inkml:definitions>
  <inkml:trace contextRef="#ctx0" brushRef="#br0">138 126 12667,'0'-1'37,"0"0"0,-1 0 0,1 0 0,-1 0 0,1 0 0,-1 0 0,1 0 0,-1 0 0,0 0 0,0 0 0,1 0 0,-1 1 0,0-1 0,0 0 0,0 0 0,0 1 0,0-1 0,0 1 0,0-1 0,0 1 0,0-1 0,0 1 0,-2-1 0,1 1-13,-1 0 0,1 0-1,0 0 1,-1 0 0,1 0 0,0 0 0,-1 1 0,1-1 0,0 1 0,-5 2-1,1-1 56,1 0-1,0 1 1,0 0-1,0 1 1,0-1-1,1 1 0,-1 0 1,1 0-1,-4 5 1,3-3 324,1 1 1,0 0 0,0 0-1,1 0 1,0 0 0,0 0 0,1 1-1,0-1 1,0 1 0,1 0-1,0 0 1,0 10 0,1-17-331,1 1 1,-1-1 0,1 0-1,-1 0 1,1 0 0,0 1-1,0-1 1,-1 0 0,1 0-1,0 0 1,0 0 0,0-1-1,0 1 1,0 0 0,0 0-1,0 0 1,0-1 0,0 1-1,1-1 1,1 2 0,33 11 357,-20-8-160,105 40 449,52 22-956,-164-63 264,0 1-1,0 0 0,0 1 0,-1 0 0,0 0 0,0 1 1,0 0-1,-1 0 0,0 1 0,0-1 0,-1 2 0,8 13 1,-9-14 33,-2 0 0,1 0 1,-1 0-1,0 0 0,-1 0 1,0 1-1,0-1 0,-1 1 1,0-1-1,0 1 1,-1 0-1,0-1 0,-1 1 1,0-1-1,-2 12 0,2-16-32,0-1-1,0 1 0,0-1 0,-1 1 0,1-1 0,-1 0 1,1 0-1,-1 0 0,-1 0 0,1 0 0,0 0 0,0 0 0,-1 0 1,0-1-1,0 0 0,1 1 0,-1-1 0,0 0 0,-1 0 1,1-1-1,0 1 0,-1-1 0,1 1 0,0-1 0,-1 0 1,0 0-1,1-1 0,-7 1 0,2 0-9,0-2 1,0 1-1,0-1 1,0 0-1,0-1 1,1 1-1,-1-2 1,0 1-1,1-1 1,0 0-1,-1-1 1,-8-5-1,6 2-38,1 0-1,0 0 1,0-1 0,1 0 0,0-1-1,1 1 1,0-2 0,0 1 0,1-1-1,0 0 1,1 0 0,0 0 0,0-1-1,1 0 1,-4-17 0,5 14-10,0 0 0,2-1 0,-1 1 0,2-1 0,0 0 0,1 1 1,0-1-1,1 1 0,1 0 0,0-1 0,10-25 0,37-64 19,-33 74 77,-2 0 0,13-40 0,-27 67-54,0 1 0,0-1-1,0 0 1,0 0 0,-1 0 0,0 0 0,1 0 0,-1 0 0,0 0-1,0 0 1,-1 0 0,1 0 0,-1 0 0,1 0 0,-1 0 0,0 0-1,0 0 1,0 0 0,0 0 0,-3-3 0,2 4-16,-1-1 0,0 1 1,1 0-1,-1 0 0,0 0 1,0 0-1,0 0 0,0 1 1,0-1-1,-1 1 0,1 0 0,0 0 1,-1 0-1,1 0 0,0 1 1,-1-1-1,-3 1 0,-2-1-208,1 1 1,-1-1-1,1 1 0,-1 1 0,0 0 0,1 0 0,-1 1 0,1 0 0,0 0 0,-1 1 0,1 0 1,0 1-1,1 0 0,-10 6 0,8-3-471</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8.771"/>
    </inkml:context>
    <inkml:brush xml:id="br0">
      <inkml:brushProperty name="width" value="0.05" units="cm"/>
      <inkml:brushProperty name="height" value="0.05" units="cm"/>
    </inkml:brush>
  </inkml:definitions>
  <inkml:trace contextRef="#ctx0" brushRef="#br0">1 0 16556,'3'23'1768,"7"12"-1208,0 23-184,3 8 1513,5 13-1217,5 4-136,7 5-72,3-2-40,2-8-80,2-7-184,2-20-488,-1-5-480,-9-24 680,-6-11-136,-13-22-152</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9.187"/>
    </inkml:context>
    <inkml:brush xml:id="br0">
      <inkml:brushProperty name="width" value="0.05" units="cm"/>
      <inkml:brushProperty name="height" value="0.05" units="cm"/>
    </inkml:brush>
  </inkml:definitions>
  <inkml:trace contextRef="#ctx0" brushRef="#br0">176 37 17580,'0'-1'85,"0"0"0,0-1 0,0 1 0,-1 0 0,1-1 0,-1 1 0,1 0 0,-1-1 0,1 1 0,-1 0 0,0 0 0,1 0 0,-1-1 1,0 1-1,0 0 0,0 0 0,0 0 0,0 0 0,0 1 0,0-1 0,0 0 0,0 0 0,-1 0 0,1 1 0,0-1 0,0 1 0,-1-1 0,1 1 0,0 0 0,-1-1 0,1 1 0,-2 0 1,0-1 39,0 1 1,-1 0-1,1 0 0,0 0 1,0 0-1,-1 0 1,1 1-1,0 0 1,0-1-1,0 1 1,0 0-1,0 1 1,0-1-1,-3 2 1,-1 3-11,0-1 1,1 1-1,0 0 1,0 1 0,1-1-1,0 1 1,0 1-1,0-1 1,1 0-1,0 1 1,1 0-1,-4 9 1,1 1 16,1 0-1,1 0 1,0 0 0,-2 31-1,5-31-51,1 0 0,1-1-1,1 1 1,0 0 0,8 26-1,-9-38-65,1 0 0,0 0-1,0 0 1,0 0 0,1 0-1,0-1 1,0 1 0,1-1-1,0 0 1,0 0 0,0 0-1,0 0 1,1-1-1,-1 0 1,1 0 0,0 0-1,1 0 1,8 4 0,-10-7-10,-1 1 0,0-1 0,1-1 0,-1 1 0,1 0 0,0-1 0,-1 0 1,1 0-1,0 0 0,-1 0 0,1-1 0,-1 1 0,1-1 0,-1 0 0,1 0 0,-1 0 0,1 0 1,-1-1-1,0 1 0,0-1 0,0 0 0,0 0 0,0 0 0,0 0 0,0-1 0,-1 1 1,5-6-1,0 0 17,-1 0 0,0-1 0,-1 1 0,0-1 0,0 0 1,-1-1-1,0 1 0,4-17 0,-4 12 11,-2-1 0,0 0 0,-1 0-1,0 1 1,-1-1 0,-1 0 0,0 0 0,-1 0 0,-6-21 0,5 23-84,-1 1 0,0 1 0,-1-1 0,0 1 1,-1-1-1,0 1 0,-1 1 0,0 0 1,0 0-1,-2 0 0,-13-13 0,17 19-87,0 0-1,0 0 0,0 1 0,-1 0 0,1 0 0,-1 1 0,-7-3 0,12 4 56,-1 1 0,1-1 0,-1 1 0,1-1 0,-1 1-1,1 0 1,-1 0 0,1-1 0,-1 1 0,1 0-1,-1 0 1,1 1 0,-1-1 0,1 0 0,-1 1 0,1-1-1,-1 0 1,1 1 0,-1 0 0,1-1 0,0 1 0,-1 0-1,1 0 1,0 0 0,0 0 0,0 0 0,-1 0 0,1 0-1,0 0 1,0 0 0,0 0 0,1 1 0,-2 1 0,1-2 32,1 0 1,-1 0 0,1 0-1,-1 1 1,1-1 0,0 0 0,0 0-1,-1 1 1,1-1 0,0 0-1,0 1 1,0-1 0,0 0 0,1 1-1,-1-1 1,0 0 0,1 0 0,-1 1-1,0-1 1,1 0 0,0 0-1,-1 0 1,1 0 0,0 1 0,-1-1-1,1 0 1,0 0 0,1 1 0,16 12-799</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49.590"/>
    </inkml:context>
    <inkml:brush xml:id="br0">
      <inkml:brushProperty name="width" value="0.05" units="cm"/>
      <inkml:brushProperty name="height" value="0.05" units="cm"/>
    </inkml:brush>
  </inkml:definitions>
  <inkml:trace contextRef="#ctx0" brushRef="#br0">82 15 15747,'-1'-1'99,"1"0"-1,-1 0 0,0 0 1,0 0-1,1 0 0,-1 0 0,0 0 1,0 1-1,0-1 0,0 0 1,0 1-1,0-1 0,0 0 1,0 1-1,0-1 0,-1 1 0,1-1 1,0 1-1,0 0 0,0 0 1,-1-1-1,1 1 0,0 0 0,-2 0 1,1 1 37,0-1 0,0 1 1,1 0-1,-1 0 0,0 0 0,1 0 1,-1 0-1,0 0 0,1 0 1,0 0-1,-1 1 0,1-1 0,0 0 1,-2 3-1,-1 1 137,0 0 1,1 1-1,0-1 0,0 1 1,0 0-1,1 0 0,0 0 1,-3 12-1,5-13-210,-1-1-1,1 1 1,0 0 0,0 0 0,1 0-1,0 0 1,-1-1 0,1 1 0,1 0-1,-1-1 1,1 1 0,3 5 0,-4-8-59,0 0 1,0 0-1,0-1 1,1 1 0,-1-1-1,0 1 1,1-1 0,0 1-1,-1-1 1,1 0-1,0 0 1,-1 0 0,1 0-1,0 0 1,0 0-1,0 0 1,0-1 0,0 1-1,0-1 1,0 1 0,0-1-1,0 0 1,0 0-1,0 0 1,0 0 0,0 0-1,0 0 1,0-1 0,0 1-1,4-2 1,12-4-301,0-1 1,30-17-1,-28 14-306,37-14 0,-43 19 395,1 1 1,0 1-1,0 1 1,0 0-1,1 0 1,-1 2-1,0 0 1,0 0-1,1 2 1,23 4-1,-29-3 312,0 0 0,-1 0 0,1 1 0,-1 0 0,0 1 0,0 0 0,-1 0 0,1 1 0,-1 0 0,-1 0 0,1 1 0,-1 0 0,0 0 0,0 1 0,-1 0 0,0 0 0,5 11 0,-6-10 315,0 0 0,-1 1 0,0-1 0,5 20 0,-9-26-328,1-1 1,-1 0-1,1 1 1,-1-1-1,0 1 0,0-1 1,0 1-1,0-1 1,0 0-1,0 1 1,-1-1-1,0 1 0,1-1 1,-1 0-1,0 1 1,0-1-1,0 0 1,0 0-1,0 0 0,-1 0 1,1 0-1,-1 0 1,1 0-1,-1 0 1,0-1-1,1 1 0,-3 1 1,-2 0 8,0 0 1,0-1-1,0 1 1,0-1-1,0-1 1,0 1-1,0-1 1,-1 0-1,-7 0 1,-62-2-23,55 0-213,-63-6-1334,74 5 1261,0 0 1,-1-1 0,1 0 0,0 0-1,-17-9 1,6-3-470</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0.829"/>
    </inkml:context>
    <inkml:brush xml:id="br0">
      <inkml:brushProperty name="width" value="0.05" units="cm"/>
      <inkml:brushProperty name="height" value="0.05" units="cm"/>
    </inkml:brush>
  </inkml:definitions>
  <inkml:trace contextRef="#ctx0" brushRef="#br0">0 1 17428,'13'675'1519,"-4"-339"-1465,-6-33 26,3 106 426,22-6 605,-26-389-1063,0 0 0,0 0 0,6 15 0,-8-30-50,0 1-1,0 0 1,0 0 0,0 0 0,0 0-1,0 0 1,0 0 0,0 0 0,0 0-1,0-1 1,1 1 0,-1 0 0,0 0-1,0 0 1,0 0 0,0 0 0,0 0-1,0 0 1,0 0 0,0 0 0,0 0-1,0 0 1,0 0 0,1 0 0,-1 0 0,0 0-1,0-1 1,0 1 0,0 0 0,0 0-1,0 0 1,0 0 0,0 0 0,1 0-1,-1 0 1,0 0 0,0 0 0,0 0-1,0 1 1,0-1 0,0 0 0,0 0-1,0 0 1,1 0 0,-1 0 0,0 0-1,0 0 1,0 0 0,0 0 0,0 0-1,0 0 1,0 0 0,2-14-154,-7-41 665,-13-67 0,4 30-476,-2-19 106</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1.651"/>
    </inkml:context>
    <inkml:brush xml:id="br0">
      <inkml:brushProperty name="width" value="0.05" units="cm"/>
      <inkml:brushProperty name="height" value="0.05" units="cm"/>
    </inkml:brush>
  </inkml:definitions>
  <inkml:trace contextRef="#ctx0" brushRef="#br0">1 743 13963,'6'-3'326,"0"0"1,-1 0-1,1-1 1,0 0-1,-1 0 1,0 0-1,0 0 0,0-1 1,-1 0-1,8-9 1,2-6 580,18-36 0,-23 40-539,53-107 1093,87-241 0,-142 343-1399,21-52 179,-28 72-232,1 0 0,-1 0 0,1-1 0,0 1 0,0 0 0,-1 0 0,1 0-1,0 0 1,0 0 0,0 0 0,0 0 0,0 0 0,0 1 0,2-2 0,-3 2-5,1 0-1,-1-1 1,1 1 0,0 0-1,-1 0 1,1 0-1,-1 0 1,1 0 0,-1 0-1,1 1 1,-1-1 0,1 0-1,-1 0 1,1 0-1,-1 0 1,1 1 0,-1-1-1,1 0 1,-1 0-1,1 1 1,-1-1 0,1 0-1,-1 1 1,1-1 0,2 5 11,1-1 0,-1 0 0,0 1 1,-1 0-1,5 8 0,-1 0 2,78 122-77,106 133 0,-111-160-761,-7 1 365,-47-65 180</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2.062"/>
    </inkml:context>
    <inkml:brush xml:id="br0">
      <inkml:brushProperty name="width" value="0.05" units="cm"/>
      <inkml:brushProperty name="height" value="0.05" units="cm"/>
    </inkml:brush>
  </inkml:definitions>
  <inkml:trace contextRef="#ctx0" brushRef="#br0">1 2 16203,'1'0'76,"1"-1"0,0 1 0,-1 0 0,1-1 0,0 1 0,-1 0 0,1 0 0,0 0 0,0 0 0,-1 1 0,1-1 0,0 0 0,-1 1 0,1-1 0,-1 1 0,1 0 0,0-1 0,-1 1 0,1 0 0,-1 0 0,0 0 0,1 0 0,-1 0 0,0 0 0,1 0 0,1 3 0,5 5 91,0 1 0,11 17-1,-13-19 119,54 88 797,59 124 1,-2-1-190,-108-203-770,1 0 0,1-1 0,24 28 1,-31-40-85,0 1 0,0 0 1,0-1-1,1 0 1,-1 0-1,1 0 0,0 0 1,0-1-1,0 0 1,0 0-1,0 0 0,0-1 1,1 0-1,-1 0 0,0 0 1,1 0-1,9-1 1,-4-1 26,0-1 1,0-1 0,0 0-1,0 0 1,0-1 0,-1 0-1,1-1 1,-1 0 0,12-9-1,8-6 27,44-41 0,-38 26-770,-1-1-1,-2-2 1,-1-1 0,-3-2 0,26-45-1,-14 11-142</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2.716"/>
    </inkml:context>
    <inkml:brush xml:id="br0">
      <inkml:brushProperty name="width" value="0.05" units="cm"/>
      <inkml:brushProperty name="height" value="0.05" units="cm"/>
    </inkml:brush>
  </inkml:definitions>
  <inkml:trace contextRef="#ctx0" brushRef="#br0">1 445 18204,'13'8'1472,"17"-8"-944,7-8-160,19-20 601,13-6-321,27-18-112,11-2-32,7-8-104,-7 2-152,-15 7-376,-9 7-368,-17 19 1168,-16 7-696,-31 13-8,-19 5-32</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6.345"/>
    </inkml:context>
    <inkml:brush xml:id="br0">
      <inkml:brushProperty name="width" value="0.05" units="cm"/>
      <inkml:brushProperty name="height" value="0.05" units="cm"/>
    </inkml:brush>
  </inkml:definitions>
  <inkml:trace contextRef="#ctx0" brushRef="#br0">1 0 14051,'30'288'4649,"0"-4"-2003,-28-266-2488,-2-12-110,1-1 0,-1 1 0,1-1 1,0 0-1,0 1 0,0-1 1,1 0-1,0 0 0,0 0 0,0 0 1,1 0-1,-1 0 0,5 4 0,-7-9-35,1 1-1,0 0 1,0-1-1,-1 1 1,1-1-1,0 1 1,0-1-1,0 1 1,0-1-1,-1 0 1,1 1-1,0-1 1,0 0 0,0 0-1,0 0 1,0 0-1,0 0 1,0 0-1,0 0 1,0 0-1,0 0 1,1 0-1,0-1 7,1 0 0,-1 0 1,0 0-1,0 0 0,0-1 0,0 1 0,0 0 0,0-1 1,1-1-1,6-6 63,-2 0 1,14-20-1,-16 22-26,3-5 16,-1 2-39,0 0 1,0 0-1,1 1 1,0 0-1,11-10 1,-17 18-36,0-1 0,-1 1 1,1 0-1,0 0 0,0 0 0,0 0 1,0 0-1,0 0 0,1 0 0,-1 1 0,0-1 1,0 1-1,0 0 0,0-1 0,1 1 1,-1 0-1,0 0 0,0 0 0,1 1 1,-1-1-1,0 1 0,0-1 0,0 1 0,0-1 1,0 1-1,1 0 0,-1 0 0,-1 0 1,1 0-1,0 1 0,0-1 0,0 0 1,-1 1-1,4 2 0,7 10-23,0 0 0,0 1 0,10 19-1,19 23 64,-41-57-36,0 0-1,0 0 1,0 0-1,0 0 1,0-1-1,0 1 1,0 0-1,0 0 1,0 0-1,0 0 1,0 0-1,0 0 1,0 0-1,0 0 1,0-1-1,0 1 1,0 0-1,0 0 1,0 0-1,0 0 1,1 0-1,-1 0 1,0 0-1,0 0 1,0 0-1,0 0 1,0 0-1,0 0 1,0-1-1,0 1 1,0 0-1,1 0 1,-1 0-1,0 0 1,0 0-1,0 0 1,0 0-1,0 0 1,0 0-1,0 0 1,0 0-1,1 0 1,-1 0-1,0 0 1,0 0-1,0 0 1,0 0-1,0 0 1,0 0-1,0 0 1,0 1-1,1-1 1,-1 0-1,0 0 1,0 0-1,-2-10-11,-3-4-81,-1 0 0,0 1 1,-1-1-1,-1 1 0,-17-23 1,23 34 43,-1-1 0,1 1 0,0 0 1,-1 0-1,1 0 0,-1 0 1,-5-3-1,8 5 44,0 0 0,0 0-1,0 0 1,0 1 0,0-1 0,0 0 0,0 0-1,0 0 1,0 0 0,0 0 0,0 0-1,0 0 1,0 0 0,0 0 0,0 0 0,0 0-1,0 0 1,0 0 0,0 1 0,0-1 0,0 0-1,0 0 1,0 0 0,0 0 0,0 0-1,0 0 1,0 0 0,0 0 0,-1 0 0,1 0-1,0 0 1,0 0 0,0 0 0,0 0-1,0 0 1,0 0 0,0 0 0,0 0 0,0 0-1,0 0 1,0 1 0,0-1 0,0 0-1,0 0 1,0 0 0,-1 0 0,1 0 0,0 0-1,0 0 1,0 0 0,0 0 0,0 0 0,0 0-1,0 0 1,0 0 0,0-1 0,0 1-1,0 0 1,0 0 0,0 0 0,-1 0 0,1 0-1,0 0 1,0 0 0,0 0 0,0 0-1,0 0 1,0 0 0,0 0 0,4 5-72,4 2 52,0 0 0,1-1 0,0 0 1,0-1-1,1 0 0,-1 0 0,1-1 0,0 0 0,0-1 0,1 0 0,-1-1 1,1 0-1,18 1 0,-15-2-172,-1-1 1,0 0 0,1-1-1,-1 0 1,1-1 0,-1-1-1,0 0 1,0-1 0,0 0 0,21-10-1,-24 8 6,0-1-1,-1 0 1,15-13 0,-3-2-318</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3.118"/>
    </inkml:context>
    <inkml:brush xml:id="br0">
      <inkml:brushProperty name="width" value="0.05" units="cm"/>
      <inkml:brushProperty name="height" value="0.05" units="cm"/>
    </inkml:brush>
  </inkml:definitions>
  <inkml:trace contextRef="#ctx0" brushRef="#br0">333 9 17492,'-2'-1'136,"0"0"0,1 0 0,-1 0 0,0 0 0,0 0 0,0 1 0,1-1 0,-1 1 0,0-1 0,0 1 0,0-1 0,0 1 0,0 0 0,-3 0 0,4 1-86,-1-1-1,1 1 1,0 0-1,0-1 1,0 1-1,0 0 1,0 0-1,0 0 1,0 0-1,0 0 1,0 0 0,0 0-1,0 0 1,0 1-1,1-1 1,-1 0-1,1 0 1,-1 1-1,1-1 1,-1 0-1,0 3 1,-119 278 1640,75-185-777,-49 148 1,89-226-880,0 0 0,1 1 1,0-1-1,2 1 0,0 31 1,2-46-34,1 1 0,-1 0 0,1 0 0,1-1 0,-1 1 0,1-1 0,0 1 0,0-1 0,1 0 0,3 7 0,-3-9 0,-1 0 0,1 0 0,0 0 0,0 0 0,0 0 0,0-1 0,0 1-1,1-1 1,-1 0 0,1 0 0,0 0 0,0 0 0,-1-1 0,1 0 0,0 1 0,4-1 0,6 1-5,0 0 1,-1-1-1,1-1 0,0 0 1,-1-1-1,1-1 0,0 0 0,18-6 1,108-41-324,-137 48 313,180-76-128,-91 36 27</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3.642"/>
    </inkml:context>
    <inkml:brush xml:id="br0">
      <inkml:brushProperty name="width" value="0.05" units="cm"/>
      <inkml:brushProperty name="height" value="0.05" units="cm"/>
    </inkml:brush>
  </inkml:definitions>
  <inkml:trace contextRef="#ctx0" brushRef="#br0">232 58 16732,'5'-10'1694,"4"-16"-113,-9 26-1490,1-1 0,-1 0 0,0 0 0,0 0 0,0 1 0,0-1 0,0 0 0,0 0 0,0 0 0,0 1 0,0-1 0,0 0 0,0 0 0,0 0 0,-1 1 0,1-1 0,0 0 0,0 0 0,-1 1 0,1-1 0,-1 0 0,1 1 0,-1-1 0,1 0 0,-2 0 0,2 0-39,-1 1 1,1 0-1,-1 0 1,1 0-1,0 0 1,-1 0-1,1 0 1,-1 0-1,1 0 0,-1 0 1,1 0-1,-1 0 1,1 0-1,-1 0 1,1 0-1,0 0 1,-1 0-1,1 1 1,-1-1-1,1 0 1,-1 0-1,1 0 1,0 1-1,-1-1 1,1 0-1,0 1 0,-1-1 1,1 0-1,-1 1 1,-11 14 567,11-14-531,-22 34 234,1 0 1,1 1-1,-21 55 1,19-31-340,-24 94 1,14 12 26,31-149-6,1 0 0,0-1 0,1 1 0,1 0 0,1 0 0,0 0 0,9 30 0,-9-41-15,0 0 0,1 0 1,-1-1-1,1 1 0,0-1 1,1 1-1,-1-1 0,1 0 1,0-1-1,1 1 0,-1-1 1,1 1-1,0-1 0,-1-1 1,2 1-1,-1-1 1,0 0-1,1 0 0,0 0 1,-1-1-1,1 0 0,0 0 1,0 0-1,0-1 0,1 0 1,-1 0-1,0-1 0,0 1 1,1-2-1,-1 1 0,0 0 1,0-1-1,10-3 0,6-2-269,0-1 0,-1-1 0,0-1 0,0-1 0,-1 0 0,0-2 0,-1 0 0,-1-2 0,0 0 0,0 0 0,-2-2 0,0 0 0,-1-1 0,0-1 0,-1 0 0,-2-1 0,16-29 0,-10-3-568</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4.351"/>
    </inkml:context>
    <inkml:brush xml:id="br0">
      <inkml:brushProperty name="width" value="0.05" units="cm"/>
      <inkml:brushProperty name="height" value="0.05" units="cm"/>
    </inkml:brush>
  </inkml:definitions>
  <inkml:trace contextRef="#ctx0" brushRef="#br0">0 8 9146,'17'33'2155,"43"86"2937,-37-78-4038,2 0 1,33 42-1,-54-78-908,1 0 0,-1-1 0,1 0 0,8 6 0,-12-9-98,0-1 0,0 1 0,0-1 0,0 1 0,0-1 0,0 1 0,0-1 0,0 0 0,0 1 0,0-1 0,0 0 0,0 0 0,0 0 0,2 0-1,-3 0-14,1 0-1,-1-1 1,1 1-1,-1 0 1,1-1-1,-1 1 1,1 0-1,-1-1 1,1 1-1,-1-1 1,0 1-1,1-1 1,-1 1-1,0-1 1,1 1-1,-1-1 1,0 1-1,0-1 1,0 1-1,1-1 1,-1 0-1,0 1 0,0-1 1,0 1-1,0-1 1,0 1-1,0-1 1,0-1-1,0-3 119,-1 0 0,0 0 0,0 0 0,0 0 0,0 0 0,-1 0 0,0 1-1,0-1 1,0 0 0,-1 1 0,1-1 0,-1 1 0,0 0 0,-7-7 0,0 0 11,0 1 0,-1 0 1,0 1-1,-13-9 1,16 12-126,-1 1 1,1 0 0,-1 0 0,0 1-1,0 0 1,0 1 0,-1 0 0,1 0-1,-17-2 1,25 5-39,0-1-1,1 1 1,-1 0-1,0 0 1,1 0 0,-1 0-1,0 0 1,1 0-1,-1 0 1,0 0-1,1 0 1,-1 0 0,0 0-1,1 0 1,-1 0-1,0 1 1,1-1-1,-1 0 1,1 1 0,-1-1-1,0 0 1,1 1-1,-1-1 1,1 0-1,-1 1 1,1-1 0,-1 1-1,1-1 1,-1 1-1,1-1 1,0 1-1,-1 0 1,1-1 0,0 1-1,-1-1 1,1 1-1,0 0 1,0-1-1,0 1 1,-1 0 0,1-1-1,0 1 1,0 0-1,0-1 1,0 1 0,0 0-1,0 0 1,0-1-1,1 1 1,-1 0-1,0-1 1,0 1 0,1 0-1,0 2-5,0-1 1,0 1-1,1-1 0,-1 1 1,1-1-1,-1 0 0,1 0 1,0 0-1,0 0 0,0 0 0,0 0 1,4 2-1,-3-2 6,1-1 0,-1 0-1,1 0 1,-1 0 0,1-1 0,-1 1-1,1-1 1,0 0 0,-1 0 0,1 0 0,0 0-1,-1-1 1,1 1 0,-1-1 0,1 0-1,-1 0 1,1 0 0,-1-1 0,4-1 0,10-6-1,-1 0 1,23-17 0,-23 14-8,48-35-25,-45 31-40,1 1 0,1 1 0,1 0 0,0 2 0,0 0 0,25-8 0,-44 19 49,0 0 0,0 0 1,0 0-1,0 1 0,0-1 1,0 1-1,0 0 0,0 0 1,0 0-1,0 0 1,0 0-1,0 1 0,0 0 1,0-1-1,5 3 0,-5-1 8,-1-1 0,0 1 0,-1 0 0,1-1 0,0 1-1,0 0 1,-1 0 0,1 0 0,-1 0 0,0 0 0,1 1-1,-1-1 1,0 0 0,0 1 0,-1-1 0,1 0 0,0 1-1,-1-1 1,1 6 0,0 4 110,0 0 0,0 0 1,-1 0-1,-1 0 0,0 0 0,-4 19 0,10-47-62,1 0-1,0 0 0,1 1 1,1 0-1,0 0 0,1 1 1,20-23-1,-29 36-28,1 0 0,0 0 0,0 0 0,-1 0 0,1 0 0,0 0 0,0 1 0,0-1 0,0 0-1,0 0 1,0 1 0,0-1 0,0 1 0,0-1 0,1 1 0,-1 0 0,0-1 0,0 1 0,0 0 0,0 0 0,1 0 0,-1 0 0,0 0 0,0 0 0,0 0 0,1 0 0,-1 0 0,0 1 0,0-1 0,0 0-1,0 1 1,1-1 0,0 2 0,2 1 4,0 1-1,-1-1 1,1 1 0,-1 0-1,0 1 1,4 7-1,-5-8 1,-1-1-1,1 0 1,0 0-1,-1-1 1,1 1-1,0 0 1,1-1-1,-1 1 1,0-1-1,1 1 1,0-1-1,-1 0 1,1 0-1,0 0 1,4 1-1,-3-3 8,0 0-1,1-1 1,-1 1 0,0-1-1,0 0 1,0-1-1,0 1 1,0 0-1,0-1 1,6-4-1,-5 3-45,0 1 1,1 0-1,-1-1 0,1 2 0,11-4 0,-15 5-29,-1 0 0,1 0 1,-1 0-1,1 1 0,-1-1 0,0 0 0,1 0 0,-1 1 0,0-1 1,1 1-1,-1-1 0,0 1 0,1 0 0,-1-1 0,0 1 0,0 0 0,0 0 1,0 0-1,0 0 0,0 0 0,0 0 0,0 0 0,0 0 0,0 0 1,-1 1-1,1-1 0,0 0 0,-1 0 0,2 3 0,-2-3-103,1 0 1,-1 0-1,0 0 0,1 0 0,-1 0 0,0 0 1,0 0-1,1 0 0,-1 0 0,0 0 0,0 0 1,0 0-1,0 0 0,-1 0 0,1 0 0,0 0 1,0 1-1,-1 1 0,1-3 150,0 0 0,0 0 1,0 0-1,0 0 0,0 0 0,0 0 0,0 0 0,0 1 1,0-1-1,0 0 0,-1 0 0,1 0 0,0 0 1,0 0-1,0 0 0,0 0 0,0 1 0,0-1 1,0 0-1,0 0 0,0 0 0,0 0 0,0 0 1,-1 0-1,1 0 0,0 0 0,0 0 0,0 0 1,0 0-1,0 0 0,0 0 0,0 1 0,-1-1 1,1 0-1,0 0 0,0 0 0,0 0 0,0 0 0,0 0 1,0 0-1,-1 0 0,1 0 0,0-1 0,0 1 1,0 0-1,0 0 0,0 0 0,-1 0 0,0-13-902</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5.067"/>
    </inkml:context>
    <inkml:brush xml:id="br0">
      <inkml:brushProperty name="width" value="0.05" units="cm"/>
      <inkml:brushProperty name="height" value="0.05" units="cm"/>
    </inkml:brush>
  </inkml:definitions>
  <inkml:trace contextRef="#ctx0" brushRef="#br0">120 151 14371,'0'-2'218,"0"0"0,0 0 0,0 1 0,0-1 0,0 0 0,-1 0 0,1 1 0,-1-1-1,0 0 1,1 0 0,-1 1 0,0-1 0,0 1 0,0-1 0,0 1 0,0-1 0,0 1 0,-3-3 0,3 4-138,1 0 0,-1 0 0,1-1 0,-1 1 0,0 0 0,1 0 0,-1 0 0,0 0 0,1 0 0,-1 0 0,1 0 0,-1 0 0,0 0 0,1 0 0,-1 0 0,0 0 0,1 1 0,-1-1 0,1 0 0,-2 1 0,-16 15 1126,8-1-1024,1 0 1,0 0 0,2 1-1,-1 0 1,2 0-1,0 1 1,1 0 0,1 0-1,0 0 1,-1 22-1,4-34-143,1-1 0,0 0 0,0 0-1,1 1 1,-1-1 0,1 0 0,0 0-1,2 8 1,-2-11-26,-1 0 0,1 0 0,0 0 0,-1 0 0,1-1 0,0 1 0,-1 0 0,1 0-1,0-1 1,0 1 0,0 0 0,0-1 0,-1 1 0,1-1 0,0 1 0,0-1 0,0 1 0,0-1 0,0 0 0,1 1-1,-1-1 1,0 0 0,0 0 0,0 0 0,0 0 0,0 0 0,0 0 0,0 0 0,0 0 0,0 0 0,0-1 0,0 1-1,0 0 1,0-1 0,0 1 0,0-1 0,0 1 0,0-1 0,1 0 0,21-12 112,-2-1 1,1-1 0,29-27-1,-5 4 5,-40 33-110,21-15 61,52-32 0,-72 47-86,0 1 0,1 1 1,-1 0-1,1 0 1,0 0-1,0 1 0,0 0 1,0 1-1,1 0 1,-1 0-1,0 0 1,1 1-1,8 1 0,-13 0 2,0 0 1,-1 0-1,1 0 0,-1 1 0,0-1 0,1 1 0,-1 0 0,0 0 0,0 0 0,0 0 0,0 1 0,4 4 0,0 0-1,0 2 0,-1-1 0,6 12 0,-11-18 7,-1-1 0,1 0 0,0 0-1,0 1 1,-1-1 0,1 0 0,0 0 0,0 0 0,0 0 0,0 0 0,0 0 0,0 0 0,0-1 0,1 1 0,-1 0 0,0 0 0,0-1 0,1 1 0,-1-1 0,0 1 0,1-1 0,-1 0-1,0 1 1,1-1 0,-1 0 0,1 0 0,-1 0 0,0 0 0,1 0 0,-1 0 0,1-1 0,-1 1 0,0 0 0,1-1 0,-1 1 0,0-1 0,1 1 0,-1-1 0,0 0 0,0 1 0,0-1-1,2-2 1,5-3-79,0-1 0,-1 0 0,-1 0 0,12-16 0,-14 19-25,114-161-4136,-97 139 3378</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5.464"/>
    </inkml:context>
    <inkml:brush xml:id="br0">
      <inkml:brushProperty name="width" value="0.05" units="cm"/>
      <inkml:brushProperty name="height" value="0.05" units="cm"/>
    </inkml:brush>
  </inkml:definitions>
  <inkml:trace contextRef="#ctx0" brushRef="#br0">159 6 16291,'-1'-1'100,"1"1"-1,-1 0 0,1 0 0,-1-1 0,1 1 1,-1 0-1,1 0 0,-1 0 0,1 0 0,-1 0 0,1 0 1,-1 0-1,1 0 0,-1 0 0,1 0 0,-1 0 1,1 0-1,-1 0 0,1 0 0,-1 0 0,1 1 0,-1-1 1,1 0-1,-1 0 0,1 1 0,-1-1 0,-14 10-1,13-8 183,-10 8 17,1 1 0,0 0 0,1 0 0,0 1 0,1 1 0,0-1-1,1 2 1,0-1 0,2 1 0,-1 0 0,1 0 0,1 1 0,1 0 0,0 0 0,-3 25-1,7-36-260,0 0-1,0 0 0,0 0 0,0 0 0,1 0 1,0-1-1,-1 1 0,1 0 0,1-1 0,-1 1 0,1 0 1,1 3-1,-2-5-23,1-1 0,-1 1 0,0-1 1,1 1-1,-1-1 0,0 0 0,1 1 0,0-1 1,-1 0-1,1 0 0,0 0 0,-1-1 0,1 1 1,0 0-1,0-1 0,0 1 0,-1-1 0,1 1 1,0-1-1,0 0 0,0 0 0,0 0 0,0 0 1,0 0-1,3-1 0,4-1 10,-1 0 1,0-1-1,-1 0 1,1 0-1,0-1 1,-1 0-1,0-1 1,0 1-1,0-1 1,-1-1-1,9-7 1,10-13 68,28-35 1,-49 55-80,13-13 29,-2-1 0,-1 0-1,0-1 1,-2 0 0,0-2-1,11-29 1,-32 69 75,-6 18-72,11-19-31,0 0 1,1 0 0,1 0 0,0 0 0,1 1 0,2 17 0,-1-28-22,1 1 1,0-1 0,0 0-1,0 1 1,0-1-1,1 0 1,0 0 0,1 0-1,-1 0 1,1-1-1,1 1 1,-1 0 0,0-1-1,1 0 1,0 0-1,1 0 1,-1-1 0,8 7-1,-9-9-49,0 0-1,1-1 0,-1 1 1,0-1-1,0 0 1,1 0-1,-1 0 0,1 0 1,-1 0-1,0-1 1,1 1-1,0-1 0,-1 0 1,1 0-1,-1-1 0,1 1 1,-1-1-1,1 0 1,-1 1-1,6-4 0,-1 1-17,-1-1 0,1 0 0,-1 0 0,0-1 0,0 0 0,0 0 0,9-10-1,16-22-286</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40:55.929"/>
    </inkml:context>
    <inkml:brush xml:id="br0">
      <inkml:brushProperty name="width" value="0.05" units="cm"/>
      <inkml:brushProperty name="height" value="0.05" units="cm"/>
    </inkml:brush>
  </inkml:definitions>
  <inkml:trace contextRef="#ctx0" brushRef="#br0">7 1472 19308,'-7'15'1044,"8"-15"-1029,-1 0 0,0 0 0,0 1 0,0-1 0,0 0 0,0 0 1,0 0-1,0 0 0,0 1 0,1-1 0,-1 0 0,0 0 0,0 0 1,0 0-1,0 0 0,0 1 0,1-1 0,-1 0 0,0 0 0,0 0 1,0 0-1,1 0 0,-1 0 0,0 0 0,0 0 0,0 0 0,1 0 1,-1 0-1,0 0 0,0 0 0,0 0 0,1 0 0,-1 0 0,0 0 1,0 0-1,0 0 0,1 0 0,-1 0 0,0 0 0,0 0 0,40-18 454,79-46 511,242-123 167,594-229-782,-376 197-871,75-32 47,-239 68 873,-132 56 333,-237 109-548,-43 16-196,0 1 0,0 1-1,0-1 1,0 0 0,0 1-1,0-1 1,0 1-1,1 0 1,5 1 0,-9-1-20,1 0 0,-1 0 1,0 1-1,1-1 1,-1 0-1,0 1 1,0-1-1,1 0 0,-1 1 1,0-1-1,0 0 1,1 1-1,-1-1 1,0 1-1,0-1 1,0 0-1,0 1 0,0-1 1,0 1-1,0-1 1,0 1-1,0-1 1,0 0-1,0 1 0,0-1 1,0 1-1,0-1 1,0 1-1,0-1 1,0 0-1,0 1 1,-1-1-1,1 1 0,0-1 1,0 0-1,0 1 1,-1-1-1,1 0 1,0 1-1,-1-1 1,-12 20-623,1-7 458,0-1 0,-2 0 0,-18 13 0,-11 5-271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6.808"/>
    </inkml:context>
    <inkml:brush xml:id="br0">
      <inkml:brushProperty name="width" value="0.05" units="cm"/>
      <inkml:brushProperty name="height" value="0.05" units="cm"/>
    </inkml:brush>
  </inkml:definitions>
  <inkml:trace contextRef="#ctx0" brushRef="#br0">102 1 11226,'-15'12'1679,"-1"1"-1,-13 16 1,24-24-1343,0 0-1,1 0 1,0 1 0,0-1 0,0 1 0,1 0 0,0 0 0,0 0-1,-3 11 1,6-16-312,0 0 0,-1 0 1,1 0-1,0 1 0,0-1 0,0 0 0,0 0 0,1 0 0,-1 0 0,0 1 0,0-1 0,1 0 1,-1 0-1,1 0 0,-1 0 0,1 0 0,-1 0 0,1 0 0,0 0 0,-1 0 0,1 0 1,0 0-1,0-1 0,-1 1 0,1 0 0,0 0 0,0-1 0,0 1 0,0-1 0,0 1 1,0-1-1,0 1 0,1-1 0,-1 1 0,0-1 0,0 0 0,2 1 0,5 0-18,0 0-1,0 0 1,0-1 0,9 0-1,-15 0-3,90-9-268,-65 6-41,1 0-1,41 1 1,-60 3 199,0 0 0,0 0 0,0 1 0,-1 0 0,1 1 0,0 0 0,-1 0 0,1 0 0,-1 1 0,0 1 1,13 9-1,-18-12 71,1 1 0,0 0 0,0-1 0,0 1 0,0-1 0,1 0 0,-1-1 1,1 1-1,-1-1 0,1 0 0,-1 0 0,1 0 0,0-1 0,-1 1 0,1-1 1,6-1-1,1-1-52,-1-1 0,-1 0 1,1 0-1,0-2 0,17-8 1,9-5-80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7.163"/>
    </inkml:context>
    <inkml:brush xml:id="br0">
      <inkml:brushProperty name="width" value="0.05" units="cm"/>
      <inkml:brushProperty name="height" value="0.05" units="cm"/>
    </inkml:brush>
  </inkml:definitions>
  <inkml:trace contextRef="#ctx0" brushRef="#br0">132 441 14339,'-1'-1'107,"-1"0"1,0 0-1,0 0 0,0 0 1,0 1-1,0-1 1,0 1-1,0 0 0,0-1 1,0 1-1,-4 0 0,-1 0 4,1 1 0,0 0-1,0 0 1,0 0-1,-1 1 1,2 0 0,-1 0-1,0 0 1,0 1-1,-7 4 1,11-6-74,0 0-1,0 0 1,0 0 0,0 1-1,1-1 1,-1 0 0,0 1-1,1-1 1,-1 1-1,1 0 1,0-1 0,-1 1-1,1 0 1,0 0 0,0 0-1,0 0 1,0 0 0,0 0-1,1 0 1,-1 0 0,1 0-1,-1 1 1,1-1-1,0 0 1,0 0 0,0 0-1,0 1 1,0-1 0,0 0-1,1 0 1,-1 0 0,2 4-1,-1-3 0,1-1 0,0 1 0,0-1 0,0 1 0,0-1 0,1 0 0,-1 1 0,0-1-1,1-1 1,0 1 0,-1 0 0,1-1 0,0 1 0,0-1 0,0 0 0,0 0 0,0 0 0,0 0 0,0 0 0,4 0-1,5 0 27,-1 1-1,1-1 1,0-1-1,14-1 1,-13-1-28,-1 0 1,1 0 0,-1-1 0,0-1-1,0 0 1,0 0 0,0-1 0,-1-1-1,16-10 1,-12 6 18,-1-1 0,0 0 0,-1-2-1,-1 1 1,0-2 0,12-15 0,-6 3-3,-2-1-1,0-1 1,-2 0 0,-1-1 0,-1-1-1,-2 0 1,8-37 0,-14 49-78,0 1 0,-2-1 0,0 0 0,-1-23 0,-1 39 20,0 0 1,0 0-1,0 0 1,0 0 0,0 0-1,-1 0 1,1 1-1,-1-1 1,0 0 0,1 0-1,-1 0 1,0 1-1,0-1 1,0 1 0,0-1-1,-3-2 1,4 4 4,0 0 1,-1-1 0,1 1-1,-1 0 1,1 0 0,-1 0 0,1-1-1,-1 1 1,0 0 0,1 0-1,-1 0 1,1 0 0,-1 0-1,1 0 1,-1 0 0,1 0-1,-1 0 1,1 0 0,-1 1-1,1-1 1,-1 0 0,0 0-1,-1 2 2,0-1 0,0 0 0,0 0-1,1 1 1,-1-1 0,1 0-1,-1 1 1,1 0 0,-2 1 0,-4 9 54,-1-1 0,2 2 1,0-1-1,0 1 0,1-1 1,-5 23-1,2-2 327,-6 55 0,12-68-199,1 0 0,1 1-1,1-1 1,0 0 0,2 1 0,0-1 0,9 31-1,-9-43-153,0 0 0,0-1 0,0 1 0,1-1 0,0 0 0,0 0 0,1 0 0,0-1 0,0 1 0,1-1 0,0 0 0,0-1 0,0 0 0,1 0 0,-1 0 0,1 0 0,0-1-1,1 0 1,-1-1 0,1 0 0,11 4 0,-12-6-23,0 1 0,0-1 0,0 0-1,0-1 1,0 0 0,8 0 0,-13 0 6,0-1 0,0 1 0,0 0 0,-1 0 1,1-1-1,0 1 0,0-1 0,0 1 0,-1-1 1,1 0-1,0 0 0,-1 0 0,1 0 0,-1 0 1,1 0-1,-1 0 0,1-1 0,-1 1 0,0 0 1,1-1-1,-1 1 0,0-1 0,0 1 1,0-1-1,-1 0 0,1 1 0,1-5 0,1-19-43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37.522"/>
    </inkml:context>
    <inkml:brush xml:id="br0">
      <inkml:brushProperty name="width" value="0.05" units="cm"/>
      <inkml:brushProperty name="height" value="0.05" units="cm"/>
    </inkml:brush>
  </inkml:definitions>
  <inkml:trace contextRef="#ctx0" brushRef="#br0">0 1 16540,'26'1'1472,"7"5"-1408,3 10-144,1 1 784,2-3-416</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2:37.924"/>
    </inkml:context>
    <inkml:brush xml:id="br0">
      <inkml:brushProperty name="width" value="0.05" units="cm"/>
      <inkml:brushProperty name="height" value="0.05" units="cm"/>
    </inkml:brush>
  </inkml:definitions>
  <inkml:trace contextRef="#ctx0" brushRef="#br0">1 9 14467,'3'-9'1080,"4"11"-832,0 1-112,2 18 433,3 16-209,7 11-240,1 5-56,7 11 16,3 2-64,2-1-104,0-2-32,-7-5-96,0-3-88,-11-8-185,-5-7-495,-12-15 720,-12-10-120,-10-12-24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40.829"/>
    </inkml:context>
    <inkml:brush xml:id="br0">
      <inkml:brushProperty name="width" value="0.05" units="cm"/>
      <inkml:brushProperty name="height" value="0.05" units="cm"/>
    </inkml:brush>
  </inkml:definitions>
  <inkml:trace contextRef="#ctx0" brushRef="#br0">1 501 15291,'0'-1'1553,"4"-5"-1033,13-10-160,9-5 592,17-11-200,11-2-72,18-12-192,4-3-32,1-2-343,1-3-290,-8 1-559,-3 3 680,-12 4-144,-11 5-136</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2:38.338"/>
    </inkml:context>
    <inkml:brush xml:id="br0">
      <inkml:brushProperty name="width" value="0.05" units="cm"/>
      <inkml:brushProperty name="height" value="0.05" units="cm"/>
    </inkml:brush>
  </inkml:definitions>
  <inkml:trace contextRef="#ctx0" brushRef="#br0">0 236 16379,'0'-10'1361,"10"-2"-1001,4 2-168,14-4 536,6-3-176,9-6-320,4-2-296,6-3-520,5-1 536,-1-1-104,-1-7-48</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2:48.455"/>
    </inkml:context>
    <inkml:brush xml:id="br0">
      <inkml:brushProperty name="width" value="0.05" units="cm"/>
      <inkml:brushProperty name="height" value="0.05" units="cm"/>
    </inkml:brush>
  </inkml:definitions>
  <inkml:trace contextRef="#ctx0" brushRef="#br0">1 26 16203,'3'-19'1147,"-3"19"-1128,1 0-1,-1-1 1,0 1-1,0-1 1,1 1-1,-1 0 1,0-1-1,1 1 1,-1 0-1,0-1 1,1 1-1,-1 0 1,0-1-1,1 1 1,-1 0-1,1 0 1,-1 0-1,1-1 1,-1 1-1,1 0 1,-1 0-1,1 0 1,3 0 13,-1 1 1,0 0 0,0 0 0,0-1 0,0 2 0,0-1-1,0 0 1,0 1 0,4 2 0,54 35-168,-1 2 0,-3 3 0,-1 2 0,-3 2 0,-1 3 1,76 98-1,-115-133-74,-8-10 23,1 0-1,-1 1 1,0 0 0,-1 0 0,0 0-1,0 1 1,4 10 0,-8-18 177,0 0 0,0 1 1,1-1-1,-1 0 0,0 0 0,0 0 1,0 0-1,0 0 0,0 0 1,0 1-1,0-1 0,0 0 1,0 0-1,0 0 0,0 0 0,0 0 1,0 1-1,0-1 0,0 0 1,0 0-1,-1 0 0,1 0 1,0 0-1,0 0 0,0 0 1,0 1-1,0-1 0,0 0 0,0 0 1,0 0-1,0 0 0,0 0 1,-1 0-1,1 0 0,0 0 1,0 0-1,0 0 0,0 1 0,0-1 1,0 0-1,0 0 0,-1 0 1,1 0-1,0 0 0,0 0 1,0 0-1,0 0 0,0 0 1,0 0-1,-1 0 0,1 0 0,0 0 1,0 0-1,0 0 0,0 0 1,-1 0-1,-8-5-305,-10-8-6</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2:48.840"/>
    </inkml:context>
    <inkml:brush xml:id="br0">
      <inkml:brushProperty name="width" value="0.05" units="cm"/>
      <inkml:brushProperty name="height" value="0.05" units="cm"/>
    </inkml:brush>
  </inkml:definitions>
  <inkml:trace contextRef="#ctx0" brushRef="#br0">0 330 12699,'10'2'1192,"6"-17"-640,5-8-176,7-11 400,3-3-64,5-4-207,1 0-209,1-1 176,-1 2-280,-6 9-144,-2 3-48</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3:07.112"/>
    </inkml:context>
    <inkml:brush xml:id="br0">
      <inkml:brushProperty name="width" value="0.05" units="cm"/>
      <inkml:brushProperty name="height" value="0.05" units="cm"/>
    </inkml:brush>
  </inkml:definitions>
  <inkml:trace contextRef="#ctx0" brushRef="#br0">0 6 16628,'1'3'82,"0"0"0,0 0 0,0 0 0,0 0 1,0-1-1,1 1 0,-1 0 0,1-1 0,0 1 1,0-1-1,0 1 0,0-1 0,0 0 0,5 3 0,2 5 73,194 179 43,-138-135-437,101 111-1,-162-159 239,8 9-704,-12-14 657,0-1 1,0 1-1,0-1 1,0 0 0,0 1-1,0-1 1,-1 0 0,1 1-1,0-1 1,0 1 0,0-1-1,0 0 1,0 1 0,-1-1-1,1 0 1,0 0 0,0 1-1,0-1 1,-1 0-1,1 1 1,0-1 0,0 0-1,-1 0 1,1 1 0,0-1-1,-1 0 1,1 0 0,0 0-1,-1 0 1,1 1 0,0-1-1,-1 0 1,1 0-1,0 0 1,-1 0 0,1 0-1,-1 0 1,1 0 0,0 0-1,-1 0 1,1 0 0,0 0-1,-1 0 1,0 0 0,-52 3-2974,-69-3 0,75-1 3053,21 0 1017,-28-4 0,45 4-420,1 0-1,1-1 1,-1 0 0,0-1-1,0 0 1,1 0-1,-13-8 1,19 11-551,0-1 0,1 1 0,-1-1 0,0 0 0,1 1 0,-1-1 0,1 0 0,-1 1 0,1-1-1,0 0 1,-1 0 0,1 0 0,0 1 0,-1-1 0,1 0 0,0 0 0,0 0 0,0 0 0,0 0 0,0 1 0,0-1 0,0 0 0,0 0 0,0 0-1,0 0 1,0 0 0,0 1 0,1-1 0,-1 0 0,0 0 0,1 0 0,-1 0 0,0 1 0,1-1 0,-1 0 0,1 1 0,0-2 0,25-27 759,-24 27-747,93-85 966,40-40-2208,-114 104 698,0-1 1,-2 0 0,30-51-1,-26 29-143</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3:30.827"/>
    </inkml:context>
    <inkml:brush xml:id="br0">
      <inkml:brushProperty name="width" value="0.05" units="cm"/>
      <inkml:brushProperty name="height" value="0.05" units="cm"/>
    </inkml:brush>
  </inkml:definitions>
  <inkml:trace contextRef="#ctx0" brushRef="#br0">39 83 12443,'-14'-30'1506,"-10"-23"1331,43 69-1368,92 142-807,-3-4-558,-91-133-395,2 0 0,0-1 0,1-2 0,39 30 0,-48-39-1314,-26-12 515,-6-4 518</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3:31.224"/>
    </inkml:context>
    <inkml:brush xml:id="br0">
      <inkml:brushProperty name="width" value="0.05" units="cm"/>
      <inkml:brushProperty name="height" value="0.05" units="cm"/>
    </inkml:brush>
  </inkml:definitions>
  <inkml:trace contextRef="#ctx0" brushRef="#br0">0 361 14683,'12'-8'1640,"2"-9"-999,2-14-161,-2-6 544,6-4-192,0-4-96,0 1-184,0 1-200,1 8-616,-3 8-352,-1 11 504,1 8-144,-6-1-112</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3:58.566"/>
    </inkml:context>
    <inkml:brush xml:id="br0">
      <inkml:brushProperty name="width" value="0.05" units="cm"/>
      <inkml:brushProperty name="height" value="0.05" units="cm"/>
    </inkml:brush>
  </inkml:definitions>
  <inkml:trace contextRef="#ctx0" brushRef="#br0">2 157 14027,'0'0'45,"0"0"0,0 0 0,-1 0 0,1 0-1,0 0 1,0-1 0,0 1 0,0 0 0,0 0 0,0 0 0,0 0 0,0 0-1,0-1 1,0 1 0,0 0 0,0 0 0,0 0 0,0 0 0,0-1 0,0 1-1,0 0 1,0 0 0,0 0 0,0 0 0,0 0 0,0-1 0,0 1 0,0 0-1,1 0 1,-1 0 0,0 0 0,0 0 0,0-1 0,0 1 0,0 0 0,0 0-1,0 0 1,1 0 0,-1 0 0,0 0 0,0 0 0,0 0 0,0 0 0,0-1-1,1 1 1,-1 0 0,0 0 0,0 0 0,0 0 0,0 0 0,0 0 0,1 0-1,-1 0 1,17 2 918,31 13-1060,-25-8 302,274 66-104,-222-59-35,1-3-1,77 0 0,-21-14 130,218-33 0,-186 14-132,783-128-39,-667 97-1,-210 43-20,143 0 0,-181 13-4,0 0 1,0 2 0,0 1-1,-1 2 1,55 20-1,-85-27-1,7 2-71,1 0 1,-1-1-1,17 4 1,-23-6 63,0 0 0,0 0 0,0 0 0,0 0 0,0 0-1,0 0 1,0 0 0,0-1 0,0 1 0,0-1 0,0 1 0,0-1 0,0 0 0,0 0 0,0 0-1,0 0 1,-1 0 0,1 0 0,0 0 0,-1-1 0,1 1 0,1-3 0,10-21-95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4:02.349"/>
    </inkml:context>
    <inkml:brush xml:id="br0">
      <inkml:brushProperty name="width" value="0.05" units="cm"/>
      <inkml:brushProperty name="height" value="0.05" units="cm"/>
    </inkml:brush>
  </inkml:definitions>
  <inkml:trace contextRef="#ctx0" brushRef="#br0">12 68 15899,'-11'-47'1241,"10"29"-1021,3 16-5,2 6 146,100 153 80,36 54-476,15-14-595,-117-159-350,71 58-1,-105-92 538,-11-6 234,-17-12-103</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4:02.752"/>
    </inkml:context>
    <inkml:brush xml:id="br0">
      <inkml:brushProperty name="width" value="0.05" units="cm"/>
      <inkml:brushProperty name="height" value="0.05" units="cm"/>
    </inkml:brush>
  </inkml:definitions>
  <inkml:trace contextRef="#ctx0" brushRef="#br0">1 498 13771,'1'-25'1472,"5"-3"-952,6-11-80,3-4 457,10-7-201,6-2-40,9 4-80,6 2-184,9 7-592,-4 6-328,-3 1 432,-8 1-120,-20-1-80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4:12.808"/>
    </inkml:context>
    <inkml:brush xml:id="br0">
      <inkml:brushProperty name="width" value="0.05" units="cm"/>
      <inkml:brushProperty name="height" value="0.05" units="cm"/>
    </inkml:brush>
  </inkml:definitions>
  <inkml:trace contextRef="#ctx0" brushRef="#br0">728 0 12787,'-62'5'445,"0"3"0,1 3 0,-80 24 0,119-28-375,1 1 0,-1 1 0,2 1 0,-1 0 0,1 2 0,1 0 0,0 2 0,1 0 0,1 0 0,0 2 0,0 0 0,-18 25 0,18-14-28,0 1 0,1 0 0,2 1 0,1 0 0,2 1 0,0 1 0,2 0 0,2 0 0,1 0 0,-4 60 0,8-49-50,2 0 1,2 0-1,1 1 0,3-1 0,1-1 0,2 1 1,26 70-1,-15-64-15,3-1 1,1-1-1,2-2 0,43 56 1,147 150-325,-159-192 203,4-3 0,2-2 0,2-3 0,2-3-1,2-3 1,2-3 0,1-3 0,108 39 0,-138-63 111,2-1 0,0-3 0,0-1 0,1-3 0,0-1 0,0-2 0,0-2 0,83-10 0,-100 5 51,-1-1 0,0-1 1,-1-2-1,1-1 0,-2 0 1,1-2-1,-1-1 0,-1-1 0,0-1 1,-1-1-1,40-35 0,-37 26 62,-1-2 0,-1 0 0,-2-2 1,-1 0-1,-1-2 0,-1 0 0,-1-1 0,23-61 0,-15 22 79,-4-1 0,-3-1-1,-3 0 1,-3-1 0,-4-1-1,-2 0 1,-4 0 0,-8-94-1,1 125-135,-1 1-1,-3-1 0,-2 2 0,-1-1 1,-2 1-1,-24-50 0,26 69-33,-1 0 0,-1 0 0,0 1 0,-2 1-1,-1 0 1,0 2 0,-1-1 0,-1 2 0,-1 0 0,-1 2-1,0 0 1,-24-14 0,19 16-10,-2 0 0,1 2 0,-1 1-1,-1 1 1,0 1 0,-47-6 0,34 10 0,-1 1 0,1 2 0,0 2 1,-43 7-1,12 3-9,-104 31 1,-60 35 16,199-64 519,-197 61 735,155-57-942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42.771"/>
    </inkml:context>
    <inkml:brush xml:id="br0">
      <inkml:brushProperty name="width" value="0.05" units="cm"/>
      <inkml:brushProperty name="height" value="0.05" units="cm"/>
    </inkml:brush>
  </inkml:definitions>
  <inkml:trace contextRef="#ctx0" brushRef="#br0">1 1 16291,'4'8'1137,"7"15"-985,4 0-72,5 19 480,8 11-400,15 13-176,5 4-96,6 3-32,4-1-48,-4-12-24,-2-9-16,-12-13 8,-7-8-64,-17-15-200,-14-13-41,1 1 385,-16-12-40,-12 1-8</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4:05.099"/>
    </inkml:context>
    <inkml:brush xml:id="br0">
      <inkml:brushProperty name="width" value="0.05" units="cm"/>
      <inkml:brushProperty name="height" value="0.05" units="cm"/>
    </inkml:brush>
  </inkml:definitions>
  <inkml:trace contextRef="#ctx0" brushRef="#br0">3 8 15259,'-3'-7'1241,"5"7"-961,-2 2-128,11 19 648,7 7-416,9 8-232,10 8-56,12 8-56,7 1-16,1 0-40,3-1-88,-5-8-208,-4-4-80,-13-11-152,-13-6-56,-26-16 367,-19-4-159,-23-9-40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4:05.532"/>
    </inkml:context>
    <inkml:brush xml:id="br0">
      <inkml:brushProperty name="width" value="0.05" units="cm"/>
      <inkml:brushProperty name="height" value="0.05" units="cm"/>
    </inkml:brush>
  </inkml:definitions>
  <inkml:trace contextRef="#ctx0" brushRef="#br0">0 450 14595,'3'2'1360,"10"-14"-799,6-11-129,8-18 384,9-6-8,13-14-432,5-7-376,8-2 176,-1 3-56,-6 5-176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19.704"/>
    </inkml:context>
    <inkml:brush xml:id="br0">
      <inkml:brushProperty name="width" value="0.05" units="cm"/>
      <inkml:brushProperty name="height" value="0.05" units="cm"/>
    </inkml:brush>
  </inkml:definitions>
  <inkml:trace contextRef="#ctx0" brushRef="#br0">4 59 16428,'-1'-1'36,"0"-1"1,1 0-1,0 1 1,-1-1-1,1 0 1,0 1-1,0-1 1,0 0 0,0 1-1,0-1 1,0 0-1,0 1 1,0-1-1,1 0 1,-1 1-1,1-1 1,-1 0 0,1 1-1,0-1 1,0 1-1,-1-1 1,1 1-1,0 0 1,0-1 0,1 1-1,-1 0 1,0 0-1,0 0 1,1-1-1,-1 1 1,0 1-1,1-1 1,-1 0 0,1 0-1,-1 0 1,1 1-1,-1-1 1,1 1-1,0-1 1,-1 1 0,3-1-1,4 0-27,0-1-1,0 1 1,0 1-1,0 0 1,0 0 0,0 0-1,13 3 1,-1 2 5,-1 1 0,1 0 0,-2 2 0,1 0 0,-1 1 0,31 20 0,94 83 26,-22-16-1,-115-92-27,0 0 1,0 0-1,1-1 0,-1 0 0,1 0 0,-1 0 0,1-1 0,0 0 0,0-1 1,0 1-1,11 0 0,-10-2 22,1-1-1,0 0 1,-1 0 0,1-1 0,-1 0-1,1 0 1,-1-1 0,15-7 0,69-35 216,77-33-1135,-160 76 734,0-1 0,-1-1 1,1 0-1,-1 0 0,1-1 1,-1 0-1,-1 0 0,1-1 1,-1 0-1,9-8 0,0-13-372</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0.085"/>
    </inkml:context>
    <inkml:brush xml:id="br0">
      <inkml:brushProperty name="width" value="0.05" units="cm"/>
      <inkml:brushProperty name="height" value="0.05" units="cm"/>
    </inkml:brush>
  </inkml:definitions>
  <inkml:trace contextRef="#ctx0" brushRef="#br0">503 8 15363,'0'0'41,"-1"0"0,1-1 0,0 1 0,0-1 0,0 1 0,-1-1 0,1 1 0,0 0 0,-1-1 0,1 1 0,0 0 0,-1-1 0,1 1 0,0 0 0,-1-1 0,1 1 0,-1 0 0,1 0 0,0-1 0,-1 1 0,1 0 0,-1 0 0,1 0 0,-1 0 0,1-1 0,-1 1 0,1 0 0,-1 0 0,1 0 0,-1 0 0,1 0 0,-1 0 0,1 1 1,-1-1-1,1 0 0,0 0 0,-1 0 0,1 0 0,-1 0 0,1 1 0,-1-1 0,1 0 0,-1 0 0,1 1 0,0-1 0,-1 0 0,1 1 0,0-1 0,-1 0 0,1 1 0,0-1 0,0 1 0,-1-1 0,1 0 0,0 1 0,0-1 0,-1 1 0,1-1 0,0 1 0,-17 39 278,11-23-241,-18 24 136,-2-2 0,-2 0 0,-54 58 0,30-37 153,27-29-189,-78 97 564,80-97-544,1 1 0,-19 40 0,35-60-191,1-1 0,1 0-1,-1 1 1,2 0 0,-4 18 0,7-28-55,-1 1-1,1 0 1,0-1 0,0 1-1,0 0 1,0 0-1,0-1 1,0 1 0,1 0-1,-1-1 1,1 1-1,0-1 1,0 1 0,0 0-1,0-1 1,0 0-1,1 1 1,-1-1 0,1 0-1,0 0 1,-1 0-1,1 0 1,0 0 0,0 0-1,0 0 1,0 0-1,1-1 1,-1 1 0,0-1-1,5 2 1,3 0-114,0 0 1,1-1-1,0 0 0,-1-1 1,1 0-1,0 0 0,0-2 1,0 1-1,14-3 0,30-7-420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1.138"/>
    </inkml:context>
    <inkml:brush xml:id="br0">
      <inkml:brushProperty name="width" value="0.05" units="cm"/>
      <inkml:brushProperty name="height" value="0.05" units="cm"/>
    </inkml:brush>
  </inkml:definitions>
  <inkml:trace contextRef="#ctx0" brushRef="#br0">0 5 17924,'9'-5'1120,"1"11"-1016,3-4-64,-2 15 136,5 13-216,3 17-144,1 9-32,-3 10-112,-1 4-32,-5 2-64,-2-2-80,-8-5-160,-4-7-201,-10-16 609,-7-11-112,-7-13 24</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1.557"/>
    </inkml:context>
    <inkml:brush xml:id="br0">
      <inkml:brushProperty name="width" value="0.05" units="cm"/>
      <inkml:brushProperty name="height" value="0.05" units="cm"/>
    </inkml:brush>
  </inkml:definitions>
  <inkml:trace contextRef="#ctx0" brushRef="#br0">62 690 15203,'7'0'1513,"6"-2"-809,4-3-224,10-7 624,12 1-144,13-6-184,2 1-127,2-1-273,1 2-240,-4 1-560,-4 1-273,-12 3-183,-14-4 640,-23-5-216,-8-7-152</inkml:trace>
  <inkml:trace contextRef="#ctx0" brushRef="#br0" timeOffset="1">5 72 16444,'-5'-4'1784,"7"4"-1296,5-2-216,6-2 1056,10-2-744,4-2-143,13-5-633,6 0-329,10 1-415,3 5 784,-2 4-192,0 5-96</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1.959"/>
    </inkml:context>
    <inkml:brush xml:id="br0">
      <inkml:brushProperty name="width" value="0.05" units="cm"/>
      <inkml:brushProperty name="height" value="0.05" units="cm"/>
    </inkml:brush>
  </inkml:definitions>
  <inkml:trace contextRef="#ctx0" brushRef="#br0">1 5 14739,'4'16'580,"-2"-6"-306,0 0 0,1 0 1,1 0-1,0 0 0,7 14 1,-10-23-235,0 1 1,0-1-1,1 1 1,-1-1-1,0 0 1,0 0-1,1 1 1,-1-1 0,1 0-1,-1 0 1,1 0-1,-1-1 1,1 1-1,-1 0 1,1-1-1,2 2 1,-2-2 7,0 0 0,0 0 0,0 0 0,0-1 0,1 1 0,-1 0 0,0-1 0,0 1 0,0-1-1,0 0 1,0 0 0,0 1 0,0-1 0,0-1 0,0 1 0,2-2 0,6-5 49,0-1 1,14-15-1,-19 17-68,1 0 1,1 1-1,-1-1 1,1 2-1,1-1 1,-1 1 0,1 0-1,9-5 1,-16 10-27,1-1 0,0 1 0,-1-1 0,1 1 0,0 0 0,-1 0 0,1 0 0,0 0 0,0 0 0,-1 0 0,1 0 0,0 0 0,0 1 0,-1-1 0,1 1 0,0-1 0,-1 1 0,1 0 0,-1-1-1,1 1 1,-1 0 0,1 0 0,-1 0 0,0 0 0,1 0 0,-1 1 0,0-1 0,0 0 0,0 1 0,0-1 0,0 0 0,2 4 0,2 5 8,0 0 0,-1 0-1,0 0 1,3 13-1,-3-9 11,5 18 23,-8-24-18,1 1 0,1-1 0,-1 1 1,1-1-1,1 0 0,0 0 0,0 0 0,0-1 0,7 10 0,-10-17-25,0 1 0,0 0 0,0 0 0,0-1 0,0 1 0,0-1 0,0 1 0,0-1 0,0 1 0,0-1 0,0 0 0,0 0 0,0 1 0,0-1 0,0 0 0,1 0 0,-1 0 0,0 0 0,0 0 0,0 0 0,0 0 0,0-1 0,0 1 0,0 0 0,0-1 0,0 1 0,1-1 0,-1 1 0,-1-1 0,1 1 0,0-1 0,0 0 0,0 1 0,0-1 0,0 0 0,0 0 0,-1 0 0,1 1 0,0-2 0,4-4-118,0 0 0,-1-1 1,0 1-1,5-11 0,26-68-144,-19 36 70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2.424"/>
    </inkml:context>
    <inkml:brush xml:id="br0">
      <inkml:brushProperty name="width" value="0.05" units="cm"/>
      <inkml:brushProperty name="height" value="0.05" units="cm"/>
    </inkml:brush>
  </inkml:definitions>
  <inkml:trace contextRef="#ctx0" brushRef="#br0">0 0 16243,'5'49'1039,"1"0"-1,17 62 0,-18-93-916,1-1 0,1 1 0,0-1-1,1 0 1,1-1 0,0 0 0,1 0 0,1-1 0,16 17-1,-4-13-83,-12-17 17,-11-2-50,1-1-1,-1 1 0,0 0 1,0-1-1,1 1 1,-1-1-1,0 1 1,0-1-1,0 1 0,0-1 1,0 1-1,0 0 1,1-1-1,-1 1 0,0-1 1,0 1-1,0-1 1,0 1-1,-1-1 1,1 1-1,0-1 0,0 1 1,0-1-1,0 1 1,0-1-1,-1 0 0,-5-15 37,0 0 0,-2 1-1,1-1 1,-2 1 0,-18-24-1,25 36-46,1 2 3,1 0-1,-1 0 1,1 0-1,-1 0 1,0 1-1,1-1 1,-1 0-1,0 0 1,1 1 0,-1-1-1,0 1 1,0-1-1,0 0 1,1 1-1,-1-1 1,0 1-1,0 0 1,-2-1-1,11 15-140,-5-10 128,1 1 0,1-2 0,-1 1 0,0 0 0,1-1 0,0 0 0,0 0 0,0 0 0,0-1 0,0 0 0,0 0 0,10 3 0,-6-4 8,0 1-1,-1-1 1,2-1-1,-1 1 1,0-2 0,0 1-1,13-3 1,-8-1-26,1 1-1,-1-2 1,0 0 0,0 0 0,-1-1 0,0-1 0,0 0-1,0-1 1,18-15 0,-30 22 19,18-17-96,-18 17 93,-1 0 1,1 1-1,0-1 1,0 0-1,0 0 1,-1-1-1,1 1 1,-1 0-1,1 0 0,-1 0 1,1 0-1,-1 0 1,1-1-1,-1 1 1,0 0-1,0-2 1,0 3 10,0 0 0,-1 0 1,1 0-1,-1 0 0,1 0 0,-1 0 0,1 0 1,0 0-1,-1 0 0,1 0 0,-1 0 0,1 0 1,0 1-1,-1-1 0,1 0 0,-1 0 0,1 0 1,0 1-1,-1-1 0,1 0 0,0 0 0,-1 1 1,1-1-1,0 0 0,-1 0 0,1 1 0,0-1 1,0 1-1,-1-1 0,1 0 0,0 1 0,0-1 1,-13 14 59,11-9-9,-1 0 1,1 0-1,0 1 0,0-1 1,0 1-1,1-1 0,0 1 0,0 0 1,0-1-1,1 9 0,0-12-20,0 1 0,0-1 0,0 0 0,1 0 0,-1 0 0,1 1 0,-1-1 0,1 0 0,0 0 0,0 0 0,0 0 0,0 0 0,0 0 0,0 0 0,0 0 0,1-1 0,-1 1 0,1 0 0,0-1 0,-1 1 0,1-1 0,0 0 0,0 1 0,0-1 0,0 0 0,0 0 0,0 0 0,0-1 0,2 2 0,6 0 37,1 0-1,-1-1 1,0 0-1,1-1 0,19-1 1,55-12-4,-28 4-93,-46 7 56,117-9-406,-116 11 423,-1 0-1,1 1 0,0 1 0,0 0 0,0 0 1,-1 1-1,1 0 0,16 8 0,-33-21 951,-129-192 1011,133 202-2053,1-1 0,-1 0 0,0 0 0,0 0 1,1 0-1,-1 0 0,0-1 0,1 1 0,-1 0 0,1 0 1,0 0-1,-1 0 0,1-1 0,0 1 0,0 0 0,0 0 1,0-1-1,0 1 0,0 0 0,0 0 0,0 0 0,0-1 0,0 1 1,1-2-1,1 2-22,-1 0-1,1 0 1,-1 0 0,1 1 0,0-1 0,-1 0-1,1 1 1,0-1 0,-1 1 0,1-1 0,0 1 0,0 0-1,0 0 1,-1 0 0,1 0 0,3 0 0,30 0-394,21-3-135</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3.061"/>
    </inkml:context>
    <inkml:brush xml:id="br0">
      <inkml:brushProperty name="width" value="0.05" units="cm"/>
      <inkml:brushProperty name="height" value="0.05" units="cm"/>
    </inkml:brush>
  </inkml:definitions>
  <inkml:trace contextRef="#ctx0" brushRef="#br0">1 1 16235,'23'66'2780,"-6"-15"-1376,2-2 0,28 53 1,-46-99-1345,1-1 1,0 1-1,-1 0 1,1-1-1,0 1 1,1-1-1,-1 0 1,4 3-1,-6-4-43,1-1 1,0 0-1,-1 1 0,1-1 0,0 0 0,0 0 0,-1 1 0,1-1 0,0 0 0,0 0 0,-1 0 0,1 0 0,0 0 0,0 0 0,-1 0 0,1 0 0,0 0 0,0-1 0,-1 1 0,1 0 1,0 0-1,0 0 0,-1-1 0,1 1 0,0-1 0,-1 1 0,1 0 0,-1-1 0,1 1 0,0-1 0,-1 1 0,1-1 0,-1 0 0,1 1 0,-1-1 0,0 1 0,1-1 0,-1 0 1,1 0-1,4-8 143,-1 0 0,1-1 0,5-17 0,-7 16-14,1 1-1,10-20 1,-14 29-147,1 0 0,-1 0 1,0 1-1,1-1 0,-1 0 0,0 0 0,1 1 0,-1-1 0,1 0 1,0 1-1,-1-1 0,1 0 0,-1 1 0,1-1 0,0 1 1,-1-1-1,1 1 0,0-1 0,0 1 0,-1 0 0,1-1 0,0 1 1,0 0-1,0 0 0,0-1 0,-1 1 0,1 0 0,0 0 1,0 0-1,0 0 0,0 0 0,0 0 0,-1 0 0,1 1 0,0-1 1,0 0-1,0 0 0,-1 1 0,1-1 0,0 0 0,0 1 1,0-1-1,-1 1 0,1-1 0,0 1 0,-1-1 0,1 1 0,-1-1 1,1 1-1,0 0 0,-1-1 0,1 2 0,4 6-24,0-1 1,0 0-1,-1 1 0,4 9 0,-5-9 15,9 20-49,10 19-507,-22-46 528,0-1-1,0 0 1,0 0 0,0 0 0,0 1 0,1-1-1,-1 0 1,0 0 0,0 0 0,0 0-1,0 0 1,1 1 0,-1-1 0,0 0-1,0 0 1,0 0 0,1 0 0,-1 0 0,0 0-1,0 0 1,1 0 0,-1 0 0,0 0-1,0 0 1,1 0 0,-1 0 0,0 0-1,0 0 1,0 0 0,1 0 0,-1 0 0,0 0-1,0 0 1,1 0 0,-1 0 0,0 0-1,0 0 1,0 0 0,1-1 0,-1 1-1,0 0 1,0 0 0,0 0 0,0 0 0,1-1-1,-1 1 1,0 0 0,0 0 0,0 0-1,0-1 1,0 1 0,0 0 0,0 0-1,1 0 1,-1-1 0,0 1 0,0 0 0,8-19-786,-6 13 659,7-14-505</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3.477"/>
    </inkml:context>
    <inkml:brush xml:id="br0">
      <inkml:brushProperty name="width" value="0.05" units="cm"/>
      <inkml:brushProperty name="height" value="0.05" units="cm"/>
    </inkml:brush>
  </inkml:definitions>
  <inkml:trace contextRef="#ctx0" brushRef="#br0">171 1 14691,'-17'5'835,"0"2"0,1-1 0,0 2 0,0 0 0,-24 17 1,35-21-694,1 0 0,0-1 1,-1 1-1,2 1 1,-1-1-1,0 1 1,1-1-1,0 1 0,-4 8 1,6-10-159,-1 1 0,1 0 1,0-1-1,1 1 0,-1 0 1,1-1-1,-1 1 0,1 0 1,0 0-1,1-1 0,-1 1 1,1 0-1,-1-1 0,1 1 1,0 0-1,2 3 0,-2-5 10,0 1 0,0-1 0,0 1 0,0-1 0,1 0 0,-1 0 0,1 1 0,0-1 0,-1 0 0,1 0 1,0-1-1,0 1 0,0 0 0,1-1 0,-1 1 0,0-1 0,1 0 0,-1 1 0,0-1 0,1 0 0,0-1 0,-1 1 0,1 0 0,-1-1 0,6 1 0,-4-1 4,0 0 1,0-1-1,0 1 1,0-1-1,-1 0 1,1 0-1,0 0 1,-1 0-1,1-1 1,-1 1-1,1-1 1,-1 0-1,0 0 1,0 0-1,1-1 1,-2 1-1,1-1 1,3-3-1,1-2-4,-1 0-1,0 0 1,-1 0-1,0-1 1,0 0-1,0 0 1,-1-1 0,-1 1-1,0-1 1,0 0-1,2-19 1,-6 50-202,-2 7 63,2 39-1,2-59 83,-1 0 0,1 1 1,1-1-1,-1 0 0,1 0 0,1-1 0,0 1 1,0 0-1,0-1 0,6 9 0,-8-14 22,-1-1 0,1 1 0,0-1 0,1 1 0,-1-1 0,0 0-1,0 0 1,1 1 0,-1-1 0,0 0 0,1 0 0,-1 0 0,1 0 0,0-1 0,-1 1 0,1 0-1,0-1 1,-1 1 0,1-1 0,0 1 0,-1-1 0,1 0 0,0 0 0,0 0 0,3 0 0,-2-1 0,0 0 0,-1 0 0,1 0 0,0-1 0,-1 1 0,1-1 0,-1 1 0,1-1 0,-1 0 0,0 0 0,0 0 0,0 0 0,0-1 0,0 1 0,2-5 0,20-33-383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43.203"/>
    </inkml:context>
    <inkml:brush xml:id="br0">
      <inkml:brushProperty name="width" value="0.05" units="cm"/>
      <inkml:brushProperty name="height" value="0.05" units="cm"/>
    </inkml:brush>
  </inkml:definitions>
  <inkml:trace contextRef="#ctx0" brushRef="#br0">1 570 17516,'4'-13'1560,"9"-14"-1016,7-8-184,14-16 584,8-7-175,11-9-209,4 0-184,5 2-680,-2 4-488,-4 12 712,-3 7-168,-11 8-145</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3.924"/>
    </inkml:context>
    <inkml:brush xml:id="br0">
      <inkml:brushProperty name="width" value="0.05" units="cm"/>
      <inkml:brushProperty name="height" value="0.05" units="cm"/>
    </inkml:brush>
  </inkml:definitions>
  <inkml:trace contextRef="#ctx0" brushRef="#br0">0 0 17140,'5'24'396,"0"0"1,2 0-1,0 0 1,14 27-1,51 89 167,-20-40-554,5 23 24,-56-122-21,-1 1-1,1-1 1,-1 0 0,1 1-1,0-1 1,-1 0 0,1 0-1,0 0 1,0 1 0,0-1-1,0 0 1,2 1 0,-2-14 106,-11-34 3,-17-43-269,-43-91 0,65 169 94,4 7 19,-1 0 0,0 0 1,0 0-1,0 1 0,0-1 0,-1 0 0,-4-4 0,27 55-90,-10-32 206,0 1 1,1-1-1,1-1 0,0 0 1,1-1-1,25 22 0,-31-30-35,1 0-1,-1-1 0,1 1 1,0-1-1,0-1 1,0 0-1,11 3 1,-14-5-22,1 0 0,-1 0 1,0 0-1,1-1 1,-1 0-1,0 0 0,1-1 1,-1 1-1,0-1 1,0-1-1,1 1 0,8-4 1,-9 2-33,0 1 1,-1-1 0,1-1 0,-1 1-1,1 0 1,-1-1 0,0 0-1,-1 0 1,1 0 0,-1-1 0,1 1-1,-1-1 1,2-5 0,0 1-74,-1-1 1,0 0 0,0 0-1,-1 0 1,3-17 0,-6 34 82,0 0 1,0 1 0,1-1 0,2 9-1,0 6 158,-3-20-143,16 117 1082,-13-108-950,0 0 0,0 0 0,1 0 0,0 0 0,1-1 0,0 0 0,1 0 0,9 13 0,-14-21-137,0-1 0,1 1 1,-1 0-1,1-1 1,-1 0-1,1 1 0,0-1 1,-1 0-1,1 0 1,0 0-1,0 0 1,0 0-1,3 1 0,-4-2-48,1 0 0,-1 0 0,0 0 0,0 0 0,0 0 0,0 0 0,0 0 0,0 0 0,0 0 0,1-1-1,-1 1 1,0 0 0,0-1 0,0 1 0,0-1 0,0 0 0,0 1 0,-1-1 0,2 0 0,1-2-51,0-1 0,-1 1 0,1 0 0,-1-1 1,0 1-1,0-1 0,0 0 0,-1 1 0,1-1 1,-1 0-1,0 0 0,1-5 0,5-39-274,-2-9-145</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4.346"/>
    </inkml:context>
    <inkml:brush xml:id="br0">
      <inkml:brushProperty name="width" value="0.05" units="cm"/>
      <inkml:brushProperty name="height" value="0.05" units="cm"/>
    </inkml:brush>
  </inkml:definitions>
  <inkml:trace contextRef="#ctx0" brushRef="#br0">6 1 17348,'-6'3'1408,"6"7"-1496,3 1-160,6 2 1088,-1-2-584,5 2-304</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4.792"/>
    </inkml:context>
    <inkml:brush xml:id="br0">
      <inkml:brushProperty name="width" value="0.05" units="cm"/>
      <inkml:brushProperty name="height" value="0.05" units="cm"/>
    </inkml:brush>
  </inkml:definitions>
  <inkml:trace contextRef="#ctx0" brushRef="#br0">212 13 17884,'-9'-3'309,"0"1"1,0 0 0,0 0-1,0 0 1,0 1 0,0 1-1,0 0 1,-1 0-1,1 0 1,0 2 0,-17 3-1,22-4-257,-1 0-1,0 1 0,1 0 0,-1 0 0,1 0 1,0 1-1,0-1 0,0 1 0,0 0 0,0 0 1,1 0-1,-1 1 0,1-1 0,0 1 0,0 0 1,0 0-1,1 0 0,-1 0 0,1 0 1,0 1-1,0-1 0,1 1 0,-1-1 0,0 6 1,0 0-40,1 0 1,1 1-1,0-1 1,0 0-1,1 0 1,0 0 0,0 0-1,2 0 1,5 19-1,-6-25-8,-1 0-1,1-1 0,0 1 0,0-1 1,0 1-1,1-1 0,-1 0 1,1 1-1,0-1 0,0-1 0,0 1 1,3 2-1,-3-3 2,-1-1 0,1 0 0,0 0 1,-1 0-1,1 0 0,0 0 0,0 0 0,0-1 1,-1 0-1,1 1 0,0-1 0,0 0 0,0 0 0,0-1 1,-1 1-1,1 0 0,0-1 0,0 0 0,3-1 1,1-1 14,0 0 1,0-1 0,0 0 0,-1 0 0,0-1 0,0 0 0,0 0 0,0 0-1,-1-1 1,6-7 0,9-12 142,18-31 1,-27 39-86,-6 9-46,16-22 147,-21 30-174,1-1 1,-1 1-1,0 0 1,1-1-1,-1 1 1,0 0-1,1 0 1,-1-1-1,1 1 0,-1 0 1,0 0-1,1 0 1,-1-1-1,1 1 1,-1 0-1,1 0 1,-1 0-1,1 0 1,-1 0-1,1 0 1,-1 0-1,0 0 0,1 0 1,0 1 2,0-1-1,-1 1 1,1-1 0,-1 1 0,1-1-1,-1 1 1,1-1 0,-1 1-1,1 0 1,-1-1 0,0 1 0,1 0-1,-1-1 1,0 1 0,0 0 0,1 0-1,-1-1 1,0 1 0,0 1 0,9 59 136,-8-46-120,1 0 0,0 0-1,1 0 1,9 27-1,-11-41-19,-1 0 0,0 0 0,1 1 0,-1-1 1,1 0-1,-1 0 0,1 0 0,-1 0 0,1 0 0,0 0 0,-1 0 0,1 0 0,0 0 0,0 0 0,0-1 0,0 1 0,0 0 0,0 0 0,0-1 0,0 1 0,0-1 1,0 1-1,0-1 0,0 1 0,0-1 0,1 0 0,-1 1 0,0-1 0,0 0 0,0 0 0,1 0 0,-1 0 0,0 0 0,0 0 0,0 0 0,1-1 0,-1 1 0,0 0 1,0-1-1,0 1 0,0 0 0,0-1 0,0 0 0,0 1 0,0-1 0,0 0 0,0 1 0,0-1 0,0 0 0,1-1 0,6-6 22,0 0 0,-1-1 0,0 1 0,8-14 0,-9 14-25,-2 2 34,0-1-170,1 1 1,-1 0 0,1 0 0,0 0 0,12-9 0,-17 14 86,1 1 1,0-1-1,0 1 1,0-1-1,0 1 1,0 0-1,0-1 1,0 1-1,0 0 1,0 0-1,0-1 1,0 1-1,0 0 0,0 0 1,0 0-1,0 0 1,0 0-1,0 0 1,0 1-1,1-1 1,0 1-36,0 0 0,-1 0 1,1 1-1,-1-1 0,0 0 1,1 0-1,-1 1 0,0-1 0,0 1 1,0-1-1,0 1 0,0-1 0,0 1 1,0 0-1,0 2 0,13 39-1833,-11-31 1263,0-2 0,1 1 0,6 12 1,-10-22 619,0-1 0,1 1 0,-1 0 0,0-1 0,1 1 0,-1 0 0,0-1 0,1 1 0,-1-1 0,1 1 0,-1-1 0,1 1 0,-1-1 0,1 1 0,-1-1 1,1 0-1,-1 1 0,1-1 0,0 1 0,-1-1 0,1 0 0,0 0 0,-1 0 0,1 1 0,0-1 0,-1 0 0,1 0 0,0 0 0,-1 0 0,1 0 0,0 0 0,-1 0 0,2 0 0,12-9-643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5.538"/>
    </inkml:context>
    <inkml:brush xml:id="br0">
      <inkml:brushProperty name="width" value="0.05" units="cm"/>
      <inkml:brushProperty name="height" value="0.05" units="cm"/>
    </inkml:brush>
  </inkml:definitions>
  <inkml:trace contextRef="#ctx0" brushRef="#br0">58 336 12715,'-7'8'600,"1"1"-1,0-1 1,0 1 0,0 0 0,1 0 0,1 1-1,-1-1 1,-2 13 0,5-18-544,1 1 0,0-1 0,1 1 0,-1 0-1,1-1 1,0 1 0,0 0 0,0-1 0,1 1 0,-1 0 0,1-1 0,0 1 0,1-1 0,-1 1-1,1-1 1,0 0 0,0 1 0,0-1 0,1 0 0,4 6 0,-6-8-54,1 0 1,-1 0 0,1 0-1,-1-1 1,1 1 0,0 0-1,0-1 1,0 1 0,0-1-1,0 0 1,0 0 0,0 0-1,1 0 1,-1 0-1,0 0 1,1 0 0,-1-1-1,0 1 1,1-1 0,-1 1-1,1-1 1,-1 0 0,1 0-1,-1 0 1,1-1 0,-1 1-1,0-1 1,1 1-1,-1-1 1,0 0 0,1 0-1,-1 1 1,0-2 0,0 1-1,0 0 1,0 0 0,0-1-1,0 1 1,3-4 0,2-1 9,0-1 0,-1 0 0,1-1 0,-2 0 0,1 0 0,-1 0 0,0 0 0,6-16 1,-7 13 4,0 1 0,-1-1 0,0 0 0,-1 0 0,0 0 0,1-14 1,-6 15 53,-3 19-24,-3 21 37,5-7 116,-2 40 1,6-54-112,0 0 1,0 0 0,1-1 0,0 1 0,1 0-1,0 0 1,4 12 0,-5-20-68,-1 0 0,0 0 0,1 0 1,-1 0-1,1 0 0,-1 0 0,1 0 0,-1 0 0,1 0 0,-1-1 0,1 1 0,0 0 1,0-1-1,-1 1 0,1 0 0,0-1 0,0 1 0,0-1 0,0 1 0,0-1 0,-1 1 1,1-1-1,0 0 0,0 1 0,0-1 0,0 0 0,0 0 0,1 0 0,0 0 9,0-1 1,0 1-1,0-1 0,0 0 0,0 1 0,0-1 0,0 0 1,0-1-1,-1 1 0,1 0 0,0 0 0,2-4 0,6-5 49,-1-1 0,-1 0 0,9-14-1,-16 24-76,75-129-376,63-150 0,-134 270 394,-3 6 14,0 0-1,0 0 1,0 0-1,-1 0 1,0-1-1,1 1 1,-1 0-1,0-7 1,-1 11-22,-1 0-1,1-1 1,0 1 0,-1 0 0,1 0 0,-1 0-1,1 0 1,0-1 0,-1 1 0,1 0 0,-1 0 0,1 0-1,-1 0 1,1 0 0,0 0 0,-1 0 0,1 0 0,-1 0-1,1 0 1,-1 0 0,1 0 0,0 1 0,-1-1 0,1 0-1,-1 0 1,1 0 0,0 1 0,-1-1 0,1 0-1,0 0 1,-1 1 0,1-1 0,0 0 0,-1 0 0,1 1-1,0 0 1,-17 9 215,10-4-168,-3 0 42,9-7-101,1 0 0,0 1 0,-1-1 0,1 1 0,0-1 0,-1 1 1,1-1-1,0 0 0,0 1 0,0-1 0,0 0 0,-1 1 1,1-1-1,0 0 0,0 1 0,0-1 0,0 0 0,0 1 0,1-2 1,1-16 29,-1 15-18,0 1 0,-1-1-1,0 0 1,1 0-1,-1 1 1,0-1 0,0 0-1,-1-4 1,1 6-13,0 1 0,-1 0 1,1 0-1,0-1 0,0 1 0,0 0 1,0-1-1,0 1 0,0 0 0,0 0 0,-1 0 1,1-1-1,0 1 0,0 0 0,0 0 1,-1 0-1,1-1 0,0 1 0,0 0 1,-1 0-1,1 0 0,0 0 0,0 0 0,-1-1 1,1 1-1,0 0 0,0 0 0,-1 0 1,1 0-1,0 0 0,0 0 0,-1 0 1,1 0-1,0 0 0,-1 0 0,1 0 0,0 0 1,0 0-1,-1 0 0,1 1 0,0-1 1,0 0-1,-1 0 0,1 0 0,0 0 1,0 0-1,-1 1 0,1-1 0,0 0 0,0 0 1,0 0-1,-1 1 0,1-1 0,0 0 1,0 0-1,0 1 0,-11 11-1,11-12 2,-6 8 50,1 0 0,1 0 0,-1 0 0,1 1-1,1-1 1,-1 1 0,1 0 0,1 0 0,0 0 0,-2 16-1,2-2 142,1 0 0,1 1 0,3 26 0,0-28-140,0-1-1,1 0 1,1 0 0,1-1-1,1 1 1,1-2-1,0 1 1,2-1 0,0 0-1,1-1 1,1 0-1,16 19 1,-25-34-41,1 1 0,-1-1 1,1 0-1,0 0 0,0 0 0,0-1 0,0 1 1,1-1-1,5 2 0,-7-3 0,0 0 0,-1-1 0,1 1 0,0-1 0,0 1 0,0-1-1,-1 0 1,1 0 0,0-1 0,0 1 0,0 0 0,-1-1 0,1 0 0,0 0 0,0 0 0,4-2-1,22-15-42</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6.642"/>
    </inkml:context>
    <inkml:brush xml:id="br0">
      <inkml:brushProperty name="width" value="0.05" units="cm"/>
      <inkml:brushProperty name="height" value="0.05" units="cm"/>
    </inkml:brush>
  </inkml:definitions>
  <inkml:trace contextRef="#ctx0" brushRef="#br0">44 72 16532,'0'-9'576,"0"5"-378,-1 0-1,1 0 1,1-1-1,-1 1 1,1 0-1,-1 0 1,1 0-1,1 0 1,-1 0-1,0 0 1,1 0 0,0 0-1,2-4 1,-4 8-160,0 0 1,1 0-1,-1 0 0,0 0 1,0 0-1,0-1 1,1 1-1,-1 0 1,0 0-1,0 0 1,0 0-1,1 0 1,-1 0-1,0 0 1,0 0-1,1 0 0,-1 0 1,0 0-1,0 0 1,1 0-1,-1 0 1,0 0-1,0 0 1,1 0-1,-1 0 1,0 0-1,0 0 1,1 0-1,-1 0 0,0 0 1,0 0-1,0 1 1,1-1-1,-1 0 1,0 0-1,0 0 1,0 0-1,1 1 1,-1-1-1,0 0 1,0 0-1,0 0 0,0 1 1,7 11 776,2 17-426,-1-1 0,-1 2 1,3 37-1,-2-20-285,36 289 369,-19-132-365,-24-189-255,-1-15 145,0 0 0,0 0 0,0 0 0,0 0 0,0 0 0,0 0 0,0 0 0,0-1 0,0 1 0,-1 0 0,1 0 0,0 0 0,0 0 0,0 0 0,0 0 1,0 0-1,0 0 0,0 0 0,0 0 0,0 0 0,0 0 0,0 0 0,0 0 0,0 0 0,0 0 0,0 0 0,0 0 0,0 0 0,0 0 0,-1 0 0,1 0 0,0 0 0,0-1 0,0 1 0,0 0 0,0 0 0,0 0 0,0 1 0,0-1 0,0 0 0,0 0 0,0 0 0,0 0 0,0 0 0,-1 0 0,1 0 0,0 0 0,0 0 0,0 0 0,0 0 0,0 0 0,0 0 0,0 0 0,0 0 0,0 0 1,0 0-1,0 0 0,0 0 0,0 0 0,0 0 0,0 0 0,0 0 0,0 1 0,0-1 0,0 0 0,0 0 0,0 0 0,0 0 0,-12-24-238,4 8 102,-121-190-926,124 199 1041,0 1 17,0-1 1,1 1-1,-7-13 1,11 18 11,-1 0 1,1 0-1,-1 0 1,1 0-1,0 0 0,-1 0 1,1 0-1,0 0 1,0 0-1,-1 0 1,1 0-1,0-1 1,0 1-1,0 0 0,1 0 1,-1 0-1,0 0 1,0 0-1,0 0 1,1 0-1,-1 0 1,1 0-1,-1 0 0,1 0 1,-1 0-1,1 0 1,-1 0-1,1 0 1,0 0-1,0 1 0,-1-1 1,1 0-1,0 1 1,1-2-1,12-4 77,1 0-1,-1 1 1,1 1-1,0 0 0,27-2 1,-7 0-24,-34 5-63,21-3-38,0-1 0,26-10 1,-42 13-247,1-1 0,-1 0 0,0-1 0,0 1 0,0-1 0,-1 0 0,1-1 0,-1 1 0,0-1 0,-1 0 0,8-9 0,-12 14 191,0-1 0,0 1 1,0 0-1,1-1 0,-1 1 1,0 0-1,1-1 0,-1 1 0,0 0 1,0-1-1,1 1 0,-1 0 0,1-1 1,-1 1-1,0 0 0,1 0 0,-1 0 1,1-1-1,-1 1 0,0 0 1,1 0-1,-1 0 0,1 0 0,-1 0 1,1 0-1,-1 0 0,1 0 0,-1 0 1,0 0-1,1 0 0,-1 0 0,1 0 1,0 0-1,0 1-29,0 0 0,0 0 0,0 0 0,0 0 1,0 0-1,0 0 0,0 0 0,0 0 0,-1 0 0,1 1 0,1 1 0,14 41-190,-14-38 324,7 29 683,-1 0-1,-2 0 1,-1 0-1,0 39 1,-4-84-559,11-114 1302,-12 108-1042,0 1 0,-1-1 0,0 1 0,-1-1 0,-8-27 0,8 40 111,2 7-343,3 9-161,-1-11-6,0 1 1,0 0-1,1-1 1,-1 0-1,1 1 1,0-1 0,-1 0-1,1 0 1,0 0-1,0-1 1,0 1 0,0-1-1,1 0 1,-1 0-1,0 0 1,0 0-1,1 0 1,-1-1 0,1 1-1,-1-1 1,5 0-1,1 0-194,0 0-1,0-1 0,0 0 0,-1 0 0,1-1 1,17-5-1,-23 5 11,1 0 0,-1 1 0,0-1 0,1 0 0,-1-1 0,0 1 0,0 0 0,-1-1 0,1 0 0,-1 0 0,1 0 0,-1 0 0,0 0 0,2-4 0,3-2-414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7.299"/>
    </inkml:context>
    <inkml:brush xml:id="br0">
      <inkml:brushProperty name="width" value="0.05" units="cm"/>
      <inkml:brushProperty name="height" value="0.05" units="cm"/>
    </inkml:brush>
  </inkml:definitions>
  <inkml:trace contextRef="#ctx0" brushRef="#br0">181 366 15131,'-2'-2'135,"0"0"0,1 1-1,-1-1 1,0 0 0,0 1-1,0 0 1,0-1 0,0 1-1,0 0 1,0 0 0,-1 0-1,1 0 1,0 0 0,-1 1-1,1-1 1,-1 1 0,1-1-1,0 1 1,-1 0 0,1 0-1,-1 0 1,1 0 0,-1 1-1,1-1 1,0 1 0,-1-1-1,1 1 1,0 0 0,-1 0-1,1 0 1,0 0 0,0 0-1,0 0 1,-3 3 0,-2 1 19,0 0 0,0 0 0,1 1 0,0 1 0,0-1 0,0 1 0,1 0 0,-8 12 0,6-8-12,1 2-1,1-1 0,0 1 1,-5 18-1,9-27-101,0 1 0,0 0 1,0-1-1,1 1 0,-1 0 0,1 0 0,0-1 0,1 1 0,-1 0 0,1 0 0,0-1 0,0 1 0,0 0 0,1-1 0,0 1 0,2 3 1,-3-6-29,0-1 0,0 1 0,0-1 0,0 0 0,0 0 0,0 0 1,1 0-1,-1 0 0,0 0 0,1 0 0,-1 0 0,1 0 0,-1 0 1,1-1-1,-1 1 0,1-1 0,-1 1 0,1-1 0,0 0 1,-1 0-1,1 1 0,0-1 0,-1 0 0,1 0 0,0-1 0,-1 1 1,1 0-1,0 0 0,-1-1 0,1 1 0,0-1 0,-1 0 1,1 1-1,-1-1 0,0 0 0,1 0 0,2-2 0,2-1 20,1-1 1,-1 0-1,0 0 0,0-1 0,0 0 0,7-10 0,-2-1-83,-1 0 0,-1-1 0,12-32-1,4-9-1644,-26 63 1351,1 1 0,0 0 1,0 0-1,0 0 1,1 0-1,1 7 0,-1-4-19,-1-4 222,1 0 1,-1 1-1,1-1 0,0 0 1,0 0-1,1 0 0,-1 0 1,1 0-1,0 0 0,0 0 1,1-1-1,-1 1 0,5 4 1,-5-6 71,-1-1 1,1 0-1,0 0 1,0 0-1,0 0 1,0 0 0,0-1-1,0 1 1,0-1-1,0 1 1,0-1-1,0 0 1,0 1 0,0-1-1,1 0 1,-1 0-1,0-1 1,0 1-1,0 0 1,0-1 0,0 1-1,0-1 1,0 0-1,0 0 1,0 1-1,0-1 1,0-1 0,0 1-1,2-2 1,8-6 15,0 0 0,-1-1 0,0 0 0,-1 0 1,0-2-1,-1 1 0,0-1 0,-1 0 0,0-1 1,-1 0-1,0 0 0,-1-1 0,7-22 0,-9 3 1296,-4 33-1203,0-1-1,0 1 1,1-1-1,-1 1 1,0-1 0,0 1-1,0-1 1,0 1-1,-1 0 1,1-1 0,0 1-1,0-1 1,0 1-1,0-1 1,0 1 0,0 0-1,-1-1 1,1 1-1,0-1 1,0 1 0,-1 0-1,1-1 1,0 1-1,-1 0 1,1-1-1,0 1 1,-1 0 0,1 0-1,0-1 1,-1 1-1,1 0 1,-1 0 0,1 0-1,0-1 1,-1 1-1,1 0 1,-1 0 0,1 0-1,-1 0 1,1 0-1,-1 0 1,1 0 0,0 0-1,-1 0 1,1 0-1,-1 0 1,1 0-1,-1 0 1,1 0 0,0 1-1,-1-1 1,1 0-1,-1 0 1,1 0 0,0 1-1,-1-1 1,1 0-1,-1 0 1,1 1 0,0-1-1,0 0 1,-1 1-1,1-1 1,0 1 0,-1-1-1,-3 5 166,0-1-1,0 1 1,0 0-1,0 0 1,1 0-1,0 1 1,0-1-1,0 1 1,1-1-1,0 1 1,-3 10-1,3-6-32,0 0 0,0 0 0,1-1 0,0 1-1,1 0 1,1 17 0,-1-25-141,0 0 0,0-1 0,1 1-1,-1 0 1,1 0 0,-1 0 0,1-1 0,0 1-1,0 0 1,-1-1 0,1 1 0,0-1 0,1 1-1,-1-1 1,0 1 0,2 1 0,-1-2-6,-1 0 1,0-1 0,0 1-1,1-1 1,-1 1 0,0-1-1,1 0 1,-1 1-1,0-1 1,1 0 0,-1 0-1,0 0 1,1 0 0,-1 0-1,1 0 1,-1 0-1,2-1 1,2-1 16,1 0 0,-1 0 1,0 0-1,-1-1 0,1 1 0,0-1 0,-1 0 0,0-1 1,8-6-1,2-6 11,0-1 0,-1 0 0,-1-1 0,-1 0 0,-1-1 0,17-40 0,31-125-168,-54 171 40,-1 0-1,-1 0 1,2-24-1,-5 29-64,-2 11 62,-3 15-38,-6 40 112,-9 94 0,20-134 38,-1-3-6,-5 87 319,7-93-336,1 0 0,0 0 0,0 0 0,0-1 0,1 1 0,0 0 0,1-1 0,0 1 0,5 8 0,-8-16 1,1 1-1,0-1 1,0 1-1,0-1 1,0 1-1,0-1 1,0 0-1,1 1 1,-1-1-1,0 0 1,1 0 0,-1 0-1,1 0 1,-1 0-1,1-1 1,-1 1-1,1 0 1,0-1-1,-1 1 1,1-1-1,0 1 1,-1-1-1,1 0 1,3 0-1,-2 0 5,0-1 0,0 1-1,0-1 1,0 0 0,0 0-1,0-1 1,0 1-1,0 0 1,-1-1 0,1 0-1,0 0 1,-1 1 0,3-4-1,18-18-39</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7.737"/>
    </inkml:context>
    <inkml:brush xml:id="br0">
      <inkml:brushProperty name="width" value="0.05" units="cm"/>
      <inkml:brushProperty name="height" value="0.05" units="cm"/>
    </inkml:brush>
  </inkml:definitions>
  <inkml:trace contextRef="#ctx0" brushRef="#br0">0 142 15547,'1'2'154,"1"1"-1,-1-1 0,1 0 1,-1 0-1,1 1 0,0-1 1,0 0-1,0-1 0,0 1 1,0 0-1,0 0 0,0-1 1,0 1-1,1-1 0,-1 0 0,1 0 1,3 1-1,-4-1-63,1-1 0,-1 0-1,0 0 1,1 0 0,-1 0-1,1 0 1,-1-1 0,0 1 0,1-1-1,-1 1 1,0-1 0,0 0 0,0 0-1,1 0 1,-1 0 0,2-2-1,1-1-42,0 0-1,0 0 0,-1 0 0,0-1 0,0 1 1,0-1-1,0 0 0,-1 0 0,1-1 0,-1 1 0,-1-1 1,1 0-1,3-11 0,0-29 15,-6 44-58,0 1 0,0-1 0,0 0 1,0 0-1,0 1 0,0-1 0,0 0 0,-1 0 1,1 1-1,0-1 0,-1 0 0,0 1 1,1-1-1,-1 0 0,0 1 0,0-1 0,0 1 1,0 0-1,0-1 0,0 1 0,0 0 1,-2-2-1,2 2 3,0 1-1,-1 0 1,1 0 0,0 0 0,0 0 0,0 0 0,0 0 0,0 0 0,0 0-1,0 0 1,0 1 0,0-1 0,0 0 0,0 1 0,0-1 0,1 1 0,-1-1-1,0 1 1,0-1 0,0 1 0,0-1 0,1 1 0,-1 0 0,0 0 0,0-1-1,0 2 1,-17 23 193,11-12-62,0 0-1,1 1 0,1-1 1,1 1-1,-1 0 1,-1 15-1,4-20-29,1 0 0,0 0-1,0 1 1,1-1 0,0 0-1,1 1 1,0-1 0,0 0-1,1 1 1,4 12 0,-5-20-116,1 1 1,-1 0 0,0-1-1,1 1 1,0-1-1,-1 0 1,1 1 0,0-1-1,0 0 1,0 0 0,0 0-1,1 0 1,-1-1 0,0 1-1,1-1 1,0 1 0,-1-1-1,1 0 1,0 0 0,5 2-1,-2-2-59,0-1 0,0 1 0,-1-1 0,1 0 0,0 0 0,0-1 0,0 0 0,0 0 0,7-2-1,16-7-217</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8.185"/>
    </inkml:context>
    <inkml:brush xml:id="br0">
      <inkml:brushProperty name="width" value="0.05" units="cm"/>
      <inkml:brushProperty name="height" value="0.05" units="cm"/>
    </inkml:brush>
  </inkml:definitions>
  <inkml:trace contextRef="#ctx0" brushRef="#br0">202 145 11666,'11'-121'4803,"-9"103"-3015,-2 18-1707,0-1-1,0 1 0,0 0 1,0 0-1,0 0 0,0-1 1,0 1-1,0 0 0,-1 0 1,1 0-1,0 0 0,0-1 0,0 1 1,0 0-1,0 0 0,0 0 1,0 0-1,0-1 0,-1 1 1,1 0-1,0 0 0,0 0 1,0 0-1,0 0 0,-1 0 0,1-1 1,0 1-1,0 0 0,0 0 1,-1 0-1,1 0 0,0 0 1,0 0-1,0 0 0,-1 0 1,-1 1 202,-1 0 0,1 0 0,0 0 0,0 1 0,-1-1 1,1 1-1,0 0 0,-3 3 0,-13 11-216,1 2 0,1 0 0,0 0 0,1 2 0,1 0 0,1 1 0,1 0 0,1 0-1,0 2 1,2-1 0,1 1 0,1 1 0,0-1 0,2 1 0,-2 26 0,6-45-177,1 1-1,0-1 1,1 1 0,-1-1 0,1 1-1,2 7 1,-3-11 23,1-1-1,-1 1 0,1 0 1,0 0-1,0-1 0,0 1 1,0 0-1,0-1 1,0 1-1,1-1 0,-1 1 1,0-1-1,1 0 1,-1 1-1,1-1 0,0 0 1,-1 0-1,1 0 1,0 0-1,-1-1 0,4 2 1,0-1-180,0 0 1,0 0 0,0-1 0,0 0-1,0 0 1,0 0 0,0 0 0,0-1-1,8-2 1,45-16-860,-57 18 1079,49-18-1158</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8.652"/>
    </inkml:context>
    <inkml:brush xml:id="br0">
      <inkml:brushProperty name="width" value="0.05" units="cm"/>
      <inkml:brushProperty name="height" value="0.05" units="cm"/>
    </inkml:brush>
  </inkml:definitions>
  <inkml:trace contextRef="#ctx0" brushRef="#br0">0 53 15371,'0'4'130,"0"1"-1,1 0 1,-1-1 0,1 1-1,0 0 1,0-1-1,1 1 1,-1-1-1,1 0 1,0 1-1,0-1 1,0 0 0,1 0-1,0 0 1,-1-1-1,1 1 1,0-1-1,1 1 1,-1-1-1,1 0 1,-1 0-1,1-1 1,0 1 0,0-1-1,0 0 1,0 0-1,1 0 1,-1 0-1,1-1 1,-1 1-1,1-1 1,-1-1 0,1 1-1,-1-1 1,1 1-1,0-1 1,-1 0-1,1-1 1,0 1-1,-1-1 1,1 0 0,-1 0-1,1-1 1,-1 1-1,1-1 1,-1 0-1,7-4 1,-7 3-63,0 0 0,0-1-1,0 1 1,-1-1 0,1 0 0,-1 0 0,0 0 0,0 0-1,0 0 1,0-1 0,-1 0 0,0 1 0,2-6-1,-3 6-55,0 1-1,0-1 0,0 1 0,0-1 0,-1 1 0,1-1 1,-1 0-1,0 1 0,0-1 0,-1 0 0,1 1 0,-1-1 1,1 1-1,-1-1 0,0 1 0,-1-1 0,1 1 1,0 0-1,-3-5 0,3 7-17,1 1 0,-1-1 0,1 0 1,-1 1-1,1-1 0,-1 1 0,1-1 0,-1 1 0,1-1 1,-1 1-1,0-1 0,1 1 0,-1-1 0,0 1 0,0 0 1,1-1-1,-1 1 0,0 0 0,0 0 0,1-1 0,-1 1 1,0 0-1,0 0 0,1 0 0,-1 0 0,0 0 0,0 0 1,0 0-1,1 1 0,-1-1 0,0 0 0,0 0 0,1 1 0,-1-1 1,0 0-1,0 1 0,1-1 0,-1 0 0,0 1 0,1-1 1,-1 1-1,1-1 0,-2 2 0,-1 1-26,0 0 1,0 1-1,0-1 0,1 1 1,-1 0-1,-3 7 0,-1 6-35,0 1 0,-7 27 0,12-37 87,0 1-1,1 0 1,0 0-1,0-1 1,1 1-1,0 0 1,1 13-1,-1-21-11,1 0 0,-1 0 0,0 0-1,0 0 1,0-1 0,1 1-1,-1 0 1,0 0 0,1 0 0,-1 0-1,1 0 1,-1-1 0,1 1-1,-1 0 1,1 0 0,-1-1-1,1 1 1,0 0 0,0-1 0,-1 1-1,1-1 1,0 1 0,0-1-1,0 1 1,-1-1 0,1 1 0,0-1-1,0 0 1,0 0 0,0 1-1,0-1 1,0 0 0,0 0 0,0 0-1,0 0 1,0 0 0,0 0-1,0 0 1,0 0 0,-1-1 0,1 1-1,0 0 1,0 0 0,0-1-1,0 1 1,0-1 0,0 1 0,-1-1-1,2 0 1,6-4 25,1 0 0,-1 0 0,13-13 1,-14 12-54,18-16-82,33-26-307,-52 44 339,-1 1 0,0 0 0,1 0 0,-1 0 0,1 1 1,0 0-1,0 0 0,0 0 0,9-1 0,-12 3 39,-1 0 1,0 0-1,0 0 1,1 0-1,-1 1 1,0-1 0,0 0-1,0 1 1,1 0-1,-1 0 1,0-1-1,0 1 1,0 0-1,0 1 1,0-1 0,-1 0-1,1 0 1,0 1-1,0-1 1,-1 1-1,3 3 1,1 2-14,0 0-1,-1 1 1,0-1-1,4 12 1,4 7 207,-11-25-146,-1 0-1,0 0 0,1-1 0,-1 1 1,1 0-1,0 0 0,-1 0 0,1 0 1,0 0-1,-1-1 0,1 1 0,0 0 1,0 0-1,0-1 0,-1 1 0,1-1 1,0 1-1,0-1 0,0 1 0,0-1 1,0 0-1,0 1 0,0-1 0,0 0 1,0 0-1,0 0 0,0 0 0,2 0 1,-1 0-31,0-1 1,0 0-1,0 0 1,0 0 0,0 0-1,-1 0 1,1 0 0,0-1-1,-1 1 1,1 0-1,-1-1 1,1 0 0,1-1-1,5-8-95,-1-1 1,0 0-1,7-15 0,7-20 26,6-11-134</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29.315"/>
    </inkml:context>
    <inkml:brush xml:id="br0">
      <inkml:brushProperty name="width" value="0.05" units="cm"/>
      <inkml:brushProperty name="height" value="0.05" units="cm"/>
    </inkml:brush>
  </inkml:definitions>
  <inkml:trace contextRef="#ctx0" brushRef="#br0">34 1 16107,'-12'60'944,"3"1"-1,2 1 0,3-1 1,3 1-1,7 63 0,-5-107-994,0 0 0,1 0 0,1-1 0,1 1 0,1-1 0,8 22 0,-8-33-453,-2-10 14,-2-11-28,-2-1 298,0 0 0,-1 0 1,-1 0-1,-1 0 1,0 1-1,-1-1 1,-8-18-1,13 32 618,7 7-224,9 10-37,-15-14-99,3 3-13,0 0 1,0-1-1,1 1 0,-1-1 1,1 0-1,0 0 1,0-1-1,0 0 0,0 0 1,1 0-1,-1 0 0,0-1 1,1 0-1,0 0 0,-1 0 1,1-1-1,-1 1 1,1-1-1,0-1 0,8-1 1,-6 0-12,-1 0 1,1 0-1,-1-1 0,0 0 1,0-1-1,-1 1 1,1-1-1,-1-1 1,0 1-1,0-1 1,0 0-1,0 0 1,-1-1-1,8-10 1,-8 10 43,0 0 0,-1-1 0,1 1 0,-1-1 0,-1 0 0,1 0 0,-1-1 0,-1 1 0,1-1 0,2-14 0,-6 15 144,-2 9-2,-2 12 80,4-9-255,0 0 1,0-1-1,1 1 0,-1 0 1,1 0-1,0 0 1,1-1-1,-1 1 1,1 0-1,0 0 0,0-1 1,1 1-1,0-1 1,-1 1-1,1-1 0,1 0 1,-1 1-1,0-1 1,1 0-1,0-1 1,0 1-1,0 0 0,1-1 1,-1 0-1,1 1 1,0-1-1,0-1 0,0 1 1,0-1-1,0 1 1,0-1-1,1 0 1,-1-1-1,9 3 0,31 4 47,0-1 0,0-2 0,74-2 0,-117-3-34,1 0-1,-1 0 1,1 0 0,-1 0-1,1 0 1,-1-1-1,1 1 1,-1 0-1,0-1 1,1 1-1,-1-1 1,1 0-1,-1 1 1,0-1-1,1 0 1,-1 0 0,0 1-1,2-3 1,-2 2 13,-1 0 1,1 0-1,-1 0 1,1-1-1,-1 1 1,1 0-1,-1 0 1,0 0-1,1-1 1,-1 1-1,0 0 1,0-1 0,0 1-1,0 0 1,0 0-1,0-1 1,-1-1-1,-2-5 261,1-1 1,-2 1-1,1-1 0,-10-14 0,8 14-174,-107-175 1892,110 181-2033,0 0 0,0 1 0,0-2 0,0 1 0,1 0 0,0 0 0,0 0 0,-2-7 0,3 10-2,0-1 0,0 1 0,0-1 0,0 0 0,0 1 0,0-1 0,0 1 1,0-1-1,1 1 0,-1-1 0,0 1 0,0-1 0,1 1 0,-1-1 0,0 1 0,0 0 0,1-1 0,-1 1 0,0-1 0,1 1 1,0-1-1,0 0-5,1 1 0,-1-1 0,0 0 1,1 1-1,-1 0 0,0-1 0,1 1 1,-1 0-1,1 0 0,-1-1 0,3 1 1,20 0-192,60-2-1366,156-24-1,-175 13 1032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7:57.797"/>
    </inkml:context>
    <inkml:brush xml:id="br0">
      <inkml:brushProperty name="width" value="0.05" units="cm"/>
      <inkml:brushProperty name="height" value="0.05" units="cm"/>
    </inkml:brush>
  </inkml:definitions>
  <inkml:trace contextRef="#ctx0" brushRef="#br0">57 71 14195,'-11'6'722,"-22"14"49,32-19-744,0 0-1,0-1 0,1 1 0,-1 0 1,0-1-1,0 1 0,1 0 1,-1 0-1,0 0 0,1 0 1,-1 0-1,1 0 0,-1 0 1,1 0-1,-1 0 0,1 0 1,0 0-1,-1 0 0,1 0 1,0 0-1,0 0 0,0 0 1,0 0-1,0 0 0,0 0 1,0 0-1,0 0 0,1 2 1,0-2-8,-1 0 1,1 0 0,0 0 0,0 0 0,0-1 0,0 1 0,0 0 0,0 0 0,0-1 0,0 1 0,0 0 0,0-1-1,0 1 1,0-1 0,1 1 0,-1-1 0,0 0 0,0 1 0,0-1 0,1 0 0,-1 0 0,2 0 0,33-2-25,-28 2 30,227-5 1,-171 6-33,0-3 1,0-4-1,0-1 1,93-25 0,-53 6 14,2 5 0,0 4 1,190-4-1,-154 25-7,0 6 0,-1 6 0,240 59 0,-78-9 2,-221-54-3,145 2 0,-56-21 25,-2 0-22,-165 7-63,0 0 1,0 1 0,0-1-1,0 1 1,-1 0 0,1 0 0,0 0-1,-1 1 1,1-1 0,-1 1-1,1 0 1,4 3 0,18 9-655,-15-9 490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0.366"/>
    </inkml:context>
    <inkml:brush xml:id="br0">
      <inkml:brushProperty name="width" value="0.05" units="cm"/>
      <inkml:brushProperty name="height" value="0.05" units="cm"/>
    </inkml:brush>
  </inkml:definitions>
  <inkml:trace contextRef="#ctx0" brushRef="#br0">68 135 16235,'-13'2'985,"-19"0"104,31-1-1021,0-1 0,0 0 0,0 0-1,0 0 1,0 0 0,0-1-1,0 1 1,0 0 0,0 0-1,0-1 1,0 1 0,0 0 0,0-1-1,0 1 1,0-1 0,0 1-1,0-1 1,0 0 0,0 1-1,1-1 1,-2-1 0,2 1-26,0 1 0,0-1 0,0 0 0,0 1 0,0-1 0,0 0 1,1 1-1,-1-1 0,0 0 0,0 1 0,1-1 0,-1 1 0,0-1 0,1 1 0,-1-1 0,1 1 0,-1-1 0,0 1 1,1-1-1,-1 1 0,1-1 0,0 1 0,-1 0 0,1-1 0,-1 1 0,1 0 0,-1 0 0,1-1 0,0 1 1,-1 0-1,2 0 0,23-9 326,-12 7-340,0 1 0,0 0 0,0 1 1,0 0-1,0 1 0,1 0 0,-1 1 0,0 0 0,-1 2 0,1-1 1,17 8-1,11 8-37,79 48 0,-3-1-119,-114-64 122,1-1 1,-1 1-1,1 0 0,-1-1 1,1 0-1,0 0 0,0 0 1,-1 0-1,1-1 1,0 0-1,0 1 0,0-1 1,0-1-1,0 1 0,-1 0 1,1-1-1,0 0 0,0 0 1,-1 0-1,1 0 1,0-1-1,-1 0 0,1 1 1,-1-1-1,0 0 0,0-1 1,1 1-1,-2 0 0,1-1 1,0 0-1,0 0 1,-1 0-1,1 0 0,2-4 1,3-5-95,-1 0 1,1 0 0,-2-1 0,0 0 0,7-20 0,-11 25 31,1 0-1,-1 0 1,-1 0 0,0 0 0,0 0-1,-1 0 1,1 0 0,-2 0 0,1-1-1,-1 1 1,-3-9 0,3 14 7,0 0 0,0-1 0,-1 1 0,1 0 0,-1 0 0,0 0 0,0 1 0,0-1 0,-4-5 0,-7-4-388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0.768"/>
    </inkml:context>
    <inkml:brush xml:id="br0">
      <inkml:brushProperty name="width" value="0.05" units="cm"/>
      <inkml:brushProperty name="height" value="0.05" units="cm"/>
    </inkml:brush>
  </inkml:definitions>
  <inkml:trace contextRef="#ctx0" brushRef="#br0">0 1 16644,'24'4'1464,"9"10"-1048,2 2-192,6 4 536,4 5-184,-5 5-144,-1 4-48,-12 12-71,-10 7-1,-16 9 32,-6 5-24,-17 3 32,-6-2-96,-3-8-536,-3-9-128,1-12 352,3-10-112,11-13-144</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1.690"/>
    </inkml:context>
    <inkml:brush xml:id="br0">
      <inkml:brushProperty name="width" value="0.05" units="cm"/>
      <inkml:brushProperty name="height" value="0.05" units="cm"/>
    </inkml:brush>
  </inkml:definitions>
  <inkml:trace contextRef="#ctx0" brushRef="#br0">0 2 15715,'1'-1'64,"-1"1"1,1 0-1,-1 0 0,1 0 0,-1 0 0,1 0 0,0-1 0,-1 1 1,1 0-1,-1 0 0,1 1 0,-1-1 0,1 0 0,0 0 0,-1 0 1,1 0-1,-1 0 0,1 1 0,-1-1 0,1 0 0,-1 0 0,1 1 1,-1-1-1,1 0 0,-1 1 0,1-1 0,-1 0 0,0 1 0,1-1 0,-1 1 1,1-1-1,-1 1 0,0-1 0,0 1 0,1-1 0,-1 1 0,0-1 1,1 2-1,8 28 729,-6-19-17,92 285 925,-89-277-1536,1 0-1,11 22 1,-18-40-137,1 0 0,-1 0 0,1 0 1,0 0-1,0 1 0,-1-1 0,1 0 1,0 0-1,0 0 0,0 0 0,0-1 1,0 1-1,0 0 0,0 0 0,0-1 0,0 1 1,3 0-1,-3-1-8,-1 1 0,1-2 1,0 1-1,0 0 0,-1 0 0,1 0 1,0 0-1,0 0 0,-1-1 0,1 1 1,0 0-1,0-1 0,-1 1 0,1 0 1,0-1-1,-1 1 0,1-1 0,-1 1 1,1-1-1,0 1 0,0-2 0,3-3 78,0-1-1,-1 0 0,0 0 0,0 0 0,3-8 0,37-116 873,-14 38-476,-28 91-492,0-3 23,1-1-1,-1 1 1,1-1-1,1 1 0,3-6 1,-6 10-23,1-1 1,-1 1-1,0-1 0,1 1 1,-1-1-1,1 1 1,0 0-1,-1-1 0,1 1 1,-1 0-1,1-1 1,-1 1-1,1 0 1,0 0-1,-1-1 0,1 1 1,0 0-1,-1 0 1,1 0-1,0 0 0,-1 0 1,1 0-1,0 0 1,-1 0-1,1 0 1,0 0-1,-1 0 0,1 1 1,0-1-1,-1 0 1,1 0-1,-1 1 0,1-1 1,-1 0-1,1 1 1,0-1-1,-1 1 0,1-1 1,-1 0-1,0 1 1,1-1-1,-1 1 1,1 0-1,-1-1 0,0 1 1,1-1-1,-1 1 1,1 0-1,3 7-4,1-1-1,-1 1 1,0 0-1,-1 0 1,0 1 0,3 10-1,-4-10 8,1-1 1,0 1-1,1-1 0,0 1 0,6 10 1,-9-18-2,-1-1 0,0 0 0,0 0 0,1 1 0,-1-1 0,0 0 0,0 1 0,1-1 0,-1 0 1,0 0-1,1 0 0,-1 1 0,0-1 0,1 0 0,-1 0 0,0 0 0,1 0 0,-1 0 0,0 0 0,1 1 0,-1-1 1,1 0-1,-1 0 0,0 0 0,1 0 0,-1 0 0,0-1 0,1 1 0,-1 0 0,1 0 0,-1 0 0,0 0 0,1-1 1,12-11 93,7-22 37,-19 32-122,6-10 37,3-8 25,19-29 0,-26 44-87,0 1 0,0 0 0,1 0 1,-1 1-1,1-1 0,0 1 0,0-1 1,0 1-1,0 0 0,0 1 0,1-1 1,7-2-1,-10 4-5,1 1 1,0 0-1,-1 0 0,1 0 1,-1 0-1,1 0 0,0 0 1,-1 1-1,1-1 0,-1 1 1,1 0-1,-1 0 0,0 0 1,1 0-1,-1 0 0,0 0 1,1 1-1,-1-1 0,0 1 1,0-1-1,0 1 0,-1 0 1,1 0-1,0 0 0,-1 0 1,3 4-1,4 6-56,-1-1 0,0 1 0,8 20 0,28 89 429,-54-151-920,6 18 195,1-1 0,-12-19 0,-5-3 39,-5-3-165</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2.106"/>
    </inkml:context>
    <inkml:brush xml:id="br0">
      <inkml:brushProperty name="width" value="0.05" units="cm"/>
      <inkml:brushProperty name="height" value="0.05" units="cm"/>
    </inkml:brush>
  </inkml:definitions>
  <inkml:trace contextRef="#ctx0" brushRef="#br0">3 1 20340,'-3'14'1609,"6"1"-1401,6-5-312,1 0 344,8 0-1168,2 3 255,2-2 425,1 5-160,-3 11-184</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2.971"/>
    </inkml:context>
    <inkml:brush xml:id="br0">
      <inkml:brushProperty name="width" value="0.05" units="cm"/>
      <inkml:brushProperty name="height" value="0.05" units="cm"/>
    </inkml:brush>
  </inkml:definitions>
  <inkml:trace contextRef="#ctx0" brushRef="#br0">1 0 17860,'1'0'84,"0"1"1,0-1-1,0 0 0,0 1 1,0-1-1,0 1 1,0-1-1,0 1 0,0 0 1,0-1-1,0 1 1,0 0-1,-1 0 0,1-1 1,0 1-1,0 0 1,-1 0-1,1 0 0,-1 0 1,1 0-1,0 1 1,12 29 97,-8-19 93,218 553 2841,-220-557-3089,0 4 82,1-1 0,1 0 0,10 18 0,-10-24 88,-3-7-50,-2-12 75,-13-36 31,-2 0 0,-2 1 1,-28-57-1,36 85-208,-52-102-433,116 210 92,-47-76 258,0-1-1,0 0 0,1 0 1,1-1-1,20 15 0,-29-22 42,1-1-1,0 0 1,0 1-1,0-1 1,0 0-1,0 0 1,0 0-1,1-1 1,-1 1-1,0 0 1,0-1-1,1 1 0,-1-1 1,0 0-1,1 0 1,-1 0-1,0 0 1,0 0-1,1-1 1,-1 1-1,0 0 1,1-1-1,-1 0 1,0 0-1,0 0 1,0 0-1,0 0 1,0 0-1,0 0 1,0 0-1,0-1 1,0 1-1,-1-1 1,1 0-1,-1 1 1,1-1-1,-1 0 0,1 0 1,-1 0-1,0 0 1,0 0-1,1-2 1,3-6 11,-1 0 1,0-1-1,-1 1 0,0-1 1,-1 1-1,0-1 0,1-16 1,-3 5-4,0-1-88,1 22 26,0 13 5,-1-11 42,2 26-2,2 1 0,0-2-1,2 1 1,0 0 0,15 36 0,-19-59 18,0-1 1,1 1-1,-1-1 1,0 1-1,1-1 1,0 0-1,0 0 1,0 0-1,0 0 1,0 0-1,1-1 1,-1 0-1,1 1 1,-1-1-1,1-1 1,0 1 0,0 0-1,0-1 1,0 0-1,0 0 1,0 0-1,0 0 1,1-1-1,-1 0 1,0 0-1,5 0 1,-2 0-34,-1-1 1,1 0-1,0-1 1,-1 1-1,1-1 1,-1-1 0,1 1-1,-1-1 1,0 0-1,0 0 1,0-1-1,-1 0 1,1 0-1,-1 0 1,8-9-1,-12 12-14,-1 1 1,1-1-1,-1 1 0,1-1 0,-1 0 0,1 1 1,-1-1-1,0 0 0,1 1 0,-1-1 0,0 0 0,1 0 1,-1 1-1,0-1 0,0 0 0,0 0 0,0 0 1,0 1-1,0-1 0,0 0 0,0 0 0,0 0 1,0 1-1,0-1 0,0 0 0,0 0 0,-1 0 1,1 1-1,0-1 0,-1 0 0,1 1 0,0-1 0,-1 0 1,1 1-1,-1-1 0,1 0 0,-1 1 0,0-1 1,1 1-1,-1-1 0,0 0 0,-3-1-39,1-1 1,-1 1-1,0 0 0,0 0 1,0 1-1,-6-3 0,-19-2-360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3.374"/>
    </inkml:context>
    <inkml:brush xml:id="br0">
      <inkml:brushProperty name="width" value="0.05" units="cm"/>
      <inkml:brushProperty name="height" value="0.05" units="cm"/>
    </inkml:brush>
  </inkml:definitions>
  <inkml:trace contextRef="#ctx0" brushRef="#br0">12 0 19740,'-3'0'1345,"1"3"-1570,1-2-303,-4-1 784,4 0-208</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3.799"/>
    </inkml:context>
    <inkml:brush xml:id="br0">
      <inkml:brushProperty name="width" value="0.05" units="cm"/>
      <inkml:brushProperty name="height" value="0.05" units="cm"/>
    </inkml:brush>
  </inkml:definitions>
  <inkml:trace contextRef="#ctx0" brushRef="#br0">34 87 17204,'-2'-9'482,"0"-3"-29,-1 1 0,0-1 1,-1 1-1,-7-16 0,11 26-426,0 1 0,0 0-1,0 0 1,0 0 0,0 0-1,0 0 1,0-1 0,-1 1-1,1 0 1,0 0-1,0 0 1,0 0 0,0 0-1,0-1 1,0 1 0,0 0-1,0 0 1,0 0 0,0 0-1,-1 0 1,1 0 0,0 0-1,0-1 1,0 1 0,0 0-1,0 0 1,0 0 0,-1 0-1,1 0 1,0 0 0,0 0-1,0 0 1,0 0 0,-1 0-1,1 0 1,0 0 0,0 0-1,0 0 1,0 0-1,0 0 1,-1 0 0,1 0-1,0 0 1,0 0 0,0 0-1,0 0 1,-1 0 0,-1 10 603,2 12-226,3 29-246,3 1 0,2-1 0,20 69 0,-26-114-114,0-1 0,0 1 0,1 0 0,-1-1 0,1 0 0,0 0 0,8 10 0,-10-14-25,0-1 0,-1 1-1,1 0 1,0 0 0,0-1 0,0 1-1,0-1 1,0 1 0,0-1-1,0 1 1,0-1 0,0 1 0,0-1-1,0 0 1,0 0 0,0 0 0,0 1-1,0-1 1,0 0 0,2 0 0,-2-1 5,1 0 1,0 1 0,-1-1 0,1 0 0,-1 0-1,1 0 1,-1 0 0,1 0 0,-1-1 0,0 1-1,1 0 1,-1-1 0,0 1 0,0 0 0,0-1-1,1-3 1,6-9 102,0-1-1,-2 0 1,0 0-1,7-28 1,9-70 227,-9 42-355,-13 71-1,0 0 0,0 0 0,0 0 0,1 0 0,-1 0 0,0 1 0,0-1 0,0 0 0,0 0 0,0 0 0,1 0 0,-1 0 0,0 0 0,0 0 0,0 0 0,0 1 0,1-1 0,-1 0 0,0 0 0,0 0 0,0 0 0,1 0 0,-1 0 0,0 0-1,0 0 1,0 0 0,1 0 0,-1 0 0,0 0 0,0-1 0,0 1 0,0 0 0,1 0 0,-1 0 0,0 0 0,0 0 0,0 0 0,0 0 0,1 0 0,-1 0 0,0-1 0,0 1 0,0 0 0,0 0 0,0 0 0,0 0 0,1-1 0,-1 1 0,0 0 0,0 0 0,0-1 0,6 20-20,0 20-41,-1-2-46,1-1 0,22 69 1,-26-102 42,-1 1 1,1-1-1,0 1 1,0-1-1,0 1 1,0-1 0,0 0-1,1 0 1,-1 0-1,5 3 1,-6-5 17,0 0 0,0-1 0,0 0 0,0 1 0,0-1 0,0 1 0,0-1 0,0 0-1,0 0 1,0 0 0,0 0 0,0 1 0,1-1 0,-1 0 0,0-1 0,0 1 0,0 0 0,0 0 0,0 0 0,0-1 0,0 1 0,0 0 0,0-1 0,0 1 0,0-1 0,0 1-1,-1-1 1,1 0 0,0 1 0,0-1 0,0 0 0,-1 0 0,1 1 0,0-1 0,-1 0 0,1 0 0,-1 0 0,1 0 0,-1 0 0,1-1 0,5-10-201,0 0 1,-1-1-1,-1 1 0,0-1 1,-1 0-1,0 0 1,-1 0-1,0 0 0,-1-19 1,1-45-499</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4.762"/>
    </inkml:context>
    <inkml:brush xml:id="br0">
      <inkml:brushProperty name="width" value="0.05" units="cm"/>
      <inkml:brushProperty name="height" value="0.05" units="cm"/>
    </inkml:brush>
  </inkml:definitions>
  <inkml:trace contextRef="#ctx0" brushRef="#br0">0 3 14139,'1'0'72,"-1"0"0,0 0-1,1-1 1,-1 1 0,0 0 0,1 0-1,-1 0 1,1-1 0,-1 1 0,1 0-1,-1 0 1,1 0 0,-1 0 0,1 0-1,-1 0 1,0 0 0,1 0 0,-1 0-1,1 0 1,-1 0 0,1 0 0,-1 0-1,1 1 1,-1-1 0,0 0 0,1 0-1,-1 0 1,1 1 0,0-1 0,7 16 1109,-2 27 482,-5-37-1067,3 32 149,3-1 0,1-1 0,1 1 0,3-1-1,18 42 1,97 162-235,-124-235-508,1 2 2,0-1 1,0 1 0,0-1-1,11 11 1,-5-12 11,-6-10-2,-7-21 15,-8-12-34,-2 1-1,-1 0 1,-2 0 0,-1 2 0,-29-44 0,42 72-15,-16-22-50,19 28 60,0-1-1,0 1 1,0 0-1,0 0 1,0 0-1,0 0 1,-1 0-1,1 0 1,0 0-1,0 0 1,-1 0-1,1 0 1,-1 1-1,1-1 1,-1 1-1,-1-1 1,2 1 5,1 0 0,-1 0-1,1 1 1,0-1 0,-1 0 0,1 0 0,0 1-1,-1-1 1,1 0 0,-1 0 0,1 1 0,0-1-1,0 1 1,-1-1 0,1 0 0,0 1 0,0-1-1,-1 0 1,1 1 0,0-1 0,0 1 0,0-1 0,0 1-1,0-1 1,0 1 0,0-1 0,0 0 0,0 1-1,0-1 1,0 1 0,0-1 0,0 1 0,0-1-1,0 1 1,0-1 0,0 1 0,1 0 0,5 22-69,-6-21 62,5 12-18,0-1 1,0 1-1,2-2 0,-1 1 0,14 18 0,-17-27 37,-1 0 0,1 0 0,0-1 0,0 0 0,0 1 1,0-1-1,1 0 0,-1-1 0,1 1 0,0-1 0,0 1 0,0-1 0,0 0 0,0-1 0,0 1 0,0-1 0,1 1 0,-1-1 0,1-1 0,-1 1 0,9 0 0,-9-2 2,0 0 0,0 0 0,1-1 0,-1 1 0,-1-1 0,1 0-1,0 0 1,0 0 0,-1-1 0,1 1 0,-1-1 0,0 0 0,0 0 0,0 0 0,5-6 0,3-6-33,-1-1 1,11-20 0,-16 27-7,1-2-56,-1-1 0,7-18 0,-9 78-132,0-9 253,2 1 0,1-1 0,21 72 0,-27-109-27,1 1 0,0-1 0,0 1 1,0-1-1,1 0 0,-1 1 0,0-1 1,1 0-1,0 0 0,-1 0 0,1 0 0,3 2 1,-4-3-6,0-1 0,0 1 0,0-1 0,0 0 0,0 1 0,-1-1 0,1 0 0,0 0 0,0 0-1,0 0 1,0 0 0,0 0 0,0 0 0,0 0 0,0 0 0,0 0 0,0-1 0,0 1 0,0 0 0,0-1 0,-1 1 0,1 0 0,0-1 0,0 1 0,0-1 0,0 1 0,-1-1 0,1 0 0,0 1 0,-1-1 0,1 0 0,0 0 0,-1 1 0,1-1 0,-1 0 0,1 0 0,-1-1 0,13-18-8,-2-1-1,0 0 1,-2-1 0,8-23-1,11-26-133,-23 59 92,-1 2-26,1 0-1,0 0 1,0 0 0,8-9 0,-13 17 56,1 1 0,0 0 0,0 0 1,-1 0-1,1 0 0,0 0 1,0 0-1,0 0 0,0 0 1,0 1-1,0-1 0,0 0 1,1 1-1,-1-1 0,0 0 1,0 1-1,1 0 0,-1-1 0,0 1 1,0 0-1,1-1 0,-1 1 1,0 0-1,1 0 0,-1 0 1,0 0-1,1 0 0,-1 0 1,0 1-1,1-1 0,-1 0 0,0 1 1,0-1-1,1 1 0,-1-1 1,0 1-1,0 0 0,0-1 1,0 1-1,0 0 0,2 2 1,1 1-35,0 1 0,0-1 1,0 1-1,-1 0 0,0 1 1,0-1-1,5 12 0,12 45 18,-10-27 141,-7-26-77,-1-3 46,-1 0 0,2 0 0,-1 0-1,6 10 1,-7-15-65,-1-1 1,0 1-1,1 0 1,-1-1 0,1 1-1,0-1 1,-1 1-1,1-1 1,-1 1-1,1-1 1,0 1-1,-1-1 1,1 1-1,0-1 1,-1 0-1,1 0 1,0 1-1,0-1 1,0 0-1,-1 0 1,1 0-1,0 0 1,0 0-1,-1 0 1,1 0-1,0 0 1,0 0-1,0 0 1,-1 0-1,1 0 1,0-1-1,0 1 1,-1 0-1,1 0 1,0-1-1,-1 1 1,1-1 0,0 1-1,-1-1 1,1 1-1,-1-1 1,1 1-1,0-1 1,-1 1-1,1-2 1,7-7-47,-1-1 0,0 0 0,0-1 1,-1 1-1,0-1 0,-1 0 0,-1-1 0,0 1 1,4-18-1,0 4-219,-8 25 246,0 0 0,1 0 1,-1 0-1,0 0 0,0 0 1,1 0-1,-1 0 0,0 0 0,0 0 1,0 0-1,1 0 0,-1 0 0,0 0 1,0 0-1,1 0 0,-1 0 1,0 0-1,0 1 0,0-1 0,1 0 1,-1 0-1,0 0 0,0 0 1,0 0-1,0 1 0,1-1 0,-1 0 1,0 0-1,0 0 0,0 1 0,0-1 1,0 0-1,0 0 0,1 0 1,-1 1-1,0-1 0,0 0 0,0 0 1,0 0-1,0 1 0,13 18 27,2 3 35,-12-19-44,-1 0 0,1-1 0,0 1 0,0-1 0,0 0 0,0 0 0,0 0 0,0 0 0,0-1 0,1 1 0,-1-1 0,1 0 0,-1 0 0,1 0 0,-1-1 0,1 1 1,-1-1-1,7 1 0,-5-2-9,0 0 1,0 0 0,0 0 0,0-1-1,0 0 1,0 1 0,0-2 0,-1 1-1,1-1 1,-1 1 0,8-7 0,-3 1-62,-1 1 1,0-1 0,0-1 0,-1 1-1,0-1 1,-1-1 0,0 1 0,0-1-1,-1 0 1,0 0 0,5-18-1,-9 24 39,-1 0 0,1 0-1,-1 0 1,0 0 0,0 0-1,-1 0 1,1 0 0,-1 0-1,0 0 1,0 0 0,0 0-1,0 0 1,-1 0 0,1 1-1,-1-1 1,0 0 0,-3-3-1,3 5 26,1-1 0,-1 1 0,1 0-1,-1 1 1,0-1 0,0 0-1,0 1 1,0-1 0,0 1 0,0-1-1,-1 1 1,1 0 0,0 0-1,-1 0 1,1 0 0,-1 0-1,1 1 1,-1-1 0,1 1 0,-1 0-1,1-1 1,-1 1 0,1 0-1,-1 1 1,0-1 0,1 0 0,-1 1-1,-3 0 1,4 0 5,0 1 0,0-1-1,0 0 1,0 0 0,0 1-1,0-1 1,0 1 0,0 0 0,1-1-1,-1 1 1,1 0 0,-1 0 0,1 0-1,0 0 1,0 0 0,0 0 0,0 1-1,0-1 1,0 0 0,0 0 0,1 1-1,-1-1 1,1 0 0,0 1 0,0 4-1,0 3 38,0 0-1,0 0 1,1 1-1,4 16 0,-3-20-15,0 1-1,1 0 1,0-1-1,0 0 1,0 0-1,1 0 1,0 0-1,0 0 1,1-1 0,0 0-1,0 0 1,0 0-1,1-1 1,0 1-1,0-1 1,0-1-1,9 6 0,-9-7-67,0 0 0,-1-1 0,1 0-1,0 0 1,0-1 0,0 1-1,0-1 1,0 0 0,0-1-1,1 0 1,-1 0 0,0 0-1,0-1 1,0 1 0,0-2-1,0 1 1,0-1 0,0 1-1,0-2 1,0 1 0,-1-1-1,8-4 1,-8 5 42,-1-1 0,0 0 1,0 0-1,-1 0 0,1 0 0,0-1 1,-1 1-1,0-1 0,0 0 0,0 0 0,0 0 1,-1 0-1,0 0 0,0-1 0,0 1 0,0-1 1,0 1-1,-1-1 0,0 0 0,1-7 0,-3-26-199</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5.179"/>
    </inkml:context>
    <inkml:brush xml:id="br0">
      <inkml:brushProperty name="width" value="0.05" units="cm"/>
      <inkml:brushProperty name="height" value="0.05" units="cm"/>
    </inkml:brush>
  </inkml:definitions>
  <inkml:trace contextRef="#ctx0" brushRef="#br0">59 39 21109,'-33'3'-2185,"10"4"2417,20-1-136,9-20-616,-4-5 1808,2-3-1136</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5.578"/>
    </inkml:context>
    <inkml:brush xml:id="br0">
      <inkml:brushProperty name="width" value="0.05" units="cm"/>
      <inkml:brushProperty name="height" value="0.05" units="cm"/>
    </inkml:brush>
  </inkml:definitions>
  <inkml:trace contextRef="#ctx0" brushRef="#br0">1 0 16107,'10'35'1369,"7"18"-985,0 7-200,3 16 792,3 6-440,2 5-512,-1-2-240,-5-9-432,-4-6 568,-8-14-136,1-9-48</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01.806"/>
    </inkml:context>
    <inkml:brush xml:id="br0">
      <inkml:brushProperty name="width" value="0.05" units="cm"/>
      <inkml:brushProperty name="height" value="0.05" units="cm"/>
    </inkml:brush>
  </inkml:definitions>
  <inkml:trace contextRef="#ctx0" brushRef="#br0">31 1 12251,'-5'6'638,"1"-1"-223,1 1-1,0-1 0,-1 1 1,2-1-1,-1 1 1,-3 11-1,6-15-385,-1-1 0,1 1 0,0 0 0,0 0 0,0 0 0,1-1 0,-1 1 1,0 0-1,1 0 0,-1-1 0,1 1 0,-1 0 0,1-1 0,0 1 0,0-1 0,0 1 0,0-1 0,0 1 0,0-1 0,0 1 1,0-1-1,1 0 0,-1 0 0,0 0 0,1 1 0,-1-1 0,1-1 0,-1 1 0,4 1 0,31 15 1,1-2 0,1-2 1,0-1-1,45 7 0,-53-12-19,86 17 16,1-5 1,0-5 0,156-2 0,-77-18 14,234-36 1,-327 28-25,1 5 0,0 5 0,0 3 0,109 16 0,-142-8-8,78 0-1,-111-8-2,1-2-1,-1-1 0,64-17 0,-74 14-3,122-30 15,-119 32-18,0 1 1,62 0 0,-84 4-15,29 0-112,-36 0 91,0 0-1,0 0 1,0-1 0,0 1-1,0-1 1,0 1 0,0-1 0,0 0-1,0 0 1,0 1 0,-1-1-1,1-1 1,0 1 0,2-2 0,-3 2 28,-1 1 0,0-1 0,1 0 0,-1 1 0,1-1 1,-1 0-1,0 1 0,0-1 0,1 0 0,-1 0 1,0 1-1,0-1 0,0 0 0,0 0 0,0 1 1,0-1-1,0 0 0,0 0 0,0 1 0,0-1 1,-1 0-1,1 0 0,0 1 0,0-1 0,-1 0 1,1 1-1,0-1 0,-1 0 0,1 1 0,-1-1 0,1 1 1,-1-1-1,1 0 0,-1 1 0,1-1 0,-1 1 1,-1-1-1,-21-18-175</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5.950"/>
    </inkml:context>
    <inkml:brush xml:id="br0">
      <inkml:brushProperty name="width" value="0.05" units="cm"/>
      <inkml:brushProperty name="height" value="0.05" units="cm"/>
    </inkml:brush>
  </inkml:definitions>
  <inkml:trace contextRef="#ctx0" brushRef="#br0">0 201 15715,'1'-3'189,"-1"-1"-1,1 1 1,0-1 0,0 1-1,0-1 1,1 1-1,-1 0 1,1-1-1,0 1 1,0 0-1,0 0 1,0 0 0,0 1-1,1-1 1,-1 0-1,1 1 1,0 0-1,-1-1 1,6-2-1,8-5 270,1 0 0,25-11-1,-31 16-169,30-13 98,0 1-1,2 2 1,55-13-1,-77 24-371,0 0 0,0 2 0,0 0 0,0 1-1,1 1 1,-1 1 0,0 1 0,0 1 0,23 6 0,-34-6-23,0 0 1,-1 1 0,1 0 0,-1 1 0,0 0 0,0 1 0,0-1 0,-1 2 0,0-1 0,0 1-1,-1 0 1,10 12 0,-8-7 38,-2 0 0,1 0 0,-1 0 0,-1 1 0,-1 0 0,1 0 0,-2 0 0,5 21 0,-5-10 164,-1 0-1,-1 1 0,-1-1 0,-1 1 0,-1-1 0,-1 1 1,-1-1-1,-1 0 0,-1 0 0,-12 32 0,12-43-26,0-1-1,-1 0 1,0 0-1,-1 0 1,0-1-1,-11 14 1,13-20-106,0 0 0,0 0 1,0 0-1,-1-1 1,1 1-1,-1-1 0,0-1 1,-1 1-1,1-1 0,0 0 1,-1-1-1,0 1 0,-12 2 1,1-3-99,0 0 0,0-1 0,-1 0 0,1-2 0,-1 0 0,-35-8 0,-104-38-1484,43 10-1103,81 30-162,57 8 2062</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6.696"/>
    </inkml:context>
    <inkml:brush xml:id="br0">
      <inkml:brushProperty name="width" value="0.05" units="cm"/>
      <inkml:brushProperty name="height" value="0.05" units="cm"/>
    </inkml:brush>
  </inkml:definitions>
  <inkml:trace contextRef="#ctx0" brushRef="#br0">266 538 14603,'0'-4'133,"0"0"-1,-1 1 0,1-1 1,-1 0-1,0 0 1,-1 1-1,1-1 0,0 1 1,-1-1-1,0 1 1,0 0-1,0-1 0,0 1 1,-1 0-1,1 0 1,-1 1-1,1-1 0,-1 0 1,0 1-1,0 0 1,0-1-1,-1 1 0,1 1 1,0-1-1,-1 0 1,0 1-1,1 0 0,-7-2 1,5 1-39,-1 1 1,0 0-1,0 0 0,0 0 1,0 1-1,0 0 1,0 0-1,0 0 0,0 1 1,0 0-1,1 0 1,-1 0-1,0 1 0,0 0 1,1 0-1,-1 0 1,1 1-1,-6 4 0,4-1-43,0 0-1,0 1 0,1 0 1,0 0-1,1 1 0,-1 0 0,2 0 1,-1 0-1,1 0 0,0 1 1,1 0-1,0 0 0,-3 11 1,4-11-6,0-1 0,0 1 0,1 0 0,1 0 0,-1 0 0,1 0 0,1-1 0,-1 1 0,2 0 0,-1 0 0,1-1 0,0 1 0,1-1 1,4 10-1,-6-16-33,0 0 1,0 0-1,0 0 1,0 0-1,0 0 1,0 0-1,1-1 1,-1 1-1,0 0 1,1-1-1,0 1 1,-1-1-1,1 0 1,0 1-1,0-1 1,0 0-1,0 0 1,0 0-1,0 0 1,0-1-1,0 1 1,0-1-1,0 1 1,0-1-1,0 1 1,0-1-1,1 0 1,-1 0 0,0 0-1,0-1 1,0 1-1,1 0 1,-1-1-1,0 1 1,0-1-1,0 0 1,0 0-1,0 0 1,0 0-1,0 0 1,0 0-1,3-3 1,3-2 24,0-1 0,0 0-1,0 0 1,-1-1 0,0 0 0,-1-1 0,9-13 0,-2-3-1,-1-1 0,-1 0-1,-1 0 1,-2-1 0,0-1-1,-2 0 1,-1 0 0,2-55 0,26 203-962,-28-100 824,22 61-269,-25-75 293,0-1 0,0 0 0,1 0-1,0 0 1,0 0 0,0 0 0,1-1 0,0 1 0,0-1-1,0 0 1,6 5 0,-9-8 38,1-1 0,-1 1 0,0 0 0,0-1 0,1 1 0,-1-1 1,0 0-1,1 1 0,-1-1 0,1 0 0,-1 0 0,0 0 0,1 0 0,-1 0 0,1 0 0,-1 0 0,0 0 0,1-1 0,-1 1 1,0-1-1,1 1 0,-1-1 0,0 1 0,0-1 0,1 0 0,-1 1 0,0-1 0,0 0 0,0 0 0,0 0 0,0 0 0,1-2 0,3-2-145,-1-1 0,0 1 0,0-1 0,5-12 0,2-7-199,-2 0 0,-1-1 1,0 0-1,-2 0 0,4-40 0,1-136-923,-10 183 1205,-1 5 69,2-15 67,-2-1 0,-1 1 0,-10-54 0,6 67 562,2 24 122,3 34 415,4 16-88,4-2-1,1 1 0,3-1 0,3-1 0,26 66 1,-39-117-989,21 43 534,-22-45-562,1 0 1,-1 0-1,0 0 1,1-1-1,-1 1 1,1 0-1,0-1 1,-1 1 0,1-1-1,0 1 1,0-1-1,0 0 1,0 0-1,0 0 1,0 0-1,0 0 1,0-1-1,4 2 1,-5-2-30,0 0-1,0 0 1,0 0 0,0-1 0,0 1-1,0 0 1,0 0 0,-1 0 0,1-1-1,0 1 1,0-1 0,0 1 0,0-1-1,-1 1 1,1-1 0,0 1 0,0-1-1,-1 1 1,1-1 0,-1 0 0,1 0-1,0 1 1,-1-1 0,1 0 0,-1 0-1,0 0 1,1 1 0,-1-1 0,0 0-1,1 0 1,-1 0 0,0 0 0,0 0-1,0 0 1,0 0 0,0-1 0,1-4-45,-1 1 0,0-1 0,0 0 0,-1 1 0,-1-9 1,-4-10-209,-1 1 1,-1 0 0,-14-30 0,15 38 55,-1 1 1,0 0-1,-1 1 1,0 0-1,-1 0 1,-15-14-1,-3 8-236,28 19 425,-1 0 0,1-1 0,-1 1 0,0 0 0,1-1 0,-1 1 0,1 0-1,-1 0 1,1-1 0,-1 1 0,0 0 0,1 0 0,-1 0 0,0 0 0,1 0 0,-1 0 0,1 0 0,-1 0 0,0 0-1,1 0 1,-1 0 0,1 0 0,-1 0 0,0 1 0,1-1 0,-1 0 0,1 0 0,-1 1 0,0-1 0,1 0-1,-1 1 1,1-1 0,-1 0 0,1 1 0,0-1 0,-1 1 0,1-1 0,-1 1 0,1-1 0,0 1 0,-1-1 0,1 1-1,0 0 1,0-1 0,-1 1 0,1-1 0,0 1 0,0 0 0,0-1 0,0 2 0,0 4 6,0-1 0,1 1 0,0-1 0,0 0 0,0 1 0,1-1 0,0 0 1,0 1-1,0-1 0,1 0 0,5 8 0,0-1 72,0 0 0,1-1 0,17 18 0,-19-23-3,0 0 0,0 0 0,1 0 1,0-1-1,1 0 0,-1 0 0,1-1 0,0 0 0,0-1 0,0 0 0,0-1 0,1 1 0,-1-2 1,1 1-1,-1-1 0,15-1 0,-17 0-28,0-1 0,1 0 0,-1-1 0,0 1 0,0-1 0,0-1 0,0 1 0,0-1 0,-1 0 0,1-1 0,-1 0 0,0 0 0,0 0 0,0-1 0,0 0 0,-1 0 0,0 0 0,0 0 0,0-1 1,-1 0-1,7-12 0,-6 8-59,0 0 0,-1 0 1,5-21-1,-8 28-5,0 0 0,0-1 0,0 1 0,-1-1 0,0 1 0,1 0 0,-1-1 0,-1 1 0,1-1 0,0 1 0,-1-1 0,0 1 0,1 0 0,-1-1 0,-3-5 0,3 8 22,1 1 0,0-1 1,-1 1-1,1-1 0,-1 1 1,1 0-1,-1-1 0,1 1 0,-1-1 1,1 1-1,-1 0 0,1-1 1,-1 1-1,1 0 0,-1 0 1,0-1-1,1 1 0,-1 0 0,1 0 1,-1 0-1,0 0 0,1 0 1,-1 0-1,0 0 0,1 0 0,-1 0 1,1 0-1,-1 0 0,0 0 1,1 0-1,-1 1 0,0-1 1,1 0-1,-1 0 0,1 1 0,-1-1 1,1 0-1,-1 1 0,1-1 1,-1 0-1,1 1 0,-1 0 0,-17 22 41,12-11 27,1-1 1,1 1-1,0 0 1,0 0-1,1 0 0,1 0 1,0 0-1,0 14 1,1-18-1,1 1 1,0-1 0,1 1 0,-1-1 0,2 1 0,-1-1 0,1 1 0,0-1 0,1 0-1,0 0 1,0 0 0,8 12 0,-10-18-56,0-1 0,0 1-1,1-1 1,-1 1 0,0-1 0,1 1-1,-1-1 1,1 0 0,-1 0 0,1 0-1,-1 0 1,1 0 0,0 0 0,0-1-1,-1 1 1,1 0 0,0-1 0,0 1-1,0-1 1,0 0 0,0 0 0,0 0-1,-1 0 1,1 0 0,0 0 0,0 0-1,0 0 1,0-1 0,0 1 0,0-1-1,-1 1 1,1-1 0,0 0 0,0 0-1,2-2 1,6-3-31,-1-1 0,0 0 0,0 0-1,13-15 1,-17 16-21,24-26-254,-15 15-59,28-26 0,-39 40 277,1 0 1,0 0-1,-1 0 1,1 0-1,1 1 1,-1 0-1,0 0 1,0 0-1,1 0 1,-1 1-1,1 0 1,0-1-1,7 1 1,-9 1 39,0 0 0,0 1 0,0 0-1,-1-1 1,1 1 0,0 0 0,0 1 0,0-1 0,-1 0 0,1 1-1,0-1 1,-1 1 0,1 0 0,-1 0 0,0 0 0,0 0 0,0 0-1,0 1 1,0-1 0,0 1 0,-1-1 0,3 6 0,4 6 113,-1 1-1,9 30 1,-14-39-16,1 3 3,-2-2 70,1-1 0,1 1 0,-1-1 1,1 0-1,6 10 0,-8-15-99,-1 0 1,1 0-1,0-1 0,-1 1 0,1 0 0,0-1 0,0 1 0,0 0 0,0-1 0,-1 1 0,1-1 0,0 1 0,0-1 0,0 0 1,0 1-1,0-1 0,2 0 0,-1 0 3,-1 0 0,1 0 0,-1 0 0,1-1 0,-1 1 0,0-1 0,1 1 0,-1-1 0,1 1 0,-1-1 0,0 0 0,0 0 0,1 0 0,-1 0 0,0 0 0,1-1 0,8-9 27,0 0 0,12-18 0,19-23-903,-38 49 657,0-1 0,1 1 0,0 0 1,-1 0-1,1 1 0,0-1 1,0 1-1,0 0 0,1 0 0,8-3 1,-12 5 120,0-1 0,0 1 0,0 0 0,0 0 0,0 0 0,0 0 0,0 0-1,0 0 1,0 0 0,0 0 0,1 0 0,-1 0 0,0 1 0,0-1 0,0 0 0,0 1 0,0-1 0,0 1 0,0-1 0,0 1 0,0-1 0,-1 1 0,1 0 0,0 0 0,0-1 0,0 1 0,-1 0 0,2 1 0,0 2-137,0-1-1,0 1 1,-1 0 0,1 0 0,1 8 0,-2-5 8,6 13-417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7.313"/>
    </inkml:context>
    <inkml:brush xml:id="br0">
      <inkml:brushProperty name="width" value="0.05" units="cm"/>
      <inkml:brushProperty name="height" value="0.05" units="cm"/>
    </inkml:brush>
  </inkml:definitions>
  <inkml:trace contextRef="#ctx0" brushRef="#br0">10 1 17164,'-2'4'314,"0"0"1,1 0-1,0 1 1,0-1 0,0 1-1,0 0 1,0-1-1,1 1 1,0-1-1,0 1 1,1 6 0,-1 1 396,0 29 643,1 57 288,0-88-1541,0-1 0,0 1 1,1-1-1,1 0 0,-1 0 1,2 0-1,7 15 0,-10-22-96,0 0 1,0 0-1,1-1 1,-1 1-1,0-1 0,1 1 1,0-1-1,-1 1 1,1-1-1,0 0 0,0 0 1,0 0-1,0 0 1,0 0-1,0 0 0,0-1 1,0 1-1,0-1 0,0 1 1,0-1-1,0 0 1,0 0-1,4 0 0,4-1-39,1 0-1,-1-1 0,18-5 0,-7 2-102,-5 1-71,-1 2 0,1 0 0,0 1 0,0 0 0,-1 1 0,1 1 0,25 5 0,-35-5 128,0 0 0,0 1-1,1 0 1,-1 0-1,0 1 1,-1 0 0,1 0-1,0 0 1,-1 0-1,0 1 1,1 0 0,-1 0-1,-1 1 1,1-1-1,-1 1 1,0 0 0,0 0-1,0 0 1,-1 1-1,1-1 1,2 9 0,-4-10 94,-1-1 1,0 1-1,0-1 0,0 1 1,-1 0-1,1 0 1,-1-1-1,0 1 1,0 0-1,0 0 1,0-1-1,-1 1 1,0 0-1,1 0 0,-1-1 1,-1 1-1,0 3 1,-1-2 76,0 0 0,0-1 1,0 1-1,-1-1 0,1 1 1,-1-1-1,0 0 0,0 0 0,-1-1 1,-6 5-1,0-1 130,-1-1 0,1 0 0,-1-1-1,0 0 1,-1-1 0,1 0 0,-1-1 0,1 0 0,-18 0-1,13-2-67,-1-1-1,1-1 0,-24-4 0,34 4-294,1 0 0,0 0 0,0-1 0,0 0 0,0 0 0,0-1 0,0 0 0,1 0 0,-1 0 0,1-1 0,0 1 0,-8-8 0,13 11 78,-1-1 1,1 1-1,-1 0 1,1-1-1,0 1 1,-1 0 0,1-1-1,0 1 1,0-1-1,-1 1 1,1-1-1,0 1 1,0 0-1,0-1 1,0 1-1,-1-1 1,1 1-1,0-1 1,0 1-1,0-1 1,0 1-1,0-1 1,0 1-1,0-1 1,0 1-1,0-1 1,1 1 0,-1-1-1,0 1 1,0-1-1,0 1 1,1-1-1,0 0-30,0 0 0,0 0 0,0 1 0,0-1 0,0 0 0,0 0 0,1 1 0,-1-1 0,0 1 0,0-1 0,3 0-1,44-5-883,-42 6 758,42-4-802</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7.854"/>
    </inkml:context>
    <inkml:brush xml:id="br0">
      <inkml:brushProperty name="width" value="0.05" units="cm"/>
      <inkml:brushProperty name="height" value="0.05" units="cm"/>
    </inkml:brush>
  </inkml:definitions>
  <inkml:trace contextRef="#ctx0" brushRef="#br0">138 78 18956,'0'-5'189,"-1"0"0,1 0 0,-1 1 0,0-1 0,0 0 0,-1 0 0,1 0 0,-1 1 0,0-1 0,0 1-1,-5-8 1,6 11-151,0 0 0,0 0 0,0 0 0,0 0 0,0 0 0,0 0 0,0 0 0,0 0 0,0 1 0,-1-1 0,1 0 0,0 1 0,0-1 0,-1 1 0,1 0 0,0-1 0,-1 1 0,-2-1 0,2 2 21,0-1 0,0 0-1,0 1 1,0 0 0,0-1-1,1 1 1,-1 0 0,0 0 0,0 0-1,0 0 1,1 0 0,-1 0 0,0 1-1,1-1 1,-1 0 0,-1 4 0,-4 3-21,2 0 0,-1 0 0,1 1 0,0 0 0,1 0 0,0 0 0,0 1 1,1 0-1,0-1 0,-1 12 0,0 1-57,1 1 0,1-1 0,1 36 1,1-50 10,1 0 0,0 0 0,0-1 1,1 1-1,0 0 0,1 0 0,5 12 1,-7-19 8,0 1 1,-1-1-1,1 0 1,0 1-1,0-1 0,0 0 1,0 0-1,1 0 1,-1 0-1,0 0 1,0 0-1,1 0 1,-1 0-1,0 0 1,1-1-1,-1 1 1,1 0-1,2 0 1,-2-1 3,0 0 0,0 0 0,0-1 0,0 1 0,0 0 1,0-1-1,0 1 0,0-1 0,0 0 0,0 0 0,0 0 1,-1 0-1,1 0 0,0 0 0,0 0 0,-1-1 0,1 1 0,1-3 1,6-4 19,-1-1 0,0 0 0,0-1 0,-1 0 0,-1 0 0,8-14 0,25-70 74,-3 6-413,-36 88 306,0 0 1,0 0-1,0-1 1,0 1-1,0 0 0,0 0 1,0 0-1,0-1 1,0 1-1,0 0 1,1 0-1,-1 0 1,0-1-1,0 1 1,0 0-1,0 0 1,0 0-1,0 0 1,0 0-1,1-1 0,-1 1 1,0 0-1,0 0 1,0 0-1,0 0 1,1 0-1,-1 0 1,0 0-1,0-1 1,0 1-1,1 0 1,-1 0-1,0 0 1,0 0-1,0 0 0,1 0 1,-1 0-1,0 0 1,0 0-1,1 0 1,-1 0-1,0 0 1,0 0-1,0 1 1,0-1-1,1 0 1,4 12-188,0 23 36,-5-33 141,3 41-5,-3-31 141,1 0 0,-1 0 0,2 0 0,0 0 0,0 0 0,1 0-1,8 18 1,-11-29-96,1 0-1,-1-1 0,0 1 1,1-1-1,-1 1 0,1 0 1,-1-1-1,1 1 0,-1-1 1,1 1-1,0-1 0,-1 0 0,1 1 1,-1-1-1,1 0 0,0 1 1,0-1-1,-1 0 0,1 0 1,0 1-1,-1-1 0,1 0 1,0 0-1,0 0 0,-1 0 1,1 0-1,0 0 0,0 0 1,-1 0-1,1 0 0,0-1 0,-1 1 1,1 0-1,0 0 0,0-1 1,-1 1-1,1 0 0,-1-1 1,1 1-1,0-1 0,-1 1 1,1-1-1,-1 1 0,2-1 1,26-29 251,-24 24-241,-2 4-34,23-28-209,43-40 1,-60 63 106,-1 1 0,1 0 0,0 0 1,0 0-1,1 1 0,-1 1 0,1 0 0,0 0 1,1 0-1,-1 1 0,18-3 0,-24 5 69,0 1-1,0 0 1,1 0-1,-1 1 1,0-1 0,1 0-1,-1 1 1,0 0-1,0 0 1,1 0-1,-1 0 1,0 1-1,0-1 1,0 1 0,-1 0-1,1-1 1,0 1-1,-1 1 1,1-1-1,-1 0 1,5 6-1,0 2 55,0 0-1,-1 1 0,0 0 0,6 17 0,-6-15 151,-6-11-127,1-1 0,-1 0 0,1 1 1,0-1-1,-1 0 0,1 0 0,0 1 0,0-1 0,0 0 0,0 0 0,0 0 0,0 0 0,0 0 0,0 0 0,0-1 1,0 1-1,0 0 0,1-1 0,-1 1 0,0 0 0,0-1 0,1 1 0,-1-1 0,0 0 0,1 0 0,-1 1 0,1-1 1,-1 0-1,0 0 0,3 0 0,2-2 117,0 1-1,-1-1 1,1 0 0,-1-1 0,0 1 0,7-5 0,15-6-103,-15 10-505,1 0 1,-1 1-1,0 1 1,1-1-1,0 2 1,13 1-1,-4-1-804,-19 0 1105,1 0 1,-1 0 0,0-1 0,1 1-1,-1-1 1,0 0 0,1 0-1,-1 0 1,0 0 0,5-4-1,9-9-745</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8.286"/>
    </inkml:context>
    <inkml:brush xml:id="br0">
      <inkml:brushProperty name="width" value="0.05" units="cm"/>
      <inkml:brushProperty name="height" value="0.05" units="cm"/>
    </inkml:brush>
  </inkml:definitions>
  <inkml:trace contextRef="#ctx0" brushRef="#br0">0 0 13883,'17'150'3517,"15"101"516,-29-239-3860,7 34 380,-9-44-535,-1 0-1,1 0 1,0 0-1,0 0 1,0 0 0,0 0-1,0 0 1,1-1-1,-1 1 1,1 0 0,-1-1-1,1 1 1,-1-1-1,1 1 1,0-1 0,3 2-1,-4-2-27,0-1 0,0 0 0,0 0 0,0 1 0,0-1 1,1 0-1,-1 0 0,0 0 0,0 0 0,0 0 0,0 0 0,0 0 0,1-1 0,-1 1 0,0 0 0,0 0 0,0-1 0,0 1 0,2-2 1,0 0-29,0 0 1,-1 0 0,1 0-1,0-1 1,-1 1 0,4-5-1,2-4-88,0-1 0,8-17 0,-14 27 120,44-95-43,-30 59 546,1 2 0,43-65 0,-19 52-179,-36 45-565,-1-1 0,1 1 1,0 0-1,0 0 0,0 1 1,0 0-1,12-6 1,-28 21-1645,-4-3 1281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8.735"/>
    </inkml:context>
    <inkml:brush xml:id="br0">
      <inkml:brushProperty name="width" value="0.05" units="cm"/>
      <inkml:brushProperty name="height" value="0.05" units="cm"/>
    </inkml:brush>
  </inkml:definitions>
  <inkml:trace contextRef="#ctx0" brushRef="#br0">0 1 18452,'23'27'2152,"3"-3"-1503,1-7-273,0-2 1216,3 0-1072,-4 1-616,-4 1-880,1 1 840,-5 0-280,-2 2-112</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5:39.154"/>
    </inkml:context>
    <inkml:brush xml:id="br0">
      <inkml:brushProperty name="width" value="0.05" units="cm"/>
      <inkml:brushProperty name="height" value="0.05" units="cm"/>
    </inkml:brush>
  </inkml:definitions>
  <inkml:trace contextRef="#ctx0" brushRef="#br0">378 801 12787,'-134'56'2109,"-110"49"4493,266-113-5874,0 0-1,30-6 1,-10 3-571,588-158-82,969-133 0,-564 151-524,-9-58-1541,-1021 208 1970,44-11-203,94-36 0,-83 19-40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12.125"/>
    </inkml:context>
    <inkml:brush xml:id="br0">
      <inkml:brushProperty name="width" value="0.05" units="cm"/>
      <inkml:brushProperty name="height" value="0.05" units="cm"/>
    </inkml:brush>
  </inkml:definitions>
  <inkml:trace contextRef="#ctx0" brushRef="#br0">12 10 21397,'-11'-10'68,"14"13"4,23 22 30,13 23 15,51 85-1,-20-28-50,-44-67-44,-9-12-11,1-1-1,0 0 1,2-2-1,36 33 1,-54-54-50,1 0-1,0 0 1,-1-1 0,1 1 0,0-1 0,0 0 0,5 2 0,-8-3 10,1 0 1,-1 0 0,0 0 0,0 0-1,1 0 1,-1 0 0,0 0 0,0 0-1,0 0 1,1 0 0,-1 0-1,0 0 1,0 0 0,1 0 0,-1 0-1,0 0 1,0 0 0,1 0 0,-1 0-1,0 0 1,0 0 0,0 0 0,1 0-1,-1-1 1,0 1 0,0 0 0,0 0-1,0 0 1,1 0 0,-1-1 0,0 1-1,0 0 1,0-1 0,-6-12-1540,3 9 1407,-1 0 0,1 0 0,-1 1 0,0 0 0,-1-1 0,-6-3 0,-17-9-583</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12.528"/>
    </inkml:context>
    <inkml:brush xml:id="br0">
      <inkml:brushProperty name="width" value="0.05" units="cm"/>
      <inkml:brushProperty name="height" value="0.05" units="cm"/>
    </inkml:brush>
  </inkml:definitions>
  <inkml:trace contextRef="#ctx0" brushRef="#br0">1 397 16396,'8'-7'1704,"11"-12"-952,2-7-240,12-9 688,5-1-135,6-9-273,0 0-120,1 0-592,-2 5-440,-7 6 360,-2 2-112,-12-1-88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14.392"/>
    </inkml:context>
    <inkml:brush xml:id="br0">
      <inkml:brushProperty name="width" value="0.05" units="cm"/>
      <inkml:brushProperty name="height" value="0.05" units="cm"/>
    </inkml:brush>
  </inkml:definitions>
  <inkml:trace contextRef="#ctx0" brushRef="#br0">1 0 17036,'1'1'77,"0"0"0,0 0 0,0-1 0,0 1 0,0 0 0,0 0 0,0 0 0,0 0 0,0 0 1,0 0-1,-1 1 0,1-1 0,0 0 0,-1 0 0,1 3 0,1-1 58,22 39-56,3 0 0,0-3 0,3 0 0,1-1 0,2-3 0,57 50 0,-86-82-174,0 1 0,0-1-1,-1 1 1,1-1-1,-1 1 1,0 0-1,3 5 1,-6-8 53,1-1-1,-1 1 1,0 0-1,0-1 1,0 1 0,1 0-1,-1-1 1,0 1 0,0 0-1,0 0 1,0-1 0,0 1-1,0 0 1,-1-1 0,1 1-1,0 0 1,0-1 0,0 1-1,-1 0 1,1-1-1,0 1 1,-1 0 0,0 1-16,0-1 0,-1 0 0,1 0-1,-1 1 1,1-1 0,-1 0 0,1 0 0,-1 0 0,1-1 0,-1 1 0,0 0 0,-2 0 0,-22 7-360,-3 1-146</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27.558"/>
    </inkml:context>
    <inkml:brush xml:id="br0">
      <inkml:brushProperty name="width" value="0.05" units="cm"/>
      <inkml:brushProperty name="height" value="0.05" units="cm"/>
    </inkml:brush>
  </inkml:definitions>
  <inkml:trace contextRef="#ctx0" brushRef="#br0">1 8 14875,'0'0'67,"0"0"0,0-1 0,0 1 0,0 0 0,0 0 0,0-1 0,0 1 0,0 0 0,0-1 0,0 1 0,0 0 0,0 0 0,0-1 0,1 1 0,-1 0 0,0 0 0,0-1 0,0 1 0,0 0 0,1 0 0,-1-1 0,0 1-1,0 0 1,0 0 0,1 0 0,-1 0 0,0-1 0,0 1 0,1 0 0,-1 0 0,0 0 0,0 0 0,1 0 0,-1 0 0,0 0 0,1 0 0,-1 0 0,0 0 0,0 0 0,1 0 0,-1 0 0,0 0 0,1 0 0,-1 0 0,0 0 0,0 0 0,1 0 0,-1 0 0,0 0 0,1 1 0,14 7 1405,51 40-882,95 91-1,41 74-164,-180-188-465,5 5-279,0 2 1,32 51 0,-59-82 286,1-1 0,-1 0 0,0 0 0,0 0 0,1 1-1,-1-1 1,0 0 0,0 0 0,1 1 0,-1-1 0,0 0-1,0 1 1,0-1 0,0 0 0,0 1 0,0-1 0,1 0 0,-1 1-1,0-1 1,0 0 0,0 1 0,0-1 0,0 0 0,0 1-1,0-1 1,0 0 0,0 1 0,-1-1 0,1 0 0,0 1-1,0-1 1,0 0 0,0 1 0,0-1 0,-1 0 0,1 1 0,0-1-1,0 0 1,0 0 0,-1 1 0,1-1 0,0 0 0,0 0-1,-1 1 1,1-1 0,0 0 0,-1 0 0,1 0 0,0 0-1,-1 1 1,1-1 0,0 0 0,-1 0 0,1 0 0,0 0 0,-1 0-1,1 0 1,0 0 0,-1 0 0,1 0 0,0 0 0,-1 0-1,1 0 1,0 0 0,-1-1 0,-27-5-1132,24 5 1176,-25-6-588,-2 3-63</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14.760"/>
    </inkml:context>
    <inkml:brush xml:id="br0">
      <inkml:brushProperty name="width" value="0.05" units="cm"/>
      <inkml:brushProperty name="height" value="0.05" units="cm"/>
    </inkml:brush>
  </inkml:definitions>
  <inkml:trace contextRef="#ctx0" brushRef="#br0">0 422 14307,'7'-16'1712,"9"-7"-807,5-4-337,10-9 1016,3-2-520,8-8-408,3-1-287,0-2-2194,5-3 1817,-4 8-408,-6 1-224</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16.973"/>
    </inkml:context>
    <inkml:brush xml:id="br0">
      <inkml:brushProperty name="width" value="0.05" units="cm"/>
      <inkml:brushProperty name="height" value="0.05" units="cm"/>
    </inkml:brush>
  </inkml:definitions>
  <inkml:trace contextRef="#ctx0" brushRef="#br0">1 0 15923,'29'35'1644,"-19"-25"-1428,-1 0 1,9 14-1,76 101 186,11 18 153,-90-119-403,-1-3 134,-2 0 0,0 2-1,13 33 1,-24-56-312,-1 0-1,0 1 0,0-1 1,0 1-1,0-1 0,1 0 1,-1 1-1,0-1 0,0 1 1,0-1-1,0 1 0,0-1 1,0 0-1,0 1 0,0-1 1,0 1-1,0-1 0,0 1 1,0-1-1,0 0 0,-1 1 1,1-1-1,0 1 0,0-1 1,0 0-1,-1 1 0,1-1 1,0 1-1,0-1 0,-1 0 1,1 1-1,0-1 0,-1 0 0,1 0 1,0 1-1,-1-1 0,1 0 1,0 0-1,-1 1 0,1-1 1,-1 0-1,1 0 0,0 0 1,-1 0-1,1 0 0,-1 0 1,1 0-1,-1 0 0,1 0 1,0 0-1,-2 0 0,-27-5-1376,20 3 1101,-61-13-1436,-138-23 3042,208 38-1264,0 0 0,-1 0 0,1 0 0,0 0 0,-1 0 0,1 0 0,0 0 0,-1 0 1,1 0-1,0 0 0,-1 0 0,1 0 0,0 0 0,-1-1 0,1 1 0,0 0 0,-1 0 0,1 0 0,0 0 0,-1 0 0,1-1 0,0 1 0,0 0 0,-1 0 0,1-1 0,0 1 0,0 0 0,0 0 0,-1-1 0,1 1 0,0 0 0,0 0 0,0-1 0,0 1 0,-1 0 0,1-1 0,0 1 0,0 0 0,0-1 0,0 1 0,0 0 0,0-1 0,0 1 0,0 0 0,0-1 0,0 1 0,0 0 0,0-1 0,0 1 0,1 0 1,-1-1-1,0 1 0,0 0 0,0-1 0,0 1 0,0 0 0,1 0 0,-1-1 0,0 1 0,1-1 0,17-17 731,-13 14-464,74-71 1067,75-90 0,-125 128-1351,-3 4-123</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36.240"/>
    </inkml:context>
    <inkml:brush xml:id="br0">
      <inkml:brushProperty name="width" value="0.05" units="cm"/>
      <inkml:brushProperty name="height" value="0.05" units="cm"/>
    </inkml:brush>
  </inkml:definitions>
  <inkml:trace contextRef="#ctx0" brushRef="#br0">1 0 17020,'1'6'141,"2"-1"-1,-1 0 1,0 1 0,1-1 0,0-1 0,0 1 0,0 0 0,1-1 0,0 1 0,0-1 0,0 0 0,0-1-1,5 5 1,10 5-47,39 21 0,-41-24 30,89 46 68,-40-22-154,-2 2 1,89 67-1,-124-74-789,-29-29 746,0 0 1,0 0-1,0 1 0,0-1 0,0 0 1,0 0-1,0 0 0,0 0 0,0 1 0,0-1 1,0 0-1,0 0 0,0 0 0,0 1 1,0-1-1,0 0 0,0 0 0,0 0 1,0 0-1,0 1 0,0-1 0,0 0 1,0 0-1,-1 0 0,1 0 0,0 0 1,0 1-1,0-1 0,0 0 0,0 0 1,-1 0-1,1 0 0,0 0 0,0 0 1,0 0-1,0 0 0,-1 1 0,1-1 1,0 0-1,0 0 0,0 0 0,0 0 1,-1 0-1,1 0 0,0 0 0,0 0 1,0 0-1,-1 0 0,1 0 0,0 0 1,0 0-1,0-1 0,0 1 0,-1 0 1,1 0-1,0 0 0,0 0 0,0 0 1,0 0-1,-1 0 0,1-1 0,-2 1-33,-21-1-181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8:36.658"/>
    </inkml:context>
    <inkml:brush xml:id="br0">
      <inkml:brushProperty name="width" value="0.05" units="cm"/>
      <inkml:brushProperty name="height" value="0.05" units="cm"/>
    </inkml:brush>
  </inkml:definitions>
  <inkml:trace contextRef="#ctx0" brushRef="#br0">0 222 17252,'5'6'1592,"6"-3"-920,5-4-248,12-12 664,7-3-175,6-7-241,1-1-136,4-5-520,-3 2-280,-2-5 248,-3-1-72,-11 0-104</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03.630"/>
    </inkml:context>
    <inkml:brush xml:id="br0">
      <inkml:brushProperty name="width" value="0.05" units="cm"/>
      <inkml:brushProperty name="height" value="0.05" units="cm"/>
    </inkml:brush>
  </inkml:definitions>
  <inkml:trace contextRef="#ctx0" brushRef="#br0">0 1 12363,'6'10'408,"1"-1"0,0 1 0,1-1 0,0 0 0,0-1 0,1 0 0,0-1 0,12 9 0,4 4-85,79 64 274,116 99 178,-158-126-509,76 89-1,-134-141-328,0 0-1,-1-1 0,1 1 0,-1 0 1,-1 1-1,5 7 0,-7-12 48,0 0 0,1 0 0,-1 0 0,0 0 0,0 0 0,0 1 1,0-1-1,0 0 0,0 0 0,0 0 0,0 0 0,0 0 0,0 0 0,-1 0 0,1 0 0,0 0 0,-1 0 0,1 0 0,0 0 0,-1-1 1,1 1-1,-1 0 0,0 0 0,1 0 0,-1 0 0,0-1 0,0 1 0,1 0 0,-1-1 0,0 1 0,0 0 0,0-1 0,0 1 0,0-1 1,0 0-1,0 1 0,0-1 0,0 0 0,0 1 0,0-1 0,0 0 0,0 0 0,0 0 0,-1 0 0,-22 1-216,-4-1-86</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04.049"/>
    </inkml:context>
    <inkml:brush xml:id="br0">
      <inkml:brushProperty name="width" value="0.05" units="cm"/>
      <inkml:brushProperty name="height" value="0.05" units="cm"/>
    </inkml:brush>
  </inkml:definitions>
  <inkml:trace contextRef="#ctx0" brushRef="#br0">14 495 13435,'-8'0'1624,"2"2"-1040,6-4-176,4-6 1073,11-15-537,6-8-112,8-12-176,2-4-112,5-7-120,4-2-7,0 1-393,1 7-393,-7 9 1,-5 7 280,-14 5-136,-3-4-56</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17.687"/>
    </inkml:context>
    <inkml:brush xml:id="br0">
      <inkml:brushProperty name="width" value="0.05" units="cm"/>
      <inkml:brushProperty name="height" value="0.05" units="cm"/>
    </inkml:brush>
  </inkml:definitions>
  <inkml:trace contextRef="#ctx0" brushRef="#br0">4 16 16339,'-3'-13'1575,"6"11"-606,15 16-64,201 177-292,52 49-1051,-251-222-250,-1 2 0,26 34-1,-45-54 673,0 1-1,1-1 0,-1 0 0,0 1 0,0-1 0,1 0 0,-1 1 0,0-1 0,0 0 0,1 1 0,-1-1 0,0 0 0,0 1 0,0-1 0,0 0 0,1 1 0,-1-1 0,0 1 0,0-1 0,0 1 0,0-1 0,0 0 0,0 1 0,0-1 0,0 1 0,0-1 0,-1 0 0,1 1 0,0-1 0,0 1 0,0-1 0,0 0 0,-1 1 0,-12 1-406,-5-3 33</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18.075"/>
    </inkml:context>
    <inkml:brush xml:id="br0">
      <inkml:brushProperty name="width" value="0.05" units="cm"/>
      <inkml:brushProperty name="height" value="0.05" units="cm"/>
    </inkml:brush>
  </inkml:definitions>
  <inkml:trace contextRef="#ctx0" brushRef="#br0">18 419 13555,'-11'0'1576,"6"-5"-720,4 0-231,7-8 1399,5-7-832,8-12-152,5-4-135,8-7-201,3-3-88,3 2-304,2 0-248,-1 6-560,-4 4-368,-3 10 688,-8 2-136,-11 9-144</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3.866"/>
    </inkml:context>
    <inkml:brush xml:id="br0">
      <inkml:brushProperty name="width" value="0.05" units="cm"/>
      <inkml:brushProperty name="height" value="0.05" units="cm"/>
    </inkml:brush>
  </inkml:definitions>
  <inkml:trace contextRef="#ctx0" brushRef="#br0">17041 667 11546,'-68'-3'1083,"-94"-17"0,29 3-649,-103 0-254,-291 18 1,-771 1 683,236-51-5,3-36-456,675 43-381,-1004-85-137,-181 88-856,268 13 256,360-25 566,-328-11 232,423 60 207,61 1-50,4-38-101,480 9-100,-328-24 20,466 48-53,-303 29 0,278 4 50,-244 69 0,-169 105 122,540-176-177,-99 56 1,138-68-11,1 1 1,0 1 0,1 1-1,0 0 1,1 2-1,1 0 1,-22 31 0,33-40-5,1 1 0,1 0 0,-1 0 0,2 0 1,-1 1-1,2 0 0,-1 0 0,2 0 0,-1 0 0,-1 19 1,4-15-8,0 0 0,1 1 1,0-1-1,2 0 1,-1 0-1,2 0 1,6 17-1,3 0-17,2-1 0,0 0 0,3-1 0,0-1 0,2-1-1,31 35 1,-10-18 12,1-3-1,3-1 1,1-2-1,1-3 1,2-1-1,94 48 1,-19-22 5,2-6 1,3-5 0,164 41 0,-101-47 2,328 33 1,310-26 40,-354-27-8,-334-15-17,1169 64 44,6-48 11,293-77-197,-1340 40 134,1301-4 211,-815 11-130,-5-51-52,388-112 10,111-12 33,-829 132-24,623-67-201,0 22-329,82 58 481,-1100 35 42,84-3 115,-96 2-59,0-1 0,0 0-1,0-1 1,0-1 0,18-6-1,-30 9-65,-1 1 0,0-1-1,0 1 1,1-1 0,-1 1 0,0-1-1,0 0 1,0 0 0,0 1-1,0-1 1,0 0 0,0 0 0,0 0-1,0 0 1,0 0 0,-1 0-1,1-1 1,0 1 0,-1 0 0,1 0-1,-1 0 1,1-1 0,-1 1-1,0 0 1,1-1 0,-1 1 0,0 0-1,0-1 1,0 1 0,0 0-1,0-1 1,0 1 0,0 0 0,0-1-1,-1 1 1,1 0 0,-1 0-1,1-1 1,-1 1 0,1 0 0,-1 0-1,-1-2 1,-2-4 61,0 1 1,-1-1-1,0 1 0,-1 1 1,-9-10-1,-44-32-80,-1 3 1,-2 2-1,-125-62 0,-86-18-158,64 29 218,-191-88 91,350 161-256,-2 3 1,0 1-1,-58-9 1,-160-8-282,171 26 227</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6.583"/>
    </inkml:context>
    <inkml:brush xml:id="br0">
      <inkml:brushProperty name="width" value="0.05" units="cm"/>
      <inkml:brushProperty name="height" value="0.05" units="cm"/>
    </inkml:brush>
  </inkml:definitions>
  <inkml:trace contextRef="#ctx0" brushRef="#br0">1 118 17204,'1'-23'1655,"-1"18"-1466,0 0 0,1 1 0,-1-1 1,1 0-1,0 0 0,2-7 0,4 26 684,3 30-653,17 63-141,-23-96-74,0-1-1,0 0 1,1 0-1,0 0 1,1-1-1,0 0 1,12 15-1,-16-22 10,1 1 0,-1-1 0,1 0 0,-1 0 0,1 0 0,0 0-1,0 0 1,0 0 0,0-1 0,0 0 0,0 1 0,0-1 0,0 0 0,0 0-1,1-1 1,-1 1 0,7-1 0,-6 0 12,1-1 0,-1 1 0,1-1 1,-1-1-1,0 1 0,1-1 0,-1 1 0,0-1 0,0-1 0,0 1 0,6-5 1,3-3 66,-1-2 0,-1 1 0,1-1 0,-2-1 0,0 0 0,9-16 0,-10 13 84,12-28 0,-11 23-88,-10 21-89,0 0 1,0 0-1,0 0 1,0 0-1,0 0 1,0 0-1,0 0 1,0 0-1,0 0 1,0 0 0,0 0-1,0 0 1,0 0-1,0 0 1,0 0-1,0-1 1,0 1-1,0 0 1,0 0-1,0 0 1,0 0-1,0 0 1,0 0-1,1 0 1,-1 0-1,0 0 1,0 0-1,0 0 1,0 0-1,0 0 1,0 0-1,0 0 1,0 0-1,0 0 1,0 0-1,0 0 1,0 0-1,0 0 1,0 0-1,1 0 1,-1 0-1,0 0 1,0 0-1,0 0 1,0 0-1,0 0 1,0 0-1,0 0 1,0 0-1,0 0 1,0 0-1,0 1 1,0-1-1,0 0 1,0 0-1,0 0 1,0 0-1,0 0 1,0 0-1,0 0 1,1 0-1,-1 0 1,0 0-1,0 0 1,0 0-1,0 0 1,3 9 8,2 16-24,-4-18 11,3 10-14,0 1-1,1-1 1,1 0 0,1 0 0,0-1-1,15 25 1,-19-37 23,-1 0 0,2 0 0,-1 0 0,0 0-1,1-1 1,0 0 0,-1 0 0,1 0 0,1 0 0,-1 0 0,0-1 0,6 3 0,-6-4 11,0 0 1,0 0 0,0-1-1,0 1 1,1-1 0,-1 0-1,0 0 1,0 0-1,0-1 1,0 1 0,0-1-1,0 0 1,1 0 0,-2 0-1,1-1 1,7-3 0,-2 0 48,0-1 0,0 0 0,-1 0 1,0-1-1,0 0 0,0-1 0,-1 0 0,0 0 1,0 0-1,-1-1 0,6-11 0,-4 7 39,-1-1 0,-1 0 0,0 0 0,-1-1 0,0 0 0,-1 0-1,2-18 1,-5 1 38,0 31-140,-1 0 1,0 0-1,0 0 0,0 0 0,-1-1 1,1 1-1,0 0 0,0 0 1,-1 0-1,1 0 0,0 0 0,-1 0 1,1 0-1,-1 0 0,0 0 0,1 0 1,-1 0-1,0 0 0,1 0 0,-1 0 1,0 0-1,0 0 0,-1 0 0,1 1-3,1-1 0,0 1 0,0 0 0,0 0 0,0 0-1,-1 0 1,1 0 0,0 0 0,0 0 0,0 0 0,0 0-1,-1 0 1,1 0 0,0 0 0,0 0 0,0 0 0,0 0-1,-1 1 1,1-1 0,0 0 0,0 0 0,0 0 0,0 0-1,-1 0 1,1 0 0,0 0 0,0 0 0,0 0 0,0 1-1,0-1 1,0 0 0,0 0 0,-1 0 0,1 0 0,0 0-1,0 1 1,0-1 0,0 0 0,0 0 0,0 0 0,0 0-1,0 1 1,0 10-40,5 10-25,-3-15 55,0-1 1,1 1-1,0-1 1,1 1-1,-1-1 0,1 0 1,0-1-1,0 1 0,0-1 1,1 1-1,0-1 1,0-1-1,0 1 0,0-1 1,0 1-1,1-2 0,-1 1 1,1 0-1,0-1 1,0 0-1,0-1 0,0 1 1,0-1-1,0 0 1,0-1-1,9 1 0,-9-1 14,1 0 0,-1-1-1,0 0 1,0 0 0,0 0-1,0 0 1,0-1 0,0 0-1,0 0 1,-1-1 0,1 0-1,-1 1 1,1-2 0,-1 1-1,0-1 1,0 0 0,-1 0-1,1 0 1,-1-1 0,0 1-1,0-1 1,0 0 0,-1 0-1,0-1 1,0 1 0,3-9-1,-4 10-5,-1 0 0,-1 0 1,1 0-1,-1 0 0,1-1 0,-1 1 0,-1 0 0,0-8 0,1 12-2,0-1 0,0 0 1,0 0-1,0 0 0,0 1 0,0-1 0,-1 0 1,1 0-1,0 1 0,0-1 0,-1 0 0,1 0 1,-1 1-1,1-1 0,0 0 0,-1 1 1,1-1-1,-1 1 0,1-1 0,-1 0 0,0 1 1,1-1-1,-1 1 0,0 0 0,1-1 0,-1 1 1,0-1-1,1 1 0,-1 0 0,0 0 0,0-1 1,0 1-1,1 0 0,-1 0 0,0 0 0,0 0 1,1 0-1,-1 0 0,0 0 0,0 0 0,0 0 1,1 0-1,-1 1 0,0-1 0,0 0 1,1 0-1,-1 1 0,0-1 0,0 0 0,0 2 1,-3 0-16,1 1 0,0-1 0,0 1 0,0 0 0,1 0 0,-1 0 0,1 0 0,-1 0 1,1 1-1,0-1 0,1 1 0,-1-1 0,0 1 0,1 0 0,-1 4 0,-1 3-7,0 0 0,1 0-1,1 0 1,-1 13 0,2-19 24,0 0-1,0 0 1,1 0 0,-1 0-1,1 0 1,0 0 0,1 0 0,-1 0-1,1 0 1,4 8 0,-5-11 6,1 0 1,-1-1 0,1 1-1,-1 0 1,1-1-1,-1 1 1,1-1 0,0 0-1,0 1 1,-1-1 0,1 0-1,0 0 1,0 0-1,0 0 1,0-1 0,1 1-1,-1-1 1,0 1 0,0-1-1,0 1 1,0-1-1,1 0 1,-1 0 0,0 0-1,0-1 1,0 1 0,3-1-1,2-1 13,0 0-1,0 0 1,0 0-1,-1-1 1,1 0-1,-1-1 1,1 1 0,-1-1-1,-1 0 1,1-1-1,0 0 1,-1 0-1,5-5 1,6-10 57,0 0 1,16-29-1,-23 35-56,-9 13-19,0 1 1,0 0-1,0-1 1,0 1-1,1 0 1,-1 0-1,0-1 1,0 1-1,0 0 0,0 0 1,1 0-1,-1-1 1,0 1-1,0 0 1,0 0-1,1 0 1,-1-1-1,0 1 1,0 0-1,1 0 0,-1 0 1,0 0-1,0 0 1,1 0-1,-1 0 1,0-1-1,0 1 1,1 0-1,-1 0 1,0 0-1,1 0 0,-1 0 1,0 0-1,0 0 1,1 1-1,4 10-49,1 31-33,-5-24 47,0-10-2,1-1-1,0 0 1,0 0 0,0-1 0,1 1 0,0 0 0,0-1-1,0 0 1,6 9 0,-7-13-15,-1-1 0,1 1 0,0 0 0,-1-1 0,1 0 1,0 1-1,0-1 0,0 0 0,0 0 0,0 0 0,0 0 0,0 0 0,0 0 0,1 0 0,-1-1 1,0 1-1,0-1 0,1 0 0,-1 0 0,0 0 0,0 0 0,1 0 0,-1 0 0,0 0 0,1-1 1,-1 1-1,0-1 0,0 0 0,0 1 0,0-1 0,1 0 0,-1 0 0,2-3 0,4 0-175,-1-1 0,0 0 0,0-1 1,-1 0-1,1 0 0,-1 0 0,-1-1 0,1 0 0,-1 0 0,4-8 0,3-7-143,-1-1 1,11-31 0,3-20-392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18:27.944"/>
    </inkml:context>
    <inkml:brush xml:id="br0">
      <inkml:brushProperty name="width" value="0.05" units="cm"/>
      <inkml:brushProperty name="height" value="0.05" units="cm"/>
    </inkml:brush>
  </inkml:definitions>
  <inkml:trace contextRef="#ctx0" brushRef="#br0">3 552 14051,'-3'10'1368,"3"-8"-784,5-8-151,10-16 695,8-8-120,9-17-104,2-5-104,6-8-208,2-3-111,2-1-369,-2 3-320,-9 8-169,-7 7 329,-11 13-192,-5 6-48</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7.204"/>
    </inkml:context>
    <inkml:brush xml:id="br0">
      <inkml:brushProperty name="width" value="0.05" units="cm"/>
      <inkml:brushProperty name="height" value="0.05" units="cm"/>
    </inkml:brush>
  </inkml:definitions>
  <inkml:trace contextRef="#ctx0" brushRef="#br0">24 1 16764,'-9'118'3230,"1"-17"-1919,7-65-881,2 0 0,5 38 1,-4-60-380,1 0 0,0-1 0,1 1 0,1-1 0,0 0 0,1 0 0,0 0 0,11 15 1,-8-19 47,-9-18-33,-8-20-145,5 20-98,0-1-1,-1 2 0,-1-1 1,1 0-1,-2 1 0,1 0 1,-1 0-1,0 0 1,-11-10-1,12 17-673,9 9 487,11 13 144,-10-16 212,1-1 1,0 0-1,-1 0 0,2 0 1,-1 0-1,0-1 1,1 0-1,-1-1 0,1 1 1,0-1-1,0-1 1,-1 1-1,1-1 0,0 0 1,1-1-1,-1 0 0,0 0 1,0 0-1,0-1 1,10-2-1,-5 0 76,-1 0 0,0 0 0,-1-1 0,1-1-1,-1 0 1,1 0 0,-2-1 0,1 0 0,-1-1 0,1 0 0,14-16 0,-24 23-64,0 0 1,0 0-1,0-1 0,0 1 1,1 0-1,-1 0 1,0 0-1,0 0 0,0 0 1,0 0-1,0 0 1,0-1-1,0 1 1,1 0-1,-1 0 0,0 0 1,0 0-1,0 0 1,0 0-1,0 0 1,1 0-1,-1 0 0,0 0 1,0 0-1,0 0 1,0 0-1,1 0 0,-1 0 1,0 0-1,0 0 1,0 0-1,0 0 1,0 0-1,1 0 0,-1 0 1,0 0-1,0 0 1,0 0-1,0 0 0,0 0 1,1 0-1,-1 1 1,0-1-1,0 0 1,0 0-1,4 11 81,-2 30-108,-1-12 6,-1-26 25,1 0 1,0 0 0,0 0-1,0 0 1,0 0-1,0 0 1,1-1 0,-1 1-1,1 0 1,0-1-1,0 1 1,0-1-1,0 0 1,0 0 0,0 0-1,0 0 1,1 0-1,-1 0 1,1 0 0,-1-1-1,1 1 1,0-1-1,0 0 1,0 0 0,0 0-1,0 0 1,0-1-1,0 1 1,0-1-1,0 1 1,0-1 0,5-1-1,10 1 9,0-2-1,0 0 1,0-2-1,25-7 1,-19 5-172,13-5-259,-37 11 407,1 0 0,-1 0 1,0 0-1,0 0 0,0-1 0,0 1 1,0 0-1,0 0 0,1 0 0,-1 0 0,0-1 1,0 1-1,0 0 0,0 0 0,0 0 0,0 0 1,0-1-1,0 1 0,0 0 0,0 0 0,0 0 1,0-1-1,0 1 0,0 0 0,0 0 0,0 0 1,0-1-1,0 1 0,0 0 0,0 0 1,0 0-1,0-1 0,0 1 0,0 0 0,0 0 1,-1 0-1,1 0 0,0 0 0,0-1 0,0 1 1,0 0-1,0 0 0,-1 0 0,1 0 0,0 0 1,0 0-1,0-1 0,0 1 0,-1 0 0,1 0 1,0 0-1,0 0 0,0 0 0,0 0 0,-1 0 1,1 0-1,0 0 0,-1 0 0,-11-6-68,2 4 227,1-2 0,0 1 1,0-1-1,0-1 0,0 1 0,0-2 1,1 1-1,0-1 0,0 0 0,1-1 1,0 0-1,-13-15 0,19 22-123,1-1 0,-1 0 0,1 1 0,-1-1 0,0 0 0,1 0 0,-1 1 0,1-1 0,0 0 0,-1 0 0,1 0 0,0 0 0,-1 0 0,1 0 0,0 0 0,0 1 0,0-1 0,0 0 0,0 0 0,0 0 0,0 0 0,0 0 0,0 0 0,0 0 0,1 0 0,-1 0 0,0 0 0,1 1 0,-1-1 0,0 0 0,1 0 0,-1 0 0,1 1 0,0-1 0,-1 0 0,1 0 0,-1 1 0,1-1 0,0 1 0,0-1 0,-1 0 0,1 1 0,0-1 0,0 1 0,0 0 0,0-1 0,-1 1 0,1 0 0,1-1 1,6-1 79,-1 1 0,1 0 0,0 0 0,13 0 1,-16 1-83,43 1 116,38-2-694,-78 1 348,0-1 1,1-1 0,-1 1 0,0-1-1,0-1 1,0 1 0,11-6-1,-17 7 175,-1 0-1,1-1 0,0 1 0,0 0 0,-1 0 0,1-1 0,-1 1 0,1-1 0,-1 1 1,0-1-1,1 0 0,-1 1 0,0-1 0,0 0 0,0 0 0,-1 0 0,1 0 1,0 0-1,-1 0 0,1 0 0,-1 0 0,1 0 0,-1 0 0,0 0 0,0 0 1,0 0-1,0 0 0,-1-4 0,-1 1-72,-1 0 0,1-1 0,-1 1 0,0 0 0,-4-5 0,6 10 97</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7.591"/>
    </inkml:context>
    <inkml:brush xml:id="br0">
      <inkml:brushProperty name="width" value="0.05" units="cm"/>
      <inkml:brushProperty name="height" value="0.05" units="cm"/>
    </inkml:brush>
  </inkml:definitions>
  <inkml:trace contextRef="#ctx0" brushRef="#br0">2 45 17564,'-1'-13'-1345,"8"6"1401,2-6 81,2 1-466</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8.350"/>
    </inkml:context>
    <inkml:brush xml:id="br0">
      <inkml:brushProperty name="width" value="0.05" units="cm"/>
      <inkml:brushProperty name="height" value="0.05" units="cm"/>
    </inkml:brush>
  </inkml:definitions>
  <inkml:trace contextRef="#ctx0" brushRef="#br0">1 0 15483,'51'265'3282,"-10"-50"-2359,-6-41-348,29 132 1053,-79-371-691,-6-25-644,-3 0 1,-36-88-1,67 193-532,2-1 0,0 0 1,15 18-1,-21-27 237,1-1 0,1-1 0,-1 1 0,0-1 0,1 0 0,0 0 0,0 0 0,0 0 0,0-1 0,10 4 0,-12-6 22,1 1 1,-1-1-1,0 0 1,1 0 0,-1 0-1,0 0 1,1 0-1,-1-1 1,0 1-1,0-1 1,1 0 0,-1 0-1,0 0 1,0 0-1,0-1 1,0 1 0,0-1-1,0 0 1,4-4-1,0-1 44,0-1-1,-1 0 1,0 0-1,0 0 1,-1-1-1,0 0 1,0 0-1,-1 0 0,0 0 1,4-18-1,-3 10 3,-1-1 0,-1 1 0,3-24 0,-6 68-106,2 0 1,8 41 0,-8-56 37,1 0 1,0-1-1,1 0 1,0 0-1,1 0 0,0 0 1,1 0-1,9 12 1,-14-21 11,1 0 0,-1 0 0,1-1 0,0 1 0,-1 0 0,1-1 1,0 1-1,0-1 0,0 0 0,0 1 0,1-1 0,-1 0 0,0 0 0,0 0 0,1-1 1,-1 1-1,0-1 0,1 1 0,-1-1 0,1 0 0,-1 0 0,0 0 0,1 0 0,-1 0 0,1 0 1,-1-1-1,0 1 0,1-1 0,-1 0 0,0 1 0,1-1 0,3-3 0,0 1 27,-1-1 0,0 0-1,0 0 1,0 0 0,0-1 0,0 0-1,-1 0 1,0 0 0,0 0 0,6-12-1,2-10 17,-2 0 0,-1-1 0,-1 0 0,-1-1 0,-2 0 0,0 0 0,-2 0 0,-2 0 0,-2-43 0,17 209-539,-12-112 295,1-1 0,2 1 0,15 37 0,-20-57 12,0-1 0,1 1 0,-1-1 0,1 1-1,0-1 1,5 5 0,-7-8 129,-1 0-1,1-1 1,0 1 0,0 0-1,0-1 1,-1 1-1,1 0 1,0-1-1,0 1 1,0-1-1,0 1 1,0-1 0,0 0-1,0 1 1,0-1-1,0 0 1,0 0-1,0 0 1,0 0 0,0 0-1,0 0 1,0 0-1,0 0 1,0 0-1,0 0 1,0 0 0,0-1-1,0 1 1,0 0-1,0-1 1,0 1-1,0-1 1,0 1 0,0-1-1,0 0 1,-1 1-1,1-1 1,1 0-1,12-20-583,-1-7-200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8.969"/>
    </inkml:context>
    <inkml:brush xml:id="br0">
      <inkml:brushProperty name="width" value="0.05" units="cm"/>
      <inkml:brushProperty name="height" value="0.05" units="cm"/>
    </inkml:brush>
  </inkml:definitions>
  <inkml:trace contextRef="#ctx0" brushRef="#br0">0 1 16339,'3'36'1527,"1"0"-1,13 56 1,-10-58-1039,-4-18-298,9 47 651,36 109 1,-47-169-831,1 1 0,-1-1 0,1 0 0,-1 0 0,1 0 0,0 0 0,0 0 0,1 0 0,-1 0 0,0 0 0,1-1 0,0 1 0,3 2 0,-4-4-7,0-1-1,0 1 0,0 0 1,0-1-1,0 1 0,0-1 1,0 1-1,1-1 0,-1 0 1,0 0-1,0 0 0,0 0 1,0 0-1,0-1 0,0 1 1,0-1-1,0 1 0,0-1 1,0 0-1,0 1 0,0-1 1,0 0-1,3-3 0,13-8 33,26-22 0,-34 25-32,1 0 0,0 1-1,0 0 1,1 1-1,0 0 1,20-8 0,-29 14-10,-1 0 0,1 0 0,0 1-1,0-1 1,0 1 0,-1-1 0,1 1 0,0 0 0,0 0 0,0 0 0,0 0 0,-1 1 0,1-1 0,0 1 0,0 0 0,-1 0 0,1 0 0,0 0 0,-1 0 0,1 0 0,-1 1 0,1-1-1,-1 1 1,0 0 0,0 0 0,4 4 0,1 3-25,-1 0 1,-1 0-1,1 1 0,-2 0 0,7 18 0,-7-18-42,1 0 0,-1 0-1,12 17 1,-16-26 70,0-1-1,0 0 0,0 1 0,1-1 1,-1 1-1,0-1 0,0 0 0,1 1 1,-1-1-1,0 0 0,1 0 0,-1 1 1,0-1-1,1 0 0,-1 0 0,0 1 1,1-1-1,-1 0 0,1 0 0,-1 0 1,0 0-1,1 0 0,-1 0 0,1 1 1,-1-1-1,0 0 0,1 0 0,-1 0 1,1 0-1,-1-1 0,1 1 0,-1 0 1,1 0-1,7-13-61,-2-22-31,-2-107-985,-1 138 390,3 7 372,9 12 150,-13-11 78,2 0 112,0 0-1,0 0 1,0 0 0,1 0 0,0-1-1,-1 0 1,1 0 0,0 0-1,0 0 1,1-1 0,-1 0 0,0 0-1,1 0 1,-1-1 0,1 0-1,0 0 1,-1 0 0,1-1 0,0 0-1,0 0 1,-1 0 0,1-1-1,0 0 1,-1 0 0,1 0-1,0-1 1,-1 1 0,0-1 0,1-1-1,-1 1 1,0-1 0,0 0-1,6-4 1,-1-2 18,0 0-1,0 0 0,-1-1 1,15-20-1,6-5-350,-30 34 306,0 1-1,1 0 1,-1 0 0,0 0-1,0-1 1,0 1 0,0 0-1,1 0 1,-1 0 0,0-1-1,0 1 1,0 0 0,1 0-1,-1 0 1,0 0 0,0 0-1,1 0 1,-1-1 0,0 1-1,0 0 1,1 0 0,-1 0-1,0 0 1,0 0 0,1 0-1,-1 0 1,0 0 0,0 0-1,1 0 1,-1 0 0,0 0-1,0 0 1,1 1 0,-1-1-1,0 0 1,0 0 0,1 0-1,-1 0 1,0 0 0,0 0-1,0 1 1,1-1 0,-1 0-1,0 0 1,0 0 0,0 0-1,0 1 1,1-1 0,-1 0-1,0 0 1,0 1 0,0-1-1,0 0 1,0 0 0,0 1-1,0-1 1,0 0 0,0 0-1,0 1 1,1-1 0,-1 0-1,0 0 1,-1 1 0,1-1-1,0 0 1,0 1 0,2 25-109,-1-17 94,0-1 37,0 0 0,0-1 0,1 1 1,0-1-1,0 1 0,1-1 0,0 0 0,0 0 0,1 0 1,6 9-1,-7-12 10,-1-1 0,1 0 0,0 0 1,0 0-1,1-1 0,-1 1 0,0-1 0,1 1 1,0-1-1,-1 0 0,1-1 0,0 1 1,0-1-1,0 0 0,0 1 0,0-2 0,0 1 1,1 0-1,-1-1 0,8 0 0,-1-1-78,0-1 0,0 0-1,0-1 1,0 0 0,-1 0 0,1-1-1,-1-1 1,0 1 0,12-9 0,11-9-222,36-31-1,-30 21 11</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9.433"/>
    </inkml:context>
    <inkml:brush xml:id="br0">
      <inkml:brushProperty name="width" value="0.05" units="cm"/>
      <inkml:brushProperty name="height" value="0.05" units="cm"/>
    </inkml:brush>
  </inkml:definitions>
  <inkml:trace contextRef="#ctx0" brushRef="#br0">153 291 13571,'-1'-2'44,"1"1"-1,0 0 1,-1 0 0,0 0 0,1 0-1,-1-1 1,0 1 0,1 0 0,-1 0-1,0 0 1,0 1 0,0-1 0,0 0-1,0 0 1,0 0 0,0 1 0,0-1-1,0 0 1,0 1 0,0-1 0,0 1-1,-1-1 1,1 1 0,0 0 0,0 0-1,-1-1 1,1 1 0,0 0 0,0 0 0,-1 0-1,1 0 1,0 0 0,0 1 0,-2-1-1,-1 1 0,0 0 0,1-1-1,-1 2 1,0-1-1,1 0 1,-1 1 0,1 0-1,-1-1 1,1 1 0,-5 5-1,1 0 70,0 1 0,0 0-1,1 0 1,0 0-1,1 1 1,0 0 0,0 0-1,1 1 1,0-1-1,0 1 1,-1 11 0,3-14-2,0 0 1,1 0 0,0 0 0,0 1 0,1-1 0,0 0 0,0 1 0,0-1 0,1 0 0,1 0 0,-1 0-1,1 0 1,0 0 0,0 0 0,1 0 0,5 9 0,-7-14-56,1 0 0,-1 0 0,0 0 0,1-1 0,0 1 0,0 0 0,-1-1 0,1 1 0,0-1 0,0 1 0,0-1 0,1 0 0,-1 0-1,0 0 1,0 0 0,1 0 0,-1-1 0,0 1 0,3 0 0,0-1 6,-1 0 0,0 0 0,0 0 0,0-1 0,1 0 0,-1 0 0,0 0 1,0 0-1,0-1 0,5-2 0,4-3 30,0-1 0,-1 0 0,1-1 0,-2 0 0,15-15 0,-3 0-100,-1-2 0,-2 0 0,0-1 0,-2-1 1,18-36-1,-12 13-674,-2-1 0,19-67 0,-38 110 451,0 1 1,-1-1 0,0 1-1,-1-1 1,1-14-1,-2 23 224,0 0 0,0-1-1,0 1 1,0 0-1,0 0 1,0 0-1,0 0 1,-1 0-1,1-1 1,0 1-1,0 0 1,0 0-1,0 0 1,0 0 0,0 0-1,0 0 1,0-1-1,-1 1 1,1 0-1,0 0 1,0 0-1,0 0 1,0 0-1,0 0 1,-1 0 0,1 0-1,0 0 1,0 0-1,0 0 1,0 0-1,0 0 1,-1 0-1,1 0 1,0 0-1,0 0 1,0 0 0,0 0-1,-1 0 1,1 0-1,0 0 1,0 0-1,0 0 1,0 0-1,0 0 1,-1 0-1,1 0 1,0 0 0,0 0-1,0 1 1,0-1-1,0 0 1,0 0-1,-1 0 1,1 0-1,0 0 1,0 0-1,0 1 1,0-1-1,0 0 1,0 0 0,0 0-1,0 0 1,0 0-1,0 1 1,-9 10-103,-1 15 444,1-1 0,1 2 0,1-1 0,2 1 0,0 0 0,2 0 0,0 46 0,4-60-151,-1 1 1,2 0 0,0 0 0,1-1 0,0 1 0,7 17-1,-8-24-220,1 0 0,1 0-1,-1 0 1,1-1-1,0 0 1,0 0-1,1 0 1,0 0-1,0-1 1,0 0-1,1 0 1,-1 0-1,9 5 1,-12-9 13,1 0 1,-1 1-1,0-1 0,1 0 1,-1 0-1,1-1 0,0 1 1,-1 0-1,1-1 0,-1 0 1,1 0-1,0 1 0,-1-1 1,1-1-1,0 1 0,-1 0 1,4-2-1,11-11-310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29:49.805"/>
    </inkml:context>
    <inkml:brush xml:id="br0">
      <inkml:brushProperty name="width" value="0.05" units="cm"/>
      <inkml:brushProperty name="height" value="0.05" units="cm"/>
    </inkml:brush>
  </inkml:definitions>
  <inkml:trace contextRef="#ctx0" brushRef="#br0">1 9 16420,'31'-8'1240,"4"9"-944,0 5-200,6 2 352,-1 4-1616,0-1 1024,-3 1-176,-7-12-128</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07.876"/>
    </inkml:context>
    <inkml:brush xml:id="br0">
      <inkml:brushProperty name="width" value="0.05" units="cm"/>
      <inkml:brushProperty name="height" value="0.05" units="cm"/>
    </inkml:brush>
  </inkml:definitions>
  <inkml:trace contextRef="#ctx0" brushRef="#br0">1 13 15875,'5'-12'1041,"1"17"-519,8 32-235,-6-16-13,23 38-139,2-1-1,71 92 1,-45-68-95,2 3-43,58 87-286,-101-143-62,-2 1 0,0 1 1,-3 0-1,11 33 0,-15-23-454,-9-38 749,0-1 1,0 1 0,0 0 0,0-1-1,0 1 1,-1-1 0,1 1 0,-1-1 0,1 1-1,-1-1 1,0 0 0,0 1 0,0-1-1,-2 3 1,-12 9-441</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08.278"/>
    </inkml:context>
    <inkml:brush xml:id="br0">
      <inkml:brushProperty name="width" value="0.05" units="cm"/>
      <inkml:brushProperty name="height" value="0.05" units="cm"/>
    </inkml:brush>
  </inkml:definitions>
  <inkml:trace contextRef="#ctx0" brushRef="#br0">25 550 11947,'-15'-13'1472,"8"4"-712,4 2-272,12-3 1361,7-4-897,20-10-152,5-9-104,19-15-152,8-5-120,10-4-128,6-3-232,2 4-648,-3 1 16,-22 9 440,-9 8-136,-22 12-136</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12.702"/>
    </inkml:context>
    <inkml:brush xml:id="br0">
      <inkml:brushProperty name="width" value="0.05" units="cm"/>
      <inkml:brushProperty name="height" value="0.05" units="cm"/>
    </inkml:brush>
  </inkml:definitions>
  <inkml:trace contextRef="#ctx0" brushRef="#br0">4682 181 10082,'-18'-5'1833,"6"2"-1272,0 0 0,0 1 0,-20-2 0,-419-51-40,61 3-526,-271 45 18,272 11 97,-419-46 75,706 34-228,-1 4-1,-1 5 1,-141 19-1,-302 87 166,362-67-50,-20 5-49,186-40-27,0 2 0,0 0 0,1 1 0,0 1 0,1 1 0,0 0 0,0 1 0,1 1 1,0 1-1,1 0 0,1 1 0,0 0 0,1 1 0,1 1 0,0 0 0,-10 19 0,1-1-6,2 1 0,1 1 0,-16 49 0,25-58 20,1 1-1,2 0 0,1 1 1,1-1-1,0 39 0,6-1 10,2 0-1,24 116 0,49 124 27,-72-288-45,16 59 4,57 138 0,-66-189-3,1-2 0,0 1 0,2-2 0,1 0 0,1-1 0,1 0-1,1-2 1,42 37 0,58 29 5,198 108 0,58-11-176,-309-158 76,0-3-1,2-2 1,135 19-1,-123-32 25,1-3 0,0-5 0,87-10-1,237-52 202,-20 3 83,-109 35-136,158-20-108,-331 24 79,-2-3 0,-1-6 0,-1-3 0,107-53 0,353-223 994,-129 4-814,-33-38 623,-391 337-832,15-12 98,-1 0 0,-2-2 0,0-1 0,24-34 0,-39 50-98,0-1-1,0 0 0,0 1 0,0-1 1,-1-1-1,0 1 0,0 0 0,-1 0 1,0-1-1,0 1 0,0-1 1,-1 1-1,0-1 0,0 1 0,-1-1 1,1 1-1,-2-1 0,1 1 0,-1 0 1,0 0-1,0-1 0,0 1 0,-1 1 1,-5-9-1,-12-15 24,-1 1 1,-2 2-1,-50-47 1,6 7 5,-4-12-9,24 24-98,-74-63 0,103 101-5,-1 2-1,-1 0 1,0 1-1,-1 2 1,0 0-1,-1 1 1,0 1-1,-26-7 1,-15 2-238,-1 4-1,-70-4 1,-81-12-274,57-17 360,94 19 120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2T07:30:40.588"/>
    </inkml:context>
    <inkml:brush xml:id="br0">
      <inkml:brushProperty name="width" value="0.05" units="cm"/>
      <inkml:brushProperty name="height" value="0.05" units="cm"/>
    </inkml:brush>
  </inkml:definitions>
  <inkml:trace contextRef="#ctx0" brushRef="#br0">2 23 16844,'-1'-19'1250,"1"19"-1234,0 0 1,0 0-1,0-1 0,0 1 1,0 0-1,0 0 1,0 0-1,0 0 1,0 0-1,0 0 0,0 0 1,0 0-1,0-1 1,0 1-1,0 0 0,0 0 1,0 0-1,0 0 1,0 0-1,0 0 0,0 0 1,0 0-1,0 0 1,0 0-1,0-1 1,0 1-1,0 0 0,0 0 1,0 0-1,1 0 1,-1 0-1,0 0 0,0 0 1,0 0-1,0 0 1,0 0-1,0 0 0,0 0 1,0 0-1,0 0 1,0 0-1,1 0 1,-1 0-1,0 0 0,0 0 1,0 0-1,0 0 1,0 0-1,0 0 0,0 0 1,0 0-1,1 0 1,-1 0-1,0 0 0,0 0 1,0 0-1,0 0 1,0 0-1,0 0 1,0 0-1,0 0 0,16 23 1092,-9-11-1088,17 24 39,1-2 1,50 53-1,68 51-221,19 21-1066,-157-154 1137,4 4-317,0 1 0,-1 0 0,0 1 0,0-1 0,-1 2 1,8 15-1,-15-26 311,0-1 77,0 0 0,1 0 0,-1 1 0,0-1 1,0 0-1,0 0 0,0 1 0,1-1 0,-1 0 0,0 1 0,0-1 1,0 0-1,0 0 0,0 1 0,0-1 0,0 0 0,0 1 0,0-1 1,0 0-1,0 1 0,0-1 0,0 0 0,0 0 0,0 1 0,0-1 1,-1 0-1,1 1 0,0-1 0,0 0 0,0 0 0,0 1 0,0-1 1,-1 0-1,1 0 0,0 0 0,0 1 0,0-1 0,-1 0 0,1 0 1,0 0-1,-1 1 0,-8-1-503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22.09.2022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22.09.2022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22.09.2022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22.09.2022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22.09.2022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22.09.2022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22.09.2022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22.09.2022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22.09.2022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22.09.2022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22.09.2022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22.09.2022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22.09.2022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5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60.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6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63.png"/><Relationship Id="rId2" Type="http://schemas.openxmlformats.org/officeDocument/2006/relationships/image" Target="../media/image26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64.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65.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67.png"/><Relationship Id="rId2" Type="http://schemas.openxmlformats.org/officeDocument/2006/relationships/image" Target="../media/image266.png"/><Relationship Id="rId1" Type="http://schemas.openxmlformats.org/officeDocument/2006/relationships/slideLayout" Target="../slideLayouts/slideLayout1.xml"/><Relationship Id="rId4" Type="http://schemas.openxmlformats.org/officeDocument/2006/relationships/image" Target="../media/image26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70.emf"/><Relationship Id="rId2" Type="http://schemas.openxmlformats.org/officeDocument/2006/relationships/image" Target="../media/image26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7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3" Type="http://schemas.openxmlformats.org/officeDocument/2006/relationships/image" Target="../media/image8.png"/><Relationship Id="rId18" Type="http://schemas.openxmlformats.org/officeDocument/2006/relationships/customXml" Target="../ink/ink9.xml"/><Relationship Id="rId26" Type="http://schemas.openxmlformats.org/officeDocument/2006/relationships/customXml" Target="../ink/ink13.xml"/><Relationship Id="rId39" Type="http://schemas.openxmlformats.org/officeDocument/2006/relationships/image" Target="../media/image21.png"/><Relationship Id="rId21" Type="http://schemas.openxmlformats.org/officeDocument/2006/relationships/image" Target="../media/image12.png"/><Relationship Id="rId34" Type="http://schemas.openxmlformats.org/officeDocument/2006/relationships/customXml" Target="../ink/ink17.xml"/><Relationship Id="rId42" Type="http://schemas.openxmlformats.org/officeDocument/2006/relationships/customXml" Target="../ink/ink21.xml"/><Relationship Id="rId47" Type="http://schemas.openxmlformats.org/officeDocument/2006/relationships/image" Target="../media/image25.png"/><Relationship Id="rId50" Type="http://schemas.openxmlformats.org/officeDocument/2006/relationships/customXml" Target="../ink/ink25.xml"/><Relationship Id="rId55" Type="http://schemas.openxmlformats.org/officeDocument/2006/relationships/image" Target="../media/image29.png"/><Relationship Id="rId7" Type="http://schemas.openxmlformats.org/officeDocument/2006/relationships/image" Target="../media/image5.png"/><Relationship Id="rId2" Type="http://schemas.openxmlformats.org/officeDocument/2006/relationships/customXml" Target="../ink/ink1.xml"/><Relationship Id="rId16" Type="http://schemas.openxmlformats.org/officeDocument/2006/relationships/customXml" Target="../ink/ink8.xml"/><Relationship Id="rId29" Type="http://schemas.openxmlformats.org/officeDocument/2006/relationships/image" Target="../media/image16.png"/><Relationship Id="rId11" Type="http://schemas.openxmlformats.org/officeDocument/2006/relationships/image" Target="../media/image7.png"/><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20.png"/><Relationship Id="rId40" Type="http://schemas.openxmlformats.org/officeDocument/2006/relationships/customXml" Target="../ink/ink20.xml"/><Relationship Id="rId45" Type="http://schemas.openxmlformats.org/officeDocument/2006/relationships/image" Target="../media/image24.png"/><Relationship Id="rId53" Type="http://schemas.openxmlformats.org/officeDocument/2006/relationships/image" Target="../media/image28.png"/><Relationship Id="rId5" Type="http://schemas.openxmlformats.org/officeDocument/2006/relationships/image" Target="../media/image4.png"/><Relationship Id="rId19" Type="http://schemas.openxmlformats.org/officeDocument/2006/relationships/image" Target="../media/image11.png"/><Relationship Id="rId4" Type="http://schemas.openxmlformats.org/officeDocument/2006/relationships/customXml" Target="../ink/ink2.xml"/><Relationship Id="rId9" Type="http://schemas.openxmlformats.org/officeDocument/2006/relationships/image" Target="../media/image6.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5.png"/><Relationship Id="rId30" Type="http://schemas.openxmlformats.org/officeDocument/2006/relationships/customXml" Target="../ink/ink15.xml"/><Relationship Id="rId35" Type="http://schemas.openxmlformats.org/officeDocument/2006/relationships/image" Target="../media/image19.png"/><Relationship Id="rId43" Type="http://schemas.openxmlformats.org/officeDocument/2006/relationships/image" Target="../media/image23.png"/><Relationship Id="rId48" Type="http://schemas.openxmlformats.org/officeDocument/2006/relationships/customXml" Target="../ink/ink24.xml"/><Relationship Id="rId56" Type="http://schemas.openxmlformats.org/officeDocument/2006/relationships/customXml" Target="../ink/ink28.xml"/><Relationship Id="rId8" Type="http://schemas.openxmlformats.org/officeDocument/2006/relationships/customXml" Target="../ink/ink4.xml"/><Relationship Id="rId51" Type="http://schemas.openxmlformats.org/officeDocument/2006/relationships/image" Target="../media/image27.png"/><Relationship Id="rId3" Type="http://schemas.openxmlformats.org/officeDocument/2006/relationships/image" Target="../media/image3.png"/><Relationship Id="rId12" Type="http://schemas.openxmlformats.org/officeDocument/2006/relationships/customXml" Target="../ink/ink6.xml"/><Relationship Id="rId17" Type="http://schemas.openxmlformats.org/officeDocument/2006/relationships/image" Target="../media/image10.png"/><Relationship Id="rId25" Type="http://schemas.openxmlformats.org/officeDocument/2006/relationships/image" Target="../media/image14.png"/><Relationship Id="rId33" Type="http://schemas.openxmlformats.org/officeDocument/2006/relationships/image" Target="../media/image18.png"/><Relationship Id="rId38" Type="http://schemas.openxmlformats.org/officeDocument/2006/relationships/customXml" Target="../ink/ink19.xml"/><Relationship Id="rId46" Type="http://schemas.openxmlformats.org/officeDocument/2006/relationships/customXml" Target="../ink/ink23.xml"/><Relationship Id="rId20" Type="http://schemas.openxmlformats.org/officeDocument/2006/relationships/customXml" Target="../ink/ink10.xml"/><Relationship Id="rId41" Type="http://schemas.openxmlformats.org/officeDocument/2006/relationships/image" Target="../media/image22.png"/><Relationship Id="rId54" Type="http://schemas.openxmlformats.org/officeDocument/2006/relationships/customXml" Target="../ink/ink27.xml"/><Relationship Id="rId1" Type="http://schemas.openxmlformats.org/officeDocument/2006/relationships/slideLayout" Target="../slideLayouts/slideLayout1.xml"/><Relationship Id="rId6" Type="http://schemas.openxmlformats.org/officeDocument/2006/relationships/customXml" Target="../ink/ink3.xml"/><Relationship Id="rId15" Type="http://schemas.openxmlformats.org/officeDocument/2006/relationships/image" Target="../media/image9.png"/><Relationship Id="rId23" Type="http://schemas.openxmlformats.org/officeDocument/2006/relationships/image" Target="../media/image13.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6.png"/><Relationship Id="rId57" Type="http://schemas.openxmlformats.org/officeDocument/2006/relationships/image" Target="../media/image30.png"/><Relationship Id="rId10" Type="http://schemas.openxmlformats.org/officeDocument/2006/relationships/customXml" Target="../ink/ink5.xml"/><Relationship Id="rId31" Type="http://schemas.openxmlformats.org/officeDocument/2006/relationships/image" Target="../media/image17.png"/><Relationship Id="rId44" Type="http://schemas.openxmlformats.org/officeDocument/2006/relationships/customXml" Target="../ink/ink22.xml"/><Relationship Id="rId52" Type="http://schemas.openxmlformats.org/officeDocument/2006/relationships/customXml" Target="../ink/ink26.xml"/></Relationships>
</file>

<file path=ppt/slides/_rels/slide5.xml.rels><?xml version="1.0" encoding="UTF-8" standalone="yes"?>
<Relationships xmlns="http://schemas.openxmlformats.org/package/2006/relationships"><Relationship Id="rId26" Type="http://schemas.openxmlformats.org/officeDocument/2006/relationships/customXml" Target="../ink/ink37.xml"/><Relationship Id="rId21" Type="http://schemas.openxmlformats.org/officeDocument/2006/relationships/image" Target="../media/image36.png"/><Relationship Id="rId42" Type="http://schemas.openxmlformats.org/officeDocument/2006/relationships/customXml" Target="../ink/ink45.xml"/><Relationship Id="rId47" Type="http://schemas.openxmlformats.org/officeDocument/2006/relationships/image" Target="../media/image49.png"/><Relationship Id="rId63" Type="http://schemas.openxmlformats.org/officeDocument/2006/relationships/image" Target="../media/image57.png"/><Relationship Id="rId68" Type="http://schemas.openxmlformats.org/officeDocument/2006/relationships/customXml" Target="../ink/ink58.xml"/><Relationship Id="rId84" Type="http://schemas.openxmlformats.org/officeDocument/2006/relationships/customXml" Target="../ink/ink66.xml"/><Relationship Id="rId89" Type="http://schemas.openxmlformats.org/officeDocument/2006/relationships/image" Target="../media/image70.png"/><Relationship Id="rId16" Type="http://schemas.openxmlformats.org/officeDocument/2006/relationships/customXml" Target="../ink/ink32.xml"/><Relationship Id="rId11" Type="http://schemas.openxmlformats.org/officeDocument/2006/relationships/image" Target="../media/image31.png"/><Relationship Id="rId32" Type="http://schemas.openxmlformats.org/officeDocument/2006/relationships/customXml" Target="../ink/ink40.xml"/><Relationship Id="rId37" Type="http://schemas.openxmlformats.org/officeDocument/2006/relationships/image" Target="../media/image44.png"/><Relationship Id="rId53" Type="http://schemas.openxmlformats.org/officeDocument/2006/relationships/image" Target="../media/image52.png"/><Relationship Id="rId58" Type="http://schemas.openxmlformats.org/officeDocument/2006/relationships/customXml" Target="../ink/ink53.xml"/><Relationship Id="rId74" Type="http://schemas.openxmlformats.org/officeDocument/2006/relationships/customXml" Target="../ink/ink61.xml"/><Relationship Id="rId79" Type="http://schemas.openxmlformats.org/officeDocument/2006/relationships/image" Target="../media/image65.png"/><Relationship Id="rId102" Type="http://schemas.openxmlformats.org/officeDocument/2006/relationships/customXml" Target="../ink/ink75.xml"/><Relationship Id="rId5" Type="http://schemas.openxmlformats.org/officeDocument/2006/relationships/hyperlink" Target="https://www.bundesbank.de/de/statistiken" TargetMode="External"/><Relationship Id="rId90" Type="http://schemas.openxmlformats.org/officeDocument/2006/relationships/customXml" Target="../ink/ink69.xml"/><Relationship Id="rId95" Type="http://schemas.openxmlformats.org/officeDocument/2006/relationships/image" Target="../media/image73.png"/><Relationship Id="rId22" Type="http://schemas.openxmlformats.org/officeDocument/2006/relationships/customXml" Target="../ink/ink35.xml"/><Relationship Id="rId27"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customXml" Target="../ink/ink48.xml"/><Relationship Id="rId64" Type="http://schemas.openxmlformats.org/officeDocument/2006/relationships/customXml" Target="../ink/ink56.xml"/><Relationship Id="rId69" Type="http://schemas.openxmlformats.org/officeDocument/2006/relationships/image" Target="../media/image60.png"/><Relationship Id="rId80" Type="http://schemas.openxmlformats.org/officeDocument/2006/relationships/customXml" Target="../ink/ink64.xml"/><Relationship Id="rId85" Type="http://schemas.openxmlformats.org/officeDocument/2006/relationships/image" Target="../media/image68.png"/><Relationship Id="rId12" Type="http://schemas.openxmlformats.org/officeDocument/2006/relationships/customXml" Target="../ink/ink30.xml"/><Relationship Id="rId17" Type="http://schemas.openxmlformats.org/officeDocument/2006/relationships/image" Target="../media/image34.png"/><Relationship Id="rId33" Type="http://schemas.openxmlformats.org/officeDocument/2006/relationships/image" Target="../media/image42.png"/><Relationship Id="rId38" Type="http://schemas.openxmlformats.org/officeDocument/2006/relationships/customXml" Target="../ink/ink43.xml"/><Relationship Id="rId59" Type="http://schemas.openxmlformats.org/officeDocument/2006/relationships/image" Target="../media/image55.png"/><Relationship Id="rId103" Type="http://schemas.openxmlformats.org/officeDocument/2006/relationships/image" Target="../media/image77.png"/><Relationship Id="rId20" Type="http://schemas.openxmlformats.org/officeDocument/2006/relationships/customXml" Target="../ink/ink34.xml"/><Relationship Id="rId41" Type="http://schemas.openxmlformats.org/officeDocument/2006/relationships/image" Target="../media/image46.png"/><Relationship Id="rId54" Type="http://schemas.openxmlformats.org/officeDocument/2006/relationships/customXml" Target="../ink/ink51.xml"/><Relationship Id="rId62" Type="http://schemas.openxmlformats.org/officeDocument/2006/relationships/customXml" Target="../ink/ink55.xml"/><Relationship Id="rId70" Type="http://schemas.openxmlformats.org/officeDocument/2006/relationships/customXml" Target="../ink/ink59.xml"/><Relationship Id="rId75" Type="http://schemas.openxmlformats.org/officeDocument/2006/relationships/image" Target="../media/image63.png"/><Relationship Id="rId83" Type="http://schemas.openxmlformats.org/officeDocument/2006/relationships/image" Target="../media/image67.png"/><Relationship Id="rId88" Type="http://schemas.openxmlformats.org/officeDocument/2006/relationships/customXml" Target="../ink/ink68.xml"/><Relationship Id="rId91" Type="http://schemas.openxmlformats.org/officeDocument/2006/relationships/image" Target="../media/image71.png"/><Relationship Id="rId96" Type="http://schemas.openxmlformats.org/officeDocument/2006/relationships/customXml" Target="../ink/ink72.xml"/><Relationship Id="rId1" Type="http://schemas.openxmlformats.org/officeDocument/2006/relationships/slideLayout" Target="../slideLayouts/slideLayout1.xml"/><Relationship Id="rId6" Type="http://schemas.openxmlformats.org/officeDocument/2006/relationships/hyperlink" Target="https://ec.europa.eu/eurostat/de/web/main/data/database" TargetMode="External"/><Relationship Id="rId15" Type="http://schemas.openxmlformats.org/officeDocument/2006/relationships/image" Target="../media/image33.png"/><Relationship Id="rId23" Type="http://schemas.openxmlformats.org/officeDocument/2006/relationships/image" Target="../media/image37.png"/><Relationship Id="rId28" Type="http://schemas.openxmlformats.org/officeDocument/2006/relationships/customXml" Target="../ink/ink38.xml"/><Relationship Id="rId36" Type="http://schemas.openxmlformats.org/officeDocument/2006/relationships/customXml" Target="../ink/ink42.xml"/><Relationship Id="rId49" Type="http://schemas.openxmlformats.org/officeDocument/2006/relationships/image" Target="../media/image50.png"/><Relationship Id="rId57" Type="http://schemas.openxmlformats.org/officeDocument/2006/relationships/image" Target="../media/image54.png"/><Relationship Id="rId10" Type="http://schemas.openxmlformats.org/officeDocument/2006/relationships/customXml" Target="../ink/ink29.xml"/><Relationship Id="rId31" Type="http://schemas.openxmlformats.org/officeDocument/2006/relationships/image" Target="../media/image41.png"/><Relationship Id="rId44" Type="http://schemas.openxmlformats.org/officeDocument/2006/relationships/customXml" Target="../ink/ink46.xml"/><Relationship Id="rId52" Type="http://schemas.openxmlformats.org/officeDocument/2006/relationships/customXml" Target="../ink/ink50.xml"/><Relationship Id="rId60" Type="http://schemas.openxmlformats.org/officeDocument/2006/relationships/customXml" Target="../ink/ink54.xml"/><Relationship Id="rId65" Type="http://schemas.openxmlformats.org/officeDocument/2006/relationships/image" Target="../media/image58.png"/><Relationship Id="rId73" Type="http://schemas.openxmlformats.org/officeDocument/2006/relationships/image" Target="../media/image62.png"/><Relationship Id="rId78" Type="http://schemas.openxmlformats.org/officeDocument/2006/relationships/customXml" Target="../ink/ink63.xml"/><Relationship Id="rId81" Type="http://schemas.openxmlformats.org/officeDocument/2006/relationships/image" Target="../media/image66.png"/><Relationship Id="rId86" Type="http://schemas.openxmlformats.org/officeDocument/2006/relationships/customXml" Target="../ink/ink67.xml"/><Relationship Id="rId94" Type="http://schemas.openxmlformats.org/officeDocument/2006/relationships/customXml" Target="../ink/ink71.xml"/><Relationship Id="rId99" Type="http://schemas.openxmlformats.org/officeDocument/2006/relationships/image" Target="../media/image75.png"/><Relationship Id="rId101" Type="http://schemas.openxmlformats.org/officeDocument/2006/relationships/image" Target="../media/image76.png"/><Relationship Id="rId4" Type="http://schemas.openxmlformats.org/officeDocument/2006/relationships/hyperlink" Target="https://www-genesis.destatis.de/genesis/online" TargetMode="External"/><Relationship Id="rId9" Type="http://schemas.openxmlformats.org/officeDocument/2006/relationships/hyperlink" Target="https://data.oecd.org/" TargetMode="External"/><Relationship Id="rId13" Type="http://schemas.openxmlformats.org/officeDocument/2006/relationships/image" Target="../media/image32.png"/><Relationship Id="rId18" Type="http://schemas.openxmlformats.org/officeDocument/2006/relationships/customXml" Target="../ink/ink33.xml"/><Relationship Id="rId39" Type="http://schemas.openxmlformats.org/officeDocument/2006/relationships/image" Target="../media/image45.png"/><Relationship Id="rId34" Type="http://schemas.openxmlformats.org/officeDocument/2006/relationships/customXml" Target="../ink/ink41.xml"/><Relationship Id="rId50" Type="http://schemas.openxmlformats.org/officeDocument/2006/relationships/customXml" Target="../ink/ink49.xml"/><Relationship Id="rId55" Type="http://schemas.openxmlformats.org/officeDocument/2006/relationships/image" Target="../media/image53.png"/><Relationship Id="rId76" Type="http://schemas.openxmlformats.org/officeDocument/2006/relationships/customXml" Target="../ink/ink62.xml"/><Relationship Id="rId97" Type="http://schemas.openxmlformats.org/officeDocument/2006/relationships/image" Target="../media/image74.png"/><Relationship Id="rId104" Type="http://schemas.openxmlformats.org/officeDocument/2006/relationships/customXml" Target="../ink/ink76.xml"/><Relationship Id="rId7" Type="http://schemas.openxmlformats.org/officeDocument/2006/relationships/hyperlink" Target="https://www.imf.org/en/Data" TargetMode="External"/><Relationship Id="rId71" Type="http://schemas.openxmlformats.org/officeDocument/2006/relationships/image" Target="../media/image61.png"/><Relationship Id="rId92" Type="http://schemas.openxmlformats.org/officeDocument/2006/relationships/customXml" Target="../ink/ink70.xml"/><Relationship Id="rId2" Type="http://schemas.openxmlformats.org/officeDocument/2006/relationships/hyperlink" Target="https://data.wto.org/en" TargetMode="External"/><Relationship Id="rId29" Type="http://schemas.openxmlformats.org/officeDocument/2006/relationships/image" Target="../media/image40.png"/><Relationship Id="rId24" Type="http://schemas.openxmlformats.org/officeDocument/2006/relationships/customXml" Target="../ink/ink36.xml"/><Relationship Id="rId40" Type="http://schemas.openxmlformats.org/officeDocument/2006/relationships/customXml" Target="../ink/ink44.xml"/><Relationship Id="rId45" Type="http://schemas.openxmlformats.org/officeDocument/2006/relationships/image" Target="../media/image48.png"/><Relationship Id="rId66" Type="http://schemas.openxmlformats.org/officeDocument/2006/relationships/customXml" Target="../ink/ink57.xml"/><Relationship Id="rId87" Type="http://schemas.openxmlformats.org/officeDocument/2006/relationships/image" Target="../media/image69.png"/><Relationship Id="rId61" Type="http://schemas.openxmlformats.org/officeDocument/2006/relationships/image" Target="../media/image56.png"/><Relationship Id="rId82" Type="http://schemas.openxmlformats.org/officeDocument/2006/relationships/customXml" Target="../ink/ink65.xml"/><Relationship Id="rId19" Type="http://schemas.openxmlformats.org/officeDocument/2006/relationships/image" Target="../media/image35.png"/><Relationship Id="rId14" Type="http://schemas.openxmlformats.org/officeDocument/2006/relationships/customXml" Target="../ink/ink31.xml"/><Relationship Id="rId30" Type="http://schemas.openxmlformats.org/officeDocument/2006/relationships/customXml" Target="../ink/ink39.xml"/><Relationship Id="rId35" Type="http://schemas.openxmlformats.org/officeDocument/2006/relationships/image" Target="../media/image43.png"/><Relationship Id="rId56" Type="http://schemas.openxmlformats.org/officeDocument/2006/relationships/customXml" Target="../ink/ink52.xml"/><Relationship Id="rId77" Type="http://schemas.openxmlformats.org/officeDocument/2006/relationships/image" Target="../media/image64.png"/><Relationship Id="rId100" Type="http://schemas.openxmlformats.org/officeDocument/2006/relationships/customXml" Target="../ink/ink74.xml"/><Relationship Id="rId105" Type="http://schemas.openxmlformats.org/officeDocument/2006/relationships/image" Target="../media/image78.png"/><Relationship Id="rId8" Type="http://schemas.openxmlformats.org/officeDocument/2006/relationships/hyperlink" Target="https://www.trademap.org/Index.aspx" TargetMode="External"/><Relationship Id="rId51" Type="http://schemas.openxmlformats.org/officeDocument/2006/relationships/image" Target="../media/image51.png"/><Relationship Id="rId72" Type="http://schemas.openxmlformats.org/officeDocument/2006/relationships/customXml" Target="../ink/ink60.xml"/><Relationship Id="rId93" Type="http://schemas.openxmlformats.org/officeDocument/2006/relationships/image" Target="../media/image72.png"/><Relationship Id="rId98" Type="http://schemas.openxmlformats.org/officeDocument/2006/relationships/customXml" Target="../ink/ink73.xml"/><Relationship Id="rId3" Type="http://schemas.openxmlformats.org/officeDocument/2006/relationships/hyperlink" Target="https://comtrade.un.org/" TargetMode="External"/><Relationship Id="rId25" Type="http://schemas.openxmlformats.org/officeDocument/2006/relationships/image" Target="../media/image38.png"/><Relationship Id="rId46" Type="http://schemas.openxmlformats.org/officeDocument/2006/relationships/customXml" Target="../ink/ink47.xml"/><Relationship Id="rId67" Type="http://schemas.openxmlformats.org/officeDocument/2006/relationships/image" Target="../media/image59.png"/></Relationships>
</file>

<file path=ppt/slides/_rels/slide6.xml.rels><?xml version="1.0" encoding="UTF-8" standalone="yes"?>
<Relationships xmlns="http://schemas.openxmlformats.org/package/2006/relationships"><Relationship Id="rId13" Type="http://schemas.openxmlformats.org/officeDocument/2006/relationships/image" Target="../media/image84.png"/><Relationship Id="rId18" Type="http://schemas.openxmlformats.org/officeDocument/2006/relationships/customXml" Target="../ink/ink85.xml"/><Relationship Id="rId26" Type="http://schemas.openxmlformats.org/officeDocument/2006/relationships/customXml" Target="../ink/ink89.xml"/><Relationship Id="rId39" Type="http://schemas.openxmlformats.org/officeDocument/2006/relationships/image" Target="../media/image97.png"/><Relationship Id="rId21" Type="http://schemas.openxmlformats.org/officeDocument/2006/relationships/image" Target="../media/image88.png"/><Relationship Id="rId34" Type="http://schemas.openxmlformats.org/officeDocument/2006/relationships/customXml" Target="../ink/ink93.xml"/><Relationship Id="rId7" Type="http://schemas.openxmlformats.org/officeDocument/2006/relationships/image" Target="../media/image81.png"/><Relationship Id="rId12" Type="http://schemas.openxmlformats.org/officeDocument/2006/relationships/customXml" Target="../ink/ink82.xml"/><Relationship Id="rId17" Type="http://schemas.openxmlformats.org/officeDocument/2006/relationships/image" Target="../media/image86.png"/><Relationship Id="rId25" Type="http://schemas.openxmlformats.org/officeDocument/2006/relationships/image" Target="../media/image90.png"/><Relationship Id="rId33" Type="http://schemas.openxmlformats.org/officeDocument/2006/relationships/image" Target="../media/image94.png"/><Relationship Id="rId38" Type="http://schemas.openxmlformats.org/officeDocument/2006/relationships/customXml" Target="../ink/ink95.xml"/><Relationship Id="rId2" Type="http://schemas.openxmlformats.org/officeDocument/2006/relationships/customXml" Target="../ink/ink77.xml"/><Relationship Id="rId16" Type="http://schemas.openxmlformats.org/officeDocument/2006/relationships/customXml" Target="../ink/ink84.xml"/><Relationship Id="rId20" Type="http://schemas.openxmlformats.org/officeDocument/2006/relationships/customXml" Target="../ink/ink86.xml"/><Relationship Id="rId29" Type="http://schemas.openxmlformats.org/officeDocument/2006/relationships/image" Target="../media/image92.png"/><Relationship Id="rId1" Type="http://schemas.openxmlformats.org/officeDocument/2006/relationships/slideLayout" Target="../slideLayouts/slideLayout1.xml"/><Relationship Id="rId6" Type="http://schemas.openxmlformats.org/officeDocument/2006/relationships/customXml" Target="../ink/ink79.xml"/><Relationship Id="rId11" Type="http://schemas.openxmlformats.org/officeDocument/2006/relationships/image" Target="../media/image83.png"/><Relationship Id="rId24" Type="http://schemas.openxmlformats.org/officeDocument/2006/relationships/customXml" Target="../ink/ink88.xml"/><Relationship Id="rId32" Type="http://schemas.openxmlformats.org/officeDocument/2006/relationships/customXml" Target="../ink/ink92.xml"/><Relationship Id="rId37" Type="http://schemas.openxmlformats.org/officeDocument/2006/relationships/image" Target="../media/image96.png"/><Relationship Id="rId5" Type="http://schemas.openxmlformats.org/officeDocument/2006/relationships/image" Target="../media/image80.png"/><Relationship Id="rId15" Type="http://schemas.openxmlformats.org/officeDocument/2006/relationships/image" Target="../media/image85.png"/><Relationship Id="rId23" Type="http://schemas.openxmlformats.org/officeDocument/2006/relationships/image" Target="../media/image89.png"/><Relationship Id="rId28" Type="http://schemas.openxmlformats.org/officeDocument/2006/relationships/customXml" Target="../ink/ink90.xml"/><Relationship Id="rId36" Type="http://schemas.openxmlformats.org/officeDocument/2006/relationships/customXml" Target="../ink/ink94.xml"/><Relationship Id="rId10" Type="http://schemas.openxmlformats.org/officeDocument/2006/relationships/customXml" Target="../ink/ink81.xml"/><Relationship Id="rId19" Type="http://schemas.openxmlformats.org/officeDocument/2006/relationships/image" Target="../media/image87.png"/><Relationship Id="rId31" Type="http://schemas.openxmlformats.org/officeDocument/2006/relationships/image" Target="../media/image93.png"/><Relationship Id="rId4" Type="http://schemas.openxmlformats.org/officeDocument/2006/relationships/customXml" Target="../ink/ink78.xml"/><Relationship Id="rId9" Type="http://schemas.openxmlformats.org/officeDocument/2006/relationships/image" Target="../media/image82.png"/><Relationship Id="rId14" Type="http://schemas.openxmlformats.org/officeDocument/2006/relationships/customXml" Target="../ink/ink83.xml"/><Relationship Id="rId22" Type="http://schemas.openxmlformats.org/officeDocument/2006/relationships/customXml" Target="../ink/ink87.xml"/><Relationship Id="rId27" Type="http://schemas.openxmlformats.org/officeDocument/2006/relationships/image" Target="../media/image91.png"/><Relationship Id="rId30" Type="http://schemas.openxmlformats.org/officeDocument/2006/relationships/customXml" Target="../ink/ink91.xml"/><Relationship Id="rId35" Type="http://schemas.openxmlformats.org/officeDocument/2006/relationships/image" Target="../media/image95.png"/><Relationship Id="rId8" Type="http://schemas.openxmlformats.org/officeDocument/2006/relationships/customXml" Target="../ink/ink80.xml"/><Relationship Id="rId3" Type="http://schemas.openxmlformats.org/officeDocument/2006/relationships/image" Target="../media/image79.png"/></Relationships>
</file>

<file path=ppt/slides/_rels/slide7.xml.rels><?xml version="1.0" encoding="UTF-8" standalone="yes"?>
<Relationships xmlns="http://schemas.openxmlformats.org/package/2006/relationships"><Relationship Id="rId8" Type="http://schemas.openxmlformats.org/officeDocument/2006/relationships/image" Target="../media/image98.png"/><Relationship Id="rId13" Type="http://schemas.openxmlformats.org/officeDocument/2006/relationships/customXml" Target="../ink/ink99.xml"/><Relationship Id="rId18" Type="http://schemas.openxmlformats.org/officeDocument/2006/relationships/image" Target="../media/image103.png"/><Relationship Id="rId3" Type="http://schemas.openxmlformats.org/officeDocument/2006/relationships/hyperlink" Target="https://www.bundesfinanzministerium.de/Datenportal/start.html" TargetMode="External"/><Relationship Id="rId21" Type="http://schemas.openxmlformats.org/officeDocument/2006/relationships/customXml" Target="../ink/ink103.xml"/><Relationship Id="rId7" Type="http://schemas.openxmlformats.org/officeDocument/2006/relationships/customXml" Target="../ink/ink96.xml"/><Relationship Id="rId12" Type="http://schemas.openxmlformats.org/officeDocument/2006/relationships/image" Target="../media/image100.png"/><Relationship Id="rId17" Type="http://schemas.openxmlformats.org/officeDocument/2006/relationships/customXml" Target="../ink/ink101.xml"/><Relationship Id="rId2" Type="http://schemas.openxmlformats.org/officeDocument/2006/relationships/hyperlink" Target="https://www-genesis.destatis.de/genesis/online" TargetMode="External"/><Relationship Id="rId16" Type="http://schemas.openxmlformats.org/officeDocument/2006/relationships/image" Target="../media/image102.png"/><Relationship Id="rId20" Type="http://schemas.openxmlformats.org/officeDocument/2006/relationships/image" Target="../media/image104.png"/><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11" Type="http://schemas.openxmlformats.org/officeDocument/2006/relationships/customXml" Target="../ink/ink98.xml"/><Relationship Id="rId5" Type="http://schemas.openxmlformats.org/officeDocument/2006/relationships/hyperlink" Target="https://ec.europa.eu/eurostat/de/data/database" TargetMode="External"/><Relationship Id="rId15" Type="http://schemas.openxmlformats.org/officeDocument/2006/relationships/customXml" Target="../ink/ink100.xml"/><Relationship Id="rId10" Type="http://schemas.openxmlformats.org/officeDocument/2006/relationships/image" Target="../media/image99.png"/><Relationship Id="rId19" Type="http://schemas.openxmlformats.org/officeDocument/2006/relationships/customXml" Target="../ink/ink102.xml"/><Relationship Id="rId4" Type="http://schemas.openxmlformats.org/officeDocument/2006/relationships/hyperlink" Target="https://www.bundesbank.de/de/statistiken/oeffentliche-finanzen" TargetMode="External"/><Relationship Id="rId9" Type="http://schemas.openxmlformats.org/officeDocument/2006/relationships/customXml" Target="../ink/ink97.xml"/><Relationship Id="rId14" Type="http://schemas.openxmlformats.org/officeDocument/2006/relationships/image" Target="../media/image101.png"/><Relationship Id="rId22" Type="http://schemas.openxmlformats.org/officeDocument/2006/relationships/image" Target="../media/image10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17" Type="http://schemas.openxmlformats.org/officeDocument/2006/relationships/customXml" Target="../ink/ink161.xml"/><Relationship Id="rId299" Type="http://schemas.openxmlformats.org/officeDocument/2006/relationships/customXml" Target="../ink/ink252.xml"/><Relationship Id="rId21" Type="http://schemas.openxmlformats.org/officeDocument/2006/relationships/customXml" Target="../ink/ink113.xml"/><Relationship Id="rId63" Type="http://schemas.openxmlformats.org/officeDocument/2006/relationships/customXml" Target="../ink/ink134.xml"/><Relationship Id="rId159" Type="http://schemas.openxmlformats.org/officeDocument/2006/relationships/customXml" Target="../ink/ink182.xml"/><Relationship Id="rId170" Type="http://schemas.openxmlformats.org/officeDocument/2006/relationships/image" Target="../media/image190.png"/><Relationship Id="rId226" Type="http://schemas.openxmlformats.org/officeDocument/2006/relationships/image" Target="../media/image218.png"/><Relationship Id="rId268" Type="http://schemas.openxmlformats.org/officeDocument/2006/relationships/image" Target="../media/image239.png"/><Relationship Id="rId32" Type="http://schemas.openxmlformats.org/officeDocument/2006/relationships/image" Target="../media/image121.png"/><Relationship Id="rId74" Type="http://schemas.openxmlformats.org/officeDocument/2006/relationships/image" Target="../media/image142.png"/><Relationship Id="rId128" Type="http://schemas.openxmlformats.org/officeDocument/2006/relationships/image" Target="../media/image169.png"/><Relationship Id="rId5" Type="http://schemas.openxmlformats.org/officeDocument/2006/relationships/customXml" Target="../ink/ink105.xml"/><Relationship Id="rId181" Type="http://schemas.openxmlformats.org/officeDocument/2006/relationships/customXml" Target="../ink/ink193.xml"/><Relationship Id="rId237" Type="http://schemas.openxmlformats.org/officeDocument/2006/relationships/customXml" Target="../ink/ink221.xml"/><Relationship Id="rId279" Type="http://schemas.openxmlformats.org/officeDocument/2006/relationships/customXml" Target="../ink/ink242.xml"/><Relationship Id="rId43" Type="http://schemas.openxmlformats.org/officeDocument/2006/relationships/customXml" Target="../ink/ink124.xml"/><Relationship Id="rId139" Type="http://schemas.openxmlformats.org/officeDocument/2006/relationships/customXml" Target="../ink/ink172.xml"/><Relationship Id="rId290" Type="http://schemas.openxmlformats.org/officeDocument/2006/relationships/image" Target="../media/image250.png"/><Relationship Id="rId304" Type="http://schemas.openxmlformats.org/officeDocument/2006/relationships/image" Target="../media/image257.png"/><Relationship Id="rId85" Type="http://schemas.openxmlformats.org/officeDocument/2006/relationships/customXml" Target="../ink/ink145.xml"/><Relationship Id="rId150" Type="http://schemas.openxmlformats.org/officeDocument/2006/relationships/image" Target="../media/image180.png"/><Relationship Id="rId192" Type="http://schemas.openxmlformats.org/officeDocument/2006/relationships/image" Target="../media/image201.png"/><Relationship Id="rId206" Type="http://schemas.openxmlformats.org/officeDocument/2006/relationships/image" Target="../media/image208.png"/><Relationship Id="rId248" Type="http://schemas.openxmlformats.org/officeDocument/2006/relationships/image" Target="../media/image229.png"/><Relationship Id="rId12" Type="http://schemas.openxmlformats.org/officeDocument/2006/relationships/image" Target="../media/image111.png"/><Relationship Id="rId108" Type="http://schemas.openxmlformats.org/officeDocument/2006/relationships/image" Target="../media/image159.png"/><Relationship Id="rId54" Type="http://schemas.openxmlformats.org/officeDocument/2006/relationships/image" Target="../media/image132.png"/><Relationship Id="rId96" Type="http://schemas.openxmlformats.org/officeDocument/2006/relationships/image" Target="../media/image153.png"/><Relationship Id="rId161" Type="http://schemas.openxmlformats.org/officeDocument/2006/relationships/customXml" Target="../ink/ink183.xml"/><Relationship Id="rId217" Type="http://schemas.openxmlformats.org/officeDocument/2006/relationships/customXml" Target="../ink/ink211.xml"/><Relationship Id="rId259" Type="http://schemas.openxmlformats.org/officeDocument/2006/relationships/customXml" Target="../ink/ink232.xml"/><Relationship Id="rId23" Type="http://schemas.openxmlformats.org/officeDocument/2006/relationships/customXml" Target="../ink/ink114.xml"/><Relationship Id="rId119" Type="http://schemas.openxmlformats.org/officeDocument/2006/relationships/customXml" Target="../ink/ink162.xml"/><Relationship Id="rId270" Type="http://schemas.openxmlformats.org/officeDocument/2006/relationships/image" Target="../media/image240.png"/><Relationship Id="rId291" Type="http://schemas.openxmlformats.org/officeDocument/2006/relationships/customXml" Target="../ink/ink248.xml"/><Relationship Id="rId305" Type="http://schemas.openxmlformats.org/officeDocument/2006/relationships/customXml" Target="../ink/ink255.xml"/><Relationship Id="rId44" Type="http://schemas.openxmlformats.org/officeDocument/2006/relationships/image" Target="../media/image127.png"/><Relationship Id="rId65" Type="http://schemas.openxmlformats.org/officeDocument/2006/relationships/customXml" Target="../ink/ink135.xml"/><Relationship Id="rId86" Type="http://schemas.openxmlformats.org/officeDocument/2006/relationships/image" Target="../media/image148.png"/><Relationship Id="rId130" Type="http://schemas.openxmlformats.org/officeDocument/2006/relationships/image" Target="../media/image170.png"/><Relationship Id="rId151" Type="http://schemas.openxmlformats.org/officeDocument/2006/relationships/customXml" Target="../ink/ink178.xml"/><Relationship Id="rId172" Type="http://schemas.openxmlformats.org/officeDocument/2006/relationships/image" Target="../media/image191.png"/><Relationship Id="rId193" Type="http://schemas.openxmlformats.org/officeDocument/2006/relationships/customXml" Target="../ink/ink199.xml"/><Relationship Id="rId207" Type="http://schemas.openxmlformats.org/officeDocument/2006/relationships/customXml" Target="../ink/ink206.xml"/><Relationship Id="rId228" Type="http://schemas.openxmlformats.org/officeDocument/2006/relationships/image" Target="../media/image219.png"/><Relationship Id="rId249" Type="http://schemas.openxmlformats.org/officeDocument/2006/relationships/customXml" Target="../ink/ink227.xml"/><Relationship Id="rId13" Type="http://schemas.openxmlformats.org/officeDocument/2006/relationships/customXml" Target="../ink/ink109.xml"/><Relationship Id="rId109" Type="http://schemas.openxmlformats.org/officeDocument/2006/relationships/customXml" Target="../ink/ink157.xml"/><Relationship Id="rId260" Type="http://schemas.openxmlformats.org/officeDocument/2006/relationships/image" Target="../media/image235.png"/><Relationship Id="rId281" Type="http://schemas.openxmlformats.org/officeDocument/2006/relationships/customXml" Target="../ink/ink243.xml"/><Relationship Id="rId34" Type="http://schemas.openxmlformats.org/officeDocument/2006/relationships/image" Target="../media/image122.png"/><Relationship Id="rId55" Type="http://schemas.openxmlformats.org/officeDocument/2006/relationships/customXml" Target="../ink/ink130.xml"/><Relationship Id="rId76" Type="http://schemas.openxmlformats.org/officeDocument/2006/relationships/image" Target="../media/image143.png"/><Relationship Id="rId97" Type="http://schemas.openxmlformats.org/officeDocument/2006/relationships/customXml" Target="../ink/ink151.xml"/><Relationship Id="rId120" Type="http://schemas.openxmlformats.org/officeDocument/2006/relationships/image" Target="../media/image165.png"/><Relationship Id="rId141" Type="http://schemas.openxmlformats.org/officeDocument/2006/relationships/customXml" Target="../ink/ink173.xml"/><Relationship Id="rId7" Type="http://schemas.openxmlformats.org/officeDocument/2006/relationships/customXml" Target="../ink/ink106.xml"/><Relationship Id="rId162" Type="http://schemas.openxmlformats.org/officeDocument/2006/relationships/image" Target="../media/image186.png"/><Relationship Id="rId183" Type="http://schemas.openxmlformats.org/officeDocument/2006/relationships/customXml" Target="../ink/ink194.xml"/><Relationship Id="rId218" Type="http://schemas.openxmlformats.org/officeDocument/2006/relationships/image" Target="../media/image214.png"/><Relationship Id="rId239" Type="http://schemas.openxmlformats.org/officeDocument/2006/relationships/customXml" Target="../ink/ink222.xml"/><Relationship Id="rId250" Type="http://schemas.openxmlformats.org/officeDocument/2006/relationships/image" Target="../media/image230.png"/><Relationship Id="rId271" Type="http://schemas.openxmlformats.org/officeDocument/2006/relationships/customXml" Target="../ink/ink238.xml"/><Relationship Id="rId292" Type="http://schemas.openxmlformats.org/officeDocument/2006/relationships/image" Target="../media/image251.png"/><Relationship Id="rId306" Type="http://schemas.openxmlformats.org/officeDocument/2006/relationships/image" Target="../media/image258.png"/><Relationship Id="rId24" Type="http://schemas.openxmlformats.org/officeDocument/2006/relationships/image" Target="../media/image117.png"/><Relationship Id="rId45" Type="http://schemas.openxmlformats.org/officeDocument/2006/relationships/customXml" Target="../ink/ink125.xml"/><Relationship Id="rId66" Type="http://schemas.openxmlformats.org/officeDocument/2006/relationships/image" Target="../media/image138.png"/><Relationship Id="rId87" Type="http://schemas.openxmlformats.org/officeDocument/2006/relationships/customXml" Target="../ink/ink146.xml"/><Relationship Id="rId110" Type="http://schemas.openxmlformats.org/officeDocument/2006/relationships/image" Target="../media/image160.png"/><Relationship Id="rId131" Type="http://schemas.openxmlformats.org/officeDocument/2006/relationships/customXml" Target="../ink/ink168.xml"/><Relationship Id="rId152" Type="http://schemas.openxmlformats.org/officeDocument/2006/relationships/image" Target="../media/image181.png"/><Relationship Id="rId173" Type="http://schemas.openxmlformats.org/officeDocument/2006/relationships/customXml" Target="../ink/ink189.xml"/><Relationship Id="rId194" Type="http://schemas.openxmlformats.org/officeDocument/2006/relationships/image" Target="../media/image202.png"/><Relationship Id="rId208" Type="http://schemas.openxmlformats.org/officeDocument/2006/relationships/image" Target="../media/image209.png"/><Relationship Id="rId229" Type="http://schemas.openxmlformats.org/officeDocument/2006/relationships/customXml" Target="../ink/ink217.xml"/><Relationship Id="rId240" Type="http://schemas.openxmlformats.org/officeDocument/2006/relationships/image" Target="../media/image225.png"/><Relationship Id="rId261" Type="http://schemas.openxmlformats.org/officeDocument/2006/relationships/customXml" Target="../ink/ink233.xml"/><Relationship Id="rId14" Type="http://schemas.openxmlformats.org/officeDocument/2006/relationships/image" Target="../media/image112.png"/><Relationship Id="rId35" Type="http://schemas.openxmlformats.org/officeDocument/2006/relationships/customXml" Target="../ink/ink120.xml"/><Relationship Id="rId56" Type="http://schemas.openxmlformats.org/officeDocument/2006/relationships/image" Target="../media/image133.png"/><Relationship Id="rId77" Type="http://schemas.openxmlformats.org/officeDocument/2006/relationships/customXml" Target="../ink/ink141.xml"/><Relationship Id="rId100" Type="http://schemas.openxmlformats.org/officeDocument/2006/relationships/image" Target="../media/image155.png"/><Relationship Id="rId282" Type="http://schemas.openxmlformats.org/officeDocument/2006/relationships/image" Target="../media/image246.png"/><Relationship Id="rId8" Type="http://schemas.openxmlformats.org/officeDocument/2006/relationships/image" Target="../media/image109.png"/><Relationship Id="rId98" Type="http://schemas.openxmlformats.org/officeDocument/2006/relationships/image" Target="../media/image154.png"/><Relationship Id="rId121" Type="http://schemas.openxmlformats.org/officeDocument/2006/relationships/customXml" Target="../ink/ink163.xml"/><Relationship Id="rId142" Type="http://schemas.openxmlformats.org/officeDocument/2006/relationships/image" Target="../media/image176.png"/><Relationship Id="rId163" Type="http://schemas.openxmlformats.org/officeDocument/2006/relationships/customXml" Target="../ink/ink184.xml"/><Relationship Id="rId184" Type="http://schemas.openxmlformats.org/officeDocument/2006/relationships/image" Target="../media/image197.png"/><Relationship Id="rId219" Type="http://schemas.openxmlformats.org/officeDocument/2006/relationships/customXml" Target="../ink/ink212.xml"/><Relationship Id="rId230" Type="http://schemas.openxmlformats.org/officeDocument/2006/relationships/image" Target="../media/image220.png"/><Relationship Id="rId251" Type="http://schemas.openxmlformats.org/officeDocument/2006/relationships/customXml" Target="../ink/ink228.xml"/><Relationship Id="rId25" Type="http://schemas.openxmlformats.org/officeDocument/2006/relationships/customXml" Target="../ink/ink115.xml"/><Relationship Id="rId46" Type="http://schemas.openxmlformats.org/officeDocument/2006/relationships/image" Target="../media/image128.png"/><Relationship Id="rId67" Type="http://schemas.openxmlformats.org/officeDocument/2006/relationships/customXml" Target="../ink/ink136.xml"/><Relationship Id="rId272" Type="http://schemas.openxmlformats.org/officeDocument/2006/relationships/image" Target="../media/image241.png"/><Relationship Id="rId293" Type="http://schemas.openxmlformats.org/officeDocument/2006/relationships/customXml" Target="../ink/ink249.xml"/><Relationship Id="rId88" Type="http://schemas.openxmlformats.org/officeDocument/2006/relationships/image" Target="../media/image149.png"/><Relationship Id="rId111" Type="http://schemas.openxmlformats.org/officeDocument/2006/relationships/customXml" Target="../ink/ink158.xml"/><Relationship Id="rId132" Type="http://schemas.openxmlformats.org/officeDocument/2006/relationships/image" Target="../media/image171.png"/><Relationship Id="rId153" Type="http://schemas.openxmlformats.org/officeDocument/2006/relationships/customXml" Target="../ink/ink179.xml"/><Relationship Id="rId174" Type="http://schemas.openxmlformats.org/officeDocument/2006/relationships/image" Target="../media/image192.png"/><Relationship Id="rId195" Type="http://schemas.openxmlformats.org/officeDocument/2006/relationships/customXml" Target="../ink/ink200.xml"/><Relationship Id="rId209" Type="http://schemas.openxmlformats.org/officeDocument/2006/relationships/customXml" Target="../ink/ink207.xml"/><Relationship Id="rId220" Type="http://schemas.openxmlformats.org/officeDocument/2006/relationships/image" Target="../media/image215.png"/><Relationship Id="rId241" Type="http://schemas.openxmlformats.org/officeDocument/2006/relationships/customXml" Target="../ink/ink223.xml"/><Relationship Id="rId15" Type="http://schemas.openxmlformats.org/officeDocument/2006/relationships/customXml" Target="../ink/ink110.xml"/><Relationship Id="rId36" Type="http://schemas.openxmlformats.org/officeDocument/2006/relationships/image" Target="../media/image123.png"/><Relationship Id="rId57" Type="http://schemas.openxmlformats.org/officeDocument/2006/relationships/customXml" Target="../ink/ink131.xml"/><Relationship Id="rId262" Type="http://schemas.openxmlformats.org/officeDocument/2006/relationships/image" Target="../media/image236.png"/><Relationship Id="rId283" Type="http://schemas.openxmlformats.org/officeDocument/2006/relationships/customXml" Target="../ink/ink244.xml"/><Relationship Id="rId78" Type="http://schemas.openxmlformats.org/officeDocument/2006/relationships/image" Target="../media/image144.png"/><Relationship Id="rId99" Type="http://schemas.openxmlformats.org/officeDocument/2006/relationships/customXml" Target="../ink/ink152.xml"/><Relationship Id="rId101" Type="http://schemas.openxmlformats.org/officeDocument/2006/relationships/customXml" Target="../ink/ink153.xml"/><Relationship Id="rId122" Type="http://schemas.openxmlformats.org/officeDocument/2006/relationships/image" Target="../media/image166.png"/><Relationship Id="rId143" Type="http://schemas.openxmlformats.org/officeDocument/2006/relationships/customXml" Target="../ink/ink174.xml"/><Relationship Id="rId164" Type="http://schemas.openxmlformats.org/officeDocument/2006/relationships/image" Target="../media/image187.png"/><Relationship Id="rId185" Type="http://schemas.openxmlformats.org/officeDocument/2006/relationships/customXml" Target="../ink/ink195.xml"/><Relationship Id="rId9" Type="http://schemas.openxmlformats.org/officeDocument/2006/relationships/customXml" Target="../ink/ink107.xml"/><Relationship Id="rId210" Type="http://schemas.openxmlformats.org/officeDocument/2006/relationships/image" Target="../media/image210.png"/><Relationship Id="rId26" Type="http://schemas.openxmlformats.org/officeDocument/2006/relationships/image" Target="../media/image118.png"/><Relationship Id="rId231" Type="http://schemas.openxmlformats.org/officeDocument/2006/relationships/customXml" Target="../ink/ink218.xml"/><Relationship Id="rId252" Type="http://schemas.openxmlformats.org/officeDocument/2006/relationships/image" Target="../media/image231.png"/><Relationship Id="rId273" Type="http://schemas.openxmlformats.org/officeDocument/2006/relationships/customXml" Target="../ink/ink239.xml"/><Relationship Id="rId294" Type="http://schemas.openxmlformats.org/officeDocument/2006/relationships/image" Target="../media/image252.png"/><Relationship Id="rId47" Type="http://schemas.openxmlformats.org/officeDocument/2006/relationships/customXml" Target="../ink/ink126.xml"/><Relationship Id="rId68" Type="http://schemas.openxmlformats.org/officeDocument/2006/relationships/image" Target="../media/image139.png"/><Relationship Id="rId89" Type="http://schemas.openxmlformats.org/officeDocument/2006/relationships/customXml" Target="../ink/ink147.xml"/><Relationship Id="rId112" Type="http://schemas.openxmlformats.org/officeDocument/2006/relationships/image" Target="../media/image161.png"/><Relationship Id="rId133" Type="http://schemas.openxmlformats.org/officeDocument/2006/relationships/customXml" Target="../ink/ink169.xml"/><Relationship Id="rId154" Type="http://schemas.openxmlformats.org/officeDocument/2006/relationships/image" Target="../media/image182.png"/><Relationship Id="rId175" Type="http://schemas.openxmlformats.org/officeDocument/2006/relationships/customXml" Target="../ink/ink190.xml"/><Relationship Id="rId196" Type="http://schemas.openxmlformats.org/officeDocument/2006/relationships/image" Target="../media/image203.png"/><Relationship Id="rId200" Type="http://schemas.openxmlformats.org/officeDocument/2006/relationships/image" Target="../media/image205.png"/><Relationship Id="rId16" Type="http://schemas.openxmlformats.org/officeDocument/2006/relationships/image" Target="../media/image113.png"/><Relationship Id="rId221" Type="http://schemas.openxmlformats.org/officeDocument/2006/relationships/customXml" Target="../ink/ink213.xml"/><Relationship Id="rId242" Type="http://schemas.openxmlformats.org/officeDocument/2006/relationships/image" Target="../media/image226.png"/><Relationship Id="rId263" Type="http://schemas.openxmlformats.org/officeDocument/2006/relationships/customXml" Target="../ink/ink234.xml"/><Relationship Id="rId284" Type="http://schemas.openxmlformats.org/officeDocument/2006/relationships/image" Target="../media/image247.png"/><Relationship Id="rId37" Type="http://schemas.openxmlformats.org/officeDocument/2006/relationships/customXml" Target="../ink/ink121.xml"/><Relationship Id="rId58" Type="http://schemas.openxmlformats.org/officeDocument/2006/relationships/image" Target="../media/image134.png"/><Relationship Id="rId79" Type="http://schemas.openxmlformats.org/officeDocument/2006/relationships/customXml" Target="../ink/ink142.xml"/><Relationship Id="rId102" Type="http://schemas.openxmlformats.org/officeDocument/2006/relationships/image" Target="../media/image156.png"/><Relationship Id="rId123" Type="http://schemas.openxmlformats.org/officeDocument/2006/relationships/customXml" Target="../ink/ink164.xml"/><Relationship Id="rId144" Type="http://schemas.openxmlformats.org/officeDocument/2006/relationships/image" Target="../media/image177.png"/><Relationship Id="rId90" Type="http://schemas.openxmlformats.org/officeDocument/2006/relationships/image" Target="../media/image150.png"/><Relationship Id="rId165" Type="http://schemas.openxmlformats.org/officeDocument/2006/relationships/customXml" Target="../ink/ink185.xml"/><Relationship Id="rId186" Type="http://schemas.openxmlformats.org/officeDocument/2006/relationships/image" Target="../media/image198.png"/><Relationship Id="rId211" Type="http://schemas.openxmlformats.org/officeDocument/2006/relationships/customXml" Target="../ink/ink208.xml"/><Relationship Id="rId232" Type="http://schemas.openxmlformats.org/officeDocument/2006/relationships/image" Target="../media/image221.png"/><Relationship Id="rId253" Type="http://schemas.openxmlformats.org/officeDocument/2006/relationships/customXml" Target="../ink/ink229.xml"/><Relationship Id="rId274" Type="http://schemas.openxmlformats.org/officeDocument/2006/relationships/image" Target="../media/image242.png"/><Relationship Id="rId295" Type="http://schemas.openxmlformats.org/officeDocument/2006/relationships/customXml" Target="../ink/ink250.xml"/><Relationship Id="rId27" Type="http://schemas.openxmlformats.org/officeDocument/2006/relationships/customXml" Target="../ink/ink116.xml"/><Relationship Id="rId48" Type="http://schemas.openxmlformats.org/officeDocument/2006/relationships/image" Target="../media/image129.png"/><Relationship Id="rId69" Type="http://schemas.openxmlformats.org/officeDocument/2006/relationships/customXml" Target="../ink/ink137.xml"/><Relationship Id="rId113" Type="http://schemas.openxmlformats.org/officeDocument/2006/relationships/customXml" Target="../ink/ink159.xml"/><Relationship Id="rId134" Type="http://schemas.openxmlformats.org/officeDocument/2006/relationships/image" Target="../media/image172.png"/><Relationship Id="rId80" Type="http://schemas.openxmlformats.org/officeDocument/2006/relationships/image" Target="../media/image145.png"/><Relationship Id="rId155" Type="http://schemas.openxmlformats.org/officeDocument/2006/relationships/customXml" Target="../ink/ink180.xml"/><Relationship Id="rId176" Type="http://schemas.openxmlformats.org/officeDocument/2006/relationships/image" Target="../media/image193.png"/><Relationship Id="rId197" Type="http://schemas.openxmlformats.org/officeDocument/2006/relationships/customXml" Target="../ink/ink201.xml"/><Relationship Id="rId201" Type="http://schemas.openxmlformats.org/officeDocument/2006/relationships/customXml" Target="../ink/ink203.xml"/><Relationship Id="rId222" Type="http://schemas.openxmlformats.org/officeDocument/2006/relationships/image" Target="../media/image216.png"/><Relationship Id="rId243" Type="http://schemas.openxmlformats.org/officeDocument/2006/relationships/customXml" Target="../ink/ink224.xml"/><Relationship Id="rId264" Type="http://schemas.openxmlformats.org/officeDocument/2006/relationships/image" Target="../media/image237.png"/><Relationship Id="rId285" Type="http://schemas.openxmlformats.org/officeDocument/2006/relationships/customXml" Target="../ink/ink245.xml"/><Relationship Id="rId17" Type="http://schemas.openxmlformats.org/officeDocument/2006/relationships/customXml" Target="../ink/ink111.xml"/><Relationship Id="rId38" Type="http://schemas.openxmlformats.org/officeDocument/2006/relationships/image" Target="../media/image124.png"/><Relationship Id="rId59" Type="http://schemas.openxmlformats.org/officeDocument/2006/relationships/customXml" Target="../ink/ink132.xml"/><Relationship Id="rId103" Type="http://schemas.openxmlformats.org/officeDocument/2006/relationships/customXml" Target="../ink/ink154.xml"/><Relationship Id="rId124" Type="http://schemas.openxmlformats.org/officeDocument/2006/relationships/image" Target="../media/image167.png"/><Relationship Id="rId70" Type="http://schemas.openxmlformats.org/officeDocument/2006/relationships/image" Target="../media/image140.png"/><Relationship Id="rId91" Type="http://schemas.openxmlformats.org/officeDocument/2006/relationships/customXml" Target="../ink/ink148.xml"/><Relationship Id="rId145" Type="http://schemas.openxmlformats.org/officeDocument/2006/relationships/customXml" Target="../ink/ink175.xml"/><Relationship Id="rId166" Type="http://schemas.openxmlformats.org/officeDocument/2006/relationships/image" Target="../media/image188.png"/><Relationship Id="rId187" Type="http://schemas.openxmlformats.org/officeDocument/2006/relationships/customXml" Target="../ink/ink196.xml"/><Relationship Id="rId1" Type="http://schemas.openxmlformats.org/officeDocument/2006/relationships/slideLayout" Target="../slideLayouts/slideLayout1.xml"/><Relationship Id="rId212" Type="http://schemas.openxmlformats.org/officeDocument/2006/relationships/image" Target="../media/image211.png"/><Relationship Id="rId233" Type="http://schemas.openxmlformats.org/officeDocument/2006/relationships/customXml" Target="../ink/ink219.xml"/><Relationship Id="rId254" Type="http://schemas.openxmlformats.org/officeDocument/2006/relationships/image" Target="../media/image232.png"/><Relationship Id="rId28" Type="http://schemas.openxmlformats.org/officeDocument/2006/relationships/image" Target="../media/image119.png"/><Relationship Id="rId49" Type="http://schemas.openxmlformats.org/officeDocument/2006/relationships/customXml" Target="../ink/ink127.xml"/><Relationship Id="rId114" Type="http://schemas.openxmlformats.org/officeDocument/2006/relationships/image" Target="../media/image162.png"/><Relationship Id="rId275" Type="http://schemas.openxmlformats.org/officeDocument/2006/relationships/customXml" Target="../ink/ink240.xml"/><Relationship Id="rId296" Type="http://schemas.openxmlformats.org/officeDocument/2006/relationships/image" Target="../media/image253.png"/><Relationship Id="rId300" Type="http://schemas.openxmlformats.org/officeDocument/2006/relationships/image" Target="../media/image255.png"/><Relationship Id="rId60" Type="http://schemas.openxmlformats.org/officeDocument/2006/relationships/image" Target="../media/image135.png"/><Relationship Id="rId81" Type="http://schemas.openxmlformats.org/officeDocument/2006/relationships/customXml" Target="../ink/ink143.xml"/><Relationship Id="rId135" Type="http://schemas.openxmlformats.org/officeDocument/2006/relationships/customXml" Target="../ink/ink170.xml"/><Relationship Id="rId156" Type="http://schemas.openxmlformats.org/officeDocument/2006/relationships/image" Target="../media/image183.png"/><Relationship Id="rId177" Type="http://schemas.openxmlformats.org/officeDocument/2006/relationships/customXml" Target="../ink/ink191.xml"/><Relationship Id="rId198" Type="http://schemas.openxmlformats.org/officeDocument/2006/relationships/image" Target="../media/image204.png"/><Relationship Id="rId202" Type="http://schemas.openxmlformats.org/officeDocument/2006/relationships/image" Target="../media/image206.png"/><Relationship Id="rId223" Type="http://schemas.openxmlformats.org/officeDocument/2006/relationships/customXml" Target="../ink/ink214.xml"/><Relationship Id="rId244" Type="http://schemas.openxmlformats.org/officeDocument/2006/relationships/image" Target="../media/image227.png"/><Relationship Id="rId18" Type="http://schemas.openxmlformats.org/officeDocument/2006/relationships/image" Target="../media/image114.png"/><Relationship Id="rId39" Type="http://schemas.openxmlformats.org/officeDocument/2006/relationships/customXml" Target="../ink/ink122.xml"/><Relationship Id="rId265" Type="http://schemas.openxmlformats.org/officeDocument/2006/relationships/customXml" Target="../ink/ink235.xml"/><Relationship Id="rId286" Type="http://schemas.openxmlformats.org/officeDocument/2006/relationships/image" Target="../media/image248.png"/><Relationship Id="rId50" Type="http://schemas.openxmlformats.org/officeDocument/2006/relationships/image" Target="../media/image130.png"/><Relationship Id="rId104" Type="http://schemas.openxmlformats.org/officeDocument/2006/relationships/image" Target="../media/image157.png"/><Relationship Id="rId125" Type="http://schemas.openxmlformats.org/officeDocument/2006/relationships/customXml" Target="../ink/ink165.xml"/><Relationship Id="rId146" Type="http://schemas.openxmlformats.org/officeDocument/2006/relationships/image" Target="../media/image178.png"/><Relationship Id="rId167" Type="http://schemas.openxmlformats.org/officeDocument/2006/relationships/customXml" Target="../ink/ink186.xml"/><Relationship Id="rId188" Type="http://schemas.openxmlformats.org/officeDocument/2006/relationships/image" Target="../media/image199.png"/><Relationship Id="rId71" Type="http://schemas.openxmlformats.org/officeDocument/2006/relationships/customXml" Target="../ink/ink138.xml"/><Relationship Id="rId92" Type="http://schemas.openxmlformats.org/officeDocument/2006/relationships/image" Target="../media/image151.png"/><Relationship Id="rId213" Type="http://schemas.openxmlformats.org/officeDocument/2006/relationships/customXml" Target="../ink/ink209.xml"/><Relationship Id="rId234" Type="http://schemas.openxmlformats.org/officeDocument/2006/relationships/image" Target="../media/image222.png"/><Relationship Id="rId2" Type="http://schemas.openxmlformats.org/officeDocument/2006/relationships/image" Target="../media/image106.png"/><Relationship Id="rId29" Type="http://schemas.openxmlformats.org/officeDocument/2006/relationships/customXml" Target="../ink/ink117.xml"/><Relationship Id="rId255" Type="http://schemas.openxmlformats.org/officeDocument/2006/relationships/customXml" Target="../ink/ink230.xml"/><Relationship Id="rId276" Type="http://schemas.openxmlformats.org/officeDocument/2006/relationships/image" Target="../media/image243.png"/><Relationship Id="rId297" Type="http://schemas.openxmlformats.org/officeDocument/2006/relationships/customXml" Target="../ink/ink251.xml"/><Relationship Id="rId40" Type="http://schemas.openxmlformats.org/officeDocument/2006/relationships/image" Target="../media/image125.png"/><Relationship Id="rId115" Type="http://schemas.openxmlformats.org/officeDocument/2006/relationships/customXml" Target="../ink/ink160.xml"/><Relationship Id="rId136" Type="http://schemas.openxmlformats.org/officeDocument/2006/relationships/image" Target="../media/image173.png"/><Relationship Id="rId157" Type="http://schemas.openxmlformats.org/officeDocument/2006/relationships/customXml" Target="../ink/ink181.xml"/><Relationship Id="rId178" Type="http://schemas.openxmlformats.org/officeDocument/2006/relationships/image" Target="../media/image194.png"/><Relationship Id="rId301" Type="http://schemas.openxmlformats.org/officeDocument/2006/relationships/customXml" Target="../ink/ink253.xml"/><Relationship Id="rId61" Type="http://schemas.openxmlformats.org/officeDocument/2006/relationships/customXml" Target="../ink/ink133.xml"/><Relationship Id="rId82" Type="http://schemas.openxmlformats.org/officeDocument/2006/relationships/image" Target="../media/image146.png"/><Relationship Id="rId199" Type="http://schemas.openxmlformats.org/officeDocument/2006/relationships/customXml" Target="../ink/ink202.xml"/><Relationship Id="rId203" Type="http://schemas.openxmlformats.org/officeDocument/2006/relationships/customXml" Target="../ink/ink204.xml"/><Relationship Id="rId19" Type="http://schemas.openxmlformats.org/officeDocument/2006/relationships/customXml" Target="../ink/ink112.xml"/><Relationship Id="rId224" Type="http://schemas.openxmlformats.org/officeDocument/2006/relationships/image" Target="../media/image217.png"/><Relationship Id="rId245" Type="http://schemas.openxmlformats.org/officeDocument/2006/relationships/customXml" Target="../ink/ink225.xml"/><Relationship Id="rId266" Type="http://schemas.openxmlformats.org/officeDocument/2006/relationships/image" Target="../media/image238.png"/><Relationship Id="rId287" Type="http://schemas.openxmlformats.org/officeDocument/2006/relationships/customXml" Target="../ink/ink246.xml"/><Relationship Id="rId30" Type="http://schemas.openxmlformats.org/officeDocument/2006/relationships/image" Target="../media/image120.png"/><Relationship Id="rId105" Type="http://schemas.openxmlformats.org/officeDocument/2006/relationships/customXml" Target="../ink/ink155.xml"/><Relationship Id="rId126" Type="http://schemas.openxmlformats.org/officeDocument/2006/relationships/image" Target="../media/image168.png"/><Relationship Id="rId147" Type="http://schemas.openxmlformats.org/officeDocument/2006/relationships/customXml" Target="../ink/ink176.xml"/><Relationship Id="rId168" Type="http://schemas.openxmlformats.org/officeDocument/2006/relationships/image" Target="../media/image189.png"/><Relationship Id="rId51" Type="http://schemas.openxmlformats.org/officeDocument/2006/relationships/customXml" Target="../ink/ink128.xml"/><Relationship Id="rId72" Type="http://schemas.openxmlformats.org/officeDocument/2006/relationships/image" Target="../media/image141.png"/><Relationship Id="rId93" Type="http://schemas.openxmlformats.org/officeDocument/2006/relationships/customXml" Target="../ink/ink149.xml"/><Relationship Id="rId189" Type="http://schemas.openxmlformats.org/officeDocument/2006/relationships/customXml" Target="../ink/ink197.xml"/><Relationship Id="rId3" Type="http://schemas.openxmlformats.org/officeDocument/2006/relationships/customXml" Target="../ink/ink104.xml"/><Relationship Id="rId214" Type="http://schemas.openxmlformats.org/officeDocument/2006/relationships/image" Target="../media/image212.png"/><Relationship Id="rId235" Type="http://schemas.openxmlformats.org/officeDocument/2006/relationships/customXml" Target="../ink/ink220.xml"/><Relationship Id="rId256" Type="http://schemas.openxmlformats.org/officeDocument/2006/relationships/image" Target="../media/image233.png"/><Relationship Id="rId277" Type="http://schemas.openxmlformats.org/officeDocument/2006/relationships/customXml" Target="../ink/ink241.xml"/><Relationship Id="rId298" Type="http://schemas.openxmlformats.org/officeDocument/2006/relationships/image" Target="../media/image254.png"/><Relationship Id="rId116" Type="http://schemas.openxmlformats.org/officeDocument/2006/relationships/image" Target="../media/image163.png"/><Relationship Id="rId137" Type="http://schemas.openxmlformats.org/officeDocument/2006/relationships/customXml" Target="../ink/ink171.xml"/><Relationship Id="rId158" Type="http://schemas.openxmlformats.org/officeDocument/2006/relationships/image" Target="../media/image184.png"/><Relationship Id="rId302" Type="http://schemas.openxmlformats.org/officeDocument/2006/relationships/image" Target="../media/image256.png"/><Relationship Id="rId20" Type="http://schemas.openxmlformats.org/officeDocument/2006/relationships/image" Target="../media/image115.png"/><Relationship Id="rId41" Type="http://schemas.openxmlformats.org/officeDocument/2006/relationships/customXml" Target="../ink/ink123.xml"/><Relationship Id="rId62" Type="http://schemas.openxmlformats.org/officeDocument/2006/relationships/image" Target="../media/image136.png"/><Relationship Id="rId83" Type="http://schemas.openxmlformats.org/officeDocument/2006/relationships/customXml" Target="../ink/ink144.xml"/><Relationship Id="rId179" Type="http://schemas.openxmlformats.org/officeDocument/2006/relationships/customXml" Target="../ink/ink192.xml"/><Relationship Id="rId190" Type="http://schemas.openxmlformats.org/officeDocument/2006/relationships/image" Target="../media/image200.png"/><Relationship Id="rId204" Type="http://schemas.openxmlformats.org/officeDocument/2006/relationships/image" Target="../media/image207.png"/><Relationship Id="rId225" Type="http://schemas.openxmlformats.org/officeDocument/2006/relationships/customXml" Target="../ink/ink215.xml"/><Relationship Id="rId246" Type="http://schemas.openxmlformats.org/officeDocument/2006/relationships/image" Target="../media/image228.png"/><Relationship Id="rId267" Type="http://schemas.openxmlformats.org/officeDocument/2006/relationships/customXml" Target="../ink/ink236.xml"/><Relationship Id="rId288" Type="http://schemas.openxmlformats.org/officeDocument/2006/relationships/image" Target="../media/image249.png"/><Relationship Id="rId106" Type="http://schemas.openxmlformats.org/officeDocument/2006/relationships/image" Target="../media/image158.png"/><Relationship Id="rId127" Type="http://schemas.openxmlformats.org/officeDocument/2006/relationships/customXml" Target="../ink/ink166.xml"/><Relationship Id="rId10" Type="http://schemas.openxmlformats.org/officeDocument/2006/relationships/image" Target="../media/image110.png"/><Relationship Id="rId31" Type="http://schemas.openxmlformats.org/officeDocument/2006/relationships/customXml" Target="../ink/ink118.xml"/><Relationship Id="rId52" Type="http://schemas.openxmlformats.org/officeDocument/2006/relationships/image" Target="../media/image131.png"/><Relationship Id="rId73" Type="http://schemas.openxmlformats.org/officeDocument/2006/relationships/customXml" Target="../ink/ink139.xml"/><Relationship Id="rId94" Type="http://schemas.openxmlformats.org/officeDocument/2006/relationships/image" Target="../media/image152.png"/><Relationship Id="rId148" Type="http://schemas.openxmlformats.org/officeDocument/2006/relationships/image" Target="../media/image179.png"/><Relationship Id="rId169" Type="http://schemas.openxmlformats.org/officeDocument/2006/relationships/customXml" Target="../ink/ink187.xml"/><Relationship Id="rId4" Type="http://schemas.openxmlformats.org/officeDocument/2006/relationships/image" Target="../media/image107.png"/><Relationship Id="rId180" Type="http://schemas.openxmlformats.org/officeDocument/2006/relationships/image" Target="../media/image195.png"/><Relationship Id="rId215" Type="http://schemas.openxmlformats.org/officeDocument/2006/relationships/customXml" Target="../ink/ink210.xml"/><Relationship Id="rId236" Type="http://schemas.openxmlformats.org/officeDocument/2006/relationships/image" Target="../media/image223.png"/><Relationship Id="rId257" Type="http://schemas.openxmlformats.org/officeDocument/2006/relationships/customXml" Target="../ink/ink231.xml"/><Relationship Id="rId278" Type="http://schemas.openxmlformats.org/officeDocument/2006/relationships/image" Target="../media/image244.png"/><Relationship Id="rId303" Type="http://schemas.openxmlformats.org/officeDocument/2006/relationships/customXml" Target="../ink/ink254.xml"/><Relationship Id="rId42" Type="http://schemas.openxmlformats.org/officeDocument/2006/relationships/image" Target="../media/image126.png"/><Relationship Id="rId84" Type="http://schemas.openxmlformats.org/officeDocument/2006/relationships/image" Target="../media/image147.png"/><Relationship Id="rId138" Type="http://schemas.openxmlformats.org/officeDocument/2006/relationships/image" Target="../media/image174.png"/><Relationship Id="rId191" Type="http://schemas.openxmlformats.org/officeDocument/2006/relationships/customXml" Target="../ink/ink198.xml"/><Relationship Id="rId205" Type="http://schemas.openxmlformats.org/officeDocument/2006/relationships/customXml" Target="../ink/ink205.xml"/><Relationship Id="rId247" Type="http://schemas.openxmlformats.org/officeDocument/2006/relationships/customXml" Target="../ink/ink226.xml"/><Relationship Id="rId107" Type="http://schemas.openxmlformats.org/officeDocument/2006/relationships/customXml" Target="../ink/ink156.xml"/><Relationship Id="rId289" Type="http://schemas.openxmlformats.org/officeDocument/2006/relationships/customXml" Target="../ink/ink247.xml"/><Relationship Id="rId11" Type="http://schemas.openxmlformats.org/officeDocument/2006/relationships/customXml" Target="../ink/ink108.xml"/><Relationship Id="rId53" Type="http://schemas.openxmlformats.org/officeDocument/2006/relationships/customXml" Target="../ink/ink129.xml"/><Relationship Id="rId149" Type="http://schemas.openxmlformats.org/officeDocument/2006/relationships/customXml" Target="../ink/ink177.xml"/><Relationship Id="rId95" Type="http://schemas.openxmlformats.org/officeDocument/2006/relationships/customXml" Target="../ink/ink150.xml"/><Relationship Id="rId160" Type="http://schemas.openxmlformats.org/officeDocument/2006/relationships/image" Target="../media/image185.png"/><Relationship Id="rId216" Type="http://schemas.openxmlformats.org/officeDocument/2006/relationships/image" Target="../media/image213.png"/><Relationship Id="rId258" Type="http://schemas.openxmlformats.org/officeDocument/2006/relationships/image" Target="../media/image234.png"/><Relationship Id="rId22" Type="http://schemas.openxmlformats.org/officeDocument/2006/relationships/image" Target="../media/image116.png"/><Relationship Id="rId64" Type="http://schemas.openxmlformats.org/officeDocument/2006/relationships/image" Target="../media/image137.png"/><Relationship Id="rId118" Type="http://schemas.openxmlformats.org/officeDocument/2006/relationships/image" Target="../media/image164.png"/><Relationship Id="rId171" Type="http://schemas.openxmlformats.org/officeDocument/2006/relationships/customXml" Target="../ink/ink188.xml"/><Relationship Id="rId227" Type="http://schemas.openxmlformats.org/officeDocument/2006/relationships/customXml" Target="../ink/ink216.xml"/><Relationship Id="rId269" Type="http://schemas.openxmlformats.org/officeDocument/2006/relationships/customXml" Target="../ink/ink237.xml"/><Relationship Id="rId33" Type="http://schemas.openxmlformats.org/officeDocument/2006/relationships/customXml" Target="../ink/ink119.xml"/><Relationship Id="rId129" Type="http://schemas.openxmlformats.org/officeDocument/2006/relationships/customXml" Target="../ink/ink167.xml"/><Relationship Id="rId280" Type="http://schemas.openxmlformats.org/officeDocument/2006/relationships/image" Target="../media/image245.png"/><Relationship Id="rId75" Type="http://schemas.openxmlformats.org/officeDocument/2006/relationships/customXml" Target="../ink/ink140.xml"/><Relationship Id="rId140" Type="http://schemas.openxmlformats.org/officeDocument/2006/relationships/image" Target="../media/image175.png"/><Relationship Id="rId182" Type="http://schemas.openxmlformats.org/officeDocument/2006/relationships/image" Target="../media/image196.png"/><Relationship Id="rId6" Type="http://schemas.openxmlformats.org/officeDocument/2006/relationships/image" Target="../media/image108.png"/><Relationship Id="rId238" Type="http://schemas.openxmlformats.org/officeDocument/2006/relationships/image" Target="../media/image2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92751" y="25136"/>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IMF, CPB, eigene Berechnungen</a:t>
            </a:r>
          </a:p>
        </p:txBody>
      </p:sp>
      <p:sp>
        <p:nvSpPr>
          <p:cNvPr id="22" name="Rechteck 21">
            <a:extLst>
              <a:ext uri="{FF2B5EF4-FFF2-40B4-BE49-F238E27FC236}">
                <a16:creationId xmlns:a16="http://schemas.microsoft.com/office/drawing/2014/main" id="{B2E8BBCF-E657-4DE6-91C1-741B93AC3F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53391F2-9551-58FF-DF8D-BFBDC101624D}"/>
              </a:ext>
            </a:extLst>
          </p:cNvPr>
          <p:cNvPicPr>
            <a:picLocks noChangeAspect="1"/>
          </p:cNvPicPr>
          <p:nvPr/>
        </p:nvPicPr>
        <p:blipFill>
          <a:blip r:embed="rId2"/>
          <a:stretch>
            <a:fillRect/>
          </a:stretch>
        </p:blipFill>
        <p:spPr>
          <a:xfrm>
            <a:off x="0" y="468000"/>
            <a:ext cx="6866225" cy="4320000"/>
          </a:xfrm>
          <a:prstGeom prst="rect">
            <a:avLst/>
          </a:prstGeom>
        </p:spPr>
      </p:pic>
    </p:spTree>
    <p:extLst>
      <p:ext uri="{BB962C8B-B14F-4D97-AF65-F5344CB8AC3E}">
        <p14:creationId xmlns:p14="http://schemas.microsoft.com/office/powerpoint/2010/main" val="2038279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a:t>Internationale Handelsverflechtungen im weltweiten Vergleich</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18420" y="4128327"/>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World Bank, eigene Berechnungen</a:t>
            </a:r>
          </a:p>
        </p:txBody>
      </p:sp>
      <p:sp>
        <p:nvSpPr>
          <p:cNvPr id="22" name="Textfeld 21">
            <a:extLst>
              <a:ext uri="{FF2B5EF4-FFF2-40B4-BE49-F238E27FC236}">
                <a16:creationId xmlns:a16="http://schemas.microsoft.com/office/drawing/2014/main" id="{4EFE902C-4502-4719-BE52-6C2F9B3BFC6F}"/>
              </a:ext>
            </a:extLst>
          </p:cNvPr>
          <p:cNvSpPr txBox="1"/>
          <p:nvPr/>
        </p:nvSpPr>
        <p:spPr>
          <a:xfrm>
            <a:off x="59909" y="4520883"/>
            <a:ext cx="5660165" cy="36099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Offenheitsgrad: Summe aus Exporten und Importen in 	          Relation zum Bruttoinlandsprodukt</a:t>
            </a:r>
          </a:p>
        </p:txBody>
      </p:sp>
      <p:sp>
        <p:nvSpPr>
          <p:cNvPr id="13" name="Rechteck 12">
            <a:extLst>
              <a:ext uri="{FF2B5EF4-FFF2-40B4-BE49-F238E27FC236}">
                <a16:creationId xmlns:a16="http://schemas.microsoft.com/office/drawing/2014/main" id="{0F76F213-A884-4AA6-9B2B-15E87D3DE97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6F88E0A1-43CA-8971-F41E-475657C0D1C5}"/>
              </a:ext>
            </a:extLst>
          </p:cNvPr>
          <p:cNvPicPr>
            <a:picLocks noChangeAspect="1"/>
          </p:cNvPicPr>
          <p:nvPr/>
        </p:nvPicPr>
        <p:blipFill>
          <a:blip r:embed="rId2"/>
          <a:stretch>
            <a:fillRect/>
          </a:stretch>
        </p:blipFill>
        <p:spPr>
          <a:xfrm>
            <a:off x="0" y="540000"/>
            <a:ext cx="4570681" cy="3600000"/>
          </a:xfrm>
          <a:prstGeom prst="rect">
            <a:avLst/>
          </a:prstGeom>
        </p:spPr>
      </p:pic>
    </p:spTree>
    <p:extLst>
      <p:ext uri="{BB962C8B-B14F-4D97-AF65-F5344CB8AC3E}">
        <p14:creationId xmlns:p14="http://schemas.microsoft.com/office/powerpoint/2010/main" val="2232305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a:t>Der Außenhandel Deutschlands </a:t>
            </a:r>
            <a:r>
              <a:rPr lang="de-DE" sz="3200" dirty="0" err="1"/>
              <a:t>vs</a:t>
            </a:r>
            <a:r>
              <a:rPr lang="de-DE" sz="3200" dirty="0"/>
              <a:t> Welthandel (real)</a:t>
            </a:r>
          </a:p>
        </p:txBody>
      </p:sp>
      <p:sp>
        <p:nvSpPr>
          <p:cNvPr id="11" name="Textfeld 10">
            <a:extLst>
              <a:ext uri="{FF2B5EF4-FFF2-40B4-BE49-F238E27FC236}">
                <a16:creationId xmlns:a16="http://schemas.microsoft.com/office/drawing/2014/main" id="{3C423D06-614E-4CCF-A19B-A8C947E20749}"/>
              </a:ext>
            </a:extLst>
          </p:cNvPr>
          <p:cNvSpPr txBox="1"/>
          <p:nvPr/>
        </p:nvSpPr>
        <p:spPr>
          <a:xfrm>
            <a:off x="0" y="545375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22" name="Rechteck 21">
            <a:extLst>
              <a:ext uri="{FF2B5EF4-FFF2-40B4-BE49-F238E27FC236}">
                <a16:creationId xmlns:a16="http://schemas.microsoft.com/office/drawing/2014/main" id="{97136846-D6BF-416F-93B4-B971426819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4B182A4-EB01-EE10-80A9-C9493FE14DC8}"/>
              </a:ext>
            </a:extLst>
          </p:cNvPr>
          <p:cNvPicPr>
            <a:picLocks noChangeAspect="1"/>
          </p:cNvPicPr>
          <p:nvPr/>
        </p:nvPicPr>
        <p:blipFill>
          <a:blip r:embed="rId2"/>
          <a:stretch>
            <a:fillRect/>
          </a:stretch>
        </p:blipFill>
        <p:spPr>
          <a:xfrm>
            <a:off x="0" y="540000"/>
            <a:ext cx="6859301" cy="4860000"/>
          </a:xfrm>
          <a:prstGeom prst="rect">
            <a:avLst/>
          </a:prstGeom>
        </p:spPr>
      </p:pic>
    </p:spTree>
    <p:extLst>
      <p:ext uri="{BB962C8B-B14F-4D97-AF65-F5344CB8AC3E}">
        <p14:creationId xmlns:p14="http://schemas.microsoft.com/office/powerpoint/2010/main" val="396984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Regionale Entwicklung des Außenhandels Deutschlands</a:t>
            </a:r>
          </a:p>
          <a:p>
            <a:endParaRPr lang="de-DE" sz="2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95617"/>
            <a:ext cx="5405719" cy="538930"/>
          </a:xfrm>
          <a:prstGeom prst="rect">
            <a:avLst/>
          </a:prstGeom>
          <a:noFill/>
        </p:spPr>
        <p:txBody>
          <a:bodyPr wrap="square" rtlCol="0">
            <a:noAutofit/>
          </a:bodyPr>
          <a:lstStyle/>
          <a:p>
            <a:r>
              <a:rPr lang="de-DE" sz="1000" b="1" dirty="0">
                <a:latin typeface="Times New Roman" panose="02020603050405020304" pitchFamily="18" charset="0"/>
                <a:cs typeface="Times New Roman" panose="02020603050405020304" pitchFamily="18" charset="0"/>
              </a:rPr>
              <a:t>USMCA:</a:t>
            </a:r>
            <a:r>
              <a:rPr lang="de-DE" sz="1000" dirty="0">
                <a:latin typeface="Times New Roman" panose="02020603050405020304" pitchFamily="18" charset="0"/>
                <a:cs typeface="Times New Roman" panose="02020603050405020304" pitchFamily="18" charset="0"/>
              </a:rPr>
              <a:t> USA, Mexiko, Kanada; </a:t>
            </a:r>
            <a:r>
              <a:rPr lang="de-DE" sz="1000" b="1" dirty="0">
                <a:latin typeface="Times New Roman" panose="02020603050405020304" pitchFamily="18" charset="0"/>
                <a:cs typeface="Times New Roman" panose="02020603050405020304" pitchFamily="18" charset="0"/>
              </a:rPr>
              <a:t>BRICS:</a:t>
            </a:r>
            <a:r>
              <a:rPr lang="de-DE" sz="1000" dirty="0">
                <a:latin typeface="Times New Roman" panose="02020603050405020304" pitchFamily="18" charset="0"/>
                <a:cs typeface="Times New Roman" panose="02020603050405020304" pitchFamily="18" charset="0"/>
              </a:rPr>
              <a:t> Brasilien, </a:t>
            </a:r>
            <a:r>
              <a:rPr lang="de-DE" sz="1000" dirty="0" err="1">
                <a:latin typeface="Times New Roman" panose="02020603050405020304" pitchFamily="18" charset="0"/>
                <a:cs typeface="Times New Roman" panose="02020603050405020304" pitchFamily="18" charset="0"/>
              </a:rPr>
              <a:t>Rußland</a:t>
            </a:r>
            <a:r>
              <a:rPr lang="de-DE" sz="1000" dirty="0">
                <a:latin typeface="Times New Roman" panose="02020603050405020304" pitchFamily="18" charset="0"/>
                <a:cs typeface="Times New Roman" panose="02020603050405020304" pitchFamily="18" charset="0"/>
              </a:rPr>
              <a:t>, Portugal, China, Südafrika</a:t>
            </a:r>
          </a:p>
          <a:p>
            <a:r>
              <a:rPr lang="de-DE" sz="1000" b="1" dirty="0">
                <a:latin typeface="Times New Roman" panose="02020603050405020304" pitchFamily="18" charset="0"/>
                <a:cs typeface="Times New Roman" panose="02020603050405020304" pitchFamily="18" charset="0"/>
              </a:rPr>
              <a:t>EU-alt:</a:t>
            </a:r>
            <a:r>
              <a:rPr lang="de-DE" sz="1000" dirty="0">
                <a:latin typeface="Times New Roman" panose="02020603050405020304" pitchFamily="18" charset="0"/>
                <a:cs typeface="Times New Roman" panose="02020603050405020304" pitchFamily="18" charset="0"/>
              </a:rPr>
              <a:t> BEL, DNK, FIN, FRA, GRE, IRL, ITA, LUX, NDL, AUT, POR, SWE, ESP</a:t>
            </a:r>
          </a:p>
          <a:p>
            <a:r>
              <a:rPr lang="de-DE" sz="1000" dirty="0">
                <a:latin typeface="Times New Roman" panose="02020603050405020304" pitchFamily="18" charset="0"/>
                <a:cs typeface="Times New Roman" panose="02020603050405020304" pitchFamily="18" charset="0"/>
              </a:rPr>
              <a:t>EU-neu: BUL, EST, CRO, LET, LIT, MLT, POL, ROM, SVL, SLO, CZE, HUN, CYP </a:t>
            </a:r>
          </a:p>
        </p:txBody>
      </p:sp>
      <p:sp>
        <p:nvSpPr>
          <p:cNvPr id="15" name="Rechteck 14">
            <a:extLst>
              <a:ext uri="{FF2B5EF4-FFF2-40B4-BE49-F238E27FC236}">
                <a16:creationId xmlns:a16="http://schemas.microsoft.com/office/drawing/2014/main" id="{E27161AB-F82C-4BE4-BB13-B334C805F49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F2D2C42F-11F6-1E6B-19EC-A9DDDA6211FA}"/>
              </a:ext>
            </a:extLst>
          </p:cNvPr>
          <p:cNvPicPr>
            <a:picLocks noChangeAspect="1"/>
          </p:cNvPicPr>
          <p:nvPr/>
        </p:nvPicPr>
        <p:blipFill>
          <a:blip r:embed="rId2"/>
          <a:stretch>
            <a:fillRect/>
          </a:stretch>
        </p:blipFill>
        <p:spPr>
          <a:xfrm>
            <a:off x="0" y="0"/>
            <a:ext cx="5390442" cy="3240000"/>
          </a:xfrm>
          <a:prstGeom prst="rect">
            <a:avLst/>
          </a:prstGeom>
        </p:spPr>
      </p:pic>
      <p:pic>
        <p:nvPicPr>
          <p:cNvPr id="6" name="Grafik 5">
            <a:extLst>
              <a:ext uri="{FF2B5EF4-FFF2-40B4-BE49-F238E27FC236}">
                <a16:creationId xmlns:a16="http://schemas.microsoft.com/office/drawing/2014/main" id="{40AD855A-31C0-09D6-4698-286968F4F9E5}"/>
              </a:ext>
            </a:extLst>
          </p:cNvPr>
          <p:cNvPicPr>
            <a:picLocks noChangeAspect="1"/>
          </p:cNvPicPr>
          <p:nvPr/>
        </p:nvPicPr>
        <p:blipFill>
          <a:blip r:embed="rId3"/>
          <a:stretch>
            <a:fillRect/>
          </a:stretch>
        </p:blipFill>
        <p:spPr>
          <a:xfrm>
            <a:off x="0" y="3110800"/>
            <a:ext cx="5390442" cy="3240000"/>
          </a:xfrm>
          <a:prstGeom prst="rect">
            <a:avLst/>
          </a:prstGeom>
        </p:spPr>
      </p:pic>
    </p:spTree>
    <p:extLst>
      <p:ext uri="{BB962C8B-B14F-4D97-AF65-F5344CB8AC3E}">
        <p14:creationId xmlns:p14="http://schemas.microsoft.com/office/powerpoint/2010/main" val="295444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6724"/>
            <a:ext cx="6441142" cy="567680"/>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Internationale Verflechtungen der 20 größten Volkswirtschaften – gemessen am BIP</a:t>
            </a:r>
          </a:p>
          <a:p>
            <a:endParaRPr lang="de-DE" sz="2400" dirty="0"/>
          </a:p>
        </p:txBody>
      </p:sp>
      <p:sp>
        <p:nvSpPr>
          <p:cNvPr id="11" name="Textfeld 10">
            <a:extLst>
              <a:ext uri="{FF2B5EF4-FFF2-40B4-BE49-F238E27FC236}">
                <a16:creationId xmlns:a16="http://schemas.microsoft.com/office/drawing/2014/main" id="{3C423D06-614E-4CCF-A19B-A8C947E20749}"/>
              </a:ext>
            </a:extLst>
          </p:cNvPr>
          <p:cNvSpPr txBox="1"/>
          <p:nvPr/>
        </p:nvSpPr>
        <p:spPr>
          <a:xfrm>
            <a:off x="0" y="5267089"/>
            <a:ext cx="5681382" cy="696831"/>
          </a:xfrm>
          <a:prstGeom prst="rect">
            <a:avLst/>
          </a:prstGeom>
          <a:noFill/>
        </p:spPr>
        <p:txBody>
          <a:bodyPr wrap="square" rtlCol="0">
            <a:noAutofit/>
          </a:bodyPr>
          <a:lstStyle/>
          <a:p>
            <a:r>
              <a:rPr lang="de-DE" sz="1200">
                <a:latin typeface="Times New Roman" panose="02020603050405020304" pitchFamily="18" charset="0"/>
                <a:cs typeface="Times New Roman" panose="02020603050405020304" pitchFamily="18" charset="0"/>
              </a:rPr>
              <a:t>*:77% des Handels nicht nach Ländern spezifiziert</a:t>
            </a:r>
          </a:p>
          <a:p>
            <a:r>
              <a:rPr lang="de-DE" sz="1200">
                <a:latin typeface="Times New Roman" panose="02020603050405020304" pitchFamily="18" charset="0"/>
                <a:cs typeface="Times New Roman" panose="02020603050405020304" pitchFamily="18" charset="0"/>
              </a:rPr>
              <a:t>Quelle</a:t>
            </a:r>
            <a:r>
              <a:rPr lang="de-DE" sz="1200" dirty="0">
                <a:latin typeface="Times New Roman" panose="02020603050405020304" pitchFamily="18" charset="0"/>
                <a:cs typeface="Times New Roman" panose="02020603050405020304" pitchFamily="18" charset="0"/>
              </a:rPr>
              <a:t>: ITC, </a:t>
            </a:r>
            <a:r>
              <a:rPr lang="de-DE" sz="1200" dirty="0" err="1">
                <a:latin typeface="Times New Roman" panose="02020603050405020304" pitchFamily="18" charset="0"/>
                <a:cs typeface="Times New Roman" panose="02020603050405020304" pitchFamily="18" charset="0"/>
              </a:rPr>
              <a:t>eigeneBerechnungen</a:t>
            </a:r>
            <a:r>
              <a:rPr lang="de-DE" sz="1200" dirty="0">
                <a:latin typeface="Times New Roman" panose="02020603050405020304" pitchFamily="18" charset="0"/>
                <a:cs typeface="Times New Roman" panose="02020603050405020304" pitchFamily="18" charset="0"/>
              </a:rPr>
              <a:t>, *80% der Exporte regional nicht spezifiziert. Auch hier liegen noch nicht für alle Länder Daten von 2020 vor</a:t>
            </a:r>
          </a:p>
        </p:txBody>
      </p:sp>
      <p:sp>
        <p:nvSpPr>
          <p:cNvPr id="12" name="Rechteck 11">
            <a:extLst>
              <a:ext uri="{FF2B5EF4-FFF2-40B4-BE49-F238E27FC236}">
                <a16:creationId xmlns:a16="http://schemas.microsoft.com/office/drawing/2014/main" id="{760FB35C-234B-4EEC-B6D6-33AA14D31A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CF61228-41F1-2552-F8F7-E48E8D6F9F0D}"/>
              </a:ext>
            </a:extLst>
          </p:cNvPr>
          <p:cNvPicPr>
            <a:picLocks noChangeAspect="1"/>
          </p:cNvPicPr>
          <p:nvPr/>
        </p:nvPicPr>
        <p:blipFill>
          <a:blip r:embed="rId2"/>
          <a:stretch>
            <a:fillRect/>
          </a:stretch>
        </p:blipFill>
        <p:spPr>
          <a:xfrm>
            <a:off x="297" y="0"/>
            <a:ext cx="5336659" cy="5262880"/>
          </a:xfrm>
          <a:prstGeom prst="rect">
            <a:avLst/>
          </a:prstGeom>
        </p:spPr>
      </p:pic>
    </p:spTree>
    <p:extLst>
      <p:ext uri="{BB962C8B-B14F-4D97-AF65-F5344CB8AC3E}">
        <p14:creationId xmlns:p14="http://schemas.microsoft.com/office/powerpoint/2010/main" val="1523319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Außenhandel Deutschlands nach Ländern 2021</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pic>
        <p:nvPicPr>
          <p:cNvPr id="3" name="Grafik 2">
            <a:extLst>
              <a:ext uri="{FF2B5EF4-FFF2-40B4-BE49-F238E27FC236}">
                <a16:creationId xmlns:a16="http://schemas.microsoft.com/office/drawing/2014/main" id="{38B93B78-573A-486B-8041-2D1CBB9216BF}"/>
              </a:ext>
            </a:extLst>
          </p:cNvPr>
          <p:cNvPicPr>
            <a:picLocks noChangeAspect="1"/>
          </p:cNvPicPr>
          <p:nvPr/>
        </p:nvPicPr>
        <p:blipFill>
          <a:blip r:embed="rId2"/>
          <a:stretch>
            <a:fillRect/>
          </a:stretch>
        </p:blipFill>
        <p:spPr>
          <a:xfrm>
            <a:off x="360000" y="547875"/>
            <a:ext cx="7200000" cy="4743926"/>
          </a:xfrm>
          <a:prstGeom prst="rect">
            <a:avLst/>
          </a:prstGeom>
        </p:spPr>
      </p:pic>
      <p:sp>
        <p:nvSpPr>
          <p:cNvPr id="12" name="Textfeld 11">
            <a:extLst>
              <a:ext uri="{FF2B5EF4-FFF2-40B4-BE49-F238E27FC236}">
                <a16:creationId xmlns:a16="http://schemas.microsoft.com/office/drawing/2014/main" id="{427AD5AD-4BEB-4F84-84A3-179BC4807909}"/>
              </a:ext>
            </a:extLst>
          </p:cNvPr>
          <p:cNvSpPr txBox="1"/>
          <p:nvPr/>
        </p:nvSpPr>
        <p:spPr>
          <a:xfrm>
            <a:off x="292056" y="5309474"/>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2,2%		</a:t>
            </a:r>
          </a:p>
        </p:txBody>
      </p:sp>
      <p:sp>
        <p:nvSpPr>
          <p:cNvPr id="13" name="Textfeld 12">
            <a:extLst>
              <a:ext uri="{FF2B5EF4-FFF2-40B4-BE49-F238E27FC236}">
                <a16:creationId xmlns:a16="http://schemas.microsoft.com/office/drawing/2014/main" id="{EA6DCEB8-E462-47B1-8F48-E1F9D5475016}"/>
              </a:ext>
            </a:extLst>
          </p:cNvPr>
          <p:cNvSpPr txBox="1"/>
          <p:nvPr/>
        </p:nvSpPr>
        <p:spPr>
          <a:xfrm>
            <a:off x="3935023" y="5286000"/>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3,2%		</a:t>
            </a:r>
          </a:p>
        </p:txBody>
      </p:sp>
      <p:sp>
        <p:nvSpPr>
          <p:cNvPr id="15" name="Rechteck 14">
            <a:extLst>
              <a:ext uri="{FF2B5EF4-FFF2-40B4-BE49-F238E27FC236}">
                <a16:creationId xmlns:a16="http://schemas.microsoft.com/office/drawing/2014/main" id="{83DCC37D-3153-4DDD-A6E2-543FF2BCC51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1875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4866640" y="0"/>
            <a:ext cx="7325360" cy="567680"/>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Außenhandelsverflechtung </a:t>
            </a:r>
            <a:r>
              <a:rPr lang="de-DE" sz="2400" dirty="0">
                <a:latin typeface="Times New Roman" panose="02020603050405020304" pitchFamily="18" charset="0"/>
                <a:cs typeface="Times New Roman" panose="02020603050405020304" pitchFamily="18" charset="0"/>
              </a:rPr>
              <a:t>Deutschland – Russland 2021</a:t>
            </a:r>
          </a:p>
        </p:txBody>
      </p:sp>
      <p:sp>
        <p:nvSpPr>
          <p:cNvPr id="7" name="Textfeld 6">
            <a:extLst>
              <a:ext uri="{FF2B5EF4-FFF2-40B4-BE49-F238E27FC236}">
                <a16:creationId xmlns:a16="http://schemas.microsoft.com/office/drawing/2014/main" id="{57E4A691-383D-4399-B93E-2A38241FA9F4}"/>
              </a:ext>
            </a:extLst>
          </p:cNvPr>
          <p:cNvSpPr txBox="1"/>
          <p:nvPr/>
        </p:nvSpPr>
        <p:spPr>
          <a:xfrm>
            <a:off x="420426" y="2755631"/>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8" name="Rechteck 7">
            <a:extLst>
              <a:ext uri="{FF2B5EF4-FFF2-40B4-BE49-F238E27FC236}">
                <a16:creationId xmlns:a16="http://schemas.microsoft.com/office/drawing/2014/main" id="{6C774712-AE75-4EA3-A9D4-BC55A96869D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0CE6F215-0FC8-9BFC-1147-34C2AC3834BB}"/>
              </a:ext>
            </a:extLst>
          </p:cNvPr>
          <p:cNvPicPr>
            <a:picLocks noChangeAspect="1"/>
          </p:cNvPicPr>
          <p:nvPr/>
        </p:nvPicPr>
        <p:blipFill>
          <a:blip r:embed="rId2"/>
          <a:stretch>
            <a:fillRect/>
          </a:stretch>
        </p:blipFill>
        <p:spPr>
          <a:xfrm>
            <a:off x="420426" y="0"/>
            <a:ext cx="4584589" cy="2755631"/>
          </a:xfrm>
          <a:prstGeom prst="rect">
            <a:avLst/>
          </a:prstGeom>
        </p:spPr>
      </p:pic>
      <p:pic>
        <p:nvPicPr>
          <p:cNvPr id="9" name="Grafik 8">
            <a:extLst>
              <a:ext uri="{FF2B5EF4-FFF2-40B4-BE49-F238E27FC236}">
                <a16:creationId xmlns:a16="http://schemas.microsoft.com/office/drawing/2014/main" id="{4C7BD7FA-2621-952D-EDEB-E181696D2C83}"/>
              </a:ext>
            </a:extLst>
          </p:cNvPr>
          <p:cNvPicPr>
            <a:picLocks noChangeAspect="1"/>
          </p:cNvPicPr>
          <p:nvPr/>
        </p:nvPicPr>
        <p:blipFill>
          <a:blip r:embed="rId3"/>
          <a:stretch>
            <a:fillRect/>
          </a:stretch>
        </p:blipFill>
        <p:spPr>
          <a:xfrm>
            <a:off x="6306213" y="422216"/>
            <a:ext cx="4584589" cy="2755631"/>
          </a:xfrm>
          <a:prstGeom prst="rect">
            <a:avLst/>
          </a:prstGeom>
        </p:spPr>
      </p:pic>
      <p:pic>
        <p:nvPicPr>
          <p:cNvPr id="11" name="Grafik 10">
            <a:extLst>
              <a:ext uri="{FF2B5EF4-FFF2-40B4-BE49-F238E27FC236}">
                <a16:creationId xmlns:a16="http://schemas.microsoft.com/office/drawing/2014/main" id="{9A152B9A-463D-44C9-8DEF-53D0F00E7A71}"/>
              </a:ext>
            </a:extLst>
          </p:cNvPr>
          <p:cNvPicPr>
            <a:picLocks noChangeAspect="1"/>
          </p:cNvPicPr>
          <p:nvPr/>
        </p:nvPicPr>
        <p:blipFill>
          <a:blip r:embed="rId4"/>
          <a:stretch>
            <a:fillRect/>
          </a:stretch>
        </p:blipFill>
        <p:spPr>
          <a:xfrm>
            <a:off x="420426" y="3198167"/>
            <a:ext cx="4584589" cy="2755631"/>
          </a:xfrm>
          <a:prstGeom prst="rect">
            <a:avLst/>
          </a:prstGeom>
        </p:spPr>
      </p:pic>
      <p:sp>
        <p:nvSpPr>
          <p:cNvPr id="13" name="Textfeld 12">
            <a:extLst>
              <a:ext uri="{FF2B5EF4-FFF2-40B4-BE49-F238E27FC236}">
                <a16:creationId xmlns:a16="http://schemas.microsoft.com/office/drawing/2014/main" id="{453BC55E-CF38-5374-FB2E-D8F8076184CE}"/>
              </a:ext>
            </a:extLst>
          </p:cNvPr>
          <p:cNvSpPr txBox="1"/>
          <p:nvPr/>
        </p:nvSpPr>
        <p:spPr>
          <a:xfrm>
            <a:off x="6222282" y="3198167"/>
            <a:ext cx="4668520" cy="461665"/>
          </a:xfrm>
          <a:prstGeom prst="rect">
            <a:avLst/>
          </a:prstGeom>
          <a:noFill/>
        </p:spPr>
        <p:txBody>
          <a:bodyPr wrap="square">
            <a:spAutoFit/>
          </a:bodyPr>
          <a:lstStyle/>
          <a:p>
            <a:r>
              <a:rPr lang="de-DE" sz="1200"/>
              <a:t>Quelle: Vgl. Statistik der Kohlewirtschaft e.V., 2022; en2x, 2022; Frondel, M./Schmidt, C. M., 2022; BP, 2021; Handelsblatt, 2022; Destatis, 2022</a:t>
            </a:r>
          </a:p>
        </p:txBody>
      </p:sp>
      <p:sp>
        <p:nvSpPr>
          <p:cNvPr id="14" name="Textfeld 13">
            <a:extLst>
              <a:ext uri="{FF2B5EF4-FFF2-40B4-BE49-F238E27FC236}">
                <a16:creationId xmlns:a16="http://schemas.microsoft.com/office/drawing/2014/main" id="{3651D2BD-9888-745C-12DC-F47AD6123BB6}"/>
              </a:ext>
            </a:extLst>
          </p:cNvPr>
          <p:cNvSpPr txBox="1"/>
          <p:nvPr/>
        </p:nvSpPr>
        <p:spPr>
          <a:xfrm>
            <a:off x="339146" y="6071699"/>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Tree>
    <p:extLst>
      <p:ext uri="{BB962C8B-B14F-4D97-AF65-F5344CB8AC3E}">
        <p14:creationId xmlns:p14="http://schemas.microsoft.com/office/powerpoint/2010/main" val="3101640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0062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
        <p:nvSpPr>
          <p:cNvPr id="4" name="Rechteck 3">
            <a:extLst>
              <a:ext uri="{FF2B5EF4-FFF2-40B4-BE49-F238E27FC236}">
                <a16:creationId xmlns:a16="http://schemas.microsoft.com/office/drawing/2014/main" id="{996D4189-B612-4728-841D-56D844FA0D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8664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0E04758F-FBD7-484C-8710-0FF59B8C70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267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6905" y="399587"/>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2" name="Rechteck 1"/>
          <p:cNvSpPr/>
          <p:nvPr/>
        </p:nvSpPr>
        <p:spPr>
          <a:xfrm>
            <a:off x="19049" y="1538344"/>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C2A0021A-F574-4A47-9137-F8860F5B674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2447154"/>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und</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5474744"/>
            <a:ext cx="9077325" cy="438788"/>
          </a:xfrm>
        </p:spPr>
        <p:txBody>
          <a:bodyPr>
            <a:noAutofit/>
          </a:bodyPr>
          <a:lstStyle/>
          <a:p>
            <a:r>
              <a:rPr lang="de-DE">
                <a:latin typeface="Times New Roman" panose="02020603050405020304" pitchFamily="18" charset="0"/>
                <a:cs typeface="Times New Roman" panose="02020603050405020304" pitchFamily="18" charset="0"/>
              </a:rPr>
              <a:t>Wintersemester </a:t>
            </a:r>
            <a:r>
              <a:rPr lang="de-DE" dirty="0">
                <a:latin typeface="Times New Roman" panose="02020603050405020304" pitchFamily="18" charset="0"/>
                <a:cs typeface="Times New Roman" panose="02020603050405020304" pitchFamily="18" charset="0"/>
              </a:rPr>
              <a:t>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5984836"/>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143098"/>
            <a:ext cx="2581275" cy="1771650"/>
          </a:xfrm>
          <a:prstGeom prst="rect">
            <a:avLst/>
          </a:prstGeom>
        </p:spPr>
      </p:pic>
      <p:sp>
        <p:nvSpPr>
          <p:cNvPr id="6" name="Rechteck 5">
            <a:extLst>
              <a:ext uri="{FF2B5EF4-FFF2-40B4-BE49-F238E27FC236}">
                <a16:creationId xmlns:a16="http://schemas.microsoft.com/office/drawing/2014/main" id="{CD144692-4744-42AD-9E55-64EE13273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28867"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2667897"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5672354"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1954882"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5697913"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2942196"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4243388"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4984899"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3986680"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6600646"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1322910"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2630936"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496100"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5814208"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29" name="Rechteck 28">
            <a:extLst>
              <a:ext uri="{FF2B5EF4-FFF2-40B4-BE49-F238E27FC236}">
                <a16:creationId xmlns:a16="http://schemas.microsoft.com/office/drawing/2014/main" id="{4F176E3B-059A-4BC5-A5CA-0934D9109B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1080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030EA37F-54BE-4C3E-A169-A1C62C01E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97766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5" name="Rechteck 4">
            <a:extLst>
              <a:ext uri="{FF2B5EF4-FFF2-40B4-BE49-F238E27FC236}">
                <a16:creationId xmlns:a16="http://schemas.microsoft.com/office/drawing/2014/main" id="{A453309A-57A4-4B38-8B24-3C4E62DC2DA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77653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(2020)</a:t>
                      </a: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20,55% 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5" name="Rechteck 4">
            <a:extLst>
              <a:ext uri="{FF2B5EF4-FFF2-40B4-BE49-F238E27FC236}">
                <a16:creationId xmlns:a16="http://schemas.microsoft.com/office/drawing/2014/main" id="{6A37D4F5-A27F-4DE3-8AE3-1A4E86BCC0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038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5" name="Rechteck 4">
            <a:extLst>
              <a:ext uri="{FF2B5EF4-FFF2-40B4-BE49-F238E27FC236}">
                <a16:creationId xmlns:a16="http://schemas.microsoft.com/office/drawing/2014/main" id="{98FAC6E0-1F4F-4999-A060-4918354142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09480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2DE98AEB-8154-5A84-E162-B2080874E27C}"/>
              </a:ext>
            </a:extLst>
          </p:cNvPr>
          <p:cNvPicPr>
            <a:picLocks noChangeAspect="1"/>
          </p:cNvPicPr>
          <p:nvPr/>
        </p:nvPicPr>
        <p:blipFill>
          <a:blip r:embed="rId2"/>
          <a:stretch>
            <a:fillRect/>
          </a:stretch>
        </p:blipFill>
        <p:spPr>
          <a:xfrm>
            <a:off x="0" y="2880000"/>
            <a:ext cx="7728146"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349497"/>
            <a:ext cx="8048910"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sp>
        <p:nvSpPr>
          <p:cNvPr id="6" name="Rechteck 5"/>
          <p:cNvSpPr/>
          <p:nvPr/>
        </p:nvSpPr>
        <p:spPr>
          <a:xfrm>
            <a:off x="1601530" y="1235770"/>
            <a:ext cx="2828109"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5078429"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6706932"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2A47D9E-1CA4-4B0B-A02A-09015E24A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18F0799-3EE7-E95A-C1CE-36AE5CFFD381}"/>
              </a:ext>
            </a:extLst>
          </p:cNvPr>
          <p:cNvPicPr>
            <a:picLocks noChangeAspect="1"/>
          </p:cNvPicPr>
          <p:nvPr/>
        </p:nvPicPr>
        <p:blipFill>
          <a:blip r:embed="rId3"/>
          <a:stretch>
            <a:fillRect/>
          </a:stretch>
        </p:blipFill>
        <p:spPr>
          <a:xfrm>
            <a:off x="0" y="540000"/>
            <a:ext cx="7920000" cy="1377391"/>
          </a:xfrm>
          <a:prstGeom prst="rect">
            <a:avLst/>
          </a:prstGeom>
        </p:spPr>
      </p:pic>
    </p:spTree>
    <p:extLst>
      <p:ext uri="{BB962C8B-B14F-4D97-AF65-F5344CB8AC3E}">
        <p14:creationId xmlns:p14="http://schemas.microsoft.com/office/powerpoint/2010/main" val="33566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Relation</a:t>
            </a:r>
          </a:p>
          <a:p>
            <a:r>
              <a:rPr lang="de-DE" sz="1400" dirty="0"/>
              <a:t>	                    zum Bruttoinlandsprodukt</a:t>
            </a:r>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
        <p:nvSpPr>
          <p:cNvPr id="24" name="Rechteck 23">
            <a:extLst>
              <a:ext uri="{FF2B5EF4-FFF2-40B4-BE49-F238E27FC236}">
                <a16:creationId xmlns:a16="http://schemas.microsoft.com/office/drawing/2014/main" id="{83AC1554-9BB4-4284-9960-68B42C4748A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01A3052F-7850-6041-A168-A8A50B1001FC}"/>
              </a:ext>
            </a:extLst>
          </p:cNvPr>
          <p:cNvPicPr>
            <a:picLocks noChangeAspect="1"/>
          </p:cNvPicPr>
          <p:nvPr/>
        </p:nvPicPr>
        <p:blipFill>
          <a:blip r:embed="rId2"/>
          <a:stretch>
            <a:fillRect/>
          </a:stretch>
        </p:blipFill>
        <p:spPr>
          <a:xfrm>
            <a:off x="0" y="540000"/>
            <a:ext cx="7929515" cy="3600000"/>
          </a:xfrm>
          <a:prstGeom prst="rect">
            <a:avLst/>
          </a:prstGeom>
        </p:spPr>
      </p:pic>
    </p:spTree>
    <p:extLst>
      <p:ext uri="{BB962C8B-B14F-4D97-AF65-F5344CB8AC3E}">
        <p14:creationId xmlns:p14="http://schemas.microsoft.com/office/powerpoint/2010/main" val="3507758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8" y="1803159"/>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Ausgaben</a:t>
            </a: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Haushalte</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4334939" y="4069882"/>
            <a:ext cx="1967205"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529987" y="4976532"/>
            <a:ext cx="2159617" cy="412595"/>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016239" y="1529461"/>
            <a:ext cx="4351965" cy="27548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p:cNvCxnSpPr>
          <p:nvPr/>
        </p:nvCxnSpPr>
        <p:spPr>
          <a:xfrm flipH="1">
            <a:off x="5013064" y="3612982"/>
            <a:ext cx="1241715" cy="42113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327172" y="3554734"/>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Förderungen für</a:t>
            </a:r>
          </a:p>
          <a:p>
            <a:r>
              <a:rPr lang="de-DE" dirty="0">
                <a:latin typeface="Times New Roman" panose="02020603050405020304" pitchFamily="18" charset="0"/>
                <a:cs typeface="Times New Roman" panose="02020603050405020304" pitchFamily="18" charset="0"/>
              </a:rPr>
              <a:t>Solar- Windenergie-</a:t>
            </a:r>
          </a:p>
          <a:p>
            <a:r>
              <a:rPr lang="de-DE" dirty="0" err="1">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Sozialausgaben</a:t>
            </a:r>
          </a:p>
          <a:p>
            <a:r>
              <a:rPr lang="de-DE" dirty="0">
                <a:latin typeface="Times New Roman" panose="02020603050405020304" pitchFamily="18" charset="0"/>
                <a:cs typeface="Times New Roman" panose="02020603050405020304" pitchFamily="18" charset="0"/>
              </a:rPr>
              <a:t>E-Autoprämie</a:t>
            </a:r>
          </a:p>
        </p:txBody>
      </p:sp>
      <p:sp>
        <p:nvSpPr>
          <p:cNvPr id="25" name="Textfeld 24">
            <a:extLst>
              <a:ext uri="{FF2B5EF4-FFF2-40B4-BE49-F238E27FC236}">
                <a16:creationId xmlns:a16="http://schemas.microsoft.com/office/drawing/2014/main" id="{E68174A4-FBED-4FAC-ADF4-E9C76D7AFCAE}"/>
              </a:ext>
            </a:extLst>
          </p:cNvPr>
          <p:cNvSpPr txBox="1"/>
          <p:nvPr/>
        </p:nvSpPr>
        <p:spPr>
          <a:xfrm>
            <a:off x="4335605" y="4352724"/>
            <a:ext cx="2037737" cy="369332"/>
          </a:xfrm>
          <a:prstGeom prst="rect">
            <a:avLst/>
          </a:prstGeom>
          <a:noFill/>
        </p:spPr>
        <p:txBody>
          <a:bodyPr wrap="none" rtlCol="0">
            <a:spAutoFit/>
          </a:bodyPr>
          <a:lstStyle/>
          <a:p>
            <a:pPr algn="ctr"/>
            <a:r>
              <a:rPr lang="de-DE" dirty="0">
                <a:latin typeface="Times New Roman" panose="02020603050405020304" pitchFamily="18" charset="0"/>
                <a:cs typeface="Times New Roman" panose="02020603050405020304" pitchFamily="18" charset="0"/>
              </a:rPr>
              <a:t>z.B. </a:t>
            </a:r>
            <a:r>
              <a:rPr lang="de-DE" dirty="0" err="1">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013064" y="5284852"/>
            <a:ext cx="4217571" cy="98092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umfasst zum einen den Kauf von Sachleistungen und zum anderen  von Dritten erbrachte Dienstleistungen</a:t>
            </a:r>
          </a:p>
          <a:p>
            <a:r>
              <a:rPr lang="de-DE" dirty="0">
                <a:latin typeface="Times New Roman" panose="02020603050405020304" pitchFamily="18" charset="0"/>
                <a:cs typeface="Times New Roman" panose="02020603050405020304" pitchFamily="18" charset="0"/>
              </a:rPr>
              <a:t>(u.a. Mieten, Reinigungsleistungen, Bankdienstleistungen)</a:t>
            </a: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0" y="2129056"/>
            <a:ext cx="3870960" cy="2031325"/>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Grundstückskäufe, Kreditvergabe,</a:t>
            </a:r>
          </a:p>
          <a:p>
            <a:r>
              <a:rPr lang="de-DE" dirty="0">
                <a:latin typeface="Times New Roman" panose="02020603050405020304" pitchFamily="18" charset="0"/>
                <a:cs typeface="Times New Roman" panose="02020603050405020304" pitchFamily="18" charset="0"/>
              </a:rPr>
              <a:t>Inanspruchnahme von Bürgschaften,</a:t>
            </a:r>
          </a:p>
          <a:p>
            <a:r>
              <a:rPr lang="de-DE" dirty="0">
                <a:latin typeface="Times New Roman" panose="02020603050405020304" pitchFamily="18" charset="0"/>
                <a:cs typeface="Times New Roman" panose="02020603050405020304" pitchFamily="18" charset="0"/>
              </a:rPr>
              <a:t>insb. im Zuge der </a:t>
            </a:r>
            <a:r>
              <a:rPr lang="de-DE" dirty="0" err="1">
                <a:latin typeface="Times New Roman" panose="02020603050405020304" pitchFamily="18" charset="0"/>
                <a:cs typeface="Times New Roman" panose="02020603050405020304" pitchFamily="18" charset="0"/>
              </a:rPr>
              <a:t>Coronakrise</a:t>
            </a:r>
            <a:r>
              <a:rPr lang="de-DE" dirty="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p>
        </p:txBody>
      </p:sp>
      <p:sp>
        <p:nvSpPr>
          <p:cNvPr id="28" name="Rechteck 27">
            <a:extLst>
              <a:ext uri="{FF2B5EF4-FFF2-40B4-BE49-F238E27FC236}">
                <a16:creationId xmlns:a16="http://schemas.microsoft.com/office/drawing/2014/main" id="{0CEBA7F4-EB60-45EE-9B97-4AB994AD94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24020" y="1182808"/>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Gebühren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freiwillige Sozialversicherungs-beiträge, </a:t>
            </a:r>
            <a:r>
              <a:rPr lang="de-DE" dirty="0" err="1">
                <a:latin typeface="Times New Roman" panose="02020603050405020304" pitchFamily="18" charset="0"/>
                <a:cs typeface="Times New Roman" panose="02020603050405020304" pitchFamily="18" charset="0"/>
              </a:rPr>
              <a:t>Straßenan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liegerbeitrag</a:t>
            </a:r>
            <a:r>
              <a:rPr lang="de-DE" dirty="0">
                <a:latin typeface="Times New Roman" panose="02020603050405020304" pitchFamily="18" charset="0"/>
                <a:cs typeface="Times New Roman" panose="02020603050405020304" pitchFamily="18" charset="0"/>
              </a:rPr>
              <a:t> *</a:t>
            </a: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655499" y="5056595"/>
            <a:ext cx="2804121" cy="416578"/>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700322" y="4240890"/>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172122" y="535313"/>
            <a:ext cx="6956915"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0" y="6112304"/>
            <a:ext cx="8638391" cy="646331"/>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 Achtung: Rundfunkbeitrag (GEZ) und Semesterbeitrag, sind von der Legaldefinition her eine Gebühr!</a:t>
            </a: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Gebühr für Personal- </a:t>
            </a:r>
            <a:r>
              <a:rPr lang="de-DE" dirty="0" err="1">
                <a:latin typeface="Times New Roman" panose="02020603050405020304" pitchFamily="18" charset="0"/>
                <a:cs typeface="Times New Roman" panose="02020603050405020304" pitchFamily="18" charset="0"/>
              </a:rPr>
              <a:t>ausweis</a:t>
            </a:r>
            <a:r>
              <a:rPr lang="de-DE" dirty="0">
                <a:latin typeface="Times New Roman" panose="02020603050405020304" pitchFamily="18" charset="0"/>
                <a:cs typeface="Times New Roman" panose="02020603050405020304" pitchFamily="18" charset="0"/>
              </a:rPr>
              <a:t>,</a:t>
            </a:r>
          </a:p>
          <a:p>
            <a:r>
              <a:rPr lang="de-DE" dirty="0" err="1">
                <a:latin typeface="Times New Roman" panose="02020603050405020304" pitchFamily="18" charset="0"/>
                <a:cs typeface="Times New Roman" panose="02020603050405020304" pitchFamily="18" charset="0"/>
              </a:rPr>
              <a:t>Beurkun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dung</a:t>
            </a:r>
            <a:r>
              <a:rPr lang="de-DE" dirty="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Gewinne aus öffentlichen Beteiligungen (siehe </a:t>
            </a:r>
            <a:r>
              <a:rPr lang="de-DE" dirty="0" err="1">
                <a:latin typeface="Times New Roman" panose="02020603050405020304" pitchFamily="18" charset="0"/>
                <a:cs typeface="Times New Roman" panose="02020603050405020304" pitchFamily="18" charset="0"/>
              </a:rPr>
              <a:t>öffentl</a:t>
            </a:r>
            <a:r>
              <a:rPr lang="de-DE" dirty="0">
                <a:latin typeface="Times New Roman" panose="02020603050405020304" pitchFamily="18" charset="0"/>
                <a:cs typeface="Times New Roman" panose="02020603050405020304" pitchFamily="18" charset="0"/>
              </a:rPr>
              <a:t>. Unternehmen). Insb. öffentliche Energieversorger oder Sparkassen auf kommunaler Ebene</a:t>
            </a: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2937595" cy="9503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Kapitalertragssteuer, Einkommenssteuer. Allg. </a:t>
            </a:r>
          </a:p>
          <a:p>
            <a:r>
              <a:rPr lang="de-DE" dirty="0">
                <a:latin typeface="Times New Roman" panose="02020603050405020304" pitchFamily="18" charset="0"/>
                <a:cs typeface="Times New Roman" panose="02020603050405020304" pitchFamily="18" charset="0"/>
              </a:rPr>
              <a:t>Steuern auf Arbeit und Kapital</a:t>
            </a:r>
          </a:p>
        </p:txBody>
      </p:sp>
      <p:sp>
        <p:nvSpPr>
          <p:cNvPr id="75" name="Textfeld 74">
            <a:extLst>
              <a:ext uri="{FF2B5EF4-FFF2-40B4-BE49-F238E27FC236}">
                <a16:creationId xmlns:a16="http://schemas.microsoft.com/office/drawing/2014/main" id="{E68174A4-FBED-4FAC-ADF4-E9C76D7AFCAE}"/>
              </a:ext>
            </a:extLst>
          </p:cNvPr>
          <p:cNvSpPr txBox="1"/>
          <p:nvPr/>
        </p:nvSpPr>
        <p:spPr>
          <a:xfrm>
            <a:off x="5372208" y="5327092"/>
            <a:ext cx="3722046" cy="66604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Umsatzsteuer/Mehrwertsteuer, Zölle, Vergnügungssteuer</a:t>
            </a: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Pflegeversicherung</a:t>
            </a:r>
          </a:p>
          <a:p>
            <a:r>
              <a:rPr lang="de-DE" dirty="0">
                <a:latin typeface="Times New Roman" panose="02020603050405020304" pitchFamily="18" charset="0"/>
                <a:cs typeface="Times New Roman" panose="02020603050405020304" pitchFamily="18" charset="0"/>
              </a:rPr>
              <a:t>Arbeitslosenversicherung, Krankenversicherung,</a:t>
            </a:r>
          </a:p>
          <a:p>
            <a:r>
              <a:rPr lang="de-DE" dirty="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Ausgabe von Staatsanleihen,</a:t>
            </a:r>
          </a:p>
          <a:p>
            <a:r>
              <a:rPr lang="de-DE" dirty="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Länderfinanz- </a:t>
            </a:r>
            <a:r>
              <a:rPr lang="de-DE" dirty="0" err="1">
                <a:latin typeface="Times New Roman" panose="02020603050405020304" pitchFamily="18" charset="0"/>
                <a:cs typeface="Times New Roman" panose="02020603050405020304" pitchFamily="18" charset="0"/>
              </a:rPr>
              <a:t>ausgleich</a:t>
            </a:r>
            <a:r>
              <a:rPr lang="de-DE" dirty="0">
                <a:latin typeface="Times New Roman" panose="02020603050405020304" pitchFamily="18" charset="0"/>
                <a:cs typeface="Times New Roman" panose="02020603050405020304" pitchFamily="18" charset="0"/>
              </a:rPr>
              <a:t>,</a:t>
            </a:r>
          </a:p>
          <a:p>
            <a:r>
              <a:rPr lang="de-DE" dirty="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
        <p:nvSpPr>
          <p:cNvPr id="35" name="Rechteck 34">
            <a:extLst>
              <a:ext uri="{FF2B5EF4-FFF2-40B4-BE49-F238E27FC236}">
                <a16:creationId xmlns:a16="http://schemas.microsoft.com/office/drawing/2014/main" id="{B463503C-7513-49D8-8D9E-1DA934B501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a:t>
            </a:r>
            <a:r>
              <a:rPr lang="de-DE" sz="2400" dirty="0" err="1">
                <a:solidFill>
                  <a:srgbClr val="000000"/>
                </a:solidFill>
                <a:latin typeface="Arial"/>
                <a:ea typeface="Droid Sans Fallback"/>
              </a:rPr>
              <a:t>Paffrath</a:t>
            </a:r>
            <a:r>
              <a:rPr lang="de-DE" sz="2400" dirty="0">
                <a:solidFill>
                  <a:srgbClr val="000000"/>
                </a:solidFill>
                <a:latin typeface="Arial"/>
                <a:ea typeface="Droid Sans Fallback"/>
              </a:rPr>
              <a:t>-Straße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ED92A072-3B22-437A-B6C0-E5C23BEB72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Außenwirtschaft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88414" y="347256"/>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Appleyard, D. und A. Field </a:t>
            </a:r>
            <a:r>
              <a:rPr lang="de-DE" sz="2000" b="1">
                <a:latin typeface="Times New Roman" panose="02020603050405020304" pitchFamily="18" charset="0"/>
                <a:cs typeface="Times New Roman" panose="02020603050405020304" pitchFamily="18" charset="0"/>
              </a:rPr>
              <a:t>International 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Broll</a:t>
            </a:r>
            <a:r>
              <a:rPr lang="en-US" sz="2000" b="1" dirty="0">
                <a:latin typeface="Times New Roman" panose="02020603050405020304" pitchFamily="18" charset="0"/>
                <a:cs typeface="Times New Roman" panose="02020603050405020304" pitchFamily="18" charset="0"/>
              </a:rPr>
              <a:t> U., </a:t>
            </a:r>
            <a:r>
              <a:rPr lang="en-US" sz="2000" b="1" dirty="0" err="1">
                <a:latin typeface="Times New Roman" panose="02020603050405020304" pitchFamily="18" charset="0"/>
                <a:cs typeface="Times New Roman" panose="02020603050405020304" pitchFamily="18" charset="0"/>
              </a:rPr>
              <a:t>Einführung</a:t>
            </a:r>
            <a:r>
              <a:rPr lang="en-US" sz="2000" b="1" dirty="0">
                <a:latin typeface="Times New Roman" panose="02020603050405020304" pitchFamily="18" charset="0"/>
                <a:cs typeface="Times New Roman" panose="02020603050405020304" pitchFamily="18" charset="0"/>
              </a:rPr>
              <a:t> in die </a:t>
            </a:r>
            <a:r>
              <a:rPr lang="en-US" sz="2000" b="1" err="1">
                <a:latin typeface="Times New Roman" panose="02020603050405020304" pitchFamily="18" charset="0"/>
                <a:cs typeface="Times New Roman" panose="02020603050405020304" pitchFamily="18" charset="0"/>
              </a:rPr>
              <a:t>moneträre</a:t>
            </a:r>
            <a:r>
              <a:rPr lang="en-US"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Feenstra</a:t>
            </a:r>
            <a:r>
              <a:rPr lang="en-US" sz="2000" b="1" dirty="0">
                <a:latin typeface="Times New Roman" panose="02020603050405020304" pitchFamily="18" charset="0"/>
                <a:cs typeface="Times New Roman" panose="02020603050405020304" pitchFamily="18" charset="0"/>
              </a:rPr>
              <a:t>, R. und A Taylor, </a:t>
            </a:r>
            <a:r>
              <a:rPr lang="en-US" sz="2000" b="1">
                <a:latin typeface="Times New Roman" panose="02020603050405020304" pitchFamily="18" charset="0"/>
                <a:cs typeface="Times New Roman" panose="02020603050405020304" pitchFamily="18" charset="0"/>
              </a:rPr>
              <a:t>International Economics</a:t>
            </a:r>
            <a:endParaRPr lang="en-US"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Gandolfo, G., Elements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p>
          <a:p>
            <a:pPr marL="342900" indent="-342900">
              <a:buFont typeface="Arial" panose="020B0604020202020204" pitchFamily="34" charset="0"/>
              <a:buChar char="•"/>
            </a:pPr>
            <a:r>
              <a:rPr lang="en-US" sz="2000" b="1">
                <a:latin typeface="Times New Roman" panose="02020603050405020304" pitchFamily="18" charset="0"/>
                <a:cs typeface="Times New Roman" panose="02020603050405020304" pitchFamily="18" charset="0"/>
              </a:rPr>
              <a:t>Gandolfo</a:t>
            </a:r>
            <a:r>
              <a:rPr lang="en-US" sz="2000" b="1" dirty="0">
                <a:latin typeface="Times New Roman" panose="02020603050405020304" pitchFamily="18" charset="0"/>
                <a:cs typeface="Times New Roman" panose="02020603050405020304" pitchFamily="18" charset="0"/>
              </a:rPr>
              <a:t>, G., International Finance and </a:t>
            </a:r>
            <a:r>
              <a:rPr lang="en-US" sz="2000" b="1">
                <a:latin typeface="Times New Roman" panose="02020603050405020304" pitchFamily="18" charset="0"/>
                <a:cs typeface="Times New Roman" panose="02020603050405020304" pitchFamily="18" charset="0"/>
              </a:rPr>
              <a:t>Open-Economy Macroeconomics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Lorz O. und H. Siebert</a:t>
            </a:r>
            <a:r>
              <a:rPr lang="de-DE"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err="1">
                <a:latin typeface="Times New Roman" panose="02020603050405020304" pitchFamily="18" charset="0"/>
                <a:cs typeface="Times New Roman" panose="02020603050405020304" pitchFamily="18" charset="0"/>
              </a:rPr>
              <a:t>Krugman</a:t>
            </a:r>
            <a:r>
              <a:rPr lang="de-DE" sz="2000" b="1" dirty="0">
                <a:latin typeface="Times New Roman" panose="02020603050405020304" pitchFamily="18" charset="0"/>
                <a:cs typeface="Times New Roman" panose="02020603050405020304" pitchFamily="18" charset="0"/>
              </a:rPr>
              <a:t>, P., </a:t>
            </a:r>
            <a:r>
              <a:rPr lang="de-DE" sz="2000" b="1" dirty="0" err="1">
                <a:latin typeface="Times New Roman" panose="02020603050405020304" pitchFamily="18" charset="0"/>
                <a:cs typeface="Times New Roman" panose="02020603050405020304" pitchFamily="18" charset="0"/>
              </a:rPr>
              <a:t>Obstfeld</a:t>
            </a:r>
            <a:r>
              <a:rPr lang="de-DE" sz="2000" b="1" dirty="0">
                <a:latin typeface="Times New Roman" panose="02020603050405020304" pitchFamily="18" charset="0"/>
                <a:cs typeface="Times New Roman" panose="02020603050405020304" pitchFamily="18" charset="0"/>
              </a:rPr>
              <a:t>, M. und M. </a:t>
            </a:r>
            <a:r>
              <a:rPr lang="de-DE" sz="2000" b="1" dirty="0" err="1">
                <a:latin typeface="Times New Roman" panose="02020603050405020304" pitchFamily="18" charset="0"/>
                <a:cs typeface="Times New Roman" panose="02020603050405020304" pitchFamily="18" charset="0"/>
              </a:rPr>
              <a:t>Melitz</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endParaRPr lang="de-DE" sz="2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B5DD906-0E05-42F8-BAF0-6D3E2F517D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51546876-5BBA-8C90-DDEF-C39DC590B272}"/>
                  </a:ext>
                </a:extLst>
              </p14:cNvPr>
              <p14:cNvContentPartPr/>
              <p14:nvPr/>
            </p14:nvContentPartPr>
            <p14:xfrm>
              <a:off x="7319684" y="1257022"/>
              <a:ext cx="9000" cy="6480"/>
            </p14:xfrm>
          </p:contentPart>
        </mc:Choice>
        <mc:Fallback>
          <p:pic>
            <p:nvPicPr>
              <p:cNvPr id="2" name="Freihand 1">
                <a:extLst>
                  <a:ext uri="{FF2B5EF4-FFF2-40B4-BE49-F238E27FC236}">
                    <a16:creationId xmlns:a16="http://schemas.microsoft.com/office/drawing/2014/main" id="{51546876-5BBA-8C90-DDEF-C39DC590B272}"/>
                  </a:ext>
                </a:extLst>
              </p:cNvPr>
              <p:cNvPicPr/>
              <p:nvPr/>
            </p:nvPicPr>
            <p:blipFill>
              <a:blip r:embed="rId3"/>
              <a:stretch>
                <a:fillRect/>
              </a:stretch>
            </p:blipFill>
            <p:spPr>
              <a:xfrm>
                <a:off x="7310684" y="1248022"/>
                <a:ext cx="26640" cy="24120"/>
              </a:xfrm>
              <a:prstGeom prst="rect">
                <a:avLst/>
              </a:prstGeom>
            </p:spPr>
          </p:pic>
        </mc:Fallback>
      </mc:AlternateContent>
      <p:grpSp>
        <p:nvGrpSpPr>
          <p:cNvPr id="5" name="Gruppieren 4">
            <a:extLst>
              <a:ext uri="{FF2B5EF4-FFF2-40B4-BE49-F238E27FC236}">
                <a16:creationId xmlns:a16="http://schemas.microsoft.com/office/drawing/2014/main" id="{CDEC41CB-B603-BD62-1694-5434DA92DC39}"/>
              </a:ext>
            </a:extLst>
          </p:cNvPr>
          <p:cNvGrpSpPr/>
          <p:nvPr/>
        </p:nvGrpSpPr>
        <p:grpSpPr>
          <a:xfrm>
            <a:off x="6863924" y="776062"/>
            <a:ext cx="246600" cy="250560"/>
            <a:chOff x="6863924" y="776062"/>
            <a:chExt cx="246600" cy="250560"/>
          </a:xfrm>
        </p:grpSpPr>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FE4061B2-550A-5A6A-0855-0C3281F2A6F6}"/>
                    </a:ext>
                  </a:extLst>
                </p14:cNvPr>
                <p14:cNvContentPartPr/>
                <p14:nvPr/>
              </p14:nvContentPartPr>
              <p14:xfrm>
                <a:off x="6893444" y="776062"/>
                <a:ext cx="178200" cy="250560"/>
              </p14:xfrm>
            </p:contentPart>
          </mc:Choice>
          <mc:Fallback>
            <p:pic>
              <p:nvPicPr>
                <p:cNvPr id="3" name="Freihand 2">
                  <a:extLst>
                    <a:ext uri="{FF2B5EF4-FFF2-40B4-BE49-F238E27FC236}">
                      <a16:creationId xmlns:a16="http://schemas.microsoft.com/office/drawing/2014/main" id="{FE4061B2-550A-5A6A-0855-0C3281F2A6F6}"/>
                    </a:ext>
                  </a:extLst>
                </p:cNvPr>
                <p:cNvPicPr/>
                <p:nvPr/>
              </p:nvPicPr>
              <p:blipFill>
                <a:blip r:embed="rId5"/>
                <a:stretch>
                  <a:fillRect/>
                </a:stretch>
              </p:blipFill>
              <p:spPr>
                <a:xfrm>
                  <a:off x="6884444" y="767062"/>
                  <a:ext cx="195840" cy="2682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Freihand 3">
                  <a:extLst>
                    <a:ext uri="{FF2B5EF4-FFF2-40B4-BE49-F238E27FC236}">
                      <a16:creationId xmlns:a16="http://schemas.microsoft.com/office/drawing/2014/main" id="{5E68FEA6-6505-469E-3A6D-DCE72A9A3760}"/>
                    </a:ext>
                  </a:extLst>
                </p14:cNvPr>
                <p14:cNvContentPartPr/>
                <p14:nvPr/>
              </p14:nvContentPartPr>
              <p14:xfrm>
                <a:off x="6863924" y="803782"/>
                <a:ext cx="246600" cy="180360"/>
              </p14:xfrm>
            </p:contentPart>
          </mc:Choice>
          <mc:Fallback>
            <p:pic>
              <p:nvPicPr>
                <p:cNvPr id="4" name="Freihand 3">
                  <a:extLst>
                    <a:ext uri="{FF2B5EF4-FFF2-40B4-BE49-F238E27FC236}">
                      <a16:creationId xmlns:a16="http://schemas.microsoft.com/office/drawing/2014/main" id="{5E68FEA6-6505-469E-3A6D-DCE72A9A3760}"/>
                    </a:ext>
                  </a:extLst>
                </p:cNvPr>
                <p:cNvPicPr/>
                <p:nvPr/>
              </p:nvPicPr>
              <p:blipFill>
                <a:blip r:embed="rId7"/>
                <a:stretch>
                  <a:fillRect/>
                </a:stretch>
              </p:blipFill>
              <p:spPr>
                <a:xfrm>
                  <a:off x="6855284" y="795142"/>
                  <a:ext cx="264240" cy="198000"/>
                </a:xfrm>
                <a:prstGeom prst="rect">
                  <a:avLst/>
                </a:prstGeom>
              </p:spPr>
            </p:pic>
          </mc:Fallback>
        </mc:AlternateContent>
      </p:grpSp>
      <p:grpSp>
        <p:nvGrpSpPr>
          <p:cNvPr id="8" name="Gruppieren 7">
            <a:extLst>
              <a:ext uri="{FF2B5EF4-FFF2-40B4-BE49-F238E27FC236}">
                <a16:creationId xmlns:a16="http://schemas.microsoft.com/office/drawing/2014/main" id="{5E5407FA-CA26-3205-B3EF-72507745660A}"/>
              </a:ext>
            </a:extLst>
          </p:cNvPr>
          <p:cNvGrpSpPr/>
          <p:nvPr/>
        </p:nvGrpSpPr>
        <p:grpSpPr>
          <a:xfrm>
            <a:off x="8060924" y="5091022"/>
            <a:ext cx="186840" cy="226800"/>
            <a:chOff x="8060924" y="5091022"/>
            <a:chExt cx="186840" cy="226800"/>
          </a:xfrm>
        </p:grpSpPr>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8CB43768-B3C3-7635-2E4F-FC111FD5D27E}"/>
                    </a:ext>
                  </a:extLst>
                </p14:cNvPr>
                <p14:cNvContentPartPr/>
                <p14:nvPr/>
              </p14:nvContentPartPr>
              <p14:xfrm>
                <a:off x="8073884" y="5091022"/>
                <a:ext cx="173880" cy="226800"/>
              </p14:xfrm>
            </p:contentPart>
          </mc:Choice>
          <mc:Fallback>
            <p:pic>
              <p:nvPicPr>
                <p:cNvPr id="6" name="Freihand 5">
                  <a:extLst>
                    <a:ext uri="{FF2B5EF4-FFF2-40B4-BE49-F238E27FC236}">
                      <a16:creationId xmlns:a16="http://schemas.microsoft.com/office/drawing/2014/main" id="{8CB43768-B3C3-7635-2E4F-FC111FD5D27E}"/>
                    </a:ext>
                  </a:extLst>
                </p:cNvPr>
                <p:cNvPicPr/>
                <p:nvPr/>
              </p:nvPicPr>
              <p:blipFill>
                <a:blip r:embed="rId9"/>
                <a:stretch>
                  <a:fillRect/>
                </a:stretch>
              </p:blipFill>
              <p:spPr>
                <a:xfrm>
                  <a:off x="8065244" y="5082382"/>
                  <a:ext cx="191520" cy="2444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Freihand 6">
                  <a:extLst>
                    <a:ext uri="{FF2B5EF4-FFF2-40B4-BE49-F238E27FC236}">
                      <a16:creationId xmlns:a16="http://schemas.microsoft.com/office/drawing/2014/main" id="{B7212E7B-BC1F-499B-DEC4-053772D6BF97}"/>
                    </a:ext>
                  </a:extLst>
                </p14:cNvPr>
                <p14:cNvContentPartPr/>
                <p14:nvPr/>
              </p14:nvContentPartPr>
              <p14:xfrm>
                <a:off x="8060924" y="5096062"/>
                <a:ext cx="178920" cy="205200"/>
              </p14:xfrm>
            </p:contentPart>
          </mc:Choice>
          <mc:Fallback>
            <p:pic>
              <p:nvPicPr>
                <p:cNvPr id="7" name="Freihand 6">
                  <a:extLst>
                    <a:ext uri="{FF2B5EF4-FFF2-40B4-BE49-F238E27FC236}">
                      <a16:creationId xmlns:a16="http://schemas.microsoft.com/office/drawing/2014/main" id="{B7212E7B-BC1F-499B-DEC4-053772D6BF97}"/>
                    </a:ext>
                  </a:extLst>
                </p:cNvPr>
                <p:cNvPicPr/>
                <p:nvPr/>
              </p:nvPicPr>
              <p:blipFill>
                <a:blip r:embed="rId11"/>
                <a:stretch>
                  <a:fillRect/>
                </a:stretch>
              </p:blipFill>
              <p:spPr>
                <a:xfrm>
                  <a:off x="8052284" y="5087422"/>
                  <a:ext cx="196560" cy="2228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2">
            <p14:nvContentPartPr>
              <p14:cNvPr id="9" name="Freihand 8">
                <a:extLst>
                  <a:ext uri="{FF2B5EF4-FFF2-40B4-BE49-F238E27FC236}">
                    <a16:creationId xmlns:a16="http://schemas.microsoft.com/office/drawing/2014/main" id="{6A736722-ED63-64EB-C443-B3DB15905626}"/>
                  </a:ext>
                </a:extLst>
              </p14:cNvPr>
              <p14:cNvContentPartPr/>
              <p14:nvPr/>
            </p14:nvContentPartPr>
            <p14:xfrm>
              <a:off x="493004" y="5316022"/>
              <a:ext cx="1144800" cy="79200"/>
            </p14:xfrm>
          </p:contentPart>
        </mc:Choice>
        <mc:Fallback>
          <p:pic>
            <p:nvPicPr>
              <p:cNvPr id="9" name="Freihand 8">
                <a:extLst>
                  <a:ext uri="{FF2B5EF4-FFF2-40B4-BE49-F238E27FC236}">
                    <a16:creationId xmlns:a16="http://schemas.microsoft.com/office/drawing/2014/main" id="{6A736722-ED63-64EB-C443-B3DB15905626}"/>
                  </a:ext>
                </a:extLst>
              </p:cNvPr>
              <p:cNvPicPr/>
              <p:nvPr/>
            </p:nvPicPr>
            <p:blipFill>
              <a:blip r:embed="rId13"/>
              <a:stretch>
                <a:fillRect/>
              </a:stretch>
            </p:blipFill>
            <p:spPr>
              <a:xfrm>
                <a:off x="484364" y="5307382"/>
                <a:ext cx="116244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3" name="Freihand 12">
                <a:extLst>
                  <a:ext uri="{FF2B5EF4-FFF2-40B4-BE49-F238E27FC236}">
                    <a16:creationId xmlns:a16="http://schemas.microsoft.com/office/drawing/2014/main" id="{BDCE51AB-9369-8140-26A0-F0BB4F990453}"/>
                  </a:ext>
                </a:extLst>
              </p14:cNvPr>
              <p14:cNvContentPartPr/>
              <p14:nvPr/>
            </p14:nvContentPartPr>
            <p14:xfrm>
              <a:off x="578684" y="1076302"/>
              <a:ext cx="1086840" cy="91440"/>
            </p14:xfrm>
          </p:contentPart>
        </mc:Choice>
        <mc:Fallback>
          <p:pic>
            <p:nvPicPr>
              <p:cNvPr id="13" name="Freihand 12">
                <a:extLst>
                  <a:ext uri="{FF2B5EF4-FFF2-40B4-BE49-F238E27FC236}">
                    <a16:creationId xmlns:a16="http://schemas.microsoft.com/office/drawing/2014/main" id="{BDCE51AB-9369-8140-26A0-F0BB4F990453}"/>
                  </a:ext>
                </a:extLst>
              </p:cNvPr>
              <p:cNvPicPr/>
              <p:nvPr/>
            </p:nvPicPr>
            <p:blipFill>
              <a:blip r:embed="rId15"/>
              <a:stretch>
                <a:fillRect/>
              </a:stretch>
            </p:blipFill>
            <p:spPr>
              <a:xfrm>
                <a:off x="569684" y="1067662"/>
                <a:ext cx="1104480" cy="109080"/>
              </a:xfrm>
              <a:prstGeom prst="rect">
                <a:avLst/>
              </a:prstGeom>
            </p:spPr>
          </p:pic>
        </mc:Fallback>
      </mc:AlternateContent>
      <p:grpSp>
        <p:nvGrpSpPr>
          <p:cNvPr id="16" name="Gruppieren 15">
            <a:extLst>
              <a:ext uri="{FF2B5EF4-FFF2-40B4-BE49-F238E27FC236}">
                <a16:creationId xmlns:a16="http://schemas.microsoft.com/office/drawing/2014/main" id="{5272955D-7AF5-975E-0ED1-C1B299EB1291}"/>
              </a:ext>
            </a:extLst>
          </p:cNvPr>
          <p:cNvGrpSpPr/>
          <p:nvPr/>
        </p:nvGrpSpPr>
        <p:grpSpPr>
          <a:xfrm>
            <a:off x="6727124" y="1408942"/>
            <a:ext cx="213840" cy="240480"/>
            <a:chOff x="6727124" y="1408942"/>
            <a:chExt cx="213840" cy="240480"/>
          </a:xfrm>
        </p:grpSpPr>
        <mc:AlternateContent xmlns:mc="http://schemas.openxmlformats.org/markup-compatibility/2006">
          <mc:Choice xmlns:p14="http://schemas.microsoft.com/office/powerpoint/2010/main" Requires="p14">
            <p:contentPart p14:bwMode="auto" r:id="rId16">
              <p14:nvContentPartPr>
                <p14:cNvPr id="14" name="Freihand 13">
                  <a:extLst>
                    <a:ext uri="{FF2B5EF4-FFF2-40B4-BE49-F238E27FC236}">
                      <a16:creationId xmlns:a16="http://schemas.microsoft.com/office/drawing/2014/main" id="{0773385C-0F90-E7AD-5887-1B3F5AB3A2A0}"/>
                    </a:ext>
                  </a:extLst>
                </p14:cNvPr>
                <p14:cNvContentPartPr/>
                <p14:nvPr/>
              </p14:nvContentPartPr>
              <p14:xfrm>
                <a:off x="6727124" y="1408942"/>
                <a:ext cx="213840" cy="214200"/>
              </p14:xfrm>
            </p:contentPart>
          </mc:Choice>
          <mc:Fallback>
            <p:pic>
              <p:nvPicPr>
                <p:cNvPr id="14" name="Freihand 13">
                  <a:extLst>
                    <a:ext uri="{FF2B5EF4-FFF2-40B4-BE49-F238E27FC236}">
                      <a16:creationId xmlns:a16="http://schemas.microsoft.com/office/drawing/2014/main" id="{0773385C-0F90-E7AD-5887-1B3F5AB3A2A0}"/>
                    </a:ext>
                  </a:extLst>
                </p:cNvPr>
                <p:cNvPicPr/>
                <p:nvPr/>
              </p:nvPicPr>
              <p:blipFill>
                <a:blip r:embed="rId17"/>
                <a:stretch>
                  <a:fillRect/>
                </a:stretch>
              </p:blipFill>
              <p:spPr>
                <a:xfrm>
                  <a:off x="6718484" y="1400302"/>
                  <a:ext cx="23148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Freihand 14">
                  <a:extLst>
                    <a:ext uri="{FF2B5EF4-FFF2-40B4-BE49-F238E27FC236}">
                      <a16:creationId xmlns:a16="http://schemas.microsoft.com/office/drawing/2014/main" id="{8FD8BE88-1711-74E9-57DA-99E75B95511B}"/>
                    </a:ext>
                  </a:extLst>
                </p14:cNvPr>
                <p14:cNvContentPartPr/>
                <p14:nvPr/>
              </p14:nvContentPartPr>
              <p14:xfrm>
                <a:off x="6808844" y="1446382"/>
                <a:ext cx="130320" cy="203040"/>
              </p14:xfrm>
            </p:contentPart>
          </mc:Choice>
          <mc:Fallback>
            <p:pic>
              <p:nvPicPr>
                <p:cNvPr id="15" name="Freihand 14">
                  <a:extLst>
                    <a:ext uri="{FF2B5EF4-FFF2-40B4-BE49-F238E27FC236}">
                      <a16:creationId xmlns:a16="http://schemas.microsoft.com/office/drawing/2014/main" id="{8FD8BE88-1711-74E9-57DA-99E75B95511B}"/>
                    </a:ext>
                  </a:extLst>
                </p:cNvPr>
                <p:cNvPicPr/>
                <p:nvPr/>
              </p:nvPicPr>
              <p:blipFill>
                <a:blip r:embed="rId19"/>
                <a:stretch>
                  <a:fillRect/>
                </a:stretch>
              </p:blipFill>
              <p:spPr>
                <a:xfrm>
                  <a:off x="6799844" y="1437382"/>
                  <a:ext cx="147960" cy="220680"/>
                </a:xfrm>
                <a:prstGeom prst="rect">
                  <a:avLst/>
                </a:prstGeom>
              </p:spPr>
            </p:pic>
          </mc:Fallback>
        </mc:AlternateContent>
      </p:grpSp>
      <p:grpSp>
        <p:nvGrpSpPr>
          <p:cNvPr id="19" name="Gruppieren 18">
            <a:extLst>
              <a:ext uri="{FF2B5EF4-FFF2-40B4-BE49-F238E27FC236}">
                <a16:creationId xmlns:a16="http://schemas.microsoft.com/office/drawing/2014/main" id="{1A59363B-A5BC-70B3-58CD-033949E41058}"/>
              </a:ext>
            </a:extLst>
          </p:cNvPr>
          <p:cNvGrpSpPr/>
          <p:nvPr/>
        </p:nvGrpSpPr>
        <p:grpSpPr>
          <a:xfrm>
            <a:off x="5128724" y="4405222"/>
            <a:ext cx="252720" cy="281520"/>
            <a:chOff x="5128724" y="4405222"/>
            <a:chExt cx="252720" cy="281520"/>
          </a:xfrm>
        </p:grpSpPr>
        <mc:AlternateContent xmlns:mc="http://schemas.openxmlformats.org/markup-compatibility/2006">
          <mc:Choice xmlns:p14="http://schemas.microsoft.com/office/powerpoint/2010/main" Requires="p14">
            <p:contentPart p14:bwMode="auto" r:id="rId20">
              <p14:nvContentPartPr>
                <p14:cNvPr id="17" name="Freihand 16">
                  <a:extLst>
                    <a:ext uri="{FF2B5EF4-FFF2-40B4-BE49-F238E27FC236}">
                      <a16:creationId xmlns:a16="http://schemas.microsoft.com/office/drawing/2014/main" id="{77D579C1-754B-9317-0C41-95A9CB390E12}"/>
                    </a:ext>
                  </a:extLst>
                </p14:cNvPr>
                <p14:cNvContentPartPr/>
                <p14:nvPr/>
              </p14:nvContentPartPr>
              <p14:xfrm>
                <a:off x="5128724" y="4405222"/>
                <a:ext cx="252720" cy="281520"/>
              </p14:xfrm>
            </p:contentPart>
          </mc:Choice>
          <mc:Fallback>
            <p:pic>
              <p:nvPicPr>
                <p:cNvPr id="17" name="Freihand 16">
                  <a:extLst>
                    <a:ext uri="{FF2B5EF4-FFF2-40B4-BE49-F238E27FC236}">
                      <a16:creationId xmlns:a16="http://schemas.microsoft.com/office/drawing/2014/main" id="{77D579C1-754B-9317-0C41-95A9CB390E12}"/>
                    </a:ext>
                  </a:extLst>
                </p:cNvPr>
                <p:cNvPicPr/>
                <p:nvPr/>
              </p:nvPicPr>
              <p:blipFill>
                <a:blip r:embed="rId21"/>
                <a:stretch>
                  <a:fillRect/>
                </a:stretch>
              </p:blipFill>
              <p:spPr>
                <a:xfrm>
                  <a:off x="5119724" y="4396582"/>
                  <a:ext cx="270360" cy="2991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FFCFA2BC-0410-BC20-6C42-F828D14B46EA}"/>
                    </a:ext>
                  </a:extLst>
                </p14:cNvPr>
                <p14:cNvContentPartPr/>
                <p14:nvPr/>
              </p14:nvContentPartPr>
              <p14:xfrm>
                <a:off x="5211164" y="4468222"/>
                <a:ext cx="137160" cy="194760"/>
              </p14:xfrm>
            </p:contentPart>
          </mc:Choice>
          <mc:Fallback>
            <p:pic>
              <p:nvPicPr>
                <p:cNvPr id="18" name="Freihand 17">
                  <a:extLst>
                    <a:ext uri="{FF2B5EF4-FFF2-40B4-BE49-F238E27FC236}">
                      <a16:creationId xmlns:a16="http://schemas.microsoft.com/office/drawing/2014/main" id="{FFCFA2BC-0410-BC20-6C42-F828D14B46EA}"/>
                    </a:ext>
                  </a:extLst>
                </p:cNvPr>
                <p:cNvPicPr/>
                <p:nvPr/>
              </p:nvPicPr>
              <p:blipFill>
                <a:blip r:embed="rId23"/>
                <a:stretch>
                  <a:fillRect/>
                </a:stretch>
              </p:blipFill>
              <p:spPr>
                <a:xfrm>
                  <a:off x="5202524" y="4459582"/>
                  <a:ext cx="154800" cy="212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4">
            <p14:nvContentPartPr>
              <p14:cNvPr id="20" name="Freihand 19">
                <a:extLst>
                  <a:ext uri="{FF2B5EF4-FFF2-40B4-BE49-F238E27FC236}">
                    <a16:creationId xmlns:a16="http://schemas.microsoft.com/office/drawing/2014/main" id="{528921BC-7188-3A5F-4895-429D62F970C3}"/>
                  </a:ext>
                </a:extLst>
              </p14:cNvPr>
              <p14:cNvContentPartPr/>
              <p14:nvPr/>
            </p14:nvContentPartPr>
            <p14:xfrm>
              <a:off x="511004" y="4877542"/>
              <a:ext cx="1390320" cy="801720"/>
            </p14:xfrm>
          </p:contentPart>
        </mc:Choice>
        <mc:Fallback>
          <p:pic>
            <p:nvPicPr>
              <p:cNvPr id="20" name="Freihand 19">
                <a:extLst>
                  <a:ext uri="{FF2B5EF4-FFF2-40B4-BE49-F238E27FC236}">
                    <a16:creationId xmlns:a16="http://schemas.microsoft.com/office/drawing/2014/main" id="{528921BC-7188-3A5F-4895-429D62F970C3}"/>
                  </a:ext>
                </a:extLst>
              </p:cNvPr>
              <p:cNvPicPr/>
              <p:nvPr/>
            </p:nvPicPr>
            <p:blipFill>
              <a:blip r:embed="rId25"/>
              <a:stretch>
                <a:fillRect/>
              </a:stretch>
            </p:blipFill>
            <p:spPr>
              <a:xfrm>
                <a:off x="502364" y="4868542"/>
                <a:ext cx="1407960" cy="819360"/>
              </a:xfrm>
              <a:prstGeom prst="rect">
                <a:avLst/>
              </a:prstGeom>
            </p:spPr>
          </p:pic>
        </mc:Fallback>
      </mc:AlternateContent>
      <p:grpSp>
        <p:nvGrpSpPr>
          <p:cNvPr id="23" name="Gruppieren 22">
            <a:extLst>
              <a:ext uri="{FF2B5EF4-FFF2-40B4-BE49-F238E27FC236}">
                <a16:creationId xmlns:a16="http://schemas.microsoft.com/office/drawing/2014/main" id="{6FBBEEDA-DEE8-AE3C-54B4-CFC1FA5997A0}"/>
              </a:ext>
            </a:extLst>
          </p:cNvPr>
          <p:cNvGrpSpPr/>
          <p:nvPr/>
        </p:nvGrpSpPr>
        <p:grpSpPr>
          <a:xfrm>
            <a:off x="6415724" y="2337022"/>
            <a:ext cx="185760" cy="236160"/>
            <a:chOff x="6415724" y="2337022"/>
            <a:chExt cx="185760" cy="236160"/>
          </a:xfrm>
        </p:grpSpPr>
        <mc:AlternateContent xmlns:mc="http://schemas.openxmlformats.org/markup-compatibility/2006">
          <mc:Choice xmlns:p14="http://schemas.microsoft.com/office/powerpoint/2010/main" Requires="p14">
            <p:contentPart p14:bwMode="auto" r:id="rId26">
              <p14:nvContentPartPr>
                <p14:cNvPr id="21" name="Freihand 20">
                  <a:extLst>
                    <a:ext uri="{FF2B5EF4-FFF2-40B4-BE49-F238E27FC236}">
                      <a16:creationId xmlns:a16="http://schemas.microsoft.com/office/drawing/2014/main" id="{617C9B90-4553-445C-8D04-83D4D5C50499}"/>
                    </a:ext>
                  </a:extLst>
                </p14:cNvPr>
                <p14:cNvContentPartPr/>
                <p14:nvPr/>
              </p14:nvContentPartPr>
              <p14:xfrm>
                <a:off x="6425804" y="2337022"/>
                <a:ext cx="148320" cy="236160"/>
              </p14:xfrm>
            </p:contentPart>
          </mc:Choice>
          <mc:Fallback>
            <p:pic>
              <p:nvPicPr>
                <p:cNvPr id="21" name="Freihand 20">
                  <a:extLst>
                    <a:ext uri="{FF2B5EF4-FFF2-40B4-BE49-F238E27FC236}">
                      <a16:creationId xmlns:a16="http://schemas.microsoft.com/office/drawing/2014/main" id="{617C9B90-4553-445C-8D04-83D4D5C50499}"/>
                    </a:ext>
                  </a:extLst>
                </p:cNvPr>
                <p:cNvPicPr/>
                <p:nvPr/>
              </p:nvPicPr>
              <p:blipFill>
                <a:blip r:embed="rId27"/>
                <a:stretch>
                  <a:fillRect/>
                </a:stretch>
              </p:blipFill>
              <p:spPr>
                <a:xfrm>
                  <a:off x="6417164" y="2328022"/>
                  <a:ext cx="165960" cy="2538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2" name="Freihand 21">
                  <a:extLst>
                    <a:ext uri="{FF2B5EF4-FFF2-40B4-BE49-F238E27FC236}">
                      <a16:creationId xmlns:a16="http://schemas.microsoft.com/office/drawing/2014/main" id="{4F1191F3-318D-0885-C526-8461B859053B}"/>
                    </a:ext>
                  </a:extLst>
                </p14:cNvPr>
                <p14:cNvContentPartPr/>
                <p14:nvPr/>
              </p14:nvContentPartPr>
              <p14:xfrm>
                <a:off x="6415724" y="2356462"/>
                <a:ext cx="185760" cy="188280"/>
              </p14:xfrm>
            </p:contentPart>
          </mc:Choice>
          <mc:Fallback>
            <p:pic>
              <p:nvPicPr>
                <p:cNvPr id="22" name="Freihand 21">
                  <a:extLst>
                    <a:ext uri="{FF2B5EF4-FFF2-40B4-BE49-F238E27FC236}">
                      <a16:creationId xmlns:a16="http://schemas.microsoft.com/office/drawing/2014/main" id="{4F1191F3-318D-0885-C526-8461B859053B}"/>
                    </a:ext>
                  </a:extLst>
                </p:cNvPr>
                <p:cNvPicPr/>
                <p:nvPr/>
              </p:nvPicPr>
              <p:blipFill>
                <a:blip r:embed="rId29"/>
                <a:stretch>
                  <a:fillRect/>
                </a:stretch>
              </p:blipFill>
              <p:spPr>
                <a:xfrm>
                  <a:off x="6406724" y="2347462"/>
                  <a:ext cx="203400" cy="205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0">
            <p14:nvContentPartPr>
              <p14:cNvPr id="24" name="Freihand 23">
                <a:extLst>
                  <a:ext uri="{FF2B5EF4-FFF2-40B4-BE49-F238E27FC236}">
                    <a16:creationId xmlns:a16="http://schemas.microsoft.com/office/drawing/2014/main" id="{DC3ADE81-EDA4-8C59-E71F-6CBAF428521D}"/>
                  </a:ext>
                </a:extLst>
              </p14:cNvPr>
              <p14:cNvContentPartPr/>
              <p14:nvPr/>
            </p14:nvContentPartPr>
            <p14:xfrm>
              <a:off x="457004" y="3165022"/>
              <a:ext cx="51840" cy="797040"/>
            </p14:xfrm>
          </p:contentPart>
        </mc:Choice>
        <mc:Fallback>
          <p:pic>
            <p:nvPicPr>
              <p:cNvPr id="24" name="Freihand 23">
                <a:extLst>
                  <a:ext uri="{FF2B5EF4-FFF2-40B4-BE49-F238E27FC236}">
                    <a16:creationId xmlns:a16="http://schemas.microsoft.com/office/drawing/2014/main" id="{DC3ADE81-EDA4-8C59-E71F-6CBAF428521D}"/>
                  </a:ext>
                </a:extLst>
              </p:cNvPr>
              <p:cNvPicPr/>
              <p:nvPr/>
            </p:nvPicPr>
            <p:blipFill>
              <a:blip r:embed="rId31"/>
              <a:stretch>
                <a:fillRect/>
              </a:stretch>
            </p:blipFill>
            <p:spPr>
              <a:xfrm>
                <a:off x="448004" y="3156022"/>
                <a:ext cx="69480" cy="81468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5" name="Freihand 24">
                <a:extLst>
                  <a:ext uri="{FF2B5EF4-FFF2-40B4-BE49-F238E27FC236}">
                    <a16:creationId xmlns:a16="http://schemas.microsoft.com/office/drawing/2014/main" id="{67625EBC-1A69-9CDF-329B-B895263BBC1B}"/>
                  </a:ext>
                </a:extLst>
              </p14:cNvPr>
              <p14:cNvContentPartPr/>
              <p14:nvPr/>
            </p14:nvContentPartPr>
            <p14:xfrm>
              <a:off x="529724" y="3458782"/>
              <a:ext cx="1116000" cy="100080"/>
            </p14:xfrm>
          </p:contentPart>
        </mc:Choice>
        <mc:Fallback>
          <p:pic>
            <p:nvPicPr>
              <p:cNvPr id="25" name="Freihand 24">
                <a:extLst>
                  <a:ext uri="{FF2B5EF4-FFF2-40B4-BE49-F238E27FC236}">
                    <a16:creationId xmlns:a16="http://schemas.microsoft.com/office/drawing/2014/main" id="{67625EBC-1A69-9CDF-329B-B895263BBC1B}"/>
                  </a:ext>
                </a:extLst>
              </p:cNvPr>
              <p:cNvPicPr/>
              <p:nvPr/>
            </p:nvPicPr>
            <p:blipFill>
              <a:blip r:embed="rId33"/>
              <a:stretch>
                <a:fillRect/>
              </a:stretch>
            </p:blipFill>
            <p:spPr>
              <a:xfrm>
                <a:off x="521084" y="3450142"/>
                <a:ext cx="1133640" cy="1177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6" name="Freihand 25">
                <a:extLst>
                  <a:ext uri="{FF2B5EF4-FFF2-40B4-BE49-F238E27FC236}">
                    <a16:creationId xmlns:a16="http://schemas.microsoft.com/office/drawing/2014/main" id="{43BB382C-5CD1-A8BF-6EDC-6A2BCFEA465C}"/>
                  </a:ext>
                </a:extLst>
              </p14:cNvPr>
              <p14:cNvContentPartPr/>
              <p14:nvPr/>
            </p14:nvContentPartPr>
            <p14:xfrm>
              <a:off x="2089964" y="3753622"/>
              <a:ext cx="2138400" cy="169920"/>
            </p14:xfrm>
          </p:contentPart>
        </mc:Choice>
        <mc:Fallback>
          <p:pic>
            <p:nvPicPr>
              <p:cNvPr id="26" name="Freihand 25">
                <a:extLst>
                  <a:ext uri="{FF2B5EF4-FFF2-40B4-BE49-F238E27FC236}">
                    <a16:creationId xmlns:a16="http://schemas.microsoft.com/office/drawing/2014/main" id="{43BB382C-5CD1-A8BF-6EDC-6A2BCFEA465C}"/>
                  </a:ext>
                </a:extLst>
              </p:cNvPr>
              <p:cNvPicPr/>
              <p:nvPr/>
            </p:nvPicPr>
            <p:blipFill>
              <a:blip r:embed="rId35"/>
              <a:stretch>
                <a:fillRect/>
              </a:stretch>
            </p:blipFill>
            <p:spPr>
              <a:xfrm>
                <a:off x="2080964" y="3744982"/>
                <a:ext cx="215604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7" name="Freihand 26">
                <a:extLst>
                  <a:ext uri="{FF2B5EF4-FFF2-40B4-BE49-F238E27FC236}">
                    <a16:creationId xmlns:a16="http://schemas.microsoft.com/office/drawing/2014/main" id="{EE8D8BBA-0BFA-F8CE-4ECC-6AF6B3B31D64}"/>
                  </a:ext>
                </a:extLst>
              </p14:cNvPr>
              <p14:cNvContentPartPr/>
              <p14:nvPr/>
            </p14:nvContentPartPr>
            <p14:xfrm>
              <a:off x="454844" y="2023462"/>
              <a:ext cx="1270080" cy="794160"/>
            </p14:xfrm>
          </p:contentPart>
        </mc:Choice>
        <mc:Fallback>
          <p:pic>
            <p:nvPicPr>
              <p:cNvPr id="27" name="Freihand 26">
                <a:extLst>
                  <a:ext uri="{FF2B5EF4-FFF2-40B4-BE49-F238E27FC236}">
                    <a16:creationId xmlns:a16="http://schemas.microsoft.com/office/drawing/2014/main" id="{EE8D8BBA-0BFA-F8CE-4ECC-6AF6B3B31D64}"/>
                  </a:ext>
                </a:extLst>
              </p:cNvPr>
              <p:cNvPicPr/>
              <p:nvPr/>
            </p:nvPicPr>
            <p:blipFill>
              <a:blip r:embed="rId37"/>
              <a:stretch>
                <a:fillRect/>
              </a:stretch>
            </p:blipFill>
            <p:spPr>
              <a:xfrm>
                <a:off x="445844" y="2014822"/>
                <a:ext cx="1287720" cy="811800"/>
              </a:xfrm>
              <a:prstGeom prst="rect">
                <a:avLst/>
              </a:prstGeom>
            </p:spPr>
          </p:pic>
        </mc:Fallback>
      </mc:AlternateContent>
      <p:grpSp>
        <p:nvGrpSpPr>
          <p:cNvPr id="38" name="Gruppieren 37">
            <a:extLst>
              <a:ext uri="{FF2B5EF4-FFF2-40B4-BE49-F238E27FC236}">
                <a16:creationId xmlns:a16="http://schemas.microsoft.com/office/drawing/2014/main" id="{85E09F97-A9A9-5DB9-58D0-C139F9BB01FC}"/>
              </a:ext>
            </a:extLst>
          </p:cNvPr>
          <p:cNvGrpSpPr/>
          <p:nvPr/>
        </p:nvGrpSpPr>
        <p:grpSpPr>
          <a:xfrm>
            <a:off x="7198724" y="1999342"/>
            <a:ext cx="2259360" cy="615960"/>
            <a:chOff x="7198724" y="1999342"/>
            <a:chExt cx="2259360" cy="615960"/>
          </a:xfrm>
        </p:grpSpPr>
        <mc:AlternateContent xmlns:mc="http://schemas.openxmlformats.org/markup-compatibility/2006">
          <mc:Choice xmlns:p14="http://schemas.microsoft.com/office/powerpoint/2010/main" Requires="p14">
            <p:contentPart p14:bwMode="auto" r:id="rId38">
              <p14:nvContentPartPr>
                <p14:cNvPr id="28" name="Freihand 27">
                  <a:extLst>
                    <a:ext uri="{FF2B5EF4-FFF2-40B4-BE49-F238E27FC236}">
                      <a16:creationId xmlns:a16="http://schemas.microsoft.com/office/drawing/2014/main" id="{ECB90C41-FEA6-D5A8-45F7-B13313F9A6A4}"/>
                    </a:ext>
                  </a:extLst>
                </p14:cNvPr>
                <p14:cNvContentPartPr/>
                <p14:nvPr/>
              </p14:nvContentPartPr>
              <p14:xfrm>
                <a:off x="7198724" y="2269702"/>
                <a:ext cx="344160" cy="266400"/>
              </p14:xfrm>
            </p:contentPart>
          </mc:Choice>
          <mc:Fallback>
            <p:pic>
              <p:nvPicPr>
                <p:cNvPr id="28" name="Freihand 27">
                  <a:extLst>
                    <a:ext uri="{FF2B5EF4-FFF2-40B4-BE49-F238E27FC236}">
                      <a16:creationId xmlns:a16="http://schemas.microsoft.com/office/drawing/2014/main" id="{ECB90C41-FEA6-D5A8-45F7-B13313F9A6A4}"/>
                    </a:ext>
                  </a:extLst>
                </p:cNvPr>
                <p:cNvPicPr/>
                <p:nvPr/>
              </p:nvPicPr>
              <p:blipFill>
                <a:blip r:embed="rId39"/>
                <a:stretch>
                  <a:fillRect/>
                </a:stretch>
              </p:blipFill>
              <p:spPr>
                <a:xfrm>
                  <a:off x="7190084" y="2261062"/>
                  <a:ext cx="361800" cy="2840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9" name="Freihand 28">
                  <a:extLst>
                    <a:ext uri="{FF2B5EF4-FFF2-40B4-BE49-F238E27FC236}">
                      <a16:creationId xmlns:a16="http://schemas.microsoft.com/office/drawing/2014/main" id="{92D35AB8-1B19-D02A-9C5A-2B3E9CC241B1}"/>
                    </a:ext>
                  </a:extLst>
                </p14:cNvPr>
                <p14:cNvContentPartPr/>
                <p14:nvPr/>
              </p14:nvContentPartPr>
              <p14:xfrm>
                <a:off x="7582124" y="2366182"/>
                <a:ext cx="260280" cy="131040"/>
              </p14:xfrm>
            </p:contentPart>
          </mc:Choice>
          <mc:Fallback>
            <p:pic>
              <p:nvPicPr>
                <p:cNvPr id="29" name="Freihand 28">
                  <a:extLst>
                    <a:ext uri="{FF2B5EF4-FFF2-40B4-BE49-F238E27FC236}">
                      <a16:creationId xmlns:a16="http://schemas.microsoft.com/office/drawing/2014/main" id="{92D35AB8-1B19-D02A-9C5A-2B3E9CC241B1}"/>
                    </a:ext>
                  </a:extLst>
                </p:cNvPr>
                <p:cNvPicPr/>
                <p:nvPr/>
              </p:nvPicPr>
              <p:blipFill>
                <a:blip r:embed="rId41"/>
                <a:stretch>
                  <a:fillRect/>
                </a:stretch>
              </p:blipFill>
              <p:spPr>
                <a:xfrm>
                  <a:off x="7573484" y="2357542"/>
                  <a:ext cx="277920" cy="14868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30" name="Freihand 29">
                  <a:extLst>
                    <a:ext uri="{FF2B5EF4-FFF2-40B4-BE49-F238E27FC236}">
                      <a16:creationId xmlns:a16="http://schemas.microsoft.com/office/drawing/2014/main" id="{4B141DB7-1F02-7D4C-73C4-D907CB4937E2}"/>
                    </a:ext>
                  </a:extLst>
                </p14:cNvPr>
                <p14:cNvContentPartPr/>
                <p14:nvPr/>
              </p14:nvContentPartPr>
              <p14:xfrm>
                <a:off x="7888124" y="2226502"/>
                <a:ext cx="276480" cy="280800"/>
              </p14:xfrm>
            </p:contentPart>
          </mc:Choice>
          <mc:Fallback>
            <p:pic>
              <p:nvPicPr>
                <p:cNvPr id="30" name="Freihand 29">
                  <a:extLst>
                    <a:ext uri="{FF2B5EF4-FFF2-40B4-BE49-F238E27FC236}">
                      <a16:creationId xmlns:a16="http://schemas.microsoft.com/office/drawing/2014/main" id="{4B141DB7-1F02-7D4C-73C4-D907CB4937E2}"/>
                    </a:ext>
                  </a:extLst>
                </p:cNvPr>
                <p:cNvPicPr/>
                <p:nvPr/>
              </p:nvPicPr>
              <p:blipFill>
                <a:blip r:embed="rId43"/>
                <a:stretch>
                  <a:fillRect/>
                </a:stretch>
              </p:blipFill>
              <p:spPr>
                <a:xfrm>
                  <a:off x="7879124" y="2217502"/>
                  <a:ext cx="294120" cy="29844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1" name="Freihand 30">
                  <a:extLst>
                    <a:ext uri="{FF2B5EF4-FFF2-40B4-BE49-F238E27FC236}">
                      <a16:creationId xmlns:a16="http://schemas.microsoft.com/office/drawing/2014/main" id="{A2B4B348-88D0-106B-998D-23CD65028E92}"/>
                    </a:ext>
                  </a:extLst>
                </p14:cNvPr>
                <p14:cNvContentPartPr/>
                <p14:nvPr/>
              </p14:nvContentPartPr>
              <p14:xfrm>
                <a:off x="7774004" y="2087542"/>
                <a:ext cx="14760" cy="2520"/>
              </p14:xfrm>
            </p:contentPart>
          </mc:Choice>
          <mc:Fallback>
            <p:pic>
              <p:nvPicPr>
                <p:cNvPr id="31" name="Freihand 30">
                  <a:extLst>
                    <a:ext uri="{FF2B5EF4-FFF2-40B4-BE49-F238E27FC236}">
                      <a16:creationId xmlns:a16="http://schemas.microsoft.com/office/drawing/2014/main" id="{A2B4B348-88D0-106B-998D-23CD65028E92}"/>
                    </a:ext>
                  </a:extLst>
                </p:cNvPr>
                <p:cNvPicPr/>
                <p:nvPr/>
              </p:nvPicPr>
              <p:blipFill>
                <a:blip r:embed="rId45"/>
                <a:stretch>
                  <a:fillRect/>
                </a:stretch>
              </p:blipFill>
              <p:spPr>
                <a:xfrm>
                  <a:off x="7765364" y="2078902"/>
                  <a:ext cx="3240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2" name="Freihand 31">
                  <a:extLst>
                    <a:ext uri="{FF2B5EF4-FFF2-40B4-BE49-F238E27FC236}">
                      <a16:creationId xmlns:a16="http://schemas.microsoft.com/office/drawing/2014/main" id="{A0415D46-51EA-5DB7-59C7-3C1692A09BAC}"/>
                    </a:ext>
                  </a:extLst>
                </p14:cNvPr>
                <p14:cNvContentPartPr/>
                <p14:nvPr/>
              </p14:nvContentPartPr>
              <p14:xfrm>
                <a:off x="8279444" y="2128222"/>
                <a:ext cx="138240" cy="487080"/>
              </p14:xfrm>
            </p:contentPart>
          </mc:Choice>
          <mc:Fallback>
            <p:pic>
              <p:nvPicPr>
                <p:cNvPr id="32" name="Freihand 31">
                  <a:extLst>
                    <a:ext uri="{FF2B5EF4-FFF2-40B4-BE49-F238E27FC236}">
                      <a16:creationId xmlns:a16="http://schemas.microsoft.com/office/drawing/2014/main" id="{A0415D46-51EA-5DB7-59C7-3C1692A09BAC}"/>
                    </a:ext>
                  </a:extLst>
                </p:cNvPr>
                <p:cNvPicPr/>
                <p:nvPr/>
              </p:nvPicPr>
              <p:blipFill>
                <a:blip r:embed="rId47"/>
                <a:stretch>
                  <a:fillRect/>
                </a:stretch>
              </p:blipFill>
              <p:spPr>
                <a:xfrm>
                  <a:off x="8270804" y="2119582"/>
                  <a:ext cx="155880" cy="50472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3" name="Freihand 32">
                  <a:extLst>
                    <a:ext uri="{FF2B5EF4-FFF2-40B4-BE49-F238E27FC236}">
                      <a16:creationId xmlns:a16="http://schemas.microsoft.com/office/drawing/2014/main" id="{7FB49F63-D157-57AB-C70A-B2762B682622}"/>
                    </a:ext>
                  </a:extLst>
                </p14:cNvPr>
                <p14:cNvContentPartPr/>
                <p14:nvPr/>
              </p14:nvContentPartPr>
              <p14:xfrm>
                <a:off x="8453684" y="2332342"/>
                <a:ext cx="144720" cy="87840"/>
              </p14:xfrm>
            </p:contentPart>
          </mc:Choice>
          <mc:Fallback>
            <p:pic>
              <p:nvPicPr>
                <p:cNvPr id="33" name="Freihand 32">
                  <a:extLst>
                    <a:ext uri="{FF2B5EF4-FFF2-40B4-BE49-F238E27FC236}">
                      <a16:creationId xmlns:a16="http://schemas.microsoft.com/office/drawing/2014/main" id="{7FB49F63-D157-57AB-C70A-B2762B682622}"/>
                    </a:ext>
                  </a:extLst>
                </p:cNvPr>
                <p:cNvPicPr/>
                <p:nvPr/>
              </p:nvPicPr>
              <p:blipFill>
                <a:blip r:embed="rId49"/>
                <a:stretch>
                  <a:fillRect/>
                </a:stretch>
              </p:blipFill>
              <p:spPr>
                <a:xfrm>
                  <a:off x="8445044" y="2323702"/>
                  <a:ext cx="16236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4" name="Freihand 33">
                  <a:extLst>
                    <a:ext uri="{FF2B5EF4-FFF2-40B4-BE49-F238E27FC236}">
                      <a16:creationId xmlns:a16="http://schemas.microsoft.com/office/drawing/2014/main" id="{607ECFFC-FC4E-14BC-1E5E-5889F44E0B24}"/>
                    </a:ext>
                  </a:extLst>
                </p14:cNvPr>
                <p14:cNvContentPartPr/>
                <p14:nvPr/>
              </p14:nvContentPartPr>
              <p14:xfrm>
                <a:off x="8686244" y="2121742"/>
                <a:ext cx="261000" cy="242640"/>
              </p14:xfrm>
            </p:contentPart>
          </mc:Choice>
          <mc:Fallback>
            <p:pic>
              <p:nvPicPr>
                <p:cNvPr id="34" name="Freihand 33">
                  <a:extLst>
                    <a:ext uri="{FF2B5EF4-FFF2-40B4-BE49-F238E27FC236}">
                      <a16:creationId xmlns:a16="http://schemas.microsoft.com/office/drawing/2014/main" id="{607ECFFC-FC4E-14BC-1E5E-5889F44E0B24}"/>
                    </a:ext>
                  </a:extLst>
                </p:cNvPr>
                <p:cNvPicPr/>
                <p:nvPr/>
              </p:nvPicPr>
              <p:blipFill>
                <a:blip r:embed="rId51"/>
                <a:stretch>
                  <a:fillRect/>
                </a:stretch>
              </p:blipFill>
              <p:spPr>
                <a:xfrm>
                  <a:off x="8677604" y="2112742"/>
                  <a:ext cx="278640" cy="2602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5" name="Freihand 34">
                  <a:extLst>
                    <a:ext uri="{FF2B5EF4-FFF2-40B4-BE49-F238E27FC236}">
                      <a16:creationId xmlns:a16="http://schemas.microsoft.com/office/drawing/2014/main" id="{E5B05E25-5579-0070-81E4-A1EE6C6883B6}"/>
                    </a:ext>
                  </a:extLst>
                </p14:cNvPr>
                <p14:cNvContentPartPr/>
                <p14:nvPr/>
              </p14:nvContentPartPr>
              <p14:xfrm>
                <a:off x="8924204" y="2276902"/>
                <a:ext cx="219240" cy="74880"/>
              </p14:xfrm>
            </p:contentPart>
          </mc:Choice>
          <mc:Fallback>
            <p:pic>
              <p:nvPicPr>
                <p:cNvPr id="35" name="Freihand 34">
                  <a:extLst>
                    <a:ext uri="{FF2B5EF4-FFF2-40B4-BE49-F238E27FC236}">
                      <a16:creationId xmlns:a16="http://schemas.microsoft.com/office/drawing/2014/main" id="{E5B05E25-5579-0070-81E4-A1EE6C6883B6}"/>
                    </a:ext>
                  </a:extLst>
                </p:cNvPr>
                <p:cNvPicPr/>
                <p:nvPr/>
              </p:nvPicPr>
              <p:blipFill>
                <a:blip r:embed="rId53"/>
                <a:stretch>
                  <a:fillRect/>
                </a:stretch>
              </p:blipFill>
              <p:spPr>
                <a:xfrm>
                  <a:off x="8915204" y="2268262"/>
                  <a:ext cx="236880" cy="925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6" name="Freihand 35">
                  <a:extLst>
                    <a:ext uri="{FF2B5EF4-FFF2-40B4-BE49-F238E27FC236}">
                      <a16:creationId xmlns:a16="http://schemas.microsoft.com/office/drawing/2014/main" id="{1E395A9E-2489-028F-F123-4602D01C28BE}"/>
                    </a:ext>
                  </a:extLst>
                </p14:cNvPr>
                <p14:cNvContentPartPr/>
                <p14:nvPr/>
              </p14:nvContentPartPr>
              <p14:xfrm>
                <a:off x="9226604" y="2126782"/>
                <a:ext cx="231480" cy="207000"/>
              </p14:xfrm>
            </p:contentPart>
          </mc:Choice>
          <mc:Fallback>
            <p:pic>
              <p:nvPicPr>
                <p:cNvPr id="36" name="Freihand 35">
                  <a:extLst>
                    <a:ext uri="{FF2B5EF4-FFF2-40B4-BE49-F238E27FC236}">
                      <a16:creationId xmlns:a16="http://schemas.microsoft.com/office/drawing/2014/main" id="{1E395A9E-2489-028F-F123-4602D01C28BE}"/>
                    </a:ext>
                  </a:extLst>
                </p:cNvPr>
                <p:cNvPicPr/>
                <p:nvPr/>
              </p:nvPicPr>
              <p:blipFill>
                <a:blip r:embed="rId55"/>
                <a:stretch>
                  <a:fillRect/>
                </a:stretch>
              </p:blipFill>
              <p:spPr>
                <a:xfrm>
                  <a:off x="9217964" y="2117782"/>
                  <a:ext cx="249120" cy="22464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7" name="Freihand 36">
                  <a:extLst>
                    <a:ext uri="{FF2B5EF4-FFF2-40B4-BE49-F238E27FC236}">
                      <a16:creationId xmlns:a16="http://schemas.microsoft.com/office/drawing/2014/main" id="{04B6453E-7D1D-E3C7-1856-CBE91ACAF8FA}"/>
                    </a:ext>
                  </a:extLst>
                </p14:cNvPr>
                <p14:cNvContentPartPr/>
                <p14:nvPr/>
              </p14:nvContentPartPr>
              <p14:xfrm>
                <a:off x="8435684" y="1999342"/>
                <a:ext cx="61920" cy="19800"/>
              </p14:xfrm>
            </p:contentPart>
          </mc:Choice>
          <mc:Fallback>
            <p:pic>
              <p:nvPicPr>
                <p:cNvPr id="37" name="Freihand 36">
                  <a:extLst>
                    <a:ext uri="{FF2B5EF4-FFF2-40B4-BE49-F238E27FC236}">
                      <a16:creationId xmlns:a16="http://schemas.microsoft.com/office/drawing/2014/main" id="{04B6453E-7D1D-E3C7-1856-CBE91ACAF8FA}"/>
                    </a:ext>
                  </a:extLst>
                </p:cNvPr>
                <p:cNvPicPr/>
                <p:nvPr/>
              </p:nvPicPr>
              <p:blipFill>
                <a:blip r:embed="rId57"/>
                <a:stretch>
                  <a:fillRect/>
                </a:stretch>
              </p:blipFill>
              <p:spPr>
                <a:xfrm>
                  <a:off x="8426684" y="1990702"/>
                  <a:ext cx="79560" cy="37440"/>
                </a:xfrm>
                <a:prstGeom prst="rect">
                  <a:avLst/>
                </a:prstGeom>
              </p:spPr>
            </p:pic>
          </mc:Fallback>
        </mc:AlternateContent>
      </p:grpSp>
    </p:spTree>
    <p:extLst>
      <p:ext uri="{BB962C8B-B14F-4D97-AF65-F5344CB8AC3E}">
        <p14:creationId xmlns:p14="http://schemas.microsoft.com/office/powerpoint/2010/main" val="367174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3"/>
              </a:rPr>
              <a:t>UN </a:t>
            </a:r>
            <a:r>
              <a:rPr lang="de-DE" sz="2400" dirty="0" err="1">
                <a:latin typeface="Times New Roman" panose="02020603050405020304" pitchFamily="18" charset="0"/>
                <a:cs typeface="Times New Roman" panose="02020603050405020304" pitchFamily="18" charset="0"/>
                <a:hlinkClick r:id="rId3"/>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Genesis-Datenbank → </a:t>
            </a:r>
            <a:r>
              <a:rPr lang="de-DE" sz="2400" dirty="0" err="1">
                <a:latin typeface="Times New Roman" panose="02020603050405020304" pitchFamily="18" charset="0"/>
                <a:cs typeface="Times New Roman" panose="02020603050405020304" pitchFamily="18" charset="0"/>
                <a:hlinkClick r:id="rId4"/>
              </a:rPr>
              <a:t>Aussenhandel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5"/>
              </a:rPr>
              <a:t>Zahlungsbilanz/Wechselkurse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6"/>
              </a:rPr>
              <a:t>Internationaler Handel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7"/>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hlinkClick r:id="rId8"/>
              </a:rPr>
              <a:t>ITC</a:t>
            </a: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OECD → </a:t>
            </a:r>
            <a:r>
              <a:rPr lang="de-DE" sz="2400">
                <a:latin typeface="Times New Roman" panose="02020603050405020304" pitchFamily="18" charset="0"/>
                <a:cs typeface="Times New Roman" panose="02020603050405020304" pitchFamily="18" charset="0"/>
                <a:hlinkClick r:id="rId9"/>
              </a:rPr>
              <a:t>Data</a:t>
            </a:r>
            <a:endParaRPr lang="de-DE" sz="2400">
              <a:latin typeface="Times New Roman" panose="02020603050405020304" pitchFamily="18" charset="0"/>
              <a:cs typeface="Times New Roman" panose="02020603050405020304" pitchFamily="18" charset="0"/>
            </a:endParaRP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AC91D684-F2E7-4D22-0BDD-9028444755F4}"/>
              </a:ext>
            </a:extLst>
          </p:cNvPr>
          <p:cNvGrpSpPr/>
          <p:nvPr/>
        </p:nvGrpSpPr>
        <p:grpSpPr>
          <a:xfrm>
            <a:off x="1488044" y="909262"/>
            <a:ext cx="144360" cy="239760"/>
            <a:chOff x="1488044" y="909262"/>
            <a:chExt cx="144360" cy="239760"/>
          </a:xfrm>
        </p:grpSpPr>
        <mc:AlternateContent xmlns:mc="http://schemas.openxmlformats.org/markup-compatibility/2006">
          <mc:Choice xmlns:p14="http://schemas.microsoft.com/office/powerpoint/2010/main" Requires="p14">
            <p:contentPart p14:bwMode="auto" r:id="rId10">
              <p14:nvContentPartPr>
                <p14:cNvPr id="2" name="Freihand 1">
                  <a:extLst>
                    <a:ext uri="{FF2B5EF4-FFF2-40B4-BE49-F238E27FC236}">
                      <a16:creationId xmlns:a16="http://schemas.microsoft.com/office/drawing/2014/main" id="{E808C2FA-8335-7E41-A244-9230A0ADC346}"/>
                    </a:ext>
                  </a:extLst>
                </p14:cNvPr>
                <p14:cNvContentPartPr/>
                <p14:nvPr/>
              </p14:nvContentPartPr>
              <p14:xfrm>
                <a:off x="1494524" y="909262"/>
                <a:ext cx="97920" cy="239760"/>
              </p14:xfrm>
            </p:contentPart>
          </mc:Choice>
          <mc:Fallback>
            <p:pic>
              <p:nvPicPr>
                <p:cNvPr id="2" name="Freihand 1">
                  <a:extLst>
                    <a:ext uri="{FF2B5EF4-FFF2-40B4-BE49-F238E27FC236}">
                      <a16:creationId xmlns:a16="http://schemas.microsoft.com/office/drawing/2014/main" id="{E808C2FA-8335-7E41-A244-9230A0ADC346}"/>
                    </a:ext>
                  </a:extLst>
                </p:cNvPr>
                <p:cNvPicPr/>
                <p:nvPr/>
              </p:nvPicPr>
              <p:blipFill>
                <a:blip r:embed="rId11"/>
                <a:stretch>
                  <a:fillRect/>
                </a:stretch>
              </p:blipFill>
              <p:spPr>
                <a:xfrm>
                  <a:off x="1485884" y="900262"/>
                  <a:ext cx="115560" cy="2574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 name="Freihand 2">
                  <a:extLst>
                    <a:ext uri="{FF2B5EF4-FFF2-40B4-BE49-F238E27FC236}">
                      <a16:creationId xmlns:a16="http://schemas.microsoft.com/office/drawing/2014/main" id="{9752A715-7538-A988-D396-34870E43BFBA}"/>
                    </a:ext>
                  </a:extLst>
                </p14:cNvPr>
                <p14:cNvContentPartPr/>
                <p14:nvPr/>
              </p14:nvContentPartPr>
              <p14:xfrm>
                <a:off x="1488044" y="960742"/>
                <a:ext cx="144360" cy="84960"/>
              </p14:xfrm>
            </p:contentPart>
          </mc:Choice>
          <mc:Fallback>
            <p:pic>
              <p:nvPicPr>
                <p:cNvPr id="3" name="Freihand 2">
                  <a:extLst>
                    <a:ext uri="{FF2B5EF4-FFF2-40B4-BE49-F238E27FC236}">
                      <a16:creationId xmlns:a16="http://schemas.microsoft.com/office/drawing/2014/main" id="{9752A715-7538-A988-D396-34870E43BFBA}"/>
                    </a:ext>
                  </a:extLst>
                </p:cNvPr>
                <p:cNvPicPr/>
                <p:nvPr/>
              </p:nvPicPr>
              <p:blipFill>
                <a:blip r:embed="rId13"/>
                <a:stretch>
                  <a:fillRect/>
                </a:stretch>
              </p:blipFill>
              <p:spPr>
                <a:xfrm>
                  <a:off x="1479044" y="952102"/>
                  <a:ext cx="162000" cy="102600"/>
                </a:xfrm>
                <a:prstGeom prst="rect">
                  <a:avLst/>
                </a:prstGeom>
              </p:spPr>
            </p:pic>
          </mc:Fallback>
        </mc:AlternateContent>
      </p:grpSp>
      <p:grpSp>
        <p:nvGrpSpPr>
          <p:cNvPr id="8" name="Gruppieren 7">
            <a:extLst>
              <a:ext uri="{FF2B5EF4-FFF2-40B4-BE49-F238E27FC236}">
                <a16:creationId xmlns:a16="http://schemas.microsoft.com/office/drawing/2014/main" id="{72B49430-EDD9-C924-CA89-362734DB7238}"/>
              </a:ext>
            </a:extLst>
          </p:cNvPr>
          <p:cNvGrpSpPr/>
          <p:nvPr/>
        </p:nvGrpSpPr>
        <p:grpSpPr>
          <a:xfrm>
            <a:off x="2393804" y="1636102"/>
            <a:ext cx="205200" cy="186840"/>
            <a:chOff x="2393804" y="1636102"/>
            <a:chExt cx="205200" cy="186840"/>
          </a:xfrm>
        </p:grpSpPr>
        <mc:AlternateContent xmlns:mc="http://schemas.openxmlformats.org/markup-compatibility/2006">
          <mc:Choice xmlns:p14="http://schemas.microsoft.com/office/powerpoint/2010/main" Requires="p14">
            <p:contentPart p14:bwMode="auto" r:id="rId14">
              <p14:nvContentPartPr>
                <p14:cNvPr id="6" name="Freihand 5">
                  <a:extLst>
                    <a:ext uri="{FF2B5EF4-FFF2-40B4-BE49-F238E27FC236}">
                      <a16:creationId xmlns:a16="http://schemas.microsoft.com/office/drawing/2014/main" id="{EFB38857-09FC-5D58-A1E8-A36D546B6F90}"/>
                    </a:ext>
                  </a:extLst>
                </p14:cNvPr>
                <p14:cNvContentPartPr/>
                <p14:nvPr/>
              </p14:nvContentPartPr>
              <p14:xfrm>
                <a:off x="2393804" y="1636102"/>
                <a:ext cx="205200" cy="186840"/>
              </p14:xfrm>
            </p:contentPart>
          </mc:Choice>
          <mc:Fallback>
            <p:pic>
              <p:nvPicPr>
                <p:cNvPr id="6" name="Freihand 5">
                  <a:extLst>
                    <a:ext uri="{FF2B5EF4-FFF2-40B4-BE49-F238E27FC236}">
                      <a16:creationId xmlns:a16="http://schemas.microsoft.com/office/drawing/2014/main" id="{EFB38857-09FC-5D58-A1E8-A36D546B6F90}"/>
                    </a:ext>
                  </a:extLst>
                </p:cNvPr>
                <p:cNvPicPr/>
                <p:nvPr/>
              </p:nvPicPr>
              <p:blipFill>
                <a:blip r:embed="rId15"/>
                <a:stretch>
                  <a:fillRect/>
                </a:stretch>
              </p:blipFill>
              <p:spPr>
                <a:xfrm>
                  <a:off x="2385164" y="1627462"/>
                  <a:ext cx="222840" cy="2044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7" name="Freihand 6">
                  <a:extLst>
                    <a:ext uri="{FF2B5EF4-FFF2-40B4-BE49-F238E27FC236}">
                      <a16:creationId xmlns:a16="http://schemas.microsoft.com/office/drawing/2014/main" id="{980B6939-7FC9-E165-6CD7-818D3543D194}"/>
                    </a:ext>
                  </a:extLst>
                </p14:cNvPr>
                <p14:cNvContentPartPr/>
                <p14:nvPr/>
              </p14:nvContentPartPr>
              <p14:xfrm>
                <a:off x="2474084" y="1688302"/>
                <a:ext cx="113400" cy="119520"/>
              </p14:xfrm>
            </p:contentPart>
          </mc:Choice>
          <mc:Fallback>
            <p:pic>
              <p:nvPicPr>
                <p:cNvPr id="7" name="Freihand 6">
                  <a:extLst>
                    <a:ext uri="{FF2B5EF4-FFF2-40B4-BE49-F238E27FC236}">
                      <a16:creationId xmlns:a16="http://schemas.microsoft.com/office/drawing/2014/main" id="{980B6939-7FC9-E165-6CD7-818D3543D194}"/>
                    </a:ext>
                  </a:extLst>
                </p:cNvPr>
                <p:cNvPicPr/>
                <p:nvPr/>
              </p:nvPicPr>
              <p:blipFill>
                <a:blip r:embed="rId17"/>
                <a:stretch>
                  <a:fillRect/>
                </a:stretch>
              </p:blipFill>
              <p:spPr>
                <a:xfrm>
                  <a:off x="2465084" y="1679302"/>
                  <a:ext cx="131040" cy="1371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
            <p14:nvContentPartPr>
              <p14:cNvPr id="9" name="Freihand 8">
                <a:extLst>
                  <a:ext uri="{FF2B5EF4-FFF2-40B4-BE49-F238E27FC236}">
                    <a16:creationId xmlns:a16="http://schemas.microsoft.com/office/drawing/2014/main" id="{8BAD2166-6443-64A9-3597-B260EBED1368}"/>
                  </a:ext>
                </a:extLst>
              </p14:cNvPr>
              <p14:cNvContentPartPr/>
              <p14:nvPr/>
            </p14:nvContentPartPr>
            <p14:xfrm>
              <a:off x="6715964" y="2339542"/>
              <a:ext cx="175320" cy="180360"/>
            </p14:xfrm>
          </p:contentPart>
        </mc:Choice>
        <mc:Fallback>
          <p:pic>
            <p:nvPicPr>
              <p:cNvPr id="9" name="Freihand 8">
                <a:extLst>
                  <a:ext uri="{FF2B5EF4-FFF2-40B4-BE49-F238E27FC236}">
                    <a16:creationId xmlns:a16="http://schemas.microsoft.com/office/drawing/2014/main" id="{8BAD2166-6443-64A9-3597-B260EBED1368}"/>
                  </a:ext>
                </a:extLst>
              </p:cNvPr>
              <p:cNvPicPr/>
              <p:nvPr/>
            </p:nvPicPr>
            <p:blipFill>
              <a:blip r:embed="rId19"/>
              <a:stretch>
                <a:fillRect/>
              </a:stretch>
            </p:blipFill>
            <p:spPr>
              <a:xfrm>
                <a:off x="6706964" y="2330542"/>
                <a:ext cx="192960" cy="198000"/>
              </a:xfrm>
              <a:prstGeom prst="rect">
                <a:avLst/>
              </a:prstGeom>
            </p:spPr>
          </p:pic>
        </mc:Fallback>
      </mc:AlternateContent>
      <p:grpSp>
        <p:nvGrpSpPr>
          <p:cNvPr id="14" name="Gruppieren 13">
            <a:extLst>
              <a:ext uri="{FF2B5EF4-FFF2-40B4-BE49-F238E27FC236}">
                <a16:creationId xmlns:a16="http://schemas.microsoft.com/office/drawing/2014/main" id="{10209CF8-FA99-41D2-E84D-8B3611616BD4}"/>
              </a:ext>
            </a:extLst>
          </p:cNvPr>
          <p:cNvGrpSpPr/>
          <p:nvPr/>
        </p:nvGrpSpPr>
        <p:grpSpPr>
          <a:xfrm>
            <a:off x="7963724" y="3142342"/>
            <a:ext cx="138240" cy="167760"/>
            <a:chOff x="7963724" y="3142342"/>
            <a:chExt cx="138240" cy="167760"/>
          </a:xfrm>
        </p:grpSpPr>
        <mc:AlternateContent xmlns:mc="http://schemas.openxmlformats.org/markup-compatibility/2006">
          <mc:Choice xmlns:p14="http://schemas.microsoft.com/office/powerpoint/2010/main" Requires="p14">
            <p:contentPart p14:bwMode="auto" r:id="rId20">
              <p14:nvContentPartPr>
                <p14:cNvPr id="12" name="Freihand 11">
                  <a:extLst>
                    <a:ext uri="{FF2B5EF4-FFF2-40B4-BE49-F238E27FC236}">
                      <a16:creationId xmlns:a16="http://schemas.microsoft.com/office/drawing/2014/main" id="{6FD1D9FD-7D0C-233E-40A5-9F2C424AB820}"/>
                    </a:ext>
                  </a:extLst>
                </p14:cNvPr>
                <p14:cNvContentPartPr/>
                <p14:nvPr/>
              </p14:nvContentPartPr>
              <p14:xfrm>
                <a:off x="7963724" y="3142342"/>
                <a:ext cx="138240" cy="167760"/>
              </p14:xfrm>
            </p:contentPart>
          </mc:Choice>
          <mc:Fallback>
            <p:pic>
              <p:nvPicPr>
                <p:cNvPr id="12" name="Freihand 11">
                  <a:extLst>
                    <a:ext uri="{FF2B5EF4-FFF2-40B4-BE49-F238E27FC236}">
                      <a16:creationId xmlns:a16="http://schemas.microsoft.com/office/drawing/2014/main" id="{6FD1D9FD-7D0C-233E-40A5-9F2C424AB820}"/>
                    </a:ext>
                  </a:extLst>
                </p:cNvPr>
                <p:cNvPicPr/>
                <p:nvPr/>
              </p:nvPicPr>
              <p:blipFill>
                <a:blip r:embed="rId21"/>
                <a:stretch>
                  <a:fillRect/>
                </a:stretch>
              </p:blipFill>
              <p:spPr>
                <a:xfrm>
                  <a:off x="7955084" y="3133342"/>
                  <a:ext cx="155880" cy="1854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3" name="Freihand 12">
                  <a:extLst>
                    <a:ext uri="{FF2B5EF4-FFF2-40B4-BE49-F238E27FC236}">
                      <a16:creationId xmlns:a16="http://schemas.microsoft.com/office/drawing/2014/main" id="{7BDF0137-CE7C-C34C-A971-A95726204A7C}"/>
                    </a:ext>
                  </a:extLst>
                </p14:cNvPr>
                <p14:cNvContentPartPr/>
                <p14:nvPr/>
              </p14:nvContentPartPr>
              <p14:xfrm>
                <a:off x="7972364" y="3166102"/>
                <a:ext cx="80280" cy="130320"/>
              </p14:xfrm>
            </p:contentPart>
          </mc:Choice>
          <mc:Fallback>
            <p:pic>
              <p:nvPicPr>
                <p:cNvPr id="13" name="Freihand 12">
                  <a:extLst>
                    <a:ext uri="{FF2B5EF4-FFF2-40B4-BE49-F238E27FC236}">
                      <a16:creationId xmlns:a16="http://schemas.microsoft.com/office/drawing/2014/main" id="{7BDF0137-CE7C-C34C-A971-A95726204A7C}"/>
                    </a:ext>
                  </a:extLst>
                </p:cNvPr>
                <p:cNvPicPr/>
                <p:nvPr/>
              </p:nvPicPr>
              <p:blipFill>
                <a:blip r:embed="rId23"/>
                <a:stretch>
                  <a:fillRect/>
                </a:stretch>
              </p:blipFill>
              <p:spPr>
                <a:xfrm>
                  <a:off x="7963364" y="3157102"/>
                  <a:ext cx="97920" cy="1479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4">
            <p14:nvContentPartPr>
              <p14:cNvPr id="15" name="Freihand 14">
                <a:extLst>
                  <a:ext uri="{FF2B5EF4-FFF2-40B4-BE49-F238E27FC236}">
                    <a16:creationId xmlns:a16="http://schemas.microsoft.com/office/drawing/2014/main" id="{8D2DFDE5-B5DA-F47C-0EC1-724247018E3C}"/>
                  </a:ext>
                </a:extLst>
              </p14:cNvPr>
              <p14:cNvContentPartPr/>
              <p14:nvPr/>
            </p14:nvContentPartPr>
            <p14:xfrm>
              <a:off x="364124" y="4131622"/>
              <a:ext cx="1153440" cy="102600"/>
            </p14:xfrm>
          </p:contentPart>
        </mc:Choice>
        <mc:Fallback>
          <p:pic>
            <p:nvPicPr>
              <p:cNvPr id="15" name="Freihand 14">
                <a:extLst>
                  <a:ext uri="{FF2B5EF4-FFF2-40B4-BE49-F238E27FC236}">
                    <a16:creationId xmlns:a16="http://schemas.microsoft.com/office/drawing/2014/main" id="{8D2DFDE5-B5DA-F47C-0EC1-724247018E3C}"/>
                  </a:ext>
                </a:extLst>
              </p:cNvPr>
              <p:cNvPicPr/>
              <p:nvPr/>
            </p:nvPicPr>
            <p:blipFill>
              <a:blip r:embed="rId25"/>
              <a:stretch>
                <a:fillRect/>
              </a:stretch>
            </p:blipFill>
            <p:spPr>
              <a:xfrm>
                <a:off x="355484" y="4122622"/>
                <a:ext cx="1171080" cy="120240"/>
              </a:xfrm>
              <a:prstGeom prst="rect">
                <a:avLst/>
              </a:prstGeom>
            </p:spPr>
          </p:pic>
        </mc:Fallback>
      </mc:AlternateContent>
      <p:grpSp>
        <p:nvGrpSpPr>
          <p:cNvPr id="18" name="Gruppieren 17">
            <a:extLst>
              <a:ext uri="{FF2B5EF4-FFF2-40B4-BE49-F238E27FC236}">
                <a16:creationId xmlns:a16="http://schemas.microsoft.com/office/drawing/2014/main" id="{30D9888C-3326-106B-19FF-C716AEA75EAB}"/>
              </a:ext>
            </a:extLst>
          </p:cNvPr>
          <p:cNvGrpSpPr/>
          <p:nvPr/>
        </p:nvGrpSpPr>
        <p:grpSpPr>
          <a:xfrm>
            <a:off x="5001284" y="3815182"/>
            <a:ext cx="201960" cy="255240"/>
            <a:chOff x="5001284" y="3815182"/>
            <a:chExt cx="201960" cy="255240"/>
          </a:xfrm>
        </p:grpSpPr>
        <mc:AlternateContent xmlns:mc="http://schemas.openxmlformats.org/markup-compatibility/2006">
          <mc:Choice xmlns:p14="http://schemas.microsoft.com/office/powerpoint/2010/main" Requires="p14">
            <p:contentPart p14:bwMode="auto" r:id="rId26">
              <p14:nvContentPartPr>
                <p14:cNvPr id="16" name="Freihand 15">
                  <a:extLst>
                    <a:ext uri="{FF2B5EF4-FFF2-40B4-BE49-F238E27FC236}">
                      <a16:creationId xmlns:a16="http://schemas.microsoft.com/office/drawing/2014/main" id="{8A962E34-299F-D776-7C55-4EC105295CDE}"/>
                    </a:ext>
                  </a:extLst>
                </p14:cNvPr>
                <p14:cNvContentPartPr/>
                <p14:nvPr/>
              </p14:nvContentPartPr>
              <p14:xfrm>
                <a:off x="5001284" y="3815182"/>
                <a:ext cx="200520" cy="255240"/>
              </p14:xfrm>
            </p:contentPart>
          </mc:Choice>
          <mc:Fallback>
            <p:pic>
              <p:nvPicPr>
                <p:cNvPr id="16" name="Freihand 15">
                  <a:extLst>
                    <a:ext uri="{FF2B5EF4-FFF2-40B4-BE49-F238E27FC236}">
                      <a16:creationId xmlns:a16="http://schemas.microsoft.com/office/drawing/2014/main" id="{8A962E34-299F-D776-7C55-4EC105295CDE}"/>
                    </a:ext>
                  </a:extLst>
                </p:cNvPr>
                <p:cNvPicPr/>
                <p:nvPr/>
              </p:nvPicPr>
              <p:blipFill>
                <a:blip r:embed="rId27"/>
                <a:stretch>
                  <a:fillRect/>
                </a:stretch>
              </p:blipFill>
              <p:spPr>
                <a:xfrm>
                  <a:off x="4992284" y="3806542"/>
                  <a:ext cx="218160" cy="2728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7" name="Freihand 16">
                  <a:extLst>
                    <a:ext uri="{FF2B5EF4-FFF2-40B4-BE49-F238E27FC236}">
                      <a16:creationId xmlns:a16="http://schemas.microsoft.com/office/drawing/2014/main" id="{2372EF33-5091-7CA2-DBAC-98F1C59328B1}"/>
                    </a:ext>
                  </a:extLst>
                </p14:cNvPr>
                <p14:cNvContentPartPr/>
                <p14:nvPr/>
              </p14:nvContentPartPr>
              <p14:xfrm>
                <a:off x="5062484" y="3840382"/>
                <a:ext cx="140760" cy="179280"/>
              </p14:xfrm>
            </p:contentPart>
          </mc:Choice>
          <mc:Fallback>
            <p:pic>
              <p:nvPicPr>
                <p:cNvPr id="17" name="Freihand 16">
                  <a:extLst>
                    <a:ext uri="{FF2B5EF4-FFF2-40B4-BE49-F238E27FC236}">
                      <a16:creationId xmlns:a16="http://schemas.microsoft.com/office/drawing/2014/main" id="{2372EF33-5091-7CA2-DBAC-98F1C59328B1}"/>
                    </a:ext>
                  </a:extLst>
                </p:cNvPr>
                <p:cNvPicPr/>
                <p:nvPr/>
              </p:nvPicPr>
              <p:blipFill>
                <a:blip r:embed="rId29"/>
                <a:stretch>
                  <a:fillRect/>
                </a:stretch>
              </p:blipFill>
              <p:spPr>
                <a:xfrm>
                  <a:off x="5053844" y="3831382"/>
                  <a:ext cx="158400" cy="196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0">
            <p14:nvContentPartPr>
              <p14:cNvPr id="22" name="Freihand 21">
                <a:extLst>
                  <a:ext uri="{FF2B5EF4-FFF2-40B4-BE49-F238E27FC236}">
                    <a16:creationId xmlns:a16="http://schemas.microsoft.com/office/drawing/2014/main" id="{C9F9F503-DB92-A57B-8610-BFEE98DA1981}"/>
                  </a:ext>
                </a:extLst>
              </p14:cNvPr>
              <p14:cNvContentPartPr/>
              <p14:nvPr/>
            </p14:nvContentPartPr>
            <p14:xfrm>
              <a:off x="266204" y="5078782"/>
              <a:ext cx="829440" cy="753480"/>
            </p14:xfrm>
          </p:contentPart>
        </mc:Choice>
        <mc:Fallback>
          <p:pic>
            <p:nvPicPr>
              <p:cNvPr id="22" name="Freihand 21">
                <a:extLst>
                  <a:ext uri="{FF2B5EF4-FFF2-40B4-BE49-F238E27FC236}">
                    <a16:creationId xmlns:a16="http://schemas.microsoft.com/office/drawing/2014/main" id="{C9F9F503-DB92-A57B-8610-BFEE98DA1981}"/>
                  </a:ext>
                </a:extLst>
              </p:cNvPr>
              <p:cNvPicPr/>
              <p:nvPr/>
            </p:nvPicPr>
            <p:blipFill>
              <a:blip r:embed="rId31"/>
              <a:stretch>
                <a:fillRect/>
              </a:stretch>
            </p:blipFill>
            <p:spPr>
              <a:xfrm>
                <a:off x="257564" y="5069782"/>
                <a:ext cx="847080" cy="771120"/>
              </a:xfrm>
              <a:prstGeom prst="rect">
                <a:avLst/>
              </a:prstGeom>
            </p:spPr>
          </p:pic>
        </mc:Fallback>
      </mc:AlternateContent>
      <p:grpSp>
        <p:nvGrpSpPr>
          <p:cNvPr id="60" name="Gruppieren 59">
            <a:extLst>
              <a:ext uri="{FF2B5EF4-FFF2-40B4-BE49-F238E27FC236}">
                <a16:creationId xmlns:a16="http://schemas.microsoft.com/office/drawing/2014/main" id="{DEF1B3A7-9C30-E5B1-2195-2C896A2C6915}"/>
              </a:ext>
            </a:extLst>
          </p:cNvPr>
          <p:cNvGrpSpPr/>
          <p:nvPr/>
        </p:nvGrpSpPr>
        <p:grpSpPr>
          <a:xfrm>
            <a:off x="1403084" y="4593502"/>
            <a:ext cx="4677120" cy="1398240"/>
            <a:chOff x="1403084" y="4593502"/>
            <a:chExt cx="4677120" cy="1398240"/>
          </a:xfrm>
        </p:grpSpPr>
        <mc:AlternateContent xmlns:mc="http://schemas.openxmlformats.org/markup-compatibility/2006">
          <mc:Choice xmlns:p14="http://schemas.microsoft.com/office/powerpoint/2010/main" Requires="p14">
            <p:contentPart p14:bwMode="auto" r:id="rId32">
              <p14:nvContentPartPr>
                <p14:cNvPr id="19" name="Freihand 18">
                  <a:extLst>
                    <a:ext uri="{FF2B5EF4-FFF2-40B4-BE49-F238E27FC236}">
                      <a16:creationId xmlns:a16="http://schemas.microsoft.com/office/drawing/2014/main" id="{B63FF90F-4885-0288-17B1-78C40048DC2B}"/>
                    </a:ext>
                  </a:extLst>
                </p14:cNvPr>
                <p14:cNvContentPartPr/>
                <p14:nvPr/>
              </p14:nvContentPartPr>
              <p14:xfrm>
                <a:off x="1899164" y="4619422"/>
                <a:ext cx="175320" cy="175680"/>
              </p14:xfrm>
            </p:contentPart>
          </mc:Choice>
          <mc:Fallback>
            <p:pic>
              <p:nvPicPr>
                <p:cNvPr id="19" name="Freihand 18">
                  <a:extLst>
                    <a:ext uri="{FF2B5EF4-FFF2-40B4-BE49-F238E27FC236}">
                      <a16:creationId xmlns:a16="http://schemas.microsoft.com/office/drawing/2014/main" id="{B63FF90F-4885-0288-17B1-78C40048DC2B}"/>
                    </a:ext>
                  </a:extLst>
                </p:cNvPr>
                <p:cNvPicPr/>
                <p:nvPr/>
              </p:nvPicPr>
              <p:blipFill>
                <a:blip r:embed="rId33"/>
                <a:stretch>
                  <a:fillRect/>
                </a:stretch>
              </p:blipFill>
              <p:spPr>
                <a:xfrm>
                  <a:off x="1890164" y="4610782"/>
                  <a:ext cx="19296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0" name="Freihand 19">
                  <a:extLst>
                    <a:ext uri="{FF2B5EF4-FFF2-40B4-BE49-F238E27FC236}">
                      <a16:creationId xmlns:a16="http://schemas.microsoft.com/office/drawing/2014/main" id="{0049E197-AB21-C44F-15E2-F01DE9763CBE}"/>
                    </a:ext>
                  </a:extLst>
                </p14:cNvPr>
                <p14:cNvContentPartPr/>
                <p14:nvPr/>
              </p14:nvContentPartPr>
              <p14:xfrm>
                <a:off x="1891964" y="4593502"/>
                <a:ext cx="136440" cy="162720"/>
              </p14:xfrm>
            </p:contentPart>
          </mc:Choice>
          <mc:Fallback>
            <p:pic>
              <p:nvPicPr>
                <p:cNvPr id="20" name="Freihand 19">
                  <a:extLst>
                    <a:ext uri="{FF2B5EF4-FFF2-40B4-BE49-F238E27FC236}">
                      <a16:creationId xmlns:a16="http://schemas.microsoft.com/office/drawing/2014/main" id="{0049E197-AB21-C44F-15E2-F01DE9763CBE}"/>
                    </a:ext>
                  </a:extLst>
                </p:cNvPr>
                <p:cNvPicPr/>
                <p:nvPr/>
              </p:nvPicPr>
              <p:blipFill>
                <a:blip r:embed="rId35"/>
                <a:stretch>
                  <a:fillRect/>
                </a:stretch>
              </p:blipFill>
              <p:spPr>
                <a:xfrm>
                  <a:off x="1882964" y="4584862"/>
                  <a:ext cx="154080" cy="1803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3" name="Freihand 22">
                  <a:extLst>
                    <a:ext uri="{FF2B5EF4-FFF2-40B4-BE49-F238E27FC236}">
                      <a16:creationId xmlns:a16="http://schemas.microsoft.com/office/drawing/2014/main" id="{C4E9A1FA-CD27-B6E1-99DE-1CF30E254F81}"/>
                    </a:ext>
                  </a:extLst>
                </p14:cNvPr>
                <p14:cNvContentPartPr/>
                <p14:nvPr/>
              </p14:nvContentPartPr>
              <p14:xfrm>
                <a:off x="1448084" y="5389822"/>
                <a:ext cx="394560" cy="113760"/>
              </p14:xfrm>
            </p:contentPart>
          </mc:Choice>
          <mc:Fallback>
            <p:pic>
              <p:nvPicPr>
                <p:cNvPr id="23" name="Freihand 22">
                  <a:extLst>
                    <a:ext uri="{FF2B5EF4-FFF2-40B4-BE49-F238E27FC236}">
                      <a16:creationId xmlns:a16="http://schemas.microsoft.com/office/drawing/2014/main" id="{C4E9A1FA-CD27-B6E1-99DE-1CF30E254F81}"/>
                    </a:ext>
                  </a:extLst>
                </p:cNvPr>
                <p:cNvPicPr/>
                <p:nvPr/>
              </p:nvPicPr>
              <p:blipFill>
                <a:blip r:embed="rId37"/>
                <a:stretch>
                  <a:fillRect/>
                </a:stretch>
              </p:blipFill>
              <p:spPr>
                <a:xfrm>
                  <a:off x="1439444" y="5381182"/>
                  <a:ext cx="412200" cy="13140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4" name="Freihand 23">
                  <a:extLst>
                    <a:ext uri="{FF2B5EF4-FFF2-40B4-BE49-F238E27FC236}">
                      <a16:creationId xmlns:a16="http://schemas.microsoft.com/office/drawing/2014/main" id="{1979F76D-6A75-74C3-ECB5-8DF0242368E6}"/>
                    </a:ext>
                  </a:extLst>
                </p14:cNvPr>
                <p14:cNvContentPartPr/>
                <p14:nvPr/>
              </p14:nvContentPartPr>
              <p14:xfrm>
                <a:off x="1403084" y="5220262"/>
                <a:ext cx="181080" cy="291240"/>
              </p14:xfrm>
            </p:contentPart>
          </mc:Choice>
          <mc:Fallback>
            <p:pic>
              <p:nvPicPr>
                <p:cNvPr id="24" name="Freihand 23">
                  <a:extLst>
                    <a:ext uri="{FF2B5EF4-FFF2-40B4-BE49-F238E27FC236}">
                      <a16:creationId xmlns:a16="http://schemas.microsoft.com/office/drawing/2014/main" id="{1979F76D-6A75-74C3-ECB5-8DF0242368E6}"/>
                    </a:ext>
                  </a:extLst>
                </p:cNvPr>
                <p:cNvPicPr/>
                <p:nvPr/>
              </p:nvPicPr>
              <p:blipFill>
                <a:blip r:embed="rId39"/>
                <a:stretch>
                  <a:fillRect/>
                </a:stretch>
              </p:blipFill>
              <p:spPr>
                <a:xfrm>
                  <a:off x="1394444" y="5211262"/>
                  <a:ext cx="198720" cy="30888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6" name="Freihand 25">
                  <a:extLst>
                    <a:ext uri="{FF2B5EF4-FFF2-40B4-BE49-F238E27FC236}">
                      <a16:creationId xmlns:a16="http://schemas.microsoft.com/office/drawing/2014/main" id="{B1C47595-ECB7-F0DD-D807-FC8CF13E3A77}"/>
                    </a:ext>
                  </a:extLst>
                </p14:cNvPr>
                <p14:cNvContentPartPr/>
                <p14:nvPr/>
              </p14:nvContentPartPr>
              <p14:xfrm>
                <a:off x="2178884" y="5296942"/>
                <a:ext cx="55080" cy="234000"/>
              </p14:xfrm>
            </p:contentPart>
          </mc:Choice>
          <mc:Fallback>
            <p:pic>
              <p:nvPicPr>
                <p:cNvPr id="26" name="Freihand 25">
                  <a:extLst>
                    <a:ext uri="{FF2B5EF4-FFF2-40B4-BE49-F238E27FC236}">
                      <a16:creationId xmlns:a16="http://schemas.microsoft.com/office/drawing/2014/main" id="{B1C47595-ECB7-F0DD-D807-FC8CF13E3A77}"/>
                    </a:ext>
                  </a:extLst>
                </p:cNvPr>
                <p:cNvPicPr/>
                <p:nvPr/>
              </p:nvPicPr>
              <p:blipFill>
                <a:blip r:embed="rId41"/>
                <a:stretch>
                  <a:fillRect/>
                </a:stretch>
              </p:blipFill>
              <p:spPr>
                <a:xfrm>
                  <a:off x="2169884" y="5287942"/>
                  <a:ext cx="72720" cy="2516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7" name="Freihand 26">
                  <a:extLst>
                    <a:ext uri="{FF2B5EF4-FFF2-40B4-BE49-F238E27FC236}">
                      <a16:creationId xmlns:a16="http://schemas.microsoft.com/office/drawing/2014/main" id="{C43B9CBA-703B-BE12-1559-0026238F5062}"/>
                    </a:ext>
                  </a:extLst>
                </p14:cNvPr>
                <p14:cNvContentPartPr/>
                <p14:nvPr/>
              </p14:nvContentPartPr>
              <p14:xfrm>
                <a:off x="2120564" y="5265982"/>
                <a:ext cx="196920" cy="248400"/>
              </p14:xfrm>
            </p:contentPart>
          </mc:Choice>
          <mc:Fallback>
            <p:pic>
              <p:nvPicPr>
                <p:cNvPr id="27" name="Freihand 26">
                  <a:extLst>
                    <a:ext uri="{FF2B5EF4-FFF2-40B4-BE49-F238E27FC236}">
                      <a16:creationId xmlns:a16="http://schemas.microsoft.com/office/drawing/2014/main" id="{C43B9CBA-703B-BE12-1559-0026238F5062}"/>
                    </a:ext>
                  </a:extLst>
                </p:cNvPr>
                <p:cNvPicPr/>
                <p:nvPr/>
              </p:nvPicPr>
              <p:blipFill>
                <a:blip r:embed="rId43"/>
                <a:stretch>
                  <a:fillRect/>
                </a:stretch>
              </p:blipFill>
              <p:spPr>
                <a:xfrm>
                  <a:off x="2111564" y="5256982"/>
                  <a:ext cx="214560" cy="26604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8" name="Freihand 27">
                  <a:extLst>
                    <a:ext uri="{FF2B5EF4-FFF2-40B4-BE49-F238E27FC236}">
                      <a16:creationId xmlns:a16="http://schemas.microsoft.com/office/drawing/2014/main" id="{419BD36B-0FB3-D4E1-79FD-BEFE85023279}"/>
                    </a:ext>
                  </a:extLst>
                </p14:cNvPr>
                <p14:cNvContentPartPr/>
                <p14:nvPr/>
              </p14:nvContentPartPr>
              <p14:xfrm>
                <a:off x="2338724" y="5342302"/>
                <a:ext cx="163440" cy="82800"/>
              </p14:xfrm>
            </p:contentPart>
          </mc:Choice>
          <mc:Fallback>
            <p:pic>
              <p:nvPicPr>
                <p:cNvPr id="28" name="Freihand 27">
                  <a:extLst>
                    <a:ext uri="{FF2B5EF4-FFF2-40B4-BE49-F238E27FC236}">
                      <a16:creationId xmlns:a16="http://schemas.microsoft.com/office/drawing/2014/main" id="{419BD36B-0FB3-D4E1-79FD-BEFE85023279}"/>
                    </a:ext>
                  </a:extLst>
                </p:cNvPr>
                <p:cNvPicPr/>
                <p:nvPr/>
              </p:nvPicPr>
              <p:blipFill>
                <a:blip r:embed="rId45"/>
                <a:stretch>
                  <a:fillRect/>
                </a:stretch>
              </p:blipFill>
              <p:spPr>
                <a:xfrm>
                  <a:off x="2330084" y="5333662"/>
                  <a:ext cx="18108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9" name="Freihand 28">
                  <a:extLst>
                    <a:ext uri="{FF2B5EF4-FFF2-40B4-BE49-F238E27FC236}">
                      <a16:creationId xmlns:a16="http://schemas.microsoft.com/office/drawing/2014/main" id="{1BA03BE0-A21A-558D-A8A0-991ACF3CF0AF}"/>
                    </a:ext>
                  </a:extLst>
                </p14:cNvPr>
                <p14:cNvContentPartPr/>
                <p14:nvPr/>
              </p14:nvContentPartPr>
              <p14:xfrm>
                <a:off x="2542124" y="5209822"/>
                <a:ext cx="329400" cy="148680"/>
              </p14:xfrm>
            </p:contentPart>
          </mc:Choice>
          <mc:Fallback>
            <p:pic>
              <p:nvPicPr>
                <p:cNvPr id="29" name="Freihand 28">
                  <a:extLst>
                    <a:ext uri="{FF2B5EF4-FFF2-40B4-BE49-F238E27FC236}">
                      <a16:creationId xmlns:a16="http://schemas.microsoft.com/office/drawing/2014/main" id="{1BA03BE0-A21A-558D-A8A0-991ACF3CF0AF}"/>
                    </a:ext>
                  </a:extLst>
                </p:cNvPr>
                <p:cNvPicPr/>
                <p:nvPr/>
              </p:nvPicPr>
              <p:blipFill>
                <a:blip r:embed="rId47"/>
                <a:stretch>
                  <a:fillRect/>
                </a:stretch>
              </p:blipFill>
              <p:spPr>
                <a:xfrm>
                  <a:off x="2533124" y="5200822"/>
                  <a:ext cx="34704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0" name="Freihand 29">
                  <a:extLst>
                    <a:ext uri="{FF2B5EF4-FFF2-40B4-BE49-F238E27FC236}">
                      <a16:creationId xmlns:a16="http://schemas.microsoft.com/office/drawing/2014/main" id="{7A217665-289E-F955-C5B5-03DF4EDC76EC}"/>
                    </a:ext>
                  </a:extLst>
                </p14:cNvPr>
                <p14:cNvContentPartPr/>
                <p14:nvPr/>
              </p14:nvContentPartPr>
              <p14:xfrm>
                <a:off x="2967644" y="5212702"/>
                <a:ext cx="118080" cy="111240"/>
              </p14:xfrm>
            </p:contentPart>
          </mc:Choice>
          <mc:Fallback>
            <p:pic>
              <p:nvPicPr>
                <p:cNvPr id="30" name="Freihand 29">
                  <a:extLst>
                    <a:ext uri="{FF2B5EF4-FFF2-40B4-BE49-F238E27FC236}">
                      <a16:creationId xmlns:a16="http://schemas.microsoft.com/office/drawing/2014/main" id="{7A217665-289E-F955-C5B5-03DF4EDC76EC}"/>
                    </a:ext>
                  </a:extLst>
                </p:cNvPr>
                <p:cNvPicPr/>
                <p:nvPr/>
              </p:nvPicPr>
              <p:blipFill>
                <a:blip r:embed="rId49"/>
                <a:stretch>
                  <a:fillRect/>
                </a:stretch>
              </p:blipFill>
              <p:spPr>
                <a:xfrm>
                  <a:off x="2959004" y="5204062"/>
                  <a:ext cx="135720" cy="1288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1" name="Freihand 30">
                  <a:extLst>
                    <a:ext uri="{FF2B5EF4-FFF2-40B4-BE49-F238E27FC236}">
                      <a16:creationId xmlns:a16="http://schemas.microsoft.com/office/drawing/2014/main" id="{34F49E2F-E8A6-0906-5241-898C29692BF0}"/>
                    </a:ext>
                  </a:extLst>
                </p14:cNvPr>
                <p14:cNvContentPartPr/>
                <p14:nvPr/>
              </p14:nvContentPartPr>
              <p14:xfrm>
                <a:off x="3140084" y="5215222"/>
                <a:ext cx="114480" cy="105840"/>
              </p14:xfrm>
            </p:contentPart>
          </mc:Choice>
          <mc:Fallback>
            <p:pic>
              <p:nvPicPr>
                <p:cNvPr id="31" name="Freihand 30">
                  <a:extLst>
                    <a:ext uri="{FF2B5EF4-FFF2-40B4-BE49-F238E27FC236}">
                      <a16:creationId xmlns:a16="http://schemas.microsoft.com/office/drawing/2014/main" id="{34F49E2F-E8A6-0906-5241-898C29692BF0}"/>
                    </a:ext>
                  </a:extLst>
                </p:cNvPr>
                <p:cNvPicPr/>
                <p:nvPr/>
              </p:nvPicPr>
              <p:blipFill>
                <a:blip r:embed="rId51"/>
                <a:stretch>
                  <a:fillRect/>
                </a:stretch>
              </p:blipFill>
              <p:spPr>
                <a:xfrm>
                  <a:off x="3131084" y="5206582"/>
                  <a:ext cx="132120" cy="1234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2" name="Freihand 31">
                  <a:extLst>
                    <a:ext uri="{FF2B5EF4-FFF2-40B4-BE49-F238E27FC236}">
                      <a16:creationId xmlns:a16="http://schemas.microsoft.com/office/drawing/2014/main" id="{7C84F8E1-A824-9C36-2D8F-15752422D823}"/>
                    </a:ext>
                  </a:extLst>
                </p14:cNvPr>
                <p14:cNvContentPartPr/>
                <p14:nvPr/>
              </p14:nvContentPartPr>
              <p14:xfrm>
                <a:off x="3284084" y="5089582"/>
                <a:ext cx="224640" cy="192240"/>
              </p14:xfrm>
            </p:contentPart>
          </mc:Choice>
          <mc:Fallback>
            <p:pic>
              <p:nvPicPr>
                <p:cNvPr id="32" name="Freihand 31">
                  <a:extLst>
                    <a:ext uri="{FF2B5EF4-FFF2-40B4-BE49-F238E27FC236}">
                      <a16:creationId xmlns:a16="http://schemas.microsoft.com/office/drawing/2014/main" id="{7C84F8E1-A824-9C36-2D8F-15752422D823}"/>
                    </a:ext>
                  </a:extLst>
                </p:cNvPr>
                <p:cNvPicPr/>
                <p:nvPr/>
              </p:nvPicPr>
              <p:blipFill>
                <a:blip r:embed="rId53"/>
                <a:stretch>
                  <a:fillRect/>
                </a:stretch>
              </p:blipFill>
              <p:spPr>
                <a:xfrm>
                  <a:off x="3275084" y="5080582"/>
                  <a:ext cx="24228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3" name="Freihand 32">
                  <a:extLst>
                    <a:ext uri="{FF2B5EF4-FFF2-40B4-BE49-F238E27FC236}">
                      <a16:creationId xmlns:a16="http://schemas.microsoft.com/office/drawing/2014/main" id="{915E29D9-DB5D-9CBF-9095-E992E5C9566F}"/>
                    </a:ext>
                  </a:extLst>
                </p14:cNvPr>
                <p14:cNvContentPartPr/>
                <p14:nvPr/>
              </p14:nvContentPartPr>
              <p14:xfrm>
                <a:off x="3464804" y="5036302"/>
                <a:ext cx="12240" cy="22680"/>
              </p14:xfrm>
            </p:contentPart>
          </mc:Choice>
          <mc:Fallback>
            <p:pic>
              <p:nvPicPr>
                <p:cNvPr id="33" name="Freihand 32">
                  <a:extLst>
                    <a:ext uri="{FF2B5EF4-FFF2-40B4-BE49-F238E27FC236}">
                      <a16:creationId xmlns:a16="http://schemas.microsoft.com/office/drawing/2014/main" id="{915E29D9-DB5D-9CBF-9095-E992E5C9566F}"/>
                    </a:ext>
                  </a:extLst>
                </p:cNvPr>
                <p:cNvPicPr/>
                <p:nvPr/>
              </p:nvPicPr>
              <p:blipFill>
                <a:blip r:embed="rId55"/>
                <a:stretch>
                  <a:fillRect/>
                </a:stretch>
              </p:blipFill>
              <p:spPr>
                <a:xfrm>
                  <a:off x="3455804" y="5027662"/>
                  <a:ext cx="2988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4" name="Freihand 33">
                  <a:extLst>
                    <a:ext uri="{FF2B5EF4-FFF2-40B4-BE49-F238E27FC236}">
                      <a16:creationId xmlns:a16="http://schemas.microsoft.com/office/drawing/2014/main" id="{AE174430-25F1-F191-8F21-8BD8A8478B45}"/>
                    </a:ext>
                  </a:extLst>
                </p14:cNvPr>
                <p14:cNvContentPartPr/>
                <p14:nvPr/>
              </p14:nvContentPartPr>
              <p14:xfrm>
                <a:off x="3567044" y="5155102"/>
                <a:ext cx="207720" cy="98640"/>
              </p14:xfrm>
            </p:contentPart>
          </mc:Choice>
          <mc:Fallback>
            <p:pic>
              <p:nvPicPr>
                <p:cNvPr id="34" name="Freihand 33">
                  <a:extLst>
                    <a:ext uri="{FF2B5EF4-FFF2-40B4-BE49-F238E27FC236}">
                      <a16:creationId xmlns:a16="http://schemas.microsoft.com/office/drawing/2014/main" id="{AE174430-25F1-F191-8F21-8BD8A8478B45}"/>
                    </a:ext>
                  </a:extLst>
                </p:cNvPr>
                <p:cNvPicPr/>
                <p:nvPr/>
              </p:nvPicPr>
              <p:blipFill>
                <a:blip r:embed="rId57"/>
                <a:stretch>
                  <a:fillRect/>
                </a:stretch>
              </p:blipFill>
              <p:spPr>
                <a:xfrm>
                  <a:off x="3558404" y="5146462"/>
                  <a:ext cx="22536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5" name="Freihand 34">
                  <a:extLst>
                    <a:ext uri="{FF2B5EF4-FFF2-40B4-BE49-F238E27FC236}">
                      <a16:creationId xmlns:a16="http://schemas.microsoft.com/office/drawing/2014/main" id="{EF4CF086-7BD5-3668-28F7-519A75B55F03}"/>
                    </a:ext>
                  </a:extLst>
                </p14:cNvPr>
                <p14:cNvContentPartPr/>
                <p14:nvPr/>
              </p14:nvContentPartPr>
              <p14:xfrm>
                <a:off x="3871604" y="5033062"/>
                <a:ext cx="228600" cy="208800"/>
              </p14:xfrm>
            </p:contentPart>
          </mc:Choice>
          <mc:Fallback>
            <p:pic>
              <p:nvPicPr>
                <p:cNvPr id="35" name="Freihand 34">
                  <a:extLst>
                    <a:ext uri="{FF2B5EF4-FFF2-40B4-BE49-F238E27FC236}">
                      <a16:creationId xmlns:a16="http://schemas.microsoft.com/office/drawing/2014/main" id="{EF4CF086-7BD5-3668-28F7-519A75B55F03}"/>
                    </a:ext>
                  </a:extLst>
                </p:cNvPr>
                <p:cNvPicPr/>
                <p:nvPr/>
              </p:nvPicPr>
              <p:blipFill>
                <a:blip r:embed="rId59"/>
                <a:stretch>
                  <a:fillRect/>
                </a:stretch>
              </p:blipFill>
              <p:spPr>
                <a:xfrm>
                  <a:off x="3862964" y="5024062"/>
                  <a:ext cx="24624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6" name="Freihand 35">
                  <a:extLst>
                    <a:ext uri="{FF2B5EF4-FFF2-40B4-BE49-F238E27FC236}">
                      <a16:creationId xmlns:a16="http://schemas.microsoft.com/office/drawing/2014/main" id="{80D49136-27A6-1524-8DF9-CA4842FD8E17}"/>
                    </a:ext>
                  </a:extLst>
                </p14:cNvPr>
                <p14:cNvContentPartPr/>
                <p14:nvPr/>
              </p14:nvContentPartPr>
              <p14:xfrm>
                <a:off x="4310804" y="4990582"/>
                <a:ext cx="217800" cy="277920"/>
              </p14:xfrm>
            </p:contentPart>
          </mc:Choice>
          <mc:Fallback>
            <p:pic>
              <p:nvPicPr>
                <p:cNvPr id="36" name="Freihand 35">
                  <a:extLst>
                    <a:ext uri="{FF2B5EF4-FFF2-40B4-BE49-F238E27FC236}">
                      <a16:creationId xmlns:a16="http://schemas.microsoft.com/office/drawing/2014/main" id="{80D49136-27A6-1524-8DF9-CA4842FD8E17}"/>
                    </a:ext>
                  </a:extLst>
                </p:cNvPr>
                <p:cNvPicPr/>
                <p:nvPr/>
              </p:nvPicPr>
              <p:blipFill>
                <a:blip r:embed="rId61"/>
                <a:stretch>
                  <a:fillRect/>
                </a:stretch>
              </p:blipFill>
              <p:spPr>
                <a:xfrm>
                  <a:off x="4301804" y="4981942"/>
                  <a:ext cx="235440" cy="29556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7" name="Freihand 36">
                  <a:extLst>
                    <a:ext uri="{FF2B5EF4-FFF2-40B4-BE49-F238E27FC236}">
                      <a16:creationId xmlns:a16="http://schemas.microsoft.com/office/drawing/2014/main" id="{86A9C859-82D0-6D3D-FAC5-7B5514F8B98A}"/>
                    </a:ext>
                  </a:extLst>
                </p14:cNvPr>
                <p14:cNvContentPartPr/>
                <p14:nvPr/>
              </p14:nvContentPartPr>
              <p14:xfrm>
                <a:off x="4540124" y="4951702"/>
                <a:ext cx="250560" cy="218520"/>
              </p14:xfrm>
            </p:contentPart>
          </mc:Choice>
          <mc:Fallback>
            <p:pic>
              <p:nvPicPr>
                <p:cNvPr id="37" name="Freihand 36">
                  <a:extLst>
                    <a:ext uri="{FF2B5EF4-FFF2-40B4-BE49-F238E27FC236}">
                      <a16:creationId xmlns:a16="http://schemas.microsoft.com/office/drawing/2014/main" id="{86A9C859-82D0-6D3D-FAC5-7B5514F8B98A}"/>
                    </a:ext>
                  </a:extLst>
                </p:cNvPr>
                <p:cNvPicPr/>
                <p:nvPr/>
              </p:nvPicPr>
              <p:blipFill>
                <a:blip r:embed="rId63"/>
                <a:stretch>
                  <a:fillRect/>
                </a:stretch>
              </p:blipFill>
              <p:spPr>
                <a:xfrm>
                  <a:off x="4531124" y="4942702"/>
                  <a:ext cx="268200" cy="23616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8" name="Freihand 37">
                  <a:extLst>
                    <a:ext uri="{FF2B5EF4-FFF2-40B4-BE49-F238E27FC236}">
                      <a16:creationId xmlns:a16="http://schemas.microsoft.com/office/drawing/2014/main" id="{6E592328-6683-11DF-A22D-28C715FF54B1}"/>
                    </a:ext>
                  </a:extLst>
                </p14:cNvPr>
                <p14:cNvContentPartPr/>
                <p14:nvPr/>
              </p14:nvContentPartPr>
              <p14:xfrm>
                <a:off x="4821284" y="5003542"/>
                <a:ext cx="69840" cy="109800"/>
              </p14:xfrm>
            </p:contentPart>
          </mc:Choice>
          <mc:Fallback>
            <p:pic>
              <p:nvPicPr>
                <p:cNvPr id="38" name="Freihand 37">
                  <a:extLst>
                    <a:ext uri="{FF2B5EF4-FFF2-40B4-BE49-F238E27FC236}">
                      <a16:creationId xmlns:a16="http://schemas.microsoft.com/office/drawing/2014/main" id="{6E592328-6683-11DF-A22D-28C715FF54B1}"/>
                    </a:ext>
                  </a:extLst>
                </p:cNvPr>
                <p:cNvPicPr/>
                <p:nvPr/>
              </p:nvPicPr>
              <p:blipFill>
                <a:blip r:embed="rId65"/>
                <a:stretch>
                  <a:fillRect/>
                </a:stretch>
              </p:blipFill>
              <p:spPr>
                <a:xfrm>
                  <a:off x="4812284" y="4994902"/>
                  <a:ext cx="8748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9" name="Freihand 38">
                  <a:extLst>
                    <a:ext uri="{FF2B5EF4-FFF2-40B4-BE49-F238E27FC236}">
                      <a16:creationId xmlns:a16="http://schemas.microsoft.com/office/drawing/2014/main" id="{F62583C7-A616-5052-2464-CA62383112E4}"/>
                    </a:ext>
                  </a:extLst>
                </p14:cNvPr>
                <p14:cNvContentPartPr/>
                <p14:nvPr/>
              </p14:nvContentPartPr>
              <p14:xfrm>
                <a:off x="5083004" y="4963222"/>
                <a:ext cx="77760" cy="165240"/>
              </p14:xfrm>
            </p:contentPart>
          </mc:Choice>
          <mc:Fallback>
            <p:pic>
              <p:nvPicPr>
                <p:cNvPr id="39" name="Freihand 38">
                  <a:extLst>
                    <a:ext uri="{FF2B5EF4-FFF2-40B4-BE49-F238E27FC236}">
                      <a16:creationId xmlns:a16="http://schemas.microsoft.com/office/drawing/2014/main" id="{F62583C7-A616-5052-2464-CA62383112E4}"/>
                    </a:ext>
                  </a:extLst>
                </p:cNvPr>
                <p:cNvPicPr/>
                <p:nvPr/>
              </p:nvPicPr>
              <p:blipFill>
                <a:blip r:embed="rId67"/>
                <a:stretch>
                  <a:fillRect/>
                </a:stretch>
              </p:blipFill>
              <p:spPr>
                <a:xfrm>
                  <a:off x="5074004" y="4954582"/>
                  <a:ext cx="95400" cy="18288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0" name="Freihand 39">
                  <a:extLst>
                    <a:ext uri="{FF2B5EF4-FFF2-40B4-BE49-F238E27FC236}">
                      <a16:creationId xmlns:a16="http://schemas.microsoft.com/office/drawing/2014/main" id="{9042D49A-3C36-454F-C295-C66C57D4A0BC}"/>
                    </a:ext>
                  </a:extLst>
                </p14:cNvPr>
                <p14:cNvContentPartPr/>
                <p14:nvPr/>
              </p14:nvContentPartPr>
              <p14:xfrm>
                <a:off x="5226284" y="5004622"/>
                <a:ext cx="207360" cy="80640"/>
              </p14:xfrm>
            </p:contentPart>
          </mc:Choice>
          <mc:Fallback>
            <p:pic>
              <p:nvPicPr>
                <p:cNvPr id="40" name="Freihand 39">
                  <a:extLst>
                    <a:ext uri="{FF2B5EF4-FFF2-40B4-BE49-F238E27FC236}">
                      <a16:creationId xmlns:a16="http://schemas.microsoft.com/office/drawing/2014/main" id="{9042D49A-3C36-454F-C295-C66C57D4A0BC}"/>
                    </a:ext>
                  </a:extLst>
                </p:cNvPr>
                <p:cNvPicPr/>
                <p:nvPr/>
              </p:nvPicPr>
              <p:blipFill>
                <a:blip r:embed="rId69"/>
                <a:stretch>
                  <a:fillRect/>
                </a:stretch>
              </p:blipFill>
              <p:spPr>
                <a:xfrm>
                  <a:off x="5217284" y="4995622"/>
                  <a:ext cx="225000" cy="9828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1" name="Freihand 40">
                  <a:extLst>
                    <a:ext uri="{FF2B5EF4-FFF2-40B4-BE49-F238E27FC236}">
                      <a16:creationId xmlns:a16="http://schemas.microsoft.com/office/drawing/2014/main" id="{5C356CF8-EB84-9D58-25F8-4AA5884C1657}"/>
                    </a:ext>
                  </a:extLst>
                </p14:cNvPr>
                <p14:cNvContentPartPr/>
                <p14:nvPr/>
              </p14:nvContentPartPr>
              <p14:xfrm>
                <a:off x="5494484" y="4848382"/>
                <a:ext cx="336600" cy="209880"/>
              </p14:xfrm>
            </p:contentPart>
          </mc:Choice>
          <mc:Fallback>
            <p:pic>
              <p:nvPicPr>
                <p:cNvPr id="41" name="Freihand 40">
                  <a:extLst>
                    <a:ext uri="{FF2B5EF4-FFF2-40B4-BE49-F238E27FC236}">
                      <a16:creationId xmlns:a16="http://schemas.microsoft.com/office/drawing/2014/main" id="{5C356CF8-EB84-9D58-25F8-4AA5884C1657}"/>
                    </a:ext>
                  </a:extLst>
                </p:cNvPr>
                <p:cNvPicPr/>
                <p:nvPr/>
              </p:nvPicPr>
              <p:blipFill>
                <a:blip r:embed="rId71"/>
                <a:stretch>
                  <a:fillRect/>
                </a:stretch>
              </p:blipFill>
              <p:spPr>
                <a:xfrm>
                  <a:off x="5485844" y="4839742"/>
                  <a:ext cx="354240" cy="22752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2" name="Freihand 41">
                  <a:extLst>
                    <a:ext uri="{FF2B5EF4-FFF2-40B4-BE49-F238E27FC236}">
                      <a16:creationId xmlns:a16="http://schemas.microsoft.com/office/drawing/2014/main" id="{36775F66-A197-89C5-CD78-BA6C25FECDEE}"/>
                    </a:ext>
                  </a:extLst>
                </p14:cNvPr>
                <p14:cNvContentPartPr/>
                <p14:nvPr/>
              </p14:nvContentPartPr>
              <p14:xfrm>
                <a:off x="2397044" y="5787622"/>
                <a:ext cx="241920" cy="105120"/>
              </p14:xfrm>
            </p:contentPart>
          </mc:Choice>
          <mc:Fallback>
            <p:pic>
              <p:nvPicPr>
                <p:cNvPr id="42" name="Freihand 41">
                  <a:extLst>
                    <a:ext uri="{FF2B5EF4-FFF2-40B4-BE49-F238E27FC236}">
                      <a16:creationId xmlns:a16="http://schemas.microsoft.com/office/drawing/2014/main" id="{36775F66-A197-89C5-CD78-BA6C25FECDEE}"/>
                    </a:ext>
                  </a:extLst>
                </p:cNvPr>
                <p:cNvPicPr/>
                <p:nvPr/>
              </p:nvPicPr>
              <p:blipFill>
                <a:blip r:embed="rId73"/>
                <a:stretch>
                  <a:fillRect/>
                </a:stretch>
              </p:blipFill>
              <p:spPr>
                <a:xfrm>
                  <a:off x="2388404" y="5778622"/>
                  <a:ext cx="259560" cy="12276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3" name="Freihand 42">
                  <a:extLst>
                    <a:ext uri="{FF2B5EF4-FFF2-40B4-BE49-F238E27FC236}">
                      <a16:creationId xmlns:a16="http://schemas.microsoft.com/office/drawing/2014/main" id="{7E7826E5-27E9-04DC-FE15-42C18E0733F7}"/>
                    </a:ext>
                  </a:extLst>
                </p14:cNvPr>
                <p14:cNvContentPartPr/>
                <p14:nvPr/>
              </p14:nvContentPartPr>
              <p14:xfrm>
                <a:off x="2618084" y="5737942"/>
                <a:ext cx="109080" cy="253800"/>
              </p14:xfrm>
            </p:contentPart>
          </mc:Choice>
          <mc:Fallback>
            <p:pic>
              <p:nvPicPr>
                <p:cNvPr id="43" name="Freihand 42">
                  <a:extLst>
                    <a:ext uri="{FF2B5EF4-FFF2-40B4-BE49-F238E27FC236}">
                      <a16:creationId xmlns:a16="http://schemas.microsoft.com/office/drawing/2014/main" id="{7E7826E5-27E9-04DC-FE15-42C18E0733F7}"/>
                    </a:ext>
                  </a:extLst>
                </p:cNvPr>
                <p:cNvPicPr/>
                <p:nvPr/>
              </p:nvPicPr>
              <p:blipFill>
                <a:blip r:embed="rId75"/>
                <a:stretch>
                  <a:fillRect/>
                </a:stretch>
              </p:blipFill>
              <p:spPr>
                <a:xfrm>
                  <a:off x="2609084" y="5729302"/>
                  <a:ext cx="126720" cy="2714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4" name="Freihand 43">
                  <a:extLst>
                    <a:ext uri="{FF2B5EF4-FFF2-40B4-BE49-F238E27FC236}">
                      <a16:creationId xmlns:a16="http://schemas.microsoft.com/office/drawing/2014/main" id="{087E98FC-77CF-4E7B-651B-28E38C7F6073}"/>
                    </a:ext>
                  </a:extLst>
                </p14:cNvPr>
                <p14:cNvContentPartPr/>
                <p14:nvPr/>
              </p14:nvContentPartPr>
              <p14:xfrm>
                <a:off x="2907524" y="5758822"/>
                <a:ext cx="243720" cy="160200"/>
              </p14:xfrm>
            </p:contentPart>
          </mc:Choice>
          <mc:Fallback>
            <p:pic>
              <p:nvPicPr>
                <p:cNvPr id="44" name="Freihand 43">
                  <a:extLst>
                    <a:ext uri="{FF2B5EF4-FFF2-40B4-BE49-F238E27FC236}">
                      <a16:creationId xmlns:a16="http://schemas.microsoft.com/office/drawing/2014/main" id="{087E98FC-77CF-4E7B-651B-28E38C7F6073}"/>
                    </a:ext>
                  </a:extLst>
                </p:cNvPr>
                <p:cNvPicPr/>
                <p:nvPr/>
              </p:nvPicPr>
              <p:blipFill>
                <a:blip r:embed="rId77"/>
                <a:stretch>
                  <a:fillRect/>
                </a:stretch>
              </p:blipFill>
              <p:spPr>
                <a:xfrm>
                  <a:off x="2898524" y="5749822"/>
                  <a:ext cx="26136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5" name="Freihand 44">
                  <a:extLst>
                    <a:ext uri="{FF2B5EF4-FFF2-40B4-BE49-F238E27FC236}">
                      <a16:creationId xmlns:a16="http://schemas.microsoft.com/office/drawing/2014/main" id="{E5ADC5DB-28B1-80B7-D6C4-0A85FC160D6E}"/>
                    </a:ext>
                  </a:extLst>
                </p14:cNvPr>
                <p14:cNvContentPartPr/>
                <p14:nvPr/>
              </p14:nvContentPartPr>
              <p14:xfrm>
                <a:off x="3019484" y="5609422"/>
                <a:ext cx="45360" cy="45720"/>
              </p14:xfrm>
            </p:contentPart>
          </mc:Choice>
          <mc:Fallback>
            <p:pic>
              <p:nvPicPr>
                <p:cNvPr id="45" name="Freihand 44">
                  <a:extLst>
                    <a:ext uri="{FF2B5EF4-FFF2-40B4-BE49-F238E27FC236}">
                      <a16:creationId xmlns:a16="http://schemas.microsoft.com/office/drawing/2014/main" id="{E5ADC5DB-28B1-80B7-D6C4-0A85FC160D6E}"/>
                    </a:ext>
                  </a:extLst>
                </p:cNvPr>
                <p:cNvPicPr/>
                <p:nvPr/>
              </p:nvPicPr>
              <p:blipFill>
                <a:blip r:embed="rId79"/>
                <a:stretch>
                  <a:fillRect/>
                </a:stretch>
              </p:blipFill>
              <p:spPr>
                <a:xfrm>
                  <a:off x="3010484" y="5600782"/>
                  <a:ext cx="6300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6" name="Freihand 45">
                  <a:extLst>
                    <a:ext uri="{FF2B5EF4-FFF2-40B4-BE49-F238E27FC236}">
                      <a16:creationId xmlns:a16="http://schemas.microsoft.com/office/drawing/2014/main" id="{FF25945D-930D-C4F6-F518-DA998F379C36}"/>
                    </a:ext>
                  </a:extLst>
                </p14:cNvPr>
                <p14:cNvContentPartPr/>
                <p14:nvPr/>
              </p14:nvContentPartPr>
              <p14:xfrm>
                <a:off x="3190484" y="5601502"/>
                <a:ext cx="227160" cy="252360"/>
              </p14:xfrm>
            </p:contentPart>
          </mc:Choice>
          <mc:Fallback>
            <p:pic>
              <p:nvPicPr>
                <p:cNvPr id="46" name="Freihand 45">
                  <a:extLst>
                    <a:ext uri="{FF2B5EF4-FFF2-40B4-BE49-F238E27FC236}">
                      <a16:creationId xmlns:a16="http://schemas.microsoft.com/office/drawing/2014/main" id="{FF25945D-930D-C4F6-F518-DA998F379C36}"/>
                    </a:ext>
                  </a:extLst>
                </p:cNvPr>
                <p:cNvPicPr/>
                <p:nvPr/>
              </p:nvPicPr>
              <p:blipFill>
                <a:blip r:embed="rId81"/>
                <a:stretch>
                  <a:fillRect/>
                </a:stretch>
              </p:blipFill>
              <p:spPr>
                <a:xfrm>
                  <a:off x="3181844" y="5592502"/>
                  <a:ext cx="244800" cy="27000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7" name="Freihand 46">
                  <a:extLst>
                    <a:ext uri="{FF2B5EF4-FFF2-40B4-BE49-F238E27FC236}">
                      <a16:creationId xmlns:a16="http://schemas.microsoft.com/office/drawing/2014/main" id="{BA2F6208-C14D-0FF7-5DC8-1C347DB9D69F}"/>
                    </a:ext>
                  </a:extLst>
                </p14:cNvPr>
                <p14:cNvContentPartPr/>
                <p14:nvPr/>
              </p14:nvContentPartPr>
              <p14:xfrm>
                <a:off x="3290924" y="5562262"/>
                <a:ext cx="4320" cy="1800"/>
              </p14:xfrm>
            </p:contentPart>
          </mc:Choice>
          <mc:Fallback>
            <p:pic>
              <p:nvPicPr>
                <p:cNvPr id="47" name="Freihand 46">
                  <a:extLst>
                    <a:ext uri="{FF2B5EF4-FFF2-40B4-BE49-F238E27FC236}">
                      <a16:creationId xmlns:a16="http://schemas.microsoft.com/office/drawing/2014/main" id="{BA2F6208-C14D-0FF7-5DC8-1C347DB9D69F}"/>
                    </a:ext>
                  </a:extLst>
                </p:cNvPr>
                <p:cNvPicPr/>
                <p:nvPr/>
              </p:nvPicPr>
              <p:blipFill>
                <a:blip r:embed="rId83"/>
                <a:stretch>
                  <a:fillRect/>
                </a:stretch>
              </p:blipFill>
              <p:spPr>
                <a:xfrm>
                  <a:off x="3281924" y="5553262"/>
                  <a:ext cx="21960" cy="1944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8" name="Freihand 47">
                  <a:extLst>
                    <a:ext uri="{FF2B5EF4-FFF2-40B4-BE49-F238E27FC236}">
                      <a16:creationId xmlns:a16="http://schemas.microsoft.com/office/drawing/2014/main" id="{70B87658-561B-DE0D-BB85-41F6DC3829FC}"/>
                    </a:ext>
                  </a:extLst>
                </p14:cNvPr>
                <p14:cNvContentPartPr/>
                <p14:nvPr/>
              </p14:nvContentPartPr>
              <p14:xfrm>
                <a:off x="3452924" y="5651542"/>
                <a:ext cx="128520" cy="132840"/>
              </p14:xfrm>
            </p:contentPart>
          </mc:Choice>
          <mc:Fallback>
            <p:pic>
              <p:nvPicPr>
                <p:cNvPr id="48" name="Freihand 47">
                  <a:extLst>
                    <a:ext uri="{FF2B5EF4-FFF2-40B4-BE49-F238E27FC236}">
                      <a16:creationId xmlns:a16="http://schemas.microsoft.com/office/drawing/2014/main" id="{70B87658-561B-DE0D-BB85-41F6DC3829FC}"/>
                    </a:ext>
                  </a:extLst>
                </p:cNvPr>
                <p:cNvPicPr/>
                <p:nvPr/>
              </p:nvPicPr>
              <p:blipFill>
                <a:blip r:embed="rId85"/>
                <a:stretch>
                  <a:fillRect/>
                </a:stretch>
              </p:blipFill>
              <p:spPr>
                <a:xfrm>
                  <a:off x="3444284" y="5642902"/>
                  <a:ext cx="14616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0" name="Freihand 49">
                  <a:extLst>
                    <a:ext uri="{FF2B5EF4-FFF2-40B4-BE49-F238E27FC236}">
                      <a16:creationId xmlns:a16="http://schemas.microsoft.com/office/drawing/2014/main" id="{F7318F12-48D2-2801-4A4E-C0FFBE59D52C}"/>
                    </a:ext>
                  </a:extLst>
                </p14:cNvPr>
                <p14:cNvContentPartPr/>
                <p14:nvPr/>
              </p14:nvContentPartPr>
              <p14:xfrm>
                <a:off x="3583964" y="5492422"/>
                <a:ext cx="454320" cy="224280"/>
              </p14:xfrm>
            </p:contentPart>
          </mc:Choice>
          <mc:Fallback>
            <p:pic>
              <p:nvPicPr>
                <p:cNvPr id="50" name="Freihand 49">
                  <a:extLst>
                    <a:ext uri="{FF2B5EF4-FFF2-40B4-BE49-F238E27FC236}">
                      <a16:creationId xmlns:a16="http://schemas.microsoft.com/office/drawing/2014/main" id="{F7318F12-48D2-2801-4A4E-C0FFBE59D52C}"/>
                    </a:ext>
                  </a:extLst>
                </p:cNvPr>
                <p:cNvPicPr/>
                <p:nvPr/>
              </p:nvPicPr>
              <p:blipFill>
                <a:blip r:embed="rId87"/>
                <a:stretch>
                  <a:fillRect/>
                </a:stretch>
              </p:blipFill>
              <p:spPr>
                <a:xfrm>
                  <a:off x="3574964" y="5483782"/>
                  <a:ext cx="47196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1" name="Freihand 50">
                  <a:extLst>
                    <a:ext uri="{FF2B5EF4-FFF2-40B4-BE49-F238E27FC236}">
                      <a16:creationId xmlns:a16="http://schemas.microsoft.com/office/drawing/2014/main" id="{B2528B33-EA7C-EA98-9FB6-23AA396CEAEA}"/>
                    </a:ext>
                  </a:extLst>
                </p14:cNvPr>
                <p14:cNvContentPartPr/>
                <p14:nvPr/>
              </p14:nvContentPartPr>
              <p14:xfrm>
                <a:off x="3856844" y="5412502"/>
                <a:ext cx="21600" cy="19800"/>
              </p14:xfrm>
            </p:contentPart>
          </mc:Choice>
          <mc:Fallback>
            <p:pic>
              <p:nvPicPr>
                <p:cNvPr id="51" name="Freihand 50">
                  <a:extLst>
                    <a:ext uri="{FF2B5EF4-FFF2-40B4-BE49-F238E27FC236}">
                      <a16:creationId xmlns:a16="http://schemas.microsoft.com/office/drawing/2014/main" id="{B2528B33-EA7C-EA98-9FB6-23AA396CEAEA}"/>
                    </a:ext>
                  </a:extLst>
                </p:cNvPr>
                <p:cNvPicPr/>
                <p:nvPr/>
              </p:nvPicPr>
              <p:blipFill>
                <a:blip r:embed="rId89"/>
                <a:stretch>
                  <a:fillRect/>
                </a:stretch>
              </p:blipFill>
              <p:spPr>
                <a:xfrm>
                  <a:off x="3847844" y="5403502"/>
                  <a:ext cx="3924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2" name="Freihand 51">
                  <a:extLst>
                    <a:ext uri="{FF2B5EF4-FFF2-40B4-BE49-F238E27FC236}">
                      <a16:creationId xmlns:a16="http://schemas.microsoft.com/office/drawing/2014/main" id="{BF8EF227-F10A-2CE9-9F2D-91368074842F}"/>
                    </a:ext>
                  </a:extLst>
                </p14:cNvPr>
                <p14:cNvContentPartPr/>
                <p14:nvPr/>
              </p14:nvContentPartPr>
              <p14:xfrm>
                <a:off x="4333484" y="5470822"/>
                <a:ext cx="66960" cy="262080"/>
              </p14:xfrm>
            </p:contentPart>
          </mc:Choice>
          <mc:Fallback>
            <p:pic>
              <p:nvPicPr>
                <p:cNvPr id="52" name="Freihand 51">
                  <a:extLst>
                    <a:ext uri="{FF2B5EF4-FFF2-40B4-BE49-F238E27FC236}">
                      <a16:creationId xmlns:a16="http://schemas.microsoft.com/office/drawing/2014/main" id="{BF8EF227-F10A-2CE9-9F2D-91368074842F}"/>
                    </a:ext>
                  </a:extLst>
                </p:cNvPr>
                <p:cNvPicPr/>
                <p:nvPr/>
              </p:nvPicPr>
              <p:blipFill>
                <a:blip r:embed="rId91"/>
                <a:stretch>
                  <a:fillRect/>
                </a:stretch>
              </p:blipFill>
              <p:spPr>
                <a:xfrm>
                  <a:off x="4324844" y="5461822"/>
                  <a:ext cx="84600" cy="27972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3" name="Freihand 52">
                  <a:extLst>
                    <a:ext uri="{FF2B5EF4-FFF2-40B4-BE49-F238E27FC236}">
                      <a16:creationId xmlns:a16="http://schemas.microsoft.com/office/drawing/2014/main" id="{A6A3726A-9452-0653-9EB2-C8624DA7A5A8}"/>
                    </a:ext>
                  </a:extLst>
                </p14:cNvPr>
                <p14:cNvContentPartPr/>
                <p14:nvPr/>
              </p14:nvContentPartPr>
              <p14:xfrm>
                <a:off x="4192724" y="5457862"/>
                <a:ext cx="280440" cy="248040"/>
              </p14:xfrm>
            </p:contentPart>
          </mc:Choice>
          <mc:Fallback>
            <p:pic>
              <p:nvPicPr>
                <p:cNvPr id="53" name="Freihand 52">
                  <a:extLst>
                    <a:ext uri="{FF2B5EF4-FFF2-40B4-BE49-F238E27FC236}">
                      <a16:creationId xmlns:a16="http://schemas.microsoft.com/office/drawing/2014/main" id="{A6A3726A-9452-0653-9EB2-C8624DA7A5A8}"/>
                    </a:ext>
                  </a:extLst>
                </p:cNvPr>
                <p:cNvPicPr/>
                <p:nvPr/>
              </p:nvPicPr>
              <p:blipFill>
                <a:blip r:embed="rId93"/>
                <a:stretch>
                  <a:fillRect/>
                </a:stretch>
              </p:blipFill>
              <p:spPr>
                <a:xfrm>
                  <a:off x="4183724" y="5449222"/>
                  <a:ext cx="298080" cy="26568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4" name="Freihand 53">
                  <a:extLst>
                    <a:ext uri="{FF2B5EF4-FFF2-40B4-BE49-F238E27FC236}">
                      <a16:creationId xmlns:a16="http://schemas.microsoft.com/office/drawing/2014/main" id="{0A789C35-DDEE-188D-9467-8CE2687582BD}"/>
                    </a:ext>
                  </a:extLst>
                </p14:cNvPr>
                <p14:cNvContentPartPr/>
                <p14:nvPr/>
              </p14:nvContentPartPr>
              <p14:xfrm>
                <a:off x="4503044" y="5427982"/>
                <a:ext cx="517320" cy="275760"/>
              </p14:xfrm>
            </p:contentPart>
          </mc:Choice>
          <mc:Fallback>
            <p:pic>
              <p:nvPicPr>
                <p:cNvPr id="54" name="Freihand 53">
                  <a:extLst>
                    <a:ext uri="{FF2B5EF4-FFF2-40B4-BE49-F238E27FC236}">
                      <a16:creationId xmlns:a16="http://schemas.microsoft.com/office/drawing/2014/main" id="{0A789C35-DDEE-188D-9467-8CE2687582BD}"/>
                    </a:ext>
                  </a:extLst>
                </p:cNvPr>
                <p:cNvPicPr/>
                <p:nvPr/>
              </p:nvPicPr>
              <p:blipFill>
                <a:blip r:embed="rId95"/>
                <a:stretch>
                  <a:fillRect/>
                </a:stretch>
              </p:blipFill>
              <p:spPr>
                <a:xfrm>
                  <a:off x="4494044" y="5418982"/>
                  <a:ext cx="534960" cy="29340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55" name="Freihand 54">
                  <a:extLst>
                    <a:ext uri="{FF2B5EF4-FFF2-40B4-BE49-F238E27FC236}">
                      <a16:creationId xmlns:a16="http://schemas.microsoft.com/office/drawing/2014/main" id="{588B9684-2DB3-736E-CF5E-0B27E04D4D31}"/>
                    </a:ext>
                  </a:extLst>
                </p14:cNvPr>
                <p14:cNvContentPartPr/>
                <p14:nvPr/>
              </p14:nvContentPartPr>
              <p14:xfrm>
                <a:off x="5050964" y="5373262"/>
                <a:ext cx="153000" cy="203040"/>
              </p14:xfrm>
            </p:contentPart>
          </mc:Choice>
          <mc:Fallback>
            <p:pic>
              <p:nvPicPr>
                <p:cNvPr id="55" name="Freihand 54">
                  <a:extLst>
                    <a:ext uri="{FF2B5EF4-FFF2-40B4-BE49-F238E27FC236}">
                      <a16:creationId xmlns:a16="http://schemas.microsoft.com/office/drawing/2014/main" id="{588B9684-2DB3-736E-CF5E-0B27E04D4D31}"/>
                    </a:ext>
                  </a:extLst>
                </p:cNvPr>
                <p:cNvPicPr/>
                <p:nvPr/>
              </p:nvPicPr>
              <p:blipFill>
                <a:blip r:embed="rId97"/>
                <a:stretch>
                  <a:fillRect/>
                </a:stretch>
              </p:blipFill>
              <p:spPr>
                <a:xfrm>
                  <a:off x="5041964" y="5364622"/>
                  <a:ext cx="170640" cy="22068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56" name="Freihand 55">
                  <a:extLst>
                    <a:ext uri="{FF2B5EF4-FFF2-40B4-BE49-F238E27FC236}">
                      <a16:creationId xmlns:a16="http://schemas.microsoft.com/office/drawing/2014/main" id="{CD208770-A5F9-A529-9EB7-CD71B6F76923}"/>
                    </a:ext>
                  </a:extLst>
                </p14:cNvPr>
                <p14:cNvContentPartPr/>
                <p14:nvPr/>
              </p14:nvContentPartPr>
              <p14:xfrm>
                <a:off x="5228444" y="5451022"/>
                <a:ext cx="336600" cy="125640"/>
              </p14:xfrm>
            </p:contentPart>
          </mc:Choice>
          <mc:Fallback>
            <p:pic>
              <p:nvPicPr>
                <p:cNvPr id="56" name="Freihand 55">
                  <a:extLst>
                    <a:ext uri="{FF2B5EF4-FFF2-40B4-BE49-F238E27FC236}">
                      <a16:creationId xmlns:a16="http://schemas.microsoft.com/office/drawing/2014/main" id="{CD208770-A5F9-A529-9EB7-CD71B6F76923}"/>
                    </a:ext>
                  </a:extLst>
                </p:cNvPr>
                <p:cNvPicPr/>
                <p:nvPr/>
              </p:nvPicPr>
              <p:blipFill>
                <a:blip r:embed="rId99"/>
                <a:stretch>
                  <a:fillRect/>
                </a:stretch>
              </p:blipFill>
              <p:spPr>
                <a:xfrm>
                  <a:off x="5219804" y="5442022"/>
                  <a:ext cx="354240" cy="14328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57" name="Freihand 56">
                  <a:extLst>
                    <a:ext uri="{FF2B5EF4-FFF2-40B4-BE49-F238E27FC236}">
                      <a16:creationId xmlns:a16="http://schemas.microsoft.com/office/drawing/2014/main" id="{83D3CF3B-B3FC-16A6-9DDE-97FDDBEF72CD}"/>
                    </a:ext>
                  </a:extLst>
                </p14:cNvPr>
                <p14:cNvContentPartPr/>
                <p14:nvPr/>
              </p14:nvContentPartPr>
              <p14:xfrm>
                <a:off x="5557484" y="5312422"/>
                <a:ext cx="143280" cy="177480"/>
              </p14:xfrm>
            </p:contentPart>
          </mc:Choice>
          <mc:Fallback>
            <p:pic>
              <p:nvPicPr>
                <p:cNvPr id="57" name="Freihand 56">
                  <a:extLst>
                    <a:ext uri="{FF2B5EF4-FFF2-40B4-BE49-F238E27FC236}">
                      <a16:creationId xmlns:a16="http://schemas.microsoft.com/office/drawing/2014/main" id="{83D3CF3B-B3FC-16A6-9DDE-97FDDBEF72CD}"/>
                    </a:ext>
                  </a:extLst>
                </p:cNvPr>
                <p:cNvPicPr/>
                <p:nvPr/>
              </p:nvPicPr>
              <p:blipFill>
                <a:blip r:embed="rId101"/>
                <a:stretch>
                  <a:fillRect/>
                </a:stretch>
              </p:blipFill>
              <p:spPr>
                <a:xfrm>
                  <a:off x="5548484" y="5303422"/>
                  <a:ext cx="16092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58" name="Freihand 57">
                  <a:extLst>
                    <a:ext uri="{FF2B5EF4-FFF2-40B4-BE49-F238E27FC236}">
                      <a16:creationId xmlns:a16="http://schemas.microsoft.com/office/drawing/2014/main" id="{7FDCEB71-08E6-B78D-E166-099628EE6ED7}"/>
                    </a:ext>
                  </a:extLst>
                </p14:cNvPr>
                <p14:cNvContentPartPr/>
                <p14:nvPr/>
              </p14:nvContentPartPr>
              <p14:xfrm>
                <a:off x="5664404" y="5447062"/>
                <a:ext cx="86040" cy="68040"/>
              </p14:xfrm>
            </p:contentPart>
          </mc:Choice>
          <mc:Fallback>
            <p:pic>
              <p:nvPicPr>
                <p:cNvPr id="58" name="Freihand 57">
                  <a:extLst>
                    <a:ext uri="{FF2B5EF4-FFF2-40B4-BE49-F238E27FC236}">
                      <a16:creationId xmlns:a16="http://schemas.microsoft.com/office/drawing/2014/main" id="{7FDCEB71-08E6-B78D-E166-099628EE6ED7}"/>
                    </a:ext>
                  </a:extLst>
                </p:cNvPr>
                <p:cNvPicPr/>
                <p:nvPr/>
              </p:nvPicPr>
              <p:blipFill>
                <a:blip r:embed="rId103"/>
                <a:stretch>
                  <a:fillRect/>
                </a:stretch>
              </p:blipFill>
              <p:spPr>
                <a:xfrm>
                  <a:off x="5655404" y="5438422"/>
                  <a:ext cx="103680" cy="8568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59" name="Freihand 58">
                  <a:extLst>
                    <a:ext uri="{FF2B5EF4-FFF2-40B4-BE49-F238E27FC236}">
                      <a16:creationId xmlns:a16="http://schemas.microsoft.com/office/drawing/2014/main" id="{3F5F7C3D-5802-C63A-76BE-6C560D003732}"/>
                    </a:ext>
                  </a:extLst>
                </p14:cNvPr>
                <p14:cNvContentPartPr/>
                <p14:nvPr/>
              </p14:nvContentPartPr>
              <p14:xfrm>
                <a:off x="4393244" y="5614822"/>
                <a:ext cx="1686960" cy="346680"/>
              </p14:xfrm>
            </p:contentPart>
          </mc:Choice>
          <mc:Fallback>
            <p:pic>
              <p:nvPicPr>
                <p:cNvPr id="59" name="Freihand 58">
                  <a:extLst>
                    <a:ext uri="{FF2B5EF4-FFF2-40B4-BE49-F238E27FC236}">
                      <a16:creationId xmlns:a16="http://schemas.microsoft.com/office/drawing/2014/main" id="{3F5F7C3D-5802-C63A-76BE-6C560D003732}"/>
                    </a:ext>
                  </a:extLst>
                </p:cNvPr>
                <p:cNvPicPr/>
                <p:nvPr/>
              </p:nvPicPr>
              <p:blipFill>
                <a:blip r:embed="rId105"/>
                <a:stretch>
                  <a:fillRect/>
                </a:stretch>
              </p:blipFill>
              <p:spPr>
                <a:xfrm>
                  <a:off x="4384244" y="5605822"/>
                  <a:ext cx="1704600" cy="364320"/>
                </a:xfrm>
                <a:prstGeom prst="rect">
                  <a:avLst/>
                </a:prstGeom>
              </p:spPr>
            </p:pic>
          </mc:Fallback>
        </mc:AlternateContent>
      </p:grpSp>
    </p:spTree>
    <p:extLst>
      <p:ext uri="{BB962C8B-B14F-4D97-AF65-F5344CB8AC3E}">
        <p14:creationId xmlns:p14="http://schemas.microsoft.com/office/powerpoint/2010/main" val="60662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Öffentliche Finanzen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Brümmerhoff, D., </a:t>
            </a:r>
            <a:r>
              <a:rPr lang="de-DE" sz="1900" b="1" dirty="0">
                <a:latin typeface="Times New Roman" panose="02020603050405020304" pitchFamily="18" charset="0"/>
                <a:cs typeface="Times New Roman" panose="02020603050405020304" pitchFamily="18" charset="0"/>
              </a:rPr>
              <a:t>Finanzwissenschaft</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Blankart</a:t>
            </a:r>
            <a:r>
              <a:rPr lang="de-DE" sz="1900" dirty="0">
                <a:latin typeface="Times New Roman" panose="02020603050405020304" pitchFamily="18" charset="0"/>
                <a:cs typeface="Times New Roman" panose="02020603050405020304" pitchFamily="18" charset="0"/>
              </a:rPr>
              <a:t>, B. , </a:t>
            </a:r>
            <a:r>
              <a:rPr lang="de-DE" sz="1900" b="1" dirty="0">
                <a:latin typeface="Times New Roman" panose="02020603050405020304" pitchFamily="18" charset="0"/>
                <a:cs typeface="Times New Roman" panose="02020603050405020304" pitchFamily="18" charset="0"/>
              </a:rPr>
              <a:t>Öffentliche Finanzen in der Demokratie</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Cansier</a:t>
            </a:r>
            <a:r>
              <a:rPr lang="en-US" sz="1900" dirty="0">
                <a:latin typeface="Times New Roman" panose="02020603050405020304" pitchFamily="18" charset="0"/>
                <a:cs typeface="Times New Roman" panose="02020603050405020304" pitchFamily="18" charset="0"/>
              </a:rPr>
              <a:t>, D. und Beyer, S. , </a:t>
            </a:r>
            <a:r>
              <a:rPr lang="en-US" sz="1900" b="1" dirty="0" err="1">
                <a:latin typeface="Times New Roman" panose="02020603050405020304" pitchFamily="18" charset="0"/>
                <a:cs typeface="Times New Roman" panose="02020603050405020304" pitchFamily="18" charset="0"/>
              </a:rPr>
              <a:t>Einführung</a:t>
            </a:r>
            <a:r>
              <a:rPr lang="en-US" sz="1900" b="1" dirty="0">
                <a:latin typeface="Times New Roman" panose="02020603050405020304" pitchFamily="18" charset="0"/>
                <a:cs typeface="Times New Roman" panose="02020603050405020304" pitchFamily="18" charset="0"/>
              </a:rPr>
              <a:t> in die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Corneo</a:t>
            </a:r>
            <a:r>
              <a:rPr lang="de-DE" sz="1900" dirty="0">
                <a:latin typeface="Times New Roman" panose="02020603050405020304" pitchFamily="18" charset="0"/>
                <a:cs typeface="Times New Roman" panose="02020603050405020304" pitchFamily="18" charset="0"/>
              </a:rPr>
              <a:t>, G., </a:t>
            </a:r>
            <a:r>
              <a:rPr lang="de-DE" sz="1900" b="1" dirty="0">
                <a:latin typeface="Times New Roman" panose="02020603050405020304" pitchFamily="18" charset="0"/>
                <a:cs typeface="Times New Roman" panose="02020603050405020304" pitchFamily="18" charset="0"/>
              </a:rPr>
              <a:t>Öffentliche Finanzen: Ausgabenpolitik</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Hindriks</a:t>
            </a:r>
            <a:r>
              <a:rPr lang="en-US" sz="1900" dirty="0">
                <a:latin typeface="Times New Roman" panose="02020603050405020304" pitchFamily="18" charset="0"/>
                <a:cs typeface="Times New Roman" panose="02020603050405020304" pitchFamily="18" charset="0"/>
              </a:rPr>
              <a:t>, J. und G. Myles, </a:t>
            </a:r>
            <a:r>
              <a:rPr lang="en-US" sz="1900" b="1" dirty="0">
                <a:latin typeface="Times New Roman" panose="02020603050405020304" pitchFamily="18" charset="0"/>
                <a:cs typeface="Times New Roman" panose="02020603050405020304" pitchFamily="18" charset="0"/>
              </a:rPr>
              <a:t>Intermediate Public Economics</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Zimmermann H., Henke, K, und </a:t>
            </a:r>
            <a:r>
              <a:rPr lang="en-US" sz="1900" dirty="0" err="1">
                <a:latin typeface="Times New Roman" panose="02020603050405020304" pitchFamily="18" charset="0"/>
                <a:cs typeface="Times New Roman" panose="02020603050405020304" pitchFamily="18" charset="0"/>
              </a:rPr>
              <a:t>Broer</a:t>
            </a:r>
            <a:r>
              <a:rPr lang="en-US" sz="1900" dirty="0">
                <a:latin typeface="Times New Roman" panose="02020603050405020304" pitchFamily="18" charset="0"/>
                <a:cs typeface="Times New Roman" panose="02020603050405020304" pitchFamily="18" charset="0"/>
              </a:rPr>
              <a:t> M.,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Auerbach A., </a:t>
            </a:r>
            <a:r>
              <a:rPr lang="de-DE" sz="1900" dirty="0" err="1">
                <a:latin typeface="Times New Roman" panose="02020603050405020304" pitchFamily="18" charset="0"/>
                <a:cs typeface="Times New Roman" panose="02020603050405020304" pitchFamily="18" charset="0"/>
              </a:rPr>
              <a:t>Chetty</a:t>
            </a:r>
            <a:r>
              <a:rPr lang="de-DE" sz="1900" dirty="0">
                <a:latin typeface="Times New Roman" panose="02020603050405020304" pitchFamily="18" charset="0"/>
                <a:cs typeface="Times New Roman" panose="02020603050405020304" pitchFamily="18" charset="0"/>
              </a:rPr>
              <a:t> R., Feldstein M. und </a:t>
            </a:r>
            <a:r>
              <a:rPr lang="de-DE" sz="1900" dirty="0" err="1">
                <a:latin typeface="Times New Roman" panose="02020603050405020304" pitchFamily="18" charset="0"/>
                <a:cs typeface="Times New Roman" panose="02020603050405020304" pitchFamily="18" charset="0"/>
              </a:rPr>
              <a:t>Saez</a:t>
            </a:r>
            <a:r>
              <a:rPr lang="de-DE" sz="1900" dirty="0">
                <a:latin typeface="Times New Roman" panose="02020603050405020304" pitchFamily="18" charset="0"/>
                <a:cs typeface="Times New Roman" panose="02020603050405020304" pitchFamily="18" charset="0"/>
              </a:rPr>
              <a:t>, E., </a:t>
            </a:r>
            <a:r>
              <a:rPr lang="en-US" sz="19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a:t>
            </a:r>
          </a:p>
        </p:txBody>
      </p:sp>
      <p:sp>
        <p:nvSpPr>
          <p:cNvPr id="14" name="Rechteck 13">
            <a:extLst>
              <a:ext uri="{FF2B5EF4-FFF2-40B4-BE49-F238E27FC236}">
                <a16:creationId xmlns:a16="http://schemas.microsoft.com/office/drawing/2014/main" id="{CBCC9AC0-5295-47AB-A539-C33E2A8F6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8849F29B-547C-CD20-DCFE-B4C6179D926C}"/>
              </a:ext>
            </a:extLst>
          </p:cNvPr>
          <p:cNvGrpSpPr/>
          <p:nvPr/>
        </p:nvGrpSpPr>
        <p:grpSpPr>
          <a:xfrm>
            <a:off x="4712204" y="602116"/>
            <a:ext cx="150840" cy="187920"/>
            <a:chOff x="4712204" y="602116"/>
            <a:chExt cx="150840" cy="187920"/>
          </a:xfrm>
        </p:grpSpPr>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BF182907-BF54-AA88-9CFC-A58A3055979F}"/>
                    </a:ext>
                  </a:extLst>
                </p14:cNvPr>
                <p14:cNvContentPartPr/>
                <p14:nvPr/>
              </p14:nvContentPartPr>
              <p14:xfrm>
                <a:off x="4712204" y="602116"/>
                <a:ext cx="150840" cy="187920"/>
              </p14:xfrm>
            </p:contentPart>
          </mc:Choice>
          <mc:Fallback>
            <p:pic>
              <p:nvPicPr>
                <p:cNvPr id="2" name="Freihand 1">
                  <a:extLst>
                    <a:ext uri="{FF2B5EF4-FFF2-40B4-BE49-F238E27FC236}">
                      <a16:creationId xmlns:a16="http://schemas.microsoft.com/office/drawing/2014/main" id="{BF182907-BF54-AA88-9CFC-A58A3055979F}"/>
                    </a:ext>
                  </a:extLst>
                </p:cNvPr>
                <p:cNvPicPr/>
                <p:nvPr/>
              </p:nvPicPr>
              <p:blipFill>
                <a:blip r:embed="rId3"/>
                <a:stretch>
                  <a:fillRect/>
                </a:stretch>
              </p:blipFill>
              <p:spPr>
                <a:xfrm>
                  <a:off x="4703564" y="593116"/>
                  <a:ext cx="16848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D7325779-9165-0A5A-1472-C23F67C302F6}"/>
                    </a:ext>
                  </a:extLst>
                </p14:cNvPr>
                <p14:cNvContentPartPr/>
                <p14:nvPr/>
              </p14:nvContentPartPr>
              <p14:xfrm>
                <a:off x="4721564" y="604276"/>
                <a:ext cx="139680" cy="143280"/>
              </p14:xfrm>
            </p:contentPart>
          </mc:Choice>
          <mc:Fallback>
            <p:pic>
              <p:nvPicPr>
                <p:cNvPr id="3" name="Freihand 2">
                  <a:extLst>
                    <a:ext uri="{FF2B5EF4-FFF2-40B4-BE49-F238E27FC236}">
                      <a16:creationId xmlns:a16="http://schemas.microsoft.com/office/drawing/2014/main" id="{D7325779-9165-0A5A-1472-C23F67C302F6}"/>
                    </a:ext>
                  </a:extLst>
                </p:cNvPr>
                <p:cNvPicPr/>
                <p:nvPr/>
              </p:nvPicPr>
              <p:blipFill>
                <a:blip r:embed="rId5"/>
                <a:stretch>
                  <a:fillRect/>
                </a:stretch>
              </p:blipFill>
              <p:spPr>
                <a:xfrm>
                  <a:off x="4712924" y="595276"/>
                  <a:ext cx="157320" cy="160920"/>
                </a:xfrm>
                <a:prstGeom prst="rect">
                  <a:avLst/>
                </a:prstGeom>
              </p:spPr>
            </p:pic>
          </mc:Fallback>
        </mc:AlternateContent>
      </p:grpSp>
      <p:grpSp>
        <p:nvGrpSpPr>
          <p:cNvPr id="7" name="Gruppieren 6">
            <a:extLst>
              <a:ext uri="{FF2B5EF4-FFF2-40B4-BE49-F238E27FC236}">
                <a16:creationId xmlns:a16="http://schemas.microsoft.com/office/drawing/2014/main" id="{05AD2A6A-38E3-33F0-E579-C60D540E7B4E}"/>
              </a:ext>
            </a:extLst>
          </p:cNvPr>
          <p:cNvGrpSpPr/>
          <p:nvPr/>
        </p:nvGrpSpPr>
        <p:grpSpPr>
          <a:xfrm>
            <a:off x="6243644" y="1247956"/>
            <a:ext cx="149760" cy="164160"/>
            <a:chOff x="6243644" y="1247956"/>
            <a:chExt cx="149760" cy="164160"/>
          </a:xfrm>
        </p:grpSpPr>
        <mc:AlternateContent xmlns:mc="http://schemas.openxmlformats.org/markup-compatibility/2006">
          <mc:Choice xmlns:p14="http://schemas.microsoft.com/office/powerpoint/2010/main" Requires="p14">
            <p:contentPart p14:bwMode="auto" r:id="rId6">
              <p14:nvContentPartPr>
                <p14:cNvPr id="5" name="Freihand 4">
                  <a:extLst>
                    <a:ext uri="{FF2B5EF4-FFF2-40B4-BE49-F238E27FC236}">
                      <a16:creationId xmlns:a16="http://schemas.microsoft.com/office/drawing/2014/main" id="{404B1A7E-805A-D5B8-D48E-54D438A23266}"/>
                    </a:ext>
                  </a:extLst>
                </p14:cNvPr>
                <p14:cNvContentPartPr/>
                <p14:nvPr/>
              </p14:nvContentPartPr>
              <p14:xfrm>
                <a:off x="6243644" y="1259476"/>
                <a:ext cx="112320" cy="152640"/>
              </p14:xfrm>
            </p:contentPart>
          </mc:Choice>
          <mc:Fallback>
            <p:pic>
              <p:nvPicPr>
                <p:cNvPr id="5" name="Freihand 4">
                  <a:extLst>
                    <a:ext uri="{FF2B5EF4-FFF2-40B4-BE49-F238E27FC236}">
                      <a16:creationId xmlns:a16="http://schemas.microsoft.com/office/drawing/2014/main" id="{404B1A7E-805A-D5B8-D48E-54D438A23266}"/>
                    </a:ext>
                  </a:extLst>
                </p:cNvPr>
                <p:cNvPicPr/>
                <p:nvPr/>
              </p:nvPicPr>
              <p:blipFill>
                <a:blip r:embed="rId7"/>
                <a:stretch>
                  <a:fillRect/>
                </a:stretch>
              </p:blipFill>
              <p:spPr>
                <a:xfrm>
                  <a:off x="6235004" y="1250476"/>
                  <a:ext cx="12996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4AF518DB-F983-157E-F405-4525700A344C}"/>
                    </a:ext>
                  </a:extLst>
                </p14:cNvPr>
                <p14:cNvContentPartPr/>
                <p14:nvPr/>
              </p14:nvContentPartPr>
              <p14:xfrm>
                <a:off x="6257324" y="1247956"/>
                <a:ext cx="136080" cy="151920"/>
              </p14:xfrm>
            </p:contentPart>
          </mc:Choice>
          <mc:Fallback>
            <p:pic>
              <p:nvPicPr>
                <p:cNvPr id="6" name="Freihand 5">
                  <a:extLst>
                    <a:ext uri="{FF2B5EF4-FFF2-40B4-BE49-F238E27FC236}">
                      <a16:creationId xmlns:a16="http://schemas.microsoft.com/office/drawing/2014/main" id="{4AF518DB-F983-157E-F405-4525700A344C}"/>
                    </a:ext>
                  </a:extLst>
                </p:cNvPr>
                <p:cNvPicPr/>
                <p:nvPr/>
              </p:nvPicPr>
              <p:blipFill>
                <a:blip r:embed="rId9"/>
                <a:stretch>
                  <a:fillRect/>
                </a:stretch>
              </p:blipFill>
              <p:spPr>
                <a:xfrm>
                  <a:off x="6248324" y="1239316"/>
                  <a:ext cx="153720" cy="169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E6925C97-376D-C50B-FD25-BEFFA99B5DC5}"/>
                  </a:ext>
                </a:extLst>
              </p14:cNvPr>
              <p14:cNvContentPartPr/>
              <p14:nvPr/>
            </p14:nvContentPartPr>
            <p14:xfrm>
              <a:off x="6999644" y="3515236"/>
              <a:ext cx="124920" cy="182880"/>
            </p14:xfrm>
          </p:contentPart>
        </mc:Choice>
        <mc:Fallback>
          <p:pic>
            <p:nvPicPr>
              <p:cNvPr id="8" name="Freihand 7">
                <a:extLst>
                  <a:ext uri="{FF2B5EF4-FFF2-40B4-BE49-F238E27FC236}">
                    <a16:creationId xmlns:a16="http://schemas.microsoft.com/office/drawing/2014/main" id="{E6925C97-376D-C50B-FD25-BEFFA99B5DC5}"/>
                  </a:ext>
                </a:extLst>
              </p:cNvPr>
              <p:cNvPicPr/>
              <p:nvPr/>
            </p:nvPicPr>
            <p:blipFill>
              <a:blip r:embed="rId11"/>
              <a:stretch>
                <a:fillRect/>
              </a:stretch>
            </p:blipFill>
            <p:spPr>
              <a:xfrm>
                <a:off x="6991004" y="3506236"/>
                <a:ext cx="142560" cy="200520"/>
              </a:xfrm>
              <a:prstGeom prst="rect">
                <a:avLst/>
              </a:prstGeom>
            </p:spPr>
          </p:pic>
        </mc:Fallback>
      </mc:AlternateContent>
      <p:grpSp>
        <p:nvGrpSpPr>
          <p:cNvPr id="13" name="Gruppieren 12">
            <a:extLst>
              <a:ext uri="{FF2B5EF4-FFF2-40B4-BE49-F238E27FC236}">
                <a16:creationId xmlns:a16="http://schemas.microsoft.com/office/drawing/2014/main" id="{4F1A6918-AD3A-C28A-6075-926E38EEB1EA}"/>
              </a:ext>
            </a:extLst>
          </p:cNvPr>
          <p:cNvGrpSpPr/>
          <p:nvPr/>
        </p:nvGrpSpPr>
        <p:grpSpPr>
          <a:xfrm>
            <a:off x="5981564" y="2374396"/>
            <a:ext cx="202680" cy="140400"/>
            <a:chOff x="5981564" y="2374396"/>
            <a:chExt cx="202680" cy="140400"/>
          </a:xfrm>
        </p:grpSpPr>
        <mc:AlternateContent xmlns:mc="http://schemas.openxmlformats.org/markup-compatibility/2006">
          <mc:Choice xmlns:p14="http://schemas.microsoft.com/office/powerpoint/2010/main" Requires="p14">
            <p:contentPart p14:bwMode="auto" r:id="rId12">
              <p14:nvContentPartPr>
                <p14:cNvPr id="9" name="Freihand 8">
                  <a:extLst>
                    <a:ext uri="{FF2B5EF4-FFF2-40B4-BE49-F238E27FC236}">
                      <a16:creationId xmlns:a16="http://schemas.microsoft.com/office/drawing/2014/main" id="{44E8D0E1-C320-0E30-46D7-8BCFD16BB1B2}"/>
                    </a:ext>
                  </a:extLst>
                </p14:cNvPr>
                <p14:cNvContentPartPr/>
                <p14:nvPr/>
              </p14:nvContentPartPr>
              <p14:xfrm>
                <a:off x="5981564" y="2374396"/>
                <a:ext cx="202680" cy="140400"/>
              </p14:xfrm>
            </p:contentPart>
          </mc:Choice>
          <mc:Fallback>
            <p:pic>
              <p:nvPicPr>
                <p:cNvPr id="9" name="Freihand 8">
                  <a:extLst>
                    <a:ext uri="{FF2B5EF4-FFF2-40B4-BE49-F238E27FC236}">
                      <a16:creationId xmlns:a16="http://schemas.microsoft.com/office/drawing/2014/main" id="{44E8D0E1-C320-0E30-46D7-8BCFD16BB1B2}"/>
                    </a:ext>
                  </a:extLst>
                </p:cNvPr>
                <p:cNvPicPr/>
                <p:nvPr/>
              </p:nvPicPr>
              <p:blipFill>
                <a:blip r:embed="rId13"/>
                <a:stretch>
                  <a:fillRect/>
                </a:stretch>
              </p:blipFill>
              <p:spPr>
                <a:xfrm>
                  <a:off x="5972924" y="2365396"/>
                  <a:ext cx="220320" cy="1580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Freihand 11">
                  <a:extLst>
                    <a:ext uri="{FF2B5EF4-FFF2-40B4-BE49-F238E27FC236}">
                      <a16:creationId xmlns:a16="http://schemas.microsoft.com/office/drawing/2014/main" id="{B947C3A9-B04C-1FAF-B0D1-A376D89DF6F7}"/>
                    </a:ext>
                  </a:extLst>
                </p14:cNvPr>
                <p14:cNvContentPartPr/>
                <p14:nvPr/>
              </p14:nvContentPartPr>
              <p14:xfrm>
                <a:off x="6034844" y="2411116"/>
                <a:ext cx="134640" cy="83520"/>
              </p14:xfrm>
            </p:contentPart>
          </mc:Choice>
          <mc:Fallback>
            <p:pic>
              <p:nvPicPr>
                <p:cNvPr id="12" name="Freihand 11">
                  <a:extLst>
                    <a:ext uri="{FF2B5EF4-FFF2-40B4-BE49-F238E27FC236}">
                      <a16:creationId xmlns:a16="http://schemas.microsoft.com/office/drawing/2014/main" id="{B947C3A9-B04C-1FAF-B0D1-A376D89DF6F7}"/>
                    </a:ext>
                  </a:extLst>
                </p:cNvPr>
                <p:cNvPicPr/>
                <p:nvPr/>
              </p:nvPicPr>
              <p:blipFill>
                <a:blip r:embed="rId15"/>
                <a:stretch>
                  <a:fillRect/>
                </a:stretch>
              </p:blipFill>
              <p:spPr>
                <a:xfrm>
                  <a:off x="6025844" y="2402116"/>
                  <a:ext cx="152280" cy="101160"/>
                </a:xfrm>
                <a:prstGeom prst="rect">
                  <a:avLst/>
                </a:prstGeom>
              </p:spPr>
            </p:pic>
          </mc:Fallback>
        </mc:AlternateContent>
      </p:grpSp>
      <p:grpSp>
        <p:nvGrpSpPr>
          <p:cNvPr id="17" name="Gruppieren 16">
            <a:extLst>
              <a:ext uri="{FF2B5EF4-FFF2-40B4-BE49-F238E27FC236}">
                <a16:creationId xmlns:a16="http://schemas.microsoft.com/office/drawing/2014/main" id="{2861601E-5614-7713-1E2E-8A77EBA5E6EC}"/>
              </a:ext>
            </a:extLst>
          </p:cNvPr>
          <p:cNvGrpSpPr/>
          <p:nvPr/>
        </p:nvGrpSpPr>
        <p:grpSpPr>
          <a:xfrm>
            <a:off x="7173164" y="1761316"/>
            <a:ext cx="238320" cy="235800"/>
            <a:chOff x="7173164" y="1761316"/>
            <a:chExt cx="238320" cy="235800"/>
          </a:xfrm>
        </p:grpSpPr>
        <mc:AlternateContent xmlns:mc="http://schemas.openxmlformats.org/markup-compatibility/2006">
          <mc:Choice xmlns:p14="http://schemas.microsoft.com/office/powerpoint/2010/main" Requires="p14">
            <p:contentPart p14:bwMode="auto" r:id="rId16">
              <p14:nvContentPartPr>
                <p14:cNvPr id="15" name="Freihand 14">
                  <a:extLst>
                    <a:ext uri="{FF2B5EF4-FFF2-40B4-BE49-F238E27FC236}">
                      <a16:creationId xmlns:a16="http://schemas.microsoft.com/office/drawing/2014/main" id="{D46B213D-1416-8FA8-4826-CCAB42C9FDF7}"/>
                    </a:ext>
                  </a:extLst>
                </p14:cNvPr>
                <p14:cNvContentPartPr/>
                <p14:nvPr/>
              </p14:nvContentPartPr>
              <p14:xfrm>
                <a:off x="7173164" y="1761316"/>
                <a:ext cx="237960" cy="235800"/>
              </p14:xfrm>
            </p:contentPart>
          </mc:Choice>
          <mc:Fallback>
            <p:pic>
              <p:nvPicPr>
                <p:cNvPr id="15" name="Freihand 14">
                  <a:extLst>
                    <a:ext uri="{FF2B5EF4-FFF2-40B4-BE49-F238E27FC236}">
                      <a16:creationId xmlns:a16="http://schemas.microsoft.com/office/drawing/2014/main" id="{D46B213D-1416-8FA8-4826-CCAB42C9FDF7}"/>
                    </a:ext>
                  </a:extLst>
                </p:cNvPr>
                <p:cNvPicPr/>
                <p:nvPr/>
              </p:nvPicPr>
              <p:blipFill>
                <a:blip r:embed="rId17"/>
                <a:stretch>
                  <a:fillRect/>
                </a:stretch>
              </p:blipFill>
              <p:spPr>
                <a:xfrm>
                  <a:off x="7164164" y="1752676"/>
                  <a:ext cx="255600" cy="2534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6" name="Freihand 15">
                  <a:extLst>
                    <a:ext uri="{FF2B5EF4-FFF2-40B4-BE49-F238E27FC236}">
                      <a16:creationId xmlns:a16="http://schemas.microsoft.com/office/drawing/2014/main" id="{3D0F4B7E-ACC8-74B9-940B-AF3709AB0FAF}"/>
                    </a:ext>
                  </a:extLst>
                </p14:cNvPr>
                <p14:cNvContentPartPr/>
                <p14:nvPr/>
              </p14:nvContentPartPr>
              <p14:xfrm>
                <a:off x="7286204" y="1805236"/>
                <a:ext cx="125280" cy="178920"/>
              </p14:xfrm>
            </p:contentPart>
          </mc:Choice>
          <mc:Fallback>
            <p:pic>
              <p:nvPicPr>
                <p:cNvPr id="16" name="Freihand 15">
                  <a:extLst>
                    <a:ext uri="{FF2B5EF4-FFF2-40B4-BE49-F238E27FC236}">
                      <a16:creationId xmlns:a16="http://schemas.microsoft.com/office/drawing/2014/main" id="{3D0F4B7E-ACC8-74B9-940B-AF3709AB0FAF}"/>
                    </a:ext>
                  </a:extLst>
                </p:cNvPr>
                <p:cNvPicPr/>
                <p:nvPr/>
              </p:nvPicPr>
              <p:blipFill>
                <a:blip r:embed="rId19"/>
                <a:stretch>
                  <a:fillRect/>
                </a:stretch>
              </p:blipFill>
              <p:spPr>
                <a:xfrm>
                  <a:off x="7277204" y="1796596"/>
                  <a:ext cx="142920" cy="196560"/>
                </a:xfrm>
                <a:prstGeom prst="rect">
                  <a:avLst/>
                </a:prstGeom>
              </p:spPr>
            </p:pic>
          </mc:Fallback>
        </mc:AlternateContent>
      </p:grpSp>
      <p:grpSp>
        <p:nvGrpSpPr>
          <p:cNvPr id="20" name="Gruppieren 19">
            <a:extLst>
              <a:ext uri="{FF2B5EF4-FFF2-40B4-BE49-F238E27FC236}">
                <a16:creationId xmlns:a16="http://schemas.microsoft.com/office/drawing/2014/main" id="{C41B0A82-4FCF-6D51-150F-7A41DC1D6F55}"/>
              </a:ext>
            </a:extLst>
          </p:cNvPr>
          <p:cNvGrpSpPr/>
          <p:nvPr/>
        </p:nvGrpSpPr>
        <p:grpSpPr>
          <a:xfrm>
            <a:off x="6885524" y="4383196"/>
            <a:ext cx="216000" cy="199080"/>
            <a:chOff x="6885524" y="4383196"/>
            <a:chExt cx="216000" cy="199080"/>
          </a:xfrm>
        </p:grpSpPr>
        <mc:AlternateContent xmlns:mc="http://schemas.openxmlformats.org/markup-compatibility/2006">
          <mc:Choice xmlns:p14="http://schemas.microsoft.com/office/powerpoint/2010/main" Requires="p14">
            <p:contentPart p14:bwMode="auto" r:id="rId20">
              <p14:nvContentPartPr>
                <p14:cNvPr id="18" name="Freihand 17">
                  <a:extLst>
                    <a:ext uri="{FF2B5EF4-FFF2-40B4-BE49-F238E27FC236}">
                      <a16:creationId xmlns:a16="http://schemas.microsoft.com/office/drawing/2014/main" id="{6FC4F285-B349-BE3C-6065-E5779D421388}"/>
                    </a:ext>
                  </a:extLst>
                </p14:cNvPr>
                <p14:cNvContentPartPr/>
                <p14:nvPr/>
              </p14:nvContentPartPr>
              <p14:xfrm>
                <a:off x="6885524" y="4383196"/>
                <a:ext cx="216000" cy="199080"/>
              </p14:xfrm>
            </p:contentPart>
          </mc:Choice>
          <mc:Fallback>
            <p:pic>
              <p:nvPicPr>
                <p:cNvPr id="18" name="Freihand 17">
                  <a:extLst>
                    <a:ext uri="{FF2B5EF4-FFF2-40B4-BE49-F238E27FC236}">
                      <a16:creationId xmlns:a16="http://schemas.microsoft.com/office/drawing/2014/main" id="{6FC4F285-B349-BE3C-6065-E5779D421388}"/>
                    </a:ext>
                  </a:extLst>
                </p:cNvPr>
                <p:cNvPicPr/>
                <p:nvPr/>
              </p:nvPicPr>
              <p:blipFill>
                <a:blip r:embed="rId21"/>
                <a:stretch>
                  <a:fillRect/>
                </a:stretch>
              </p:blipFill>
              <p:spPr>
                <a:xfrm>
                  <a:off x="6876884" y="4374556"/>
                  <a:ext cx="233640" cy="2167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9" name="Freihand 18">
                  <a:extLst>
                    <a:ext uri="{FF2B5EF4-FFF2-40B4-BE49-F238E27FC236}">
                      <a16:creationId xmlns:a16="http://schemas.microsoft.com/office/drawing/2014/main" id="{0C22561F-0E0C-DCF7-C4B2-47886D67DCEE}"/>
                    </a:ext>
                  </a:extLst>
                </p14:cNvPr>
                <p14:cNvContentPartPr/>
                <p14:nvPr/>
              </p14:nvContentPartPr>
              <p14:xfrm>
                <a:off x="6942764" y="4413076"/>
                <a:ext cx="125640" cy="151200"/>
              </p14:xfrm>
            </p:contentPart>
          </mc:Choice>
          <mc:Fallback>
            <p:pic>
              <p:nvPicPr>
                <p:cNvPr id="19" name="Freihand 18">
                  <a:extLst>
                    <a:ext uri="{FF2B5EF4-FFF2-40B4-BE49-F238E27FC236}">
                      <a16:creationId xmlns:a16="http://schemas.microsoft.com/office/drawing/2014/main" id="{0C22561F-0E0C-DCF7-C4B2-47886D67DCEE}"/>
                    </a:ext>
                  </a:extLst>
                </p:cNvPr>
                <p:cNvPicPr/>
                <p:nvPr/>
              </p:nvPicPr>
              <p:blipFill>
                <a:blip r:embed="rId23"/>
                <a:stretch>
                  <a:fillRect/>
                </a:stretch>
              </p:blipFill>
              <p:spPr>
                <a:xfrm>
                  <a:off x="6934124" y="4404076"/>
                  <a:ext cx="143280" cy="1688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4">
            <p14:nvContentPartPr>
              <p14:cNvPr id="21" name="Freihand 20">
                <a:extLst>
                  <a:ext uri="{FF2B5EF4-FFF2-40B4-BE49-F238E27FC236}">
                    <a16:creationId xmlns:a16="http://schemas.microsoft.com/office/drawing/2014/main" id="{2CAF1179-8247-C9E6-3B56-D54BD853931E}"/>
                  </a:ext>
                </a:extLst>
              </p14:cNvPr>
              <p14:cNvContentPartPr/>
              <p14:nvPr/>
            </p14:nvContentPartPr>
            <p14:xfrm>
              <a:off x="144164" y="2717476"/>
              <a:ext cx="6223680" cy="723600"/>
            </p14:xfrm>
          </p:contentPart>
        </mc:Choice>
        <mc:Fallback>
          <p:pic>
            <p:nvPicPr>
              <p:cNvPr id="21" name="Freihand 20">
                <a:extLst>
                  <a:ext uri="{FF2B5EF4-FFF2-40B4-BE49-F238E27FC236}">
                    <a16:creationId xmlns:a16="http://schemas.microsoft.com/office/drawing/2014/main" id="{2CAF1179-8247-C9E6-3B56-D54BD853931E}"/>
                  </a:ext>
                </a:extLst>
              </p:cNvPr>
              <p:cNvPicPr/>
              <p:nvPr/>
            </p:nvPicPr>
            <p:blipFill>
              <a:blip r:embed="rId25"/>
              <a:stretch>
                <a:fillRect/>
              </a:stretch>
            </p:blipFill>
            <p:spPr>
              <a:xfrm>
                <a:off x="135524" y="2708476"/>
                <a:ext cx="6241320" cy="741240"/>
              </a:xfrm>
              <a:prstGeom prst="rect">
                <a:avLst/>
              </a:prstGeom>
            </p:spPr>
          </p:pic>
        </mc:Fallback>
      </mc:AlternateContent>
      <p:grpSp>
        <p:nvGrpSpPr>
          <p:cNvPr id="29" name="Gruppieren 28">
            <a:extLst>
              <a:ext uri="{FF2B5EF4-FFF2-40B4-BE49-F238E27FC236}">
                <a16:creationId xmlns:a16="http://schemas.microsoft.com/office/drawing/2014/main" id="{AD175A48-7CCE-A206-4C60-54530B79A002}"/>
              </a:ext>
            </a:extLst>
          </p:cNvPr>
          <p:cNvGrpSpPr/>
          <p:nvPr/>
        </p:nvGrpSpPr>
        <p:grpSpPr>
          <a:xfrm>
            <a:off x="6727124" y="2702356"/>
            <a:ext cx="1795680" cy="393120"/>
            <a:chOff x="6727124" y="2702356"/>
            <a:chExt cx="1795680" cy="393120"/>
          </a:xfrm>
        </p:grpSpPr>
        <mc:AlternateContent xmlns:mc="http://schemas.openxmlformats.org/markup-compatibility/2006">
          <mc:Choice xmlns:p14="http://schemas.microsoft.com/office/powerpoint/2010/main" Requires="p14">
            <p:contentPart p14:bwMode="auto" r:id="rId26">
              <p14:nvContentPartPr>
                <p14:cNvPr id="22" name="Freihand 21">
                  <a:extLst>
                    <a:ext uri="{FF2B5EF4-FFF2-40B4-BE49-F238E27FC236}">
                      <a16:creationId xmlns:a16="http://schemas.microsoft.com/office/drawing/2014/main" id="{9DCEB879-15D0-4915-D179-67894DE20E72}"/>
                    </a:ext>
                  </a:extLst>
                </p14:cNvPr>
                <p14:cNvContentPartPr/>
                <p14:nvPr/>
              </p14:nvContentPartPr>
              <p14:xfrm>
                <a:off x="6727124" y="2946076"/>
                <a:ext cx="496080" cy="133200"/>
              </p14:xfrm>
            </p:contentPart>
          </mc:Choice>
          <mc:Fallback>
            <p:pic>
              <p:nvPicPr>
                <p:cNvPr id="22" name="Freihand 21">
                  <a:extLst>
                    <a:ext uri="{FF2B5EF4-FFF2-40B4-BE49-F238E27FC236}">
                      <a16:creationId xmlns:a16="http://schemas.microsoft.com/office/drawing/2014/main" id="{9DCEB879-15D0-4915-D179-67894DE20E72}"/>
                    </a:ext>
                  </a:extLst>
                </p:cNvPr>
                <p:cNvPicPr/>
                <p:nvPr/>
              </p:nvPicPr>
              <p:blipFill>
                <a:blip r:embed="rId27"/>
                <a:stretch>
                  <a:fillRect/>
                </a:stretch>
              </p:blipFill>
              <p:spPr>
                <a:xfrm>
                  <a:off x="6718484" y="2937436"/>
                  <a:ext cx="513720" cy="15084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3" name="Freihand 22">
                  <a:extLst>
                    <a:ext uri="{FF2B5EF4-FFF2-40B4-BE49-F238E27FC236}">
                      <a16:creationId xmlns:a16="http://schemas.microsoft.com/office/drawing/2014/main" id="{7C1631DC-8836-8842-89E7-83D9A5D68AC6}"/>
                    </a:ext>
                  </a:extLst>
                </p14:cNvPr>
                <p14:cNvContentPartPr/>
                <p14:nvPr/>
              </p14:nvContentPartPr>
              <p14:xfrm>
                <a:off x="7249124" y="2820076"/>
                <a:ext cx="265680" cy="183960"/>
              </p14:xfrm>
            </p:contentPart>
          </mc:Choice>
          <mc:Fallback>
            <p:pic>
              <p:nvPicPr>
                <p:cNvPr id="23" name="Freihand 22">
                  <a:extLst>
                    <a:ext uri="{FF2B5EF4-FFF2-40B4-BE49-F238E27FC236}">
                      <a16:creationId xmlns:a16="http://schemas.microsoft.com/office/drawing/2014/main" id="{7C1631DC-8836-8842-89E7-83D9A5D68AC6}"/>
                    </a:ext>
                  </a:extLst>
                </p:cNvPr>
                <p:cNvPicPr/>
                <p:nvPr/>
              </p:nvPicPr>
              <p:blipFill>
                <a:blip r:embed="rId29"/>
                <a:stretch>
                  <a:fillRect/>
                </a:stretch>
              </p:blipFill>
              <p:spPr>
                <a:xfrm>
                  <a:off x="7240484" y="2811436"/>
                  <a:ext cx="28332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4" name="Freihand 23">
                  <a:extLst>
                    <a:ext uri="{FF2B5EF4-FFF2-40B4-BE49-F238E27FC236}">
                      <a16:creationId xmlns:a16="http://schemas.microsoft.com/office/drawing/2014/main" id="{1B75043B-25CE-3F73-84DB-390424E19A6E}"/>
                    </a:ext>
                  </a:extLst>
                </p14:cNvPr>
                <p14:cNvContentPartPr/>
                <p14:nvPr/>
              </p14:nvContentPartPr>
              <p14:xfrm>
                <a:off x="7132124" y="2727916"/>
                <a:ext cx="10080" cy="16200"/>
              </p14:xfrm>
            </p:contentPart>
          </mc:Choice>
          <mc:Fallback>
            <p:pic>
              <p:nvPicPr>
                <p:cNvPr id="24" name="Freihand 23">
                  <a:extLst>
                    <a:ext uri="{FF2B5EF4-FFF2-40B4-BE49-F238E27FC236}">
                      <a16:creationId xmlns:a16="http://schemas.microsoft.com/office/drawing/2014/main" id="{1B75043B-25CE-3F73-84DB-390424E19A6E}"/>
                    </a:ext>
                  </a:extLst>
                </p:cNvPr>
                <p:cNvPicPr/>
                <p:nvPr/>
              </p:nvPicPr>
              <p:blipFill>
                <a:blip r:embed="rId31"/>
                <a:stretch>
                  <a:fillRect/>
                </a:stretch>
              </p:blipFill>
              <p:spPr>
                <a:xfrm>
                  <a:off x="7123484" y="2718916"/>
                  <a:ext cx="2772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5" name="Freihand 24">
                  <a:extLst>
                    <a:ext uri="{FF2B5EF4-FFF2-40B4-BE49-F238E27FC236}">
                      <a16:creationId xmlns:a16="http://schemas.microsoft.com/office/drawing/2014/main" id="{CF6D3DD1-613A-167C-BE2D-07EB98D9E7FA}"/>
                    </a:ext>
                  </a:extLst>
                </p14:cNvPr>
                <p14:cNvContentPartPr/>
                <p14:nvPr/>
              </p14:nvContentPartPr>
              <p14:xfrm>
                <a:off x="7572764" y="2749516"/>
                <a:ext cx="259920" cy="345960"/>
              </p14:xfrm>
            </p:contentPart>
          </mc:Choice>
          <mc:Fallback>
            <p:pic>
              <p:nvPicPr>
                <p:cNvPr id="25" name="Freihand 24">
                  <a:extLst>
                    <a:ext uri="{FF2B5EF4-FFF2-40B4-BE49-F238E27FC236}">
                      <a16:creationId xmlns:a16="http://schemas.microsoft.com/office/drawing/2014/main" id="{CF6D3DD1-613A-167C-BE2D-07EB98D9E7FA}"/>
                    </a:ext>
                  </a:extLst>
                </p:cNvPr>
                <p:cNvPicPr/>
                <p:nvPr/>
              </p:nvPicPr>
              <p:blipFill>
                <a:blip r:embed="rId33"/>
                <a:stretch>
                  <a:fillRect/>
                </a:stretch>
              </p:blipFill>
              <p:spPr>
                <a:xfrm>
                  <a:off x="7564124" y="2740516"/>
                  <a:ext cx="277560" cy="3636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6" name="Freihand 25">
                  <a:extLst>
                    <a:ext uri="{FF2B5EF4-FFF2-40B4-BE49-F238E27FC236}">
                      <a16:creationId xmlns:a16="http://schemas.microsoft.com/office/drawing/2014/main" id="{0A419006-E2EF-4A67-532E-EA96D2FF092E}"/>
                    </a:ext>
                  </a:extLst>
                </p14:cNvPr>
                <p14:cNvContentPartPr/>
                <p14:nvPr/>
              </p14:nvContentPartPr>
              <p14:xfrm>
                <a:off x="7840244" y="2747356"/>
                <a:ext cx="433440" cy="193320"/>
              </p14:xfrm>
            </p:contentPart>
          </mc:Choice>
          <mc:Fallback>
            <p:pic>
              <p:nvPicPr>
                <p:cNvPr id="26" name="Freihand 25">
                  <a:extLst>
                    <a:ext uri="{FF2B5EF4-FFF2-40B4-BE49-F238E27FC236}">
                      <a16:creationId xmlns:a16="http://schemas.microsoft.com/office/drawing/2014/main" id="{0A419006-E2EF-4A67-532E-EA96D2FF092E}"/>
                    </a:ext>
                  </a:extLst>
                </p:cNvPr>
                <p:cNvPicPr/>
                <p:nvPr/>
              </p:nvPicPr>
              <p:blipFill>
                <a:blip r:embed="rId35"/>
                <a:stretch>
                  <a:fillRect/>
                </a:stretch>
              </p:blipFill>
              <p:spPr>
                <a:xfrm>
                  <a:off x="7831244" y="2738716"/>
                  <a:ext cx="45108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7" name="Freihand 26">
                  <a:extLst>
                    <a:ext uri="{FF2B5EF4-FFF2-40B4-BE49-F238E27FC236}">
                      <a16:creationId xmlns:a16="http://schemas.microsoft.com/office/drawing/2014/main" id="{D52EF4A8-65AA-7127-E8DF-EFF15515A9E5}"/>
                    </a:ext>
                  </a:extLst>
                </p14:cNvPr>
                <p14:cNvContentPartPr/>
                <p14:nvPr/>
              </p14:nvContentPartPr>
              <p14:xfrm>
                <a:off x="8331284" y="2702356"/>
                <a:ext cx="191520" cy="202680"/>
              </p14:xfrm>
            </p:contentPart>
          </mc:Choice>
          <mc:Fallback>
            <p:pic>
              <p:nvPicPr>
                <p:cNvPr id="27" name="Freihand 26">
                  <a:extLst>
                    <a:ext uri="{FF2B5EF4-FFF2-40B4-BE49-F238E27FC236}">
                      <a16:creationId xmlns:a16="http://schemas.microsoft.com/office/drawing/2014/main" id="{D52EF4A8-65AA-7127-E8DF-EFF15515A9E5}"/>
                    </a:ext>
                  </a:extLst>
                </p:cNvPr>
                <p:cNvPicPr/>
                <p:nvPr/>
              </p:nvPicPr>
              <p:blipFill>
                <a:blip r:embed="rId37"/>
                <a:stretch>
                  <a:fillRect/>
                </a:stretch>
              </p:blipFill>
              <p:spPr>
                <a:xfrm>
                  <a:off x="8322644" y="2693716"/>
                  <a:ext cx="209160" cy="2203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8" name="Freihand 27">
                  <a:extLst>
                    <a:ext uri="{FF2B5EF4-FFF2-40B4-BE49-F238E27FC236}">
                      <a16:creationId xmlns:a16="http://schemas.microsoft.com/office/drawing/2014/main" id="{B706E2F4-D246-01FF-C1F5-0FDEAE1740F5}"/>
                    </a:ext>
                  </a:extLst>
                </p14:cNvPr>
                <p14:cNvContentPartPr/>
                <p14:nvPr/>
              </p14:nvContentPartPr>
              <p14:xfrm>
                <a:off x="7648724" y="2709196"/>
                <a:ext cx="104760" cy="18360"/>
              </p14:xfrm>
            </p:contentPart>
          </mc:Choice>
          <mc:Fallback>
            <p:pic>
              <p:nvPicPr>
                <p:cNvPr id="28" name="Freihand 27">
                  <a:extLst>
                    <a:ext uri="{FF2B5EF4-FFF2-40B4-BE49-F238E27FC236}">
                      <a16:creationId xmlns:a16="http://schemas.microsoft.com/office/drawing/2014/main" id="{B706E2F4-D246-01FF-C1F5-0FDEAE1740F5}"/>
                    </a:ext>
                  </a:extLst>
                </p:cNvPr>
                <p:cNvPicPr/>
                <p:nvPr/>
              </p:nvPicPr>
              <p:blipFill>
                <a:blip r:embed="rId39"/>
                <a:stretch>
                  <a:fillRect/>
                </a:stretch>
              </p:blipFill>
              <p:spPr>
                <a:xfrm>
                  <a:off x="7640084" y="2700556"/>
                  <a:ext cx="122400" cy="36000"/>
                </a:xfrm>
                <a:prstGeom prst="rect">
                  <a:avLst/>
                </a:prstGeom>
              </p:spPr>
            </p:pic>
          </mc:Fallback>
        </mc:AlternateContent>
      </p:grpSp>
    </p:spTree>
    <p:extLst>
      <p:ext uri="{BB962C8B-B14F-4D97-AF65-F5344CB8AC3E}">
        <p14:creationId xmlns:p14="http://schemas.microsoft.com/office/powerpoint/2010/main" val="157336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 Fachserie 14</a:t>
            </a:r>
            <a:r>
              <a:rPr lang="de-DE" sz="2400" dirty="0">
                <a:latin typeface="Times New Roman" panose="02020603050405020304" pitchFamily="18" charset="0"/>
                <a:cs typeface="Times New Roman" panose="02020603050405020304" pitchFamily="18" charset="0"/>
              </a:rPr>
              <a:t> (Finanzen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2ECF4941-D73B-43AF-1A0B-19106643A08B}"/>
              </a:ext>
            </a:extLst>
          </p:cNvPr>
          <p:cNvGrpSpPr/>
          <p:nvPr/>
        </p:nvGrpSpPr>
        <p:grpSpPr>
          <a:xfrm>
            <a:off x="8733764" y="862396"/>
            <a:ext cx="292680" cy="342000"/>
            <a:chOff x="8733764" y="862396"/>
            <a:chExt cx="292680" cy="342000"/>
          </a:xfrm>
        </p:grpSpPr>
        <mc:AlternateContent xmlns:mc="http://schemas.openxmlformats.org/markup-compatibility/2006">
          <mc:Choice xmlns:p14="http://schemas.microsoft.com/office/powerpoint/2010/main" Requires="p14">
            <p:contentPart p14:bwMode="auto" r:id="rId7">
              <p14:nvContentPartPr>
                <p14:cNvPr id="2" name="Freihand 1">
                  <a:extLst>
                    <a:ext uri="{FF2B5EF4-FFF2-40B4-BE49-F238E27FC236}">
                      <a16:creationId xmlns:a16="http://schemas.microsoft.com/office/drawing/2014/main" id="{A0240477-B907-6E54-E803-12C9274BC922}"/>
                    </a:ext>
                  </a:extLst>
                </p14:cNvPr>
                <p14:cNvContentPartPr/>
                <p14:nvPr/>
              </p14:nvContentPartPr>
              <p14:xfrm>
                <a:off x="8733764" y="862396"/>
                <a:ext cx="193680" cy="342000"/>
              </p14:xfrm>
            </p:contentPart>
          </mc:Choice>
          <mc:Fallback>
            <p:pic>
              <p:nvPicPr>
                <p:cNvPr id="2" name="Freihand 1">
                  <a:extLst>
                    <a:ext uri="{FF2B5EF4-FFF2-40B4-BE49-F238E27FC236}">
                      <a16:creationId xmlns:a16="http://schemas.microsoft.com/office/drawing/2014/main" id="{A0240477-B907-6E54-E803-12C9274BC922}"/>
                    </a:ext>
                  </a:extLst>
                </p:cNvPr>
                <p:cNvPicPr/>
                <p:nvPr/>
              </p:nvPicPr>
              <p:blipFill>
                <a:blip r:embed="rId8"/>
                <a:stretch>
                  <a:fillRect/>
                </a:stretch>
              </p:blipFill>
              <p:spPr>
                <a:xfrm>
                  <a:off x="8725124" y="853756"/>
                  <a:ext cx="211320" cy="3596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 name="Freihand 2">
                  <a:extLst>
                    <a:ext uri="{FF2B5EF4-FFF2-40B4-BE49-F238E27FC236}">
                      <a16:creationId xmlns:a16="http://schemas.microsoft.com/office/drawing/2014/main" id="{5FB193A0-0C0C-6DFC-5CB9-B48FA60BE416}"/>
                    </a:ext>
                  </a:extLst>
                </p14:cNvPr>
                <p14:cNvContentPartPr/>
                <p14:nvPr/>
              </p14:nvContentPartPr>
              <p14:xfrm>
                <a:off x="8772644" y="971836"/>
                <a:ext cx="253800" cy="198000"/>
              </p14:xfrm>
            </p:contentPart>
          </mc:Choice>
          <mc:Fallback>
            <p:pic>
              <p:nvPicPr>
                <p:cNvPr id="3" name="Freihand 2">
                  <a:extLst>
                    <a:ext uri="{FF2B5EF4-FFF2-40B4-BE49-F238E27FC236}">
                      <a16:creationId xmlns:a16="http://schemas.microsoft.com/office/drawing/2014/main" id="{5FB193A0-0C0C-6DFC-5CB9-B48FA60BE416}"/>
                    </a:ext>
                  </a:extLst>
                </p:cNvPr>
                <p:cNvPicPr/>
                <p:nvPr/>
              </p:nvPicPr>
              <p:blipFill>
                <a:blip r:embed="rId10"/>
                <a:stretch>
                  <a:fillRect/>
                </a:stretch>
              </p:blipFill>
              <p:spPr>
                <a:xfrm>
                  <a:off x="8763644" y="963196"/>
                  <a:ext cx="271440" cy="215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1">
            <p14:nvContentPartPr>
              <p14:cNvPr id="6" name="Freihand 5">
                <a:extLst>
                  <a:ext uri="{FF2B5EF4-FFF2-40B4-BE49-F238E27FC236}">
                    <a16:creationId xmlns:a16="http://schemas.microsoft.com/office/drawing/2014/main" id="{3422FA42-2559-7FDA-B062-49C8687332A1}"/>
                  </a:ext>
                </a:extLst>
              </p14:cNvPr>
              <p14:cNvContentPartPr/>
              <p14:nvPr/>
            </p14:nvContentPartPr>
            <p14:xfrm>
              <a:off x="3636164" y="697516"/>
              <a:ext cx="2040840" cy="928080"/>
            </p14:xfrm>
          </p:contentPart>
        </mc:Choice>
        <mc:Fallback>
          <p:pic>
            <p:nvPicPr>
              <p:cNvPr id="6" name="Freihand 5">
                <a:extLst>
                  <a:ext uri="{FF2B5EF4-FFF2-40B4-BE49-F238E27FC236}">
                    <a16:creationId xmlns:a16="http://schemas.microsoft.com/office/drawing/2014/main" id="{3422FA42-2559-7FDA-B062-49C8687332A1}"/>
                  </a:ext>
                </a:extLst>
              </p:cNvPr>
              <p:cNvPicPr/>
              <p:nvPr/>
            </p:nvPicPr>
            <p:blipFill>
              <a:blip r:embed="rId12"/>
              <a:stretch>
                <a:fillRect/>
              </a:stretch>
            </p:blipFill>
            <p:spPr>
              <a:xfrm>
                <a:off x="3627164" y="688516"/>
                <a:ext cx="2058480" cy="945720"/>
              </a:xfrm>
              <a:prstGeom prst="rect">
                <a:avLst/>
              </a:prstGeom>
            </p:spPr>
          </p:pic>
        </mc:Fallback>
      </mc:AlternateContent>
      <p:grpSp>
        <p:nvGrpSpPr>
          <p:cNvPr id="9" name="Gruppieren 8">
            <a:extLst>
              <a:ext uri="{FF2B5EF4-FFF2-40B4-BE49-F238E27FC236}">
                <a16:creationId xmlns:a16="http://schemas.microsoft.com/office/drawing/2014/main" id="{EBF7FA60-9E0B-8024-8084-00262907A486}"/>
              </a:ext>
            </a:extLst>
          </p:cNvPr>
          <p:cNvGrpSpPr/>
          <p:nvPr/>
        </p:nvGrpSpPr>
        <p:grpSpPr>
          <a:xfrm>
            <a:off x="7134644" y="1951396"/>
            <a:ext cx="239040" cy="297000"/>
            <a:chOff x="7134644" y="1951396"/>
            <a:chExt cx="239040" cy="297000"/>
          </a:xfrm>
        </p:grpSpPr>
        <mc:AlternateContent xmlns:mc="http://schemas.openxmlformats.org/markup-compatibility/2006">
          <mc:Choice xmlns:p14="http://schemas.microsoft.com/office/powerpoint/2010/main" Requires="p14">
            <p:contentPart p14:bwMode="auto" r:id="rId13">
              <p14:nvContentPartPr>
                <p14:cNvPr id="7" name="Freihand 6">
                  <a:extLst>
                    <a:ext uri="{FF2B5EF4-FFF2-40B4-BE49-F238E27FC236}">
                      <a16:creationId xmlns:a16="http://schemas.microsoft.com/office/drawing/2014/main" id="{350A116C-A296-8B04-47DB-F803B11308B7}"/>
                    </a:ext>
                  </a:extLst>
                </p14:cNvPr>
                <p14:cNvContentPartPr/>
                <p14:nvPr/>
              </p14:nvContentPartPr>
              <p14:xfrm>
                <a:off x="7134644" y="2012956"/>
                <a:ext cx="189720" cy="214560"/>
              </p14:xfrm>
            </p:contentPart>
          </mc:Choice>
          <mc:Fallback>
            <p:pic>
              <p:nvPicPr>
                <p:cNvPr id="7" name="Freihand 6">
                  <a:extLst>
                    <a:ext uri="{FF2B5EF4-FFF2-40B4-BE49-F238E27FC236}">
                      <a16:creationId xmlns:a16="http://schemas.microsoft.com/office/drawing/2014/main" id="{350A116C-A296-8B04-47DB-F803B11308B7}"/>
                    </a:ext>
                  </a:extLst>
                </p:cNvPr>
                <p:cNvPicPr/>
                <p:nvPr/>
              </p:nvPicPr>
              <p:blipFill>
                <a:blip r:embed="rId14"/>
                <a:stretch>
                  <a:fillRect/>
                </a:stretch>
              </p:blipFill>
              <p:spPr>
                <a:xfrm>
                  <a:off x="7126004" y="2004316"/>
                  <a:ext cx="207360" cy="2322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8" name="Freihand 7">
                  <a:extLst>
                    <a:ext uri="{FF2B5EF4-FFF2-40B4-BE49-F238E27FC236}">
                      <a16:creationId xmlns:a16="http://schemas.microsoft.com/office/drawing/2014/main" id="{0A4B54AA-D0A1-82EE-077F-B842914AE109}"/>
                    </a:ext>
                  </a:extLst>
                </p14:cNvPr>
                <p14:cNvContentPartPr/>
                <p14:nvPr/>
              </p14:nvContentPartPr>
              <p14:xfrm>
                <a:off x="7142204" y="1951396"/>
                <a:ext cx="231480" cy="297000"/>
              </p14:xfrm>
            </p:contentPart>
          </mc:Choice>
          <mc:Fallback>
            <p:pic>
              <p:nvPicPr>
                <p:cNvPr id="8" name="Freihand 7">
                  <a:extLst>
                    <a:ext uri="{FF2B5EF4-FFF2-40B4-BE49-F238E27FC236}">
                      <a16:creationId xmlns:a16="http://schemas.microsoft.com/office/drawing/2014/main" id="{0A4B54AA-D0A1-82EE-077F-B842914AE109}"/>
                    </a:ext>
                  </a:extLst>
                </p:cNvPr>
                <p:cNvPicPr/>
                <p:nvPr/>
              </p:nvPicPr>
              <p:blipFill>
                <a:blip r:embed="rId16"/>
                <a:stretch>
                  <a:fillRect/>
                </a:stretch>
              </p:blipFill>
              <p:spPr>
                <a:xfrm>
                  <a:off x="7133204" y="1942396"/>
                  <a:ext cx="249120" cy="314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FFB5BF01-8D4D-C99A-9756-F5F3A0F42AA1}"/>
                  </a:ext>
                </a:extLst>
              </p14:cNvPr>
              <p14:cNvContentPartPr/>
              <p14:nvPr/>
            </p14:nvContentPartPr>
            <p14:xfrm>
              <a:off x="6921884" y="3119956"/>
              <a:ext cx="178200" cy="244440"/>
            </p14:xfrm>
          </p:contentPart>
        </mc:Choice>
        <mc:Fallback>
          <p:pic>
            <p:nvPicPr>
              <p:cNvPr id="12" name="Freihand 11">
                <a:extLst>
                  <a:ext uri="{FF2B5EF4-FFF2-40B4-BE49-F238E27FC236}">
                    <a16:creationId xmlns:a16="http://schemas.microsoft.com/office/drawing/2014/main" id="{FFB5BF01-8D4D-C99A-9756-F5F3A0F42AA1}"/>
                  </a:ext>
                </a:extLst>
              </p:cNvPr>
              <p:cNvPicPr/>
              <p:nvPr/>
            </p:nvPicPr>
            <p:blipFill>
              <a:blip r:embed="rId18"/>
              <a:stretch>
                <a:fillRect/>
              </a:stretch>
            </p:blipFill>
            <p:spPr>
              <a:xfrm>
                <a:off x="6913244" y="3111316"/>
                <a:ext cx="195840" cy="2620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 name="Freihand 12">
                <a:extLst>
                  <a:ext uri="{FF2B5EF4-FFF2-40B4-BE49-F238E27FC236}">
                    <a16:creationId xmlns:a16="http://schemas.microsoft.com/office/drawing/2014/main" id="{0E9943AE-2BAC-C493-DF73-1CAA3B6C5597}"/>
                  </a:ext>
                </a:extLst>
              </p14:cNvPr>
              <p14:cNvContentPartPr/>
              <p14:nvPr/>
            </p14:nvContentPartPr>
            <p14:xfrm>
              <a:off x="7027004" y="4165756"/>
              <a:ext cx="229320" cy="283320"/>
            </p14:xfrm>
          </p:contentPart>
        </mc:Choice>
        <mc:Fallback>
          <p:pic>
            <p:nvPicPr>
              <p:cNvPr id="13" name="Freihand 12">
                <a:extLst>
                  <a:ext uri="{FF2B5EF4-FFF2-40B4-BE49-F238E27FC236}">
                    <a16:creationId xmlns:a16="http://schemas.microsoft.com/office/drawing/2014/main" id="{0E9943AE-2BAC-C493-DF73-1CAA3B6C5597}"/>
                  </a:ext>
                </a:extLst>
              </p:cNvPr>
              <p:cNvPicPr/>
              <p:nvPr/>
            </p:nvPicPr>
            <p:blipFill>
              <a:blip r:embed="rId20"/>
              <a:stretch>
                <a:fillRect/>
              </a:stretch>
            </p:blipFill>
            <p:spPr>
              <a:xfrm>
                <a:off x="7018364" y="4156756"/>
                <a:ext cx="246960" cy="3009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4" name="Freihand 13">
                <a:extLst>
                  <a:ext uri="{FF2B5EF4-FFF2-40B4-BE49-F238E27FC236}">
                    <a16:creationId xmlns:a16="http://schemas.microsoft.com/office/drawing/2014/main" id="{3A80787E-B8F3-C87E-6666-B2F29379A008}"/>
                  </a:ext>
                </a:extLst>
              </p14:cNvPr>
              <p14:cNvContentPartPr/>
              <p14:nvPr/>
            </p14:nvContentPartPr>
            <p14:xfrm>
              <a:off x="313724" y="5011036"/>
              <a:ext cx="1924560" cy="868320"/>
            </p14:xfrm>
          </p:contentPart>
        </mc:Choice>
        <mc:Fallback>
          <p:pic>
            <p:nvPicPr>
              <p:cNvPr id="14" name="Freihand 13">
                <a:extLst>
                  <a:ext uri="{FF2B5EF4-FFF2-40B4-BE49-F238E27FC236}">
                    <a16:creationId xmlns:a16="http://schemas.microsoft.com/office/drawing/2014/main" id="{3A80787E-B8F3-C87E-6666-B2F29379A008}"/>
                  </a:ext>
                </a:extLst>
              </p:cNvPr>
              <p:cNvPicPr/>
              <p:nvPr/>
            </p:nvPicPr>
            <p:blipFill>
              <a:blip r:embed="rId22"/>
              <a:stretch>
                <a:fillRect/>
              </a:stretch>
            </p:blipFill>
            <p:spPr>
              <a:xfrm>
                <a:off x="305084" y="5002036"/>
                <a:ext cx="1942200" cy="885960"/>
              </a:xfrm>
              <a:prstGeom prst="rect">
                <a:avLst/>
              </a:prstGeom>
            </p:spPr>
          </p:pic>
        </mc:Fallback>
      </mc:AlternateContent>
    </p:spTree>
    <p:extLst>
      <p:ext uri="{BB962C8B-B14F-4D97-AF65-F5344CB8AC3E}">
        <p14:creationId xmlns:p14="http://schemas.microsoft.com/office/powerpoint/2010/main" val="145185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2" y="645637"/>
            <a:ext cx="7961188" cy="6001558"/>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000" b="1" dirty="0">
                <a:latin typeface="Times New Roman" panose="02020603050405020304" pitchFamily="18" charset="0"/>
                <a:cs typeface="Times New Roman" panose="02020603050405020304" pitchFamily="18" charset="0"/>
              </a:rPr>
              <a:t>den Krugman</a:t>
            </a:r>
            <a:r>
              <a:rPr lang="de-DE" sz="2000" dirty="0">
                <a:latin typeface="Times New Roman" panose="02020603050405020304" pitchFamily="18" charset="0"/>
                <a:cs typeface="Times New Roman" panose="02020603050405020304" pitchFamily="18" charset="0"/>
              </a:rPr>
              <a:t> (in Finanzwissenschaft hat sich bisher noch nicht solch ein </a:t>
            </a:r>
            <a:r>
              <a:rPr lang="de-DE" sz="2000" dirty="0" err="1">
                <a:latin typeface="Times New Roman" panose="02020603050405020304" pitchFamily="18" charset="0"/>
                <a:cs typeface="Times New Roman" panose="02020603050405020304" pitchFamily="18" charset="0"/>
              </a:rPr>
              <a:t>Wwerk</a:t>
            </a:r>
            <a:r>
              <a:rPr lang="de-DE" sz="2000" dirty="0">
                <a:latin typeface="Times New Roman" panose="02020603050405020304" pitchFamily="18" charset="0"/>
                <a:cs typeface="Times New Roman" panose="02020603050405020304" pitchFamily="18" charset="0"/>
              </a:rPr>
              <a:t> herausgebildet!)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Tutorium ist vorlesungsbegleitend und muss nicht zwingend zur Prüfungsvorbereitung besucht werden. Die Inhalte des Tutoriums werden aber auch allgemein zur Verfügung gestellt.</a:t>
            </a:r>
          </a:p>
        </p:txBody>
      </p:sp>
      <p:sp>
        <p:nvSpPr>
          <p:cNvPr id="4" name="Rechteck 3">
            <a:extLst>
              <a:ext uri="{FF2B5EF4-FFF2-40B4-BE49-F238E27FC236}">
                <a16:creationId xmlns:a16="http://schemas.microsoft.com/office/drawing/2014/main" id="{E6900AA1-7F62-4763-A471-C79C13E07C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49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66176" y="4430218"/>
            <a:ext cx="1018309" cy="465782"/>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a:t>
            </a:r>
          </a:p>
          <a:p>
            <a:r>
              <a:rPr lang="de-DE" sz="1000" dirty="0">
                <a:latin typeface="Times New Roman" panose="02020603050405020304" pitchFamily="18" charset="0"/>
                <a:cs typeface="Times New Roman" panose="02020603050405020304" pitchFamily="18" charset="0"/>
              </a:rPr>
              <a:t>World Bank</a:t>
            </a:r>
          </a:p>
        </p:txBody>
      </p:sp>
      <p:sp>
        <p:nvSpPr>
          <p:cNvPr id="14" name="Rechteck 13">
            <a:extLst>
              <a:ext uri="{FF2B5EF4-FFF2-40B4-BE49-F238E27FC236}">
                <a16:creationId xmlns:a16="http://schemas.microsoft.com/office/drawing/2014/main" id="{6297DE65-0B01-45A0-8054-1A668150523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AD02097-72E9-E25D-944D-3997E7EE5473}"/>
              </a:ext>
            </a:extLst>
          </p:cNvPr>
          <p:cNvPicPr>
            <a:picLocks noChangeAspect="1"/>
          </p:cNvPicPr>
          <p:nvPr/>
        </p:nvPicPr>
        <p:blipFill>
          <a:blip r:embed="rId2"/>
          <a:stretch>
            <a:fillRect/>
          </a:stretch>
        </p:blipFill>
        <p:spPr>
          <a:xfrm>
            <a:off x="0" y="468000"/>
            <a:ext cx="6484716" cy="3960000"/>
          </a:xfrm>
          <a:prstGeom prst="rect">
            <a:avLst/>
          </a:prstGeom>
        </p:spPr>
      </p:pic>
      <mc:AlternateContent xmlns:mc="http://schemas.openxmlformats.org/markup-compatibility/2006">
        <mc:Choice xmlns:p14="http://schemas.microsoft.com/office/powerpoint/2010/main" Requires="p14">
          <p:contentPart p14:bwMode="auto" r:id="rId3">
            <p14:nvContentPartPr>
              <p14:cNvPr id="5" name="Freihand 4">
                <a:extLst>
                  <a:ext uri="{FF2B5EF4-FFF2-40B4-BE49-F238E27FC236}">
                    <a16:creationId xmlns:a16="http://schemas.microsoft.com/office/drawing/2014/main" id="{6B9A759A-5145-9303-2F23-5B742C7B4F54}"/>
                  </a:ext>
                </a:extLst>
              </p14:cNvPr>
              <p14:cNvContentPartPr/>
              <p14:nvPr/>
            </p14:nvContentPartPr>
            <p14:xfrm>
              <a:off x="2991404" y="2460404"/>
              <a:ext cx="57240" cy="963000"/>
            </p14:xfrm>
          </p:contentPart>
        </mc:Choice>
        <mc:Fallback>
          <p:pic>
            <p:nvPicPr>
              <p:cNvPr id="5" name="Freihand 4">
                <a:extLst>
                  <a:ext uri="{FF2B5EF4-FFF2-40B4-BE49-F238E27FC236}">
                    <a16:creationId xmlns:a16="http://schemas.microsoft.com/office/drawing/2014/main" id="{6B9A759A-5145-9303-2F23-5B742C7B4F54}"/>
                  </a:ext>
                </a:extLst>
              </p:cNvPr>
              <p:cNvPicPr/>
              <p:nvPr/>
            </p:nvPicPr>
            <p:blipFill>
              <a:blip r:embed="rId4"/>
              <a:stretch>
                <a:fillRect/>
              </a:stretch>
            </p:blipFill>
            <p:spPr>
              <a:xfrm>
                <a:off x="2982404" y="2451764"/>
                <a:ext cx="74880" cy="9806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0" name="Freihand 9">
                <a:extLst>
                  <a:ext uri="{FF2B5EF4-FFF2-40B4-BE49-F238E27FC236}">
                    <a16:creationId xmlns:a16="http://schemas.microsoft.com/office/drawing/2014/main" id="{FF9DA28D-FFD5-1A0F-020B-3DBAC365D273}"/>
                  </a:ext>
                </a:extLst>
              </p14:cNvPr>
              <p14:cNvContentPartPr/>
              <p14:nvPr/>
            </p14:nvContentPartPr>
            <p14:xfrm>
              <a:off x="3999044" y="1853084"/>
              <a:ext cx="16200" cy="1407960"/>
            </p14:xfrm>
          </p:contentPart>
        </mc:Choice>
        <mc:Fallback>
          <p:pic>
            <p:nvPicPr>
              <p:cNvPr id="10" name="Freihand 9">
                <a:extLst>
                  <a:ext uri="{FF2B5EF4-FFF2-40B4-BE49-F238E27FC236}">
                    <a16:creationId xmlns:a16="http://schemas.microsoft.com/office/drawing/2014/main" id="{FF9DA28D-FFD5-1A0F-020B-3DBAC365D273}"/>
                  </a:ext>
                </a:extLst>
              </p:cNvPr>
              <p:cNvPicPr/>
              <p:nvPr/>
            </p:nvPicPr>
            <p:blipFill>
              <a:blip r:embed="rId6"/>
              <a:stretch>
                <a:fillRect/>
              </a:stretch>
            </p:blipFill>
            <p:spPr>
              <a:xfrm>
                <a:off x="3990404" y="1844444"/>
                <a:ext cx="33840" cy="14256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4" name="Freihand 33">
                <a:extLst>
                  <a:ext uri="{FF2B5EF4-FFF2-40B4-BE49-F238E27FC236}">
                    <a16:creationId xmlns:a16="http://schemas.microsoft.com/office/drawing/2014/main" id="{1F6F4780-FFFE-6F1D-338B-C5E1BF98D1DA}"/>
                  </a:ext>
                </a:extLst>
              </p14:cNvPr>
              <p14:cNvContentPartPr/>
              <p14:nvPr/>
            </p14:nvContentPartPr>
            <p14:xfrm>
              <a:off x="3056564" y="2512244"/>
              <a:ext cx="28080" cy="859680"/>
            </p14:xfrm>
          </p:contentPart>
        </mc:Choice>
        <mc:Fallback>
          <p:pic>
            <p:nvPicPr>
              <p:cNvPr id="34" name="Freihand 33">
                <a:extLst>
                  <a:ext uri="{FF2B5EF4-FFF2-40B4-BE49-F238E27FC236}">
                    <a16:creationId xmlns:a16="http://schemas.microsoft.com/office/drawing/2014/main" id="{1F6F4780-FFFE-6F1D-338B-C5E1BF98D1DA}"/>
                  </a:ext>
                </a:extLst>
              </p:cNvPr>
              <p:cNvPicPr/>
              <p:nvPr/>
            </p:nvPicPr>
            <p:blipFill>
              <a:blip r:embed="rId8"/>
              <a:stretch>
                <a:fillRect/>
              </a:stretch>
            </p:blipFill>
            <p:spPr>
              <a:xfrm>
                <a:off x="3047564" y="2503604"/>
                <a:ext cx="45720" cy="8773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52" name="Freihand 151">
                <a:extLst>
                  <a:ext uri="{FF2B5EF4-FFF2-40B4-BE49-F238E27FC236}">
                    <a16:creationId xmlns:a16="http://schemas.microsoft.com/office/drawing/2014/main" id="{73A186D4-579E-3613-FAFA-8C4939073634}"/>
                  </a:ext>
                </a:extLst>
              </p14:cNvPr>
              <p14:cNvContentPartPr/>
              <p14:nvPr/>
            </p14:nvContentPartPr>
            <p14:xfrm>
              <a:off x="5080844" y="1572284"/>
              <a:ext cx="404280" cy="302400"/>
            </p14:xfrm>
          </p:contentPart>
        </mc:Choice>
        <mc:Fallback>
          <p:pic>
            <p:nvPicPr>
              <p:cNvPr id="152" name="Freihand 151">
                <a:extLst>
                  <a:ext uri="{FF2B5EF4-FFF2-40B4-BE49-F238E27FC236}">
                    <a16:creationId xmlns:a16="http://schemas.microsoft.com/office/drawing/2014/main" id="{73A186D4-579E-3613-FAFA-8C4939073634}"/>
                  </a:ext>
                </a:extLst>
              </p:cNvPr>
              <p:cNvPicPr/>
              <p:nvPr/>
            </p:nvPicPr>
            <p:blipFill>
              <a:blip r:embed="rId10"/>
              <a:stretch>
                <a:fillRect/>
              </a:stretch>
            </p:blipFill>
            <p:spPr>
              <a:xfrm>
                <a:off x="5071844" y="1563644"/>
                <a:ext cx="421920" cy="320040"/>
              </a:xfrm>
              <a:prstGeom prst="rect">
                <a:avLst/>
              </a:prstGeom>
            </p:spPr>
          </p:pic>
        </mc:Fallback>
      </mc:AlternateContent>
      <p:grpSp>
        <p:nvGrpSpPr>
          <p:cNvPr id="185" name="Gruppieren 184">
            <a:extLst>
              <a:ext uri="{FF2B5EF4-FFF2-40B4-BE49-F238E27FC236}">
                <a16:creationId xmlns:a16="http://schemas.microsoft.com/office/drawing/2014/main" id="{9AF44722-CFA7-6391-97AB-BF4DD289FF7F}"/>
              </a:ext>
            </a:extLst>
          </p:cNvPr>
          <p:cNvGrpSpPr/>
          <p:nvPr/>
        </p:nvGrpSpPr>
        <p:grpSpPr>
          <a:xfrm>
            <a:off x="2741924" y="815204"/>
            <a:ext cx="8470800" cy="5844600"/>
            <a:chOff x="2741924" y="815204"/>
            <a:chExt cx="8470800" cy="5844600"/>
          </a:xfrm>
        </p:grpSpPr>
        <mc:AlternateContent xmlns:mc="http://schemas.openxmlformats.org/markup-compatibility/2006">
          <mc:Choice xmlns:p14="http://schemas.microsoft.com/office/powerpoint/2010/main" Requires="p14">
            <p:contentPart p14:bwMode="auto" r:id="rId11">
              <p14:nvContentPartPr>
                <p14:cNvPr id="38" name="Freihand 37">
                  <a:extLst>
                    <a:ext uri="{FF2B5EF4-FFF2-40B4-BE49-F238E27FC236}">
                      <a16:creationId xmlns:a16="http://schemas.microsoft.com/office/drawing/2014/main" id="{39D253FE-5BC2-BAB3-33F1-D71D90EF559E}"/>
                    </a:ext>
                  </a:extLst>
                </p14:cNvPr>
                <p14:cNvContentPartPr/>
                <p14:nvPr/>
              </p14:nvContentPartPr>
              <p14:xfrm>
                <a:off x="6703004" y="1137404"/>
                <a:ext cx="286200" cy="120960"/>
              </p14:xfrm>
            </p:contentPart>
          </mc:Choice>
          <mc:Fallback>
            <p:pic>
              <p:nvPicPr>
                <p:cNvPr id="38" name="Freihand 37">
                  <a:extLst>
                    <a:ext uri="{FF2B5EF4-FFF2-40B4-BE49-F238E27FC236}">
                      <a16:creationId xmlns:a16="http://schemas.microsoft.com/office/drawing/2014/main" id="{39D253FE-5BC2-BAB3-33F1-D71D90EF559E}"/>
                    </a:ext>
                  </a:extLst>
                </p:cNvPr>
                <p:cNvPicPr/>
                <p:nvPr/>
              </p:nvPicPr>
              <p:blipFill>
                <a:blip r:embed="rId12"/>
                <a:stretch>
                  <a:fillRect/>
                </a:stretch>
              </p:blipFill>
              <p:spPr>
                <a:xfrm>
                  <a:off x="6694004" y="1128764"/>
                  <a:ext cx="30384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39" name="Freihand 38">
                  <a:extLst>
                    <a:ext uri="{FF2B5EF4-FFF2-40B4-BE49-F238E27FC236}">
                      <a16:creationId xmlns:a16="http://schemas.microsoft.com/office/drawing/2014/main" id="{77510F11-260A-79FB-F494-4EBBF755D77C}"/>
                    </a:ext>
                  </a:extLst>
                </p14:cNvPr>
                <p14:cNvContentPartPr/>
                <p14:nvPr/>
              </p14:nvContentPartPr>
              <p14:xfrm>
                <a:off x="7006844" y="1106084"/>
                <a:ext cx="125640" cy="102960"/>
              </p14:xfrm>
            </p:contentPart>
          </mc:Choice>
          <mc:Fallback>
            <p:pic>
              <p:nvPicPr>
                <p:cNvPr id="39" name="Freihand 38">
                  <a:extLst>
                    <a:ext uri="{FF2B5EF4-FFF2-40B4-BE49-F238E27FC236}">
                      <a16:creationId xmlns:a16="http://schemas.microsoft.com/office/drawing/2014/main" id="{77510F11-260A-79FB-F494-4EBBF755D77C}"/>
                    </a:ext>
                  </a:extLst>
                </p:cNvPr>
                <p:cNvPicPr/>
                <p:nvPr/>
              </p:nvPicPr>
              <p:blipFill>
                <a:blip r:embed="rId14"/>
                <a:stretch>
                  <a:fillRect/>
                </a:stretch>
              </p:blipFill>
              <p:spPr>
                <a:xfrm>
                  <a:off x="6998204" y="1097444"/>
                  <a:ext cx="14328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40" name="Freihand 39">
                  <a:extLst>
                    <a:ext uri="{FF2B5EF4-FFF2-40B4-BE49-F238E27FC236}">
                      <a16:creationId xmlns:a16="http://schemas.microsoft.com/office/drawing/2014/main" id="{867DCBED-CACE-7A39-BB40-DBA3FF886E58}"/>
                    </a:ext>
                  </a:extLst>
                </p14:cNvPr>
                <p14:cNvContentPartPr/>
                <p14:nvPr/>
              </p14:nvContentPartPr>
              <p14:xfrm>
                <a:off x="7461884" y="1025084"/>
                <a:ext cx="118440" cy="165960"/>
              </p14:xfrm>
            </p:contentPart>
          </mc:Choice>
          <mc:Fallback>
            <p:pic>
              <p:nvPicPr>
                <p:cNvPr id="40" name="Freihand 39">
                  <a:extLst>
                    <a:ext uri="{FF2B5EF4-FFF2-40B4-BE49-F238E27FC236}">
                      <a16:creationId xmlns:a16="http://schemas.microsoft.com/office/drawing/2014/main" id="{867DCBED-CACE-7A39-BB40-DBA3FF886E58}"/>
                    </a:ext>
                  </a:extLst>
                </p:cNvPr>
                <p:cNvPicPr/>
                <p:nvPr/>
              </p:nvPicPr>
              <p:blipFill>
                <a:blip r:embed="rId16"/>
                <a:stretch>
                  <a:fillRect/>
                </a:stretch>
              </p:blipFill>
              <p:spPr>
                <a:xfrm>
                  <a:off x="7452884" y="1016444"/>
                  <a:ext cx="136080" cy="1836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41" name="Freihand 40">
                  <a:extLst>
                    <a:ext uri="{FF2B5EF4-FFF2-40B4-BE49-F238E27FC236}">
                      <a16:creationId xmlns:a16="http://schemas.microsoft.com/office/drawing/2014/main" id="{C923ACE7-0D25-7438-220B-EFDAE3C4A738}"/>
                    </a:ext>
                  </a:extLst>
                </p14:cNvPr>
                <p14:cNvContentPartPr/>
                <p14:nvPr/>
              </p14:nvContentPartPr>
              <p14:xfrm>
                <a:off x="7641884" y="1067924"/>
                <a:ext cx="159840" cy="97560"/>
              </p14:xfrm>
            </p:contentPart>
          </mc:Choice>
          <mc:Fallback>
            <p:pic>
              <p:nvPicPr>
                <p:cNvPr id="41" name="Freihand 40">
                  <a:extLst>
                    <a:ext uri="{FF2B5EF4-FFF2-40B4-BE49-F238E27FC236}">
                      <a16:creationId xmlns:a16="http://schemas.microsoft.com/office/drawing/2014/main" id="{C923ACE7-0D25-7438-220B-EFDAE3C4A738}"/>
                    </a:ext>
                  </a:extLst>
                </p:cNvPr>
                <p:cNvPicPr/>
                <p:nvPr/>
              </p:nvPicPr>
              <p:blipFill>
                <a:blip r:embed="rId18"/>
                <a:stretch>
                  <a:fillRect/>
                </a:stretch>
              </p:blipFill>
              <p:spPr>
                <a:xfrm>
                  <a:off x="7633244" y="1059284"/>
                  <a:ext cx="177480" cy="1152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42" name="Freihand 41">
                  <a:extLst>
                    <a:ext uri="{FF2B5EF4-FFF2-40B4-BE49-F238E27FC236}">
                      <a16:creationId xmlns:a16="http://schemas.microsoft.com/office/drawing/2014/main" id="{155334FB-5C85-5A22-4BEA-B3BC0F959C15}"/>
                    </a:ext>
                  </a:extLst>
                </p14:cNvPr>
                <p14:cNvContentPartPr/>
                <p14:nvPr/>
              </p14:nvContentPartPr>
              <p14:xfrm>
                <a:off x="8075324" y="937244"/>
                <a:ext cx="124920" cy="214920"/>
              </p14:xfrm>
            </p:contentPart>
          </mc:Choice>
          <mc:Fallback>
            <p:pic>
              <p:nvPicPr>
                <p:cNvPr id="42" name="Freihand 41">
                  <a:extLst>
                    <a:ext uri="{FF2B5EF4-FFF2-40B4-BE49-F238E27FC236}">
                      <a16:creationId xmlns:a16="http://schemas.microsoft.com/office/drawing/2014/main" id="{155334FB-5C85-5A22-4BEA-B3BC0F959C15}"/>
                    </a:ext>
                  </a:extLst>
                </p:cNvPr>
                <p:cNvPicPr/>
                <p:nvPr/>
              </p:nvPicPr>
              <p:blipFill>
                <a:blip r:embed="rId20"/>
                <a:stretch>
                  <a:fillRect/>
                </a:stretch>
              </p:blipFill>
              <p:spPr>
                <a:xfrm>
                  <a:off x="8066684" y="928604"/>
                  <a:ext cx="142560" cy="2325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43" name="Freihand 42">
                  <a:extLst>
                    <a:ext uri="{FF2B5EF4-FFF2-40B4-BE49-F238E27FC236}">
                      <a16:creationId xmlns:a16="http://schemas.microsoft.com/office/drawing/2014/main" id="{61F98E19-92B8-0FC0-458C-2AD7CC413D80}"/>
                    </a:ext>
                  </a:extLst>
                </p14:cNvPr>
                <p14:cNvContentPartPr/>
                <p14:nvPr/>
              </p14:nvContentPartPr>
              <p14:xfrm>
                <a:off x="8135804" y="915644"/>
                <a:ext cx="157680" cy="18000"/>
              </p14:xfrm>
            </p:contentPart>
          </mc:Choice>
          <mc:Fallback>
            <p:pic>
              <p:nvPicPr>
                <p:cNvPr id="43" name="Freihand 42">
                  <a:extLst>
                    <a:ext uri="{FF2B5EF4-FFF2-40B4-BE49-F238E27FC236}">
                      <a16:creationId xmlns:a16="http://schemas.microsoft.com/office/drawing/2014/main" id="{61F98E19-92B8-0FC0-458C-2AD7CC413D80}"/>
                    </a:ext>
                  </a:extLst>
                </p:cNvPr>
                <p:cNvPicPr/>
                <p:nvPr/>
              </p:nvPicPr>
              <p:blipFill>
                <a:blip r:embed="rId22"/>
                <a:stretch>
                  <a:fillRect/>
                </a:stretch>
              </p:blipFill>
              <p:spPr>
                <a:xfrm>
                  <a:off x="8127164" y="907004"/>
                  <a:ext cx="17532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44" name="Freihand 43">
                  <a:extLst>
                    <a:ext uri="{FF2B5EF4-FFF2-40B4-BE49-F238E27FC236}">
                      <a16:creationId xmlns:a16="http://schemas.microsoft.com/office/drawing/2014/main" id="{37BA5C7F-3707-5E44-7AE9-1776813DB7B6}"/>
                    </a:ext>
                  </a:extLst>
                </p14:cNvPr>
                <p14:cNvContentPartPr/>
                <p14:nvPr/>
              </p14:nvContentPartPr>
              <p14:xfrm>
                <a:off x="8605964" y="939404"/>
                <a:ext cx="151200" cy="195480"/>
              </p14:xfrm>
            </p:contentPart>
          </mc:Choice>
          <mc:Fallback>
            <p:pic>
              <p:nvPicPr>
                <p:cNvPr id="44" name="Freihand 43">
                  <a:extLst>
                    <a:ext uri="{FF2B5EF4-FFF2-40B4-BE49-F238E27FC236}">
                      <a16:creationId xmlns:a16="http://schemas.microsoft.com/office/drawing/2014/main" id="{37BA5C7F-3707-5E44-7AE9-1776813DB7B6}"/>
                    </a:ext>
                  </a:extLst>
                </p:cNvPr>
                <p:cNvPicPr/>
                <p:nvPr/>
              </p:nvPicPr>
              <p:blipFill>
                <a:blip r:embed="rId24"/>
                <a:stretch>
                  <a:fillRect/>
                </a:stretch>
              </p:blipFill>
              <p:spPr>
                <a:xfrm>
                  <a:off x="8596964" y="930764"/>
                  <a:ext cx="168840" cy="2131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45" name="Freihand 44">
                  <a:extLst>
                    <a:ext uri="{FF2B5EF4-FFF2-40B4-BE49-F238E27FC236}">
                      <a16:creationId xmlns:a16="http://schemas.microsoft.com/office/drawing/2014/main" id="{F3C373AB-D90A-8F83-385D-22133A382FF2}"/>
                    </a:ext>
                  </a:extLst>
                </p14:cNvPr>
                <p14:cNvContentPartPr/>
                <p14:nvPr/>
              </p14:nvContentPartPr>
              <p14:xfrm>
                <a:off x="8533604" y="815204"/>
                <a:ext cx="272520" cy="355680"/>
              </p14:xfrm>
            </p:contentPart>
          </mc:Choice>
          <mc:Fallback>
            <p:pic>
              <p:nvPicPr>
                <p:cNvPr id="45" name="Freihand 44">
                  <a:extLst>
                    <a:ext uri="{FF2B5EF4-FFF2-40B4-BE49-F238E27FC236}">
                      <a16:creationId xmlns:a16="http://schemas.microsoft.com/office/drawing/2014/main" id="{F3C373AB-D90A-8F83-385D-22133A382FF2}"/>
                    </a:ext>
                  </a:extLst>
                </p:cNvPr>
                <p:cNvPicPr/>
                <p:nvPr/>
              </p:nvPicPr>
              <p:blipFill>
                <a:blip r:embed="rId26"/>
                <a:stretch>
                  <a:fillRect/>
                </a:stretch>
              </p:blipFill>
              <p:spPr>
                <a:xfrm>
                  <a:off x="8524964" y="806564"/>
                  <a:ext cx="290160" cy="3733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46" name="Freihand 45">
                  <a:extLst>
                    <a:ext uri="{FF2B5EF4-FFF2-40B4-BE49-F238E27FC236}">
                      <a16:creationId xmlns:a16="http://schemas.microsoft.com/office/drawing/2014/main" id="{03E3FB79-3782-1101-53BF-27686AF5A09E}"/>
                    </a:ext>
                  </a:extLst>
                </p14:cNvPr>
                <p14:cNvContentPartPr/>
                <p14:nvPr/>
              </p14:nvContentPartPr>
              <p14:xfrm>
                <a:off x="9043364" y="893324"/>
                <a:ext cx="195120" cy="246960"/>
              </p14:xfrm>
            </p:contentPart>
          </mc:Choice>
          <mc:Fallback>
            <p:pic>
              <p:nvPicPr>
                <p:cNvPr id="46" name="Freihand 45">
                  <a:extLst>
                    <a:ext uri="{FF2B5EF4-FFF2-40B4-BE49-F238E27FC236}">
                      <a16:creationId xmlns:a16="http://schemas.microsoft.com/office/drawing/2014/main" id="{03E3FB79-3782-1101-53BF-27686AF5A09E}"/>
                    </a:ext>
                  </a:extLst>
                </p:cNvPr>
                <p:cNvPicPr/>
                <p:nvPr/>
              </p:nvPicPr>
              <p:blipFill>
                <a:blip r:embed="rId28"/>
                <a:stretch>
                  <a:fillRect/>
                </a:stretch>
              </p:blipFill>
              <p:spPr>
                <a:xfrm>
                  <a:off x="9034724" y="884684"/>
                  <a:ext cx="212760" cy="2646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47" name="Freihand 46">
                  <a:extLst>
                    <a:ext uri="{FF2B5EF4-FFF2-40B4-BE49-F238E27FC236}">
                      <a16:creationId xmlns:a16="http://schemas.microsoft.com/office/drawing/2014/main" id="{6B48984F-6DD6-0C1C-B573-F9C8229D398C}"/>
                    </a:ext>
                  </a:extLst>
                </p14:cNvPr>
                <p14:cNvContentPartPr/>
                <p14:nvPr/>
              </p14:nvContentPartPr>
              <p14:xfrm>
                <a:off x="9365564" y="876404"/>
                <a:ext cx="52560" cy="236160"/>
              </p14:xfrm>
            </p:contentPart>
          </mc:Choice>
          <mc:Fallback>
            <p:pic>
              <p:nvPicPr>
                <p:cNvPr id="47" name="Freihand 46">
                  <a:extLst>
                    <a:ext uri="{FF2B5EF4-FFF2-40B4-BE49-F238E27FC236}">
                      <a16:creationId xmlns:a16="http://schemas.microsoft.com/office/drawing/2014/main" id="{6B48984F-6DD6-0C1C-B573-F9C8229D398C}"/>
                    </a:ext>
                  </a:extLst>
                </p:cNvPr>
                <p:cNvPicPr/>
                <p:nvPr/>
              </p:nvPicPr>
              <p:blipFill>
                <a:blip r:embed="rId30"/>
                <a:stretch>
                  <a:fillRect/>
                </a:stretch>
              </p:blipFill>
              <p:spPr>
                <a:xfrm>
                  <a:off x="9356564" y="867764"/>
                  <a:ext cx="70200" cy="25380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48" name="Freihand 47">
                  <a:extLst>
                    <a:ext uri="{FF2B5EF4-FFF2-40B4-BE49-F238E27FC236}">
                      <a16:creationId xmlns:a16="http://schemas.microsoft.com/office/drawing/2014/main" id="{A3F953B5-812B-155D-CA0B-C1A92AAD395D}"/>
                    </a:ext>
                  </a:extLst>
                </p14:cNvPr>
                <p14:cNvContentPartPr/>
                <p14:nvPr/>
              </p14:nvContentPartPr>
              <p14:xfrm>
                <a:off x="9269444" y="847244"/>
                <a:ext cx="231120" cy="294480"/>
              </p14:xfrm>
            </p:contentPart>
          </mc:Choice>
          <mc:Fallback>
            <p:pic>
              <p:nvPicPr>
                <p:cNvPr id="48" name="Freihand 47">
                  <a:extLst>
                    <a:ext uri="{FF2B5EF4-FFF2-40B4-BE49-F238E27FC236}">
                      <a16:creationId xmlns:a16="http://schemas.microsoft.com/office/drawing/2014/main" id="{A3F953B5-812B-155D-CA0B-C1A92AAD395D}"/>
                    </a:ext>
                  </a:extLst>
                </p:cNvPr>
                <p:cNvPicPr/>
                <p:nvPr/>
              </p:nvPicPr>
              <p:blipFill>
                <a:blip r:embed="rId32"/>
                <a:stretch>
                  <a:fillRect/>
                </a:stretch>
              </p:blipFill>
              <p:spPr>
                <a:xfrm>
                  <a:off x="9260444" y="838244"/>
                  <a:ext cx="248760" cy="3121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49" name="Freihand 48">
                  <a:extLst>
                    <a:ext uri="{FF2B5EF4-FFF2-40B4-BE49-F238E27FC236}">
                      <a16:creationId xmlns:a16="http://schemas.microsoft.com/office/drawing/2014/main" id="{0BF25F9A-8EC9-4241-F848-CE44BF00003F}"/>
                    </a:ext>
                  </a:extLst>
                </p14:cNvPr>
                <p14:cNvContentPartPr/>
                <p14:nvPr/>
              </p14:nvContentPartPr>
              <p14:xfrm>
                <a:off x="9606404" y="851204"/>
                <a:ext cx="304560" cy="304200"/>
              </p14:xfrm>
            </p:contentPart>
          </mc:Choice>
          <mc:Fallback>
            <p:pic>
              <p:nvPicPr>
                <p:cNvPr id="49" name="Freihand 48">
                  <a:extLst>
                    <a:ext uri="{FF2B5EF4-FFF2-40B4-BE49-F238E27FC236}">
                      <a16:creationId xmlns:a16="http://schemas.microsoft.com/office/drawing/2014/main" id="{0BF25F9A-8EC9-4241-F848-CE44BF00003F}"/>
                    </a:ext>
                  </a:extLst>
                </p:cNvPr>
                <p:cNvPicPr/>
                <p:nvPr/>
              </p:nvPicPr>
              <p:blipFill>
                <a:blip r:embed="rId34"/>
                <a:stretch>
                  <a:fillRect/>
                </a:stretch>
              </p:blipFill>
              <p:spPr>
                <a:xfrm>
                  <a:off x="9597764" y="842564"/>
                  <a:ext cx="322200" cy="3218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55" name="Freihand 54">
                  <a:extLst>
                    <a:ext uri="{FF2B5EF4-FFF2-40B4-BE49-F238E27FC236}">
                      <a16:creationId xmlns:a16="http://schemas.microsoft.com/office/drawing/2014/main" id="{8F2F0583-281D-83B6-5C5A-2B7F4F095621}"/>
                    </a:ext>
                  </a:extLst>
                </p14:cNvPr>
                <p14:cNvContentPartPr/>
                <p14:nvPr/>
              </p14:nvContentPartPr>
              <p14:xfrm>
                <a:off x="6624524" y="2535644"/>
                <a:ext cx="324720" cy="99360"/>
              </p14:xfrm>
            </p:contentPart>
          </mc:Choice>
          <mc:Fallback>
            <p:pic>
              <p:nvPicPr>
                <p:cNvPr id="55" name="Freihand 54">
                  <a:extLst>
                    <a:ext uri="{FF2B5EF4-FFF2-40B4-BE49-F238E27FC236}">
                      <a16:creationId xmlns:a16="http://schemas.microsoft.com/office/drawing/2014/main" id="{8F2F0583-281D-83B6-5C5A-2B7F4F095621}"/>
                    </a:ext>
                  </a:extLst>
                </p:cNvPr>
                <p:cNvPicPr/>
                <p:nvPr/>
              </p:nvPicPr>
              <p:blipFill>
                <a:blip r:embed="rId36"/>
                <a:stretch>
                  <a:fillRect/>
                </a:stretch>
              </p:blipFill>
              <p:spPr>
                <a:xfrm>
                  <a:off x="6615884" y="2527004"/>
                  <a:ext cx="34236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56" name="Freihand 55">
                  <a:extLst>
                    <a:ext uri="{FF2B5EF4-FFF2-40B4-BE49-F238E27FC236}">
                      <a16:creationId xmlns:a16="http://schemas.microsoft.com/office/drawing/2014/main" id="{57A4A1E3-F329-4572-B09E-5578038A649D}"/>
                    </a:ext>
                  </a:extLst>
                </p14:cNvPr>
                <p14:cNvContentPartPr/>
                <p14:nvPr/>
              </p14:nvContentPartPr>
              <p14:xfrm>
                <a:off x="6931964" y="2483444"/>
                <a:ext cx="113760" cy="219960"/>
              </p14:xfrm>
            </p:contentPart>
          </mc:Choice>
          <mc:Fallback>
            <p:pic>
              <p:nvPicPr>
                <p:cNvPr id="56" name="Freihand 55">
                  <a:extLst>
                    <a:ext uri="{FF2B5EF4-FFF2-40B4-BE49-F238E27FC236}">
                      <a16:creationId xmlns:a16="http://schemas.microsoft.com/office/drawing/2014/main" id="{57A4A1E3-F329-4572-B09E-5578038A649D}"/>
                    </a:ext>
                  </a:extLst>
                </p:cNvPr>
                <p:cNvPicPr/>
                <p:nvPr/>
              </p:nvPicPr>
              <p:blipFill>
                <a:blip r:embed="rId38"/>
                <a:stretch>
                  <a:fillRect/>
                </a:stretch>
              </p:blipFill>
              <p:spPr>
                <a:xfrm>
                  <a:off x="6923324" y="2474804"/>
                  <a:ext cx="131400" cy="23760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58" name="Freihand 57">
                  <a:extLst>
                    <a:ext uri="{FF2B5EF4-FFF2-40B4-BE49-F238E27FC236}">
                      <a16:creationId xmlns:a16="http://schemas.microsoft.com/office/drawing/2014/main" id="{04B94D50-AAD0-0D13-0B59-5DDA9F486103}"/>
                    </a:ext>
                  </a:extLst>
                </p14:cNvPr>
                <p14:cNvContentPartPr/>
                <p14:nvPr/>
              </p14:nvContentPartPr>
              <p14:xfrm>
                <a:off x="7405364" y="2422964"/>
                <a:ext cx="165600" cy="164160"/>
              </p14:xfrm>
            </p:contentPart>
          </mc:Choice>
          <mc:Fallback>
            <p:pic>
              <p:nvPicPr>
                <p:cNvPr id="58" name="Freihand 57">
                  <a:extLst>
                    <a:ext uri="{FF2B5EF4-FFF2-40B4-BE49-F238E27FC236}">
                      <a16:creationId xmlns:a16="http://schemas.microsoft.com/office/drawing/2014/main" id="{04B94D50-AAD0-0D13-0B59-5DDA9F486103}"/>
                    </a:ext>
                  </a:extLst>
                </p:cNvPr>
                <p:cNvPicPr/>
                <p:nvPr/>
              </p:nvPicPr>
              <p:blipFill>
                <a:blip r:embed="rId40"/>
                <a:stretch>
                  <a:fillRect/>
                </a:stretch>
              </p:blipFill>
              <p:spPr>
                <a:xfrm>
                  <a:off x="7396724" y="2413964"/>
                  <a:ext cx="18324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59" name="Freihand 58">
                  <a:extLst>
                    <a:ext uri="{FF2B5EF4-FFF2-40B4-BE49-F238E27FC236}">
                      <a16:creationId xmlns:a16="http://schemas.microsoft.com/office/drawing/2014/main" id="{B8FF2ACD-F81D-EFC4-E292-F474D91D7F9A}"/>
                    </a:ext>
                  </a:extLst>
                </p14:cNvPr>
                <p14:cNvContentPartPr/>
                <p14:nvPr/>
              </p14:nvContentPartPr>
              <p14:xfrm>
                <a:off x="7598684" y="2468684"/>
                <a:ext cx="143640" cy="108360"/>
              </p14:xfrm>
            </p:contentPart>
          </mc:Choice>
          <mc:Fallback>
            <p:pic>
              <p:nvPicPr>
                <p:cNvPr id="59" name="Freihand 58">
                  <a:extLst>
                    <a:ext uri="{FF2B5EF4-FFF2-40B4-BE49-F238E27FC236}">
                      <a16:creationId xmlns:a16="http://schemas.microsoft.com/office/drawing/2014/main" id="{B8FF2ACD-F81D-EFC4-E292-F474D91D7F9A}"/>
                    </a:ext>
                  </a:extLst>
                </p:cNvPr>
                <p:cNvPicPr/>
                <p:nvPr/>
              </p:nvPicPr>
              <p:blipFill>
                <a:blip r:embed="rId42"/>
                <a:stretch>
                  <a:fillRect/>
                </a:stretch>
              </p:blipFill>
              <p:spPr>
                <a:xfrm>
                  <a:off x="7590044" y="2460044"/>
                  <a:ext cx="16128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61" name="Freihand 60">
                  <a:extLst>
                    <a:ext uri="{FF2B5EF4-FFF2-40B4-BE49-F238E27FC236}">
                      <a16:creationId xmlns:a16="http://schemas.microsoft.com/office/drawing/2014/main" id="{861CD9EB-7035-865B-0008-CA7F28C6F2B4}"/>
                    </a:ext>
                  </a:extLst>
                </p14:cNvPr>
                <p14:cNvContentPartPr/>
                <p14:nvPr/>
              </p14:nvContentPartPr>
              <p14:xfrm>
                <a:off x="8049404" y="2292644"/>
                <a:ext cx="243000" cy="280440"/>
              </p14:xfrm>
            </p:contentPart>
          </mc:Choice>
          <mc:Fallback>
            <p:pic>
              <p:nvPicPr>
                <p:cNvPr id="61" name="Freihand 60">
                  <a:extLst>
                    <a:ext uri="{FF2B5EF4-FFF2-40B4-BE49-F238E27FC236}">
                      <a16:creationId xmlns:a16="http://schemas.microsoft.com/office/drawing/2014/main" id="{861CD9EB-7035-865B-0008-CA7F28C6F2B4}"/>
                    </a:ext>
                  </a:extLst>
                </p:cNvPr>
                <p:cNvPicPr/>
                <p:nvPr/>
              </p:nvPicPr>
              <p:blipFill>
                <a:blip r:embed="rId44"/>
                <a:stretch>
                  <a:fillRect/>
                </a:stretch>
              </p:blipFill>
              <p:spPr>
                <a:xfrm>
                  <a:off x="8040764" y="2284004"/>
                  <a:ext cx="260640" cy="2980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62" name="Freihand 61">
                  <a:extLst>
                    <a:ext uri="{FF2B5EF4-FFF2-40B4-BE49-F238E27FC236}">
                      <a16:creationId xmlns:a16="http://schemas.microsoft.com/office/drawing/2014/main" id="{EEB9AF30-5234-606B-F30B-21CC3B5E4662}"/>
                    </a:ext>
                  </a:extLst>
                </p14:cNvPr>
                <p14:cNvContentPartPr/>
                <p14:nvPr/>
              </p14:nvContentPartPr>
              <p14:xfrm>
                <a:off x="8439644" y="2342324"/>
                <a:ext cx="87480" cy="181080"/>
              </p14:xfrm>
            </p:contentPart>
          </mc:Choice>
          <mc:Fallback>
            <p:pic>
              <p:nvPicPr>
                <p:cNvPr id="62" name="Freihand 61">
                  <a:extLst>
                    <a:ext uri="{FF2B5EF4-FFF2-40B4-BE49-F238E27FC236}">
                      <a16:creationId xmlns:a16="http://schemas.microsoft.com/office/drawing/2014/main" id="{EEB9AF30-5234-606B-F30B-21CC3B5E4662}"/>
                    </a:ext>
                  </a:extLst>
                </p:cNvPr>
                <p:cNvPicPr/>
                <p:nvPr/>
              </p:nvPicPr>
              <p:blipFill>
                <a:blip r:embed="rId46"/>
                <a:stretch>
                  <a:fillRect/>
                </a:stretch>
              </p:blipFill>
              <p:spPr>
                <a:xfrm>
                  <a:off x="8431004" y="2333684"/>
                  <a:ext cx="10512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63" name="Freihand 62">
                  <a:extLst>
                    <a:ext uri="{FF2B5EF4-FFF2-40B4-BE49-F238E27FC236}">
                      <a16:creationId xmlns:a16="http://schemas.microsoft.com/office/drawing/2014/main" id="{A6A4523D-1E84-F493-40C6-9412978EDD23}"/>
                    </a:ext>
                  </a:extLst>
                </p14:cNvPr>
                <p14:cNvContentPartPr/>
                <p14:nvPr/>
              </p14:nvContentPartPr>
              <p14:xfrm>
                <a:off x="8367284" y="2214884"/>
                <a:ext cx="90720" cy="106560"/>
              </p14:xfrm>
            </p:contentPart>
          </mc:Choice>
          <mc:Fallback>
            <p:pic>
              <p:nvPicPr>
                <p:cNvPr id="63" name="Freihand 62">
                  <a:extLst>
                    <a:ext uri="{FF2B5EF4-FFF2-40B4-BE49-F238E27FC236}">
                      <a16:creationId xmlns:a16="http://schemas.microsoft.com/office/drawing/2014/main" id="{A6A4523D-1E84-F493-40C6-9412978EDD23}"/>
                    </a:ext>
                  </a:extLst>
                </p:cNvPr>
                <p:cNvPicPr/>
                <p:nvPr/>
              </p:nvPicPr>
              <p:blipFill>
                <a:blip r:embed="rId48"/>
                <a:stretch>
                  <a:fillRect/>
                </a:stretch>
              </p:blipFill>
              <p:spPr>
                <a:xfrm>
                  <a:off x="8358284" y="2206244"/>
                  <a:ext cx="10836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64" name="Freihand 63">
                  <a:extLst>
                    <a:ext uri="{FF2B5EF4-FFF2-40B4-BE49-F238E27FC236}">
                      <a16:creationId xmlns:a16="http://schemas.microsoft.com/office/drawing/2014/main" id="{BDC1EC56-5652-BC6A-CD2B-FC0686430D0E}"/>
                    </a:ext>
                  </a:extLst>
                </p14:cNvPr>
                <p14:cNvContentPartPr/>
                <p14:nvPr/>
              </p14:nvContentPartPr>
              <p14:xfrm>
                <a:off x="8564204" y="2452844"/>
                <a:ext cx="98640" cy="111600"/>
              </p14:xfrm>
            </p:contentPart>
          </mc:Choice>
          <mc:Fallback>
            <p:pic>
              <p:nvPicPr>
                <p:cNvPr id="64" name="Freihand 63">
                  <a:extLst>
                    <a:ext uri="{FF2B5EF4-FFF2-40B4-BE49-F238E27FC236}">
                      <a16:creationId xmlns:a16="http://schemas.microsoft.com/office/drawing/2014/main" id="{BDC1EC56-5652-BC6A-CD2B-FC0686430D0E}"/>
                    </a:ext>
                  </a:extLst>
                </p:cNvPr>
                <p:cNvPicPr/>
                <p:nvPr/>
              </p:nvPicPr>
              <p:blipFill>
                <a:blip r:embed="rId50"/>
                <a:stretch>
                  <a:fillRect/>
                </a:stretch>
              </p:blipFill>
              <p:spPr>
                <a:xfrm>
                  <a:off x="8555204" y="2443844"/>
                  <a:ext cx="116280" cy="1292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65" name="Freihand 64">
                  <a:extLst>
                    <a:ext uri="{FF2B5EF4-FFF2-40B4-BE49-F238E27FC236}">
                      <a16:creationId xmlns:a16="http://schemas.microsoft.com/office/drawing/2014/main" id="{3BA2CFB5-CCEC-88B3-15DD-BE72A062CDE5}"/>
                    </a:ext>
                  </a:extLst>
                </p14:cNvPr>
                <p14:cNvContentPartPr/>
                <p14:nvPr/>
              </p14:nvContentPartPr>
              <p14:xfrm>
                <a:off x="8923484" y="2269964"/>
                <a:ext cx="119520" cy="248400"/>
              </p14:xfrm>
            </p:contentPart>
          </mc:Choice>
          <mc:Fallback>
            <p:pic>
              <p:nvPicPr>
                <p:cNvPr id="65" name="Freihand 64">
                  <a:extLst>
                    <a:ext uri="{FF2B5EF4-FFF2-40B4-BE49-F238E27FC236}">
                      <a16:creationId xmlns:a16="http://schemas.microsoft.com/office/drawing/2014/main" id="{3BA2CFB5-CCEC-88B3-15DD-BE72A062CDE5}"/>
                    </a:ext>
                  </a:extLst>
                </p:cNvPr>
                <p:cNvPicPr/>
                <p:nvPr/>
              </p:nvPicPr>
              <p:blipFill>
                <a:blip r:embed="rId52"/>
                <a:stretch>
                  <a:fillRect/>
                </a:stretch>
              </p:blipFill>
              <p:spPr>
                <a:xfrm>
                  <a:off x="8914484" y="2261324"/>
                  <a:ext cx="137160" cy="2660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66" name="Freihand 65">
                  <a:extLst>
                    <a:ext uri="{FF2B5EF4-FFF2-40B4-BE49-F238E27FC236}">
                      <a16:creationId xmlns:a16="http://schemas.microsoft.com/office/drawing/2014/main" id="{BCA3FCAF-677B-CA76-7149-039C3E916D16}"/>
                    </a:ext>
                  </a:extLst>
                </p14:cNvPr>
                <p14:cNvContentPartPr/>
                <p14:nvPr/>
              </p14:nvContentPartPr>
              <p14:xfrm>
                <a:off x="9110324" y="2338724"/>
                <a:ext cx="396000" cy="133920"/>
              </p14:xfrm>
            </p:contentPart>
          </mc:Choice>
          <mc:Fallback>
            <p:pic>
              <p:nvPicPr>
                <p:cNvPr id="66" name="Freihand 65">
                  <a:extLst>
                    <a:ext uri="{FF2B5EF4-FFF2-40B4-BE49-F238E27FC236}">
                      <a16:creationId xmlns:a16="http://schemas.microsoft.com/office/drawing/2014/main" id="{BCA3FCAF-677B-CA76-7149-039C3E916D16}"/>
                    </a:ext>
                  </a:extLst>
                </p:cNvPr>
                <p:cNvPicPr/>
                <p:nvPr/>
              </p:nvPicPr>
              <p:blipFill>
                <a:blip r:embed="rId54"/>
                <a:stretch>
                  <a:fillRect/>
                </a:stretch>
              </p:blipFill>
              <p:spPr>
                <a:xfrm>
                  <a:off x="9101324" y="2329724"/>
                  <a:ext cx="413640" cy="15156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67" name="Freihand 66">
                  <a:extLst>
                    <a:ext uri="{FF2B5EF4-FFF2-40B4-BE49-F238E27FC236}">
                      <a16:creationId xmlns:a16="http://schemas.microsoft.com/office/drawing/2014/main" id="{46214A04-954C-1E07-B528-444E8D67222E}"/>
                    </a:ext>
                  </a:extLst>
                </p14:cNvPr>
                <p14:cNvContentPartPr/>
                <p14:nvPr/>
              </p14:nvContentPartPr>
              <p14:xfrm>
                <a:off x="9531524" y="2230364"/>
                <a:ext cx="5400" cy="12600"/>
              </p14:xfrm>
            </p:contentPart>
          </mc:Choice>
          <mc:Fallback>
            <p:pic>
              <p:nvPicPr>
                <p:cNvPr id="67" name="Freihand 66">
                  <a:extLst>
                    <a:ext uri="{FF2B5EF4-FFF2-40B4-BE49-F238E27FC236}">
                      <a16:creationId xmlns:a16="http://schemas.microsoft.com/office/drawing/2014/main" id="{46214A04-954C-1E07-B528-444E8D67222E}"/>
                    </a:ext>
                  </a:extLst>
                </p:cNvPr>
                <p:cNvPicPr/>
                <p:nvPr/>
              </p:nvPicPr>
              <p:blipFill>
                <a:blip r:embed="rId56"/>
                <a:stretch>
                  <a:fillRect/>
                </a:stretch>
              </p:blipFill>
              <p:spPr>
                <a:xfrm>
                  <a:off x="9522884" y="2221724"/>
                  <a:ext cx="2304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68" name="Freihand 67">
                  <a:extLst>
                    <a:ext uri="{FF2B5EF4-FFF2-40B4-BE49-F238E27FC236}">
                      <a16:creationId xmlns:a16="http://schemas.microsoft.com/office/drawing/2014/main" id="{07ACE74A-CC02-9125-65AA-931473714246}"/>
                    </a:ext>
                  </a:extLst>
                </p14:cNvPr>
                <p14:cNvContentPartPr/>
                <p14:nvPr/>
              </p14:nvContentPartPr>
              <p14:xfrm>
                <a:off x="9855524" y="2205884"/>
                <a:ext cx="149760" cy="225000"/>
              </p14:xfrm>
            </p:contentPart>
          </mc:Choice>
          <mc:Fallback>
            <p:pic>
              <p:nvPicPr>
                <p:cNvPr id="68" name="Freihand 67">
                  <a:extLst>
                    <a:ext uri="{FF2B5EF4-FFF2-40B4-BE49-F238E27FC236}">
                      <a16:creationId xmlns:a16="http://schemas.microsoft.com/office/drawing/2014/main" id="{07ACE74A-CC02-9125-65AA-931473714246}"/>
                    </a:ext>
                  </a:extLst>
                </p:cNvPr>
                <p:cNvPicPr/>
                <p:nvPr/>
              </p:nvPicPr>
              <p:blipFill>
                <a:blip r:embed="rId58"/>
                <a:stretch>
                  <a:fillRect/>
                </a:stretch>
              </p:blipFill>
              <p:spPr>
                <a:xfrm>
                  <a:off x="9846524" y="2196884"/>
                  <a:ext cx="167400" cy="2426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69" name="Freihand 68">
                  <a:extLst>
                    <a:ext uri="{FF2B5EF4-FFF2-40B4-BE49-F238E27FC236}">
                      <a16:creationId xmlns:a16="http://schemas.microsoft.com/office/drawing/2014/main" id="{AA886DF5-E6B4-DEC6-AB64-DE3815DFFA8E}"/>
                    </a:ext>
                  </a:extLst>
                </p14:cNvPr>
                <p14:cNvContentPartPr/>
                <p14:nvPr/>
              </p14:nvContentPartPr>
              <p14:xfrm>
                <a:off x="10041284" y="2304884"/>
                <a:ext cx="273240" cy="63720"/>
              </p14:xfrm>
            </p:contentPart>
          </mc:Choice>
          <mc:Fallback>
            <p:pic>
              <p:nvPicPr>
                <p:cNvPr id="69" name="Freihand 68">
                  <a:extLst>
                    <a:ext uri="{FF2B5EF4-FFF2-40B4-BE49-F238E27FC236}">
                      <a16:creationId xmlns:a16="http://schemas.microsoft.com/office/drawing/2014/main" id="{AA886DF5-E6B4-DEC6-AB64-DE3815DFFA8E}"/>
                    </a:ext>
                  </a:extLst>
                </p:cNvPr>
                <p:cNvPicPr/>
                <p:nvPr/>
              </p:nvPicPr>
              <p:blipFill>
                <a:blip r:embed="rId60"/>
                <a:stretch>
                  <a:fillRect/>
                </a:stretch>
              </p:blipFill>
              <p:spPr>
                <a:xfrm>
                  <a:off x="10032644" y="2295884"/>
                  <a:ext cx="29088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70" name="Freihand 69">
                  <a:extLst>
                    <a:ext uri="{FF2B5EF4-FFF2-40B4-BE49-F238E27FC236}">
                      <a16:creationId xmlns:a16="http://schemas.microsoft.com/office/drawing/2014/main" id="{799153A8-562C-906C-332C-A422CC2F6629}"/>
                    </a:ext>
                  </a:extLst>
                </p14:cNvPr>
                <p14:cNvContentPartPr/>
                <p14:nvPr/>
              </p14:nvContentPartPr>
              <p14:xfrm>
                <a:off x="10349084" y="2172044"/>
                <a:ext cx="167400" cy="163800"/>
              </p14:xfrm>
            </p:contentPart>
          </mc:Choice>
          <mc:Fallback>
            <p:pic>
              <p:nvPicPr>
                <p:cNvPr id="70" name="Freihand 69">
                  <a:extLst>
                    <a:ext uri="{FF2B5EF4-FFF2-40B4-BE49-F238E27FC236}">
                      <a16:creationId xmlns:a16="http://schemas.microsoft.com/office/drawing/2014/main" id="{799153A8-562C-906C-332C-A422CC2F6629}"/>
                    </a:ext>
                  </a:extLst>
                </p:cNvPr>
                <p:cNvPicPr/>
                <p:nvPr/>
              </p:nvPicPr>
              <p:blipFill>
                <a:blip r:embed="rId62"/>
                <a:stretch>
                  <a:fillRect/>
                </a:stretch>
              </p:blipFill>
              <p:spPr>
                <a:xfrm>
                  <a:off x="10340444" y="2163404"/>
                  <a:ext cx="18504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71" name="Freihand 70">
                  <a:extLst>
                    <a:ext uri="{FF2B5EF4-FFF2-40B4-BE49-F238E27FC236}">
                      <a16:creationId xmlns:a16="http://schemas.microsoft.com/office/drawing/2014/main" id="{EE88E8FA-F2E7-EF78-DA30-2961CF23D1B5}"/>
                    </a:ext>
                  </a:extLst>
                </p14:cNvPr>
                <p14:cNvContentPartPr/>
                <p14:nvPr/>
              </p14:nvContentPartPr>
              <p14:xfrm>
                <a:off x="10560404" y="2141804"/>
                <a:ext cx="303840" cy="183240"/>
              </p14:xfrm>
            </p:contentPart>
          </mc:Choice>
          <mc:Fallback>
            <p:pic>
              <p:nvPicPr>
                <p:cNvPr id="71" name="Freihand 70">
                  <a:extLst>
                    <a:ext uri="{FF2B5EF4-FFF2-40B4-BE49-F238E27FC236}">
                      <a16:creationId xmlns:a16="http://schemas.microsoft.com/office/drawing/2014/main" id="{EE88E8FA-F2E7-EF78-DA30-2961CF23D1B5}"/>
                    </a:ext>
                  </a:extLst>
                </p:cNvPr>
                <p:cNvPicPr/>
                <p:nvPr/>
              </p:nvPicPr>
              <p:blipFill>
                <a:blip r:embed="rId64"/>
                <a:stretch>
                  <a:fillRect/>
                </a:stretch>
              </p:blipFill>
              <p:spPr>
                <a:xfrm>
                  <a:off x="10551764" y="2132804"/>
                  <a:ext cx="321480" cy="20088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72" name="Freihand 71">
                  <a:extLst>
                    <a:ext uri="{FF2B5EF4-FFF2-40B4-BE49-F238E27FC236}">
                      <a16:creationId xmlns:a16="http://schemas.microsoft.com/office/drawing/2014/main" id="{5315B0B6-0A05-72AD-C6CB-129661FE4911}"/>
                    </a:ext>
                  </a:extLst>
                </p14:cNvPr>
                <p14:cNvContentPartPr/>
                <p14:nvPr/>
              </p14:nvContentPartPr>
              <p14:xfrm>
                <a:off x="9548804" y="2473364"/>
                <a:ext cx="1663920" cy="95040"/>
              </p14:xfrm>
            </p:contentPart>
          </mc:Choice>
          <mc:Fallback>
            <p:pic>
              <p:nvPicPr>
                <p:cNvPr id="72" name="Freihand 71">
                  <a:extLst>
                    <a:ext uri="{FF2B5EF4-FFF2-40B4-BE49-F238E27FC236}">
                      <a16:creationId xmlns:a16="http://schemas.microsoft.com/office/drawing/2014/main" id="{5315B0B6-0A05-72AD-C6CB-129661FE4911}"/>
                    </a:ext>
                  </a:extLst>
                </p:cNvPr>
                <p:cNvPicPr/>
                <p:nvPr/>
              </p:nvPicPr>
              <p:blipFill>
                <a:blip r:embed="rId66"/>
                <a:stretch>
                  <a:fillRect/>
                </a:stretch>
              </p:blipFill>
              <p:spPr>
                <a:xfrm>
                  <a:off x="9540164" y="2464724"/>
                  <a:ext cx="168156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73" name="Freihand 72">
                  <a:extLst>
                    <a:ext uri="{FF2B5EF4-FFF2-40B4-BE49-F238E27FC236}">
                      <a16:creationId xmlns:a16="http://schemas.microsoft.com/office/drawing/2014/main" id="{3DB1B45F-A224-6828-A95E-7D5D5BF09059}"/>
                    </a:ext>
                  </a:extLst>
                </p14:cNvPr>
                <p14:cNvContentPartPr/>
                <p14:nvPr/>
              </p14:nvContentPartPr>
              <p14:xfrm>
                <a:off x="8816924" y="1272764"/>
                <a:ext cx="1089720" cy="124560"/>
              </p14:xfrm>
            </p:contentPart>
          </mc:Choice>
          <mc:Fallback>
            <p:pic>
              <p:nvPicPr>
                <p:cNvPr id="73" name="Freihand 72">
                  <a:extLst>
                    <a:ext uri="{FF2B5EF4-FFF2-40B4-BE49-F238E27FC236}">
                      <a16:creationId xmlns:a16="http://schemas.microsoft.com/office/drawing/2014/main" id="{3DB1B45F-A224-6828-A95E-7D5D5BF09059}"/>
                    </a:ext>
                  </a:extLst>
                </p:cNvPr>
                <p:cNvPicPr/>
                <p:nvPr/>
              </p:nvPicPr>
              <p:blipFill>
                <a:blip r:embed="rId68"/>
                <a:stretch>
                  <a:fillRect/>
                </a:stretch>
              </p:blipFill>
              <p:spPr>
                <a:xfrm>
                  <a:off x="8808284" y="1263764"/>
                  <a:ext cx="110736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75" name="Freihand 74">
                  <a:extLst>
                    <a:ext uri="{FF2B5EF4-FFF2-40B4-BE49-F238E27FC236}">
                      <a16:creationId xmlns:a16="http://schemas.microsoft.com/office/drawing/2014/main" id="{049DF240-85A4-19D6-26D4-67BFC20C192C}"/>
                    </a:ext>
                  </a:extLst>
                </p14:cNvPr>
                <p14:cNvContentPartPr/>
                <p14:nvPr/>
              </p14:nvContentPartPr>
              <p14:xfrm>
                <a:off x="6859244" y="3276524"/>
                <a:ext cx="536400" cy="266400"/>
              </p14:xfrm>
            </p:contentPart>
          </mc:Choice>
          <mc:Fallback>
            <p:pic>
              <p:nvPicPr>
                <p:cNvPr id="75" name="Freihand 74">
                  <a:extLst>
                    <a:ext uri="{FF2B5EF4-FFF2-40B4-BE49-F238E27FC236}">
                      <a16:creationId xmlns:a16="http://schemas.microsoft.com/office/drawing/2014/main" id="{049DF240-85A4-19D6-26D4-67BFC20C192C}"/>
                    </a:ext>
                  </a:extLst>
                </p:cNvPr>
                <p:cNvPicPr/>
                <p:nvPr/>
              </p:nvPicPr>
              <p:blipFill>
                <a:blip r:embed="rId70"/>
                <a:stretch>
                  <a:fillRect/>
                </a:stretch>
              </p:blipFill>
              <p:spPr>
                <a:xfrm>
                  <a:off x="6850604" y="3267524"/>
                  <a:ext cx="554040" cy="28404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76" name="Freihand 75">
                  <a:extLst>
                    <a:ext uri="{FF2B5EF4-FFF2-40B4-BE49-F238E27FC236}">
                      <a16:creationId xmlns:a16="http://schemas.microsoft.com/office/drawing/2014/main" id="{35313500-FEE4-AB37-A7BC-60D52C7B7D39}"/>
                    </a:ext>
                  </a:extLst>
                </p14:cNvPr>
                <p14:cNvContentPartPr/>
                <p14:nvPr/>
              </p14:nvContentPartPr>
              <p14:xfrm>
                <a:off x="7438484" y="3265364"/>
                <a:ext cx="182880" cy="242280"/>
              </p14:xfrm>
            </p:contentPart>
          </mc:Choice>
          <mc:Fallback>
            <p:pic>
              <p:nvPicPr>
                <p:cNvPr id="76" name="Freihand 75">
                  <a:extLst>
                    <a:ext uri="{FF2B5EF4-FFF2-40B4-BE49-F238E27FC236}">
                      <a16:creationId xmlns:a16="http://schemas.microsoft.com/office/drawing/2014/main" id="{35313500-FEE4-AB37-A7BC-60D52C7B7D39}"/>
                    </a:ext>
                  </a:extLst>
                </p:cNvPr>
                <p:cNvPicPr/>
                <p:nvPr/>
              </p:nvPicPr>
              <p:blipFill>
                <a:blip r:embed="rId72"/>
                <a:stretch>
                  <a:fillRect/>
                </a:stretch>
              </p:blipFill>
              <p:spPr>
                <a:xfrm>
                  <a:off x="7429484" y="3256364"/>
                  <a:ext cx="200520" cy="25992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77" name="Freihand 76">
                  <a:extLst>
                    <a:ext uri="{FF2B5EF4-FFF2-40B4-BE49-F238E27FC236}">
                      <a16:creationId xmlns:a16="http://schemas.microsoft.com/office/drawing/2014/main" id="{8D04E0E2-473D-76E4-9688-55CD2F35C048}"/>
                    </a:ext>
                  </a:extLst>
                </p14:cNvPr>
                <p14:cNvContentPartPr/>
                <p14:nvPr/>
              </p14:nvContentPartPr>
              <p14:xfrm>
                <a:off x="7632884" y="3236204"/>
                <a:ext cx="266760" cy="232200"/>
              </p14:xfrm>
            </p:contentPart>
          </mc:Choice>
          <mc:Fallback>
            <p:pic>
              <p:nvPicPr>
                <p:cNvPr id="77" name="Freihand 76">
                  <a:extLst>
                    <a:ext uri="{FF2B5EF4-FFF2-40B4-BE49-F238E27FC236}">
                      <a16:creationId xmlns:a16="http://schemas.microsoft.com/office/drawing/2014/main" id="{8D04E0E2-473D-76E4-9688-55CD2F35C048}"/>
                    </a:ext>
                  </a:extLst>
                </p:cNvPr>
                <p:cNvPicPr/>
                <p:nvPr/>
              </p:nvPicPr>
              <p:blipFill>
                <a:blip r:embed="rId74"/>
                <a:stretch>
                  <a:fillRect/>
                </a:stretch>
              </p:blipFill>
              <p:spPr>
                <a:xfrm>
                  <a:off x="7623884" y="3227204"/>
                  <a:ext cx="284400" cy="24984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79" name="Freihand 78">
                  <a:extLst>
                    <a:ext uri="{FF2B5EF4-FFF2-40B4-BE49-F238E27FC236}">
                      <a16:creationId xmlns:a16="http://schemas.microsoft.com/office/drawing/2014/main" id="{FE527B0B-ADFC-0E2B-5B1F-67BB847FD1D2}"/>
                    </a:ext>
                  </a:extLst>
                </p14:cNvPr>
                <p14:cNvContentPartPr/>
                <p14:nvPr/>
              </p14:nvContentPartPr>
              <p14:xfrm>
                <a:off x="8196644" y="3289484"/>
                <a:ext cx="259200" cy="135720"/>
              </p14:xfrm>
            </p:contentPart>
          </mc:Choice>
          <mc:Fallback>
            <p:pic>
              <p:nvPicPr>
                <p:cNvPr id="79" name="Freihand 78">
                  <a:extLst>
                    <a:ext uri="{FF2B5EF4-FFF2-40B4-BE49-F238E27FC236}">
                      <a16:creationId xmlns:a16="http://schemas.microsoft.com/office/drawing/2014/main" id="{FE527B0B-ADFC-0E2B-5B1F-67BB847FD1D2}"/>
                    </a:ext>
                  </a:extLst>
                </p:cNvPr>
                <p:cNvPicPr/>
                <p:nvPr/>
              </p:nvPicPr>
              <p:blipFill>
                <a:blip r:embed="rId76"/>
                <a:stretch>
                  <a:fillRect/>
                </a:stretch>
              </p:blipFill>
              <p:spPr>
                <a:xfrm>
                  <a:off x="8187644" y="3280844"/>
                  <a:ext cx="276840" cy="1533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80" name="Freihand 79">
                  <a:extLst>
                    <a:ext uri="{FF2B5EF4-FFF2-40B4-BE49-F238E27FC236}">
                      <a16:creationId xmlns:a16="http://schemas.microsoft.com/office/drawing/2014/main" id="{67E2801B-1241-1C53-3FD8-EC3363A5E900}"/>
                    </a:ext>
                  </a:extLst>
                </p14:cNvPr>
                <p14:cNvContentPartPr/>
                <p14:nvPr/>
              </p14:nvContentPartPr>
              <p14:xfrm>
                <a:off x="8499404" y="3266444"/>
                <a:ext cx="143640" cy="116280"/>
              </p14:xfrm>
            </p:contentPart>
          </mc:Choice>
          <mc:Fallback>
            <p:pic>
              <p:nvPicPr>
                <p:cNvPr id="80" name="Freihand 79">
                  <a:extLst>
                    <a:ext uri="{FF2B5EF4-FFF2-40B4-BE49-F238E27FC236}">
                      <a16:creationId xmlns:a16="http://schemas.microsoft.com/office/drawing/2014/main" id="{67E2801B-1241-1C53-3FD8-EC3363A5E900}"/>
                    </a:ext>
                  </a:extLst>
                </p:cNvPr>
                <p:cNvPicPr/>
                <p:nvPr/>
              </p:nvPicPr>
              <p:blipFill>
                <a:blip r:embed="rId78"/>
                <a:stretch>
                  <a:fillRect/>
                </a:stretch>
              </p:blipFill>
              <p:spPr>
                <a:xfrm>
                  <a:off x="8490404" y="3257444"/>
                  <a:ext cx="16128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81" name="Freihand 80">
                  <a:extLst>
                    <a:ext uri="{FF2B5EF4-FFF2-40B4-BE49-F238E27FC236}">
                      <a16:creationId xmlns:a16="http://schemas.microsoft.com/office/drawing/2014/main" id="{401B6B1F-D8BB-D5E0-3446-53474BC36A36}"/>
                    </a:ext>
                  </a:extLst>
                </p14:cNvPr>
                <p14:cNvContentPartPr/>
                <p14:nvPr/>
              </p14:nvContentPartPr>
              <p14:xfrm>
                <a:off x="8683364" y="3162044"/>
                <a:ext cx="193320" cy="186840"/>
              </p14:xfrm>
            </p:contentPart>
          </mc:Choice>
          <mc:Fallback>
            <p:pic>
              <p:nvPicPr>
                <p:cNvPr id="81" name="Freihand 80">
                  <a:extLst>
                    <a:ext uri="{FF2B5EF4-FFF2-40B4-BE49-F238E27FC236}">
                      <a16:creationId xmlns:a16="http://schemas.microsoft.com/office/drawing/2014/main" id="{401B6B1F-D8BB-D5E0-3446-53474BC36A36}"/>
                    </a:ext>
                  </a:extLst>
                </p:cNvPr>
                <p:cNvPicPr/>
                <p:nvPr/>
              </p:nvPicPr>
              <p:blipFill>
                <a:blip r:embed="rId80"/>
                <a:stretch>
                  <a:fillRect/>
                </a:stretch>
              </p:blipFill>
              <p:spPr>
                <a:xfrm>
                  <a:off x="8674724" y="3153404"/>
                  <a:ext cx="210960" cy="20448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82" name="Freihand 81">
                  <a:extLst>
                    <a:ext uri="{FF2B5EF4-FFF2-40B4-BE49-F238E27FC236}">
                      <a16:creationId xmlns:a16="http://schemas.microsoft.com/office/drawing/2014/main" id="{DF19234D-4220-3FC9-8A41-1EF8F36C5755}"/>
                    </a:ext>
                  </a:extLst>
                </p14:cNvPr>
                <p14:cNvContentPartPr/>
                <p14:nvPr/>
              </p14:nvContentPartPr>
              <p14:xfrm>
                <a:off x="8920604" y="3217484"/>
                <a:ext cx="83880" cy="146880"/>
              </p14:xfrm>
            </p:contentPart>
          </mc:Choice>
          <mc:Fallback>
            <p:pic>
              <p:nvPicPr>
                <p:cNvPr id="82" name="Freihand 81">
                  <a:extLst>
                    <a:ext uri="{FF2B5EF4-FFF2-40B4-BE49-F238E27FC236}">
                      <a16:creationId xmlns:a16="http://schemas.microsoft.com/office/drawing/2014/main" id="{DF19234D-4220-3FC9-8A41-1EF8F36C5755}"/>
                    </a:ext>
                  </a:extLst>
                </p:cNvPr>
                <p:cNvPicPr/>
                <p:nvPr/>
              </p:nvPicPr>
              <p:blipFill>
                <a:blip r:embed="rId82"/>
                <a:stretch>
                  <a:fillRect/>
                </a:stretch>
              </p:blipFill>
              <p:spPr>
                <a:xfrm>
                  <a:off x="8911964" y="3208484"/>
                  <a:ext cx="101520" cy="16452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83" name="Freihand 82">
                  <a:extLst>
                    <a:ext uri="{FF2B5EF4-FFF2-40B4-BE49-F238E27FC236}">
                      <a16:creationId xmlns:a16="http://schemas.microsoft.com/office/drawing/2014/main" id="{162E96EC-76AD-9FC8-3779-12EE3A320427}"/>
                    </a:ext>
                  </a:extLst>
                </p14:cNvPr>
                <p14:cNvContentPartPr/>
                <p14:nvPr/>
              </p14:nvContentPartPr>
              <p14:xfrm>
                <a:off x="8983244" y="3075644"/>
                <a:ext cx="159480" cy="279360"/>
              </p14:xfrm>
            </p:contentPart>
          </mc:Choice>
          <mc:Fallback>
            <p:pic>
              <p:nvPicPr>
                <p:cNvPr id="83" name="Freihand 82">
                  <a:extLst>
                    <a:ext uri="{FF2B5EF4-FFF2-40B4-BE49-F238E27FC236}">
                      <a16:creationId xmlns:a16="http://schemas.microsoft.com/office/drawing/2014/main" id="{162E96EC-76AD-9FC8-3779-12EE3A320427}"/>
                    </a:ext>
                  </a:extLst>
                </p:cNvPr>
                <p:cNvPicPr/>
                <p:nvPr/>
              </p:nvPicPr>
              <p:blipFill>
                <a:blip r:embed="rId84"/>
                <a:stretch>
                  <a:fillRect/>
                </a:stretch>
              </p:blipFill>
              <p:spPr>
                <a:xfrm>
                  <a:off x="8974604" y="3066644"/>
                  <a:ext cx="177120" cy="29700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84" name="Freihand 83">
                  <a:extLst>
                    <a:ext uri="{FF2B5EF4-FFF2-40B4-BE49-F238E27FC236}">
                      <a16:creationId xmlns:a16="http://schemas.microsoft.com/office/drawing/2014/main" id="{790D35B6-1121-E77A-876A-8ABD52DBC8F2}"/>
                    </a:ext>
                  </a:extLst>
                </p14:cNvPr>
                <p14:cNvContentPartPr/>
                <p14:nvPr/>
              </p14:nvContentPartPr>
              <p14:xfrm>
                <a:off x="9379244" y="3192644"/>
                <a:ext cx="139320" cy="150480"/>
              </p14:xfrm>
            </p:contentPart>
          </mc:Choice>
          <mc:Fallback>
            <p:pic>
              <p:nvPicPr>
                <p:cNvPr id="84" name="Freihand 83">
                  <a:extLst>
                    <a:ext uri="{FF2B5EF4-FFF2-40B4-BE49-F238E27FC236}">
                      <a16:creationId xmlns:a16="http://schemas.microsoft.com/office/drawing/2014/main" id="{790D35B6-1121-E77A-876A-8ABD52DBC8F2}"/>
                    </a:ext>
                  </a:extLst>
                </p:cNvPr>
                <p:cNvPicPr/>
                <p:nvPr/>
              </p:nvPicPr>
              <p:blipFill>
                <a:blip r:embed="rId86"/>
                <a:stretch>
                  <a:fillRect/>
                </a:stretch>
              </p:blipFill>
              <p:spPr>
                <a:xfrm>
                  <a:off x="9370244" y="3184004"/>
                  <a:ext cx="15696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85" name="Freihand 84">
                  <a:extLst>
                    <a:ext uri="{FF2B5EF4-FFF2-40B4-BE49-F238E27FC236}">
                      <a16:creationId xmlns:a16="http://schemas.microsoft.com/office/drawing/2014/main" id="{1AED0C9D-31F6-54C8-B096-A67BCDB734F3}"/>
                    </a:ext>
                  </a:extLst>
                </p14:cNvPr>
                <p14:cNvContentPartPr/>
                <p14:nvPr/>
              </p14:nvContentPartPr>
              <p14:xfrm>
                <a:off x="9572924" y="3040364"/>
                <a:ext cx="131400" cy="235440"/>
              </p14:xfrm>
            </p:contentPart>
          </mc:Choice>
          <mc:Fallback>
            <p:pic>
              <p:nvPicPr>
                <p:cNvPr id="85" name="Freihand 84">
                  <a:extLst>
                    <a:ext uri="{FF2B5EF4-FFF2-40B4-BE49-F238E27FC236}">
                      <a16:creationId xmlns:a16="http://schemas.microsoft.com/office/drawing/2014/main" id="{1AED0C9D-31F6-54C8-B096-A67BCDB734F3}"/>
                    </a:ext>
                  </a:extLst>
                </p:cNvPr>
                <p:cNvPicPr/>
                <p:nvPr/>
              </p:nvPicPr>
              <p:blipFill>
                <a:blip r:embed="rId88"/>
                <a:stretch>
                  <a:fillRect/>
                </a:stretch>
              </p:blipFill>
              <p:spPr>
                <a:xfrm>
                  <a:off x="9564284" y="3031724"/>
                  <a:ext cx="149040" cy="25308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86" name="Freihand 85">
                  <a:extLst>
                    <a:ext uri="{FF2B5EF4-FFF2-40B4-BE49-F238E27FC236}">
                      <a16:creationId xmlns:a16="http://schemas.microsoft.com/office/drawing/2014/main" id="{C9756735-60AE-24DD-6FD6-8AB40AFC1063}"/>
                    </a:ext>
                  </a:extLst>
                </p14:cNvPr>
                <p14:cNvContentPartPr/>
                <p14:nvPr/>
              </p14:nvContentPartPr>
              <p14:xfrm>
                <a:off x="9745004" y="3152324"/>
                <a:ext cx="195480" cy="92880"/>
              </p14:xfrm>
            </p:contentPart>
          </mc:Choice>
          <mc:Fallback>
            <p:pic>
              <p:nvPicPr>
                <p:cNvPr id="86" name="Freihand 85">
                  <a:extLst>
                    <a:ext uri="{FF2B5EF4-FFF2-40B4-BE49-F238E27FC236}">
                      <a16:creationId xmlns:a16="http://schemas.microsoft.com/office/drawing/2014/main" id="{C9756735-60AE-24DD-6FD6-8AB40AFC1063}"/>
                    </a:ext>
                  </a:extLst>
                </p:cNvPr>
                <p:cNvPicPr/>
                <p:nvPr/>
              </p:nvPicPr>
              <p:blipFill>
                <a:blip r:embed="rId90"/>
                <a:stretch>
                  <a:fillRect/>
                </a:stretch>
              </p:blipFill>
              <p:spPr>
                <a:xfrm>
                  <a:off x="9736364" y="3143684"/>
                  <a:ext cx="213120" cy="11052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87" name="Freihand 86">
                  <a:extLst>
                    <a:ext uri="{FF2B5EF4-FFF2-40B4-BE49-F238E27FC236}">
                      <a16:creationId xmlns:a16="http://schemas.microsoft.com/office/drawing/2014/main" id="{96175B36-E17D-827E-DEC5-B54D00EB32D4}"/>
                    </a:ext>
                  </a:extLst>
                </p14:cNvPr>
                <p14:cNvContentPartPr/>
                <p14:nvPr/>
              </p14:nvContentPartPr>
              <p14:xfrm>
                <a:off x="9409844" y="2972324"/>
                <a:ext cx="110160" cy="13680"/>
              </p14:xfrm>
            </p:contentPart>
          </mc:Choice>
          <mc:Fallback>
            <p:pic>
              <p:nvPicPr>
                <p:cNvPr id="87" name="Freihand 86">
                  <a:extLst>
                    <a:ext uri="{FF2B5EF4-FFF2-40B4-BE49-F238E27FC236}">
                      <a16:creationId xmlns:a16="http://schemas.microsoft.com/office/drawing/2014/main" id="{96175B36-E17D-827E-DEC5-B54D00EB32D4}"/>
                    </a:ext>
                  </a:extLst>
                </p:cNvPr>
                <p:cNvPicPr/>
                <p:nvPr/>
              </p:nvPicPr>
              <p:blipFill>
                <a:blip r:embed="rId92"/>
                <a:stretch>
                  <a:fillRect/>
                </a:stretch>
              </p:blipFill>
              <p:spPr>
                <a:xfrm>
                  <a:off x="9400844" y="2963684"/>
                  <a:ext cx="127800" cy="3132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88" name="Freihand 87">
                  <a:extLst>
                    <a:ext uri="{FF2B5EF4-FFF2-40B4-BE49-F238E27FC236}">
                      <a16:creationId xmlns:a16="http://schemas.microsoft.com/office/drawing/2014/main" id="{A63A98F0-4ED9-5D06-23D8-A672C9DCEAF0}"/>
                    </a:ext>
                  </a:extLst>
                </p14:cNvPr>
                <p14:cNvContentPartPr/>
                <p14:nvPr/>
              </p14:nvContentPartPr>
              <p14:xfrm>
                <a:off x="10238564" y="3083924"/>
                <a:ext cx="474480" cy="160560"/>
              </p14:xfrm>
            </p:contentPart>
          </mc:Choice>
          <mc:Fallback>
            <p:pic>
              <p:nvPicPr>
                <p:cNvPr id="88" name="Freihand 87">
                  <a:extLst>
                    <a:ext uri="{FF2B5EF4-FFF2-40B4-BE49-F238E27FC236}">
                      <a16:creationId xmlns:a16="http://schemas.microsoft.com/office/drawing/2014/main" id="{A63A98F0-4ED9-5D06-23D8-A672C9DCEAF0}"/>
                    </a:ext>
                  </a:extLst>
                </p:cNvPr>
                <p:cNvPicPr/>
                <p:nvPr/>
              </p:nvPicPr>
              <p:blipFill>
                <a:blip r:embed="rId94"/>
                <a:stretch>
                  <a:fillRect/>
                </a:stretch>
              </p:blipFill>
              <p:spPr>
                <a:xfrm>
                  <a:off x="10229924" y="3075284"/>
                  <a:ext cx="49212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89" name="Freihand 88">
                  <a:extLst>
                    <a:ext uri="{FF2B5EF4-FFF2-40B4-BE49-F238E27FC236}">
                      <a16:creationId xmlns:a16="http://schemas.microsoft.com/office/drawing/2014/main" id="{294A9F28-141E-DDF8-B3CC-7E87C52718C2}"/>
                    </a:ext>
                  </a:extLst>
                </p14:cNvPr>
                <p14:cNvContentPartPr/>
                <p14:nvPr/>
              </p14:nvContentPartPr>
              <p14:xfrm>
                <a:off x="10624484" y="2974484"/>
                <a:ext cx="21960" cy="20880"/>
              </p14:xfrm>
            </p:contentPart>
          </mc:Choice>
          <mc:Fallback>
            <p:pic>
              <p:nvPicPr>
                <p:cNvPr id="89" name="Freihand 88">
                  <a:extLst>
                    <a:ext uri="{FF2B5EF4-FFF2-40B4-BE49-F238E27FC236}">
                      <a16:creationId xmlns:a16="http://schemas.microsoft.com/office/drawing/2014/main" id="{294A9F28-141E-DDF8-B3CC-7E87C52718C2}"/>
                    </a:ext>
                  </a:extLst>
                </p:cNvPr>
                <p:cNvPicPr/>
                <p:nvPr/>
              </p:nvPicPr>
              <p:blipFill>
                <a:blip r:embed="rId96"/>
                <a:stretch>
                  <a:fillRect/>
                </a:stretch>
              </p:blipFill>
              <p:spPr>
                <a:xfrm>
                  <a:off x="10615484" y="2965484"/>
                  <a:ext cx="39600" cy="3852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90" name="Freihand 89">
                  <a:extLst>
                    <a:ext uri="{FF2B5EF4-FFF2-40B4-BE49-F238E27FC236}">
                      <a16:creationId xmlns:a16="http://schemas.microsoft.com/office/drawing/2014/main" id="{C507EE46-5592-25F6-5673-77FB1D426FA3}"/>
                    </a:ext>
                  </a:extLst>
                </p14:cNvPr>
                <p14:cNvContentPartPr/>
                <p14:nvPr/>
              </p14:nvContentPartPr>
              <p14:xfrm>
                <a:off x="7106204" y="3733724"/>
                <a:ext cx="233640" cy="281880"/>
              </p14:xfrm>
            </p:contentPart>
          </mc:Choice>
          <mc:Fallback>
            <p:pic>
              <p:nvPicPr>
                <p:cNvPr id="90" name="Freihand 89">
                  <a:extLst>
                    <a:ext uri="{FF2B5EF4-FFF2-40B4-BE49-F238E27FC236}">
                      <a16:creationId xmlns:a16="http://schemas.microsoft.com/office/drawing/2014/main" id="{C507EE46-5592-25F6-5673-77FB1D426FA3}"/>
                    </a:ext>
                  </a:extLst>
                </p:cNvPr>
                <p:cNvPicPr/>
                <p:nvPr/>
              </p:nvPicPr>
              <p:blipFill>
                <a:blip r:embed="rId98"/>
                <a:stretch>
                  <a:fillRect/>
                </a:stretch>
              </p:blipFill>
              <p:spPr>
                <a:xfrm>
                  <a:off x="7097204" y="3724724"/>
                  <a:ext cx="251280" cy="29952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91" name="Freihand 90">
                  <a:extLst>
                    <a:ext uri="{FF2B5EF4-FFF2-40B4-BE49-F238E27FC236}">
                      <a16:creationId xmlns:a16="http://schemas.microsoft.com/office/drawing/2014/main" id="{C8B5AEBB-A20C-9767-CBB7-903FBACCB792}"/>
                    </a:ext>
                  </a:extLst>
                </p14:cNvPr>
                <p14:cNvContentPartPr/>
                <p14:nvPr/>
              </p14:nvContentPartPr>
              <p14:xfrm>
                <a:off x="7397804" y="3704564"/>
                <a:ext cx="169200" cy="230760"/>
              </p14:xfrm>
            </p:contentPart>
          </mc:Choice>
          <mc:Fallback>
            <p:pic>
              <p:nvPicPr>
                <p:cNvPr id="91" name="Freihand 90">
                  <a:extLst>
                    <a:ext uri="{FF2B5EF4-FFF2-40B4-BE49-F238E27FC236}">
                      <a16:creationId xmlns:a16="http://schemas.microsoft.com/office/drawing/2014/main" id="{C8B5AEBB-A20C-9767-CBB7-903FBACCB792}"/>
                    </a:ext>
                  </a:extLst>
                </p:cNvPr>
                <p:cNvPicPr/>
                <p:nvPr/>
              </p:nvPicPr>
              <p:blipFill>
                <a:blip r:embed="rId100"/>
                <a:stretch>
                  <a:fillRect/>
                </a:stretch>
              </p:blipFill>
              <p:spPr>
                <a:xfrm>
                  <a:off x="7388804" y="3695564"/>
                  <a:ext cx="186840" cy="24840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92" name="Freihand 91">
                  <a:extLst>
                    <a:ext uri="{FF2B5EF4-FFF2-40B4-BE49-F238E27FC236}">
                      <a16:creationId xmlns:a16="http://schemas.microsoft.com/office/drawing/2014/main" id="{1556C3DC-30D6-8633-08E1-7B96594AE3C7}"/>
                    </a:ext>
                  </a:extLst>
                </p14:cNvPr>
                <p14:cNvContentPartPr/>
                <p14:nvPr/>
              </p14:nvContentPartPr>
              <p14:xfrm>
                <a:off x="7396004" y="3801044"/>
                <a:ext cx="123120" cy="5040"/>
              </p14:xfrm>
            </p:contentPart>
          </mc:Choice>
          <mc:Fallback>
            <p:pic>
              <p:nvPicPr>
                <p:cNvPr id="92" name="Freihand 91">
                  <a:extLst>
                    <a:ext uri="{FF2B5EF4-FFF2-40B4-BE49-F238E27FC236}">
                      <a16:creationId xmlns:a16="http://schemas.microsoft.com/office/drawing/2014/main" id="{1556C3DC-30D6-8633-08E1-7B96594AE3C7}"/>
                    </a:ext>
                  </a:extLst>
                </p:cNvPr>
                <p:cNvPicPr/>
                <p:nvPr/>
              </p:nvPicPr>
              <p:blipFill>
                <a:blip r:embed="rId102"/>
                <a:stretch>
                  <a:fillRect/>
                </a:stretch>
              </p:blipFill>
              <p:spPr>
                <a:xfrm>
                  <a:off x="7387004" y="3792044"/>
                  <a:ext cx="140760" cy="2268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93" name="Freihand 92">
                  <a:extLst>
                    <a:ext uri="{FF2B5EF4-FFF2-40B4-BE49-F238E27FC236}">
                      <a16:creationId xmlns:a16="http://schemas.microsoft.com/office/drawing/2014/main" id="{8705324C-AE50-8D92-735E-50EF6B931652}"/>
                    </a:ext>
                  </a:extLst>
                </p14:cNvPr>
                <p14:cNvContentPartPr/>
                <p14:nvPr/>
              </p14:nvContentPartPr>
              <p14:xfrm>
                <a:off x="7638644" y="3816884"/>
                <a:ext cx="283320" cy="98640"/>
              </p14:xfrm>
            </p:contentPart>
          </mc:Choice>
          <mc:Fallback>
            <p:pic>
              <p:nvPicPr>
                <p:cNvPr id="93" name="Freihand 92">
                  <a:extLst>
                    <a:ext uri="{FF2B5EF4-FFF2-40B4-BE49-F238E27FC236}">
                      <a16:creationId xmlns:a16="http://schemas.microsoft.com/office/drawing/2014/main" id="{8705324C-AE50-8D92-735E-50EF6B931652}"/>
                    </a:ext>
                  </a:extLst>
                </p:cNvPr>
                <p:cNvPicPr/>
                <p:nvPr/>
              </p:nvPicPr>
              <p:blipFill>
                <a:blip r:embed="rId104"/>
                <a:stretch>
                  <a:fillRect/>
                </a:stretch>
              </p:blipFill>
              <p:spPr>
                <a:xfrm>
                  <a:off x="7629644" y="3807884"/>
                  <a:ext cx="30096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97" name="Freihand 96">
                  <a:extLst>
                    <a:ext uri="{FF2B5EF4-FFF2-40B4-BE49-F238E27FC236}">
                      <a16:creationId xmlns:a16="http://schemas.microsoft.com/office/drawing/2014/main" id="{67DD4239-0E01-5DFC-A41D-739E027B2D8E}"/>
                    </a:ext>
                  </a:extLst>
                </p14:cNvPr>
                <p14:cNvContentPartPr/>
                <p14:nvPr/>
              </p14:nvContentPartPr>
              <p14:xfrm>
                <a:off x="8212844" y="3689084"/>
                <a:ext cx="158760" cy="213840"/>
              </p14:xfrm>
            </p:contentPart>
          </mc:Choice>
          <mc:Fallback>
            <p:pic>
              <p:nvPicPr>
                <p:cNvPr id="97" name="Freihand 96">
                  <a:extLst>
                    <a:ext uri="{FF2B5EF4-FFF2-40B4-BE49-F238E27FC236}">
                      <a16:creationId xmlns:a16="http://schemas.microsoft.com/office/drawing/2014/main" id="{67DD4239-0E01-5DFC-A41D-739E027B2D8E}"/>
                    </a:ext>
                  </a:extLst>
                </p:cNvPr>
                <p:cNvPicPr/>
                <p:nvPr/>
              </p:nvPicPr>
              <p:blipFill>
                <a:blip r:embed="rId106"/>
                <a:stretch>
                  <a:fillRect/>
                </a:stretch>
              </p:blipFill>
              <p:spPr>
                <a:xfrm>
                  <a:off x="8203844" y="3680444"/>
                  <a:ext cx="176400" cy="23148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98" name="Freihand 97">
                  <a:extLst>
                    <a:ext uri="{FF2B5EF4-FFF2-40B4-BE49-F238E27FC236}">
                      <a16:creationId xmlns:a16="http://schemas.microsoft.com/office/drawing/2014/main" id="{59DA4784-6B20-5E9A-43B6-47C97BA0A8C7}"/>
                    </a:ext>
                  </a:extLst>
                </p14:cNvPr>
                <p14:cNvContentPartPr/>
                <p14:nvPr/>
              </p14:nvContentPartPr>
              <p14:xfrm>
                <a:off x="8541884" y="3763964"/>
                <a:ext cx="5400" cy="133560"/>
              </p14:xfrm>
            </p:contentPart>
          </mc:Choice>
          <mc:Fallback>
            <p:pic>
              <p:nvPicPr>
                <p:cNvPr id="98" name="Freihand 97">
                  <a:extLst>
                    <a:ext uri="{FF2B5EF4-FFF2-40B4-BE49-F238E27FC236}">
                      <a16:creationId xmlns:a16="http://schemas.microsoft.com/office/drawing/2014/main" id="{59DA4784-6B20-5E9A-43B6-47C97BA0A8C7}"/>
                    </a:ext>
                  </a:extLst>
                </p:cNvPr>
                <p:cNvPicPr/>
                <p:nvPr/>
              </p:nvPicPr>
              <p:blipFill>
                <a:blip r:embed="rId108"/>
                <a:stretch>
                  <a:fillRect/>
                </a:stretch>
              </p:blipFill>
              <p:spPr>
                <a:xfrm>
                  <a:off x="8533244" y="3754964"/>
                  <a:ext cx="2304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99" name="Freihand 98">
                  <a:extLst>
                    <a:ext uri="{FF2B5EF4-FFF2-40B4-BE49-F238E27FC236}">
                      <a16:creationId xmlns:a16="http://schemas.microsoft.com/office/drawing/2014/main" id="{5015F426-C559-50D4-AADD-E3B4FCFB8FBB}"/>
                    </a:ext>
                  </a:extLst>
                </p14:cNvPr>
                <p14:cNvContentPartPr/>
                <p14:nvPr/>
              </p14:nvContentPartPr>
              <p14:xfrm>
                <a:off x="8425244" y="3720764"/>
                <a:ext cx="243000" cy="203400"/>
              </p14:xfrm>
            </p:contentPart>
          </mc:Choice>
          <mc:Fallback>
            <p:pic>
              <p:nvPicPr>
                <p:cNvPr id="99" name="Freihand 98">
                  <a:extLst>
                    <a:ext uri="{FF2B5EF4-FFF2-40B4-BE49-F238E27FC236}">
                      <a16:creationId xmlns:a16="http://schemas.microsoft.com/office/drawing/2014/main" id="{5015F426-C559-50D4-AADD-E3B4FCFB8FBB}"/>
                    </a:ext>
                  </a:extLst>
                </p:cNvPr>
                <p:cNvPicPr/>
                <p:nvPr/>
              </p:nvPicPr>
              <p:blipFill>
                <a:blip r:embed="rId110"/>
                <a:stretch>
                  <a:fillRect/>
                </a:stretch>
              </p:blipFill>
              <p:spPr>
                <a:xfrm>
                  <a:off x="8416604" y="3711764"/>
                  <a:ext cx="260640" cy="2210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100" name="Freihand 99">
                  <a:extLst>
                    <a:ext uri="{FF2B5EF4-FFF2-40B4-BE49-F238E27FC236}">
                      <a16:creationId xmlns:a16="http://schemas.microsoft.com/office/drawing/2014/main" id="{901D92DA-4DC6-4E06-4F46-301EA4BE09B9}"/>
                    </a:ext>
                  </a:extLst>
                </p14:cNvPr>
                <p14:cNvContentPartPr/>
                <p14:nvPr/>
              </p14:nvContentPartPr>
              <p14:xfrm>
                <a:off x="8729804" y="3651284"/>
                <a:ext cx="334440" cy="236880"/>
              </p14:xfrm>
            </p:contentPart>
          </mc:Choice>
          <mc:Fallback>
            <p:pic>
              <p:nvPicPr>
                <p:cNvPr id="100" name="Freihand 99">
                  <a:extLst>
                    <a:ext uri="{FF2B5EF4-FFF2-40B4-BE49-F238E27FC236}">
                      <a16:creationId xmlns:a16="http://schemas.microsoft.com/office/drawing/2014/main" id="{901D92DA-4DC6-4E06-4F46-301EA4BE09B9}"/>
                    </a:ext>
                  </a:extLst>
                </p:cNvPr>
                <p:cNvPicPr/>
                <p:nvPr/>
              </p:nvPicPr>
              <p:blipFill>
                <a:blip r:embed="rId112"/>
                <a:stretch>
                  <a:fillRect/>
                </a:stretch>
              </p:blipFill>
              <p:spPr>
                <a:xfrm>
                  <a:off x="8721164" y="3642644"/>
                  <a:ext cx="352080" cy="25452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101" name="Freihand 100">
                  <a:extLst>
                    <a:ext uri="{FF2B5EF4-FFF2-40B4-BE49-F238E27FC236}">
                      <a16:creationId xmlns:a16="http://schemas.microsoft.com/office/drawing/2014/main" id="{12BEFD1F-4D72-C66E-C7CB-53433988871A}"/>
                    </a:ext>
                  </a:extLst>
                </p14:cNvPr>
                <p14:cNvContentPartPr/>
                <p14:nvPr/>
              </p14:nvContentPartPr>
              <p14:xfrm>
                <a:off x="8975324" y="3803924"/>
                <a:ext cx="54000" cy="37080"/>
              </p14:xfrm>
            </p:contentPart>
          </mc:Choice>
          <mc:Fallback>
            <p:pic>
              <p:nvPicPr>
                <p:cNvPr id="101" name="Freihand 100">
                  <a:extLst>
                    <a:ext uri="{FF2B5EF4-FFF2-40B4-BE49-F238E27FC236}">
                      <a16:creationId xmlns:a16="http://schemas.microsoft.com/office/drawing/2014/main" id="{12BEFD1F-4D72-C66E-C7CB-53433988871A}"/>
                    </a:ext>
                  </a:extLst>
                </p:cNvPr>
                <p:cNvPicPr/>
                <p:nvPr/>
              </p:nvPicPr>
              <p:blipFill>
                <a:blip r:embed="rId114"/>
                <a:stretch>
                  <a:fillRect/>
                </a:stretch>
              </p:blipFill>
              <p:spPr>
                <a:xfrm>
                  <a:off x="8966684" y="3795284"/>
                  <a:ext cx="7164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102" name="Freihand 101">
                  <a:extLst>
                    <a:ext uri="{FF2B5EF4-FFF2-40B4-BE49-F238E27FC236}">
                      <a16:creationId xmlns:a16="http://schemas.microsoft.com/office/drawing/2014/main" id="{BD4020B1-0F53-AFC1-E44E-1C7D83D783A8}"/>
                    </a:ext>
                  </a:extLst>
                </p14:cNvPr>
                <p14:cNvContentPartPr/>
                <p14:nvPr/>
              </p14:nvContentPartPr>
              <p14:xfrm>
                <a:off x="9076844" y="3764684"/>
                <a:ext cx="133920" cy="90360"/>
              </p14:xfrm>
            </p:contentPart>
          </mc:Choice>
          <mc:Fallback>
            <p:pic>
              <p:nvPicPr>
                <p:cNvPr id="102" name="Freihand 101">
                  <a:extLst>
                    <a:ext uri="{FF2B5EF4-FFF2-40B4-BE49-F238E27FC236}">
                      <a16:creationId xmlns:a16="http://schemas.microsoft.com/office/drawing/2014/main" id="{BD4020B1-0F53-AFC1-E44E-1C7D83D783A8}"/>
                    </a:ext>
                  </a:extLst>
                </p:cNvPr>
                <p:cNvPicPr/>
                <p:nvPr/>
              </p:nvPicPr>
              <p:blipFill>
                <a:blip r:embed="rId116"/>
                <a:stretch>
                  <a:fillRect/>
                </a:stretch>
              </p:blipFill>
              <p:spPr>
                <a:xfrm>
                  <a:off x="9068204" y="3756044"/>
                  <a:ext cx="15156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103" name="Freihand 102">
                  <a:extLst>
                    <a:ext uri="{FF2B5EF4-FFF2-40B4-BE49-F238E27FC236}">
                      <a16:creationId xmlns:a16="http://schemas.microsoft.com/office/drawing/2014/main" id="{73E88B3C-C4F5-3CA9-AD39-1C759EDA2074}"/>
                    </a:ext>
                  </a:extLst>
                </p14:cNvPr>
                <p14:cNvContentPartPr/>
                <p14:nvPr/>
              </p14:nvContentPartPr>
              <p14:xfrm>
                <a:off x="9337124" y="3654884"/>
                <a:ext cx="170640" cy="215640"/>
              </p14:xfrm>
            </p:contentPart>
          </mc:Choice>
          <mc:Fallback>
            <p:pic>
              <p:nvPicPr>
                <p:cNvPr id="103" name="Freihand 102">
                  <a:extLst>
                    <a:ext uri="{FF2B5EF4-FFF2-40B4-BE49-F238E27FC236}">
                      <a16:creationId xmlns:a16="http://schemas.microsoft.com/office/drawing/2014/main" id="{73E88B3C-C4F5-3CA9-AD39-1C759EDA2074}"/>
                    </a:ext>
                  </a:extLst>
                </p:cNvPr>
                <p:cNvPicPr/>
                <p:nvPr/>
              </p:nvPicPr>
              <p:blipFill>
                <a:blip r:embed="rId118"/>
                <a:stretch>
                  <a:fillRect/>
                </a:stretch>
              </p:blipFill>
              <p:spPr>
                <a:xfrm>
                  <a:off x="9328484" y="3645884"/>
                  <a:ext cx="188280" cy="23328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104" name="Freihand 103">
                  <a:extLst>
                    <a:ext uri="{FF2B5EF4-FFF2-40B4-BE49-F238E27FC236}">
                      <a16:creationId xmlns:a16="http://schemas.microsoft.com/office/drawing/2014/main" id="{E59AD324-6ED3-8A09-0C4E-EA85659B186E}"/>
                    </a:ext>
                  </a:extLst>
                </p14:cNvPr>
                <p14:cNvContentPartPr/>
                <p14:nvPr/>
              </p14:nvContentPartPr>
              <p14:xfrm>
                <a:off x="9547364" y="3726164"/>
                <a:ext cx="345960" cy="138960"/>
              </p14:xfrm>
            </p:contentPart>
          </mc:Choice>
          <mc:Fallback>
            <p:pic>
              <p:nvPicPr>
                <p:cNvPr id="104" name="Freihand 103">
                  <a:extLst>
                    <a:ext uri="{FF2B5EF4-FFF2-40B4-BE49-F238E27FC236}">
                      <a16:creationId xmlns:a16="http://schemas.microsoft.com/office/drawing/2014/main" id="{E59AD324-6ED3-8A09-0C4E-EA85659B186E}"/>
                    </a:ext>
                  </a:extLst>
                </p:cNvPr>
                <p:cNvPicPr/>
                <p:nvPr/>
              </p:nvPicPr>
              <p:blipFill>
                <a:blip r:embed="rId120"/>
                <a:stretch>
                  <a:fillRect/>
                </a:stretch>
              </p:blipFill>
              <p:spPr>
                <a:xfrm>
                  <a:off x="9538364" y="3717524"/>
                  <a:ext cx="363600" cy="15660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106" name="Freihand 105">
                  <a:extLst>
                    <a:ext uri="{FF2B5EF4-FFF2-40B4-BE49-F238E27FC236}">
                      <a16:creationId xmlns:a16="http://schemas.microsoft.com/office/drawing/2014/main" id="{58650C6E-5F4D-7C4D-F8B9-81A619B45036}"/>
                    </a:ext>
                  </a:extLst>
                </p14:cNvPr>
                <p14:cNvContentPartPr/>
                <p14:nvPr/>
              </p14:nvContentPartPr>
              <p14:xfrm>
                <a:off x="6528404" y="4183724"/>
                <a:ext cx="630000" cy="271440"/>
              </p14:xfrm>
            </p:contentPart>
          </mc:Choice>
          <mc:Fallback>
            <p:pic>
              <p:nvPicPr>
                <p:cNvPr id="106" name="Freihand 105">
                  <a:extLst>
                    <a:ext uri="{FF2B5EF4-FFF2-40B4-BE49-F238E27FC236}">
                      <a16:creationId xmlns:a16="http://schemas.microsoft.com/office/drawing/2014/main" id="{58650C6E-5F4D-7C4D-F8B9-81A619B45036}"/>
                    </a:ext>
                  </a:extLst>
                </p:cNvPr>
                <p:cNvPicPr/>
                <p:nvPr/>
              </p:nvPicPr>
              <p:blipFill>
                <a:blip r:embed="rId122"/>
                <a:stretch>
                  <a:fillRect/>
                </a:stretch>
              </p:blipFill>
              <p:spPr>
                <a:xfrm>
                  <a:off x="6519764" y="4174724"/>
                  <a:ext cx="647640" cy="28908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107" name="Freihand 106">
                  <a:extLst>
                    <a:ext uri="{FF2B5EF4-FFF2-40B4-BE49-F238E27FC236}">
                      <a16:creationId xmlns:a16="http://schemas.microsoft.com/office/drawing/2014/main" id="{0188C3D8-AFD7-138B-0023-9709C784703D}"/>
                    </a:ext>
                  </a:extLst>
                </p14:cNvPr>
                <p14:cNvContentPartPr/>
                <p14:nvPr/>
              </p14:nvContentPartPr>
              <p14:xfrm>
                <a:off x="7195844" y="4134404"/>
                <a:ext cx="172440" cy="200160"/>
              </p14:xfrm>
            </p:contentPart>
          </mc:Choice>
          <mc:Fallback>
            <p:pic>
              <p:nvPicPr>
                <p:cNvPr id="107" name="Freihand 106">
                  <a:extLst>
                    <a:ext uri="{FF2B5EF4-FFF2-40B4-BE49-F238E27FC236}">
                      <a16:creationId xmlns:a16="http://schemas.microsoft.com/office/drawing/2014/main" id="{0188C3D8-AFD7-138B-0023-9709C784703D}"/>
                    </a:ext>
                  </a:extLst>
                </p:cNvPr>
                <p:cNvPicPr/>
                <p:nvPr/>
              </p:nvPicPr>
              <p:blipFill>
                <a:blip r:embed="rId124"/>
                <a:stretch>
                  <a:fillRect/>
                </a:stretch>
              </p:blipFill>
              <p:spPr>
                <a:xfrm>
                  <a:off x="7186844" y="4125404"/>
                  <a:ext cx="190080" cy="21780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108" name="Freihand 107">
                  <a:extLst>
                    <a:ext uri="{FF2B5EF4-FFF2-40B4-BE49-F238E27FC236}">
                      <a16:creationId xmlns:a16="http://schemas.microsoft.com/office/drawing/2014/main" id="{0811170A-7138-CF37-5856-149681311066}"/>
                    </a:ext>
                  </a:extLst>
                </p14:cNvPr>
                <p14:cNvContentPartPr/>
                <p14:nvPr/>
              </p14:nvContentPartPr>
              <p14:xfrm>
                <a:off x="7330484" y="4138004"/>
                <a:ext cx="47160" cy="30960"/>
              </p14:xfrm>
            </p:contentPart>
          </mc:Choice>
          <mc:Fallback>
            <p:pic>
              <p:nvPicPr>
                <p:cNvPr id="108" name="Freihand 107">
                  <a:extLst>
                    <a:ext uri="{FF2B5EF4-FFF2-40B4-BE49-F238E27FC236}">
                      <a16:creationId xmlns:a16="http://schemas.microsoft.com/office/drawing/2014/main" id="{0811170A-7138-CF37-5856-149681311066}"/>
                    </a:ext>
                  </a:extLst>
                </p:cNvPr>
                <p:cNvPicPr/>
                <p:nvPr/>
              </p:nvPicPr>
              <p:blipFill>
                <a:blip r:embed="rId126"/>
                <a:stretch>
                  <a:fillRect/>
                </a:stretch>
              </p:blipFill>
              <p:spPr>
                <a:xfrm>
                  <a:off x="7321484" y="4129004"/>
                  <a:ext cx="64800" cy="4860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109" name="Freihand 108">
                  <a:extLst>
                    <a:ext uri="{FF2B5EF4-FFF2-40B4-BE49-F238E27FC236}">
                      <a16:creationId xmlns:a16="http://schemas.microsoft.com/office/drawing/2014/main" id="{F04D289E-C0AB-3A94-260B-459BC440B4A3}"/>
                    </a:ext>
                  </a:extLst>
                </p14:cNvPr>
                <p14:cNvContentPartPr/>
                <p14:nvPr/>
              </p14:nvContentPartPr>
              <p14:xfrm>
                <a:off x="7447844" y="4113164"/>
                <a:ext cx="176400" cy="190440"/>
              </p14:xfrm>
            </p:contentPart>
          </mc:Choice>
          <mc:Fallback>
            <p:pic>
              <p:nvPicPr>
                <p:cNvPr id="109" name="Freihand 108">
                  <a:extLst>
                    <a:ext uri="{FF2B5EF4-FFF2-40B4-BE49-F238E27FC236}">
                      <a16:creationId xmlns:a16="http://schemas.microsoft.com/office/drawing/2014/main" id="{F04D289E-C0AB-3A94-260B-459BC440B4A3}"/>
                    </a:ext>
                  </a:extLst>
                </p:cNvPr>
                <p:cNvPicPr/>
                <p:nvPr/>
              </p:nvPicPr>
              <p:blipFill>
                <a:blip r:embed="rId128"/>
                <a:stretch>
                  <a:fillRect/>
                </a:stretch>
              </p:blipFill>
              <p:spPr>
                <a:xfrm>
                  <a:off x="7439204" y="4104164"/>
                  <a:ext cx="19404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110" name="Freihand 109">
                  <a:extLst>
                    <a:ext uri="{FF2B5EF4-FFF2-40B4-BE49-F238E27FC236}">
                      <a16:creationId xmlns:a16="http://schemas.microsoft.com/office/drawing/2014/main" id="{EDC00CB0-08CC-F1D9-151A-55B4956B6009}"/>
                    </a:ext>
                  </a:extLst>
                </p14:cNvPr>
                <p14:cNvContentPartPr/>
                <p14:nvPr/>
              </p14:nvContentPartPr>
              <p14:xfrm>
                <a:off x="6616244" y="4606004"/>
                <a:ext cx="143640" cy="225360"/>
              </p14:xfrm>
            </p:contentPart>
          </mc:Choice>
          <mc:Fallback>
            <p:pic>
              <p:nvPicPr>
                <p:cNvPr id="110" name="Freihand 109">
                  <a:extLst>
                    <a:ext uri="{FF2B5EF4-FFF2-40B4-BE49-F238E27FC236}">
                      <a16:creationId xmlns:a16="http://schemas.microsoft.com/office/drawing/2014/main" id="{EDC00CB0-08CC-F1D9-151A-55B4956B6009}"/>
                    </a:ext>
                  </a:extLst>
                </p:cNvPr>
                <p:cNvPicPr/>
                <p:nvPr/>
              </p:nvPicPr>
              <p:blipFill>
                <a:blip r:embed="rId130"/>
                <a:stretch>
                  <a:fillRect/>
                </a:stretch>
              </p:blipFill>
              <p:spPr>
                <a:xfrm>
                  <a:off x="6607604" y="4597004"/>
                  <a:ext cx="161280" cy="24300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111" name="Freihand 110">
                  <a:extLst>
                    <a:ext uri="{FF2B5EF4-FFF2-40B4-BE49-F238E27FC236}">
                      <a16:creationId xmlns:a16="http://schemas.microsoft.com/office/drawing/2014/main" id="{FD865320-2BE7-48C7-F9CD-506B4B4C838B}"/>
                    </a:ext>
                  </a:extLst>
                </p14:cNvPr>
                <p14:cNvContentPartPr/>
                <p14:nvPr/>
              </p14:nvContentPartPr>
              <p14:xfrm>
                <a:off x="6809204" y="4564244"/>
                <a:ext cx="193320" cy="232560"/>
              </p14:xfrm>
            </p:contentPart>
          </mc:Choice>
          <mc:Fallback>
            <p:pic>
              <p:nvPicPr>
                <p:cNvPr id="111" name="Freihand 110">
                  <a:extLst>
                    <a:ext uri="{FF2B5EF4-FFF2-40B4-BE49-F238E27FC236}">
                      <a16:creationId xmlns:a16="http://schemas.microsoft.com/office/drawing/2014/main" id="{FD865320-2BE7-48C7-F9CD-506B4B4C838B}"/>
                    </a:ext>
                  </a:extLst>
                </p:cNvPr>
                <p:cNvPicPr/>
                <p:nvPr/>
              </p:nvPicPr>
              <p:blipFill>
                <a:blip r:embed="rId132"/>
                <a:stretch>
                  <a:fillRect/>
                </a:stretch>
              </p:blipFill>
              <p:spPr>
                <a:xfrm>
                  <a:off x="6800564" y="4555604"/>
                  <a:ext cx="210960" cy="25020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112" name="Freihand 111">
                  <a:extLst>
                    <a:ext uri="{FF2B5EF4-FFF2-40B4-BE49-F238E27FC236}">
                      <a16:creationId xmlns:a16="http://schemas.microsoft.com/office/drawing/2014/main" id="{DC899D01-F350-B3BC-9061-1ABE3820B1C3}"/>
                    </a:ext>
                  </a:extLst>
                </p14:cNvPr>
                <p14:cNvContentPartPr/>
                <p14:nvPr/>
              </p14:nvContentPartPr>
              <p14:xfrm>
                <a:off x="7051844" y="4674044"/>
                <a:ext cx="90000" cy="107280"/>
              </p14:xfrm>
            </p:contentPart>
          </mc:Choice>
          <mc:Fallback>
            <p:pic>
              <p:nvPicPr>
                <p:cNvPr id="112" name="Freihand 111">
                  <a:extLst>
                    <a:ext uri="{FF2B5EF4-FFF2-40B4-BE49-F238E27FC236}">
                      <a16:creationId xmlns:a16="http://schemas.microsoft.com/office/drawing/2014/main" id="{DC899D01-F350-B3BC-9061-1ABE3820B1C3}"/>
                    </a:ext>
                  </a:extLst>
                </p:cNvPr>
                <p:cNvPicPr/>
                <p:nvPr/>
              </p:nvPicPr>
              <p:blipFill>
                <a:blip r:embed="rId134"/>
                <a:stretch>
                  <a:fillRect/>
                </a:stretch>
              </p:blipFill>
              <p:spPr>
                <a:xfrm>
                  <a:off x="7043204" y="4665044"/>
                  <a:ext cx="1076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113" name="Freihand 112">
                  <a:extLst>
                    <a:ext uri="{FF2B5EF4-FFF2-40B4-BE49-F238E27FC236}">
                      <a16:creationId xmlns:a16="http://schemas.microsoft.com/office/drawing/2014/main" id="{5F67D3BF-3038-1C3F-6430-46A104AA5B62}"/>
                    </a:ext>
                  </a:extLst>
                </p14:cNvPr>
                <p14:cNvContentPartPr/>
                <p14:nvPr/>
              </p14:nvContentPartPr>
              <p14:xfrm>
                <a:off x="7183604" y="4505204"/>
                <a:ext cx="154440" cy="225000"/>
              </p14:xfrm>
            </p:contentPart>
          </mc:Choice>
          <mc:Fallback>
            <p:pic>
              <p:nvPicPr>
                <p:cNvPr id="113" name="Freihand 112">
                  <a:extLst>
                    <a:ext uri="{FF2B5EF4-FFF2-40B4-BE49-F238E27FC236}">
                      <a16:creationId xmlns:a16="http://schemas.microsoft.com/office/drawing/2014/main" id="{5F67D3BF-3038-1C3F-6430-46A104AA5B62}"/>
                    </a:ext>
                  </a:extLst>
                </p:cNvPr>
                <p:cNvPicPr/>
                <p:nvPr/>
              </p:nvPicPr>
              <p:blipFill>
                <a:blip r:embed="rId136"/>
                <a:stretch>
                  <a:fillRect/>
                </a:stretch>
              </p:blipFill>
              <p:spPr>
                <a:xfrm>
                  <a:off x="7174604" y="4496564"/>
                  <a:ext cx="172080" cy="24264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114" name="Freihand 113">
                  <a:extLst>
                    <a:ext uri="{FF2B5EF4-FFF2-40B4-BE49-F238E27FC236}">
                      <a16:creationId xmlns:a16="http://schemas.microsoft.com/office/drawing/2014/main" id="{E47E27F8-DF63-329A-FF83-0CCE1823BBF5}"/>
                    </a:ext>
                  </a:extLst>
                </p14:cNvPr>
                <p14:cNvContentPartPr/>
                <p14:nvPr/>
              </p14:nvContentPartPr>
              <p14:xfrm>
                <a:off x="7371884" y="4473164"/>
                <a:ext cx="23760" cy="206280"/>
              </p14:xfrm>
            </p:contentPart>
          </mc:Choice>
          <mc:Fallback>
            <p:pic>
              <p:nvPicPr>
                <p:cNvPr id="114" name="Freihand 113">
                  <a:extLst>
                    <a:ext uri="{FF2B5EF4-FFF2-40B4-BE49-F238E27FC236}">
                      <a16:creationId xmlns:a16="http://schemas.microsoft.com/office/drawing/2014/main" id="{E47E27F8-DF63-329A-FF83-0CCE1823BBF5}"/>
                    </a:ext>
                  </a:extLst>
                </p:cNvPr>
                <p:cNvPicPr/>
                <p:nvPr/>
              </p:nvPicPr>
              <p:blipFill>
                <a:blip r:embed="rId138"/>
                <a:stretch>
                  <a:fillRect/>
                </a:stretch>
              </p:blipFill>
              <p:spPr>
                <a:xfrm>
                  <a:off x="7362884" y="4464524"/>
                  <a:ext cx="41400" cy="22392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115" name="Freihand 114">
                  <a:extLst>
                    <a:ext uri="{FF2B5EF4-FFF2-40B4-BE49-F238E27FC236}">
                      <a16:creationId xmlns:a16="http://schemas.microsoft.com/office/drawing/2014/main" id="{059EF559-12F6-DDF6-68F9-C301C6B11DC4}"/>
                    </a:ext>
                  </a:extLst>
                </p14:cNvPr>
                <p14:cNvContentPartPr/>
                <p14:nvPr/>
              </p14:nvContentPartPr>
              <p14:xfrm>
                <a:off x="7417604" y="4522844"/>
                <a:ext cx="234000" cy="107280"/>
              </p14:xfrm>
            </p:contentPart>
          </mc:Choice>
          <mc:Fallback>
            <p:pic>
              <p:nvPicPr>
                <p:cNvPr id="115" name="Freihand 114">
                  <a:extLst>
                    <a:ext uri="{FF2B5EF4-FFF2-40B4-BE49-F238E27FC236}">
                      <a16:creationId xmlns:a16="http://schemas.microsoft.com/office/drawing/2014/main" id="{059EF559-12F6-DDF6-68F9-C301C6B11DC4}"/>
                    </a:ext>
                  </a:extLst>
                </p:cNvPr>
                <p:cNvPicPr/>
                <p:nvPr/>
              </p:nvPicPr>
              <p:blipFill>
                <a:blip r:embed="rId140"/>
                <a:stretch>
                  <a:fillRect/>
                </a:stretch>
              </p:blipFill>
              <p:spPr>
                <a:xfrm>
                  <a:off x="7408604" y="4513844"/>
                  <a:ext cx="2516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116" name="Freihand 115">
                  <a:extLst>
                    <a:ext uri="{FF2B5EF4-FFF2-40B4-BE49-F238E27FC236}">
                      <a16:creationId xmlns:a16="http://schemas.microsoft.com/office/drawing/2014/main" id="{D0D98F92-F181-B295-7AC3-B4DDF3B548E0}"/>
                    </a:ext>
                  </a:extLst>
                </p14:cNvPr>
                <p14:cNvContentPartPr/>
                <p14:nvPr/>
              </p14:nvContentPartPr>
              <p14:xfrm>
                <a:off x="6753404" y="5025764"/>
                <a:ext cx="187200" cy="164160"/>
              </p14:xfrm>
            </p:contentPart>
          </mc:Choice>
          <mc:Fallback>
            <p:pic>
              <p:nvPicPr>
                <p:cNvPr id="116" name="Freihand 115">
                  <a:extLst>
                    <a:ext uri="{FF2B5EF4-FFF2-40B4-BE49-F238E27FC236}">
                      <a16:creationId xmlns:a16="http://schemas.microsoft.com/office/drawing/2014/main" id="{D0D98F92-F181-B295-7AC3-B4DDF3B548E0}"/>
                    </a:ext>
                  </a:extLst>
                </p:cNvPr>
                <p:cNvPicPr/>
                <p:nvPr/>
              </p:nvPicPr>
              <p:blipFill>
                <a:blip r:embed="rId142"/>
                <a:stretch>
                  <a:fillRect/>
                </a:stretch>
              </p:blipFill>
              <p:spPr>
                <a:xfrm>
                  <a:off x="6744404" y="5017124"/>
                  <a:ext cx="20484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117" name="Freihand 116">
                  <a:extLst>
                    <a:ext uri="{FF2B5EF4-FFF2-40B4-BE49-F238E27FC236}">
                      <a16:creationId xmlns:a16="http://schemas.microsoft.com/office/drawing/2014/main" id="{00B86243-8088-EECD-CD71-30A59E6454CF}"/>
                    </a:ext>
                  </a:extLst>
                </p14:cNvPr>
                <p14:cNvContentPartPr/>
                <p14:nvPr/>
              </p14:nvContentPartPr>
              <p14:xfrm>
                <a:off x="6939524" y="4886084"/>
                <a:ext cx="28440" cy="234000"/>
              </p14:xfrm>
            </p:contentPart>
          </mc:Choice>
          <mc:Fallback>
            <p:pic>
              <p:nvPicPr>
                <p:cNvPr id="117" name="Freihand 116">
                  <a:extLst>
                    <a:ext uri="{FF2B5EF4-FFF2-40B4-BE49-F238E27FC236}">
                      <a16:creationId xmlns:a16="http://schemas.microsoft.com/office/drawing/2014/main" id="{00B86243-8088-EECD-CD71-30A59E6454CF}"/>
                    </a:ext>
                  </a:extLst>
                </p:cNvPr>
                <p:cNvPicPr/>
                <p:nvPr/>
              </p:nvPicPr>
              <p:blipFill>
                <a:blip r:embed="rId144"/>
                <a:stretch>
                  <a:fillRect/>
                </a:stretch>
              </p:blipFill>
              <p:spPr>
                <a:xfrm>
                  <a:off x="6930524" y="4877084"/>
                  <a:ext cx="46080" cy="25164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118" name="Freihand 117">
                  <a:extLst>
                    <a:ext uri="{FF2B5EF4-FFF2-40B4-BE49-F238E27FC236}">
                      <a16:creationId xmlns:a16="http://schemas.microsoft.com/office/drawing/2014/main" id="{B620E978-7D15-D275-F08F-D750A33CABE9}"/>
                    </a:ext>
                  </a:extLst>
                </p14:cNvPr>
                <p14:cNvContentPartPr/>
                <p14:nvPr/>
              </p14:nvContentPartPr>
              <p14:xfrm>
                <a:off x="7031324" y="4999124"/>
                <a:ext cx="122760" cy="125280"/>
              </p14:xfrm>
            </p:contentPart>
          </mc:Choice>
          <mc:Fallback>
            <p:pic>
              <p:nvPicPr>
                <p:cNvPr id="118" name="Freihand 117">
                  <a:extLst>
                    <a:ext uri="{FF2B5EF4-FFF2-40B4-BE49-F238E27FC236}">
                      <a16:creationId xmlns:a16="http://schemas.microsoft.com/office/drawing/2014/main" id="{B620E978-7D15-D275-F08F-D750A33CABE9}"/>
                    </a:ext>
                  </a:extLst>
                </p:cNvPr>
                <p:cNvPicPr/>
                <p:nvPr/>
              </p:nvPicPr>
              <p:blipFill>
                <a:blip r:embed="rId146"/>
                <a:stretch>
                  <a:fillRect/>
                </a:stretch>
              </p:blipFill>
              <p:spPr>
                <a:xfrm>
                  <a:off x="7022324" y="4990124"/>
                  <a:ext cx="140400" cy="14292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120" name="Freihand 119">
                  <a:extLst>
                    <a:ext uri="{FF2B5EF4-FFF2-40B4-BE49-F238E27FC236}">
                      <a16:creationId xmlns:a16="http://schemas.microsoft.com/office/drawing/2014/main" id="{4E2EB6BD-3FE4-26E2-C637-BE1DCE85A907}"/>
                    </a:ext>
                  </a:extLst>
                </p14:cNvPr>
                <p14:cNvContentPartPr/>
                <p14:nvPr/>
              </p14:nvContentPartPr>
              <p14:xfrm>
                <a:off x="7331564" y="4861604"/>
                <a:ext cx="450720" cy="223920"/>
              </p14:xfrm>
            </p:contentPart>
          </mc:Choice>
          <mc:Fallback>
            <p:pic>
              <p:nvPicPr>
                <p:cNvPr id="120" name="Freihand 119">
                  <a:extLst>
                    <a:ext uri="{FF2B5EF4-FFF2-40B4-BE49-F238E27FC236}">
                      <a16:creationId xmlns:a16="http://schemas.microsoft.com/office/drawing/2014/main" id="{4E2EB6BD-3FE4-26E2-C637-BE1DCE85A907}"/>
                    </a:ext>
                  </a:extLst>
                </p:cNvPr>
                <p:cNvPicPr/>
                <p:nvPr/>
              </p:nvPicPr>
              <p:blipFill>
                <a:blip r:embed="rId148"/>
                <a:stretch>
                  <a:fillRect/>
                </a:stretch>
              </p:blipFill>
              <p:spPr>
                <a:xfrm>
                  <a:off x="7322564" y="4852964"/>
                  <a:ext cx="46836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121" name="Freihand 120">
                  <a:extLst>
                    <a:ext uri="{FF2B5EF4-FFF2-40B4-BE49-F238E27FC236}">
                      <a16:creationId xmlns:a16="http://schemas.microsoft.com/office/drawing/2014/main" id="{0910ED34-1639-4BB2-D68A-FDD0FA44BD3B}"/>
                    </a:ext>
                  </a:extLst>
                </p14:cNvPr>
                <p14:cNvContentPartPr/>
                <p14:nvPr/>
              </p14:nvContentPartPr>
              <p14:xfrm>
                <a:off x="7678244" y="4781684"/>
                <a:ext cx="10800" cy="19440"/>
              </p14:xfrm>
            </p:contentPart>
          </mc:Choice>
          <mc:Fallback>
            <p:pic>
              <p:nvPicPr>
                <p:cNvPr id="121" name="Freihand 120">
                  <a:extLst>
                    <a:ext uri="{FF2B5EF4-FFF2-40B4-BE49-F238E27FC236}">
                      <a16:creationId xmlns:a16="http://schemas.microsoft.com/office/drawing/2014/main" id="{0910ED34-1639-4BB2-D68A-FDD0FA44BD3B}"/>
                    </a:ext>
                  </a:extLst>
                </p:cNvPr>
                <p:cNvPicPr/>
                <p:nvPr/>
              </p:nvPicPr>
              <p:blipFill>
                <a:blip r:embed="rId150"/>
                <a:stretch>
                  <a:fillRect/>
                </a:stretch>
              </p:blipFill>
              <p:spPr>
                <a:xfrm>
                  <a:off x="7669244" y="4773044"/>
                  <a:ext cx="2844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122" name="Freihand 121">
                  <a:extLst>
                    <a:ext uri="{FF2B5EF4-FFF2-40B4-BE49-F238E27FC236}">
                      <a16:creationId xmlns:a16="http://schemas.microsoft.com/office/drawing/2014/main" id="{20FA1953-1A40-5BD4-FCF7-9922EE4040D7}"/>
                    </a:ext>
                  </a:extLst>
                </p14:cNvPr>
                <p14:cNvContentPartPr/>
                <p14:nvPr/>
              </p14:nvContentPartPr>
              <p14:xfrm>
                <a:off x="6858164" y="5473244"/>
                <a:ext cx="22680" cy="183960"/>
              </p14:xfrm>
            </p:contentPart>
          </mc:Choice>
          <mc:Fallback>
            <p:pic>
              <p:nvPicPr>
                <p:cNvPr id="122" name="Freihand 121">
                  <a:extLst>
                    <a:ext uri="{FF2B5EF4-FFF2-40B4-BE49-F238E27FC236}">
                      <a16:creationId xmlns:a16="http://schemas.microsoft.com/office/drawing/2014/main" id="{20FA1953-1A40-5BD4-FCF7-9922EE4040D7}"/>
                    </a:ext>
                  </a:extLst>
                </p:cNvPr>
                <p:cNvPicPr/>
                <p:nvPr/>
              </p:nvPicPr>
              <p:blipFill>
                <a:blip r:embed="rId152"/>
                <a:stretch>
                  <a:fillRect/>
                </a:stretch>
              </p:blipFill>
              <p:spPr>
                <a:xfrm>
                  <a:off x="6849524" y="5464244"/>
                  <a:ext cx="4032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123" name="Freihand 122">
                  <a:extLst>
                    <a:ext uri="{FF2B5EF4-FFF2-40B4-BE49-F238E27FC236}">
                      <a16:creationId xmlns:a16="http://schemas.microsoft.com/office/drawing/2014/main" id="{4D79D966-D372-1B8B-A552-7D184F3B09CE}"/>
                    </a:ext>
                  </a:extLst>
                </p14:cNvPr>
                <p14:cNvContentPartPr/>
                <p14:nvPr/>
              </p14:nvContentPartPr>
              <p14:xfrm>
                <a:off x="6665204" y="5325284"/>
                <a:ext cx="397080" cy="271800"/>
              </p14:xfrm>
            </p:contentPart>
          </mc:Choice>
          <mc:Fallback>
            <p:pic>
              <p:nvPicPr>
                <p:cNvPr id="123" name="Freihand 122">
                  <a:extLst>
                    <a:ext uri="{FF2B5EF4-FFF2-40B4-BE49-F238E27FC236}">
                      <a16:creationId xmlns:a16="http://schemas.microsoft.com/office/drawing/2014/main" id="{4D79D966-D372-1B8B-A552-7D184F3B09CE}"/>
                    </a:ext>
                  </a:extLst>
                </p:cNvPr>
                <p:cNvPicPr/>
                <p:nvPr/>
              </p:nvPicPr>
              <p:blipFill>
                <a:blip r:embed="rId154"/>
                <a:stretch>
                  <a:fillRect/>
                </a:stretch>
              </p:blipFill>
              <p:spPr>
                <a:xfrm>
                  <a:off x="6656564" y="5316644"/>
                  <a:ext cx="414720" cy="28944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124" name="Freihand 123">
                  <a:extLst>
                    <a:ext uri="{FF2B5EF4-FFF2-40B4-BE49-F238E27FC236}">
                      <a16:creationId xmlns:a16="http://schemas.microsoft.com/office/drawing/2014/main" id="{0A6F06AB-8652-CB25-9C0F-3B15217F9556}"/>
                    </a:ext>
                  </a:extLst>
                </p14:cNvPr>
                <p14:cNvContentPartPr/>
                <p14:nvPr/>
              </p14:nvContentPartPr>
              <p14:xfrm>
                <a:off x="7081364" y="5424284"/>
                <a:ext cx="57240" cy="116640"/>
              </p14:xfrm>
            </p:contentPart>
          </mc:Choice>
          <mc:Fallback>
            <p:pic>
              <p:nvPicPr>
                <p:cNvPr id="124" name="Freihand 123">
                  <a:extLst>
                    <a:ext uri="{FF2B5EF4-FFF2-40B4-BE49-F238E27FC236}">
                      <a16:creationId xmlns:a16="http://schemas.microsoft.com/office/drawing/2014/main" id="{0A6F06AB-8652-CB25-9C0F-3B15217F9556}"/>
                    </a:ext>
                  </a:extLst>
                </p:cNvPr>
                <p:cNvPicPr/>
                <p:nvPr/>
              </p:nvPicPr>
              <p:blipFill>
                <a:blip r:embed="rId156"/>
                <a:stretch>
                  <a:fillRect/>
                </a:stretch>
              </p:blipFill>
              <p:spPr>
                <a:xfrm>
                  <a:off x="7072724" y="5415284"/>
                  <a:ext cx="74880" cy="13428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125" name="Freihand 124">
                  <a:extLst>
                    <a:ext uri="{FF2B5EF4-FFF2-40B4-BE49-F238E27FC236}">
                      <a16:creationId xmlns:a16="http://schemas.microsoft.com/office/drawing/2014/main" id="{25291FB6-1EE8-6B69-E2D3-1E9B12011085}"/>
                    </a:ext>
                  </a:extLst>
                </p14:cNvPr>
                <p14:cNvContentPartPr/>
                <p14:nvPr/>
              </p14:nvContentPartPr>
              <p14:xfrm>
                <a:off x="7202324" y="5292884"/>
                <a:ext cx="376560" cy="206280"/>
              </p14:xfrm>
            </p:contentPart>
          </mc:Choice>
          <mc:Fallback>
            <p:pic>
              <p:nvPicPr>
                <p:cNvPr id="125" name="Freihand 124">
                  <a:extLst>
                    <a:ext uri="{FF2B5EF4-FFF2-40B4-BE49-F238E27FC236}">
                      <a16:creationId xmlns:a16="http://schemas.microsoft.com/office/drawing/2014/main" id="{25291FB6-1EE8-6B69-E2D3-1E9B12011085}"/>
                    </a:ext>
                  </a:extLst>
                </p:cNvPr>
                <p:cNvPicPr/>
                <p:nvPr/>
              </p:nvPicPr>
              <p:blipFill>
                <a:blip r:embed="rId158"/>
                <a:stretch>
                  <a:fillRect/>
                </a:stretch>
              </p:blipFill>
              <p:spPr>
                <a:xfrm>
                  <a:off x="7193684" y="5283884"/>
                  <a:ext cx="394200" cy="22392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126" name="Freihand 125">
                  <a:extLst>
                    <a:ext uri="{FF2B5EF4-FFF2-40B4-BE49-F238E27FC236}">
                      <a16:creationId xmlns:a16="http://schemas.microsoft.com/office/drawing/2014/main" id="{692C0F85-5AE7-81B5-2441-0CC87D84C779}"/>
                    </a:ext>
                  </a:extLst>
                </p14:cNvPr>
                <p14:cNvContentPartPr/>
                <p14:nvPr/>
              </p14:nvContentPartPr>
              <p14:xfrm>
                <a:off x="7586444" y="5188844"/>
                <a:ext cx="194040" cy="208800"/>
              </p14:xfrm>
            </p:contentPart>
          </mc:Choice>
          <mc:Fallback>
            <p:pic>
              <p:nvPicPr>
                <p:cNvPr id="126" name="Freihand 125">
                  <a:extLst>
                    <a:ext uri="{FF2B5EF4-FFF2-40B4-BE49-F238E27FC236}">
                      <a16:creationId xmlns:a16="http://schemas.microsoft.com/office/drawing/2014/main" id="{692C0F85-5AE7-81B5-2441-0CC87D84C779}"/>
                    </a:ext>
                  </a:extLst>
                </p:cNvPr>
                <p:cNvPicPr/>
                <p:nvPr/>
              </p:nvPicPr>
              <p:blipFill>
                <a:blip r:embed="rId160"/>
                <a:stretch>
                  <a:fillRect/>
                </a:stretch>
              </p:blipFill>
              <p:spPr>
                <a:xfrm>
                  <a:off x="7577444" y="5180204"/>
                  <a:ext cx="21168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127" name="Freihand 126">
                  <a:extLst>
                    <a:ext uri="{FF2B5EF4-FFF2-40B4-BE49-F238E27FC236}">
                      <a16:creationId xmlns:a16="http://schemas.microsoft.com/office/drawing/2014/main" id="{D7412096-CFB2-7E1A-FAE5-5CAA65E351E4}"/>
                    </a:ext>
                  </a:extLst>
                </p14:cNvPr>
                <p14:cNvContentPartPr/>
                <p14:nvPr/>
              </p14:nvContentPartPr>
              <p14:xfrm>
                <a:off x="7742684" y="5332844"/>
                <a:ext cx="58320" cy="33840"/>
              </p14:xfrm>
            </p:contentPart>
          </mc:Choice>
          <mc:Fallback>
            <p:pic>
              <p:nvPicPr>
                <p:cNvPr id="127" name="Freihand 126">
                  <a:extLst>
                    <a:ext uri="{FF2B5EF4-FFF2-40B4-BE49-F238E27FC236}">
                      <a16:creationId xmlns:a16="http://schemas.microsoft.com/office/drawing/2014/main" id="{D7412096-CFB2-7E1A-FAE5-5CAA65E351E4}"/>
                    </a:ext>
                  </a:extLst>
                </p:cNvPr>
                <p:cNvPicPr/>
                <p:nvPr/>
              </p:nvPicPr>
              <p:blipFill>
                <a:blip r:embed="rId162"/>
                <a:stretch>
                  <a:fillRect/>
                </a:stretch>
              </p:blipFill>
              <p:spPr>
                <a:xfrm>
                  <a:off x="7733684" y="5324204"/>
                  <a:ext cx="7596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128" name="Freihand 127">
                  <a:extLst>
                    <a:ext uri="{FF2B5EF4-FFF2-40B4-BE49-F238E27FC236}">
                      <a16:creationId xmlns:a16="http://schemas.microsoft.com/office/drawing/2014/main" id="{F6852475-E12D-C7B3-E9EF-EC92F90C0ECF}"/>
                    </a:ext>
                  </a:extLst>
                </p14:cNvPr>
                <p14:cNvContentPartPr/>
                <p14:nvPr/>
              </p14:nvContentPartPr>
              <p14:xfrm>
                <a:off x="7827644" y="5063924"/>
                <a:ext cx="203400" cy="270720"/>
              </p14:xfrm>
            </p:contentPart>
          </mc:Choice>
          <mc:Fallback>
            <p:pic>
              <p:nvPicPr>
                <p:cNvPr id="128" name="Freihand 127">
                  <a:extLst>
                    <a:ext uri="{FF2B5EF4-FFF2-40B4-BE49-F238E27FC236}">
                      <a16:creationId xmlns:a16="http://schemas.microsoft.com/office/drawing/2014/main" id="{F6852475-E12D-C7B3-E9EF-EC92F90C0ECF}"/>
                    </a:ext>
                  </a:extLst>
                </p:cNvPr>
                <p:cNvPicPr/>
                <p:nvPr/>
              </p:nvPicPr>
              <p:blipFill>
                <a:blip r:embed="rId164"/>
                <a:stretch>
                  <a:fillRect/>
                </a:stretch>
              </p:blipFill>
              <p:spPr>
                <a:xfrm>
                  <a:off x="7819004" y="5055284"/>
                  <a:ext cx="221040" cy="28836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129" name="Freihand 128">
                  <a:extLst>
                    <a:ext uri="{FF2B5EF4-FFF2-40B4-BE49-F238E27FC236}">
                      <a16:creationId xmlns:a16="http://schemas.microsoft.com/office/drawing/2014/main" id="{1A5CE5D9-E3B9-6203-F7D5-2733608C2C96}"/>
                    </a:ext>
                  </a:extLst>
                </p14:cNvPr>
                <p14:cNvContentPartPr/>
                <p14:nvPr/>
              </p14:nvContentPartPr>
              <p14:xfrm>
                <a:off x="8096924" y="5155724"/>
                <a:ext cx="224280" cy="120240"/>
              </p14:xfrm>
            </p:contentPart>
          </mc:Choice>
          <mc:Fallback>
            <p:pic>
              <p:nvPicPr>
                <p:cNvPr id="129" name="Freihand 128">
                  <a:extLst>
                    <a:ext uri="{FF2B5EF4-FFF2-40B4-BE49-F238E27FC236}">
                      <a16:creationId xmlns:a16="http://schemas.microsoft.com/office/drawing/2014/main" id="{1A5CE5D9-E3B9-6203-F7D5-2733608C2C96}"/>
                    </a:ext>
                  </a:extLst>
                </p:cNvPr>
                <p:cNvPicPr/>
                <p:nvPr/>
              </p:nvPicPr>
              <p:blipFill>
                <a:blip r:embed="rId166"/>
                <a:stretch>
                  <a:fillRect/>
                </a:stretch>
              </p:blipFill>
              <p:spPr>
                <a:xfrm>
                  <a:off x="8088284" y="5147084"/>
                  <a:ext cx="241920" cy="13788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130" name="Freihand 129">
                  <a:extLst>
                    <a:ext uri="{FF2B5EF4-FFF2-40B4-BE49-F238E27FC236}">
                      <a16:creationId xmlns:a16="http://schemas.microsoft.com/office/drawing/2014/main" id="{DCDC70A7-1174-83D7-7EA1-B511B41AC7E6}"/>
                    </a:ext>
                  </a:extLst>
                </p14:cNvPr>
                <p14:cNvContentPartPr/>
                <p14:nvPr/>
              </p14:nvContentPartPr>
              <p14:xfrm>
                <a:off x="5975444" y="6025124"/>
                <a:ext cx="342720" cy="156240"/>
              </p14:xfrm>
            </p:contentPart>
          </mc:Choice>
          <mc:Fallback>
            <p:pic>
              <p:nvPicPr>
                <p:cNvPr id="130" name="Freihand 129">
                  <a:extLst>
                    <a:ext uri="{FF2B5EF4-FFF2-40B4-BE49-F238E27FC236}">
                      <a16:creationId xmlns:a16="http://schemas.microsoft.com/office/drawing/2014/main" id="{DCDC70A7-1174-83D7-7EA1-B511B41AC7E6}"/>
                    </a:ext>
                  </a:extLst>
                </p:cNvPr>
                <p:cNvPicPr/>
                <p:nvPr/>
              </p:nvPicPr>
              <p:blipFill>
                <a:blip r:embed="rId168"/>
                <a:stretch>
                  <a:fillRect/>
                </a:stretch>
              </p:blipFill>
              <p:spPr>
                <a:xfrm>
                  <a:off x="5966444" y="6016484"/>
                  <a:ext cx="360360" cy="17388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131" name="Freihand 130">
                  <a:extLst>
                    <a:ext uri="{FF2B5EF4-FFF2-40B4-BE49-F238E27FC236}">
                      <a16:creationId xmlns:a16="http://schemas.microsoft.com/office/drawing/2014/main" id="{58CBFDDC-68F4-E4DC-B843-962BB7F1DBE2}"/>
                    </a:ext>
                  </a:extLst>
                </p14:cNvPr>
                <p14:cNvContentPartPr/>
                <p14:nvPr/>
              </p14:nvContentPartPr>
              <p14:xfrm>
                <a:off x="6318524" y="5978324"/>
                <a:ext cx="136440" cy="249840"/>
              </p14:xfrm>
            </p:contentPart>
          </mc:Choice>
          <mc:Fallback>
            <p:pic>
              <p:nvPicPr>
                <p:cNvPr id="131" name="Freihand 130">
                  <a:extLst>
                    <a:ext uri="{FF2B5EF4-FFF2-40B4-BE49-F238E27FC236}">
                      <a16:creationId xmlns:a16="http://schemas.microsoft.com/office/drawing/2014/main" id="{58CBFDDC-68F4-E4DC-B843-962BB7F1DBE2}"/>
                    </a:ext>
                  </a:extLst>
                </p:cNvPr>
                <p:cNvPicPr/>
                <p:nvPr/>
              </p:nvPicPr>
              <p:blipFill>
                <a:blip r:embed="rId170"/>
                <a:stretch>
                  <a:fillRect/>
                </a:stretch>
              </p:blipFill>
              <p:spPr>
                <a:xfrm>
                  <a:off x="6309884" y="5969324"/>
                  <a:ext cx="154080" cy="26748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134" name="Freihand 133">
                  <a:extLst>
                    <a:ext uri="{FF2B5EF4-FFF2-40B4-BE49-F238E27FC236}">
                      <a16:creationId xmlns:a16="http://schemas.microsoft.com/office/drawing/2014/main" id="{6417390B-61A9-868F-5567-7DDB0229759C}"/>
                    </a:ext>
                  </a:extLst>
                </p14:cNvPr>
                <p14:cNvContentPartPr/>
                <p14:nvPr/>
              </p14:nvContentPartPr>
              <p14:xfrm>
                <a:off x="6704444" y="5859164"/>
                <a:ext cx="386640" cy="226800"/>
              </p14:xfrm>
            </p:contentPart>
          </mc:Choice>
          <mc:Fallback>
            <p:pic>
              <p:nvPicPr>
                <p:cNvPr id="134" name="Freihand 133">
                  <a:extLst>
                    <a:ext uri="{FF2B5EF4-FFF2-40B4-BE49-F238E27FC236}">
                      <a16:creationId xmlns:a16="http://schemas.microsoft.com/office/drawing/2014/main" id="{6417390B-61A9-868F-5567-7DDB0229759C}"/>
                    </a:ext>
                  </a:extLst>
                </p:cNvPr>
                <p:cNvPicPr/>
                <p:nvPr/>
              </p:nvPicPr>
              <p:blipFill>
                <a:blip r:embed="rId172"/>
                <a:stretch>
                  <a:fillRect/>
                </a:stretch>
              </p:blipFill>
              <p:spPr>
                <a:xfrm>
                  <a:off x="6695804" y="5850164"/>
                  <a:ext cx="404280" cy="24444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135" name="Freihand 134">
                  <a:extLst>
                    <a:ext uri="{FF2B5EF4-FFF2-40B4-BE49-F238E27FC236}">
                      <a16:creationId xmlns:a16="http://schemas.microsoft.com/office/drawing/2014/main" id="{0566043E-B14B-5090-518B-4CCA39EAE92E}"/>
                    </a:ext>
                  </a:extLst>
                </p14:cNvPr>
                <p14:cNvContentPartPr/>
                <p14:nvPr/>
              </p14:nvContentPartPr>
              <p14:xfrm>
                <a:off x="6957884" y="5752244"/>
                <a:ext cx="9000" cy="8640"/>
              </p14:xfrm>
            </p:contentPart>
          </mc:Choice>
          <mc:Fallback>
            <p:pic>
              <p:nvPicPr>
                <p:cNvPr id="135" name="Freihand 134">
                  <a:extLst>
                    <a:ext uri="{FF2B5EF4-FFF2-40B4-BE49-F238E27FC236}">
                      <a16:creationId xmlns:a16="http://schemas.microsoft.com/office/drawing/2014/main" id="{0566043E-B14B-5090-518B-4CCA39EAE92E}"/>
                    </a:ext>
                  </a:extLst>
                </p:cNvPr>
                <p:cNvPicPr/>
                <p:nvPr/>
              </p:nvPicPr>
              <p:blipFill>
                <a:blip r:embed="rId174"/>
                <a:stretch>
                  <a:fillRect/>
                </a:stretch>
              </p:blipFill>
              <p:spPr>
                <a:xfrm>
                  <a:off x="6948884" y="5743604"/>
                  <a:ext cx="26640" cy="2628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136" name="Freihand 135">
                  <a:extLst>
                    <a:ext uri="{FF2B5EF4-FFF2-40B4-BE49-F238E27FC236}">
                      <a16:creationId xmlns:a16="http://schemas.microsoft.com/office/drawing/2014/main" id="{2E41F870-27BF-AB72-796A-12A03C83604B}"/>
                    </a:ext>
                  </a:extLst>
                </p14:cNvPr>
                <p14:cNvContentPartPr/>
                <p14:nvPr/>
              </p14:nvContentPartPr>
              <p14:xfrm>
                <a:off x="7342004" y="5615804"/>
                <a:ext cx="223200" cy="277560"/>
              </p14:xfrm>
            </p:contentPart>
          </mc:Choice>
          <mc:Fallback>
            <p:pic>
              <p:nvPicPr>
                <p:cNvPr id="136" name="Freihand 135">
                  <a:extLst>
                    <a:ext uri="{FF2B5EF4-FFF2-40B4-BE49-F238E27FC236}">
                      <a16:creationId xmlns:a16="http://schemas.microsoft.com/office/drawing/2014/main" id="{2E41F870-27BF-AB72-796A-12A03C83604B}"/>
                    </a:ext>
                  </a:extLst>
                </p:cNvPr>
                <p:cNvPicPr/>
                <p:nvPr/>
              </p:nvPicPr>
              <p:blipFill>
                <a:blip r:embed="rId176"/>
                <a:stretch>
                  <a:fillRect/>
                </a:stretch>
              </p:blipFill>
              <p:spPr>
                <a:xfrm>
                  <a:off x="7333364" y="5607164"/>
                  <a:ext cx="240840" cy="29520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137" name="Freihand 136">
                  <a:extLst>
                    <a:ext uri="{FF2B5EF4-FFF2-40B4-BE49-F238E27FC236}">
                      <a16:creationId xmlns:a16="http://schemas.microsoft.com/office/drawing/2014/main" id="{E6559528-2A3B-D09C-1787-296BD49FBC9B}"/>
                    </a:ext>
                  </a:extLst>
                </p14:cNvPr>
                <p14:cNvContentPartPr/>
                <p14:nvPr/>
              </p14:nvContentPartPr>
              <p14:xfrm>
                <a:off x="7617764" y="5662604"/>
                <a:ext cx="128160" cy="107640"/>
              </p14:xfrm>
            </p:contentPart>
          </mc:Choice>
          <mc:Fallback>
            <p:pic>
              <p:nvPicPr>
                <p:cNvPr id="137" name="Freihand 136">
                  <a:extLst>
                    <a:ext uri="{FF2B5EF4-FFF2-40B4-BE49-F238E27FC236}">
                      <a16:creationId xmlns:a16="http://schemas.microsoft.com/office/drawing/2014/main" id="{E6559528-2A3B-D09C-1787-296BD49FBC9B}"/>
                    </a:ext>
                  </a:extLst>
                </p:cNvPr>
                <p:cNvPicPr/>
                <p:nvPr/>
              </p:nvPicPr>
              <p:blipFill>
                <a:blip r:embed="rId178"/>
                <a:stretch>
                  <a:fillRect/>
                </a:stretch>
              </p:blipFill>
              <p:spPr>
                <a:xfrm>
                  <a:off x="7609124" y="5653964"/>
                  <a:ext cx="145800" cy="12528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138" name="Freihand 137">
                  <a:extLst>
                    <a:ext uri="{FF2B5EF4-FFF2-40B4-BE49-F238E27FC236}">
                      <a16:creationId xmlns:a16="http://schemas.microsoft.com/office/drawing/2014/main" id="{7046F504-B21B-3BC5-C436-68E843CFE82E}"/>
                    </a:ext>
                  </a:extLst>
                </p14:cNvPr>
                <p14:cNvContentPartPr/>
                <p14:nvPr/>
              </p14:nvContentPartPr>
              <p14:xfrm>
                <a:off x="7644044" y="5510684"/>
                <a:ext cx="388080" cy="270360"/>
              </p14:xfrm>
            </p:contentPart>
          </mc:Choice>
          <mc:Fallback>
            <p:pic>
              <p:nvPicPr>
                <p:cNvPr id="138" name="Freihand 137">
                  <a:extLst>
                    <a:ext uri="{FF2B5EF4-FFF2-40B4-BE49-F238E27FC236}">
                      <a16:creationId xmlns:a16="http://schemas.microsoft.com/office/drawing/2014/main" id="{7046F504-B21B-3BC5-C436-68E843CFE82E}"/>
                    </a:ext>
                  </a:extLst>
                </p:cNvPr>
                <p:cNvPicPr/>
                <p:nvPr/>
              </p:nvPicPr>
              <p:blipFill>
                <a:blip r:embed="rId180"/>
                <a:stretch>
                  <a:fillRect/>
                </a:stretch>
              </p:blipFill>
              <p:spPr>
                <a:xfrm>
                  <a:off x="7635404" y="5502044"/>
                  <a:ext cx="405720" cy="28800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139" name="Freihand 138">
                  <a:extLst>
                    <a:ext uri="{FF2B5EF4-FFF2-40B4-BE49-F238E27FC236}">
                      <a16:creationId xmlns:a16="http://schemas.microsoft.com/office/drawing/2014/main" id="{EB6A4AD4-33D5-CC99-024A-905D8813CB41}"/>
                    </a:ext>
                  </a:extLst>
                </p14:cNvPr>
                <p14:cNvContentPartPr/>
                <p14:nvPr/>
              </p14:nvContentPartPr>
              <p14:xfrm>
                <a:off x="6767444" y="6250484"/>
                <a:ext cx="415080" cy="188640"/>
              </p14:xfrm>
            </p:contentPart>
          </mc:Choice>
          <mc:Fallback>
            <p:pic>
              <p:nvPicPr>
                <p:cNvPr id="139" name="Freihand 138">
                  <a:extLst>
                    <a:ext uri="{FF2B5EF4-FFF2-40B4-BE49-F238E27FC236}">
                      <a16:creationId xmlns:a16="http://schemas.microsoft.com/office/drawing/2014/main" id="{EB6A4AD4-33D5-CC99-024A-905D8813CB41}"/>
                    </a:ext>
                  </a:extLst>
                </p:cNvPr>
                <p:cNvPicPr/>
                <p:nvPr/>
              </p:nvPicPr>
              <p:blipFill>
                <a:blip r:embed="rId182"/>
                <a:stretch>
                  <a:fillRect/>
                </a:stretch>
              </p:blipFill>
              <p:spPr>
                <a:xfrm>
                  <a:off x="6758804" y="6241484"/>
                  <a:ext cx="432720" cy="20628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140" name="Freihand 139">
                  <a:extLst>
                    <a:ext uri="{FF2B5EF4-FFF2-40B4-BE49-F238E27FC236}">
                      <a16:creationId xmlns:a16="http://schemas.microsoft.com/office/drawing/2014/main" id="{B66CF7FC-7EAA-A7EA-4ADA-9AB128114A2D}"/>
                    </a:ext>
                  </a:extLst>
                </p14:cNvPr>
                <p14:cNvContentPartPr/>
                <p14:nvPr/>
              </p14:nvContentPartPr>
              <p14:xfrm>
                <a:off x="7254884" y="6084884"/>
                <a:ext cx="150840" cy="232560"/>
              </p14:xfrm>
            </p:contentPart>
          </mc:Choice>
          <mc:Fallback>
            <p:pic>
              <p:nvPicPr>
                <p:cNvPr id="140" name="Freihand 139">
                  <a:extLst>
                    <a:ext uri="{FF2B5EF4-FFF2-40B4-BE49-F238E27FC236}">
                      <a16:creationId xmlns:a16="http://schemas.microsoft.com/office/drawing/2014/main" id="{B66CF7FC-7EAA-A7EA-4ADA-9AB128114A2D}"/>
                    </a:ext>
                  </a:extLst>
                </p:cNvPr>
                <p:cNvPicPr/>
                <p:nvPr/>
              </p:nvPicPr>
              <p:blipFill>
                <a:blip r:embed="rId184"/>
                <a:stretch>
                  <a:fillRect/>
                </a:stretch>
              </p:blipFill>
              <p:spPr>
                <a:xfrm>
                  <a:off x="7245884" y="6076244"/>
                  <a:ext cx="168480" cy="25020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141" name="Freihand 140">
                  <a:extLst>
                    <a:ext uri="{FF2B5EF4-FFF2-40B4-BE49-F238E27FC236}">
                      <a16:creationId xmlns:a16="http://schemas.microsoft.com/office/drawing/2014/main" id="{F09E3B99-7346-361C-4376-201852663C08}"/>
                    </a:ext>
                  </a:extLst>
                </p14:cNvPr>
                <p14:cNvContentPartPr/>
                <p14:nvPr/>
              </p14:nvContentPartPr>
              <p14:xfrm>
                <a:off x="7398164" y="6109004"/>
                <a:ext cx="123480" cy="147600"/>
              </p14:xfrm>
            </p:contentPart>
          </mc:Choice>
          <mc:Fallback>
            <p:pic>
              <p:nvPicPr>
                <p:cNvPr id="141" name="Freihand 140">
                  <a:extLst>
                    <a:ext uri="{FF2B5EF4-FFF2-40B4-BE49-F238E27FC236}">
                      <a16:creationId xmlns:a16="http://schemas.microsoft.com/office/drawing/2014/main" id="{F09E3B99-7346-361C-4376-201852663C08}"/>
                    </a:ext>
                  </a:extLst>
                </p:cNvPr>
                <p:cNvPicPr/>
                <p:nvPr/>
              </p:nvPicPr>
              <p:blipFill>
                <a:blip r:embed="rId186"/>
                <a:stretch>
                  <a:fillRect/>
                </a:stretch>
              </p:blipFill>
              <p:spPr>
                <a:xfrm>
                  <a:off x="7389524" y="6100004"/>
                  <a:ext cx="141120" cy="165240"/>
                </a:xfrm>
                <a:prstGeom prst="rect">
                  <a:avLst/>
                </a:prstGeom>
              </p:spPr>
            </p:pic>
          </mc:Fallback>
        </mc:AlternateContent>
        <mc:AlternateContent xmlns:mc="http://schemas.openxmlformats.org/markup-compatibility/2006">
          <mc:Choice xmlns:p14="http://schemas.microsoft.com/office/powerpoint/2010/main" Requires="p14">
            <p:contentPart p14:bwMode="auto" r:id="rId187">
              <p14:nvContentPartPr>
                <p14:cNvPr id="142" name="Freihand 141">
                  <a:extLst>
                    <a:ext uri="{FF2B5EF4-FFF2-40B4-BE49-F238E27FC236}">
                      <a16:creationId xmlns:a16="http://schemas.microsoft.com/office/drawing/2014/main" id="{F1BF3536-FDBB-6876-84BD-570B611F4F70}"/>
                    </a:ext>
                  </a:extLst>
                </p14:cNvPr>
                <p14:cNvContentPartPr/>
                <p14:nvPr/>
              </p14:nvContentPartPr>
              <p14:xfrm>
                <a:off x="7466924" y="6025844"/>
                <a:ext cx="124200" cy="179640"/>
              </p14:xfrm>
            </p:contentPart>
          </mc:Choice>
          <mc:Fallback>
            <p:pic>
              <p:nvPicPr>
                <p:cNvPr id="142" name="Freihand 141">
                  <a:extLst>
                    <a:ext uri="{FF2B5EF4-FFF2-40B4-BE49-F238E27FC236}">
                      <a16:creationId xmlns:a16="http://schemas.microsoft.com/office/drawing/2014/main" id="{F1BF3536-FDBB-6876-84BD-570B611F4F70}"/>
                    </a:ext>
                  </a:extLst>
                </p:cNvPr>
                <p:cNvPicPr/>
                <p:nvPr/>
              </p:nvPicPr>
              <p:blipFill>
                <a:blip r:embed="rId188"/>
                <a:stretch>
                  <a:fillRect/>
                </a:stretch>
              </p:blipFill>
              <p:spPr>
                <a:xfrm>
                  <a:off x="7458284" y="6016844"/>
                  <a:ext cx="14184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189">
              <p14:nvContentPartPr>
                <p14:cNvPr id="143" name="Freihand 142">
                  <a:extLst>
                    <a:ext uri="{FF2B5EF4-FFF2-40B4-BE49-F238E27FC236}">
                      <a16:creationId xmlns:a16="http://schemas.microsoft.com/office/drawing/2014/main" id="{159C0C96-1559-B9E3-0F5D-C2AE7E7DD91F}"/>
                    </a:ext>
                  </a:extLst>
                </p14:cNvPr>
                <p14:cNvContentPartPr/>
                <p14:nvPr/>
              </p14:nvContentPartPr>
              <p14:xfrm>
                <a:off x="7117364" y="6060404"/>
                <a:ext cx="50400" cy="62280"/>
              </p14:xfrm>
            </p:contentPart>
          </mc:Choice>
          <mc:Fallback>
            <p:pic>
              <p:nvPicPr>
                <p:cNvPr id="143" name="Freihand 142">
                  <a:extLst>
                    <a:ext uri="{FF2B5EF4-FFF2-40B4-BE49-F238E27FC236}">
                      <a16:creationId xmlns:a16="http://schemas.microsoft.com/office/drawing/2014/main" id="{159C0C96-1559-B9E3-0F5D-C2AE7E7DD91F}"/>
                    </a:ext>
                  </a:extLst>
                </p:cNvPr>
                <p:cNvPicPr/>
                <p:nvPr/>
              </p:nvPicPr>
              <p:blipFill>
                <a:blip r:embed="rId190"/>
                <a:stretch>
                  <a:fillRect/>
                </a:stretch>
              </p:blipFill>
              <p:spPr>
                <a:xfrm>
                  <a:off x="7108364" y="6051404"/>
                  <a:ext cx="6804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191">
              <p14:nvContentPartPr>
                <p14:cNvPr id="144" name="Freihand 143">
                  <a:extLst>
                    <a:ext uri="{FF2B5EF4-FFF2-40B4-BE49-F238E27FC236}">
                      <a16:creationId xmlns:a16="http://schemas.microsoft.com/office/drawing/2014/main" id="{ACF62899-E139-24CF-1C9F-4999E83EC6B6}"/>
                    </a:ext>
                  </a:extLst>
                </p14:cNvPr>
                <p14:cNvContentPartPr/>
                <p14:nvPr/>
              </p14:nvContentPartPr>
              <p14:xfrm>
                <a:off x="6736484" y="6484844"/>
                <a:ext cx="154080" cy="82080"/>
              </p14:xfrm>
            </p:contentPart>
          </mc:Choice>
          <mc:Fallback>
            <p:pic>
              <p:nvPicPr>
                <p:cNvPr id="144" name="Freihand 143">
                  <a:extLst>
                    <a:ext uri="{FF2B5EF4-FFF2-40B4-BE49-F238E27FC236}">
                      <a16:creationId xmlns:a16="http://schemas.microsoft.com/office/drawing/2014/main" id="{ACF62899-E139-24CF-1C9F-4999E83EC6B6}"/>
                    </a:ext>
                  </a:extLst>
                </p:cNvPr>
                <p:cNvPicPr/>
                <p:nvPr/>
              </p:nvPicPr>
              <p:blipFill>
                <a:blip r:embed="rId192"/>
                <a:stretch>
                  <a:fillRect/>
                </a:stretch>
              </p:blipFill>
              <p:spPr>
                <a:xfrm>
                  <a:off x="6727844" y="6475844"/>
                  <a:ext cx="171720" cy="99720"/>
                </a:xfrm>
                <a:prstGeom prst="rect">
                  <a:avLst/>
                </a:prstGeom>
              </p:spPr>
            </p:pic>
          </mc:Fallback>
        </mc:AlternateContent>
        <mc:AlternateContent xmlns:mc="http://schemas.openxmlformats.org/markup-compatibility/2006">
          <mc:Choice xmlns:p14="http://schemas.microsoft.com/office/powerpoint/2010/main" Requires="p14">
            <p:contentPart p14:bwMode="auto" r:id="rId193">
              <p14:nvContentPartPr>
                <p14:cNvPr id="145" name="Freihand 144">
                  <a:extLst>
                    <a:ext uri="{FF2B5EF4-FFF2-40B4-BE49-F238E27FC236}">
                      <a16:creationId xmlns:a16="http://schemas.microsoft.com/office/drawing/2014/main" id="{A478D0AD-9078-DD80-BF51-B6105726BE80}"/>
                    </a:ext>
                  </a:extLst>
                </p14:cNvPr>
                <p14:cNvContentPartPr/>
                <p14:nvPr/>
              </p14:nvContentPartPr>
              <p14:xfrm>
                <a:off x="7646204" y="5897324"/>
                <a:ext cx="120960" cy="113040"/>
              </p14:xfrm>
            </p:contentPart>
          </mc:Choice>
          <mc:Fallback>
            <p:pic>
              <p:nvPicPr>
                <p:cNvPr id="145" name="Freihand 144">
                  <a:extLst>
                    <a:ext uri="{FF2B5EF4-FFF2-40B4-BE49-F238E27FC236}">
                      <a16:creationId xmlns:a16="http://schemas.microsoft.com/office/drawing/2014/main" id="{A478D0AD-9078-DD80-BF51-B6105726BE80}"/>
                    </a:ext>
                  </a:extLst>
                </p:cNvPr>
                <p:cNvPicPr/>
                <p:nvPr/>
              </p:nvPicPr>
              <p:blipFill>
                <a:blip r:embed="rId194"/>
                <a:stretch>
                  <a:fillRect/>
                </a:stretch>
              </p:blipFill>
              <p:spPr>
                <a:xfrm>
                  <a:off x="7637204" y="5888684"/>
                  <a:ext cx="13860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195">
              <p14:nvContentPartPr>
                <p14:cNvPr id="146" name="Freihand 145">
                  <a:extLst>
                    <a:ext uri="{FF2B5EF4-FFF2-40B4-BE49-F238E27FC236}">
                      <a16:creationId xmlns:a16="http://schemas.microsoft.com/office/drawing/2014/main" id="{BE1B5CE4-A1A1-C554-FA0D-67F4BF88798E}"/>
                    </a:ext>
                  </a:extLst>
                </p14:cNvPr>
                <p14:cNvContentPartPr/>
                <p14:nvPr/>
              </p14:nvContentPartPr>
              <p14:xfrm>
                <a:off x="7391684" y="6430124"/>
                <a:ext cx="280080" cy="189720"/>
              </p14:xfrm>
            </p:contentPart>
          </mc:Choice>
          <mc:Fallback>
            <p:pic>
              <p:nvPicPr>
                <p:cNvPr id="146" name="Freihand 145">
                  <a:extLst>
                    <a:ext uri="{FF2B5EF4-FFF2-40B4-BE49-F238E27FC236}">
                      <a16:creationId xmlns:a16="http://schemas.microsoft.com/office/drawing/2014/main" id="{BE1B5CE4-A1A1-C554-FA0D-67F4BF88798E}"/>
                    </a:ext>
                  </a:extLst>
                </p:cNvPr>
                <p:cNvPicPr/>
                <p:nvPr/>
              </p:nvPicPr>
              <p:blipFill>
                <a:blip r:embed="rId196"/>
                <a:stretch>
                  <a:fillRect/>
                </a:stretch>
              </p:blipFill>
              <p:spPr>
                <a:xfrm>
                  <a:off x="7383044" y="6421124"/>
                  <a:ext cx="297720" cy="207360"/>
                </a:xfrm>
                <a:prstGeom prst="rect">
                  <a:avLst/>
                </a:prstGeom>
              </p:spPr>
            </p:pic>
          </mc:Fallback>
        </mc:AlternateContent>
        <mc:AlternateContent xmlns:mc="http://schemas.openxmlformats.org/markup-compatibility/2006">
          <mc:Choice xmlns:p14="http://schemas.microsoft.com/office/powerpoint/2010/main" Requires="p14">
            <p:contentPart p14:bwMode="auto" r:id="rId197">
              <p14:nvContentPartPr>
                <p14:cNvPr id="147" name="Freihand 146">
                  <a:extLst>
                    <a:ext uri="{FF2B5EF4-FFF2-40B4-BE49-F238E27FC236}">
                      <a16:creationId xmlns:a16="http://schemas.microsoft.com/office/drawing/2014/main" id="{6496A004-B23A-0843-92CC-400D38FCF88B}"/>
                    </a:ext>
                  </a:extLst>
                </p14:cNvPr>
                <p14:cNvContentPartPr/>
                <p14:nvPr/>
              </p14:nvContentPartPr>
              <p14:xfrm>
                <a:off x="7695884" y="6370004"/>
                <a:ext cx="113040" cy="138600"/>
              </p14:xfrm>
            </p:contentPart>
          </mc:Choice>
          <mc:Fallback>
            <p:pic>
              <p:nvPicPr>
                <p:cNvPr id="147" name="Freihand 146">
                  <a:extLst>
                    <a:ext uri="{FF2B5EF4-FFF2-40B4-BE49-F238E27FC236}">
                      <a16:creationId xmlns:a16="http://schemas.microsoft.com/office/drawing/2014/main" id="{6496A004-B23A-0843-92CC-400D38FCF88B}"/>
                    </a:ext>
                  </a:extLst>
                </p:cNvPr>
                <p:cNvPicPr/>
                <p:nvPr/>
              </p:nvPicPr>
              <p:blipFill>
                <a:blip r:embed="rId198"/>
                <a:stretch>
                  <a:fillRect/>
                </a:stretch>
              </p:blipFill>
              <p:spPr>
                <a:xfrm>
                  <a:off x="7686884" y="6361004"/>
                  <a:ext cx="13068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199">
              <p14:nvContentPartPr>
                <p14:cNvPr id="148" name="Freihand 147">
                  <a:extLst>
                    <a:ext uri="{FF2B5EF4-FFF2-40B4-BE49-F238E27FC236}">
                      <a16:creationId xmlns:a16="http://schemas.microsoft.com/office/drawing/2014/main" id="{BC20C4D5-6DBC-BB48-5590-E0B38FDECA4A}"/>
                    </a:ext>
                  </a:extLst>
                </p14:cNvPr>
                <p14:cNvContentPartPr/>
                <p14:nvPr/>
              </p14:nvContentPartPr>
              <p14:xfrm>
                <a:off x="7823324" y="6138164"/>
                <a:ext cx="457920" cy="288720"/>
              </p14:xfrm>
            </p:contentPart>
          </mc:Choice>
          <mc:Fallback>
            <p:pic>
              <p:nvPicPr>
                <p:cNvPr id="148" name="Freihand 147">
                  <a:extLst>
                    <a:ext uri="{FF2B5EF4-FFF2-40B4-BE49-F238E27FC236}">
                      <a16:creationId xmlns:a16="http://schemas.microsoft.com/office/drawing/2014/main" id="{BC20C4D5-6DBC-BB48-5590-E0B38FDECA4A}"/>
                    </a:ext>
                  </a:extLst>
                </p:cNvPr>
                <p:cNvPicPr/>
                <p:nvPr/>
              </p:nvPicPr>
              <p:blipFill>
                <a:blip r:embed="rId200"/>
                <a:stretch>
                  <a:fillRect/>
                </a:stretch>
              </p:blipFill>
              <p:spPr>
                <a:xfrm>
                  <a:off x="7814684" y="6129524"/>
                  <a:ext cx="475560" cy="306360"/>
                </a:xfrm>
                <a:prstGeom prst="rect">
                  <a:avLst/>
                </a:prstGeom>
              </p:spPr>
            </p:pic>
          </mc:Fallback>
        </mc:AlternateContent>
        <mc:AlternateContent xmlns:mc="http://schemas.openxmlformats.org/markup-compatibility/2006">
          <mc:Choice xmlns:p14="http://schemas.microsoft.com/office/powerpoint/2010/main" Requires="p14">
            <p:contentPart p14:bwMode="auto" r:id="rId201">
              <p14:nvContentPartPr>
                <p14:cNvPr id="149" name="Freihand 148">
                  <a:extLst>
                    <a:ext uri="{FF2B5EF4-FFF2-40B4-BE49-F238E27FC236}">
                      <a16:creationId xmlns:a16="http://schemas.microsoft.com/office/drawing/2014/main" id="{72BA51D6-17A6-CCDD-0BB7-B49B32787909}"/>
                    </a:ext>
                  </a:extLst>
                </p14:cNvPr>
                <p14:cNvContentPartPr/>
                <p14:nvPr/>
              </p14:nvContentPartPr>
              <p14:xfrm>
                <a:off x="8299964" y="6007844"/>
                <a:ext cx="195480" cy="131400"/>
              </p14:xfrm>
            </p:contentPart>
          </mc:Choice>
          <mc:Fallback>
            <p:pic>
              <p:nvPicPr>
                <p:cNvPr id="149" name="Freihand 148">
                  <a:extLst>
                    <a:ext uri="{FF2B5EF4-FFF2-40B4-BE49-F238E27FC236}">
                      <a16:creationId xmlns:a16="http://schemas.microsoft.com/office/drawing/2014/main" id="{72BA51D6-17A6-CCDD-0BB7-B49B32787909}"/>
                    </a:ext>
                  </a:extLst>
                </p:cNvPr>
                <p:cNvPicPr/>
                <p:nvPr/>
              </p:nvPicPr>
              <p:blipFill>
                <a:blip r:embed="rId202"/>
                <a:stretch>
                  <a:fillRect/>
                </a:stretch>
              </p:blipFill>
              <p:spPr>
                <a:xfrm>
                  <a:off x="8290964" y="5998844"/>
                  <a:ext cx="213120" cy="149040"/>
                </a:xfrm>
                <a:prstGeom prst="rect">
                  <a:avLst/>
                </a:prstGeom>
              </p:spPr>
            </p:pic>
          </mc:Fallback>
        </mc:AlternateContent>
        <mc:AlternateContent xmlns:mc="http://schemas.openxmlformats.org/markup-compatibility/2006">
          <mc:Choice xmlns:p14="http://schemas.microsoft.com/office/powerpoint/2010/main" Requires="p14">
            <p:contentPart p14:bwMode="auto" r:id="rId203">
              <p14:nvContentPartPr>
                <p14:cNvPr id="150" name="Freihand 149">
                  <a:extLst>
                    <a:ext uri="{FF2B5EF4-FFF2-40B4-BE49-F238E27FC236}">
                      <a16:creationId xmlns:a16="http://schemas.microsoft.com/office/drawing/2014/main" id="{B47DDF56-3041-F76E-B715-A264E2CA2BF0}"/>
                    </a:ext>
                  </a:extLst>
                </p14:cNvPr>
                <p14:cNvContentPartPr/>
                <p14:nvPr/>
              </p14:nvContentPartPr>
              <p14:xfrm>
                <a:off x="7711004" y="6267404"/>
                <a:ext cx="779760" cy="392400"/>
              </p14:xfrm>
            </p:contentPart>
          </mc:Choice>
          <mc:Fallback>
            <p:pic>
              <p:nvPicPr>
                <p:cNvPr id="150" name="Freihand 149">
                  <a:extLst>
                    <a:ext uri="{FF2B5EF4-FFF2-40B4-BE49-F238E27FC236}">
                      <a16:creationId xmlns:a16="http://schemas.microsoft.com/office/drawing/2014/main" id="{B47DDF56-3041-F76E-B715-A264E2CA2BF0}"/>
                    </a:ext>
                  </a:extLst>
                </p:cNvPr>
                <p:cNvPicPr/>
                <p:nvPr/>
              </p:nvPicPr>
              <p:blipFill>
                <a:blip r:embed="rId204"/>
                <a:stretch>
                  <a:fillRect/>
                </a:stretch>
              </p:blipFill>
              <p:spPr>
                <a:xfrm>
                  <a:off x="7702004" y="6258404"/>
                  <a:ext cx="797400" cy="410040"/>
                </a:xfrm>
                <a:prstGeom prst="rect">
                  <a:avLst/>
                </a:prstGeom>
              </p:spPr>
            </p:pic>
          </mc:Fallback>
        </mc:AlternateContent>
        <mc:AlternateContent xmlns:mc="http://schemas.openxmlformats.org/markup-compatibility/2006">
          <mc:Choice xmlns:p14="http://schemas.microsoft.com/office/powerpoint/2010/main" Requires="p14">
            <p:contentPart p14:bwMode="auto" r:id="rId205">
              <p14:nvContentPartPr>
                <p14:cNvPr id="12" name="Freihand 11">
                  <a:extLst>
                    <a:ext uri="{FF2B5EF4-FFF2-40B4-BE49-F238E27FC236}">
                      <a16:creationId xmlns:a16="http://schemas.microsoft.com/office/drawing/2014/main" id="{9377B247-391B-0B63-9FB7-708257E18877}"/>
                    </a:ext>
                  </a:extLst>
                </p14:cNvPr>
                <p14:cNvContentPartPr/>
                <p14:nvPr/>
              </p14:nvContentPartPr>
              <p14:xfrm>
                <a:off x="4856924" y="1005284"/>
                <a:ext cx="718920" cy="402840"/>
              </p14:xfrm>
            </p:contentPart>
          </mc:Choice>
          <mc:Fallback>
            <p:pic>
              <p:nvPicPr>
                <p:cNvPr id="12" name="Freihand 11">
                  <a:extLst>
                    <a:ext uri="{FF2B5EF4-FFF2-40B4-BE49-F238E27FC236}">
                      <a16:creationId xmlns:a16="http://schemas.microsoft.com/office/drawing/2014/main" id="{9377B247-391B-0B63-9FB7-708257E18877}"/>
                    </a:ext>
                  </a:extLst>
                </p:cNvPr>
                <p:cNvPicPr/>
                <p:nvPr/>
              </p:nvPicPr>
              <p:blipFill>
                <a:blip r:embed="rId206"/>
                <a:stretch>
                  <a:fillRect/>
                </a:stretch>
              </p:blipFill>
              <p:spPr>
                <a:xfrm>
                  <a:off x="4847924" y="996284"/>
                  <a:ext cx="736560" cy="420480"/>
                </a:xfrm>
                <a:prstGeom prst="rect">
                  <a:avLst/>
                </a:prstGeom>
              </p:spPr>
            </p:pic>
          </mc:Fallback>
        </mc:AlternateContent>
        <mc:AlternateContent xmlns:mc="http://schemas.openxmlformats.org/markup-compatibility/2006">
          <mc:Choice xmlns:p14="http://schemas.microsoft.com/office/powerpoint/2010/main" Requires="p14">
            <p:contentPart p14:bwMode="auto" r:id="rId207">
              <p14:nvContentPartPr>
                <p14:cNvPr id="13" name="Freihand 12">
                  <a:extLst>
                    <a:ext uri="{FF2B5EF4-FFF2-40B4-BE49-F238E27FC236}">
                      <a16:creationId xmlns:a16="http://schemas.microsoft.com/office/drawing/2014/main" id="{F3D89311-2AD9-789C-87DF-7B8CF091DEBA}"/>
                    </a:ext>
                  </a:extLst>
                </p14:cNvPr>
                <p14:cNvContentPartPr/>
                <p14:nvPr/>
              </p14:nvContentPartPr>
              <p14:xfrm>
                <a:off x="4937924" y="2329004"/>
                <a:ext cx="768960" cy="402480"/>
              </p14:xfrm>
            </p:contentPart>
          </mc:Choice>
          <mc:Fallback>
            <p:pic>
              <p:nvPicPr>
                <p:cNvPr id="13" name="Freihand 12">
                  <a:extLst>
                    <a:ext uri="{FF2B5EF4-FFF2-40B4-BE49-F238E27FC236}">
                      <a16:creationId xmlns:a16="http://schemas.microsoft.com/office/drawing/2014/main" id="{F3D89311-2AD9-789C-87DF-7B8CF091DEBA}"/>
                    </a:ext>
                  </a:extLst>
                </p:cNvPr>
                <p:cNvPicPr/>
                <p:nvPr/>
              </p:nvPicPr>
              <p:blipFill>
                <a:blip r:embed="rId208"/>
                <a:stretch>
                  <a:fillRect/>
                </a:stretch>
              </p:blipFill>
              <p:spPr>
                <a:xfrm>
                  <a:off x="4929284" y="2320004"/>
                  <a:ext cx="786600" cy="420120"/>
                </a:xfrm>
                <a:prstGeom prst="rect">
                  <a:avLst/>
                </a:prstGeom>
              </p:spPr>
            </p:pic>
          </mc:Fallback>
        </mc:AlternateContent>
        <mc:AlternateContent xmlns:mc="http://schemas.openxmlformats.org/markup-compatibility/2006">
          <mc:Choice xmlns:p14="http://schemas.microsoft.com/office/powerpoint/2010/main" Requires="p14">
            <p:contentPart p14:bwMode="auto" r:id="rId209">
              <p14:nvContentPartPr>
                <p14:cNvPr id="2" name="Freihand 1">
                  <a:extLst>
                    <a:ext uri="{FF2B5EF4-FFF2-40B4-BE49-F238E27FC236}">
                      <a16:creationId xmlns:a16="http://schemas.microsoft.com/office/drawing/2014/main" id="{74BA6091-BFFA-7C35-2D52-DAC632B74ECC}"/>
                    </a:ext>
                  </a:extLst>
                </p14:cNvPr>
                <p14:cNvContentPartPr/>
                <p14:nvPr/>
              </p14:nvContentPartPr>
              <p14:xfrm>
                <a:off x="2968364" y="1922924"/>
                <a:ext cx="1007640" cy="788760"/>
              </p14:xfrm>
            </p:contentPart>
          </mc:Choice>
          <mc:Fallback>
            <p:pic>
              <p:nvPicPr>
                <p:cNvPr id="2" name="Freihand 1">
                  <a:extLst>
                    <a:ext uri="{FF2B5EF4-FFF2-40B4-BE49-F238E27FC236}">
                      <a16:creationId xmlns:a16="http://schemas.microsoft.com/office/drawing/2014/main" id="{74BA6091-BFFA-7C35-2D52-DAC632B74ECC}"/>
                    </a:ext>
                  </a:extLst>
                </p:cNvPr>
                <p:cNvPicPr/>
                <p:nvPr/>
              </p:nvPicPr>
              <p:blipFill>
                <a:blip r:embed="rId210"/>
                <a:stretch>
                  <a:fillRect/>
                </a:stretch>
              </p:blipFill>
              <p:spPr>
                <a:xfrm>
                  <a:off x="2959364" y="1914284"/>
                  <a:ext cx="1025280" cy="806400"/>
                </a:xfrm>
                <a:prstGeom prst="rect">
                  <a:avLst/>
                </a:prstGeom>
              </p:spPr>
            </p:pic>
          </mc:Fallback>
        </mc:AlternateContent>
        <mc:AlternateContent xmlns:mc="http://schemas.openxmlformats.org/markup-compatibility/2006">
          <mc:Choice xmlns:p14="http://schemas.microsoft.com/office/powerpoint/2010/main" Requires="p14">
            <p:contentPart p14:bwMode="auto" r:id="rId211">
              <p14:nvContentPartPr>
                <p14:cNvPr id="3" name="Freihand 2">
                  <a:extLst>
                    <a:ext uri="{FF2B5EF4-FFF2-40B4-BE49-F238E27FC236}">
                      <a16:creationId xmlns:a16="http://schemas.microsoft.com/office/drawing/2014/main" id="{60A4A21E-59F3-AA16-7463-0F33579BA979}"/>
                    </a:ext>
                  </a:extLst>
                </p14:cNvPr>
                <p14:cNvContentPartPr/>
                <p14:nvPr/>
              </p14:nvContentPartPr>
              <p14:xfrm>
                <a:off x="3126764" y="2888084"/>
                <a:ext cx="879840" cy="374400"/>
              </p14:xfrm>
            </p:contentPart>
          </mc:Choice>
          <mc:Fallback>
            <p:pic>
              <p:nvPicPr>
                <p:cNvPr id="3" name="Freihand 2">
                  <a:extLst>
                    <a:ext uri="{FF2B5EF4-FFF2-40B4-BE49-F238E27FC236}">
                      <a16:creationId xmlns:a16="http://schemas.microsoft.com/office/drawing/2014/main" id="{60A4A21E-59F3-AA16-7463-0F33579BA979}"/>
                    </a:ext>
                  </a:extLst>
                </p:cNvPr>
                <p:cNvPicPr/>
                <p:nvPr/>
              </p:nvPicPr>
              <p:blipFill>
                <a:blip r:embed="rId212"/>
                <a:stretch>
                  <a:fillRect/>
                </a:stretch>
              </p:blipFill>
              <p:spPr>
                <a:xfrm>
                  <a:off x="3117764" y="2879444"/>
                  <a:ext cx="897480" cy="392040"/>
                </a:xfrm>
                <a:prstGeom prst="rect">
                  <a:avLst/>
                </a:prstGeom>
              </p:spPr>
            </p:pic>
          </mc:Fallback>
        </mc:AlternateContent>
        <mc:AlternateContent xmlns:mc="http://schemas.openxmlformats.org/markup-compatibility/2006">
          <mc:Choice xmlns:p14="http://schemas.microsoft.com/office/powerpoint/2010/main" Requires="p14">
            <p:contentPart p14:bwMode="auto" r:id="rId213">
              <p14:nvContentPartPr>
                <p14:cNvPr id="15" name="Freihand 14">
                  <a:extLst>
                    <a:ext uri="{FF2B5EF4-FFF2-40B4-BE49-F238E27FC236}">
                      <a16:creationId xmlns:a16="http://schemas.microsoft.com/office/drawing/2014/main" id="{380D4407-63D8-81FE-0371-204C7616AA5F}"/>
                    </a:ext>
                  </a:extLst>
                </p14:cNvPr>
                <p14:cNvContentPartPr/>
                <p14:nvPr/>
              </p14:nvContentPartPr>
              <p14:xfrm>
                <a:off x="2986724" y="1879724"/>
                <a:ext cx="957960" cy="870480"/>
              </p14:xfrm>
            </p:contentPart>
          </mc:Choice>
          <mc:Fallback>
            <p:pic>
              <p:nvPicPr>
                <p:cNvPr id="15" name="Freihand 14">
                  <a:extLst>
                    <a:ext uri="{FF2B5EF4-FFF2-40B4-BE49-F238E27FC236}">
                      <a16:creationId xmlns:a16="http://schemas.microsoft.com/office/drawing/2014/main" id="{380D4407-63D8-81FE-0371-204C7616AA5F}"/>
                    </a:ext>
                  </a:extLst>
                </p:cNvPr>
                <p:cNvPicPr/>
                <p:nvPr/>
              </p:nvPicPr>
              <p:blipFill>
                <a:blip r:embed="rId214"/>
                <a:stretch>
                  <a:fillRect/>
                </a:stretch>
              </p:blipFill>
              <p:spPr>
                <a:xfrm>
                  <a:off x="2978084" y="1871084"/>
                  <a:ext cx="975600" cy="888120"/>
                </a:xfrm>
                <a:prstGeom prst="rect">
                  <a:avLst/>
                </a:prstGeom>
              </p:spPr>
            </p:pic>
          </mc:Fallback>
        </mc:AlternateContent>
        <mc:AlternateContent xmlns:mc="http://schemas.openxmlformats.org/markup-compatibility/2006">
          <mc:Choice xmlns:p14="http://schemas.microsoft.com/office/powerpoint/2010/main" Requires="p14">
            <p:contentPart p14:bwMode="auto" r:id="rId215">
              <p14:nvContentPartPr>
                <p14:cNvPr id="16" name="Freihand 15">
                  <a:extLst>
                    <a:ext uri="{FF2B5EF4-FFF2-40B4-BE49-F238E27FC236}">
                      <a16:creationId xmlns:a16="http://schemas.microsoft.com/office/drawing/2014/main" id="{E390C90F-9019-5618-BB85-85E66484FC99}"/>
                    </a:ext>
                  </a:extLst>
                </p14:cNvPr>
                <p14:cNvContentPartPr/>
                <p14:nvPr/>
              </p14:nvContentPartPr>
              <p14:xfrm>
                <a:off x="3040724" y="2815364"/>
                <a:ext cx="1032120" cy="667080"/>
              </p14:xfrm>
            </p:contentPart>
          </mc:Choice>
          <mc:Fallback>
            <p:pic>
              <p:nvPicPr>
                <p:cNvPr id="16" name="Freihand 15">
                  <a:extLst>
                    <a:ext uri="{FF2B5EF4-FFF2-40B4-BE49-F238E27FC236}">
                      <a16:creationId xmlns:a16="http://schemas.microsoft.com/office/drawing/2014/main" id="{E390C90F-9019-5618-BB85-85E66484FC99}"/>
                    </a:ext>
                  </a:extLst>
                </p:cNvPr>
                <p:cNvPicPr/>
                <p:nvPr/>
              </p:nvPicPr>
              <p:blipFill>
                <a:blip r:embed="rId216"/>
                <a:stretch>
                  <a:fillRect/>
                </a:stretch>
              </p:blipFill>
              <p:spPr>
                <a:xfrm>
                  <a:off x="3031724" y="2806364"/>
                  <a:ext cx="1049760" cy="684720"/>
                </a:xfrm>
                <a:prstGeom prst="rect">
                  <a:avLst/>
                </a:prstGeom>
              </p:spPr>
            </p:pic>
          </mc:Fallback>
        </mc:AlternateContent>
        <mc:AlternateContent xmlns:mc="http://schemas.openxmlformats.org/markup-compatibility/2006">
          <mc:Choice xmlns:p14="http://schemas.microsoft.com/office/powerpoint/2010/main" Requires="p14">
            <p:contentPart p14:bwMode="auto" r:id="rId217">
              <p14:nvContentPartPr>
                <p14:cNvPr id="18" name="Freihand 17">
                  <a:extLst>
                    <a:ext uri="{FF2B5EF4-FFF2-40B4-BE49-F238E27FC236}">
                      <a16:creationId xmlns:a16="http://schemas.microsoft.com/office/drawing/2014/main" id="{7708D125-2083-CE96-3BAB-AB4A66614A95}"/>
                    </a:ext>
                  </a:extLst>
                </p14:cNvPr>
                <p14:cNvContentPartPr/>
                <p14:nvPr/>
              </p14:nvContentPartPr>
              <p14:xfrm>
                <a:off x="3462644" y="2768564"/>
                <a:ext cx="24840" cy="915120"/>
              </p14:xfrm>
            </p:contentPart>
          </mc:Choice>
          <mc:Fallback>
            <p:pic>
              <p:nvPicPr>
                <p:cNvPr id="18" name="Freihand 17">
                  <a:extLst>
                    <a:ext uri="{FF2B5EF4-FFF2-40B4-BE49-F238E27FC236}">
                      <a16:creationId xmlns:a16="http://schemas.microsoft.com/office/drawing/2014/main" id="{7708D125-2083-CE96-3BAB-AB4A66614A95}"/>
                    </a:ext>
                  </a:extLst>
                </p:cNvPr>
                <p:cNvPicPr/>
                <p:nvPr/>
              </p:nvPicPr>
              <p:blipFill>
                <a:blip r:embed="rId218"/>
                <a:stretch>
                  <a:fillRect/>
                </a:stretch>
              </p:blipFill>
              <p:spPr>
                <a:xfrm>
                  <a:off x="3453644" y="2759924"/>
                  <a:ext cx="42480" cy="932760"/>
                </a:xfrm>
                <a:prstGeom prst="rect">
                  <a:avLst/>
                </a:prstGeom>
              </p:spPr>
            </p:pic>
          </mc:Fallback>
        </mc:AlternateContent>
        <mc:AlternateContent xmlns:mc="http://schemas.openxmlformats.org/markup-compatibility/2006">
          <mc:Choice xmlns:p14="http://schemas.microsoft.com/office/powerpoint/2010/main" Requires="p14">
            <p:contentPart p14:bwMode="auto" r:id="rId219">
              <p14:nvContentPartPr>
                <p14:cNvPr id="19" name="Freihand 18">
                  <a:extLst>
                    <a:ext uri="{FF2B5EF4-FFF2-40B4-BE49-F238E27FC236}">
                      <a16:creationId xmlns:a16="http://schemas.microsoft.com/office/drawing/2014/main" id="{D2601B94-DA06-10A9-1471-07A16E62F1C9}"/>
                    </a:ext>
                  </a:extLst>
                </p14:cNvPr>
                <p14:cNvContentPartPr/>
                <p14:nvPr/>
              </p14:nvContentPartPr>
              <p14:xfrm>
                <a:off x="3320804" y="2623124"/>
                <a:ext cx="232560" cy="291600"/>
              </p14:xfrm>
            </p:contentPart>
          </mc:Choice>
          <mc:Fallback>
            <p:pic>
              <p:nvPicPr>
                <p:cNvPr id="19" name="Freihand 18">
                  <a:extLst>
                    <a:ext uri="{FF2B5EF4-FFF2-40B4-BE49-F238E27FC236}">
                      <a16:creationId xmlns:a16="http://schemas.microsoft.com/office/drawing/2014/main" id="{D2601B94-DA06-10A9-1471-07A16E62F1C9}"/>
                    </a:ext>
                  </a:extLst>
                </p:cNvPr>
                <p:cNvPicPr/>
                <p:nvPr/>
              </p:nvPicPr>
              <p:blipFill>
                <a:blip r:embed="rId220"/>
                <a:stretch>
                  <a:fillRect/>
                </a:stretch>
              </p:blipFill>
              <p:spPr>
                <a:xfrm>
                  <a:off x="3311804" y="2614484"/>
                  <a:ext cx="250200" cy="309240"/>
                </a:xfrm>
                <a:prstGeom prst="rect">
                  <a:avLst/>
                </a:prstGeom>
              </p:spPr>
            </p:pic>
          </mc:Fallback>
        </mc:AlternateContent>
        <mc:AlternateContent xmlns:mc="http://schemas.openxmlformats.org/markup-compatibility/2006">
          <mc:Choice xmlns:p14="http://schemas.microsoft.com/office/powerpoint/2010/main" Requires="p14">
            <p:contentPart p14:bwMode="auto" r:id="rId221">
              <p14:nvContentPartPr>
                <p14:cNvPr id="36" name="Freihand 35">
                  <a:extLst>
                    <a:ext uri="{FF2B5EF4-FFF2-40B4-BE49-F238E27FC236}">
                      <a16:creationId xmlns:a16="http://schemas.microsoft.com/office/drawing/2014/main" id="{A86DF694-1E95-832D-D978-04EEE860B6E3}"/>
                    </a:ext>
                  </a:extLst>
                </p14:cNvPr>
                <p14:cNvContentPartPr/>
                <p14:nvPr/>
              </p14:nvContentPartPr>
              <p14:xfrm>
                <a:off x="5157884" y="2664884"/>
                <a:ext cx="344520" cy="38160"/>
              </p14:xfrm>
            </p:contentPart>
          </mc:Choice>
          <mc:Fallback>
            <p:pic>
              <p:nvPicPr>
                <p:cNvPr id="36" name="Freihand 35">
                  <a:extLst>
                    <a:ext uri="{FF2B5EF4-FFF2-40B4-BE49-F238E27FC236}">
                      <a16:creationId xmlns:a16="http://schemas.microsoft.com/office/drawing/2014/main" id="{A86DF694-1E95-832D-D978-04EEE860B6E3}"/>
                    </a:ext>
                  </a:extLst>
                </p:cNvPr>
                <p:cNvPicPr/>
                <p:nvPr/>
              </p:nvPicPr>
              <p:blipFill>
                <a:blip r:embed="rId222"/>
                <a:stretch>
                  <a:fillRect/>
                </a:stretch>
              </p:blipFill>
              <p:spPr>
                <a:xfrm>
                  <a:off x="5148884" y="2655884"/>
                  <a:ext cx="36216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223">
              <p14:nvContentPartPr>
                <p14:cNvPr id="37" name="Freihand 36">
                  <a:extLst>
                    <a:ext uri="{FF2B5EF4-FFF2-40B4-BE49-F238E27FC236}">
                      <a16:creationId xmlns:a16="http://schemas.microsoft.com/office/drawing/2014/main" id="{D17CDAE7-22E6-4370-53E5-C17DFE3D690F}"/>
                    </a:ext>
                  </a:extLst>
                </p14:cNvPr>
                <p14:cNvContentPartPr/>
                <p14:nvPr/>
              </p14:nvContentPartPr>
              <p14:xfrm>
                <a:off x="5149604" y="1359524"/>
                <a:ext cx="368280" cy="35640"/>
              </p14:xfrm>
            </p:contentPart>
          </mc:Choice>
          <mc:Fallback>
            <p:pic>
              <p:nvPicPr>
                <p:cNvPr id="37" name="Freihand 36">
                  <a:extLst>
                    <a:ext uri="{FF2B5EF4-FFF2-40B4-BE49-F238E27FC236}">
                      <a16:creationId xmlns:a16="http://schemas.microsoft.com/office/drawing/2014/main" id="{D17CDAE7-22E6-4370-53E5-C17DFE3D690F}"/>
                    </a:ext>
                  </a:extLst>
                </p:cNvPr>
                <p:cNvPicPr/>
                <p:nvPr/>
              </p:nvPicPr>
              <p:blipFill>
                <a:blip r:embed="rId224"/>
                <a:stretch>
                  <a:fillRect/>
                </a:stretch>
              </p:blipFill>
              <p:spPr>
                <a:xfrm>
                  <a:off x="5140604" y="1350524"/>
                  <a:ext cx="38592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225">
              <p14:nvContentPartPr>
                <p14:cNvPr id="153" name="Freihand 152">
                  <a:extLst>
                    <a:ext uri="{FF2B5EF4-FFF2-40B4-BE49-F238E27FC236}">
                      <a16:creationId xmlns:a16="http://schemas.microsoft.com/office/drawing/2014/main" id="{4C510C6A-28BE-AAD6-A3E6-F0BA5FC34B26}"/>
                    </a:ext>
                  </a:extLst>
                </p14:cNvPr>
                <p14:cNvContentPartPr/>
                <p14:nvPr/>
              </p14:nvContentPartPr>
              <p14:xfrm>
                <a:off x="4230524" y="1372124"/>
                <a:ext cx="1803600" cy="565200"/>
              </p14:xfrm>
            </p:contentPart>
          </mc:Choice>
          <mc:Fallback>
            <p:pic>
              <p:nvPicPr>
                <p:cNvPr id="153" name="Freihand 152">
                  <a:extLst>
                    <a:ext uri="{FF2B5EF4-FFF2-40B4-BE49-F238E27FC236}">
                      <a16:creationId xmlns:a16="http://schemas.microsoft.com/office/drawing/2014/main" id="{4C510C6A-28BE-AAD6-A3E6-F0BA5FC34B26}"/>
                    </a:ext>
                  </a:extLst>
                </p:cNvPr>
                <p:cNvPicPr/>
                <p:nvPr/>
              </p:nvPicPr>
              <p:blipFill>
                <a:blip r:embed="rId226"/>
                <a:stretch>
                  <a:fillRect/>
                </a:stretch>
              </p:blipFill>
              <p:spPr>
                <a:xfrm>
                  <a:off x="4221524" y="1363124"/>
                  <a:ext cx="1821240" cy="582840"/>
                </a:xfrm>
                <a:prstGeom prst="rect">
                  <a:avLst/>
                </a:prstGeom>
              </p:spPr>
            </p:pic>
          </mc:Fallback>
        </mc:AlternateContent>
        <mc:AlternateContent xmlns:mc="http://schemas.openxmlformats.org/markup-compatibility/2006">
          <mc:Choice xmlns:p14="http://schemas.microsoft.com/office/powerpoint/2010/main" Requires="p14">
            <p:contentPart p14:bwMode="auto" r:id="rId227">
              <p14:nvContentPartPr>
                <p14:cNvPr id="154" name="Freihand 153">
                  <a:extLst>
                    <a:ext uri="{FF2B5EF4-FFF2-40B4-BE49-F238E27FC236}">
                      <a16:creationId xmlns:a16="http://schemas.microsoft.com/office/drawing/2014/main" id="{92ACC1F8-7891-892C-562E-406F2591DF2F}"/>
                    </a:ext>
                  </a:extLst>
                </p14:cNvPr>
                <p14:cNvContentPartPr/>
                <p14:nvPr/>
              </p14:nvContentPartPr>
              <p14:xfrm>
                <a:off x="4451204" y="2775404"/>
                <a:ext cx="1699920" cy="195480"/>
              </p14:xfrm>
            </p:contentPart>
          </mc:Choice>
          <mc:Fallback>
            <p:pic>
              <p:nvPicPr>
                <p:cNvPr id="154" name="Freihand 153">
                  <a:extLst>
                    <a:ext uri="{FF2B5EF4-FFF2-40B4-BE49-F238E27FC236}">
                      <a16:creationId xmlns:a16="http://schemas.microsoft.com/office/drawing/2014/main" id="{92ACC1F8-7891-892C-562E-406F2591DF2F}"/>
                    </a:ext>
                  </a:extLst>
                </p:cNvPr>
                <p:cNvPicPr/>
                <p:nvPr/>
              </p:nvPicPr>
              <p:blipFill>
                <a:blip r:embed="rId228"/>
                <a:stretch>
                  <a:fillRect/>
                </a:stretch>
              </p:blipFill>
              <p:spPr>
                <a:xfrm>
                  <a:off x="4442564" y="2766404"/>
                  <a:ext cx="1717560" cy="213120"/>
                </a:xfrm>
                <a:prstGeom prst="rect">
                  <a:avLst/>
                </a:prstGeom>
              </p:spPr>
            </p:pic>
          </mc:Fallback>
        </mc:AlternateContent>
        <mc:AlternateContent xmlns:mc="http://schemas.openxmlformats.org/markup-compatibility/2006">
          <mc:Choice xmlns:p14="http://schemas.microsoft.com/office/powerpoint/2010/main" Requires="p14">
            <p:contentPart p14:bwMode="auto" r:id="rId229">
              <p14:nvContentPartPr>
                <p14:cNvPr id="155" name="Freihand 154">
                  <a:extLst>
                    <a:ext uri="{FF2B5EF4-FFF2-40B4-BE49-F238E27FC236}">
                      <a16:creationId xmlns:a16="http://schemas.microsoft.com/office/drawing/2014/main" id="{19102851-5F5B-833A-0C5E-63A60E43326B}"/>
                    </a:ext>
                  </a:extLst>
                </p14:cNvPr>
                <p14:cNvContentPartPr/>
                <p14:nvPr/>
              </p14:nvContentPartPr>
              <p14:xfrm>
                <a:off x="5890844" y="1341164"/>
                <a:ext cx="256320" cy="293760"/>
              </p14:xfrm>
            </p:contentPart>
          </mc:Choice>
          <mc:Fallback>
            <p:pic>
              <p:nvPicPr>
                <p:cNvPr id="155" name="Freihand 154">
                  <a:extLst>
                    <a:ext uri="{FF2B5EF4-FFF2-40B4-BE49-F238E27FC236}">
                      <a16:creationId xmlns:a16="http://schemas.microsoft.com/office/drawing/2014/main" id="{19102851-5F5B-833A-0C5E-63A60E43326B}"/>
                    </a:ext>
                  </a:extLst>
                </p:cNvPr>
                <p:cNvPicPr/>
                <p:nvPr/>
              </p:nvPicPr>
              <p:blipFill>
                <a:blip r:embed="rId230"/>
                <a:stretch>
                  <a:fillRect/>
                </a:stretch>
              </p:blipFill>
              <p:spPr>
                <a:xfrm>
                  <a:off x="5882204" y="1332164"/>
                  <a:ext cx="273960" cy="311400"/>
                </a:xfrm>
                <a:prstGeom prst="rect">
                  <a:avLst/>
                </a:prstGeom>
              </p:spPr>
            </p:pic>
          </mc:Fallback>
        </mc:AlternateContent>
        <mc:AlternateContent xmlns:mc="http://schemas.openxmlformats.org/markup-compatibility/2006">
          <mc:Choice xmlns:p14="http://schemas.microsoft.com/office/powerpoint/2010/main" Requires="p14">
            <p:contentPart p14:bwMode="auto" r:id="rId231">
              <p14:nvContentPartPr>
                <p14:cNvPr id="156" name="Freihand 155">
                  <a:extLst>
                    <a:ext uri="{FF2B5EF4-FFF2-40B4-BE49-F238E27FC236}">
                      <a16:creationId xmlns:a16="http://schemas.microsoft.com/office/drawing/2014/main" id="{B144B504-7F09-5D31-8771-DDBA8D47179F}"/>
                    </a:ext>
                  </a:extLst>
                </p14:cNvPr>
                <p14:cNvContentPartPr/>
                <p14:nvPr/>
              </p14:nvContentPartPr>
              <p14:xfrm>
                <a:off x="5895884" y="2710604"/>
                <a:ext cx="116640" cy="329760"/>
              </p14:xfrm>
            </p:contentPart>
          </mc:Choice>
          <mc:Fallback>
            <p:pic>
              <p:nvPicPr>
                <p:cNvPr id="156" name="Freihand 155">
                  <a:extLst>
                    <a:ext uri="{FF2B5EF4-FFF2-40B4-BE49-F238E27FC236}">
                      <a16:creationId xmlns:a16="http://schemas.microsoft.com/office/drawing/2014/main" id="{B144B504-7F09-5D31-8771-DDBA8D47179F}"/>
                    </a:ext>
                  </a:extLst>
                </p:cNvPr>
                <p:cNvPicPr/>
                <p:nvPr/>
              </p:nvPicPr>
              <p:blipFill>
                <a:blip r:embed="rId232"/>
                <a:stretch>
                  <a:fillRect/>
                </a:stretch>
              </p:blipFill>
              <p:spPr>
                <a:xfrm>
                  <a:off x="5887244" y="2701604"/>
                  <a:ext cx="134280" cy="347400"/>
                </a:xfrm>
                <a:prstGeom prst="rect">
                  <a:avLst/>
                </a:prstGeom>
              </p:spPr>
            </p:pic>
          </mc:Fallback>
        </mc:AlternateContent>
        <mc:AlternateContent xmlns:mc="http://schemas.openxmlformats.org/markup-compatibility/2006">
          <mc:Choice xmlns:p14="http://schemas.microsoft.com/office/powerpoint/2010/main" Requires="p14">
            <p:contentPart p14:bwMode="auto" r:id="rId233">
              <p14:nvContentPartPr>
                <p14:cNvPr id="157" name="Freihand 156">
                  <a:extLst>
                    <a:ext uri="{FF2B5EF4-FFF2-40B4-BE49-F238E27FC236}">
                      <a16:creationId xmlns:a16="http://schemas.microsoft.com/office/drawing/2014/main" id="{CAD8E185-A775-39D0-5329-E34467A0DBEF}"/>
                    </a:ext>
                  </a:extLst>
                </p14:cNvPr>
                <p14:cNvContentPartPr/>
                <p14:nvPr/>
              </p14:nvContentPartPr>
              <p14:xfrm>
                <a:off x="4193444" y="2094284"/>
                <a:ext cx="614160" cy="3416400"/>
              </p14:xfrm>
            </p:contentPart>
          </mc:Choice>
          <mc:Fallback>
            <p:pic>
              <p:nvPicPr>
                <p:cNvPr id="157" name="Freihand 156">
                  <a:extLst>
                    <a:ext uri="{FF2B5EF4-FFF2-40B4-BE49-F238E27FC236}">
                      <a16:creationId xmlns:a16="http://schemas.microsoft.com/office/drawing/2014/main" id="{CAD8E185-A775-39D0-5329-E34467A0DBEF}"/>
                    </a:ext>
                  </a:extLst>
                </p:cNvPr>
                <p:cNvPicPr/>
                <p:nvPr/>
              </p:nvPicPr>
              <p:blipFill>
                <a:blip r:embed="rId234"/>
                <a:stretch>
                  <a:fillRect/>
                </a:stretch>
              </p:blipFill>
              <p:spPr>
                <a:xfrm>
                  <a:off x="4184444" y="2085644"/>
                  <a:ext cx="631800" cy="3434040"/>
                </a:xfrm>
                <a:prstGeom prst="rect">
                  <a:avLst/>
                </a:prstGeom>
              </p:spPr>
            </p:pic>
          </mc:Fallback>
        </mc:AlternateContent>
        <mc:AlternateContent xmlns:mc="http://schemas.openxmlformats.org/markup-compatibility/2006">
          <mc:Choice xmlns:p14="http://schemas.microsoft.com/office/powerpoint/2010/main" Requires="p14">
            <p:contentPart p14:bwMode="auto" r:id="rId235">
              <p14:nvContentPartPr>
                <p14:cNvPr id="158" name="Freihand 157">
                  <a:extLst>
                    <a:ext uri="{FF2B5EF4-FFF2-40B4-BE49-F238E27FC236}">
                      <a16:creationId xmlns:a16="http://schemas.microsoft.com/office/drawing/2014/main" id="{D0D88728-5C9F-3D7A-2E46-08910B22E4C7}"/>
                    </a:ext>
                  </a:extLst>
                </p14:cNvPr>
                <p14:cNvContentPartPr/>
                <p14:nvPr/>
              </p14:nvContentPartPr>
              <p14:xfrm>
                <a:off x="4030724" y="1974044"/>
                <a:ext cx="356040" cy="326520"/>
              </p14:xfrm>
            </p:contentPart>
          </mc:Choice>
          <mc:Fallback>
            <p:pic>
              <p:nvPicPr>
                <p:cNvPr id="158" name="Freihand 157">
                  <a:extLst>
                    <a:ext uri="{FF2B5EF4-FFF2-40B4-BE49-F238E27FC236}">
                      <a16:creationId xmlns:a16="http://schemas.microsoft.com/office/drawing/2014/main" id="{D0D88728-5C9F-3D7A-2E46-08910B22E4C7}"/>
                    </a:ext>
                  </a:extLst>
                </p:cNvPr>
                <p:cNvPicPr/>
                <p:nvPr/>
              </p:nvPicPr>
              <p:blipFill>
                <a:blip r:embed="rId236"/>
                <a:stretch>
                  <a:fillRect/>
                </a:stretch>
              </p:blipFill>
              <p:spPr>
                <a:xfrm>
                  <a:off x="4021724" y="1965044"/>
                  <a:ext cx="373680" cy="344160"/>
                </a:xfrm>
                <a:prstGeom prst="rect">
                  <a:avLst/>
                </a:prstGeom>
              </p:spPr>
            </p:pic>
          </mc:Fallback>
        </mc:AlternateContent>
        <mc:AlternateContent xmlns:mc="http://schemas.openxmlformats.org/markup-compatibility/2006">
          <mc:Choice xmlns:p14="http://schemas.microsoft.com/office/powerpoint/2010/main" Requires="p14">
            <p:contentPart p14:bwMode="auto" r:id="rId237">
              <p14:nvContentPartPr>
                <p14:cNvPr id="21" name="Freihand 20">
                  <a:extLst>
                    <a:ext uri="{FF2B5EF4-FFF2-40B4-BE49-F238E27FC236}">
                      <a16:creationId xmlns:a16="http://schemas.microsoft.com/office/drawing/2014/main" id="{19FCE514-5991-C816-E9A5-C0106E94C14F}"/>
                    </a:ext>
                  </a:extLst>
                </p14:cNvPr>
                <p14:cNvContentPartPr/>
                <p14:nvPr/>
              </p14:nvContentPartPr>
              <p14:xfrm>
                <a:off x="2843084" y="4466684"/>
                <a:ext cx="218520" cy="287280"/>
              </p14:xfrm>
            </p:contentPart>
          </mc:Choice>
          <mc:Fallback>
            <p:pic>
              <p:nvPicPr>
                <p:cNvPr id="21" name="Freihand 20">
                  <a:extLst>
                    <a:ext uri="{FF2B5EF4-FFF2-40B4-BE49-F238E27FC236}">
                      <a16:creationId xmlns:a16="http://schemas.microsoft.com/office/drawing/2014/main" id="{19FCE514-5991-C816-E9A5-C0106E94C14F}"/>
                    </a:ext>
                  </a:extLst>
                </p:cNvPr>
                <p:cNvPicPr/>
                <p:nvPr/>
              </p:nvPicPr>
              <p:blipFill>
                <a:blip r:embed="rId238"/>
                <a:stretch>
                  <a:fillRect/>
                </a:stretch>
              </p:blipFill>
              <p:spPr>
                <a:xfrm>
                  <a:off x="2834084" y="4458044"/>
                  <a:ext cx="236160" cy="304920"/>
                </a:xfrm>
                <a:prstGeom prst="rect">
                  <a:avLst/>
                </a:prstGeom>
              </p:spPr>
            </p:pic>
          </mc:Fallback>
        </mc:AlternateContent>
        <mc:AlternateContent xmlns:mc="http://schemas.openxmlformats.org/markup-compatibility/2006">
          <mc:Choice xmlns:p14="http://schemas.microsoft.com/office/powerpoint/2010/main" Requires="p14">
            <p:contentPart p14:bwMode="auto" r:id="rId239">
              <p14:nvContentPartPr>
                <p14:cNvPr id="22" name="Freihand 21">
                  <a:extLst>
                    <a:ext uri="{FF2B5EF4-FFF2-40B4-BE49-F238E27FC236}">
                      <a16:creationId xmlns:a16="http://schemas.microsoft.com/office/drawing/2014/main" id="{EF24D5A9-D472-2722-119F-91510BC41AE0}"/>
                    </a:ext>
                  </a:extLst>
                </p14:cNvPr>
                <p14:cNvContentPartPr/>
                <p14:nvPr/>
              </p14:nvContentPartPr>
              <p14:xfrm>
                <a:off x="3151964" y="4481084"/>
                <a:ext cx="177840" cy="203040"/>
              </p14:xfrm>
            </p:contentPart>
          </mc:Choice>
          <mc:Fallback>
            <p:pic>
              <p:nvPicPr>
                <p:cNvPr id="22" name="Freihand 21">
                  <a:extLst>
                    <a:ext uri="{FF2B5EF4-FFF2-40B4-BE49-F238E27FC236}">
                      <a16:creationId xmlns:a16="http://schemas.microsoft.com/office/drawing/2014/main" id="{EF24D5A9-D472-2722-119F-91510BC41AE0}"/>
                    </a:ext>
                  </a:extLst>
                </p:cNvPr>
                <p:cNvPicPr/>
                <p:nvPr/>
              </p:nvPicPr>
              <p:blipFill>
                <a:blip r:embed="rId240"/>
                <a:stretch>
                  <a:fillRect/>
                </a:stretch>
              </p:blipFill>
              <p:spPr>
                <a:xfrm>
                  <a:off x="3142964" y="4472084"/>
                  <a:ext cx="195480" cy="220680"/>
                </a:xfrm>
                <a:prstGeom prst="rect">
                  <a:avLst/>
                </a:prstGeom>
              </p:spPr>
            </p:pic>
          </mc:Fallback>
        </mc:AlternateContent>
        <mc:AlternateContent xmlns:mc="http://schemas.openxmlformats.org/markup-compatibility/2006">
          <mc:Choice xmlns:p14="http://schemas.microsoft.com/office/powerpoint/2010/main" Requires="p14">
            <p:contentPart p14:bwMode="auto" r:id="rId241">
              <p14:nvContentPartPr>
                <p14:cNvPr id="23" name="Freihand 22">
                  <a:extLst>
                    <a:ext uri="{FF2B5EF4-FFF2-40B4-BE49-F238E27FC236}">
                      <a16:creationId xmlns:a16="http://schemas.microsoft.com/office/drawing/2014/main" id="{A175E02F-2813-3EC8-4113-E91EAC7D30BD}"/>
                    </a:ext>
                  </a:extLst>
                </p14:cNvPr>
                <p14:cNvContentPartPr/>
                <p14:nvPr/>
              </p14:nvContentPartPr>
              <p14:xfrm>
                <a:off x="3375884" y="4488644"/>
                <a:ext cx="120960" cy="204120"/>
              </p14:xfrm>
            </p:contentPart>
          </mc:Choice>
          <mc:Fallback>
            <p:pic>
              <p:nvPicPr>
                <p:cNvPr id="23" name="Freihand 22">
                  <a:extLst>
                    <a:ext uri="{FF2B5EF4-FFF2-40B4-BE49-F238E27FC236}">
                      <a16:creationId xmlns:a16="http://schemas.microsoft.com/office/drawing/2014/main" id="{A175E02F-2813-3EC8-4113-E91EAC7D30BD}"/>
                    </a:ext>
                  </a:extLst>
                </p:cNvPr>
                <p:cNvPicPr/>
                <p:nvPr/>
              </p:nvPicPr>
              <p:blipFill>
                <a:blip r:embed="rId242"/>
                <a:stretch>
                  <a:fillRect/>
                </a:stretch>
              </p:blipFill>
              <p:spPr>
                <a:xfrm>
                  <a:off x="3366884" y="4480004"/>
                  <a:ext cx="13860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243">
              <p14:nvContentPartPr>
                <p14:cNvPr id="24" name="Freihand 23">
                  <a:extLst>
                    <a:ext uri="{FF2B5EF4-FFF2-40B4-BE49-F238E27FC236}">
                      <a16:creationId xmlns:a16="http://schemas.microsoft.com/office/drawing/2014/main" id="{ACF76FEB-2119-ADC9-EA1F-E4C833A871FB}"/>
                    </a:ext>
                  </a:extLst>
                </p14:cNvPr>
                <p14:cNvContentPartPr/>
                <p14:nvPr/>
              </p14:nvContentPartPr>
              <p14:xfrm>
                <a:off x="3540404" y="4580444"/>
                <a:ext cx="151560" cy="75960"/>
              </p14:xfrm>
            </p:contentPart>
          </mc:Choice>
          <mc:Fallback>
            <p:pic>
              <p:nvPicPr>
                <p:cNvPr id="24" name="Freihand 23">
                  <a:extLst>
                    <a:ext uri="{FF2B5EF4-FFF2-40B4-BE49-F238E27FC236}">
                      <a16:creationId xmlns:a16="http://schemas.microsoft.com/office/drawing/2014/main" id="{ACF76FEB-2119-ADC9-EA1F-E4C833A871FB}"/>
                    </a:ext>
                  </a:extLst>
                </p:cNvPr>
                <p:cNvPicPr/>
                <p:nvPr/>
              </p:nvPicPr>
              <p:blipFill>
                <a:blip r:embed="rId244"/>
                <a:stretch>
                  <a:fillRect/>
                </a:stretch>
              </p:blipFill>
              <p:spPr>
                <a:xfrm>
                  <a:off x="3531404" y="4571444"/>
                  <a:ext cx="169200" cy="93600"/>
                </a:xfrm>
                <a:prstGeom prst="rect">
                  <a:avLst/>
                </a:prstGeom>
              </p:spPr>
            </p:pic>
          </mc:Fallback>
        </mc:AlternateContent>
        <mc:AlternateContent xmlns:mc="http://schemas.openxmlformats.org/markup-compatibility/2006">
          <mc:Choice xmlns:p14="http://schemas.microsoft.com/office/powerpoint/2010/main" Requires="p14">
            <p:contentPart p14:bwMode="auto" r:id="rId245">
              <p14:nvContentPartPr>
                <p14:cNvPr id="25" name="Freihand 24">
                  <a:extLst>
                    <a:ext uri="{FF2B5EF4-FFF2-40B4-BE49-F238E27FC236}">
                      <a16:creationId xmlns:a16="http://schemas.microsoft.com/office/drawing/2014/main" id="{EE44DD99-5A35-6159-7746-6C13EFBD03C9}"/>
                    </a:ext>
                  </a:extLst>
                </p14:cNvPr>
                <p14:cNvContentPartPr/>
                <p14:nvPr/>
              </p14:nvContentPartPr>
              <p14:xfrm>
                <a:off x="3723644" y="4430324"/>
                <a:ext cx="158760" cy="180360"/>
              </p14:xfrm>
            </p:contentPart>
          </mc:Choice>
          <mc:Fallback>
            <p:pic>
              <p:nvPicPr>
                <p:cNvPr id="25" name="Freihand 24">
                  <a:extLst>
                    <a:ext uri="{FF2B5EF4-FFF2-40B4-BE49-F238E27FC236}">
                      <a16:creationId xmlns:a16="http://schemas.microsoft.com/office/drawing/2014/main" id="{EE44DD99-5A35-6159-7746-6C13EFBD03C9}"/>
                    </a:ext>
                  </a:extLst>
                </p:cNvPr>
                <p:cNvPicPr/>
                <p:nvPr/>
              </p:nvPicPr>
              <p:blipFill>
                <a:blip r:embed="rId246"/>
                <a:stretch>
                  <a:fillRect/>
                </a:stretch>
              </p:blipFill>
              <p:spPr>
                <a:xfrm>
                  <a:off x="3715004" y="4421684"/>
                  <a:ext cx="17640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247">
              <p14:nvContentPartPr>
                <p14:cNvPr id="26" name="Freihand 25">
                  <a:extLst>
                    <a:ext uri="{FF2B5EF4-FFF2-40B4-BE49-F238E27FC236}">
                      <a16:creationId xmlns:a16="http://schemas.microsoft.com/office/drawing/2014/main" id="{AC7BEB89-AE9A-8836-3EF8-41A13AD0A973}"/>
                    </a:ext>
                  </a:extLst>
                </p14:cNvPr>
                <p14:cNvContentPartPr/>
                <p14:nvPr/>
              </p14:nvContentPartPr>
              <p14:xfrm>
                <a:off x="3814364" y="4451204"/>
                <a:ext cx="199440" cy="164160"/>
              </p14:xfrm>
            </p:contentPart>
          </mc:Choice>
          <mc:Fallback>
            <p:pic>
              <p:nvPicPr>
                <p:cNvPr id="26" name="Freihand 25">
                  <a:extLst>
                    <a:ext uri="{FF2B5EF4-FFF2-40B4-BE49-F238E27FC236}">
                      <a16:creationId xmlns:a16="http://schemas.microsoft.com/office/drawing/2014/main" id="{AC7BEB89-AE9A-8836-3EF8-41A13AD0A973}"/>
                    </a:ext>
                  </a:extLst>
                </p:cNvPr>
                <p:cNvPicPr/>
                <p:nvPr/>
              </p:nvPicPr>
              <p:blipFill>
                <a:blip r:embed="rId248"/>
                <a:stretch>
                  <a:fillRect/>
                </a:stretch>
              </p:blipFill>
              <p:spPr>
                <a:xfrm>
                  <a:off x="3805724" y="4442204"/>
                  <a:ext cx="21708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249">
              <p14:nvContentPartPr>
                <p14:cNvPr id="27" name="Freihand 26">
                  <a:extLst>
                    <a:ext uri="{FF2B5EF4-FFF2-40B4-BE49-F238E27FC236}">
                      <a16:creationId xmlns:a16="http://schemas.microsoft.com/office/drawing/2014/main" id="{3CEFF405-F9BB-EC75-5397-6249AC486E47}"/>
                    </a:ext>
                  </a:extLst>
                </p14:cNvPr>
                <p14:cNvContentPartPr/>
                <p14:nvPr/>
              </p14:nvContentPartPr>
              <p14:xfrm>
                <a:off x="4031084" y="4502684"/>
                <a:ext cx="385200" cy="197280"/>
              </p14:xfrm>
            </p:contentPart>
          </mc:Choice>
          <mc:Fallback>
            <p:pic>
              <p:nvPicPr>
                <p:cNvPr id="27" name="Freihand 26">
                  <a:extLst>
                    <a:ext uri="{FF2B5EF4-FFF2-40B4-BE49-F238E27FC236}">
                      <a16:creationId xmlns:a16="http://schemas.microsoft.com/office/drawing/2014/main" id="{3CEFF405-F9BB-EC75-5397-6249AC486E47}"/>
                    </a:ext>
                  </a:extLst>
                </p:cNvPr>
                <p:cNvPicPr/>
                <p:nvPr/>
              </p:nvPicPr>
              <p:blipFill>
                <a:blip r:embed="rId250"/>
                <a:stretch>
                  <a:fillRect/>
                </a:stretch>
              </p:blipFill>
              <p:spPr>
                <a:xfrm>
                  <a:off x="4022444" y="4493684"/>
                  <a:ext cx="40284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251">
              <p14:nvContentPartPr>
                <p14:cNvPr id="28" name="Freihand 27">
                  <a:extLst>
                    <a:ext uri="{FF2B5EF4-FFF2-40B4-BE49-F238E27FC236}">
                      <a16:creationId xmlns:a16="http://schemas.microsoft.com/office/drawing/2014/main" id="{2B6B036B-B2F4-2AE2-29BD-5BE0A0631751}"/>
                    </a:ext>
                  </a:extLst>
                </p14:cNvPr>
                <p14:cNvContentPartPr/>
                <p14:nvPr/>
              </p14:nvContentPartPr>
              <p14:xfrm>
                <a:off x="4461284" y="4447604"/>
                <a:ext cx="115560" cy="119880"/>
              </p14:xfrm>
            </p:contentPart>
          </mc:Choice>
          <mc:Fallback>
            <p:pic>
              <p:nvPicPr>
                <p:cNvPr id="28" name="Freihand 27">
                  <a:extLst>
                    <a:ext uri="{FF2B5EF4-FFF2-40B4-BE49-F238E27FC236}">
                      <a16:creationId xmlns:a16="http://schemas.microsoft.com/office/drawing/2014/main" id="{2B6B036B-B2F4-2AE2-29BD-5BE0A0631751}"/>
                    </a:ext>
                  </a:extLst>
                </p:cNvPr>
                <p:cNvPicPr/>
                <p:nvPr/>
              </p:nvPicPr>
              <p:blipFill>
                <a:blip r:embed="rId252"/>
                <a:stretch>
                  <a:fillRect/>
                </a:stretch>
              </p:blipFill>
              <p:spPr>
                <a:xfrm>
                  <a:off x="4452644" y="4438604"/>
                  <a:ext cx="13320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253">
              <p14:nvContentPartPr>
                <p14:cNvPr id="29" name="Freihand 28">
                  <a:extLst>
                    <a:ext uri="{FF2B5EF4-FFF2-40B4-BE49-F238E27FC236}">
                      <a16:creationId xmlns:a16="http://schemas.microsoft.com/office/drawing/2014/main" id="{AFDA60C5-DD7B-2DE8-77DE-2A3FAE9A59A6}"/>
                    </a:ext>
                  </a:extLst>
                </p14:cNvPr>
                <p14:cNvContentPartPr/>
                <p14:nvPr/>
              </p14:nvContentPartPr>
              <p14:xfrm>
                <a:off x="4622564" y="4402604"/>
                <a:ext cx="134280" cy="139680"/>
              </p14:xfrm>
            </p:contentPart>
          </mc:Choice>
          <mc:Fallback>
            <p:pic>
              <p:nvPicPr>
                <p:cNvPr id="29" name="Freihand 28">
                  <a:extLst>
                    <a:ext uri="{FF2B5EF4-FFF2-40B4-BE49-F238E27FC236}">
                      <a16:creationId xmlns:a16="http://schemas.microsoft.com/office/drawing/2014/main" id="{AFDA60C5-DD7B-2DE8-77DE-2A3FAE9A59A6}"/>
                    </a:ext>
                  </a:extLst>
                </p:cNvPr>
                <p:cNvPicPr/>
                <p:nvPr/>
              </p:nvPicPr>
              <p:blipFill>
                <a:blip r:embed="rId254"/>
                <a:stretch>
                  <a:fillRect/>
                </a:stretch>
              </p:blipFill>
              <p:spPr>
                <a:xfrm>
                  <a:off x="4613564" y="4393604"/>
                  <a:ext cx="15192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255">
              <p14:nvContentPartPr>
                <p14:cNvPr id="30" name="Freihand 29">
                  <a:extLst>
                    <a:ext uri="{FF2B5EF4-FFF2-40B4-BE49-F238E27FC236}">
                      <a16:creationId xmlns:a16="http://schemas.microsoft.com/office/drawing/2014/main" id="{E989489E-895F-FECC-3606-341BAC024989}"/>
                    </a:ext>
                  </a:extLst>
                </p14:cNvPr>
                <p14:cNvContentPartPr/>
                <p14:nvPr/>
              </p14:nvContentPartPr>
              <p14:xfrm>
                <a:off x="4819484" y="4253564"/>
                <a:ext cx="382680" cy="263160"/>
              </p14:xfrm>
            </p:contentPart>
          </mc:Choice>
          <mc:Fallback>
            <p:pic>
              <p:nvPicPr>
                <p:cNvPr id="30" name="Freihand 29">
                  <a:extLst>
                    <a:ext uri="{FF2B5EF4-FFF2-40B4-BE49-F238E27FC236}">
                      <a16:creationId xmlns:a16="http://schemas.microsoft.com/office/drawing/2014/main" id="{E989489E-895F-FECC-3606-341BAC024989}"/>
                    </a:ext>
                  </a:extLst>
                </p:cNvPr>
                <p:cNvPicPr/>
                <p:nvPr/>
              </p:nvPicPr>
              <p:blipFill>
                <a:blip r:embed="rId256"/>
                <a:stretch>
                  <a:fillRect/>
                </a:stretch>
              </p:blipFill>
              <p:spPr>
                <a:xfrm>
                  <a:off x="4810844" y="4244924"/>
                  <a:ext cx="400320" cy="280800"/>
                </a:xfrm>
                <a:prstGeom prst="rect">
                  <a:avLst/>
                </a:prstGeom>
              </p:spPr>
            </p:pic>
          </mc:Fallback>
        </mc:AlternateContent>
        <mc:AlternateContent xmlns:mc="http://schemas.openxmlformats.org/markup-compatibility/2006">
          <mc:Choice xmlns:p14="http://schemas.microsoft.com/office/powerpoint/2010/main" Requires="p14">
            <p:contentPart p14:bwMode="auto" r:id="rId257">
              <p14:nvContentPartPr>
                <p14:cNvPr id="31" name="Freihand 30">
                  <a:extLst>
                    <a:ext uri="{FF2B5EF4-FFF2-40B4-BE49-F238E27FC236}">
                      <a16:creationId xmlns:a16="http://schemas.microsoft.com/office/drawing/2014/main" id="{82D2B96A-DFFC-2834-FAD3-A1A22F521D26}"/>
                    </a:ext>
                  </a:extLst>
                </p14:cNvPr>
                <p14:cNvContentPartPr/>
                <p14:nvPr/>
              </p14:nvContentPartPr>
              <p14:xfrm>
                <a:off x="5255444" y="4196684"/>
                <a:ext cx="135720" cy="225360"/>
              </p14:xfrm>
            </p:contentPart>
          </mc:Choice>
          <mc:Fallback>
            <p:pic>
              <p:nvPicPr>
                <p:cNvPr id="31" name="Freihand 30">
                  <a:extLst>
                    <a:ext uri="{FF2B5EF4-FFF2-40B4-BE49-F238E27FC236}">
                      <a16:creationId xmlns:a16="http://schemas.microsoft.com/office/drawing/2014/main" id="{82D2B96A-DFFC-2834-FAD3-A1A22F521D26}"/>
                    </a:ext>
                  </a:extLst>
                </p:cNvPr>
                <p:cNvPicPr/>
                <p:nvPr/>
              </p:nvPicPr>
              <p:blipFill>
                <a:blip r:embed="rId258"/>
                <a:stretch>
                  <a:fillRect/>
                </a:stretch>
              </p:blipFill>
              <p:spPr>
                <a:xfrm>
                  <a:off x="5246804" y="4188044"/>
                  <a:ext cx="153360" cy="243000"/>
                </a:xfrm>
                <a:prstGeom prst="rect">
                  <a:avLst/>
                </a:prstGeom>
              </p:spPr>
            </p:pic>
          </mc:Fallback>
        </mc:AlternateContent>
        <mc:AlternateContent xmlns:mc="http://schemas.openxmlformats.org/markup-compatibility/2006">
          <mc:Choice xmlns:p14="http://schemas.microsoft.com/office/powerpoint/2010/main" Requires="p14">
            <p:contentPart p14:bwMode="auto" r:id="rId259">
              <p14:nvContentPartPr>
                <p14:cNvPr id="32" name="Freihand 31">
                  <a:extLst>
                    <a:ext uri="{FF2B5EF4-FFF2-40B4-BE49-F238E27FC236}">
                      <a16:creationId xmlns:a16="http://schemas.microsoft.com/office/drawing/2014/main" id="{E30FD1B0-E4CA-090D-D13F-A154E2E7257B}"/>
                    </a:ext>
                  </a:extLst>
                </p14:cNvPr>
                <p14:cNvContentPartPr/>
                <p14:nvPr/>
              </p14:nvContentPartPr>
              <p14:xfrm>
                <a:off x="2741924" y="4468484"/>
                <a:ext cx="3006360" cy="616320"/>
              </p14:xfrm>
            </p:contentPart>
          </mc:Choice>
          <mc:Fallback>
            <p:pic>
              <p:nvPicPr>
                <p:cNvPr id="32" name="Freihand 31">
                  <a:extLst>
                    <a:ext uri="{FF2B5EF4-FFF2-40B4-BE49-F238E27FC236}">
                      <a16:creationId xmlns:a16="http://schemas.microsoft.com/office/drawing/2014/main" id="{E30FD1B0-E4CA-090D-D13F-A154E2E7257B}"/>
                    </a:ext>
                  </a:extLst>
                </p:cNvPr>
                <p:cNvPicPr/>
                <p:nvPr/>
              </p:nvPicPr>
              <p:blipFill>
                <a:blip r:embed="rId260"/>
                <a:stretch>
                  <a:fillRect/>
                </a:stretch>
              </p:blipFill>
              <p:spPr>
                <a:xfrm>
                  <a:off x="2733284" y="4459844"/>
                  <a:ext cx="3024000" cy="633960"/>
                </a:xfrm>
                <a:prstGeom prst="rect">
                  <a:avLst/>
                </a:prstGeom>
              </p:spPr>
            </p:pic>
          </mc:Fallback>
        </mc:AlternateContent>
        <mc:AlternateContent xmlns:mc="http://schemas.openxmlformats.org/markup-compatibility/2006">
          <mc:Choice xmlns:p14="http://schemas.microsoft.com/office/powerpoint/2010/main" Requires="p14">
            <p:contentPart p14:bwMode="auto" r:id="rId261">
              <p14:nvContentPartPr>
                <p14:cNvPr id="160" name="Freihand 159">
                  <a:extLst>
                    <a:ext uri="{FF2B5EF4-FFF2-40B4-BE49-F238E27FC236}">
                      <a16:creationId xmlns:a16="http://schemas.microsoft.com/office/drawing/2014/main" id="{54A67228-81CC-02CD-EDDD-B6CD2DD390EF}"/>
                    </a:ext>
                  </a:extLst>
                </p14:cNvPr>
                <p14:cNvContentPartPr/>
                <p14:nvPr/>
              </p14:nvContentPartPr>
              <p14:xfrm>
                <a:off x="3819044" y="5799764"/>
                <a:ext cx="242640" cy="285480"/>
              </p14:xfrm>
            </p:contentPart>
          </mc:Choice>
          <mc:Fallback>
            <p:pic>
              <p:nvPicPr>
                <p:cNvPr id="160" name="Freihand 159">
                  <a:extLst>
                    <a:ext uri="{FF2B5EF4-FFF2-40B4-BE49-F238E27FC236}">
                      <a16:creationId xmlns:a16="http://schemas.microsoft.com/office/drawing/2014/main" id="{54A67228-81CC-02CD-EDDD-B6CD2DD390EF}"/>
                    </a:ext>
                  </a:extLst>
                </p:cNvPr>
                <p:cNvPicPr/>
                <p:nvPr/>
              </p:nvPicPr>
              <p:blipFill>
                <a:blip r:embed="rId262"/>
                <a:stretch>
                  <a:fillRect/>
                </a:stretch>
              </p:blipFill>
              <p:spPr>
                <a:xfrm>
                  <a:off x="3810404" y="5790764"/>
                  <a:ext cx="260280" cy="303120"/>
                </a:xfrm>
                <a:prstGeom prst="rect">
                  <a:avLst/>
                </a:prstGeom>
              </p:spPr>
            </p:pic>
          </mc:Fallback>
        </mc:AlternateContent>
        <mc:AlternateContent xmlns:mc="http://schemas.openxmlformats.org/markup-compatibility/2006">
          <mc:Choice xmlns:p14="http://schemas.microsoft.com/office/powerpoint/2010/main" Requires="p14">
            <p:contentPart p14:bwMode="auto" r:id="rId263">
              <p14:nvContentPartPr>
                <p14:cNvPr id="161" name="Freihand 160">
                  <a:extLst>
                    <a:ext uri="{FF2B5EF4-FFF2-40B4-BE49-F238E27FC236}">
                      <a16:creationId xmlns:a16="http://schemas.microsoft.com/office/drawing/2014/main" id="{A5367F27-6FD1-7826-972F-9CFDF2CFC7C5}"/>
                    </a:ext>
                  </a:extLst>
                </p14:cNvPr>
                <p14:cNvContentPartPr/>
                <p14:nvPr/>
              </p14:nvContentPartPr>
              <p14:xfrm>
                <a:off x="4143404" y="5661524"/>
                <a:ext cx="254880" cy="320760"/>
              </p14:xfrm>
            </p:contentPart>
          </mc:Choice>
          <mc:Fallback>
            <p:pic>
              <p:nvPicPr>
                <p:cNvPr id="161" name="Freihand 160">
                  <a:extLst>
                    <a:ext uri="{FF2B5EF4-FFF2-40B4-BE49-F238E27FC236}">
                      <a16:creationId xmlns:a16="http://schemas.microsoft.com/office/drawing/2014/main" id="{A5367F27-6FD1-7826-972F-9CFDF2CFC7C5}"/>
                    </a:ext>
                  </a:extLst>
                </p:cNvPr>
                <p:cNvPicPr/>
                <p:nvPr/>
              </p:nvPicPr>
              <p:blipFill>
                <a:blip r:embed="rId264"/>
                <a:stretch>
                  <a:fillRect/>
                </a:stretch>
              </p:blipFill>
              <p:spPr>
                <a:xfrm>
                  <a:off x="4134764" y="5652524"/>
                  <a:ext cx="272520" cy="33840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163" name="Freihand 162">
                  <a:extLst>
                    <a:ext uri="{FF2B5EF4-FFF2-40B4-BE49-F238E27FC236}">
                      <a16:creationId xmlns:a16="http://schemas.microsoft.com/office/drawing/2014/main" id="{D0D3730C-C6F7-54A8-F74E-3C10C5E91A6C}"/>
                    </a:ext>
                  </a:extLst>
                </p14:cNvPr>
                <p14:cNvContentPartPr/>
                <p14:nvPr/>
              </p14:nvContentPartPr>
              <p14:xfrm>
                <a:off x="4446524" y="5537324"/>
                <a:ext cx="444240" cy="273960"/>
              </p14:xfrm>
            </p:contentPart>
          </mc:Choice>
          <mc:Fallback>
            <p:pic>
              <p:nvPicPr>
                <p:cNvPr id="163" name="Freihand 162">
                  <a:extLst>
                    <a:ext uri="{FF2B5EF4-FFF2-40B4-BE49-F238E27FC236}">
                      <a16:creationId xmlns:a16="http://schemas.microsoft.com/office/drawing/2014/main" id="{D0D3730C-C6F7-54A8-F74E-3C10C5E91A6C}"/>
                    </a:ext>
                  </a:extLst>
                </p:cNvPr>
                <p:cNvPicPr/>
                <p:nvPr/>
              </p:nvPicPr>
              <p:blipFill>
                <a:blip r:embed="rId266"/>
                <a:stretch>
                  <a:fillRect/>
                </a:stretch>
              </p:blipFill>
              <p:spPr>
                <a:xfrm>
                  <a:off x="4437884" y="5528324"/>
                  <a:ext cx="461880" cy="29160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164" name="Freihand 163">
                  <a:extLst>
                    <a:ext uri="{FF2B5EF4-FFF2-40B4-BE49-F238E27FC236}">
                      <a16:creationId xmlns:a16="http://schemas.microsoft.com/office/drawing/2014/main" id="{13D1E91A-42F1-A843-DE5A-3712A2D01472}"/>
                    </a:ext>
                  </a:extLst>
                </p14:cNvPr>
                <p14:cNvContentPartPr/>
                <p14:nvPr/>
              </p14:nvContentPartPr>
              <p14:xfrm>
                <a:off x="4901564" y="5177324"/>
                <a:ext cx="525240" cy="414000"/>
              </p14:xfrm>
            </p:contentPart>
          </mc:Choice>
          <mc:Fallback>
            <p:pic>
              <p:nvPicPr>
                <p:cNvPr id="164" name="Freihand 163">
                  <a:extLst>
                    <a:ext uri="{FF2B5EF4-FFF2-40B4-BE49-F238E27FC236}">
                      <a16:creationId xmlns:a16="http://schemas.microsoft.com/office/drawing/2014/main" id="{13D1E91A-42F1-A843-DE5A-3712A2D01472}"/>
                    </a:ext>
                  </a:extLst>
                </p:cNvPr>
                <p:cNvPicPr/>
                <p:nvPr/>
              </p:nvPicPr>
              <p:blipFill>
                <a:blip r:embed="rId268"/>
                <a:stretch>
                  <a:fillRect/>
                </a:stretch>
              </p:blipFill>
              <p:spPr>
                <a:xfrm>
                  <a:off x="4892924" y="5168684"/>
                  <a:ext cx="542880" cy="431640"/>
                </a:xfrm>
                <a:prstGeom prst="rect">
                  <a:avLst/>
                </a:prstGeom>
              </p:spPr>
            </p:pic>
          </mc:Fallback>
        </mc:AlternateContent>
        <mc:AlternateContent xmlns:mc="http://schemas.openxmlformats.org/markup-compatibility/2006">
          <mc:Choice xmlns:p14="http://schemas.microsoft.com/office/powerpoint/2010/main" Requires="p14">
            <p:contentPart p14:bwMode="auto" r:id="rId269">
              <p14:nvContentPartPr>
                <p14:cNvPr id="165" name="Freihand 164">
                  <a:extLst>
                    <a:ext uri="{FF2B5EF4-FFF2-40B4-BE49-F238E27FC236}">
                      <a16:creationId xmlns:a16="http://schemas.microsoft.com/office/drawing/2014/main" id="{6BE6D5B4-26AA-27A3-D36D-69F19BC258EA}"/>
                    </a:ext>
                  </a:extLst>
                </p14:cNvPr>
                <p14:cNvContentPartPr/>
                <p14:nvPr/>
              </p14:nvContentPartPr>
              <p14:xfrm>
                <a:off x="5335004" y="4967444"/>
                <a:ext cx="370800" cy="276480"/>
              </p14:xfrm>
            </p:contentPart>
          </mc:Choice>
          <mc:Fallback>
            <p:pic>
              <p:nvPicPr>
                <p:cNvPr id="165" name="Freihand 164">
                  <a:extLst>
                    <a:ext uri="{FF2B5EF4-FFF2-40B4-BE49-F238E27FC236}">
                      <a16:creationId xmlns:a16="http://schemas.microsoft.com/office/drawing/2014/main" id="{6BE6D5B4-26AA-27A3-D36D-69F19BC258EA}"/>
                    </a:ext>
                  </a:extLst>
                </p:cNvPr>
                <p:cNvPicPr/>
                <p:nvPr/>
              </p:nvPicPr>
              <p:blipFill>
                <a:blip r:embed="rId270"/>
                <a:stretch>
                  <a:fillRect/>
                </a:stretch>
              </p:blipFill>
              <p:spPr>
                <a:xfrm>
                  <a:off x="5326364" y="4958804"/>
                  <a:ext cx="388440" cy="294120"/>
                </a:xfrm>
                <a:prstGeom prst="rect">
                  <a:avLst/>
                </a:prstGeom>
              </p:spPr>
            </p:pic>
          </mc:Fallback>
        </mc:AlternateContent>
        <mc:AlternateContent xmlns:mc="http://schemas.openxmlformats.org/markup-compatibility/2006">
          <mc:Choice xmlns:p14="http://schemas.microsoft.com/office/powerpoint/2010/main" Requires="p14">
            <p:contentPart p14:bwMode="auto" r:id="rId271">
              <p14:nvContentPartPr>
                <p14:cNvPr id="166" name="Freihand 165">
                  <a:extLst>
                    <a:ext uri="{FF2B5EF4-FFF2-40B4-BE49-F238E27FC236}">
                      <a16:creationId xmlns:a16="http://schemas.microsoft.com/office/drawing/2014/main" id="{36438898-E2E6-BDC1-8F59-A245F0BEDDA7}"/>
                    </a:ext>
                  </a:extLst>
                </p14:cNvPr>
                <p14:cNvContentPartPr/>
                <p14:nvPr/>
              </p14:nvContentPartPr>
              <p14:xfrm>
                <a:off x="5733164" y="4927124"/>
                <a:ext cx="104040" cy="129240"/>
              </p14:xfrm>
            </p:contentPart>
          </mc:Choice>
          <mc:Fallback>
            <p:pic>
              <p:nvPicPr>
                <p:cNvPr id="166" name="Freihand 165">
                  <a:extLst>
                    <a:ext uri="{FF2B5EF4-FFF2-40B4-BE49-F238E27FC236}">
                      <a16:creationId xmlns:a16="http://schemas.microsoft.com/office/drawing/2014/main" id="{36438898-E2E6-BDC1-8F59-A245F0BEDDA7}"/>
                    </a:ext>
                  </a:extLst>
                </p:cNvPr>
                <p:cNvPicPr/>
                <p:nvPr/>
              </p:nvPicPr>
              <p:blipFill>
                <a:blip r:embed="rId272"/>
                <a:stretch>
                  <a:fillRect/>
                </a:stretch>
              </p:blipFill>
              <p:spPr>
                <a:xfrm>
                  <a:off x="5724524" y="4918484"/>
                  <a:ext cx="12168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167" name="Freihand 166">
                  <a:extLst>
                    <a:ext uri="{FF2B5EF4-FFF2-40B4-BE49-F238E27FC236}">
                      <a16:creationId xmlns:a16="http://schemas.microsoft.com/office/drawing/2014/main" id="{736BA690-085D-5A0A-F44B-5BB887C06196}"/>
                    </a:ext>
                  </a:extLst>
                </p14:cNvPr>
                <p14:cNvContentPartPr/>
                <p14:nvPr/>
              </p14:nvContentPartPr>
              <p14:xfrm>
                <a:off x="5857364" y="4835684"/>
                <a:ext cx="141120" cy="157320"/>
              </p14:xfrm>
            </p:contentPart>
          </mc:Choice>
          <mc:Fallback>
            <p:pic>
              <p:nvPicPr>
                <p:cNvPr id="167" name="Freihand 166">
                  <a:extLst>
                    <a:ext uri="{FF2B5EF4-FFF2-40B4-BE49-F238E27FC236}">
                      <a16:creationId xmlns:a16="http://schemas.microsoft.com/office/drawing/2014/main" id="{736BA690-085D-5A0A-F44B-5BB887C06196}"/>
                    </a:ext>
                  </a:extLst>
                </p:cNvPr>
                <p:cNvPicPr/>
                <p:nvPr/>
              </p:nvPicPr>
              <p:blipFill>
                <a:blip r:embed="rId274"/>
                <a:stretch>
                  <a:fillRect/>
                </a:stretch>
              </p:blipFill>
              <p:spPr>
                <a:xfrm>
                  <a:off x="5848364" y="4827044"/>
                  <a:ext cx="158760" cy="17496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168" name="Freihand 167">
                  <a:extLst>
                    <a:ext uri="{FF2B5EF4-FFF2-40B4-BE49-F238E27FC236}">
                      <a16:creationId xmlns:a16="http://schemas.microsoft.com/office/drawing/2014/main" id="{F4043BE2-4673-23FC-CAF9-3BA43E2D3ED2}"/>
                    </a:ext>
                  </a:extLst>
                </p14:cNvPr>
                <p14:cNvContentPartPr/>
                <p14:nvPr/>
              </p14:nvContentPartPr>
              <p14:xfrm>
                <a:off x="4680524" y="6006044"/>
                <a:ext cx="336240" cy="259920"/>
              </p14:xfrm>
            </p:contentPart>
          </mc:Choice>
          <mc:Fallback>
            <p:pic>
              <p:nvPicPr>
                <p:cNvPr id="168" name="Freihand 167">
                  <a:extLst>
                    <a:ext uri="{FF2B5EF4-FFF2-40B4-BE49-F238E27FC236}">
                      <a16:creationId xmlns:a16="http://schemas.microsoft.com/office/drawing/2014/main" id="{F4043BE2-4673-23FC-CAF9-3BA43E2D3ED2}"/>
                    </a:ext>
                  </a:extLst>
                </p:cNvPr>
                <p:cNvPicPr/>
                <p:nvPr/>
              </p:nvPicPr>
              <p:blipFill>
                <a:blip r:embed="rId276"/>
                <a:stretch>
                  <a:fillRect/>
                </a:stretch>
              </p:blipFill>
              <p:spPr>
                <a:xfrm>
                  <a:off x="4671884" y="5997404"/>
                  <a:ext cx="353880" cy="277560"/>
                </a:xfrm>
                <a:prstGeom prst="rect">
                  <a:avLst/>
                </a:prstGeom>
              </p:spPr>
            </p:pic>
          </mc:Fallback>
        </mc:AlternateContent>
        <mc:AlternateContent xmlns:mc="http://schemas.openxmlformats.org/markup-compatibility/2006">
          <mc:Choice xmlns:p14="http://schemas.microsoft.com/office/powerpoint/2010/main" Requires="p14">
            <p:contentPart p14:bwMode="auto" r:id="rId277">
              <p14:nvContentPartPr>
                <p14:cNvPr id="169" name="Freihand 168">
                  <a:extLst>
                    <a:ext uri="{FF2B5EF4-FFF2-40B4-BE49-F238E27FC236}">
                      <a16:creationId xmlns:a16="http://schemas.microsoft.com/office/drawing/2014/main" id="{99C9ED5C-6A5B-AE6F-BD06-E0693EA09055}"/>
                    </a:ext>
                  </a:extLst>
                </p14:cNvPr>
                <p14:cNvContentPartPr/>
                <p14:nvPr/>
              </p14:nvContentPartPr>
              <p14:xfrm>
                <a:off x="5043764" y="5876084"/>
                <a:ext cx="82440" cy="180360"/>
              </p14:xfrm>
            </p:contentPart>
          </mc:Choice>
          <mc:Fallback>
            <p:pic>
              <p:nvPicPr>
                <p:cNvPr id="169" name="Freihand 168">
                  <a:extLst>
                    <a:ext uri="{FF2B5EF4-FFF2-40B4-BE49-F238E27FC236}">
                      <a16:creationId xmlns:a16="http://schemas.microsoft.com/office/drawing/2014/main" id="{99C9ED5C-6A5B-AE6F-BD06-E0693EA09055}"/>
                    </a:ext>
                  </a:extLst>
                </p:cNvPr>
                <p:cNvPicPr/>
                <p:nvPr/>
              </p:nvPicPr>
              <p:blipFill>
                <a:blip r:embed="rId278"/>
                <a:stretch>
                  <a:fillRect/>
                </a:stretch>
              </p:blipFill>
              <p:spPr>
                <a:xfrm>
                  <a:off x="5034764" y="5867444"/>
                  <a:ext cx="10008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279">
              <p14:nvContentPartPr>
                <p14:cNvPr id="170" name="Freihand 169">
                  <a:extLst>
                    <a:ext uri="{FF2B5EF4-FFF2-40B4-BE49-F238E27FC236}">
                      <a16:creationId xmlns:a16="http://schemas.microsoft.com/office/drawing/2014/main" id="{33EDB0A7-285A-7DD3-793F-4CF8736A51C9}"/>
                    </a:ext>
                  </a:extLst>
                </p14:cNvPr>
                <p14:cNvContentPartPr/>
                <p14:nvPr/>
              </p14:nvContentPartPr>
              <p14:xfrm>
                <a:off x="5145644" y="5726684"/>
                <a:ext cx="181080" cy="258840"/>
              </p14:xfrm>
            </p:contentPart>
          </mc:Choice>
          <mc:Fallback>
            <p:pic>
              <p:nvPicPr>
                <p:cNvPr id="170" name="Freihand 169">
                  <a:extLst>
                    <a:ext uri="{FF2B5EF4-FFF2-40B4-BE49-F238E27FC236}">
                      <a16:creationId xmlns:a16="http://schemas.microsoft.com/office/drawing/2014/main" id="{33EDB0A7-285A-7DD3-793F-4CF8736A51C9}"/>
                    </a:ext>
                  </a:extLst>
                </p:cNvPr>
                <p:cNvPicPr/>
                <p:nvPr/>
              </p:nvPicPr>
              <p:blipFill>
                <a:blip r:embed="rId280"/>
                <a:stretch>
                  <a:fillRect/>
                </a:stretch>
              </p:blipFill>
              <p:spPr>
                <a:xfrm>
                  <a:off x="5137004" y="5717684"/>
                  <a:ext cx="198720" cy="276480"/>
                </a:xfrm>
                <a:prstGeom prst="rect">
                  <a:avLst/>
                </a:prstGeom>
              </p:spPr>
            </p:pic>
          </mc:Fallback>
        </mc:AlternateContent>
        <mc:AlternateContent xmlns:mc="http://schemas.openxmlformats.org/markup-compatibility/2006">
          <mc:Choice xmlns:p14="http://schemas.microsoft.com/office/powerpoint/2010/main" Requires="p14">
            <p:contentPart p14:bwMode="auto" r:id="rId281">
              <p14:nvContentPartPr>
                <p14:cNvPr id="171" name="Freihand 170">
                  <a:extLst>
                    <a:ext uri="{FF2B5EF4-FFF2-40B4-BE49-F238E27FC236}">
                      <a16:creationId xmlns:a16="http://schemas.microsoft.com/office/drawing/2014/main" id="{8C1AB8D8-B522-DD83-24AB-A486FA3B542B}"/>
                    </a:ext>
                  </a:extLst>
                </p14:cNvPr>
                <p14:cNvContentPartPr/>
                <p14:nvPr/>
              </p14:nvContentPartPr>
              <p14:xfrm>
                <a:off x="5264804" y="5579084"/>
                <a:ext cx="126720" cy="287280"/>
              </p14:xfrm>
            </p:contentPart>
          </mc:Choice>
          <mc:Fallback>
            <p:pic>
              <p:nvPicPr>
                <p:cNvPr id="171" name="Freihand 170">
                  <a:extLst>
                    <a:ext uri="{FF2B5EF4-FFF2-40B4-BE49-F238E27FC236}">
                      <a16:creationId xmlns:a16="http://schemas.microsoft.com/office/drawing/2014/main" id="{8C1AB8D8-B522-DD83-24AB-A486FA3B542B}"/>
                    </a:ext>
                  </a:extLst>
                </p:cNvPr>
                <p:cNvPicPr/>
                <p:nvPr/>
              </p:nvPicPr>
              <p:blipFill>
                <a:blip r:embed="rId282"/>
                <a:stretch>
                  <a:fillRect/>
                </a:stretch>
              </p:blipFill>
              <p:spPr>
                <a:xfrm>
                  <a:off x="5256164" y="5570084"/>
                  <a:ext cx="144360" cy="304920"/>
                </a:xfrm>
                <a:prstGeom prst="rect">
                  <a:avLst/>
                </a:prstGeom>
              </p:spPr>
            </p:pic>
          </mc:Fallback>
        </mc:AlternateContent>
        <mc:AlternateContent xmlns:mc="http://schemas.openxmlformats.org/markup-compatibility/2006">
          <mc:Choice xmlns:p14="http://schemas.microsoft.com/office/powerpoint/2010/main" Requires="p14">
            <p:contentPart p14:bwMode="auto" r:id="rId283">
              <p14:nvContentPartPr>
                <p14:cNvPr id="172" name="Freihand 171">
                  <a:extLst>
                    <a:ext uri="{FF2B5EF4-FFF2-40B4-BE49-F238E27FC236}">
                      <a16:creationId xmlns:a16="http://schemas.microsoft.com/office/drawing/2014/main" id="{468F7602-A048-3FC6-33C6-CBD4C350C590}"/>
                    </a:ext>
                  </a:extLst>
                </p14:cNvPr>
                <p14:cNvContentPartPr/>
                <p14:nvPr/>
              </p14:nvContentPartPr>
              <p14:xfrm>
                <a:off x="5372444" y="5606444"/>
                <a:ext cx="90000" cy="171000"/>
              </p14:xfrm>
            </p:contentPart>
          </mc:Choice>
          <mc:Fallback>
            <p:pic>
              <p:nvPicPr>
                <p:cNvPr id="172" name="Freihand 171">
                  <a:extLst>
                    <a:ext uri="{FF2B5EF4-FFF2-40B4-BE49-F238E27FC236}">
                      <a16:creationId xmlns:a16="http://schemas.microsoft.com/office/drawing/2014/main" id="{468F7602-A048-3FC6-33C6-CBD4C350C590}"/>
                    </a:ext>
                  </a:extLst>
                </p:cNvPr>
                <p:cNvPicPr/>
                <p:nvPr/>
              </p:nvPicPr>
              <p:blipFill>
                <a:blip r:embed="rId284"/>
                <a:stretch>
                  <a:fillRect/>
                </a:stretch>
              </p:blipFill>
              <p:spPr>
                <a:xfrm>
                  <a:off x="5363444" y="5597444"/>
                  <a:ext cx="107640" cy="188640"/>
                </a:xfrm>
                <a:prstGeom prst="rect">
                  <a:avLst/>
                </a:prstGeom>
              </p:spPr>
            </p:pic>
          </mc:Fallback>
        </mc:AlternateContent>
        <mc:AlternateContent xmlns:mc="http://schemas.openxmlformats.org/markup-compatibility/2006">
          <mc:Choice xmlns:p14="http://schemas.microsoft.com/office/powerpoint/2010/main" Requires="p14">
            <p:contentPart p14:bwMode="auto" r:id="rId285">
              <p14:nvContentPartPr>
                <p14:cNvPr id="173" name="Freihand 172">
                  <a:extLst>
                    <a:ext uri="{FF2B5EF4-FFF2-40B4-BE49-F238E27FC236}">
                      <a16:creationId xmlns:a16="http://schemas.microsoft.com/office/drawing/2014/main" id="{8D5D7F88-9447-06F0-142C-BDBE77C5C483}"/>
                    </a:ext>
                  </a:extLst>
                </p14:cNvPr>
                <p14:cNvContentPartPr/>
                <p14:nvPr/>
              </p14:nvContentPartPr>
              <p14:xfrm>
                <a:off x="5490524" y="5500964"/>
                <a:ext cx="216720" cy="126720"/>
              </p14:xfrm>
            </p:contentPart>
          </mc:Choice>
          <mc:Fallback>
            <p:pic>
              <p:nvPicPr>
                <p:cNvPr id="173" name="Freihand 172">
                  <a:extLst>
                    <a:ext uri="{FF2B5EF4-FFF2-40B4-BE49-F238E27FC236}">
                      <a16:creationId xmlns:a16="http://schemas.microsoft.com/office/drawing/2014/main" id="{8D5D7F88-9447-06F0-142C-BDBE77C5C483}"/>
                    </a:ext>
                  </a:extLst>
                </p:cNvPr>
                <p:cNvPicPr/>
                <p:nvPr/>
              </p:nvPicPr>
              <p:blipFill>
                <a:blip r:embed="rId286"/>
                <a:stretch>
                  <a:fillRect/>
                </a:stretch>
              </p:blipFill>
              <p:spPr>
                <a:xfrm>
                  <a:off x="5481524" y="5491964"/>
                  <a:ext cx="23436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287">
              <p14:nvContentPartPr>
                <p14:cNvPr id="175" name="Freihand 174">
                  <a:extLst>
                    <a:ext uri="{FF2B5EF4-FFF2-40B4-BE49-F238E27FC236}">
                      <a16:creationId xmlns:a16="http://schemas.microsoft.com/office/drawing/2014/main" id="{2AF13593-FAFA-765E-0085-3D43ED8E06D2}"/>
                    </a:ext>
                  </a:extLst>
                </p14:cNvPr>
                <p14:cNvContentPartPr/>
                <p14:nvPr/>
              </p14:nvContentPartPr>
              <p14:xfrm>
                <a:off x="6037364" y="1694684"/>
                <a:ext cx="28440" cy="791280"/>
              </p14:xfrm>
            </p:contentPart>
          </mc:Choice>
          <mc:Fallback>
            <p:pic>
              <p:nvPicPr>
                <p:cNvPr id="175" name="Freihand 174">
                  <a:extLst>
                    <a:ext uri="{FF2B5EF4-FFF2-40B4-BE49-F238E27FC236}">
                      <a16:creationId xmlns:a16="http://schemas.microsoft.com/office/drawing/2014/main" id="{2AF13593-FAFA-765E-0085-3D43ED8E06D2}"/>
                    </a:ext>
                  </a:extLst>
                </p:cNvPr>
                <p:cNvPicPr/>
                <p:nvPr/>
              </p:nvPicPr>
              <p:blipFill>
                <a:blip r:embed="rId288"/>
                <a:stretch>
                  <a:fillRect/>
                </a:stretch>
              </p:blipFill>
              <p:spPr>
                <a:xfrm>
                  <a:off x="6028364" y="1686044"/>
                  <a:ext cx="46080" cy="808920"/>
                </a:xfrm>
                <a:prstGeom prst="rect">
                  <a:avLst/>
                </a:prstGeom>
              </p:spPr>
            </p:pic>
          </mc:Fallback>
        </mc:AlternateContent>
        <mc:AlternateContent xmlns:mc="http://schemas.openxmlformats.org/markup-compatibility/2006">
          <mc:Choice xmlns:p14="http://schemas.microsoft.com/office/powerpoint/2010/main" Requires="p14">
            <p:contentPart p14:bwMode="auto" r:id="rId289">
              <p14:nvContentPartPr>
                <p14:cNvPr id="176" name="Freihand 175">
                  <a:extLst>
                    <a:ext uri="{FF2B5EF4-FFF2-40B4-BE49-F238E27FC236}">
                      <a16:creationId xmlns:a16="http://schemas.microsoft.com/office/drawing/2014/main" id="{BD65442C-0DBC-1571-548C-32377DB94130}"/>
                    </a:ext>
                  </a:extLst>
                </p14:cNvPr>
                <p14:cNvContentPartPr/>
                <p14:nvPr/>
              </p14:nvContentPartPr>
              <p14:xfrm>
                <a:off x="5877884" y="1580924"/>
                <a:ext cx="313920" cy="267480"/>
              </p14:xfrm>
            </p:contentPart>
          </mc:Choice>
          <mc:Fallback>
            <p:pic>
              <p:nvPicPr>
                <p:cNvPr id="176" name="Freihand 175">
                  <a:extLst>
                    <a:ext uri="{FF2B5EF4-FFF2-40B4-BE49-F238E27FC236}">
                      <a16:creationId xmlns:a16="http://schemas.microsoft.com/office/drawing/2014/main" id="{BD65442C-0DBC-1571-548C-32377DB94130}"/>
                    </a:ext>
                  </a:extLst>
                </p:cNvPr>
                <p:cNvPicPr/>
                <p:nvPr/>
              </p:nvPicPr>
              <p:blipFill>
                <a:blip r:embed="rId290"/>
                <a:stretch>
                  <a:fillRect/>
                </a:stretch>
              </p:blipFill>
              <p:spPr>
                <a:xfrm>
                  <a:off x="5869244" y="1571924"/>
                  <a:ext cx="33156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291">
              <p14:nvContentPartPr>
                <p14:cNvPr id="177" name="Freihand 176">
                  <a:extLst>
                    <a:ext uri="{FF2B5EF4-FFF2-40B4-BE49-F238E27FC236}">
                      <a16:creationId xmlns:a16="http://schemas.microsoft.com/office/drawing/2014/main" id="{D476C87E-E73A-9FD2-4A28-8FEB2A2219ED}"/>
                    </a:ext>
                  </a:extLst>
                </p14:cNvPr>
                <p14:cNvContentPartPr/>
                <p14:nvPr/>
              </p14:nvContentPartPr>
              <p14:xfrm>
                <a:off x="5822084" y="2332964"/>
                <a:ext cx="370440" cy="264600"/>
              </p14:xfrm>
            </p:contentPart>
          </mc:Choice>
          <mc:Fallback>
            <p:pic>
              <p:nvPicPr>
                <p:cNvPr id="177" name="Freihand 176">
                  <a:extLst>
                    <a:ext uri="{FF2B5EF4-FFF2-40B4-BE49-F238E27FC236}">
                      <a16:creationId xmlns:a16="http://schemas.microsoft.com/office/drawing/2014/main" id="{D476C87E-E73A-9FD2-4A28-8FEB2A2219ED}"/>
                    </a:ext>
                  </a:extLst>
                </p:cNvPr>
                <p:cNvPicPr/>
                <p:nvPr/>
              </p:nvPicPr>
              <p:blipFill>
                <a:blip r:embed="rId292"/>
                <a:stretch>
                  <a:fillRect/>
                </a:stretch>
              </p:blipFill>
              <p:spPr>
                <a:xfrm>
                  <a:off x="5813444" y="2323964"/>
                  <a:ext cx="388080" cy="282240"/>
                </a:xfrm>
                <a:prstGeom prst="rect">
                  <a:avLst/>
                </a:prstGeom>
              </p:spPr>
            </p:pic>
          </mc:Fallback>
        </mc:AlternateContent>
        <mc:AlternateContent xmlns:mc="http://schemas.openxmlformats.org/markup-compatibility/2006">
          <mc:Choice xmlns:p14="http://schemas.microsoft.com/office/powerpoint/2010/main" Requires="p14">
            <p:contentPart p14:bwMode="auto" r:id="rId293">
              <p14:nvContentPartPr>
                <p14:cNvPr id="178" name="Freihand 177">
                  <a:extLst>
                    <a:ext uri="{FF2B5EF4-FFF2-40B4-BE49-F238E27FC236}">
                      <a16:creationId xmlns:a16="http://schemas.microsoft.com/office/drawing/2014/main" id="{78358583-55CB-DC20-061C-4FF98E2A01A3}"/>
                    </a:ext>
                  </a:extLst>
                </p14:cNvPr>
                <p14:cNvContentPartPr/>
                <p14:nvPr/>
              </p14:nvContentPartPr>
              <p14:xfrm>
                <a:off x="6311684" y="1903844"/>
                <a:ext cx="338400" cy="163440"/>
              </p14:xfrm>
            </p:contentPart>
          </mc:Choice>
          <mc:Fallback>
            <p:pic>
              <p:nvPicPr>
                <p:cNvPr id="178" name="Freihand 177">
                  <a:extLst>
                    <a:ext uri="{FF2B5EF4-FFF2-40B4-BE49-F238E27FC236}">
                      <a16:creationId xmlns:a16="http://schemas.microsoft.com/office/drawing/2014/main" id="{78358583-55CB-DC20-061C-4FF98E2A01A3}"/>
                    </a:ext>
                  </a:extLst>
                </p:cNvPr>
                <p:cNvPicPr/>
                <p:nvPr/>
              </p:nvPicPr>
              <p:blipFill>
                <a:blip r:embed="rId294"/>
                <a:stretch>
                  <a:fillRect/>
                </a:stretch>
              </p:blipFill>
              <p:spPr>
                <a:xfrm>
                  <a:off x="6303044" y="1894844"/>
                  <a:ext cx="356040" cy="181080"/>
                </a:xfrm>
                <a:prstGeom prst="rect">
                  <a:avLst/>
                </a:prstGeom>
              </p:spPr>
            </p:pic>
          </mc:Fallback>
        </mc:AlternateContent>
        <mc:AlternateContent xmlns:mc="http://schemas.openxmlformats.org/markup-compatibility/2006">
          <mc:Choice xmlns:p14="http://schemas.microsoft.com/office/powerpoint/2010/main" Requires="p14">
            <p:contentPart p14:bwMode="auto" r:id="rId295">
              <p14:nvContentPartPr>
                <p14:cNvPr id="179" name="Freihand 178">
                  <a:extLst>
                    <a:ext uri="{FF2B5EF4-FFF2-40B4-BE49-F238E27FC236}">
                      <a16:creationId xmlns:a16="http://schemas.microsoft.com/office/drawing/2014/main" id="{DCFE54CC-C6D1-EE4F-4109-651DBEFE7B68}"/>
                    </a:ext>
                  </a:extLst>
                </p14:cNvPr>
                <p14:cNvContentPartPr/>
                <p14:nvPr/>
              </p14:nvContentPartPr>
              <p14:xfrm>
                <a:off x="6236084" y="1856684"/>
                <a:ext cx="231480" cy="326880"/>
              </p14:xfrm>
            </p:contentPart>
          </mc:Choice>
          <mc:Fallback>
            <p:pic>
              <p:nvPicPr>
                <p:cNvPr id="179" name="Freihand 178">
                  <a:extLst>
                    <a:ext uri="{FF2B5EF4-FFF2-40B4-BE49-F238E27FC236}">
                      <a16:creationId xmlns:a16="http://schemas.microsoft.com/office/drawing/2014/main" id="{DCFE54CC-C6D1-EE4F-4109-651DBEFE7B68}"/>
                    </a:ext>
                  </a:extLst>
                </p:cNvPr>
                <p:cNvPicPr/>
                <p:nvPr/>
              </p:nvPicPr>
              <p:blipFill>
                <a:blip r:embed="rId296"/>
                <a:stretch>
                  <a:fillRect/>
                </a:stretch>
              </p:blipFill>
              <p:spPr>
                <a:xfrm>
                  <a:off x="6227444" y="1847684"/>
                  <a:ext cx="249120" cy="344520"/>
                </a:xfrm>
                <a:prstGeom prst="rect">
                  <a:avLst/>
                </a:prstGeom>
              </p:spPr>
            </p:pic>
          </mc:Fallback>
        </mc:AlternateContent>
        <mc:AlternateContent xmlns:mc="http://schemas.openxmlformats.org/markup-compatibility/2006">
          <mc:Choice xmlns:p14="http://schemas.microsoft.com/office/powerpoint/2010/main" Requires="p14">
            <p:contentPart p14:bwMode="auto" r:id="rId297">
              <p14:nvContentPartPr>
                <p14:cNvPr id="180" name="Freihand 179">
                  <a:extLst>
                    <a:ext uri="{FF2B5EF4-FFF2-40B4-BE49-F238E27FC236}">
                      <a16:creationId xmlns:a16="http://schemas.microsoft.com/office/drawing/2014/main" id="{1FAC8E08-3BB4-7C6F-3192-E24352A7686D}"/>
                    </a:ext>
                  </a:extLst>
                </p14:cNvPr>
                <p14:cNvContentPartPr/>
                <p14:nvPr/>
              </p14:nvContentPartPr>
              <p14:xfrm>
                <a:off x="6807404" y="1686404"/>
                <a:ext cx="196920" cy="311760"/>
              </p14:xfrm>
            </p:contentPart>
          </mc:Choice>
          <mc:Fallback>
            <p:pic>
              <p:nvPicPr>
                <p:cNvPr id="180" name="Freihand 179">
                  <a:extLst>
                    <a:ext uri="{FF2B5EF4-FFF2-40B4-BE49-F238E27FC236}">
                      <a16:creationId xmlns:a16="http://schemas.microsoft.com/office/drawing/2014/main" id="{1FAC8E08-3BB4-7C6F-3192-E24352A7686D}"/>
                    </a:ext>
                  </a:extLst>
                </p:cNvPr>
                <p:cNvPicPr/>
                <p:nvPr/>
              </p:nvPicPr>
              <p:blipFill>
                <a:blip r:embed="rId298"/>
                <a:stretch>
                  <a:fillRect/>
                </a:stretch>
              </p:blipFill>
              <p:spPr>
                <a:xfrm>
                  <a:off x="6798404" y="1677764"/>
                  <a:ext cx="214560" cy="329400"/>
                </a:xfrm>
                <a:prstGeom prst="rect">
                  <a:avLst/>
                </a:prstGeom>
              </p:spPr>
            </p:pic>
          </mc:Fallback>
        </mc:AlternateContent>
        <mc:AlternateContent xmlns:mc="http://schemas.openxmlformats.org/markup-compatibility/2006">
          <mc:Choice xmlns:p14="http://schemas.microsoft.com/office/powerpoint/2010/main" Requires="p14">
            <p:contentPart p14:bwMode="auto" r:id="rId299">
              <p14:nvContentPartPr>
                <p14:cNvPr id="181" name="Freihand 180">
                  <a:extLst>
                    <a:ext uri="{FF2B5EF4-FFF2-40B4-BE49-F238E27FC236}">
                      <a16:creationId xmlns:a16="http://schemas.microsoft.com/office/drawing/2014/main" id="{DF90D3B2-0C28-04BA-9346-27DE87B98080}"/>
                    </a:ext>
                  </a:extLst>
                </p14:cNvPr>
                <p14:cNvContentPartPr/>
                <p14:nvPr/>
              </p14:nvContentPartPr>
              <p14:xfrm>
                <a:off x="6963644" y="1811684"/>
                <a:ext cx="298800" cy="129240"/>
              </p14:xfrm>
            </p:contentPart>
          </mc:Choice>
          <mc:Fallback>
            <p:pic>
              <p:nvPicPr>
                <p:cNvPr id="181" name="Freihand 180">
                  <a:extLst>
                    <a:ext uri="{FF2B5EF4-FFF2-40B4-BE49-F238E27FC236}">
                      <a16:creationId xmlns:a16="http://schemas.microsoft.com/office/drawing/2014/main" id="{DF90D3B2-0C28-04BA-9346-27DE87B98080}"/>
                    </a:ext>
                  </a:extLst>
                </p:cNvPr>
                <p:cNvPicPr/>
                <p:nvPr/>
              </p:nvPicPr>
              <p:blipFill>
                <a:blip r:embed="rId300"/>
                <a:stretch>
                  <a:fillRect/>
                </a:stretch>
              </p:blipFill>
              <p:spPr>
                <a:xfrm>
                  <a:off x="6954644" y="1803044"/>
                  <a:ext cx="31644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301">
              <p14:nvContentPartPr>
                <p14:cNvPr id="182" name="Freihand 181">
                  <a:extLst>
                    <a:ext uri="{FF2B5EF4-FFF2-40B4-BE49-F238E27FC236}">
                      <a16:creationId xmlns:a16="http://schemas.microsoft.com/office/drawing/2014/main" id="{18CDB322-9833-C085-90E6-425504805E4D}"/>
                    </a:ext>
                  </a:extLst>
                </p14:cNvPr>
                <p14:cNvContentPartPr/>
                <p14:nvPr/>
              </p14:nvContentPartPr>
              <p14:xfrm>
                <a:off x="7313564" y="1706204"/>
                <a:ext cx="273960" cy="142200"/>
              </p14:xfrm>
            </p:contentPart>
          </mc:Choice>
          <mc:Fallback>
            <p:pic>
              <p:nvPicPr>
                <p:cNvPr id="182" name="Freihand 181">
                  <a:extLst>
                    <a:ext uri="{FF2B5EF4-FFF2-40B4-BE49-F238E27FC236}">
                      <a16:creationId xmlns:a16="http://schemas.microsoft.com/office/drawing/2014/main" id="{18CDB322-9833-C085-90E6-425504805E4D}"/>
                    </a:ext>
                  </a:extLst>
                </p:cNvPr>
                <p:cNvPicPr/>
                <p:nvPr/>
              </p:nvPicPr>
              <p:blipFill>
                <a:blip r:embed="rId302"/>
                <a:stretch>
                  <a:fillRect/>
                </a:stretch>
              </p:blipFill>
              <p:spPr>
                <a:xfrm>
                  <a:off x="7304564" y="1697204"/>
                  <a:ext cx="291600" cy="159840"/>
                </a:xfrm>
                <a:prstGeom prst="rect">
                  <a:avLst/>
                </a:prstGeom>
              </p:spPr>
            </p:pic>
          </mc:Fallback>
        </mc:AlternateContent>
        <mc:AlternateContent xmlns:mc="http://schemas.openxmlformats.org/markup-compatibility/2006">
          <mc:Choice xmlns:p14="http://schemas.microsoft.com/office/powerpoint/2010/main" Requires="p14">
            <p:contentPart p14:bwMode="auto" r:id="rId303">
              <p14:nvContentPartPr>
                <p14:cNvPr id="183" name="Freihand 182">
                  <a:extLst>
                    <a:ext uri="{FF2B5EF4-FFF2-40B4-BE49-F238E27FC236}">
                      <a16:creationId xmlns:a16="http://schemas.microsoft.com/office/drawing/2014/main" id="{1FB0E8EE-2246-5E3E-591D-88EE54249915}"/>
                    </a:ext>
                  </a:extLst>
                </p14:cNvPr>
                <p14:cNvContentPartPr/>
                <p14:nvPr/>
              </p14:nvContentPartPr>
              <p14:xfrm>
                <a:off x="7622804" y="1633124"/>
                <a:ext cx="194040" cy="117360"/>
              </p14:xfrm>
            </p:contentPart>
          </mc:Choice>
          <mc:Fallback>
            <p:pic>
              <p:nvPicPr>
                <p:cNvPr id="183" name="Freihand 182">
                  <a:extLst>
                    <a:ext uri="{FF2B5EF4-FFF2-40B4-BE49-F238E27FC236}">
                      <a16:creationId xmlns:a16="http://schemas.microsoft.com/office/drawing/2014/main" id="{1FB0E8EE-2246-5E3E-591D-88EE54249915}"/>
                    </a:ext>
                  </a:extLst>
                </p:cNvPr>
                <p:cNvPicPr/>
                <p:nvPr/>
              </p:nvPicPr>
              <p:blipFill>
                <a:blip r:embed="rId304"/>
                <a:stretch>
                  <a:fillRect/>
                </a:stretch>
              </p:blipFill>
              <p:spPr>
                <a:xfrm>
                  <a:off x="7614164" y="1624484"/>
                  <a:ext cx="211680" cy="135000"/>
                </a:xfrm>
                <a:prstGeom prst="rect">
                  <a:avLst/>
                </a:prstGeom>
              </p:spPr>
            </p:pic>
          </mc:Fallback>
        </mc:AlternateContent>
        <mc:AlternateContent xmlns:mc="http://schemas.openxmlformats.org/markup-compatibility/2006">
          <mc:Choice xmlns:p14="http://schemas.microsoft.com/office/powerpoint/2010/main" Requires="p14">
            <p:contentPart p14:bwMode="auto" r:id="rId305">
              <p14:nvContentPartPr>
                <p14:cNvPr id="184" name="Freihand 183">
                  <a:extLst>
                    <a:ext uri="{FF2B5EF4-FFF2-40B4-BE49-F238E27FC236}">
                      <a16:creationId xmlns:a16="http://schemas.microsoft.com/office/drawing/2014/main" id="{4605FE4E-129E-4D9F-726D-FDC6293B4657}"/>
                    </a:ext>
                  </a:extLst>
                </p14:cNvPr>
                <p14:cNvContentPartPr/>
                <p14:nvPr/>
              </p14:nvContentPartPr>
              <p14:xfrm>
                <a:off x="6720644" y="1747244"/>
                <a:ext cx="1260360" cy="536400"/>
              </p14:xfrm>
            </p:contentPart>
          </mc:Choice>
          <mc:Fallback>
            <p:pic>
              <p:nvPicPr>
                <p:cNvPr id="184" name="Freihand 183">
                  <a:extLst>
                    <a:ext uri="{FF2B5EF4-FFF2-40B4-BE49-F238E27FC236}">
                      <a16:creationId xmlns:a16="http://schemas.microsoft.com/office/drawing/2014/main" id="{4605FE4E-129E-4D9F-726D-FDC6293B4657}"/>
                    </a:ext>
                  </a:extLst>
                </p:cNvPr>
                <p:cNvPicPr/>
                <p:nvPr/>
              </p:nvPicPr>
              <p:blipFill>
                <a:blip r:embed="rId306"/>
                <a:stretch>
                  <a:fillRect/>
                </a:stretch>
              </p:blipFill>
              <p:spPr>
                <a:xfrm>
                  <a:off x="6711644" y="1738604"/>
                  <a:ext cx="1278000" cy="554040"/>
                </a:xfrm>
                <a:prstGeom prst="rect">
                  <a:avLst/>
                </a:prstGeom>
              </p:spPr>
            </p:pic>
          </mc:Fallback>
        </mc:AlternateContent>
      </p:grpSp>
    </p:spTree>
    <p:extLst>
      <p:ext uri="{BB962C8B-B14F-4D97-AF65-F5344CB8AC3E}">
        <p14:creationId xmlns:p14="http://schemas.microsoft.com/office/powerpoint/2010/main" val="391230575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1383</Words>
  <Application>Microsoft Office PowerPoint</Application>
  <PresentationFormat>Breitbild</PresentationFormat>
  <Paragraphs>292</Paragraphs>
  <Slides>28</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28</vt:i4>
      </vt:variant>
    </vt:vector>
  </HeadingPairs>
  <TitlesOfParts>
    <vt:vector size="36" baseType="lpstr">
      <vt:lpstr>Arial</vt:lpstr>
      <vt:lpstr>Calibri</vt:lpstr>
      <vt:lpstr>Calibri Light</vt:lpstr>
      <vt:lpstr>Sparkasse Rg</vt:lpstr>
      <vt:lpstr>Symbol</vt:lpstr>
      <vt:lpstr>Times New Roman</vt:lpstr>
      <vt:lpstr>Wingdings</vt:lpstr>
      <vt:lpstr>Office</vt:lpstr>
      <vt:lpstr>PowerPoint-Präsentation</vt:lpstr>
      <vt:lpstr>Öffentliche Finanzen und 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429</cp:revision>
  <dcterms:created xsi:type="dcterms:W3CDTF">2019-02-11T10:45:01Z</dcterms:created>
  <dcterms:modified xsi:type="dcterms:W3CDTF">2022-09-22T07:41:03Z</dcterms:modified>
</cp:coreProperties>
</file>