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2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notesSlides/notesSlide3.xml" ContentType="application/vnd.openxmlformats-officedocument.presentationml.notesSlide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notesSlides/notesSlide4.xml" ContentType="application/vnd.openxmlformats-officedocument.presentationml.notesSlide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notesSlides/notesSlide5.xml" ContentType="application/vnd.openxmlformats-officedocument.presentationml.notesSlide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372" r:id="rId2"/>
    <p:sldId id="1397" r:id="rId3"/>
    <p:sldId id="1398" r:id="rId4"/>
    <p:sldId id="1399" r:id="rId5"/>
    <p:sldId id="140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6:12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12859,'0'0'65,"-1"1"1,1-1 0,0 1-1,-1-1 1,1 1 0,0-1-1,0 1 1,-1-1-1,1 1 1,0 0 0,0-1-1,0 1 1,-1-1 0,1 1-1,0-1 1,0 1 0,0 0-1,0-1 1,0 1 0,0-1-1,0 1 1,1 0-1,-1-1 1,0 1 0,0-1-1,0 1 1,0-1 0,1 1-1,-1 0 1,0-1 0,1 1-1,-1-1 1,0 1-1,1-1 1,-1 0 0,1 1-1,-1-1 1,1 1 0,21 25 108,-19-23 60,9 9-148,250 272 801,-20 19-715,-231-286-222,-8-11-74,1-1 0,-1 1 0,1-1 1,0 0-1,1 0 0,-1 0 0,1 0 0,0-1 0,0 0 0,8 6 0,-12-10 78,-1 0-1,1 0 1,0 1-1,-1-1 1,1 0 0,-1 0-1,1 0 1,0 0-1,-1 0 1,1 0-1,0 0 1,-1 0-1,1 0 1,-1 0-1,1 0 1,0 0-1,-1-1 1,1 1 0,-1 0-1,1 0 1,0-1-1,-1 1 1,1 0-1,-1-1 1,1 1-1,-1 0 1,1-1-1,-1 1 1,1-1-1,-1 1 1,0-1-1,1 1 1,-1-1 0,0 1-1,1-1 1,-1 1-1,0-1 1,0 0-1,1 1 1,-1-1-1,0 1 1,0-1-1,0-1 1,1-10-618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0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14267,'-9'-6'5857,"11"9"-4592,2-2-281,2 2-112,2-1-280,4 1-112,1-3-104,2 0-64,1-3-120,0 0-120,0 0-488,-2 3-448,-4 0 736,-6 3-96,-4 4-136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2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16275,'-6'0'1905,"2"-4"-1057,2 3-336,7 1 904,5-2-135,10 1-305,4 1-184,9-3-336,6 3-144,2 3-120,4-2-56,-2 2-304,-5 1-208,-7-2-632,-8 2-208,-12-4 904,-8 2-272,-13-4-177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2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18100,'13'10'1976,"16"-9"-1136,5-1-335,15-1 863,4-4-192,11 0-544,1 0-432,-2-2-976,-4-1 752,-1 3-224,-5-8-128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2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16700,'11'0'508,"0"-1"0,0 2 0,0 0 1,0 0-1,0 1 0,0 0 1,0 1-1,-1 0 0,1 0 0,-1 2 1,12 5-1,-17-7-435,-1-1 0,1 1 0,-1 0 0,0 0 0,0 0 0,0 1 0,-1-1 0,1 1 1,-1 0-1,0 0 0,0 0 0,0 1 0,0-1 0,-1 1 0,0-1 0,0 1 0,0 0 0,0 0 0,-1 0 0,0 0 0,0 0 0,0 0 0,-1 0 0,0 0 1,0 10-1,-2-7-58,0 1 1,0-1-1,-1 0 1,0 0 0,0 0-1,-1 0 1,0 0 0,0-1-1,-1 0 1,0 0 0,0 0-1,0 0 1,-9 7-1,-12 10 7,-53 39 0,60-49-12,5-4-10,7-6-5,1 0 1,-1 1-1,1 0 1,1 0 0,-1 0-1,1 1 1,0-1-1,0 1 1,-5 10 0,9-16 1,1 1 1,-1 0 0,1 0 0,0 0 0,0-1 0,0 1 0,-1 0-1,1 0 1,0 0 0,0-1 0,0 1 0,0 0 0,0 0-1,1 0 1,-1 0 0,0-1 0,0 1 0,0 0 0,1 0-1,-1 0 1,0-1 0,1 1 0,-1 0 0,1-1 0,-1 1-1,1 0 1,-1-1 0,1 1 0,-1 0 0,1-1 0,0 1-1,-1-1 1,1 1 0,0-1 0,-1 0 0,1 1 0,1 0 0,30 8-45,-31-9 46,51 5-236,-1-2 0,1-2-1,84-9 1,-66 0 90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0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21 14483,'-96'-19'6864,"89"20"-4541,9 2-1177,14 5-222,17 1-520,0-2 0,0-2 0,57 3 0,-40-4-238,1078 31 533,-387-87-716,-686 47 4,-30 2-15,-13 1-69,0 1 0,0 0 0,18 2 0,-55 2-1127,22-2 1177,0 0 0,-1 0 0,1-1 0,-1 1 0,1-1 0,-1 0 0,0 0 0,1 0 0,-1 0 0,1 0 0,-1-1 0,1 0 0,-1 1 0,1-1 0,-1-1 0,1 1 0,-4-3 0,-9-11-221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1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17988,'1'2'129,"-1"-1"1,1 1-1,-1-1 1,1 1-1,-1-1 1,0 1-1,1 0 0,-1-1 1,0 1-1,0-1 1,0 1-1,0 0 1,-1-1-1,1 1 1,-1 2-1,0 5 171,-2 39 862,-1 1-537,3-1-1,7 88 0,-6-133-600,1-1-1,0 1 1,-1 0-1,1 0 1,0 0-1,0 0 1,0 0-1,1-1 1,-1 1-1,1 0 1,3 4-1,-4-7-7,0 1 0,0 0 0,0-1 0,0 1 0,0 0 0,0-1 0,0 1 0,0-1-1,0 0 1,0 1 0,1-1 0,-1 0 0,0 0 0,0 1 0,0-1 0,1 0 0,-1 0 0,0-1-1,0 1 1,0 0 0,1 0 0,-1 0 0,0-1 0,0 1 0,0-1 0,0 1 0,0-1 0,0 1-1,0-1 1,0 0 0,2 0 0,10-10 127,0 0 1,0 0-1,-2-2 0,1 1 0,-1-1 0,12-20 1,-2 5 113,82-116 878,-102 143-1121,-1 0 0,1 0-1,-1 0 1,1 0 0,0 0-1,0 1 1,0-1 0,-1 0-1,1 0 1,0 1 0,0-1-1,0 1 1,0-1 0,2 0-1,-3 1-6,0 0 0,1 1-1,-1-1 1,0 0 0,0 0 0,0 1-1,1-1 1,-1 0 0,0 0-1,0 1 1,0-1 0,1 0 0,-1 0-1,0 1 1,0-1 0,0 0-1,0 1 1,0-1 0,0 0 0,0 1-1,0-1 1,0 0 0,0 0-1,0 1 1,0-1 0,0 0-1,0 1 1,0-1 0,0 0 0,0 1-1,-8 35 132,-2 0-129,1 0-1,1 1 1,-3 58 0,11-94-7,0 1 0,0 0 0,0-1 0,0 1 0,0 0 0,0-1 0,0 1 0,0 0 1,1-1-1,-1 1 0,1-1 0,-1 1 0,1 0 0,0-1 0,-1 1 0,1-1 0,0 0 0,0 1 0,0-1 0,0 0 0,0 1 1,1-1-1,-1 0 0,0 0 0,0 0 0,2 1 0,-1-2 8,0 1 1,0-1-1,1 0 0,-1 0 0,0 0 1,0 0-1,0 0 0,0 0 1,0-1-1,0 1 0,0-1 1,0 1-1,0-1 0,0 0 0,0 0 1,-1 0-1,1 0 0,0 0 1,0 0-1,-1 0 0,3-3 1,12-10 121,0 0 1,-1-2 0,-1 0 0,24-34 0,39-77 515,-44 60-987,-33 58-31,-5 11 208,4 1-90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1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67 18780,'-10'7'1928,"10"-4"-1047,6-3-313,13-6 1056,2-1-264,11-3-447,1 0-193,5 0-248,-2-2-176,0 4-416,-3 1-328,-9 4-624,-5 0 895,-7 3-191,-11 0-144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1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17524,'7'14'1896,"12"-12"-1072,2-7-368,11-5 1041,2-4-441,5-2-416,2 0-424,5-1-1024,-1 0 800,-4 1-232,2-1-72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1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18 18812,'-11'3'298,"0"1"0,1 0 0,-1 1 0,1 0 0,0 0-1,1 1 1,-1 0 0,1 1 0,0 0 0,1 1 0,0-1 0,-10 13 0,13-14-220,0 0 0,1 0 0,0 0 0,0 1 1,1 0-1,0-1 0,0 1 0,0 0 0,1 0 0,0 1 0,0-1 1,1 0-1,0 1 0,0-1 0,1 1 0,0-1 0,0 1 1,1-1-1,1 11 0,-1-14-45,0 0 0,1 0 0,-1 0 0,1-1 0,0 1 0,-1 0 0,2-1 0,-1 1 0,0-1 0,1 0 1,-1 0-1,1 0 0,0 0 0,0 0 0,0-1 0,1 1 0,-1-1 0,0 0 0,1 0 0,0 0 0,-1 0 0,1-1 0,0 0 0,0 1 0,0-1 1,7 0-1,-2 0 24,0 0 0,0-1 0,1 0 1,-1-1-1,0 0 0,-1-1 1,1 0-1,0 0 0,0 0 1,-1-1-1,10-5 0,-2 0 70,-1-1 0,0-1 0,0 0 0,-1-1 0,0 0 0,19-22 0,-25 25-78,0-1 1,-1 0 0,0-1-1,-1 0 1,0 0-1,0 0 1,-1-1-1,-1 1 1,0-1-1,0 0 1,2-13-1,-6 22-77,1-1-1,-1 0 1,1 0-1,-1 0 0,0 1 1,0-1-1,0 0 1,0 0-1,-1 1 1,1-1-1,-1 0 1,1 0-1,-1 1 1,0-1-1,0 1 0,-1-1 1,1 1-1,0-1 1,-1 1-1,1 0 1,-1-1-1,0 1 1,0 0-1,0 0 1,0 0-1,0 1 1,0-1-1,-1 0 0,1 1 1,0-1-1,-1 1 1,1 0-1,-1 0 1,0 0-1,1 0 1,-1 0-1,-3 0 1,0 0-97,-1 0 0,0 1 0,0 0 0,0 0 1,1 0-1,-1 1 0,0 0 0,0 0 0,1 1 1,-1-1-1,1 2 0,-1-1 0,1 1 0,-7 3 1,-5 7-298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4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43 11666,'1'-2'470,"0"-2"530,1 0 0,-1 0 0,1 0-1,0 0 1,0 0 0,1 0 0,-1 1 0,6-6 0,-8 9-888,1 0 0,-1 1 0,1-1 0,-1 0 0,0 1 0,0-1 0,1 1 0,-1-1 0,0 1 0,0-1 0,1 1 0,-1-1 0,0 1 0,0-1 0,0 1 0,0-1 0,0 1 0,0-1 0,0 1 0,0-1 0,0 1 0,0 0 0,0-1 0,0 2 0,0 17 701,-23 124 1359,11-79-1889,-4 71 0,16-129-309,0 21-2,0-26 1,0 0 1,0 0-1,0 0 0,0 0 0,1 0 1,-1 0-1,0 0 0,1 0 1,-1 0-1,1 0 0,-1 0 0,1 0 1,-1 0-1,1 0 0,0 0 1,-1 0-1,1-1 0,1 2 0,-1-1-52,0-1-1,0 0 0,0 0 1,0 0-1,0 0 0,0 0 1,0-1-1,0 1 0,0 0 1,0 0-1,0-1 0,0 1 1,0 0-1,0-1 0,0 1 1,0-1-1,0 1 0,0-1 1,-1 0-1,1 1 0,0-1 1,0 0-1,-1 1 0,1-1 1,0 0-1,-1 0 0,1 0 1,-1 0-1,1 0 0,0-1 1,16-31-1019,-3 1 402,-1-4-120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4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18132,'10'3'1760,"-6"6"-1088,-4-1-208,3 10 833,-3 6-265,-4 5-288,4 6-216,-3 5-216,-4 2-64,2-2-112,1-1-72,0-8-176,1-2-200,3-9-480,0-4-256,3-10 808,3-8-192,-5-11-144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0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86 15603,'0'-1'132,"-1"0"0,1 0-1,0 0 1,0 0 0,-1 1-1,1-1 1,0 0 0,0 0-1,0 0 1,0 0 0,0 0-1,0 0 1,0 0 0,1 0-1,-1 0 1,0 0 0,0 0-1,1 1 1,-1-1 0,1 0-1,-1 0 1,0 0 0,1 0-1,0 1 1,-1-1 0,1 0-1,1-1 1,17-19 1711,-12 16-1532,-1 1 0,1-1 0,0 2 0,0-1 0,1 1 0,-1 0 0,1 0 0,0 1 0,-1 0 0,1 0 0,0 1 0,0 0 0,13 1 0,-20-1-290,0 1 0,1 0 0,-1 0 0,0 0 0,0 1 0,0-1 0,0 0 0,0 0 0,0 0 1,0 1-1,0-1 0,0 1 0,0-1 0,0 1 0,0-1 0,-1 1 0,1-1 0,0 1 0,0 0 0,0-1 0,-1 1 0,1 0 0,0 0 1,-1 0-1,1 0 0,0-1 0,-1 1 0,1 0 0,0 2 0,-1-1-2,0 1 1,0-1-1,0 0 0,0 1 1,0-1-1,-1 1 0,1-1 1,-1 0-1,0 1 1,1-1-1,-1 0 0,-2 3 1,-3 8-1,-1 0 1,-1-1 0,-11 13 0,-4 3 5,12-15-21,-1 1-1,2 0 0,0 0 0,1 1 1,-11 23-1,19-37-2,1 0 0,0 0 0,0 0 0,-1 0 0,1 0 0,0 0 0,0 0 0,0 0 0,0-1 0,0 1 0,0 0 0,1 0-1,-1 0 1,0 0 0,0 0 0,1 0 0,-1 0 0,0 0 0,1 0 0,-1 0 0,1-1 0,-1 1 0,1 0 0,0 0 0,-1-1 0,1 1 0,0 0 0,-1-1 0,1 1 0,0 0 0,0-1 0,0 1 0,-1-1 0,1 0 0,0 1 0,0-1-1,0 0 1,0 1 0,0-1 0,0 0 0,0 0 0,1 0 0,7 2-23,0-1 0,1 0 0,13 0 1,-14-1-80,67-2-1735,-62 2 1449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4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89 19508,'-4'-3'2001,"4"-3"-1145,8-1-296,11-1 960,8-2-111,13-1-385,9 0-264,11 0-272,3 2-88,8 3-216,-3 0-88,-5 5-504,-2 1-544,-13 0 800,-5 6-128,-11-2-128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4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19452,'-6'8'1953,"8"1"-1185,5 1-256,13-7 1120,6-5-696,12-1-159,5 0-105,6-4-352,4 0-104,0 1-280,-6-1-160,-7 2-416,-4 0-353,-16 2 761,-8-1-192,-14 0-104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4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18252,'10'10'2200,"3"-8"-1391,9-4-353,3 0 1088,7-4-600,2 2-96,2-2-928,-1 2-608,-8-9 632,-3-3-184,-7-6-112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4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28 16371,'17'-12'2907,"-17"12"-2833,0 0 1,1 0-1,-1 0 1,0 0 0,0 0-1,1 0 1,-1 0-1,0 0 1,1 1 0,-1-1-1,0 0 1,0 0-1,1 0 1,-1 0-1,0 0 1,0 0 0,1 0-1,-1 1 1,0-1-1,0 0 1,1 0 0,-1 0-1,0 1 1,0-1-1,0 0 1,0 0 0,1 0-1,-1 1 1,0-1-1,0 0 1,0 1-1,0-1 1,0 0 0,0 1-1,1 3 380,0 1-1,-1 0 0,1 0 1,-1 0-1,-1 7 0,0-8-460,-34 313 2094,25-244-1981,6-40-81,2-9 0,-2 0 0,0 0 0,-13 39 0,10-53 89,1-12 47,5 0-141,0 0 1,1 1-1,-1-1 0,0 0 0,1 0 0,-1 0 0,1 1 0,0-1 0,0 0 0,-1-2 0,4-61 30,3 0 0,3 0 0,2 1-1,3 1 1,41-111 0,-52 165-55,0 1 1,1-1-1,0 0 0,0 1 0,1 0 1,0 0-1,1 1 0,12-15 1,-15 20 2,-1 0 1,1 0-1,0 0 1,0 0 0,0 0-1,0 1 1,0-1-1,1 1 1,-1 0 0,0 0-1,1 0 1,-1 0-1,0 1 1,1-1 0,-1 1-1,1 0 1,-1 0-1,1 0 1,-1 0 0,1 1-1,-1 0 1,0-1 0,1 1-1,-1 0 1,0 1-1,7 2 1,-7-2-3,1-1 0,-1 1 1,0 0-1,1 0 0,-1 0 0,0 1 0,0-1 1,0 1-1,-1 0 0,1 0 0,0 0 0,-1 0 1,0 0-1,0 0 0,0 1 0,0-1 0,-1 1 1,1-1-1,1 6 0,-2-4 2,-1 1 0,1 0 0,-1-1 0,0 1 0,0 0-1,-1-1 1,0 1 0,0-1 0,0 1 0,0-1 0,-1 1 0,0-1 0,-3 5 0,-3 9 20,-2-1 1,0-1 0,-1 0 0,0 0 0,-2-1 0,0-1-1,-18 18 1,30-32-65,0 0 0,-1 0 0,1 0 1,0 0-1,-1 0 0,1 0 0,0 0 0,-1 0 0,1-1 0,-1 1 0,1 0 0,-1-1 0,0 0 0,1 1 0,-1-1 0,1 0 0,-1 0 1,0 0-1,-2 0 0,4 0 5,-1-1 1,0 1-1,0-1 1,0 0-1,1 1 1,-1-1-1,0 0 1,1 0-1,-1 1 1,1-1-1,-1 0 1,1 0-1,-1 0 1,1 0 0,-1 0-1,1 0 1,0 0-1,0 0 1,-1 0-1,1 0 1,0 0-1,0 0 1,0 0-1,0 0 1,0 0-1,0 0 1,0 0-1,1 0 1,-1 0-1,0 0 1,1-1-1,6-28-336,7-5-122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4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21 20092,'-26'64'3634,"-84"131"-3015,119-200-1672,7-14-111,0 0 1,-2-1 0,14-26 0,32-69-1527,-57 108 2662,3-3 445,-2-1 1,7-17-1,-34 76 3848,14-24-3624,0 0 0,1 1 0,-6 34 0,12-53-638,1 0 1,1 0-1,-1 0 1,1 0-1,0 0 1,0 0-1,1 0 1,-1 0-1,2 0 1,-1-1-1,0 1 1,1 0 0,0 0-1,1-1 1,-1 0-1,1 1 1,0-1-1,0 0 1,1 0-1,6 7 1,-9-11-184,0 0 0,0 0 0,0 0 0,1 0 0,-1 0 0,0-1 0,1 1 0,-1 0 0,1-1 0,-1 1 0,2-1 0,-8-9-4704,-10-1 3174,-29-15 1,30 18 2478,0-1 1,1 0-1,-15-12 0,28 20-667,-1 0 0,1-1 0,-1 1 0,1 0 0,0 0 1,-1-1-1,1 1 0,0 0 0,-1-1 0,1 1 0,0-1 0,0 1 0,-1 0 0,1-1 0,0 1 0,0-1 0,0 1 0,-1 0 0,1-1 0,0 1 0,0-1 0,0 1 0,0-1 0,0 1 0,0 0 1,0-1-1,0 1 0,0-1 0,0 1 0,0-1 0,1 0 0,12-7 1887,27 1-283,-36 6-1543,139-7 1773,-117 7-1768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5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12635,'11'-25'2929,"3"-5"3173,-21 87-3027,6-52-3041,-5 33 120,2-1 1,0 45 0,4-82-141,0 1 1,0 0 0,0-1 0,0 1-1,0 0 1,0-1 0,0 1 0,0 0-1,0-1 1,0 1 0,0 0 0,0-1-1,0 1 1,1-1 0,-1 1 0,0 0-1,0-1 1,1 1 0,-1-1-1,0 1 1,1-1 0,-1 1 0,1 0-1,-1-1 1,1 0 0,-1 1 0,1-1-1,-1 1 1,1-1 0,-1 0 0,1 1-1,-1-1 1,1 0 0,0 0 0,-1 1-1,1-1 1,0 0 0,-1 0 0,1 0-1,-1 0 1,1 0 0,0 0-1,-1 0 1,1 0 0,0 0 0,-1 0-1,1 0 1,0 0 0,-1 0 0,1-1-1,0 1 1,-1 0 0,1 0 0,-1-1-1,2 0 1,4-2 139,0-1 0,0 0 0,0 0 0,6-6 0,-8 7-93,66-65 1202,-48 45-764,40-33 1,-61 55-499,-1 1 1,0 0-1,1 0 1,-1 0-1,0-1 1,1 1 0,-1 0-1,0 0 1,1 0-1,-1 0 1,0 0-1,1 0 1,-1 0-1,0 0 1,1 0-1,-1 0 1,0 0-1,1 0 1,-1 0-1,0 0 1,1 0-1,-1 0 1,0 0-1,1 0 1,-1 0-1,0 0 1,1 1-1,-1-1 1,0 0-1,1 0 1,-1 0-1,0 1 1,0-1-1,1 0 1,-1 0 0,0 1-1,0-1 1,1 0-1,-1 0 1,0 1-1,0-1 1,0 0-1,0 1 1,1-1-1,-1 0 1,0 1-1,0-1 1,0 0-1,0 1 1,0-1-1,0 1 1,0-1-1,0 0 1,0 1-1,0-1 1,2 25-36,-2-24 34,-3 48-106,2-32 90,0 0 0,1 0 0,3 20 0,-3-35 17,0-1-1,0 1 0,0-1 0,1 1 1,-1-1-1,1 0 0,-1 1 1,1-1-1,0 0 0,-1 1 1,1-1-1,0 0 0,0 0 1,0 0-1,0 1 0,0-1 1,1 1-1,-1-2 3,0 1 1,0-1-1,0 0 0,0 1 1,0-1-1,0 0 0,0 0 1,0 0-1,0 1 0,0-1 1,0 0-1,0 0 0,0 0 1,0-1-1,0 1 0,0 0 1,0 0-1,1-1 0,4-1 24,-1-1-1,0 0 1,0 0-1,0 0 1,0 0-1,7-7 1,87-90 481,-42 39-237,-57 61-291,0-1 1,0 1-1,0 0 1,1-1 0,-1 1-1,0 0 1,0 0-1,0-1 1,1 1-1,-1 0 1,0 0-1,0-1 1,1 1-1,-1 0 1,0 0 0,1 0-1,-1-1 1,0 1-1,0 0 1,1 0-1,-1 0 1,0 0-1,1 0 1,-1 0-1,0 0 1,1 0 0,-1 0-1,0 0 1,1 0-1,0 0 1,-1 8-1493,0 0 347,3-5 539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5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13907,'-3'8'7512,"-7"17"-3725,1-1-3577,-14 27 1,-18 18 514,6-13-415,2 2-1,-31 77 0,64-133-312,-11 34 101,11-36-93,0 0 0,0 1 0,0-1 0,0 0 1,0 1-1,0-1 0,0 0 0,0 1 0,0-1 0,0 0 0,0 0 1,0 1-1,0-1 0,1 0 0,-1 1 0,0-1 0,0 0 0,0 0 0,0 1 1,0-1-1,1 0 0,-1 0 0,0 0 0,0 1 0,0-1 0,1 0 0,-1 0 1,0 0-1,0 1 0,1-1 0,-1 0 0,0 0 0,0 0 0,1 0 1,0 0 16,1 0 0,-1 0 1,1-1-1,-1 1 1,0-1-1,0 1 0,1-1 1,-1 1-1,0-1 1,0 0-1,0 1 1,2-3-1,23-13 5,1 1 0,0 1-1,0 2 1,1 0 0,1 2 0,0 1 0,52-8 0,-78 16-126,0 0 1,0 0-1,0 0 1,0 0-1,0-1 1,0 1-1,0-1 1,0 0-1,0 1 1,-1-1-1,1-1 1,-1 1-1,0 0 1,4-5-1,4-6-350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5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21 17388,'3'-3'720,"19"-14"2636,-14 16-1463,-7 2-1784,-1 0 0,0-1 0,1 1 0,-1-1 0,0 1 0,0 0-1,1 0 1,-1-1 0,0 1 0,0 0 0,0-1 0,0 1 0,0 0 0,0 0 0,0-1 0,0 1-1,-1 1 1,-3 17 209,0 0 0,-1 0 0,-14 30 0,-30 55-283,33-72 72,-46 80 112,206-339-5213,-89 146 3472,-30 44 1352,-25 37 182,0 1 0,0-1 0,0 0 0,0 0 0,0 0 0,0 0 0,0 0 0,0 0 0,0 1 0,0-1 0,0 0 0,1 0 0,-1 0 0,0 0 0,0 0 0,0 0-1,0 0 1,0 0 0,0 0 0,0 1 0,0-1 0,0 0 0,1 0 0,-1 0 0,0 0 0,0 0 0,0 0 0,0 0 0,0 0 0,0 0 0,1 0 0,-1 0 0,0 0 0,0 0 0,0 0 0,0 0 0,0 0-1,0 0 1,1 0 0,-1 0 0,0 0 0,0 0 0,0 0 0,0 0 0,0 0 0,0 0 0,0 0 0,1 0 0,-1 0 0,0-1 0,0 1 0,0 0 0,0 0 0,0 0 0,0 0 0,0 0-1,-1 11 243,-13 38 551,-19 86 645,30-120-1314,1 1 1,1 0-1,0 0 0,1-1 0,1 1 1,4 25-1,-4-36-345,0-4 73,0 1-1,-1-1 1,1 1 0,-1-1 0,0 1 0,1-1 0,-1 1 0,0-1 0,0 1 0,0 2 0,-4-3-257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5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17940,'0'-1'2096,"2"2"-1360,7 2-239,3 0 1111,5-3-568,3 0-216,3-3-928,1-3-520,-4-9 624,-3-5-112,-5-2-216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5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34 14651,'-8'0'1015,"-11"-1"8621,30 0-7922,89-13 234,-57 7-2170,73-3 1,-116 10 217,14 1-77,-14-1 76,0 0 0,1 0 0,-1 0 0,0 0 0,0 0 0,1 0-1,-1 0 1,0 0 0,0 1 0,1-1 0,-1 0 0,0 0 0,0 0 0,0 0 0,1 0 0,-1 1-1,0-1 1,0 0 0,0 0 0,0 0 0,1 1 0,-1-1 0,0 0 0,0 0 0,0 0-1,0 1 1,0-1 0,0 0 0,0 0 0,0 1 0,0-1 0,0 0 0,0 0 0,0 1 0,0-1-1,0 0 1,0 0 0,0 1 0,0-1 0,0 0 0,0 0 0,0 1 0,0-1 0,0 0-1,0 0 1,0 1 0,0-1 0,-1 0 0,-4 4-263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0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15643,'2'3'1977,"2"0"-937,0-1-376,5-2 1417,2 0-513,9-3-400,3 0-184,4-1-367,1-1-153,0 2-160,0-1-152,-7 0-504,-1 1-473,-7-1 681,-3 1-104,-3-2-80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 15163,'11'-17'4560,"-18"26"-268,-17 30-2003,16-21-2122,-11 34-1,17-46-162,0-1 0,1 1 1,0 0-1,0 0 0,1-1 0,0 1 0,0 0 0,0 0 0,0 0 0,3 9 0,-3-13-27,1-1-1,-1 0 1,0 0 0,1 0 0,-1 1 0,1-1-1,0 0 1,-1 0 0,1 0 0,0 0 0,0 0-1,-1 0 1,1 0 0,0-1 0,0 1 0,0 0-1,0 0 1,0-1 0,0 1 0,0 0 0,1-1 0,-1 1-1,0-1 1,0 0 0,0 1 0,1-1 0,-1 0-1,0 0 1,0 1 0,0-1 0,1 0 0,-1 0-1,0 0 1,0-1 0,1 1 0,-1 0 0,0 0 0,0-1-1,1 1 1,-1-1 0,0 1 0,0-1 0,2 0-1,2-2-231,1 0 0,-1-1 0,0 1 0,0-1 0,0 0 0,0 0 0,5-6 0,7-13-228,-1-6-170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18668,'-7'5'2320,"3"-1"-1527,1-4-329,3 3 1656,1-2-1160,5 1-271,1-5-841,3 3-569,-3-6 617,2 0-80,-1-4-160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19732,'-56'135'2984,"-12"39"-2100,55-134-824,6-22 21,1 0 1,1 0 0,-2 19-1,6-36-60,1 0 0,0 0 0,0 0-1,0 0 1,0 0 0,0-1 0,0 1-1,0 0 1,0 0 0,0 0 0,0 0-1,1 0 1,-1-1 0,0 1 0,1 0-1,-1 0 1,0 0 0,1-1 0,-1 1-1,1 0 1,-1 0 0,1-1 0,0 1-1,0 0 1,1 0 11,-1-1 1,0 1-1,0-1 1,1 1-1,-1-1 1,0 0-1,0 0 1,1 0-1,-1 0 1,0 0-1,1 0 1,-1 0-1,0 0 1,3-1-1,5-2 171,1 0 0,-1-1-1,14-7 1,-20 9-136,153-85 1763,-130 70-1941,-1-1 1,0-1-1,38-39 1,-60 55-275,0 0 0,-1 0 0,1-1-1,-1 1 1,0-1 0,2-5 0,-3 8 251,-1-1 0,1 1 0,-1-1 0,1 0 0,-1 1 0,0-1 0,1 1 0,-1-1 0,0 1 0,0-1 0,0 0 0,-1 1 0,1-1 0,0 1 0,-1-1-1,1 1 1,0-1 0,-2-2 0,-7-4-1061</inkml:trace>
  <inkml:trace contextRef="#ctx0" brushRef="#br0" timeOffset="1">160 387 13643,'-12'25'2264,"11"-3"-855,0-5-561,6-4 2257,7 0-1489,6-5-480,4 0-304,-2-6-1128,4 1-528,-2-4 688,1-2-184,1-1-200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18284,'-4'15'2008,"-8"6"-1432,-8 3-271,-3 6 967,-1 4-536,-4 2-184,4 0-384,1-3-120,6-4-256,3-9-128,6-13-464,6-7-296,4-13 816,7-8-169,5-14-151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 13459,'7'-4'740,"-5"3"-528,-1 0 0,1 0 0,0 0 0,-1 1 0,1-1 0,0 1 0,0-1 0,-1 1 0,1-1 0,3 1 1,-5 0-161,1 0 1,-1 0 0,0 0-1,0 0 1,0 0 0,0 1 0,0-1-1,1 0 1,-1 0 0,0 0-1,0 0 1,0 0 0,0 1 0,0-1-1,0 0 1,0 0 0,0 0 0,1 0-1,-1 1 1,0-1 0,0 0-1,0 0 1,0 0 0,0 1 0,0-1-1,0 0 1,0 0 0,0 0-1,0 1 1,0-1 0,0 0 0,0 0-1,-1 0 1,1 0 0,0 1 0,0-1-1,0 0 1,0 0 0,0 0-1,0 0 1,0 1 0,0-1 0,-1 0-1,1 0 1,0 0 0,0 0 0,0 0-1,0 0 1,0 1 0,-1-1-1,1 0 1,0 0 0,0 0 0,-1 0-1,-10 13 1741,9-10-1544,-13 13 479,1 2 1,0-1 0,2 2 0,-11 20 0,19-33-626,1 1 1,0-1 0,0 1 0,1 0 0,0 0 0,0 0-1,0 0 1,1 0 0,0 0 0,1 0 0,0 1 0,0-1-1,0 0 1,1 0 0,0 1 0,3 10 0,4-2 38,-8-16-181,0 0 1,1 0 0,-1 0-1,0 0 1,0 1-1,0-1 1,0 0-1,0 0 1,0 0-1,1 0 1,-1 0-1,0 0 1,0 0 0,0 0-1,0 1 1,1-1-1,-1 0 1,0 0-1,0 0 1,0 0-1,1 0 1,-1 0-1,0 0 1,0 0-1,0 0 1,0 0 0,1 0-1,-1 0 1,0 0-1,0 0 1,0 0-1,1 0 1,-1-1-1,0 1 1,0 0-1,0 0 1,0 0 0,1 0-1,-1 0 1,1-2-135,-1 1 0,1-1 0,-1 1 0,0-1 0,1 1 0,-1-1 0,0 0 0,0 1 0,0-1 1,0 1-1,0-1 0,0 0 0,0 1 0,0-1 0,-1 1 0,0-3 0,-4-13-524,-1-4-164</inkml:trace>
  <inkml:trace contextRef="#ctx0" brushRef="#br0" timeOffset="1">6 168 15163,'-4'9'2457,"2"-4"-1273,4 0-328,5-2 2105,9-2-1345,4 0-200,8-1-439,4 0-217,5-1-448,1-3-304,0-5 88,-5 1-40,-8 2-168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1231 50 13107,'-75'-12'614,"-25"-4"-36,-156-6-1,225 22-475,0 1-1,0 2 1,0 0-1,0 3 0,1 0 1,0 2-1,0 1 0,1 1 1,-40 21-1,36-12 82,1 1 0,0 2 0,2 1 0,1 2 0,1 0 1,1 2-1,1 1 0,1 1 0,2 2 0,1 0 0,-27 51 0,32-49-156,2 0 0,1 1 0,2 0 1,1 1-1,2 1 0,1-1 0,2 1 0,1 1 0,2-1 1,2 0-1,1 1 0,6 41 0,-2-48-11,2 0-1,1 0 1,1 0-1,2-1 1,0 0-1,26 47 1,-27-61 8,0 0 0,1-1 0,0 0-1,2 0 1,-1-2 0,1 1 0,1-1 0,1-1 0,-1 0-1,2-1 1,-1-1 0,1 0 0,22 9 0,-18-11 75,1-1 0,1 0 1,-1-2-1,1 0 1,0-2-1,0 0 0,0-1 1,0-1-1,40-6 1,-10-2 292,-1-3 0,91-32 1,-50 8 349,134-73 1,71-68 264,-102 42-570,-171 116-390,0-2-1,-2 0 0,0-2 1,-1 0-1,31-47 0,-48 64-38,0 0-1,0 0 1,-1 0 0,0 0-1,0-1 1,0 1 0,-1 0-1,2-11 1,-3 12-3,0 0 0,0 0 0,0 0 1,-1 0-1,1 0 0,-1 1 0,0-1 0,0 0 1,-1 0-1,1 1 0,-1-1 0,0 1 0,-4-7 1,-10-11-86,-2 1 1,0 0 0,-35-28-1,-6-7-656,25 20 222,1-3 0,-32-46 0,33 34 16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21213,'-20'44'4543,"-1"0"-4339,1-2-183,5-11-13,0 1 1,2 0-1,1 1 1,-9 45-1,20-75-8,1 0 0,0 0 0,-1-1 0,1 1 0,0 0 0,1 0 0,-1-1 0,0 1 0,1 0 0,-1-1 0,3 5 0,-3-6 3,1 0-1,-1 0 1,1 0 0,0 0-1,0 0 1,-1 0-1,1 0 1,0 0 0,0 0-1,0 0 1,0-1-1,0 1 1,0 0-1,0-1 1,0 1 0,1-1-1,-1 1 1,2 0-1,1-1-8,0 1-1,1-1 0,-1 0 0,0-1 0,1 1 1,-1-1-1,0 1 0,1-1 0,-1-1 1,0 1-1,0-1 0,6-2 0,38-21-1001,-1-1-1,65-49 0,-80 50 416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 16588,'-8'5'408,"1"0"1,-1 0-1,1 1 1,0 0-1,0 0 1,1 1-1,0 0 1,0 0 0,-6 11-1,9-15-318,1 1 0,0 0 1,0-1-1,0 1 0,0 0 0,1 0 0,0 0 1,0 0-1,0 0 0,0 1 0,0-1 0,1 0 1,0 0-1,0 1 0,0-1 0,0 0 0,1 0 1,-1 0-1,1 1 0,0-1 0,1 0 0,1 5 1,-2-8-70,0 1 1,0-1 0,0 0 0,0 1 0,0-1 0,0 0 0,0 1 0,0-1 0,1 0 0,-1 0 0,0 0 0,1 0-1,-1 0 1,1-1 0,-1 1 0,1 0 0,0-1 0,-1 1 0,3 0 0,-1-1 28,1 0 0,-1 1 0,0-2 0,1 1 0,-1 0 0,0-1 0,0 1 0,1-1 0,4-2 0,0 0 101,0-1-1,0 0 1,0 0-1,0-1 1,-1 0-1,12-10 1,-11 7 36,-1 0 0,0-1-1,0 1 1,0-2 0,5-9 0,-11 17-155,1-1 0,-1 1-1,0-1 1,1 1 0,-1-1 0,0 0 0,0 0 0,-1 1 0,1-1 0,-1 0 0,1 0 0,-1 0 0,0 0 0,0 0 0,0 0 0,0 1 0,-1-1-1,1 0 1,-1 0 0,0 0 0,0 0 0,0 1 0,0-1 0,-2-3 0,2 5-74,0-1 0,-1 1 0,1 0 0,-1-1 0,0 1 0,1 0 0,-1 0 0,0 0 0,0 0 1,1 0-1,-1 1 0,0-1 0,0 0 0,0 1 0,-3-1 0,-33 0-311,24 2 347,11-1-274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19044,'-5'15'580,"-1"-1"0,-1 1 0,0-1 0,-10 14 0,-9 18 386,14-21-520,-10 28 0,20-46-372,0 0 0,0 0 1,0 0-1,1 1 0,0-1 0,0 1 0,1-1 1,0 0-1,1 11 0,0-17-60,-1 0 1,0 1-1,1-1 0,-1 0 1,1 1-1,-1-1 0,1 0 1,0 0-1,0 0 0,-1 1 1,1-1-1,0 0 1,0 0-1,0 0 0,0 0 1,0-1-1,0 1 0,1 0 1,-1 0-1,0-1 0,0 1 1,0 0-1,1-1 0,-1 1 1,0-1-1,1 0 0,-1 0 1,0 1-1,1-1 1,-1 0-1,1 0 0,-1 0 1,0 0-1,1 0 0,-1-1 1,1 1-1,-1 0 0,0-1 1,2 0-1,7-1 64,0-1 0,-1-1 0,19-8-1,-27 11-62,2-1 2,4-2 27,1 1 1,-1-1-1,1 1 0,0 1 1,10-3-1,-16 5-41,0 0-1,-1-1 1,1 1-1,-1 0 0,1 0 1,-1 0-1,1 1 1,-1-1-1,1 0 1,-1 1-1,1-1 0,-1 1 1,1-1-1,-1 1 1,1-1-1,-1 1 1,0 0-1,1 0 0,-1 0 1,0 0-1,0 0 1,0 0-1,0 0 1,0 0-1,0 0 0,0 1 1,0-1-1,0 0 1,0 1-1,-1-1 1,1 0-1,-1 1 0,1-1 1,0 3-1,2 7-15,-2-8 24,-1 0 0,1 1 0,1-1 1,-1 1-1,0-1 0,1 0 0,3 5 1,-5-8-3,1 1 0,0 0 0,0 0 0,0-1 0,0 1 1,0 0-1,0-1 0,0 1 0,0-1 0,0 0 0,0 1 0,0-1 0,0 0 1,0 0-1,1 1 0,-1-1 0,0 0 0,0 0 0,0 0 0,0 0 1,0-1-1,1 1 0,-1 0 0,0 0 0,0-1 0,0 1 0,0 0 0,2-2 1,7-3 62,-1 0 1,1 0-1,-1-1 0,14-11 1,-17 11-112,1 0 0,0 1 0,0 0 0,1 1 0,-1 0-1,1 0 1,0 0 0,11-2 0,-19 6 2,1 0 0,-1 0-1,1 0 1,-1 0 0,1 0 0,-1 0-1,1 0 1,-1 0 0,1 0 0,-1 0-1,1 0 1,-1 0 0,1 1 0,-1-1-1,1 0 1,-1 0 0,1 1 0,-1-1-1,1 0 1,-1 1 0,0-1 0,1 0-1,-1 1 1,0-1 0,1 1 0,-1-1-1,0 0 1,1 1 0,-1-1 0,0 1-1,0-1 1,0 1 0,1-1 0,-1 1-1,0-1 1,0 1 0,0 0-1,0 1-211,1 0-1,-1-1 0,0 1 0,0-1 1,0 1-1,0 0 0,0-1 0,-1 1 1,1-1-1,0 1 0,-2 2 0,3-6-288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15075,'-30'58'6954,"18"-33"-6326,9-20-538,-21 49 433,22-50-494,1 0 1,-1 0-1,1 0 1,0 1-1,1-1 0,-1 0 1,1 0-1,0 1 0,0-1 1,0 0-1,1 5 0,-1-8-25,1 0 1,-1 0-1,1 0 0,-1 0 0,1 0 0,-1-1 0,1 1 0,-1 0 0,1 0 0,0-1 0,-1 1 0,1 0 0,0-1 0,0 1 0,0-1 0,-1 1 0,1-1 1,0 1-1,0-1 0,0 1 0,0-1 0,0 0 0,0 0 0,0 1 0,0-1 0,0 0 0,0 0 0,0 0 0,0 0 0,2-1 0,2 1 29,0-1 0,0 0 0,0 0 0,9-4 0,19-9 220,0-2-1,51-35 1,-20 11 83,-24 14-221,-26 16-565,-12 8-169,-7 5-364,-5 4 574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1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17084,'5'0'694,"1"0"0,-1 0 0,0-1 0,1 1 0,-1-1 0,0-1 0,0 1 0,10-5 0,25-5 947,-37 11-1598,-1-1 1,0 1-1,0 0 1,0 0-1,0 0 1,1 0-1,-1 0 1,0 1-1,0-1 1,0 1-1,0-1 1,0 1-1,0 0 1,0 0-1,0 0 1,3 2-1,-4-2-37,0 0 0,0 0 0,0 1 0,0-1 0,-1 0 0,1 1-1,0-1 1,-1 1 0,1-1 0,-1 0 0,0 1 0,1-1 0,-1 1 0,0-1-1,0 1 1,0-1 0,0 1 0,0-1 0,-1 1 0,1-1 0,0 1-1,-1-1 1,1 1 0,-1-1 0,0 3 0,-4 6 29,0 1 1,0-1 0,-1 0-1,0 0 1,-1-1-1,-11 13 1,-4 5 258,33-27-227,0 0 1,0 1 0,15 3-1,-21-2-70,-1 1 1,1 0-1,-1 0 0,0 0 0,0 1 0,0-1 0,0 1 0,-1 0 0,1 0 0,-1 1 0,0-1 0,0 1 0,-1-1 0,1 1 0,-1 0 0,0 0 1,0 0-1,-1 0 0,1 0 0,0 7 0,-1-5 18,0 0 0,0 0 0,0 0 0,-1 0 0,0 0 0,0 0-1,-1 0 1,0 0 0,0 0 0,-1 0 0,0 0 0,0-1 0,0 1 0,-7 12 0,6-16 31,1 0 1,-1 0-1,1-1 1,-1 1-1,0 0 1,0-1-1,0 0 0,-1 1 1,1-1-1,-1 0 1,1-1-1,-1 1 0,1-1 1,-1 0-1,0 0 1,0 0-1,0 0 0,1 0 1,-1-1-1,0 0 1,-6 0-1,5 0-93,0 0 1,0-1-1,0 0 0,0 0 1,0 0-1,0-1 1,0 0-1,0 0 0,0 0 1,1 0-1,-1-1 0,1 1 1,0-1-1,-1 0 0,-5-7 1,9 10-2,0-1 0,1 0 0,-1 0 0,1 1-1,-1-1 1,1 0 0,-1 0 0,1 0 0,-1 0 0,1 1 0,0-1 0,-1 0 0,1 0 0,0 0 0,0 0 0,0 0 0,-1 0 0,1 0 0,1-2 0,7-17-382,-7 18 350,10-22-366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13083,'5'15'2432,"1"-4"-1095,1-8-553,1-3 2064,7-4-1503,-1-5-353,2-2-1128,-2-2-328,0-3 424,4-1-328,-1 4-184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 17228,'-9'0'2392,"3"1"-2066,0-1-1,0 1 1,0 1 0,0-1-1,0 1 1,1 0-1,-1 1 1,0-1-1,1 1 1,-7 4 0,9-5-276,-1 0 1,1 1 0,0-1 0,0 1 0,0 0 0,0 0 0,0 0 0,0 0 0,1 0-1,0 0 1,-1 1 0,1-1 0,0 1 0,1 0 0,-1 0 0,0 4-1,1-8-43,1 0-1,0 1 0,0-1 1,0 0-1,0 0 0,0 1 0,0-1 1,0 0-1,0 0 0,0 1 1,0-1-1,0 0 0,1 1 0,-1-1 1,0 0-1,0 0 0,0 1 0,0-1 1,0 0-1,0 0 0,1 0 1,-1 1-1,0-1 0,0 0 0,0 0 1,0 0-1,1 1 0,-1-1 1,0 0-1,0 0 0,1 0 0,-1 0 1,0 0-1,0 0 0,1 1 0,12-1 55,12-8-121,5-6-675,-2-1-1,0-1 1,36-28-1,-113 74 252,41-24 747,5-4-149,1-1 0,-1 1 1,0 0-1,1 0 1,0 0-1,-1 1 0,1-1 1,0 1-1,0-1 1,0 1-1,1 0 0,-4 5 1,6-8-98,-1 1 1,0-1-1,0 0 0,1 1 1,-1-1-1,0 0 0,0 1 1,1-1-1,-1 0 0,0 1 1,1-1-1,-1 0 0,1 1 1,-1-1-1,0 0 0,1 0 1,-1 0-1,1 1 0,-1-1 1,1 0-1,-1 0 0,1 0 1,-1 0-1,0 0 0,1 0 1,-1 0-1,1 0 0,-1 0 1,1 0-1,0 0 0,22 0-159,-18 0 107,36-2-318,28 0-199,-64 2 514,1 1-1,0-1 0,-1 1 1,0 0-1,1 1 0,-1-1 1,0 1-1,0 0 1,7 4-1,-12-6 42,1 0-1,-1 0 1,1 1-1,-1-1 1,1 0-1,-1 1 1,1-1-1,-1 0 1,0 1 0,1-1-1,-1 0 1,0 1-1,1-1 1,-1 1-1,0-1 1,0 1 0,1-1-1,-1 1 1,0-1-1,0 0 1,0 1-1,1 0 1,-1-1-1,0 1 1,0-1 0,0 1-1,0-1 1,0 1-1,0-1 1,0 1-1,0-1 1,0 1 0,-1 0-1,1 0 10,-1 0 0,0 1 0,0-1 0,0 0 0,0 0 0,0 1 0,0-1 0,-1 0 0,1 0-1,0 0 1,-2 0 0,-36 18 243,30-16-235,0 0 0,0 0 0,-1-1 0,-16 2 0,22-4-32,0 0 0,1 0 0,-1 0 0,1 0-1,-1-1 1,0 1 0,1-1 0,-1 0 0,1 0 0,0 0-1,-1-1 1,1 1 0,0-1 0,0 0 0,-5-3 0,-5-10-52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13963,'-2'14'739,"0"0"0,0 0 0,-2 0 0,0 0 0,0-1-1,-1 0 1,-11 21 0,-12 35 1390,24-58-1997,1 1 0,0 0-1,1 0 1,0 0 0,0 22-1,2-32-117,0 1-1,0-1 0,0 1 1,1-1-1,-1 1 0,1-1 1,-1 1-1,1-1 0,0 1 1,0-1-1,0 0 1,0 0-1,0 1 0,1-1 1,-1 0-1,1 0 0,-1 0 1,1 0-1,0-1 0,0 1 1,0 0-1,0-1 1,0 1-1,0-1 0,0 0 1,0 0-1,0 0 0,1 0 1,-1 0-1,1 0 1,-1 0-1,0-1 0,1 1 1,3-1-1,2 0-14,1 0 0,-1-1 0,0 1 0,1-2-1,-1 0 1,0 0 0,0 0 0,0-1 0,10-5 0,-7 4 8,0 0 1,1 0-1,13-2 1,-24 6 0,-1 0 1,0 0 0,1 0-1,-1 0 1,0 0 0,1 0 0,-1 0-1,0 0 1,1 0 0,-1 0-1,0 0 1,1 0 0,-1 0-1,0 1 1,1-1 0,-1 0 0,0 0-1,1 0 1,-1 1 0,0-1-1,0 0 1,1 0 0,-1 1 0,0-1-1,0 0 1,0 0 0,1 1-1,-1-1 1,0 0 0,0 1-1,0-1 1,0 0 0,1 1-1,1 16 243,-2-15-230,0-1 0,0 1 0,1 0 0,-1-1 0,0 1 0,0 0 0,1-1 0,-1 1 0,1-1 0,0 1 0,1 2 0,0-2-6,0-1 0,0 0 0,0 0 0,0 0 0,0 0-1,0 0 1,1 0 0,-1 0 0,0-1 0,1 1-1,-1-1 1,0 0 0,1 1 0,-1-1 0,3-1 0,37-4 37,-35 4-39,71-20 10,-58 15-13,0 0 0,35-5-1,-54 11-20,-1 0 0,1 0-1,-1 0 1,1 0-1,-1 0 1,1-1 0,0 1-1,-1 0 1,1 0 0,-1 0-1,1 0 1,0 1 0,-1-1-1,1 0 1,-1 0-1,1 0 1,-1 0 0,1 1-1,-1-1 1,1 0 0,-1 0-1,1 1 1,-1-1 0,1 0-1,-1 1 1,1-1 0,-1 1-1,0-1 1,1 0-1,-1 1 1,1-1 0,-1 1-1,0-1 1,0 1 0,1-1-1,-1 1 1,0 0 0,0-1-1,0 1 1,1-1-1,-1 1 1,0-1 0,0 1-1,0 0 1,0-1 0,0 1-1,0-1 1,0 1 0,-1-1-1,1 1 1,0 0 0,0-1-1,0 1 1,0-1-1,-1 2 1,1-2-1,-1 0 1,1 1-1,0-1 0,0 0 1,-1 1-1,1-1 0,0 0 1,-1 0-1,1 1 0,0-1 1,-1 0-1,1 0 0,-1 0 1,1 1-1,0-1 0,-1 0 1,1 0-1,0 0 0,-1 0 1,1 0-1,-1 0 0,0 0 0,-1 0-34,-4 2-143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1010 54 11114,'-35'-11'850,"-1"1"1,-1 2-1,-69-7 0,-112 6 665,183 9-1308,0 1 0,1 2 0,-1 1-1,1 1 1,-40 13 0,57-13-167,0 1 0,1 1 0,-1 1 0,2 0 0,-1 1 0,1 1 0,0 1 1,1 0-1,0 0 0,1 1 0,-22 27 0,20-18 46,1 1 0,1 0 1,0 2-1,2-1 0,1 1 1,1 1-1,1-1 0,1 1 1,-5 36-1,5-14 64,2 1 0,3 0 0,1 0 0,7 57 0,-1-67-124,1-1 1,1 0-1,24 69 0,-23-86-25,0-1 1,1 0-1,1-1 0,1 1 1,1-2-1,0 0 1,1 0-1,23 22 1,-26-30 20,1-1 0,-1 0 0,1 0 0,1-2 0,-1 1 0,1-1 0,0-1 0,15 4 0,-6-3 81,-1-1 0,1-1-1,0-1 1,33 0-1,-6-4 219,0-2 0,0-3-1,81-19 1,-55 4-18,-1-3 1,-1-2-1,-1-4 1,-2-3-1,-1-3 1,-2-3-1,-1-3 1,-2-3-1,71-65 1,-109 86-264,-1-1 0,0 0 0,-2-2 0,-1-1 0,-1 0 1,17-36-1,-29 49-49,0-1 0,-2 1 0,0-1 0,-1-1 0,0 1 1,-1-1-1,-1 0 0,-1 0 0,0 0 0,-1 0 0,-1 0 0,-1 0 1,0 0-1,-6-24 0,5 31-43,-1 0 1,0 1-1,-1-1 0,0 1 0,0 0 1,-1 0-1,0 1 0,-1-1 1,0 1-1,0 0 0,-1 1 1,0-1-1,0 1 0,-16-11 0,13 11-21,-1 1-1,0 0 0,0 1 0,-1 0 0,0 1 0,1 0 0,-1 1 1,-1 1-1,1-1 0,0 2 0,-22-1 0,-72 7-247,54-2 105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20196,'4'7'1673,"-9"16"-1241,-5 8-176,-5 14 624,-2 9-224,-6 5-360,-3 4-80,0-3-136,4-3-112,0-8-264,1-10-192,0-12-544,4-10 8,-4-10 704,1-5-233,-5-4-175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17236,'-1'13'1640,"-4"4"-1064,1 0-224,4 7 744,0 2-271,9-1-225,4-5-80,17-6-72,8-7-32,13-8-72,3-8 8,6-7-16,3-4-112,-2-4-768,-6-6 624,-10-6-128,-9 4-128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14147,'-5'82'6573,"-4"-1"-4167,-4 67-687,12-144-1665,1 1 0,0 0 0,1 0 0,-1 0 0,1 0 0,0 0 0,0 0 0,1-1 0,3 10 0,-4-13-31,0 1 1,0-1-1,0 0 0,0 1 0,1-1 0,-1 0 0,0 0 1,1 0-1,-1 0 0,1 0 0,-1 0 0,1-1 0,-1 1 1,1 0-1,0-1 0,-1 1 0,1-1 0,0 0 0,-1 0 0,1 1 1,0-1-1,-1 0 0,1 0 0,0 0 0,-1-1 0,1 1 1,0 0-1,-1-1 0,1 1 0,0-1 0,-1 1 0,4-3 1,8-2 108,0-1 0,0-1 0,-1 0 0,0-1 0,0 0 0,0-1 1,-1 0-1,12-13 0,0-3-4,-2 0 1,28-42 0,-44 60-496,-1 0 0,0 0 0,0-1 1,5-15-1,-8 20 170,-1 0-1,1 0 1,0 0 0,-1 0 0,1 0 0,-1 0 0,0 0 0,0 0-1,-1 0 1,1 0 0,0 0 0,-1 0 0,0 0 0,0 0 0,0 1-1,0-1 1,-2-3 0,-6-6-908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15795,'0'25'1793,"8"-7"-1065,5-3-280,3-6 544,1-2-408,3-7 329,0 0-481,3-1-248,-1-1-192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15363,'-7'0'342,"1"1"-1,-1 0 0,0 1 1,1-1-1,-1 1 0,1 1 1,0-1-1,-11 6 1,-44 31 1492,16-3-1134,41-33-675,1 1 0,0-1 0,-1 1 0,2-1-1,-1 1 1,0 0 0,1 0 0,-1 1 0,-2 6 0,5-10-15,0 0 0,0-1 1,0 1-1,0 0 0,0-1 0,0 1 0,0 0 0,0 0 0,0-1 0,0 1 0,0 0 0,0-1 1,0 1-1,1-1 0,-1 1 0,0 0 0,1-1 0,-1 1 0,0 0 0,1-1 0,-1 1 0,0-1 1,1 1-1,-1-1 0,1 1 0,-1-1 0,1 0 0,0 1 0,-1-1 0,1 1 0,-1-1 1,1 0-1,0 0 0,-1 1 0,1-1 0,-1 0 0,1 0 0,0 0 0,-1 0 0,1 1 0,0-1 1,0 0-1,-1 0 0,1-1 0,0 1 0,0 0 0,5 0 67,-1 0 1,1-1-1,-1 1 0,10-3 1,4-3 177,0 0 1,-1-2 0,1 0-1,29-19 1,-12 3 470,37-31 1,-73 55-721,0 0-1,0 0 1,0 0-1,0 1 1,0-1 0,0 0-1,0 0 1,0 0 0,0 0-1,0 0 1,0 0-1,0 0 1,0 1 0,0-1-1,0 0 1,0 0-1,0 0 1,0 0 0,0 0-1,0 0 1,0 1 0,0-1-1,0 0 1,0 0-1,0 0 1,0 0 0,0 0-1,0 0 1,1 0-1,-1 0 1,0 1 0,0-1-1,0 0 1,0 0 0,0 0-1,0 0 1,0 0-1,0 0 1,1 0 0,-1 0-1,0 0 1,0 0-1,0 0 1,0 0 0,0 0-1,0 0 1,0 0-1,1 0 1,-1 0 0,0 0-1,0 0 1,0 0 0,0 0-1,0 0 1,0 0-1,1 0 1,-19 35-4,-1 3-439,16-29 194,1-5 34,1 1 0,-1-1-1,1 1 1,0-1 0,0 1 0,1-1 0,-1 7 0,4-5-186,4-5-106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16123,'-12'67'2701,"-4"0"-1,-44 121 0,31-103-1903,17-43-471,14-38-182,3-8-102,5-7-20,52-116 88,-3 4-80,-50 107-31,1 1-1,0 0 0,1 1 1,0 0-1,19-17 0,-23 25 2,-1 1-1,1 1 0,0-1 0,0 1 1,0 0-1,11-3 0,-13 5-1,0 0 0,-1 1 1,1 0-1,0 0 0,0 0 0,0 0 1,0 1-1,0 0 0,0 0 0,0 0 1,9 2-1,-14-1 1,1-1-1,0 0 1,0 0 0,0 0-1,-1 0 1,1 1 0,0-1 0,0 0-1,0 1 1,-1-1 0,1 1-1,0-1 1,-1 1 0,1-1-1,0 1 1,-1 0 0,1-1 0,-1 1-1,1-1 1,-1 1 0,1 0-1,-1 0 1,0-1 0,1 1 0,-1 0-1,1 1 1,-1-1 0,0 1-1,-1-1 1,1 0-1,0 1 1,0-1-1,-1 0 1,1 1-1,-1-1 1,1 0-1,-1 0 1,1 1-1,-1-1 1,0 0-1,-1 2 1,-3 3-7,-1 1 1,0-1 0,-12 10-1,-9 6-292,-1-2-1,-47 25 1,75-45 301,-1 1 0,1-1 1,0 0-1,-1 1 0,1-1 0,0 0 1,-1 0-1,1 1 0,-1-1 1,1 0-1,0 0 0,-1 0 1,1 0-1,-1 0 0,1 0 0,-1 1 1,1-1-1,0 0 0,-1 0 1,1 0-1,-1 0 0,1 0 1,-1-1-1,1 1 0,0 0 0,-1 0 1,1 0-1,-1 0 0,1 0 1,0-1-1,-1 1 0,1 0 1,-1-1-1,1 1-8,0-1-1,0 0 1,0 1 0,0-1 0,0 0-1,0 1 1,0-1 0,0 0 0,1 1-1,-1-1 1,0 0 0,0 1 0,1-1-1,-1 1 1,0-1 0,1 0 0,-1 1-1,1-1 1,11-13-181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1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14979,'0'0'110,"0"0"1,0-1-1,0 1 0,0 0 0,0 0 1,0 0-1,0 0 0,0-1 0,0 1 0,0 0 1,0 0-1,1 0 0,-1-1 0,0 1 1,0 0-1,0 0 0,0 0 0,0 0 0,1 0 1,-1-1-1,0 1 0,0 0 0,0 0 1,0 0-1,1 0 0,-1 0 0,0 0 0,0 0 1,0 0-1,0 0 0,1 0 0,-1 0 1,0 0-1,0 0 0,0 0 0,1 0 0,-1 0 1,0 0-1,0 0 0,0 0 0,1 0 1,-1 0-1,0 0 0,0 0 0,0 0 0,1 0 1,-1 0-1,0 0 0,0 0 0,0 1 0,0-1 1,1 0-1,-1 0 0,0 0 0,0 0 1,0 1-1,2 16 2086,-5 26-1660,3-42-317,-3 21-86,0-7 171,2 0-1,-1 18 1,2-30-380,0 0 0,0 1 1,1-1-1,-1 0 0,1 1 0,0-1 0,0 0 0,0 1 1,0-1-1,1 0 0,-1 0 0,1 0 0,0 0 0,-1-1 1,4 5-1,-9-20-1902,-3 4 1333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44 304 16075,'4'10'1785,"-8"11"-1017,-7-1-264,2 5 1232,2 1-639,0 1-969,1-1-288,3-11 96,3-3 64,7-10-160,2-4-192</inkml:trace>
  <inkml:trace contextRef="#ctx0" brushRef="#br0" timeOffset="1">246 1 18108,'-11'21'494,"1"1"1,1 0 0,1 0-1,1 1 1,1 1-1,1-1 1,-2 33 0,4-13-16,1 1 0,3-1 0,6 48 0,-7-90-476,1 6 51,-1 1 0,2 0 1,-1-1-1,1 0 0,6 15 0,-8-22-55,0 0 0,0 0 0,0 0-1,0 0 1,0-1 0,0 1 0,0 0 0,0 0 0,0 0-1,0 0 1,0 0 0,0 0 0,0 0 0,0 0-1,0-1 1,0 1 0,1 0 0,-1 0 0,0 0 0,0 0-1,0 0 1,0 0 0,0 0 0,0 0 0,0 0-1,0 0 1,0 0 0,1 0 0,-1 0 0,0 0 0,0 0-1,0 0 1,0 0 0,0 0 0,0 0 0,0 0-1,1 0 1,-1 0 0,0 0 0,0 0 0,0 0-1,0 0 1,0 0 0,0 0 0,0 0 0,0 0 0,1 0-1,-1 0 1,0 0 0,0 0 0,0 0 0,0 0-1,0 0 1,0 0 0,0 0 0,0 1 0,0-1 0,0 0-1,1 0 1,0-11-140,-4-48-211,-15-88 0,17 138 421,10 17-311,0-2 1,1 1-1,0-1 0,21 8 0,-22-11-73,1-1 0,0 0-1,0-1 1,0 0 0,0 0 0,17-2 0,5-4-512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0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138 259 12667,'-6'1'489,"-1"1"0,1 0 1,-1 0-1,1 1 1,0 0-1,0 0 0,0 1 1,0-1-1,1 1 0,0 0 1,-1 1-1,-8 9 0,9-8-180,-1 0-1,1 1 1,0 0-1,0-1 1,1 2 0,0-1-1,0 0 1,1 1-1,0 0 1,-3 8-1,6-15-265,-1 1-1,1-1 1,0 0 0,0 1-1,-1-1 1,1 0 0,0 1-1,0-1 1,0 1-1,0-1 1,1 0 0,-1 1-1,0-1 1,1 0 0,-1 1-1,0-1 1,1 0-1,0 0 1,-1 1 0,1-1-1,1 2 1,-1-2-14,1 0 0,-1-1 1,0 1-1,0 0 0,1-1 0,-1 1 0,0-1 1,1 0-1,-1 1 0,0-1 0,1 0 0,-1 0 0,0 0 1,1 0-1,-1 0 0,1 0 0,1-1 0,5 0 31,-1-1 0,0-1 0,1 1 0,-1-1-1,0 0 1,9-7 0,1-2-51,0-1 1,-1 0-1,-1-1 1,0-1-1,-1-1 1,-1 0-1,18-27 1,-34 48-39,1 1 0,0-1 0,0 1 0,0 0 0,0 0 0,1-1 0,0 1 0,0 0 0,1 9 0,0-14 32,0 1 0,0-1 0,0 1 0,0-1 0,1 1 0,-1-1 0,0 0 0,1 1 0,-1-1 0,1 0 0,0 1 0,-1-1 0,1 0-1,0 0 1,0 0 0,0 0 0,2 2 0,-2-2 6,1 0 1,0 0-1,-1-1 0,1 1 0,0 0 0,-1-1 0,1 0 0,0 1 1,0-1-1,-1 0 0,1 0 0,0 0 0,0 0 0,-1 0 1,1-1-1,0 1 0,0 0 0,2-2 0,9-2 33,-1-1 1,1 0-1,-1 0 0,0-2 1,-1 0-1,0 0 0,0-1 0,16-14 1,-4 0 23,-1-1 0,29-39 0,1-11-25,-48 65-39,1-1 1,-1 1-1,0-1 1,-1 1 0,0-1-1,0 0 1,2-13-1,-5 20-2,0 1 0,0 0-1,0-1 1,0 1 0,0 0-1,0-1 1,0 1 0,0-1-1,0 1 1,-1 0 0,1-1-1,-1 1 1,0-2 0,1 2-1,-1 1 1,1-1-1,-1 1 1,1 0 0,0-1-1,-1 1 1,1-1-1,-1 1 1,1 0-1,-1 0 1,1-1-1,-1 1 1,1 0-1,-1 0 1,1-1 0,-1 1-1,0 0 1,1 0-1,-1 0 1,1 0-1,-1 0 1,0 0-1,-2 1 0,1-1-1,-1 1 0,1 0 1,-1-1-1,1 1 1,0 1-1,0-1 0,-1 0 1,1 0-1,0 1 1,0-1-1,-3 4 0,-5 5 9,2 1-1,-1 0 0,1 0 1,1 0-1,0 1 0,1 0 1,0 1-1,0-1 0,2 1 1,-7 24-1,9-26-62,-1 1 0,2-1 0,-1 1 0,2-1-1,0 1 1,0 0 0,1-1 0,0 1 0,1-1 0,0 1-1,1-1 1,8 21 0,-10-29 34,0-1-1,0 0 0,0 1 1,0-1-1,1 0 1,-1 0-1,1 0 1,-1 0-1,1 0 0,0 0 1,0 0-1,3 2 1,9-4-165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1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15611,'10'9'3817,"0"-3"-3865,9 2-152,2 2 1128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1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17804,'1'3'303,"0"0"0,0 1 1,0-1-1,-1 0 1,1 1-1,-1-1 0,0 0 1,0 1-1,0-1 0,0 1 1,-2 5-1,2 2 427,-10 106 2050,0 27-1456,10-139-1276,1 0 1,-1 0-1,1 0 1,0 0 0,2 9-1,-2-13-29,-1 0 0,1 0 0,-1 0 0,1 0 0,-1 1-1,1-1 1,0 0 0,0 0 0,0 0 0,0 0 0,-1 0 0,1-1 0,0 1-1,1 0 1,-1 0 0,0-1 0,0 1 0,0 0 0,0-1 0,0 1 0,1-1-1,-1 0 1,0 1 0,0-1 0,1 0 0,-1 0 0,0 0 0,3 0-1,2 0 38,-1-1-1,1-1 0,-1 1 0,1-1 0,-1 0 0,0 0 0,1 0 0,-1-1 0,0 0 1,-1 0-1,1 0 0,4-4 0,11-10 204,23-26 0,-34 34-177,33-37-49,-3-1 0,-1-2 0,43-76 0,-79 116-1214,-10 11 859,-10 5-158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1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13883,'14'29'2184,"6"-10"-1199,2-12-465,2-1 1456,6-6-1304,2-7-320,2-2-832,2-1-328,-2-7 504,-2 1-296,-1-7-192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1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62 13467,'-1'-1'152,"-1"0"0,1 1 0,0-1 0,-1 0 0,1 0 0,-1 1 0,1-1 0,-1 1 0,0-1 0,1 1 0,-1 0 0,1 0 0,-1 0 0,0 0 0,1 0 0,-1 0 0,1 0 0,-1 0 0,0 0 0,1 1 0,-3 0 0,1 1 85,-1-1 0,1 1 0,0 0 0,0 0-1,0 0 1,0 1 0,0-1 0,0 1 0,-2 3 0,-2 2 138,1 1 0,-1 0 0,2 0 0,-1 1 0,-6 17 0,9-19-229,1-1-1,1 0 1,-1 1 0,1-1-1,0 1 1,1 0 0,0-1 0,1 9-1,-1-15-88,0 1 0,0 0 0,1-1 0,-1 1 0,1 0 0,-1-1 0,1 1 0,0-1 0,0 1 0,-1 0 0,1-1 0,0 0 0,0 1 0,0-1 0,1 0 0,1 3 0,-1-3-8,0-1 1,-1 1-1,1-1 1,0 1-1,-1-1 1,1 1 0,0-1-1,0 0 1,-1 0-1,1 0 1,0 0-1,0 0 1,-1 0 0,1 0-1,0-1 1,-1 1-1,1-1 1,0 1-1,-1-1 1,3-1 0,2-1 39,-1 0 1,0-1 0,0 1-1,0-1 1,-1 0-1,0 0 1,1-1 0,-1 1-1,-1-1 1,1 0-1,-1 0 1,0 0 0,3-7-1,1-1-37,-1 0 0,-1-1 1,0 0-1,4-18 0,-3-10-579,-6 40 342,0 0 1,0-1-1,0 1 1,0-1-1,0 1 1,0-1-1,-1 1 1,1 0-1,-1-1 1,0 1-1,0 0 1,0-1-1,-2-3 1,3 6 161,0 0 1,0 0 0,0 0 0,0 0 0,-1 0 0,1 0 0,0 0-1,0 0 1,0 0 0,0 0 0,0 0 0,0 0 0,-1 0-1,1 0 1,0 0 0,0 0 0,0 0 0,0 0 0,-1 0-1,1 0 1,0 0 0,0 0 0,0 0 0,0 0 0,0 0 0,0 0-1,-1 0 1,1 0 0,0 0 0,0 0 0,0 0 0,0 1-1,0-1 1,0 0 0,0 0 0,-1 0 0,1 0 0,0 0-1,0 0 1,0 1 0,0-1 0,0 0 0,0 0 0,0 0 0,0 0-1,0 0 1,0 0 0,0 1 0,0-1 0,0 0 0,0 0-1,0 0 1,0 0 0,0 0 0,0 1 0,0-1 0,1 8-778</inkml:trace>
  <inkml:trace contextRef="#ctx0" brushRef="#br0" timeOffset="0.65">332 15 13491,'1'0'98,"-1"-1"-1,0 1 1,0-1-1,0 1 1,0-1 0,0 1-1,0-1 1,0 1 0,0-1-1,0 1 1,0-1 0,0 1-1,0-1 1,0 1 0,0-1-1,0 1 1,0 0 0,0-1-1,-1 1 1,1-1 0,0 1-1,0-1 1,-1 1-1,1 0 1,0-1 0,0 1-1,-1-1 1,1 1 0,0 0-1,-1 0 1,1-1 0,-1 1-1,0-1 89,-1 1 0,1 0-1,0 0 1,0 0-1,0 0 1,0 1 0,0-1-1,0 0 1,0 0-1,-1 1 1,1-1 0,0 1-1,-1 0 1,-30 20 2343,29-18-2439,0 0 0,0 0 0,1 1 0,-1-1 0,1 1 0,0-1 0,0 1 0,0 0 0,0 0 0,1 0 0,-1 0 0,0 7 0,1-9-72,1 1-1,0-1 1,0 1-1,0-1 1,1 1-1,-1-1 1,0 1-1,1-1 1,0 1-1,0-1 1,0 0-1,0 1 1,0-1 0,0 0-1,0 0 1,1 0-1,-1 0 1,1 0-1,-1 0 1,1 0-1,0 0 1,3 2-1,33 22 6,-31-23-34,-1 0 0,0 1 0,0 0-1,-1 0 1,1 1 0,-1 0 0,0 0 0,0 0 0,0 0-1,5 8 1,-10-12 10,0 0-1,1 0 0,-1 0 1,0 0-1,0 0 0,0 0 1,0 0-1,0 0 1,0 0-1,0 0 0,0 0 1,0 0-1,0 0 0,-1 0 1,1 0-1,0 0 0,-1 0 1,1 0-1,-1 0 0,1 0 1,-1 0-1,1-1 1,-1 1-1,1 0 0,-1 0 1,0 0-1,0-1 0,1 1 1,-1-1-1,0 1 0,0 0 1,0-1-1,0 1 0,1-1 1,-3 1-1,-32 14-20,30-14 22,-2 1-199,0 0 0,-1 0 0,1-1 0,-10 1 0,16-2 168,0 0 0,-1 0 0,1 0 1,0 0-1,-1 0 0,1 0 0,0 0 0,0 0 0,-1-1 0,1 1 0,0-1 0,0 1 0,0-1 0,0 1 0,-1-1 0,1 0 0,0 1 1,0-1-1,0 0 0,0 0 0,0 0 0,1 0 0,-1 0 0,0 0 0,0 0 0,1 0 0,-1 0 0,0 0 0,1 0 0,-1-1 0,0-1 1,-1-23-319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1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17028,'-11'18'509,"1"1"0,0 0 0,2 1 1,0 0-1,1 0 0,-4 25 0,0 10 233,-4 61 1,12-76-527,2 1 0,2 0 0,7 50 0,-7-82-847,-7-33-1459,-39-65-1162,-10-26 2539,48 93 1865,10 15 60,9 10-311,29 14 31,75 23 0,-99-36-1308,0-1 0,1 0 1,-1-1-1,1-1 0,-1 0 0,1-2 0,25-3 0,-41 4 360,0 0 0,0-1-1,0 0 1,0 0 0,0 1-1,0-1 1,0 0 0,0 0-1,0-1 1,0 1 0,0 0-1,-1-1 1,4-2 0,-4 3 90,-1 0 0,1 0-1,-1 1 1,0-1 0,1 0 0,-1 0 0,0 1-1,0-1 1,1 0 0,-1 0 0,0 0 0,0 1 0,0-1-1,0 0 1,0 0 0,0 0 0,0 0 0,0 0 0,0 1-1,0-1 1,-1 0 0,1 0 0,0 0 0,-1 1-1,1-1 1,0 0 0,-1 0 0,1 1 0,-1-1 0,1 0-1,-1 1 1,1-1 0,-1 0 0,0 1 0,1-1 0,-1 1-1,0-1 1,1 1 0,-3-1 0,1 0-12,0 0 0,0 0 0,0 1 1,0-1-1,0 0 0,0 1 0,-1 0 0,1 0 0,0-1 1,0 1-1,-1 1 0,1-1 0,0 0 0,0 0 0,0 1 1,0-1-1,-1 1 0,1 0 0,0 0 0,0 0 0,0 0 1,0 0-1,0 0 0,1 0 0,-1 1 0,-3 2 0,-4 3 18,0 0-1,1 1 0,-14 16 0,20-22-59,0 0 0,1 1-1,-1-1 1,1 0 0,-1 1 0,1-1 0,0 1-1,0 0 1,0-1 0,0 1 0,0 0 0,1 0-1,-1 0 1,1 0 0,0 5 0,0-7-9,0 1-1,1-1 1,-1 0 0,1 1 0,0-1 0,-1 1-1,1-1 1,0 0 0,0 0 0,0 1 0,0-1-1,0 0 1,0 0 0,0 0 0,0 0 0,0 0 0,1 0-1,-1-1 1,0 1 0,1 0 0,-1 0 0,0-1-1,1 1 1,-1-1 0,1 0 0,-1 1 0,1-1-1,-1 0 1,1 0 0,-1 0 0,3 0 0,9 1 13,1-1 0,0 0 1,-1-2-1,24-4 0,55-17 46,-71 17-21,-2 0-9,-8 2 13,0 1-1,-1 1 0,1 0 0,17-2 0,-27 4-42,0 0-1,0 0 1,0 0-1,-1 1 1,1-1-1,0 0 1,0 0-1,0 0 1,0 1-1,-1-1 1,1 0-1,0 1 1,0-1-1,0 1 1,-1-1-1,1 1 1,0-1-1,-1 1 1,1 0-1,0-1 1,-1 1-1,1 0 1,-1-1 0,1 1-1,-1 0 1,0 0-1,1-1 1,-1 1-1,0 0 1,1 0-1,-1 0 1,0-1-1,0 1 1,0 0-1,0 0 1,1 0-1,-1 0 1,-1 0-1,1 0 1,0-1-1,0 3 1,-1 5 61,-1 0-1,1-1 1,-6 15 0,2-7-35,4-6 44,-1 4-324,2-13 237,0 0-1,0 0 1,0 0-1,0 0 1,0 0-1,0 1 1,0-1-1,0 0 1,0 0-1,0 0 1,0 0-1,0 0 1,0 0-1,-1 0 1,1 1-1,0-1 1,0 0-1,0 0 1,0 0-1,0 0 1,0 0-1,0 0 1,0 0-1,-1 0 1,1 0 0,0 0-1,0 0 1,0 0-1,0 1 1,0-1-1,0 0 1,0 0-1,-1 0 1,1 0-1,0 0 1,0 0-1,0 0 1,0 0-1,0 0 1,-1 0-1,1 0 1,0 0-1,0-1 1,0 1-1,0 0 1,0 0-1,0 0 1,0 0-1,-1 0 1,1 0 0,0 0-1,0 0 1,0 0-1,0 0 1,0 0-1,0 0 1,0-1-1,0 1 1,0 0-1,-1 0 1,1 0-1,0 0 1,0 0-1,-5-9-124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1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36 13203,'0'0'180,"-1"1"0,0-1 0,1 0 1,-1 0-1,0 1 0,1-1 0,-1 0 0,1 1 1,-1-1-1,1 1 0,-1-1 0,1 1 0,-1-1 0,1 1 1,-1-1-1,1 1 0,-1-1 0,1 1 0,0-1 1,-1 1-1,1 0 0,-1 1 0,15 2 4660,7 0-3785,15 6-580,0-3 0,0 0 0,1-3-1,0-1 1,0-1 0,71-8 0,-100 5-505,4 0-87,-1 0 0,0-1-1,11-4 1,-21 4-433,-7 0 302,-8-1-8,-177 11-962,39 0 1248,97-6 35,-1 0 192,-60-5 1,150-4 54,135-5 206,-58 5-64,125-23 1,-209 23-474,-19 3-67,-16 3-165,-208 19-353,-16 2 616,354-43-123,62 0-535,-63 17-2562,-124 8 1993,-11-1 451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4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 16828,'8'-2'876,"12"-1"1073,-19 3-1895,-1 0 0,0 0 1,1 1-1,-1-1 0,0 0 1,1 0-1,-1 1 0,0-1 0,1 0 1,-1 0-1,0 1 0,1-1 0,-1 0 1,0 1-1,0-1 0,0 1 1,1-1-1,-1 0 0,0 1 0,0-1 1,0 1-1,0-1 0,0 0 1,0 1-1,0-1 0,0 1 0,0-1 1,0 0-1,0 1 0,0-1 0,0 1 1,0-1-1,0 1 0,0-1 1,0 0-1,0 1 0,0-1 0,-1 1 1,1-1-1,0 0 0,0 1 1,-1-1-1,1 0 0,-1 1 0,-12 27 498,-1 0-1,-2-1 0,-35 48 0,25-40-452,-4 9-102,1-1-71,-1-1 0,-41 42 1,81-106-2449,133-193-4090,-48 71 6670,-94 143 9,-1 0 1,1-1-1,0 1 0,-1 0 0,1 0 0,0 0 0,0 1 1,0-1-1,-1 0 0,1 0 0,0 0 0,0 1 0,2-2 0,-2 2-11,-1 0-1,0 0 0,0 1 0,1-1 0,-1 0 0,0 0 0,0 1 1,1-1-1,-1 0 0,0 1 0,0-1 0,0 0 0,0 1 0,0-1 0,1 0 1,-1 1-1,0-1 0,0 0 0,0 1 0,0-1 0,0 0 0,0 1 1,0-1-1,0 0 0,0 1 0,0-1 0,0 0 0,-1 1 0,1-1 1,-9 41 1989,1-16-1125,1 0 1,1 0 0,1 1-1,-3 41 1,8-59-934,-1 0 1,2-1-1,-1 1 1,1 0 0,0-1-1,1 1 1,0 0-1,0-1 1,0 0-1,1 1 1,0-1 0,1 0-1,0-1 1,0 1-1,0-1 1,1 1-1,0-1 1,0-1 0,11 11-1,-18-19-595,-4-1 80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4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17412,'-2'0'2024,"8"0"-1104,0 0-336,7 0 1113,0-2-457,8 2-416,1-1-312,5-2 657,1 0-961,4 4-32,-2-12-16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19076,'4'0'1840,"5"-3"-1175,2-2-257,8-1 736,1-1-192,6 0-280,1-4-216,0 3-504,-1 2-344,-6 2-648,-4 0 880,-9 4-152,-4 1-120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4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18284,'6'4'5368,"10"-3"-3571,12-2-1198,-26 0-561,1 0-1,0 0 1,0 0 0,-1 0-1,1 0 1,-1 0-1,1-1 1,-1 1 0,1-1-1,-1 0 1,2-1-1,-3 2-31,-1 1-1,0 0 0,1 0 0,-1-1 0,0 1 1,0 0-1,1-1 0,-1 1 0,0 0 0,0-1 1,0 1-1,0 0 0,1-1 0,-1 1 0,0-1 0,0 1 1,0 0-1,0-1 0,0 1 0,0-1 0,0 1 1,0 0-1,0-1 0,0 1 0,0 0 0,0-1 1,0 1-1,-1-1 0,1 1 0,-1-1 2,0 0 1,0 0-1,0 1 0,0-1 1,0 0-1,0 1 0,0-1 1,0 1-1,0-1 0,0 1 1,0 0-1,0 0 0,0-1 1,0 1-1,-3 0 0,2 0 2,-1 0 0,1 0-1,-1 0 1,1 0 0,-1 1-1,0-1 1,1 1-1,-1-1 1,1 1 0,-1 0-1,1 0 1,0 0 0,-1 0-1,-2 3 1,4-4-9,0 1 1,0 0-1,0 0 1,-1 0 0,1 0-1,0 0 1,0 0-1,0 1 1,1-1-1,-1 0 1,0 0-1,0 1 1,1-1-1,-1 1 1,0-1-1,1 0 1,0 1 0,-1-1-1,1 1 1,0-1-1,0 1 1,-1-1-1,1 1 1,1-1-1,-1 1 1,0 1-1,0-2-4,0-1-1,1 0 0,-1 1 1,0-1-1,0 1 0,0-1 0,1 1 1,-1-1-1,0 1 0,0-1 0,1 0 1,-1 1-1,1-1 0,-1 0 1,0 1-1,1-1 0,-1 0 0,1 1 1,-1-1-1,0 0 0,1 0 1,-1 0-1,1 1 0,-1-1 0,1 0 1,-1 0-1,1 0 0,-1 0 1,1 0-1,-1 0 0,1 0 0,-1 0 1,1 0-1,-1 0 0,1 0 0,-1 0 1,1 0-1,-1 0 0,1-1 1,-1 1-1,1 0 0,-1 0 0,1-1 1,-1 1-1,0 0 0,1 0 1,-1-1-1,1 1 0,-1 0 0,0-1 1,1 0-1,1 0-33,-1 0-1,1 0 1,-1 0 0,1-1-1,-1 1 1,0-1 0,0 1 0,1-1-1,-1 1 1,0-1 0,0 0-1,0 1 1,0-3 0,0-5-123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5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 17804,'0'-2'2784,"-4"11"-2376,-4 4 1273,-5 7-809,-2 4-216,-6 9-336,1 4-144,-5 4-88,0 2-40,2-5-56,1-5-64,8-4-392,2-10-216,12-28-728,13-15 968,4-8-176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5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 15795,'0'0'42,"0"0"-1,0 0 0,0 0 0,0-1 1,0 1-1,1 0 0,-1 0 0,0 0 1,0 0-1,0 0 0,0 0 0,0 0 1,0 0-1,1 0 0,-1 0 1,0 0-1,0 0 0,0 0 0,0 0 1,0 0-1,1 0 0,-1 0 0,0 0 1,0 0-1,0 0 0,0 0 0,0 0 1,1 0-1,-1 0 0,0 0 0,0 0 1,0 0-1,0 0 0,0 0 0,0 0 1,1 0-1,-1 0 0,0 0 0,0 1 1,0-1-1,0 0 0,0 0 1,0 0-1,0 0 0,0 0 0,0 0 1,0 1-1,1-1 0,-1 0 0,0 0 1,-1 12 1175,-9 21 35,7-25-745,-4 17-105,1 0 0,1 1 0,2-1 0,0 1 0,2 45 0,2-46-900,2-1-1,1 1 1,9 33-1,-13-57 404,-7-12-1244</inkml:trace>
  <inkml:trace contextRef="#ctx0" brushRef="#br0" timeOffset="1">11 237 17540,'-9'-1'1936,"7"-2"-1040,8 3-256,9-2 1089,3 2-225,7-1-376,5-3-287,3-1-329,2 1-224,0-3-872,-2-3 656,-10 0-200,-2 3-104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5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19996,'0'5'2041,"9"-5"-1209,5-2-320,11-3 1032,8-4-343,7 0-329,4 1-232,4 1-320,-5-1-112,-2 3-432,-4 2-472,-12 0 584,-8 0-128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2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74 14907,'38'-73'8371,"-54"86"-5478,-21 37-2652,3 1 0,-52 107 0,72-129-224,1 2 1,1-1 0,-8 39-1,17-58-57,1 1 1,0-1-1,0 0 0,1 1 0,1-1 0,0 0 1,1 1-1,0-1 0,0 0 0,2 1 1,-1-1-1,8 20 0,-8-26-133,1-1 0,-1 1 0,1-1 0,0 1 0,1-1 0,-1 0 0,7 7 1,-8-10 111,0 1 1,1-1-1,-1 1 1,0-1-1,0 1 1,1-1-1,-1 0 1,1 0-1,-1 0 1,1-1 0,-1 1-1,1-1 1,0 1-1,-1-1 1,1 0-1,5 0 1,13-5-467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3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16964,'0'1'127,"1"-1"1,0 1-1,-1-1 1,1 0-1,-1 1 1,1-1 0,-1 1-1,1-1 1,-1 1-1,1 0 1,-1-1-1,0 1 1,1-1 0,-1 1-1,0 0 1,1-1-1,-1 1 1,0 0-1,0-1 1,0 1 0,0 0-1,1-1 1,-1 1-1,0 0 1,0-1 0,0 1-1,-1 0 1,1 0-1,0-1 1,0 1-1,0 0 1,0-1 0,-1 2-1,-10 25 1835,10-24-1647,-82 145 2473,54-101-2660,3 1 0,-38 93 0,58-125-79,1-1 1,0 1-1,2 0 1,0 0-1,0 0 1,0 17-1,3-33-42,0 1-1,0 0 1,1 0-1,-1 0 1,0 0-1,0 0 1,0-1-1,1 1 1,-1 0-1,0 0 0,1 0 1,-1-1-1,0 1 1,1 0-1,-1 0 1,1-1-1,-1 1 1,1 0-1,0-1 1,-1 1-1,1-1 1,0 1-1,-1 0 0,1-1 1,0 0-1,0 1 1,0-1-1,-1 1 1,1-1-1,0 0 1,0 0-1,0 0 1,0 1-1,-1-1 1,1 0-1,0 0 0,0 0 1,0 0-1,0 0 1,0 0-1,0-1 1,-1 1-1,1 0 1,0 0-1,1-1 1,6-1 9,0-1 1,-1 1-1,15-8 1,-15 6 9,20-9 179,0 2-751,-1-1 0,0-1-1,-1-2 1,44-34 0,-55 35 71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3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17988,'0'4'2423,"-1"15"-1556,1-1-1,1 0 1,4 20-1,1 26-235,-6-24-504,-1 1-1,-2 0 1,-2 0-1,-1-1 1,-3 0-1,-1 0 1,-1-1 0,-3-1-1,-1 0 1,-2 0-1,-1-2 1,-2 0 0,-39 53-1,11-33-116,1-4-14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5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14587,'-13'3'12519,"14"-4"-12377,2 1-57,-3 0-31,0 1 1,1-1 0,-1 0 0,0 0 0,1 0-1,-1 0 1,0 0 0,1 0 0,-1 0-1,0 1 1,1-1 0,-1 0 0,0 0 0,0 0-1,1 1 1,-1-1 0,0 0 0,0 0 0,0 1-1,1-1 1,-1 0 0,0 0 0,0 1 0,0-1-1,0 0 1,0 1 0,1-1 0,-1 0 0,0 1-1,0-1 1,0 0 0,0 1 0,0-1 0,0 0-1,0 1 1,0-1 0,0 0 0,0 1 0,2 9-63,-2-9 19,19-4 48,-12 2-54,1 0-1,-1 1 1,1 0 0,-1 0 0,1 1 0,10 2 0,-9-1-2,0-1-1,0 0 1,15 0 0,-22-2 1,0 1 0,0-1 0,0 1 0,0-1 0,0 1 0,0-1 0,0 0 0,0 0 0,-1 0 0,1 0 0,3-3 1,11-6 15,-18 15-40,2-4 14,0-1 0,0 1 1,0-1-1,0 1 0,0-1 0,0 0 1,0 1-1,0-1 0,0 1 0,0-1 1,0 1-1,-1-1 0,1 1 0,0-1 1,0 0-1,0 1 0,-1-1 0,1 1 1,0-1-1,-1 0 0,1 1 0,0-1 1,-1 0-1,1 0 0,0 1 0,-1-1 1,1 0-1,-1 0 0,1 1 1,0-1-1,-1 0 0,1 0 0,-1 0 1,1 0-1,-1 0 0,1 0 0,-1 1 1,1-1-1,0 0 0,-1 0 0,0 0-51,0 0-1,1 0 0,-1 0 0,1 0 1,-1 0-1,0 0 0,1 0 0,-1-1 1,0 1-1,1 0 0,-1 0 1,1 0-1,-1 0 0,1-1 0,-1 1 1,0 0-1,1-1 0,-1 1 0,1 0 1,-1-1-1,1 1 0,0-1 1,-1 1-1,1-1 0,-1 1 0,1-1 1,0 1-1,-1-1 0,1 1 0,0-1 1,0 1-1,-1-1 0,1 0 1,0 0-1,0-3-346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5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34 11570,'-2'-3'143,"-1"1"-1,1 0 0,-1 0 0,0 0 1,1 0-1,-1 0 0,0 0 0,0 1 0,0 0 1,-1-1-1,1 1 0,0 0 0,0 1 1,-1-1-1,1 0 0,-1 1 0,-3 0 0,2 0-45,0 1 0,0 0-1,0 0 1,0 0-1,0 1 1,0-1-1,0 1 1,1 0-1,-1 1 1,-5 3 0,-1 2-69,0 0 1,2 1 0,-1 0 0,1 0-1,0 1 1,1 0 0,0 0 0,-9 16-1,-5 13 102,3 1-1,0 1 1,3 0 0,2 1-1,-14 61 1,24-82-42,1 0 1,0 0-1,2 0 0,0 0 1,1 1-1,2-1 1,0 0-1,1 0 0,1 0 1,1-1-1,1 1 1,1-1-1,13 29 0,-12-35-53,1 0 1,0 0-1,1-1 0,0 0 0,1-1 0,1 0 0,0-1 0,16 12 0,-21-18-6,0 0 0,1-1 0,-1 0 0,1-1 0,0 1 0,0-1-1,15 3 1,-18-5 14,1 0 0,-1-1 0,1 0-1,0 0 1,-1 0 0,1-1 0,-1 1-1,1-1 1,-1-1 0,0 1 0,1-1 0,9-4-1,-3-1 80,-1-1 0,1 0 1,-1 0-1,0-1 0,-1-1 0,0 0 0,-1 0 0,0-1 0,0 0 0,-2-1 0,1 0 0,-1 0 0,5-13 0,5-14 236,-2 0 0,-1-1 0,8-44 0,-10 32-77,-3 1-1,-2-2 1,-3 1 0,-1-1 0,-9-95-1,5 135-294,-1 1-1,0 0 1,-1 0-1,-1 0 0,0 1 1,-8-18-1,11 27-38,0-1-1,-1 1 1,1-1-1,-1 1 1,0 0-1,1 0 1,-1-1-1,0 1 1,0 1-1,-1-1 0,1 0 1,0 0-1,0 1 1,-1-1-1,1 1 1,-1 0-1,0 0 1,1 0-1,-1 0 1,0 0-1,1 1 1,-1-1-1,0 1 1,0 0-1,0-1 1,1 1-1,-1 1 1,0-1-1,0 0 1,0 1-1,1-1 1,-1 1-1,-4 2 1,-1 0-39,1 0 0,0 1 0,0 0 0,1 0-1,-1 1 1,1 0 0,0 0 0,-7 7 0,-17 21-500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1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19444,'0'5'1697,"2"-4"-1121,6 2-184,11-6 608,7-3-264,11-1-192,3 0-64,4 0-224,4 0-160,-7 4-336,1 3-248,-12 1-568,-7 5 40,-15 0 704,-8 1-272,-17 0-137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1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19100,'2'0'2201,"-1"1"-1481,-1 2-344,0 1 1232,2 6-768,-1 3-192,1 6-343,0 5-153,3 5-176,-2 2-56,-2 2-177,0-3-159,-1 2-536,0-5-280,-2-4 912,-4-6-224,3-5-120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1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18900,'13'6'2024,"7"-6"-1399,10-16-433,9 2 864,4-9-1240,5 4 1784,4-10-1448,-2 4-128,-1 0-64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1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20916,'4'0'1761,"5"7"-1465,2 2-168,2 2 672,0 4-560,0-1-16,-6 7-152,-4 2-48,-7 9-16,-6 4-8,-13 8-24,-7 6-16,-9 2-24,0-3-160,5-6-680,1-5 800,8-15-96,11-16-104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1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16628,'-31'119'7582,"24"-83"-7358,2 0 0,0 73-1,5-105-293,2 23-160,-2-26 186,0 0 0,0 0 0,0-1 0,0 1 0,0 0 0,1-1 0,-1 1 0,0 0 0,0 0 0,1-1 0,-1 1 0,0 0 0,1-1 0,-1 1 0,1-1 0,-1 1 0,1 0 0,-1-1 0,1 1 0,-1-1 0,1 1 0,-1-1 0,1 0 0,0 1 0,-1-1 0,1 0 0,1 1 0,-2-1-55,1 0-1,0 0 1,0-1 0,0 1-1,0 0 1,0-1-1,0 1 1,0-1 0,-1 1-1,1-1 1,0 1 0,0-1-1,-1 1 1,1-1-1,0 0 1,-1 1 0,1-1-1,0 0 1,-1 0 0,1 1-1,0-3 1,11-21-1310,-10 19 1067,35-85-2089,29-57-1598,-55 131 6430,-10 26-187,-11 36 962,8-41-2801,-3 17 486,-18 81 1615,22-92-2583,0-1 0,0 0 0,1 1 0,0-1 0,1 0 1,0 1-1,4 17 0,-5-28 89,0 1 1,1 0-1,-1 0 1,0-1-1,0 1 1,0 0-1,1 0 1,-1-1-1,0 1 1,1 0-1,-1-1 1,1 1 0,-1 0-1,0-1 1,1 1-1,-1-1 1,1 1-1,0-1 1,-1 1-1,1-1 1,-1 1-1,1-1 1,0 1-1,-1-1 1,1 0-1,0 1 1,0-1-1,0 0 1,6-9-335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2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60 17948,'-7'-4'1888,"7"0"-1096,8-2-247,9 2 951,3-2-192,11 2-304,4-2-215,6-1-297,-1 1-120,0 3-416,0 0-392,-4-2 416,-5 3-104,-9 2-113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2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19260,'10'-6'1889,"-4"1"-1241,0 3-272,-1 9 768,-2 6-184,-1 12-360,-1 3-200,-1 5-256,0 3-120,-1 1-376,-4-1-296,3-4-408,2-5 856,-6-7-184,0-8-128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2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42 18948,'1'2'145,"0"0"0,-1 0 0,0-1-1,1 1 1,-1 0 0,0 0 0,0 0 0,0 0 0,0 0 0,0 0-1,-1 0 1,1 0 0,-1 0 0,1 0 0,-1 0 0,0 0-1,1 0 1,-1 0 0,-2 1 0,-23 36 828,25-37-849,-25 30 87,0-1 0,-2-1 0,-2-1 0,-62 47 0,107-90-1232,-2 0 0,0-1 0,21-31 0,2-1-285,85-107-1338,-120 153 2659,17-21 42,-7 15 277,-11 6-314,0 1 0,1 0 0,-1 0 0,0 0 0,0 0 0,0 0 0,1 0 0,-1 0 0,0 0 0,0 0 0,0 0 0,1 0 0,-1 0 0,0 0 0,0 0 0,1 1 0,-1-1 0,0 0 0,0 0 0,0 0 0,1 0 0,-1 0 0,0 0 0,0 0 0,0 1 0,0-1 0,1 0 0,-1 0 0,0 0 0,0 0 0,0 1 0,0-1 0,0 0 0,0 0 0,0 0 0,0 1 0,1-1 0,-1 0 0,0 0 0,0 1 0,0 3 136,0 0 0,0 0 1,-1 0-1,1 0 0,-1 0 0,0 1 0,0-1 0,0-1 1,-1 1-1,1 0 0,-3 5 0,-3 7 315,-6 22 423,3-12-255,1 0 1,-6 34 0,14-53-558,0 0 0,0 1 0,1-1 0,0 0 0,0 1 0,0-1 0,1 0 0,0 0 0,1 1 0,0-1 1,0 0-1,0 0 0,5 9 0,-5-13-234,0 1 0,1 0 0,-1-1 0,1 0 1,0 0-1,0 1 0,0-2 0,0 1 0,0 0 1,1-1-1,4 4 0,-6-6-192,-3-3-134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2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18500,'7'0'1728,"7"0"-1184,2-3-199,10 2 527,-2-5-496,11-3-88,2-2-8,5-9-200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2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9 20948,'0'0'48,"1"0"-1,-1 0 0,0-1 1,0 1-1,0 0 0,0 0 1,1 0-1,-1 0 0,0 0 1,0 0-1,0-1 0,0 1 0,0 0 1,0 0-1,1 0 0,-1-1 1,0 1-1,0 0 0,0 0 1,0 0-1,0 0 0,0-1 0,0 1 1,0 0-1,0 0 0,0 0 1,0-1-1,0 1 0,0 0 1,0 0-1,0 0 0,0-1 0,0 1 1,0 0-1,0 0 0,-1 0 1,1-1-1,0 1 0,0 0 1,0 0-1,0 0 0,0 0 1,0 0-1,0-1 0,-1 1 0,1 0 1,-10 6 860,-15 16-60,5 2-723,1 1-1,1 1 1,1 0-1,1 1 1,-17 39 0,24-45-113,1 1 0,1 0 1,0 1-1,2 0 1,1-1-1,1 2 0,-1 43 1,4-60-56,1 0 0,-1 0 1,2 0-1,-1 0 0,1 0 1,0 0-1,0-1 0,1 1 1,0 0-1,6 9 0,-7-13-20,-1-1-1,1 0 0,0-1 0,-1 1 0,1 0 0,0 0 0,0-1 0,0 1 0,0-1 0,1 0 1,-1 1-1,0-1 0,0 0 0,1 0 0,-1-1 0,1 1 0,-1 0 0,1-1 0,-1 1 1,1-1-1,-1 0 0,1 0 0,-1 0 0,1 0 0,-1 0 0,1-1 0,-1 1 0,1-1 0,-1 0 1,1 0-1,-1 1 0,0-2 0,3 0 0,22-15-380,-1-11-176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2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12195,'19'2'4572,"-19"-2"-4442,0 0-1,1 0 1,-1 0-1,0 1 0,0-1 1,1 0-1,-1 0 1,0 0-1,0 0 0,1 0 1,-1 0-1,0 1 0,0-1 1,0 0-1,0 0 1,1 0-1,-1 1 0,0-1 1,0 0-1,0 0 1,0 0-1,0 1 0,0-1 1,1 0-1,-1 0 1,0 1-1,0-1 0,0 0 1,0 0-1,0 1 0,0-1 1,0 1-1,-2 2 252,1 0-1,-1-1 0,0 1 0,0 0 1,0-1-1,0 1 0,0-1 1,-4 3-1,-26 29 202,2 2 0,0 1 0,3 1 0,1 2 1,-25 51-1,47-83-585,0 1 1,1 0-1,0 0 1,-2 11 0,5-18-2,-1 0 1,1 0 0,0 0 0,0 0 0,0 0 0,0 0 0,0 0 0,1 0 0,-1 0 0,1 0 0,0 3 0,0-4 1,0 0 0,-1 0 0,1-1 0,-1 1 0,1 0 0,0 0 0,0 0 1,-1-1-1,1 1 0,0-1 0,0 1 0,0 0 0,0-1 0,0 0 0,0 1 0,0-1 0,0 1 0,0-1 0,0 0 0,0 0 0,0 0 0,0 0 0,0 0 0,1 0 0,11-1-39,1-1 0,-1 0 0,0-1-1,0 0 1,0-2 0,19-8 0,3 0-267,-13 4-161,-1 0-1,-1-2 0,0 0 1,19-15-1,-36 24 458,26-18-506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2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15267,'4'15'5882,"0"6"-4882,2-2-512,0 5-136,4 3 920,0 8-688,0 3-80,-4 4-144,-2 4-63,-5 4-137,-7 5-136,-7 2-424,-7 5-393,-8-7 673,1 3-120,2-14-72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1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18236,'0'9'1744,"6"-6"-1048,0-3-231,12 0 679,5 0-128,3-9-288,4 2-168,-1-2-360,1-1-240,-6-1-512,-2 4-264,-7 1-504,-5 2 992,-8 4-256,2 7-257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2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13 18588,'14'-12'2569,"-19"26"-693,-18 28-513,-152 195-524,155-212-799,-17 16-18,25-29-252,1 0 0,0 1 0,-14 23 0,22-26-1192,14-19-338,23-43 257,-10 13 575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2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13507,'1'1'120,"0"-1"0,0 1-1,-1-1 1,1 1 0,0 0 0,0 0 0,-1-1 0,1 1 0,-1 0-1,1 0 1,-1 0 0,1 0 0,-1 0 0,1 0 0,-1 0 0,0 0-1,1 0 1,-1 0 0,0 0 0,0 0 0,0 0 0,0 0 0,0 0-1,0 1 1,0 33 1174,0-28-667,-2 46 1401,1 71 890,1-111-2863,2-1 0,0 0 0,0 1 0,1-1 0,0 0 0,1-1 0,9 20 0,-7-23-1986,-7-13-508,-4-2 1539</inkml:trace>
  <inkml:trace contextRef="#ctx0" brushRef="#br0" timeOffset="1">5 275 17068,'-4'2'1824,"6"-1"-960,10 5-328,5-5 913,5-2-257,3 1-560,4-2-552,1-3 136,0 5-72,-5 1-232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2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21165,'4'-2'1912,"11"2"-1232,0 0-248,13 0 656,7 0-287,11-3-177,6-2-72,-1 2-424,1-2-216,-10 0-984,-4 1 159,-19 1 697,-12 3-200,-17 0-152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2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16532,'5'7'2184,"17"-4"-1096,4-2-432,7-6 1793,5-1-1145,5-1-584,-1-2-432,-5-2-48,-5 2-128,-12 2-168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1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9498,'0'2'1040,"0"-1"-680,0 0 761,3 1-817,2-2-160,-1 0-56,0-3-104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1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43 117 11851,'-2'-3'255,"-4"-2"639,1 0 1,0-1-1,0 0 1,0 0 0,-5-10-1,9 14-721,1 1 0,-1 0-1,1-1 1,-1 1 0,1-1 0,-1 1-1,1-1 1,0 1 0,0-1 0,0 1-1,-1-1 1,2 1 0,-1-1-1,0 1 1,0-1 0,0 1 0,1-1-1,-1 1 1,1 0 0,-1-1 0,1 1-1,-1-1 1,1 1 0,0 0 0,0 0-1,0-1 1,-1 1 0,1 0 0,1 0-1,-1 0 1,0 0 0,0 0 0,0 0-1,0 0 1,3-1 0,2-1 139,0 0 1,1 0 0,-1 1 0,1 0-1,-1 0 1,1 0 0,0 1 0,0 0-1,9 0 1,3 0 55,0 2-1,22 2 1,-31-2-297,-1 1 1,1 0-1,-1 1 0,1-1 1,-1 2-1,16 7 0,-23-10-66,0 0 1,0 0-1,0 1 0,0-1 1,0 0-1,-1 1 0,1-1 0,0 1 1,-1-1-1,1 1 0,-1 0 1,0 0-1,0 0 0,0-1 0,0 1 1,0 0-1,0 0 0,0 1 1,0-1-1,-1 0 0,1 0 0,-1 0 1,0 0-1,1 1 0,-1-1 1,0 0-1,0 0 0,-1 0 0,1 1 1,0-1-1,-1 0 0,1 0 1,-1 0-1,0 0 0,-2 4 0,-12 22 20,-1-1 0,-2-1 0,-1-1 0,-1-1 0,-34 34-1,-12 14 22,51-54-34,-22 27-4,34-41 5,1 0 0,-1 1 0,1-1 0,0 0 0,1 1 0,-1-1 1,1 1-1,0 0 0,-1 8 0,2-12 3,0 1 0,0-1 0,0 0-1,0 0 1,1 0 0,-1 1 0,1-1 0,-1 0 0,1 0 0,-1 0 0,1 0 0,-1 0 0,1 0 0,0 0-1,0 0 1,-1 0 0,1 0 0,0 0 0,0 0 0,0-1 0,0 1 0,0 0 0,0-1 0,0 1 0,0-1-1,1 1 1,-1-1 0,0 1 0,0-1 0,0 0 0,1 1 0,-1-1 0,0 0 0,2 0 0,8 1 123,0-1 0,0 1 1,11-3-1,-8 2 28,344-29 1151,-345 28-1298,-9 1-11,0 0 1,0 0-1,0-1 0,0 1 0,0-1 0,0 0 0,0 0 0,0-1 0,-1 1 0,5-2 0,-54 17-485,43-13 372,1 0 0,-1 0-1,0 0 1,1 0 0,-1-1 0,0 1 0,1-1 0,-1 0-1,0 0 1,1 0 0,-1 0 0,0 0 0,0 0 0,1-1-1,-1 1 1,-3-2 0,-6-2-279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1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16179,'10'1'5786,"3"-2"-3515,-11 1-2072,8 0 304,-1-1 1,0-1-1,0 1 0,15-6 0,-22 6-476,-1 1 0,0 0 0,1-1 0,-1 0 0,0 1-1,1-1 1,-1 0 0,0 0 0,0 1 0,0-1 0,0 0 0,0 0 0,0 0 0,0-1 0,0 1 0,0 0-1,0 0 1,0 0 0,-1-1 0,1 1 0,0 0 0,-1-1 0,1 1 0,-1 0 0,0-1 0,1 1 0,-1-1-1,0 1 1,0-1 0,0 1 0,0-1 0,0 1 0,0 0 0,-1-1 0,1 1 0,0-1 0,-1 1 0,1-1-1,-1 0 1,0 1-6,1 0 0,-1 0 0,0 0-1,1 0 1,-1 0 0,0 0 0,1 0 0,-1 0-1,0 1 1,0-1 0,0 0 0,0 0 0,0 1-1,0-1 1,0 1 0,0-1 0,0 1-1,0-1 1,0 1 0,0 0 0,0 0 0,-1-1-1,1 1 1,0 0 0,0 0 0,0 0-1,0 0 1,0 0 0,-1 0 0,1 1 0,0-1-1,0 0 1,0 0 0,0 1 0,0-1 0,-2 2-1,-1-1 19,-1 1 0,1 0 1,-1 1-1,1-1 0,0 1 0,0 0 0,-5 4 0,7-5-35,0 1 0,0-1 0,0 0 0,0 1 0,0-1 0,1 1 0,0-1 0,-1 1 0,1 0 0,0 0 0,0 0 0,0-1 0,0 1 1,1 0-1,-1 6 0,1-8-5,0 0 1,0 0-1,0 0 0,1 0 1,-1 0-1,0 0 1,1 1-1,-1-1 1,0 0-1,1 0 1,0-1-1,-1 1 0,1 0 1,-1 0-1,1 0 1,0 0-1,0 0 1,0 0-1,1 0 0,0 0 1,-1 0-1,1 0 0,0 0 0,0-1 1,0 1-1,-1 0 0,1-1 1,0 0-1,0 1 0,0-1 0,0 0 1,3 0-1,0-1 19,0 0 1,0 0-1,0-1 1,0 1-1,0-1 1,-1-1-1,1 1 1,5-4-1,-7 5 220,-7 4-407,0 1 0,0 0 1,1 0-1,-1 0 0,1 0 0,0 0 1,1 1-1,-1-1 0,1 1 0,0 0 0,0 0 1,0-1-1,0 1 0,1 1 0,0-1 1,0 0-1,0 6 0,6 1-364,7-4-120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1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1 576 14331,'135'-206'8821,"92"-80"-7069,-154 207-1601,-72 79-147,-1-1 0,0 1 0,0 0-1,1 0 1,-1-1 0,0 1 0,0 0 0,1-1 0,-1 1 0,0 0 0,1 0 0,-1 0 0,0-1 0,1 1 0,-1 0 0,1 0 0,-1 0 0,0 0 0,1 0 0,-1-1 0,0 1 0,1 0 0,-1 0 0,1 0-1,-1 0 1,0 0 0,1 0 0,0 1 0,-1 9 69,-9 21-4,9-29-64,-12 36 64,2 0-1,-8 66 0,3 81-21,12-147-95,3-30-410,-1-1 1,1 0-1,-2 1 0,-1 7 1,3-15 419,0 0 0,0 0 1,0 0-1,0 0 1,0-1-1,0 1 1,0 0-1,0 0 0,0 0 1,0 0-1,0 0 1,0 0-1,0 0 0,0 0 1,0-1-1,-1 1 1,1 0-1,0 0 0,0 0 1,0 0-1,0 0 1,0 0-1,0 0 1,0 0-1,0 0 0,0 0 1,0 0-1,0 0 1,0 0-1,0-1 0,-1 1 1,1 0-1,0 0 1,0 0-1,0 0 0,0 0 1,0 0-1,0 0 1,0 0-1,0 0 0,0 0 1,-1 0-1,1 0 1,0 0-1,0 0 1,0 0-1,0 0 0,0 0 1,0 0-1,0 0 1,0 0-1,0 0 0,-1 1 1,1-1-1,0 0 1,0 0-1,0 0 0,0 0 1,0 0-1,0 0 1,-2-10-523,0-7-431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1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16412,'-1'7'2024,"2"-3"-1000,4 2-368,8-5 1441,5-1-545,9 0-536,5-1-144,8-2-311,3-1-129,6-2-152,-2 2-104,-1-1-344,-4 1-288,-8 3-817,-3-4 849,-8 4 144,-3-2-184,-5 2-224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1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16836,'24'-9'3270,"42"-11"1,-56 18-2877,0 0-1,0 0 1,0 1-1,0 1 1,0 0 0,0 0-1,12 2 1,-20-1-380,1-1 1,0 1 0,-1-1-1,1 1 1,-1 0-1,1 0 1,-1 0 0,0 0-1,1 1 1,-1-1 0,0 1-1,0-1 1,0 1 0,0 0-1,0 0 1,0 0-1,0 0 1,-1 0 0,1 0-1,-1 0 1,1 0 0,-1 1-1,0-1 1,0 1-1,0-1 1,0 1 0,0-1-1,-1 1 1,1 0 0,-1-1-1,0 1 1,1 0 0,-1-1-1,-1 6 1,0 2 17,-1 1 0,0-1 0,-1 0 0,0 0 0,0 0 0,-1 0 0,-8 15 0,-20 26-17,-2-1 1,-78 88-1,55-71-9,55-64-5,-16 23 0,17-25-1,1-1 1,0 0-1,0 1 0,0-1 1,0 1-1,0-1 0,0 0 1,0 1-1,0-1 0,0 1 1,0-1-1,0 1 0,0-1 1,0 0-1,0 1 1,0-1-1,0 1 0,0-1 1,0 1-1,1-1 0,-1 0 1,0 1-1,0-1 0,1 1 2,0-1-1,0 1 1,-1-1-1,1 1 1,0-1-1,0 0 1,-1 1-1,1-1 1,0 0-1,0 0 1,0 1-1,0-1 1,-1 0-1,1 0 1,0 0-1,1 0 1,121-10 460,-90 5-456,0 2-1,64 2 1,-80 3-695,-1 1 1,0 0 0,0 1-1,0 1 1,0 0 0,-1 1-1,16 9 1,-6 0-461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1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17044,'-1'0'147,"1"0"1,-1 0-1,1 1 1,0-1-1,-1 0 1,1 1 0,-1-1-1,1 0 1,0 1-1,-1-1 1,1 0-1,0 1 1,-1-1-1,1 0 1,0 1 0,0-1-1,0 1 1,-1-1-1,1 1 1,0-1-1,0 1 1,0 0 0,9 1 2233,32-7 206,-21 2-1822,-17 2-672,1 1 50,1 0 1,0-1 0,-1 2 0,1-1-1,7 1 1,-11 0-131,0-1 0,-1 0-1,1 0 1,0 1 0,0-1 0,0 1 0,-1-1 0,1 0 0,0 1-1,-1-1 1,1 1 0,0 0 0,-1-1 0,1 1 0,-1-1-1,1 1 1,0 0 0,-1 0 0,0-1 0,1 1 0,-1 0-1,1 0 1,-1 0 0,0-1 0,0 1 0,1 0 0,-1 0-1,0 0 1,0 0 0,0-1 0,0 1 0,0 0 0,0 0 0,0 0-1,0 0 1,-1 0 0,1 0 0,-2 7-1,0-1-1,-1 0 1,0 0 0,0 0-1,-1-1 1,1 1 0,-9 9 0,-35 42 15,30-41-29,11-12-8,1 0 0,0 0-1,0 1 1,0-1 0,1 1-1,0 0 1,0 1 0,-3 6 0,9-9 4,7-5-5,15-7-22,-19 6 20,3-1 4,0 0-1,0 1 1,0 0 0,0 0 0,0 1-1,1 0 1,12 0 0,-19 1 3,1 1 0,-1-1 0,0 1 0,1-1 0,-1 1 0,1 0-1,-1 0 1,0 0 0,0 0 0,0 0 0,1 1 0,-1-1 0,0 1 0,0-1 0,-1 1 0,1 0 0,0 0 0,-1 0 0,1 0 0,-1 0-1,1 0 1,-1 0 0,0 0 0,0 0 0,0 1 0,0-1 0,0 0 0,-1 1 0,1 3 0,0 1 19,0-1 1,-1 1 0,0 0-1,0-1 1,-1 1-1,0-1 1,0 1 0,-1-1-1,1 0 1,-1 0-1,-1 1 1,1-1 0,-1-1-1,0 1 1,-1 0 0,1-1-1,-1 1 1,0-1-1,-8 8 1,8-9 29,1-1 0,-1 0 1,0 0-1,0 0 0,0 0 0,0-1 1,-1 0-1,1 1 0,-1-2 0,1 1 1,-1 0-1,-4 0 0,5-1-31,0-1 0,1 0 0,-1 0 0,0 0 0,1 0-1,-1-1 1,1 1 0,-1-1 0,1 0 0,-1 0 0,1 0 0,-1-1 0,1 1 0,0-1-1,0 0 1,0 0 0,-5-3 0,6 4-122,1 0 1,0-1-1,0 1 0,-1 0 1,1 0-1,0-1 0,0 1 1,0 0-1,0-1 0,0 1 1,1-1-1,-1 1 0,0-1 1,1 0-1,-1 1 1,1-1-1,-1 0 0,1 1 1,0-1-1,0 0 0,0-1 1,0 0-40,0 0 1,1 0-1,0 1 1,0-1-1,-1 0 1,1 1-1,1-1 1,-1 1 0,0-1-1,1 1 1,-1 0-1,3-3 1,11-14-739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2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20484,'5'-6'2273,"0"-1"-1561,0 7-352,-2-1 1496,2-1-1231,3-1-233,2-2-760,-3-1-601,-2 2 801,-5 1-184,0 0-128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2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1 429 18420,'0'0'104,"0"1"-1,0-1 1,0 1 0,0-1-1,0 1 1,0-1 0,0 1 0,0-1-1,0 1 1,0-1 0,0 0-1,0 1 1,1-1 0,-1 1-1,0-1 1,0 1 0,0-1 0,1 1-1,-1-1 1,0 0 0,1 1-1,-1-1 1,1 1 0,8-5 1275,12-24-254,-17 21-788,73-105 1329,80-153 0,-146 247-1610,-6 13-31,-5 13 11,-22 80-23,7-34-16,2 0 0,3 1 0,-4 74 0,13-113 14,0-11-106,1 0 0,0 0 0,-1 0 0,2 0-1,-1 0 1,0 0 0,1 0 0,0 0 0,0 0-1,4 9 1,-3-13-85,-2-8-95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2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20668,'6'1'370,"0"0"-1,0-1 0,-1 1 0,1-1 0,0 0 0,0 0 0,0-1 1,0 0-1,-1 0 0,1 0 0,0-1 0,-1 0 0,6-2 0,7-2 239,211-50 1739,-195 51-2770,0 1 0,1 1 0,-1 2 0,63 6 0,-61-2-86,-32-3 11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2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18980,'3'5'3188,"5"30"-1528,6 175 748,-10-124-2204,-2-44-98,-2-19 86,1-1 1,8 43-1,-9-64-169,0-1-1,0 1 1,0 0 0,0-1-1,1 1 1,-1 0 0,0-1-1,0 1 1,0 0 0,1-1-1,-1 1 1,0-1 0,1 1-1,-1 0 1,0-1 0,1 1-1,-1-1 1,1 1 0,-1-1-1,1 1 1,-1-1-1,1 0 1,-1 1 0,1-1-1,-1 1 1,1-1 0,0 0-1,-1 0 1,2 1 0,-1-1 4,0-1 0,0 1-1,0-1 1,0 1 0,0-1 0,0 1 0,0-1 0,-1 0 0,1 1 0,0-1 0,0 0 0,0 0 0,-1 0 0,1 0 0,-1 1-1,2-2 1,20-41 383,-4-11-226,-3 0 0,-1 0 0,6-62 0,-12 72-137,7-132 44,-13 137-87,-3 37-5,1 1 0,0-1-1,0 1 1,0-1 0,0 1 0,0 0 0,1-1 0,-1 1 0,0-1 0,1 1 0,-1-1 0,1 1 0,-1 0 0,1-1 0,0 1 0,-1 0 0,1 0 0,0 0 0,0-1 0,0 1 0,1-1 0,0 1-3,0 1 1,0 0 0,0 0 0,0 0 0,0 0 0,0 0 0,0 0 0,0 0 0,0 1 0,0-1 0,0 1-1,3 0 1,4 2-4,4-1 8,0 0 1,0-1-1,0 0 0,0-1 1,0 0-1,1-1 1,13-3-1,93-26 4,-68 16-46,-19 4-8,-20 5 12,-1 2 1,1-1-1,0 1 1,1 1-1,-1 0 0,0 1 1,22 1-1,-34 0 35,0 1-1,0-1 0,-1 1 0,1-1 1,0 1-1,-1 0 0,1-1 0,0 1 1,-1 0-1,1-1 0,-1 1 1,1 0-1,-1 0 0,1 0 0,-1 0 1,1-1-1,-1 1 0,0 0 1,0 0-1,1 0 0,-1 0 0,0 0 1,0 0-1,0 0 0,0 0 1,0 0-1,0 0 0,0 0 0,0-1 1,-1 1-1,1 0 0,-1 2 1,-8 36 73,8-34-61,-54 167-420,44-137-1230,11-35 1619,0 0-1,0 0 0,0 1 1,0-1-1,0 0 0,0 0 1,-1 0-1,1 1 0,0-1 1,0 0-1,0 0 0,0 1 1,0-1-1,0 0 0,0 0 1,0 0-1,-1 0 0,1 1 1,0-1-1,0 0 1,0 0-1,0 0 0,-1 0 1,1 0-1,0 1 0,0-1 1,0 0-1,-1 0 0,1 0 1,0 0-1,0 0 0,0 0 1,-1 0-1,1 0 0,0 0 1,0 0-1,-1 0 0,1 0 1,0 0-1,-1 0 0,-3-5-577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2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37 13843,'32'-36'7471,"-32"36"-7366,0 0-1,0 0 0,1 0 0,-1 0 1,0 0-1,0 0 0,0 0 0,0 0 1,0 0-1,1 0 0,-1 0 1,0 0-1,0 0 0,0 0 0,0 0 1,0 0-1,0 0 0,1 0 0,-1 0 1,0 0-1,0 0 0,0 0 0,0 0 1,1 0-1,-5 16 976,-26 50 159,-49 80-1,60-112-979,13-22-257,0 0 1,-1-1-1,-1 0 0,-16 19 1,27-34-538,-1-1 0,0 1 0,0-1 0,0 0 0,1-5 0,4-9-746,31-71-2270,-25 56 2488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2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16988,'-1'1'258,"1"0"1,0 0 0,-1 0 0,1 0-1,0 0 1,0 0 0,0 1 0,0-1 0,0 0-1,0 0 1,0 0 0,0 0 0,0 0-1,0 0 1,1 0 0,-1 0 0,0 0-1,1 0 1,-1 0 0,1 0 0,-1 0 0,1 0-1,-1 0 1,1 0 0,0 0 0,0 0-1,0 0 1,2 1 81,0 0 0,1-1 0,-1 0 0,0 0 0,0 0 0,1 0-1,6 1 1,4-1-16,0 0 0,0 0 0,1-2-1,-1 1 1,0-2 0,0 0 0,24-7-1,-21 4-769,0-1-1,0 0 0,16-10 0,-32 16 324,8-6-957,-9 6 1055,1 0 0,-1 0-1,0 0 1,0 0 0,0-1 0,1 1-1,-1 0 1,0 0 0,0 0-1,0 0 1,0 0 0,1 0 0,-1-1-1,0 1 1,0 0 0,0 0-1,0 0 1,0-1 0,0 1 0,0 0-1,0 0 1,1 0 0,-1-1 0,0 1-1,0 0 1,0 0 0,0 0-1,0-1 1,0 1 0,0 0 0,0 0-1,0 0 1,0-1 0,0 1 0,0 0-1,-1 0 1,1 0 0,0-1-1,0 1 1,0 0 0,0 0 0,0 0-1,0-1 1,-1 1 0,-3-1-721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2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35 16940,'1'0'66,"-1"0"0,0 0-1,1 0 1,-1 0 0,1 1 0,-1-1 0,1 0 0,-1 0 0,0 0 0,1 1 0,-1-1 0,0 0 0,1 1 0,-1-1 0,0 0 0,1 1 0,-1-1 0,0 0 0,0 1 0,1-1 0,-1 1 0,0-1 0,0 0 0,0 1 0,1-1 0,-1 1-1,0-1 1,0 1 0,0-1 0,0 1 0,0-1 0,0 1 0,0-1 0,0 0 0,0 1 0,0-1 0,-1 1 0,1-1 0,0 1 0,0-1 0,0 1 0,0-1 0,-1 0 0,1 1 0,0 0 0,-14 24 956,11-21-501,-166 245 2719,166-243-3306,3-5 20,-1 0 0,0 0 0,1 0 0,-1 0 0,0 0-1,1 0 1,-1 0 0,0 0 0,0-1 0,0 1 0,0 0-1,0 0 1,0-1 0,0 1 0,0-1 0,-2 2-1,3-3-106,-1-1 0,1 1-1,0 0 1,0 0-1,-1-1 1,1 1-1,0 0 1,0 0-1,1 0 1,-1-1-1,0 1 1,0 0-1,1-2 1,6-19-1442,2-1 0,0 1 0,2 1 0,24-40 0,-29 53 904,7-14-310,40-60-746,-46 73 2384,0 0 1,0 1-1,1 0 0,0 1 0,0-1 0,16-9 0,-23 16-511,-1 1-1,1 0 1,-1-1-1,1 1 0,-1 0 1,1-1-1,-1 1 0,1 0 1,-1 0-1,1-1 0,-1 1 1,1 0-1,0 0 0,-1 0 1,1 0-1,-1 0 0,1 0 1,0 0-1,-1 0 0,1 0 1,-1 0-1,1 0 1,0 0-1,-1 1 0,1-1 1,-1 0-1,1 0 0,0 1 1,0 0 27,-1-1 1,1 1 0,-1 0 0,1 0-1,-1 0 1,0 0 0,1 0 0,-1 0 0,0-1-1,0 1 1,0 0 0,1 0 0,-1 0-1,0 0 1,-1 2 0,-5 38 2312,5-39-2367,-7 35 1488,-8 64 1,15-88-1663,0 0-1,1 0 1,1 0 0,0 0 0,1 0 0,0-1-1,1 1 1,7 20 0,-10-32 49,1-1 0,-1 1 1,0-1-1,0 1 0,0-1 0,0 1 0,1-1 1,-1 1-1,0-1 0,0 1 0,1-1 1,-1 1-1,0-1 0,1 0 0,-1 1 0,0-1 1,1 0-1,-1 1 0,1-1 0,-1 0 1,0 0-1,1 1 0,-1-1 0,1 0 0,0 1 1,0-2 10,-1 1 1,1-1-1,-1 1 1,0-1-1,1 1 1,-1 0-1,0-1 1,1 1-1,-1-1 1,0 0-1,0 1 1,0-1 0,1 1-1,-1-1 1,0 1-1,0-1 1,0 1-1,0-1 1,0 0-1,0 1 1,0-1-1,0 1 1,0-1-1,0-15-453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18892,'5'7'2313,"4"-2"-1473,5-4-280,5-1 1304,7 0-760,-1 0-255,4-3-761,3-1-632,-1-2 544,-1-1-104,-2 3-209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5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77 24237,'-33'21'-232,"63"-42"-136,1-4-184,-2 7-304,-15 2-248,-8 9 751,-12 3-191,5-2-128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8:0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354 332 15851,'1'-1'2667,"4"-1"-77,-9 15-1579,-4 5-750,-2-1 0,0 0 0,-1 0 0,-16 18 0,-59 60-202,73-81 14,-60 55 93,46-45-12,1 1 0,-30 38 0,47-48-27,9-15-123,1 0 1,-1 0-1,0 1 1,0-1-1,0 0 0,0 0 1,0 0-1,0 0 1,0 0-1,1 1 1,-1-1-1,0 0 0,0 0 1,0 0-1,0 0 1,1 0-1,-1 0 1,0 0-1,0 0 0,0 0 1,0 0-1,1 1 1,-1-1-1,0 0 1,0 0-1,0 0 1,0 0-1,1 0 0,-1 0 1,0-1-1,0 1 1,0 0-1,1 0 1,-1 0-1,0 0 0,0 0 1,0 0-1,0 0 1,1 0-1,-1 0 1,0-1-1,31-14 341,-23 11-292,5-4 33,1 2 0,0 0 0,1 1 0,-1 0 0,1 1 0,0 1 0,0 0 0,21 0 0,-30 2-83,-1 0 0,0 0 0,0 0 0,0 0 0,0-1-1,0 0 1,0 0 0,0 0 0,7-5 0,39-33 42,-33 25-36,72-59 26,153-121-2,-192 159-35,1 3 0,111-54 0,-113 66-12,66-32 29,-104 46-19,0-1 1,0 0-1,0-1 0,-1 0 0,-1-1 0,18-20 0,-28 30-49,1 0 1,-1-1-1,0 1 0,0-1 1,1 1-1,-1-1 0,0 1 0,0-1 1,0 1-1,0-1 0,0 0 0,1 1 1,-1-1-1,0 1 0,0-1 1,0 1-1,-1-1 0,1 1 0,0-1 1,0 0-1,0 1 0,0-1 0,0 1 1,-1-1-1,1 1 0,0-1 1,0 1-1,-1-1 0,1 1 0,0 0 1,-1-1-1,1 1 0,-1-1 0,1 1 1,0 0-1,-1-1 0,1 1 0,-1 0 1,1-1-1,-1 1 0,1 0 1,-1 0-1,0-1 0,-28-10-3452,25 10 3372,-4-1-525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1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19188,'0'0'115,"1"1"-1,-1-1 0,1 1 1,-1-1-1,0 0 1,1 1-1,-1-1 1,0 1-1,0 0 1,1-1-1,-1 1 1,0-1-1,0 1 1,0-1-1,0 1 0,1-1 1,-1 1-1,0 0 1,0-1-1,0 1 1,0-1-1,0 1 1,-1 0-1,1-1 1,0 1-1,0-1 0,0 1 1,0-1-1,-1 2 1,-7 23 690,6-19-379,-9 27-129,-1-2 0,-2 0-1,-1 0 1,-1-2 0,-2 0-1,-1 0 1,-34 38 0,50-63-333,-17 14-441,19-18 413,1 1-1,-1-1 0,1 0 1,-1 0-1,1 0 0,-1 1 1,0-1-1,1 0 1,-1 0-1,1 0 0,-1 0 1,1 0-1,-1 0 0,1 0 1,-1 0-1,0 0 0,1 0 1,-1-1-1,1 1 0,-1 0 1,1 0-1,-1 0 0,1-1 1,-1 1-1,1 0 0,-1-1 1,1 1-1,-1 0 0,1-1 1,0 1-1,-1 0 0,1-1 1,-1 1-1,1-1 0,0 1 1,0-1-1,-1 1 0,1-1 1,0 1-1,0-1 1,-1 1-1,1-2 0,-12-27-3284,-11-38 0,18 47 2731,1 0-1,0 0 1,0-22 0,4 41 674,-1 1 0,1-1 1,0 0-1,0 0 0,0 0 0,0 1 0,0-1 1,0 0-1,1 0 0,-1 0 0,0 1 0,0-1 1,1 0-1,-1 0 0,0 1 0,1-1 0,-1 0 1,0 1-1,1-1 0,-1 0 0,2 0 0,-2 1 31,1-1-1,0 1 0,-1 0 1,1 0-1,0 0 1,-1 0-1,1 0 0,0 0 1,-1 0-1,1 0 0,0 0 1,-1 0-1,1 0 1,0 0-1,-1 1 0,1-1 1,-1 0-1,1 0 0,0 1 1,0 0-1,6 3 792,0 1 0,-1 0-1,10 8 1,-7-4-170,25 14 703,0-2 0,57 27-1,-67-37-1597,-8-3 67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8:0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48 16227,'0'-2'277,"18"-34"2025,-12 26-1203,-10 26 637,-8 16-1365,-1-2 0,-2 1 0,-1-2 0,-25 37 0,3-15-327,-58 63 1,69-85 33,12-15 92,-20 26-1,31-29 34,12-8 2,16-8 98,-22 5-288,102-31 745,-41 12-186,72-13 1,-113 28-595,-1 1-1,1 2 1,0 0 0,0 2 0,0 0-1,0 1 1,29 7 0,-42-7-216,29 6-1121,-36-8 1278,0 1 0,1-1 1,-1 0-1,0 0 0,1-1 0,-1 1 1,0 0-1,1-1 0,-1 1 1,0-1-1,0 0 0,1 0 0,1-1 1,11-11-545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8:0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43 18060,'13'-43'3625,"-21"94"471,-4 39-3495,5-31-372,-5 77-89,11-114-406,1 1 0,2 0 1,7 42-1,-13-75-2261,-1-6 2183,-4-10-276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8:0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2 160 17340,'-1'-7'1832,"4"2"-904,2 0-320,12-7 953,6 2-105,15-4-456,6-1-216,12-3-255,3 1-129,2-1-472,0 6-312,-11-1-777,-6 4 1913,-19 6-912,-17 2-56,-21 1-184</inkml:trace>
  <inkml:trace contextRef="#ctx0" brushRef="#br0" timeOffset="1">11 348 17700,'0'7'2272,"3"-4"-1376,12-9-271,3-3 1047,10 2-440,7-1-192,3 0-543,2 1-265,-2 0-705,-1 7-415,-7 0-608,-1 0 1168,-8-3-288,-2 0-296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8:0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57 165 18156,'-5'19'1792,"-5"5"-1072,-4-4-311,1 6 927,5 0-312,2-2-384,7-4-232,4-5-432,3-3-256,7-6-512,-1 0-328,0-6 840,-2-3-192,1-1-249</inkml:trace>
  <inkml:trace contextRef="#ctx0" brushRef="#br0" timeOffset="1">90 10 20596,'-10'-4'2145,"-2"-2"-1577,4 6-272,2 3 1104,6 7-808,1 3-439,11-1-970,2 2-439,5-3 968,1-2-200,-2-2-224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8:0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13891,'14'6'1984,"-8"4"-767,-5 6-417,-4 5 1736,-5 1-887,-5 9-393,-1 1-224,-2 2-352,-1-2-168,-1-4-287,4 0-113,-2-7-248,1-4-185,0-7-495,1-5-320,0-8 848,-1-7-160,11-6-160</inkml:trace>
  <inkml:trace contextRef="#ctx0" brushRef="#br0" timeOffset="0.09">51 126 19092,'10'6'1985,"2"1"-1137,2 0-376,6 1 880,3-3-272,6 3-344,2-3-367,1-2-834,2 1-431,-2-4-1216,-5-1 1736,-6-5-384,-5-4-241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8:0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16468,'1'13'1027,"0"-1"1,-1 1 0,-1-1 0,-2 14-1,-1 33 1289,19 97-586,-1-17-1431,-14-137-295,0 0 0,0-1 0,0 1 0,1 0 0,-1 0 0,0-1 0,1 1 0,-1 0 0,1 0 0,-1-1 0,1 1 0,0 0 0,0-1 0,0 1 0,0-1 0,1 2 1,-1-2-1,1-1 0,-1 0 1,0 1-1,0-1 1,0 0-1,0 0 1,0 0-1,0 0 1,1 0-1,-1 0 1,0 0-1,0 0 1,0 0-1,0 0 1,0-1-1,0 1 1,1-1-1,-1 1 1,0 0-1,0-1 1,0 0-1,0 1 1,0-1-1,-1 0 1,1 1-1,0-1 1,0 0-1,1-1 1,19-18 31,0-1-1,-1-1 1,-1 0 0,18-28 0,-8 10 29,-16 23-61,28-35-112,62-107 1,-102 158 27,-1 1 1,1-1-1,-1 1 1,0-1-1,1 1 1,-1-1-1,0 1 1,0-1-1,1 1 0,-1-1 1,0 0-1,0 1 1,0-1-1,0 0 1,0 1-1,0-1 1,0 1-1,0-1 0,0 0 1,0 0-1,-10 5-980,-16 19 5,25-22 1001,-17 17-740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8:0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17180,'3'21'2072,"3"-2"-1128,-1-7-416,7 5 1169,2-6-473,2-2-832,1-2-488,5-6-896,2-1-384,2-5 952,-2-4-289,4-7-279</inkml:trace>
  <inkml:trace contextRef="#ctx0" brushRef="#br0" timeOffset="1">373 57 16347,'-1'-1'96,"0"0"0,0 0 0,0 0 0,0 1 0,-1-1 0,1 0 0,0 1 0,0-1-1,-1 1 1,1 0 0,0-1 0,0 1 0,-1 0 0,1 0 0,0-1 0,-1 1 0,1 0-1,0 0 1,-1 1 0,1-1 0,0 0 0,-1 0 0,1 1 0,0-1 0,0 1 0,-1-1-1,1 1 1,-2 0 0,-36 19 1148,30-14-948,0 0-1,1 0 0,0 1 0,0 0 0,1 0 1,-7 10-1,11-13-212,-1 1 1,1-1-1,0 1 1,0 0 0,1 0-1,-1 1 1,1-1-1,0 0 1,1 1-1,-1-1 1,1 1-1,-1 7 1,2-11-63,0 0 1,1 1-1,-1-1 0,0 0 1,0 0-1,1 0 0,-1 0 1,1 0-1,0 0 0,0 0 0,0 0 1,0 0-1,0 0 0,0 0 1,0-1-1,0 1 0,1 0 1,-1-1-1,1 1 0,-1-1 1,1 1-1,0-1 0,-1 0 1,1 0-1,0 0 0,0 0 1,0 0-1,0 0 0,0 0 0,0 0 1,0-1-1,0 1 0,0-1 1,0 0-1,1 0 0,3 0 1,2 1 6,1-1 1,0-1-1,0 1 0,-1-1 1,1-1-1,-1 0 1,15-5-1,-10 2 2,0-1-1,-1-1 1,0 0 0,-1 0-1,1-1 1,-2 0 0,13-13-1,-19 18-43,0-1 0,-1-1 0,0 1 1,0 0-1,0-1 0,0 0 0,-1 1 0,1-1 0,1-8 0,-3 10-32,0 0 0,-1 0 0,0 0-1,1 0 1,-1 0 0,0 0 0,-1 0 0,1 0 0,0 0 0,-1 0 0,0 0 0,0 0 0,0 0-1,0 0 1,0 1 0,0-1 0,-3-4 0,-1 2-319,1 0 1,-1 1-1,1 0 1,-2 0-1,1 0 0,0 0 1,-1 1-1,1 0 0,-1 0 1,0 1-1,0-1 0,0 1 1,-8-1-1,5 0-411,5-1-174,3-4-121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8:0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16508,'-6'9'1094,"0"-1"-1,-14 17 1,15-21-829,1 1-1,0 0 0,0 0 0,0 0 0,1 0 1,0 1-1,0-1 0,0 1 0,1 0 0,-3 8 1,5-13-243,-1 0 0,1 0 0,0 0 1,0 0-1,0 1 0,0-1 0,0 0 1,0 0-1,0 0 0,0 0 0,0 0 1,1 0-1,-1 0 0,0 0 0,1 0 1,-1 0-1,0 0 0,1 0 0,0 0 1,-1 0-1,1 0 0,-1-1 0,2 2 1,0 0-26,0-1 0,-1 0 0,1 0 1,0-1-1,0 1 0,0 0 0,-1-1 1,1 1-1,0-1 0,0 1 1,0-1-1,2 0 0,8 0-138,0 0 0,-1-1 1,19-4-1,-21 3 116,3 0-40,-1 1-1,1 0 1,0 1-1,13 0 1,-22 1 67,0-1 1,0 1-1,-1-1 1,1 1 0,0 0-1,0 0 1,-1 0-1,1 1 1,0-1 0,2 2-1,-4-2 4,0 0 0,0 0 0,0 0 0,0 0 0,0 0 0,0 0 0,-1 1 0,1-1 0,0 0 0,0 0 0,-1 1 0,1-1 0,-1 1 0,0-1 0,1 0 0,-1 1 0,0-1 0,0 1 0,1-1 0,-1 1 0,-1 1 0,1 0 11,-1 0-1,0 1 1,0-1-1,0 0 1,-1 0-1,1 0 1,-1 1-1,0-2 1,0 1-1,0 0 1,0 0-1,0-1 0,0 1 1,-1-1-1,1 1 1,-5 2-1,-3 2 78,-1 1 0,0-2 1,-12 7-1,21-12-107,-43 18 261,43-18-329,0 0-1,-1 0 0,1-1 1,0 1-1,-1-1 1,1 1-1,-1-1 1,1 0-1,-1 0 1,1 0-1,-1 0 0,1 0 1,-1-1-1,1 1 1,-1-1-1,-2-1 1,4 1-20,1 1 0,-1-1 0,0 0-1,1 0 1,-1 0 0,1 0 0,-1 0 0,1 0 0,-1 0 0,1 0 0,0 0 0,0 0 0,-1 0 0,1 0 0,0 0 0,0 0 0,0 0 0,0 0 0,0-1 0,0 1 0,0 0 0,1 0 0,-1 0-1,0 0 1,1 0 0,-1 0 0,1-1 0,16-34-309,-15 31 140,24-40-753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8:0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20628,'-10'35'806,"1"0"-1,1 1 1,3 0-1,0 0 1,2 64-1,3-63-772,-1 0 11,6 52-1,-5-89-44,0 0-1,0 0 0,0 0 0,1 0 0,-1 0 0,0 0 0,0-1 0,0 1 0,0 0 0,0 0 0,0 0 0,0 0 0,0 0 0,0 0 0,1 0 0,-1 0 0,0 0 0,0-1 0,0 1 0,0 0 1,0 0-1,0 0 0,1 0 0,-1 0 0,0 0 0,0 0 0,0 0 0,0 0 0,0 0 0,0 0 0,1 0 0,-1 0 0,0 0 0,0 0 0,0 0 0,0 0 0,0 0 0,1 0 0,-1 0 1,0 1-1,0-1 0,0 0 0,0 0 0,0 0 0,0 0 0,0 0 0,1 0 0,-1 0 0,0 0 0,0 0 0,0 1 0,4-18-159,-1 0 0,-1 0-1,0-1 1,-2 1 0,-1-23 0,1 11-92,-7-30-473,7 64 765,0-1-1,1 0 0,-1 1 0,1-1 0,0 0 1,0 0-1,0 0 0,0 0 0,1 0 1,0 0-1,0 0 0,0 0 0,0-1 0,1 1 1,-1-1-1,7 7 0,-4-4 25,1-1-1,0 1 1,0-1-1,0-1 1,1 1-1,0-1 1,0 0-1,10 4 1,-6-5-31,1 1 0,-1-2 1,1 0-1,0 0 0,-1-1 1,1 0-1,0-1 0,0 0 1,0-1-1,15-3 0,-13 1-24,1-1-1,-1 0 1,0-1 0,0-1-1,-1 0 1,1 0-1,22-17 1,-34 22 0,0 0 0,-1 0 0,1-1 0,0 0 1,-1 1-1,1-1 0,-1 0 0,3-3 0,-13 16 449,8-8-390,-1-1-1,1 1 1,0 0-1,0-1 1,0 1-1,1 0 1,-1 0-1,1 0 1,-1 0-1,1-1 1,0 4-1,0-5-43,0 0 0,0 0 0,1 0 0,-1 0 0,0 0 0,0 0 0,1 0 0,-1 0 0,1 0 0,-1-1 0,0 1 0,1 0 0,0 0 0,-1 0 0,1-1 0,0 1 0,-1 0 0,1-1 0,0 1-1,-1-1 1,1 1 0,0-1 0,0 1 0,0-1 0,0 1 0,0-1 0,-1 0 0,1 1 0,0-1 0,0 0 0,0 0 0,0 0 0,0 0 0,0 0 0,1 0 0,5 0 32,1-1 0,-1 1 0,0-2 1,1 1-1,-1-1 0,0 0 0,0-1 1,-1 1-1,9-5 0,58-38-444,-44 26-141,17-14-2339,-43 30 2213,-2-3-189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3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18236,'2'64'5394,"8"49"-4226,1 8-885,9 218 776,-17-328-851,3-14 76,5-18 0,4-29-134,-3-1-1,11-93 1,-17 99-144,9-83-48,-2-154 0,-12 282 40,-1-1 0,0 1 0,0 0 0,1-1 0,-1 1 0,0 0 0,1-1-1,-1 1 1,0 0 0,1 0 0,-1-1 0,0 1 0,1 0 0,-1 0 0,1 0 0,-1 0 0,0-1 0,1 1-1,-1 0 1,1 0 0,-1 0 0,0 0 0,1 0 0,-1 0 0,1 0 0,-1 0 0,1 0 0,-1 0 0,0 0-1,1 1 1,-1-1 0,1 0 0,-1 0 0,1 1 0,24 5 13,-14-3-8,59 7 121,-1-4-1,1-2 0,116-10 0,-102-2-161,0-4 0,0-4 1,-2-3-1,141-53 1,-206 65 1,-13 5 21,1 0-1,-1 0 0,0 0 0,1 1 0,0-1 0,-1 1 0,1 0 1,0 1-1,0-1 0,-1 1 0,10 0 0,-13 0 15,0 1-1,-1-1 1,1 1-1,0-1 1,-1 1-1,1 0 1,0-1-1,-1 1 1,1 0-1,-1-1 1,1 1-1,-1 0 1,1 0-1,-1-1 1,0 1-1,1 0 0,-1 0 1,0 0-1,0-1 1,1 1-1,-1 0 1,0 0-1,0 0 1,0 0-1,0 0 1,0 0-1,0 0 1,-1 0-1,-4 29-8,4-25-1,-35 114 273,25-87-388,8-29-1900,7-7 1295,3 1 115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2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61 698 14003,'-28'4'1136,"9"1"-824,6-1-88,16-7 456,10-10 33,17-18-113,9-14-48,21-18-120,4-7-32,12-12-48,4 1-48,2 0-232,-3 5-152,-13 16-376,-7 10-224,-31 21 544,-6 11-120,-19 9-96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2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962 246 8226,'-9'-22'4221,"4"18"-3543,0-1 0,-1 1 1,1 0-1,-1 0 0,-7-3 1,-9-2-193,-31-10 0,-8-4-205,21 3 409,0-1-1,-53-39 0,85 55-638,0 0 0,-1 0 0,1 0 0,-1 1 0,0 0 0,0 1 0,0 0 0,-1 0 0,1 1 0,-1 1 0,1-1 0,-1 1 0,0 1 0,0 0 0,1 0 0,-1 1 0,0 0 0,1 1 0,-1 0 0,1 1 0,0-1 0,-1 2 0,-12 6 0,-23 12-46,3-3 20,2 3-1,-70 47 1,99-60-1,0-1 0,1 2 0,1-1 0,0 1 0,0 1 0,0-1 0,2 2 1,-1-1-1,1 1 0,1 0 0,0 0 0,1 1 0,0 0 0,-3 14 0,4-3 1,0 0-1,2 0 1,0 1 0,2 24 0,14 97-6,0 12 14,-13-103-12,-1 3-9,15 109-1,-11-148-9,0 0 0,1-1 0,1 1 0,1-2 0,0 1 0,2-1 0,0 0 0,0 0 0,23 27 0,-14-22-4,2-1 0,0-1 1,2-1-1,0-1 0,1-1 0,0-1 1,1-1-1,43 19 0,-56-30 0,1 0 0,0-1-1,0-1 1,0 0 0,0 0 0,0-1 0,1-1-1,-1 0 1,0 0 0,0-2 0,0 1 0,14-5-1,6-2 0,1-2 0,-1-1 0,35-18 0,-41 17 14,-1-2 0,0 0 0,0-2 0,-2 0 1,0-2-1,-1-1 0,0 0 0,-2-2 0,22-27 1,-5-2 1,-2-1 1,-3-2-1,35-75 1,-47 82-6,-2-1 0,-2 0 1,-2-1-1,12-80 1,-24 105-32,0 0 0,-2 0 0,0 0 0,-2-1 0,-1 1 0,0 0 0,-2 1 0,0-1 0,-2 1 0,-1 0 0,0 0 0,-2 1 0,0 0 0,-1 1 0,-1 0 0,-1 1 0,-22-26 0,-6-2-61,24 28-2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3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52 15435,'8'-12'1674,"-5"7"-958,1-1-1,0 1 1,1 0 0,-1 0 0,8-6-1,-12 11-647,0-1-1,0 1 0,1 0 1,-1 0-1,0 0 1,1-1-1,-1 1 1,0 0-1,1 0 0,-1 0 1,0 0-1,1 0 1,-1 0-1,0 0 1,1 0-1,-1 0 0,0 0 1,1 0-1,-1 0 1,0 0-1,1 0 0,-1 0 1,0 0-1,1 0 1,-1 0-1,0 0 1,1 0-1,-1 1 0,0-1 1,1 0-1,-1 0 1,0 0-1,1 1 1,-1-1-1,0 0 0,0 0 1,0 1-1,1-1 1,-1 0-1,0 1 0,0-1 1,0 0-1,1 1 1,-1-1-1,0 0 1,0 1-1,0-1 0,0 0 1,0 1-1,0-1 1,0 0-1,0 1 0,0-1 1,0 0-1,0 1 1,1 23 1033,-3-2-712,-2 0 1,0 0-1,-13 37 0,-30 66-94,27-77-216,10-23-69,4-11-3,0 0-1,1 0 1,0 1 0,1 0 0,-3 25 0,7-39-4,0 0-1,0 0 1,0 0-1,0 0 1,0 1 0,0-1-1,0 0 1,1 0-1,-1 0 1,0 0 0,1 0-1,-1 0 1,1 0-1,-1 0 1,1 0 0,-1 0-1,1-1 1,0 1-1,-1 0 1,1 0 0,0 0-1,0-1 1,0 1-1,0 0 1,-1-1 0,1 1-1,0-1 1,0 1-1,0-1 1,0 1 0,0-1-1,0 0 1,0 1-1,0-1 1,1 0-1,-1 0 1,0 0 0,0 0-1,0 0 1,0 0-1,0 0 1,0 0 0,0 0-1,2-1 1,6-1 18,1 0 1,-1 0-1,19-8 0,-21 7-4,15-5-568,0-1 0,0-1 0,-1-1 0,0-1 0,33-26 0,-46 29-107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3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18548,'1'2'175,"-1"0"0,0-1 0,1 1 0,-1 0 0,0 0 1,0 0-1,0 0 0,0 0 0,0 0 0,0 0 0,-1 0 0,1 0 0,-1 0 0,1 0 0,-1 0 0,0 0 1,0 0-1,0-1 0,0 1 0,-2 3 0,-31 38 1504,22-28-908,-188 223 49,198-236-2546,3-4 509,10-12-129,11-17 179,-6 6 308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3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16075,'0'0'111,"1"0"-1,-1 1 1,1-1-1,-1 0 1,1 0-1,-1 1 1,1-1-1,-1 0 1,0 1-1,1-1 1,-1 1-1,0-1 1,1 0-1,-1 1 1,0-1-1,1 1 1,-1-1-1,0 1 1,0-1-1,1 1 1,-1-1-1,0 1 1,0-1-1,0 1 1,0-1-1,0 1 0,0-1 1,0 1-1,0-1 1,0 1-1,0-1 1,0 1-1,0 0 1,-6 23 1065,2-13 11,-4 23 813,2-15-1433,1 0-1,1 1 1,1-1-1,1 1 0,0 38 1,3-54-679,0 1 1,0-1-1,1 1 1,-1-1-1,1 0 1,0 0-1,0 0 1,0 0-1,0 0 1,6 7-1,1 1-2060,-10-10 837,-2-3 488</inkml:trace>
  <inkml:trace contextRef="#ctx0" brushRef="#br0" timeOffset="1">2 228 20532,'-1'0'1937,"5"0"-1185,6 1-280,7 1 960,3-1-351,8 1-441,0-1-168,4-1-576,2 0-840,-5 3 856,2 0-152,-6-3-161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4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17372,'7'7'2296,"1"-1"-1360,4 1-303,1-1 1767,10-2-1168,2 2-215,8-3-353,2-2-112,2-1-216,0 0-72,-5-6-112,-3 5-184,-9-3-744,-5-1-480,-5-2 1047,-4-6-183,-4 1-128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17308,'0'0'76,"0"0"0,1 0 0,-1 0 0,0-1 1,1 1-1,-1 0 0,0 0 0,0 0 0,1 0 0,-1 0 1,0 0-1,1 0 0,-1 0 0,0 0 0,0 0 0,1 0 1,-1 0-1,0 0 0,1 0 0,-1 0 0,0 1 0,0-1 1,1 0-1,-1 0 0,0 0 0,0 0 0,1 0 0,-1 1 1,0-1-1,0 0 0,1 0 0,-1 0 0,0 1 0,0-1 1,0 0-1,0 0 0,1 1 0,-1-1 0,0 0 0,0 0 1,0 1-1,0-1 0,0 0 0,0 1 0,0-1 0,0 0 1,0 1-1,0-1 0,0 0 0,0 0 0,0 1 0,0-1 1,0 0-1,0 1 0,1 23 1180,-1-18-804,-6 101 1467,2-67-1587,3 67 0,1-104-311,0-1-1,0 0 1,1 0-1,-1 0 1,1 0 0,-1 0-1,1 0 1,-1 0-1,1 0 1,0 0-1,0 0 1,0 0 0,0 0-1,1 0 1,2 2-1,-3-3 2,0 0 0,0 0-1,1-1 1,-1 1-1,0-1 1,1 1 0,-1-1-1,0 0 1,1 1 0,-1-1-1,1 0 1,-1 0-1,1 0 1,-1 0 0,1 0-1,-1 0 1,0 0 0,1-1-1,-1 1 1,1 0-1,-1-1 1,0 0 0,3 0-1,3-3 75,0 0 0,0 0 0,0 0 0,-1-1 0,1 0 0,-1 0 0,8-9 0,37-47 521,-34 39-393,38-43 218,-55 64-439,0 1 0,0 0 0,1 0 0,-1-1 0,0 1 0,0 0 0,0-1 0,1 1 0,-1 0 0,0 0 0,0-1 0,1 1 0,-1 0 0,0 0 0,1 0 0,-1 0 0,0-1-1,0 1 1,1 0 0,-1 0 0,0 0 0,1 0 0,-1 0 0,0 0 0,1 0 0,-1 0 0,0 0 0,1 0 0,-1 0 0,0 0 0,1 0 0,-1 0 0,0 0 0,1 0 0,-1 0-1,0 0 1,1 0 0,-1 1 0,0-1 0,1 0 0,-1 0 0,4 18 25,-9 29-70,4-45 42,-12 62-50,-3 24-40,16-87 88,0 0 0,-1 0 0,1-1-1,0 1 1,0 0 0,0 0 0,0 0 0,0 0 0,0 0 0,0 0 0,1 0 0,-1 0 0,0 0-1,0 0 1,1 0 0,-1-1 0,0 1 0,1 0 0,-1 0 0,1 0 0,-1-1 0,1 1 0,1 1-1,-1-2 2,0 1-1,0-1 0,0 0 0,0 0 0,0 0 1,0 1-1,0-1 0,0 0 0,0 0 0,0-1 0,0 1 1,0 0-1,0 0 0,0 0 0,-1-1 0,1 1 0,0 0 1,1-2-1,6-2 0,0 0 1,0-1 0,12-11-1,104-98 166,-11 9-205,-112 104-18,-1 1 1,1 0-1,-1 0 0,1 0 1,-1-1-1,0 1 1,1 0-1,-1-1 0,0 1 1,1 0-1,-1-1 1,0 1-1,1 0 0,-1-1 1,0 1-1,0-1 1,0 1-1,1 0 1,-1-1-1,0 1 0,0-1 1,0 1-1,0-1 1,0 1-1,0-1 0,0 1 1,0-1-1,0 1 1,0-1-1,0 1 0,0 0 1,0-1-1,0 0 1,-12-6-423,7 5 321,-9-5-387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4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 16916,'0'-1'228,"1"1"1,0-1 0,0 0 0,0 1 0,0-1 0,0 1 0,0-1 0,1 1-1,-1-1 1,0 1 0,0 0 0,0 0 0,0-1 0,0 1 0,1 0-1,-1 0 1,0 0 0,0 0 0,0 0 0,0 1 0,2-1 0,-2 1-84,0 0 1,-1 0 0,1 1 0,-1-1 0,1 0 0,-1 0 0,1 1-1,-1-1 1,0 0 0,0 0 0,0 1 0,1-1 0,-1 0-1,0 1 1,-1-1 0,1 0 0,0 0 0,0 1 0,0-1 0,-1 2-1,-5 23 231,-1 1 0,-2-1 0,-18 40 0,13-34-266,4-6-71,-9 17 12,3 1-1,-22 91 1,37-133-43,0 1 0,1 0 0,0-1 0,0 1 0,0 0 0,0-1 0,0 1 0,0 0 0,1-1 0,0 4 0,0-5 6,-1 0 0,1 0-1,-1 0 1,1 0 0,0 0-1,0 0 1,0 0 0,0 0-1,-1 0 1,1-1-1,0 1 1,0 0 0,1-1-1,-1 1 1,0-1 0,0 1-1,0-1 1,0 1-1,0-1 1,1 0 0,-1 1-1,0-1 1,0 0 0,2 0-1,16 0 85,0 0-1,1-1 1,-1-1-1,0-1 1,0-1-1,-1 0 1,1-1-1,19-9 1,-36 13-81,1 1 0,-1-1 1,1 0-1,-1 0 0,0 0 1,1 0-1,-1 0 0,0-1 1,0 1-1,0-1 0,0 1 1,0-1-1,0 0 0,0 0 1,-1 0-1,1 0 0,-1 0 1,1 0-1,-1 0 0,0-1 1,1-2-1,3-16-29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4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19324,'0'4'273,"0"0"-1,-1 0 0,1 0 1,-1 0-1,1 0 1,-1-1-1,0 1 0,-1 0 1,1 0-1,-1 0 1,-3 6-1,-30 42 839,23-36-543,-55 70-104,-134 134 0,200-217-1016,11-8 134,15-13-399,19-25-1546,-2-2-1,-2-2 1,-2-1-1,59-101 1,-92 140 2346,9-16 152,-13 24 8,-1 0-1,1 0 1,-1 0-1,1 1 0,-1-1 1,1 0-1,0 0 1,-1 1-1,1-1 0,0 1 1,0-1-1,0 1 1,-1-1-1,1 1 1,0-1-1,0 1 0,0 0 1,0-1-1,0 1 1,0 0-1,0 0 0,1-1 1,-2 2 37,1 0 1,0-1-1,-1 1 0,1-1 1,-1 1-1,1 0 1,-1 0-1,1-1 0,-1 1 1,0 0-1,1 0 1,-1-1-1,0 1 0,0 0 1,0 0-1,1 0 1,-1-1-1,0 1 0,0 0 1,0 0-1,0 0 1,0 0-1,-1 0 0,0 24 2008,1-24-2109,-10 75 3192,4-36-2128,-1 51-1,7-78-1161,0 1 1,1-1-1,1 0 0,0 1 1,1-1-1,1 0 0,9 23 0,-21-38-4198,-6-10 3505,2-1-290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4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 15523,'-2'0'1969,"3"0"-841,6 0-368,9 1 1329,1-1-473,9 3-424,3-3-216,2-3-576,2-1-400,-1-2-800,-2 2 760,-4-9-240,-3-4-104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4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18596,'-2'4'1068,"-2"5"1257,19-7-594,9-2 7,44-6 1,-52 3-1603,-1 1 1,1 1-1,0 0 1,-1 1-1,1 0 1,0 2-1,20 4 1,-7 9-3354,-28-16 3137,-1 1 0,1 0 0,-1-1 0,1 1 0,-1-1-1,0 1 1,1-1 0,-1 1 0,0-1 0,1 1 0,-1-1 0,0 1 0,0-1 0,1 0 0,-1 1 0,0-1-1,0-1 1,2-12-801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4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19076,'10'-6'3857,"-13"14"-1204,-3 6-2531,-39 111 507,41-109-540,0-1 0,1 1 0,1-1 0,0 1-1,1 0 1,1 21 0,0-34-68,1-1-1,-1 1 1,0-1-1,1 1 1,0-1 0,-1 1-1,1-1 1,0 1-1,0-1 1,0 0 0,1 0-1,-1 1 1,1-1-1,-1 0 1,1 0-1,-1 0 1,1 0 0,0-1-1,0 1 1,4 2-1,-5-3-55,1-1-1,0 1 0,0-1 0,0 0 0,0 1 1,0-1-1,0 0 0,0 0 0,0 0 1,-1 0-1,1-1 0,0 1 0,0 0 0,0-1 1,0 1-1,0-1 0,-1 0 0,1 0 1,0 1-1,0-1 0,-1 0 0,1-1 1,-1 1-1,1 0 0,-1 0 0,1-1 0,1-2 1,2-2-115,0-1 1,-1 0 0,1 0 0,-2 0 0,1 0 0,-1-1-1,0 1 1,3-13 0,0 2-67,8-25-258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2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 14987,'0'0'65,"0"-1"0,0 1 1,1 0-1,-1 0 0,0-1 0,0 1 0,1 0 0,-1 0 0,0 0 0,0-1 1,1 1-1,-1 0 0,0 0 0,1 0 0,-1 0 0,0 0 0,1 0 0,-1 0 1,0-1-1,1 1 0,-1 0 0,0 0 0,0 0 0,1 0 0,-1 0 0,0 1 1,1-1-1,-1 0 0,0 0 0,1 0 0,-1 0 0,0 0 0,1 0 0,-1 0 1,0 1-1,0-1 0,1 0 0,-1 0 0,0 0 0,1 1 0,-1-1 0,2 18 1220,-9 33-616,5-43-409,-46 274 2011,58-335-1878,3 1-1,1 0 1,39-89-1,-50 135-390,0 0-1,0 1 1,0 0 0,1 0 0,0 0-1,0 0 1,0 0 0,1 1-1,9-8 1,-11 10-1,0 0 0,1 1 0,-1-1 0,0 1 0,1 0 0,-1 0 0,1 0 0,-1 0 0,1 1 0,0-1 0,-1 1 0,1 0 0,0 0 0,-1 0 0,1 0 0,0 1 0,-1 0 0,6 1 0,1 1 6,0 1-1,-1 0 1,1 0-1,-1 1 1,13 9-1,-19-13-2,0 1 0,-1 0 0,0-1 0,1 1-1,-1 0 1,0 1 0,0-1 0,0 0 0,0 1 0,-1-1 0,1 1 0,-1-1-1,1 1 1,-1 0 0,0-1 0,0 1 0,0 0 0,0 0 0,-1 0 0,1 0-1,-1 0 1,0 0 0,0 4 0,0-5 11,0 0-1,0-1 1,-1 1-1,1-1 1,-1 1-1,0-1 1,1 1-1,-1-1 1,0 1-1,0-1 1,0 1-1,0-1 1,0 0-1,0 0 1,0 1 0,-1-1-1,1 0 1,0 0-1,-3 1 1,1-1 15,0 1 1,0-1 0,0 0-1,0 0 1,0 0 0,-1-1 0,1 1-1,0-1 1,-5 1 0,0-2 21,-1 1 0,1-1 0,-1 0 0,1-1 0,0 0 1,0 0-1,-9-4 0,-6-6-327,13 5-674,10 7 932,0 0 0,0-1 0,0 1 0,0 0 0,0 0 0,0 0 0,0 0 0,0 0 0,0 0-1,-1 0 1,1 0 0,0 0 0,0 0 0,0-1 0,0 1 0,0 0 0,0 0 0,0 0 0,0 0 0,0 0 0,0 0 0,0 0 0,0 0 0,0-1-1,0 1 1,0 0 0,0 0 0,0 0 0,0 0 0,1 0 0,-1 0 0,0 0 0,0 0 0,0 0 0,0 0 0,0-1 0,0 1 0,0 0 0,0 0 0,0 0-1,0 0 1,0 0 0,0 0 0,0 0 0,1 0 0,-1 0 0,0 0 0,0 0 0,0 0 0,0 0 0,0 0 0,0 0 0,0 0 0,0 0 0,0 0 0,1 0-1,-1 0 1,0 0 0,0 0 0,0 0 0,0 0 0,0 0 0,0 0 0,0 0 0,0 0 0,1 0 0,9-2-381,6-1-128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4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18652,'-10'4'2168,"9"4"-1231,-2 0-433,3-4 1608,0-2-984,1-2-952,5-2-584,-2-3 392,5-1-160,0 2-192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5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17564,'7'37'5469,"-7"-36"-5410,0-1 0,0 1 0,0-1 0,0 1 0,0-1 0,0 0 0,0 1 0,0-1 0,1 1-1,-1-1 1,0 0 0,0 1 0,0-1 0,0 1 0,1-1 0,-1 0 0,0 1 0,0-1 0,1 0 0,-1 1 0,0-1 0,1 0 0,-1 1 0,0-1 0,1 0 0,-1 0 0,0 1 0,1-1 0,0 0 0,15 2 581,18-10-373,-27 6-190,0-2-1,0 1 1,-1-1-1,7-4 0,-11 6-19,0 1-1,1-1 0,-1 0 0,-1 0 1,1 0-1,0 0 0,0 0 0,-1 0 1,1 0-1,-1-1 0,0 1 0,0 0 1,0-1-1,2-4 0,-3 7-44,0 0-1,0 0 1,0-1-1,0 1 0,0 0 1,0 0-1,0 0 1,0-1-1,0 1 1,0 0-1,0 0 1,0 0-1,0-1 1,0 1-1,0 0 1,0 0-1,0 0 1,0 0-1,0-1 1,0 1-1,0 0 1,0 0-1,-1 0 1,1 0-1,0-1 1,0 1-1,0 0 1,0 0-1,0 0 0,0 0 1,-1 0-1,1-1 1,0 1-1,0 0 1,0 0-1,0 0 1,-1 0-1,1 0 1,0 0-1,0 0 1,0 0-1,-1 0 1,1 0-1,0 0 1,-12 3 245,-11 9-61,15-5-215,0-1 1,0 1-1,0 0 1,1 1-1,0-1 1,0 1-1,-10 17 1,15-17-567,8-11-252,8-10-617,-10 6 1170,0 0 0,0 1-1,5-14 1,-2-4-391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5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16187,'0'0'55,"0"1"-1,0-1 0,-1 0 0,1 0 1,0 0-1,0 1 0,0-1 0,0 0 0,0 0 1,0 1-1,0-1 0,0 0 0,0 0 0,0 0 1,0 1-1,0-1 0,0 0 0,0 0 1,0 1-1,0-1 0,1 0 0,-1 0 0,0 0 1,0 1-1,0-1 0,0 0 0,0 0 1,0 0-1,1 0 0,-1 1 0,0-1 0,0 0 1,0 0-1,0 0 0,1 0 0,-1 0 0,0 1 1,0-1-1,0 0 0,1 0 0,-1 0 1,0 0-1,0 0 0,0 0 0,1 0 0,-1 0 1,0 0-1,0 0 0,1 0 0,-1 0 1,12-11 1382,13-24-30,46-95 546,27-43-866,-91 168-971,-8 15-78,-7 26-43,6-30 16,-7 33 4,-10 35 117,3 0 0,-11 126 0,29-180-522,0-15 47,1-11-17,1-11 146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0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97 10362,'-4'3'1392,"0"1"0,1 1 0,-1-1 1,1 0-1,-4 9 0,7-14-1235,1 0 0,-1 0-1,0 1 1,0-1 0,1 0 0,-1 1 0,0-1 0,0 0 0,0 0 0,0 1 0,0-1 0,0 0 0,0 0 0,0 1 0,0-1 0,-1 0 0,1 0 0,0 1 0,0-1 0,-1 0-1,1 1 1,0-1 0,-1 0 0,0 0 0,0-1-1,-1 0 1,1 1-1,-1-1 0,0 1 0,0-1 0,1 1 0,-1 0 1,-4-2-1,2 1-74,-1 0 1,0 0-1,1 1 1,-1 0-1,0 0 1,0 0-1,-8-1 1,6 3-71,1-1 1,0 1-1,-1 0 1,1 0-1,0 1 1,0-1-1,0 2 1,0-1-1,0 0 1,0 1-1,1 0 1,-1 1-1,1-1 1,0 1-1,0 0 1,-7 8-1,11-12-13,1 1 1,0-1-1,-1 1 0,1-1 0,-1 0 1,1 1-1,0-1 0,-1 1 0,1-1 1,0 1-1,0-1 0,0 1 0,-1 0 1,1-1-1,0 1 0,0-1 0,0 1 1,0-1-1,0 1 0,0 0 0,0-1 1,0 1-1,0-1 0,0 1 0,1 0 1,-1 0-1,1-1 0,-1 1 1,1-1-1,-1 0 0,1 0 1,0 1-1,-1-1 1,1 0-1,-1 0 0,1 0 1,0 0-1,-1 0 0,1 0 1,-1 0-1,1 0 1,0 0-1,-1 0 0,2 0 1,30-9 19,-21 4 33,0 0 0,-1-1 1,0 0-1,0 0 0,-1-1 0,0-1 1,0 1-1,0-1 0,-1-1 0,0 0 1,10-16-1,-17 25-46,-1 0 0,0 0 0,0-1-1,1 1 1,-1 0 0,0-1 0,0 1 0,0 0 0,0-1 0,1 1 0,-1 0 0,0-1 0,0 1 0,0-1-1,0 1 1,0 0 0,0-1 0,0 1 0,0-1 0,0 1 0,0 0 0,0-1 0,0 1 0,0 0 0,0-1-1,0 1 1,0-1 0,-1 1 0,1-1 0,-11 3 115,-15 13-24,11-1-86,1 1 0,0 0 0,1 0 0,0 1 0,1 1 0,-10 19 0,21-34-12,1-1 0,-1 0 0,0 1 0,0-1 0,1 1 0,-1 0 0,1-1 0,-1 1 0,1-1 0,0 1 0,-1 0 0,1-1 0,0 1 0,0 1 0,0-2 1,1-1-1,-1 0 0,0 1 1,0-1-1,1 1 0,-1-1 1,0 0-1,0 1 0,1-1 1,-1 0-1,0 1 0,1-1 1,-1 0-1,0 0 0,1 1 1,-1-1-1,1 0 0,-1 0 1,0 0-1,1 0 0,-1 0 1,1 1-1,-1-1 0,1 0 1,-1 0-1,1 0 0,-1 0 1,0 0-1,1 0 0,-1 0 1,1-1-1,4 1-2,-1-1 0,0 0 0,0-1-1,1 1 1,-1-1 0,0 0 0,0 0 0,4-3 0,4-3 40,1-1 0,-1 0 0,-1-1 0,0 0 0,0-1 0,-1 0 0,12-17 0,-15 12 48,-7 16-83,0 0 0,0 0-1,0 0 1,0 0 0,0-1-1,0 1 1,0 0 0,0 0 0,-1 0-1,1 0 1,0 0 0,0 0-1,0 0 1,0 0 0,0 0-1,0 0 1,-1 0 0,1 0-1,0 0 1,0 0 0,0 0 0,0 0-1,0 0 1,-1 0 0,1 0-1,0 0 1,0 0 0,0 0-1,0 0 1,0 0 0,-1 0-1,1 0 1,0 0 0,0 0 0,0 0-1,0 0 1,0 0 0,0 0-1,-1 0 1,1 0 0,0 1-1,0-1 1,0 0 0,0 0-1,0 0 1,0 0 0,0 0-1,-3 2 3,0 0-1,0 1 1,1-1-1,0 0 1,-1 1-1,-3 5 1,5-7-12,-11 22-15,11-23 21,1 1 0,-1 0 1,1 0-1,-1 0 1,1 0-1,0 0 0,-1 0 1,1 0-1,0 1 1,0-1-1,0 0 0,0 0 1,0 0-1,0 0 0,0 0 1,0 0-1,0 2 1,24-28-33,-18 17 28,0 0 0,-1-1 0,0 1 0,0-1 0,0 0 0,-2-1 0,1 1 0,4-19 0,-8 27 6,0 1 0,0-1 0,1 0 0,-1 1 0,0-1 0,0 1 0,0-1 0,0 1 1,0-1-1,0 0 0,0 1 0,0-1 0,0 1 0,0-1 0,-1 1 0,1-1 0,0 0 0,0 1 1,0-1-1,-1 1 0,1-1 0,0 1 0,-1-1 0,1 1 0,0 0 0,-1-1 0,1 1 0,-1-1 1,1 1-1,-1 0 0,0-1 0,0 1 0,0 0-1,0-1 1,-1 1 0,1 0 0,0 0 0,0 0-1,-1 1 1,1-1 0,0 0 0,0 0-1,0 1 1,-1-1 0,-1 2 0,-33 19-18,34-19 2,-9 5-188,0 2-1,0 0 0,1 0 0,0 1 0,1 0 0,-11 15 1,19-22-139,4-8 111,3-11-127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8:0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1338 115 9250,'-6'-8'154,"0"0"0,0 1 0,-1 0 0,0 0 0,-1 0 0,1 1 1,-1 0-1,-1 0 0,-10-5 0,6 5 188,-1 0 0,0 0 1,0 2-1,-1 0 0,-21-4 0,-7 4 731,0 1-1,-1 2 1,-53 7-1,26 0-565,1 2-1,-1 5 1,2 2 0,0 3-1,-107 43 1,152-50-471,0 1 0,1 1 0,1 1 1,0 2-1,1 0 0,1 1 1,0 0-1,-26 32 0,27-24 0,0 0 0,1 1 0,2 1 0,1 1 0,1 0 1,-19 54-1,24-51-17,0 0 0,2 1 1,1 0-1,2 1 1,1-1-1,2 1 0,0-1 1,3 1-1,1 0 1,1-1-1,1 0 1,2 0-1,2-1 0,0 1 1,16 30-1,-15-42 6,1 0-1,1 0 0,1-1 1,0 0-1,2-1 0,0-1 1,1-1-1,1 0 0,0-1 1,1 0-1,1-2 1,0 0-1,1-1 0,0-1 1,1-1-1,0-1 0,0 0 1,1-2-1,0-1 0,1 0 1,-1-2-1,1 0 1,0-2-1,0 0 0,34-3 1,-18-3 116,0-1 1,-1-1-1,1-3 0,-2-1 1,58-23-1,-37 8 186,-1-3-1,89-58 1,-100 53-136,-2-1 1,-2-2-1,-1-2 0,38-46 0,-16 8 119,74-119-1,-113 158-204,-3-1 0,29-68 0,-43 87-82,0-2-1,-1 1 1,-1-1 0,-1 0-1,-1 0 1,-1 0-1,0-32 1,-3 45-49,1 1 1,-1-1-1,0 1 0,0-1 0,-1 1 1,0-1-1,0 1 0,-1 0 0,0 0 1,0 0-1,0 1 0,-1-1 0,0 1 0,-1-1 1,1 1-1,-1 1 0,-1-1 0,1 1 1,-1 0-1,1 0 0,-12-7 0,4 5-110,1 1-1,-1 0 0,-1 1 1,1 1-1,-1 0 0,0 1 0,0 0 1,0 1-1,0 0 0,0 1 1,-1 1-1,1 1 0,0 0 1,0 0-1,-25 7 0,-26 12-396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8:2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1620 13187,'2'0'99,"-1"0"1,0 0-1,0 0 1,0 0-1,1 0 0,-1 0 1,0-1-1,0 1 1,1 0-1,-1-1 1,0 1-1,0-1 0,0 1 1,2-2-1,4 0 110,9-3 161,0-1 0,-1-1 0,14-8 1,26-11 139,341-159 744,-237 105-1130,332-169 45,55-28 534,75 8-170,93-46-1182,-689 302 634,234-122 3,-232 118-54,-19 8-160,-11 5 140,-16 3 56,17 1 18,-35 1-61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8:2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4 15955,'2'-4'1399,"-4"8"-457,-14 19-56,-22 36-534,-61 98-261,-42 70-449,132-212 319,-19 36-66,27-48 97,0 0 1,-1 1-1,1-1 1,0 0 0,1 0-1,-1 1 1,1-1-1,-1 0 1,1 1-1,0-1 1,0 0 0,0 1-1,2 4 1,-1-6 16,0 0 1,0-1 0,1 1-1,-1-1 1,1 1 0,-1-1 0,1 1-1,0-1 1,-1 0 0,1 0-1,0 0 1,0 0 0,0 0-1,0 0 1,0-1 0,0 1-1,0 0 1,0-1 0,0 0-1,0 1 1,0-1 0,3 0-1,20 0 200,-1 0-1,1-2 0,0-1 0,-1 0 0,27-9 0,8 0 142,-2 2-294,0-4-1,-1-1 1,0-4-1,62-29 1,-30 1-122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0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16131,'0'0'109,"0"-1"-1,0 0 0,-1 1 1,1-1-1,0 1 0,-1-1 0,1 0 1,-1 1-1,1-1 0,0 1 1,-1-1-1,1 1 0,-1-1 0,0 1 1,1-1-1,-1 1 0,1 0 1,-1-1-1,0 1 0,1 0 0,-1-1 1,0 1-1,0 0 0,0 0-40,1 0 1,-1 1-1,1-1 0,-1 0 1,1 1-1,-1-1 0,1 1 0,0-1 1,-1 1-1,1-1 0,0 1 0,-1-1 1,1 1-1,0-1 0,0 1 0,-1-1 1,1 1-1,0-1 0,0 1 1,0 1-1,-3 36 1234,5-13-1111,1 0-1,2 0 1,0 0-1,2 0 1,1-1-1,0 0 1,2-1 0,1 0-1,1 0 1,18 26-1,-26-44-160,-1 0-1,1-1 1,0 0-1,0 0 1,0 0-1,1-1 0,-1 1 1,1-1-1,6 3 1,-10-5-3,1 0 0,0-1 0,0 1 0,0 0 0,-1-1 0,1 0 0,0 1 0,0-1 0,0 0 0,0 0 0,0 0 0,0 0 0,0 0 0,-1-1 0,1 1 0,0-1 0,0 1 0,0-1 0,-1 0 0,1 1 0,0-1 0,0 0 0,-1 0 0,1 0 0,-1 0 0,1-1 0,-1 1 0,0 0 0,3-3 0,6-9 195,0-1 1,0 0 0,-2 0 0,0-1-1,8-19 1,26-83 579,-39 110-767,21-80 135,-24 90-484,0-1-1,0 0 1,1 0 0,-1 0 0,1 0 0,-1 0 0,1 0-1,0 0 1,1 2 0,-2-3 224,1 0 0,-1 0 0,1 0 0,-1 0 0,1-1 0,-1 1 0,1 0 0,0 0 1,-1-1-1,1 1 0,0 0 0,0-1 0,-1 1 0,1-1 0,0 1 0,0-1 0,0 1 0,0-1 0,0 0 0,0 1 0,0-1 0,0 0 0,0 0 0,0 1 0,0-1 0,-1 0 1,1 0-1,0 0 0,0 0 0,0-1 0,2 1 0,11-6-888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0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13723,'0'1'166,"1"0"0,-1 0 0,1 0 0,-1-1 0,1 1 0,-1 0 0,0 0 0,1 0 1,-1 0-1,0 0 0,0 0 0,1 0 0,-1 0 0,0 0 0,0 0 0,0 0 0,0-1 0,0 1 0,-1 0 0,1 0 0,0 0 0,0 0 0,-1 0 0,1 0 1,0 0-1,-1 0 0,1 0 0,-1-1 0,1 1 0,-2 1 0,-23 29 2220,12-16-1694,0 4 17,-15 26-1,25-39-632,0-1 0,0 1 0,1 0 0,0 0 0,0 0 0,1 0 0,-1 1 0,1-1 0,0 11 0,1-16-67,0 0-1,0 0 1,0-1-1,1 1 1,-1 0-1,0-1 1,0 1-1,0 0 1,1-1-1,-1 1 0,0 0 1,1-1-1,-1 1 1,1-1-1,-1 1 1,1-1-1,-1 1 1,1-1-1,-1 1 1,1-1-1,-1 1 0,1-1 1,0 1-1,-1-1 1,2 0-1,21 4 132,28-13 39,-48 9-161,-3 0-18,18-5 76,0 1 0,1 1 0,0 1 0,32-1 0,-46 4-61,-1-1 0,1 1-1,0 0 1,-1 0 0,0 0 0,1 0 0,-1 1-1,0 0 1,0 0 0,0 0 0,5 3 0,-7-3-3,1 1 0,-1-1 1,1 1-1,-1-1 1,0 1-1,0 0 1,0 0-1,-1 0 1,1 0-1,-1 0 0,1 0 1,-1 0-1,0 1 1,0-1-1,0 0 1,0 7-1,1-3 350,0-7-85,3-14 83,4-23 43,-6 19-231,0-1 1,-1 1-1,-2 0 1,-1-30 0,-1 40-129,2 10-84,0-1 25,0 0-1,0 0 1,0 0 0,1 0-1,-1 0 1,1 0-1,-1 0 1,0 0 0,1-1-1,0 1 1,-1 0 0,1 0-1,-1 0 1,1-1 0,0 1-1,0 0 1,1 0 0,2 1-38,-1 0 1,1-1-1,0 1 1,0-1-1,0 0 0,0 0 1,0-1-1,0 1 1,0-1-1,0 0 1,0 0-1,0 0 1,0 0-1,1-1 1,-1 0-1,0 0 1,0 0-1,-1 0 1,1 0-1,0-1 1,0 0-1,3-2 1,9-5-136,0 0 1,0-1-1,19-18 1,-16 10 68,11-7 6,-29 25 114,-1 0 0,0-1 1,0 1-1,0 0 0,0 0 0,1 0 1,-1 0-1,0 0 0,0 0 0,0 0 1,1 0-1,-1 0 0,0 0 0,0 0 1,0 0-1,1 0 0,-1 0 0,0 0 1,0 0-1,0 0 0,1 0 0,-1 0 1,0 0-1,0 1 0,0-1 0,0 0 1,1 0-1,-1 0 0,0 0 0,0 0 1,0 0-1,0 1 0,0-1 1,1 0-1,-1 0 0,0 0 0,0 0 1,0 1-1,0-1 0,0 0 0,0 0 1,0 0-1,0 0 0,0 1 0,0-1 1,0 0-1,0 0 0,0 0 0,0 1 1,0-1-1,0 0 0,0 0 0,0 0 1,0 1-1,0-1 0,0 0 0,0 1 1,-1 13 44,1-12-39,-9 48 128,5-33-73,1 0 0,1 1-1,0-1 1,1 0 0,1 1 0,3 29-1,-3-47-56,0 1-1,0 0 1,1 0-1,-1 0 1,0-1-1,0 1 1,1 0-1,-1 0 1,0-1-1,1 1 1,-1 0-1,1 0 1,-1-1-1,1 1 1,-1 0-1,1-1 1,-1 1-1,1-1 1,-1 1-1,1-1 1,1 1-1,-1 0-19,0-1-1,-1 0 1,1 0-1,0 0 1,-1-1 0,1 1-1,0 0 1,-1 0-1,1 0 1,0 0-1,-1-1 1,1 1 0,-1 0-1,1-1 1,0 1-1,-1 0 1,1-1-1,-1 1 1,1-1 0,0 0-1,2-2-201,0 0 0,-1 0-1,1 0 1,-1-1 0,1 1 0,2-8 0,0-2-150,-1 0 0,-1-1 0,0 0 0,-1 0 1,1-26-1,-3 39 352,2-45-783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0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18972,'-1'7'1952,"1"0"-1415,0 0-225,3 1 824,5-3-1112,5 1-536,2-5 512,2-1-216,1-1-160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2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16452,'-1'0'194,"0"1"1,1 0-1,-1-1 1,0 1 0,1 0-1,-1 0 1,1 0-1,-1 0 1,0 0 0,1 0-1,0-1 1,-1 1-1,1 0 1,-1 2 0,1-3-113,0 0 1,1 1 0,-1-1-1,0 0 1,0 1 0,0-1-1,0 0 1,0 1 0,0-1-1,0 0 1,1 1 0,-1-1-1,0 0 1,0 0 0,1 1-1,-1-1 1,0 0 0,0 0-1,1 1 1,-1-1 0,0 0-1,0 0 1,1 0 0,-1 1 0,0-1-1,1 0 1,31 4 1788,-31-4-1873,88-2 1232,17 0-2291,-99 4 1407,-10 2-496,-5-1-74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0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111 109 15475,'-2'7'435,"0"-1"0,0 1 0,-1-1 0,0 0 0,0 0 0,-1 0 0,0 0 0,-9 10 0,-5 10 990,-21 42 936,36-63-2237,0 1 0,1 0 1,0 0-1,0 0 0,0 0 0,1 0 1,0 0-1,0 0 0,0 1 0,1 7 1,0-13-121,0 0 1,0-1 0,1 1-1,-1-1 1,0 1 0,0 0-1,0-1 1,0 1 0,1-1-1,-1 1 1,0 0 0,1-1-1,-1 1 1,0-1 0,1 1-1,-1-1 1,1 1 0,-1-1-1,1 1 1,-1-1 0,1 0-1,-1 1 1,1-1 0,-1 0-1,1 1 1,-1-1-1,1 0 1,0 0 0,-1 0-1,1 1 1,-1-1 0,1 0-1,0 0 1,-1 0 0,1 0-1,0 0 1,-1 0 0,1 0-1,0 0 1,-1 0 0,1-1-1,-1 1 1,1 0 0,0 0-1,-1 0 1,1-1 0,-1 1-1,1 0 1,-1-1 0,1 1-1,0-1 1,4-2 2,0 0 1,-1 0-1,1 0 1,-1-1-1,5-4 0,10-14 18,-1-1-1,0-1 0,-2 0 0,22-46 1,-44 89-50,0-1-1,1 1 1,1 0 0,0 0 0,2 1 0,-1 31 0,3-49-14,0 0-1,0 0 1,0 0 0,1 0 0,-1-1 0,1 1 0,-1 0 0,1 0 0,0 0 0,-1 0 0,1 0-1,0-1 1,0 1 0,0 0 0,1-1 0,-1 1 0,2 1 0,-2-2-23,0-1 0,0 1 0,0-1 0,0 1 0,0-1 1,0 1-1,0-1 0,1 0 0,-1 1 0,0-1 0,0 0 0,0 0 0,1 0 0,-1 0 0,0 0 1,0 0-1,0 0 0,0 0 0,1-1 0,-1 1 0,0 0 0,0-1 0,0 1 0,0-1 1,0 1-1,0-1 0,0 0 0,0 1 0,1-2 0,5-4-290,0 1 0,-1-1 0,0 0 0,0-1 0,0 0 0,-1 0 0,0 0 0,5-11 0,30-68-1189,-28 56 717,50-132-1754,-61 161 2698,-1 1 0,0-1 0,1 0 1,-1 1-1,0-1 0,1 0 0,-1 0 0,0 1 0,0-1 0,0 0 0,0 0 0,0 1 1,0-1-1,0 0 0,0 0 0,0 0 0,0 1 0,0-1 0,0 0 0,-1-1 1,-9 14 1219,-11 25 705,-9 24 678,28-55-2548,0 0 0,0 0 1,1 0-1,-1 0 0,1 0 1,0 0-1,1 1 1,0 9-1,0-14-172,1-1 0,-1 1 0,0-1 0,1 0 1,-1 1-1,1-1 0,0 0 0,-1 1 0,1-1 0,0 0 0,0 0 1,0 1-1,0-1 0,0 0 0,0 0 0,0 0 0,0 0 0,0-1 1,0 1-1,1 0 0,-1 0 0,0-1 0,1 1 0,-1-1 1,2 2-1,5 0-134,0-1-1,0 1 1,14 0 0,2 1-121,-19-3 206,0 1-1,-1 0 1,1 1 0,0-1-1,-1 1 1,1 0 0,-1 0-1,0 1 1,1-1 0,-1 1-1,-1 0 1,8 6 0,-9-7 67,0 1 1,-1 0 0,1-1-1,0 1 1,-1 0 0,0 0-1,0 0 1,0 0 0,0 0 0,0 0-1,-1 0 1,1 0 0,-1 0-1,0 0 1,0 1 0,0-1-1,0 0 1,-1 0 0,1 0-1,-1 0 1,-1 4 0,1-2 61,-1 0-1,1 0 1,-1 0 0,-1 0 0,1-1 0,-1 1 0,0-1 0,0 1 0,0-1-1,0 0 1,-1 0 0,0 0 0,1-1 0,-1 1 0,-1-1 0,1 0-1,0 0 1,-1-1 0,0 1 0,1-1 0,-1 0 0,0 0 0,0-1 0,0 1-1,-1-1 1,1 0 0,0 0 0,-8-1 0,11 0-162,0 0 0,-1 0 1,1-1-1,0 1 0,0-1 0,0 0 0,0 0 1,0 1-1,0-1 0,1-1 0,-1 1 1,0 0-1,0 0 0,1-1 0,-1 1 1,1 0-1,-1-1 0,1 0 0,0 1 0,-2-3 1,1 0-6,-1 0 1,2 0-1,-1 0 1,0 0 0,1 0-1,-1 0 1,1 0-1,1-1 1,-2-4-1,3-26-525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0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20116,'0'16'1745,"-13"16"-1217,-6 5-208,1 6 680,-2 3-256,4-2-232,2-1-176,5-4-208,2-5-152,4-11-344,1-4-280,2-13-536,0-15-1577,2-10 1897,1-12-280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0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14307,'3'6'386,"0"0"-1,0 0 1,1-1-1,0 1 1,0-1-1,0 0 1,1 0-1,-1 0 1,1 0-1,0-1 1,7 4-1,-8-5-170,1-1-1,-1 0 0,1-1 1,0 1-1,-1-1 1,1 0-1,0 0 0,0 0 1,0-1-1,0 0 1,0 0-1,0 0 1,-1 0-1,1-1 0,0 0 1,5-1-1,0-1-75,-1 0 0,1 0-1,-1-1 1,0 0 0,0-1-1,10-6 1,-14 7-105,0 1 0,0-1 1,-1 0-1,1 0 0,-1-1 0,0 0 0,0 1 1,0-1-1,-1-1 0,6-9 0,-8 14-30,-1 1 1,1-1-1,-1 0 0,0 0 1,1 0-1,-1 1 0,0-1 0,0 0 1,1 0-1,-1 0 0,0 0 1,0 0-1,0 1 0,0-1 0,0 0 1,0 0-1,0 0 0,0 0 0,-1 0 1,1 1-1,0-1 0,0 0 1,-1 0-1,1 0 0,-1 0 0,0 0 0,0 1 0,1 0-1,-1 0 1,0 0 0,0 0-1,1 0 1,-1 0-1,0 0 1,0 0 0,1 0-1,-1 1 1,0-1-1,0 0 1,1 0 0,-1 1-1,0-1 1,1 0-1,-1 1 1,0-1 0,1 0-1,-1 1 1,1-1 0,-1 1-1,1-1 1,-1 1-1,1 0 1,-1-1 0,0 2-1,-6 6 33,-1 0 0,1 1-1,1 0 1,-9 15 0,13-21-19,1-1 0,-1 1-1,1 0 1,-1 0 0,1 0 0,0 0 0,0 0 0,1 0-1,-1 0 1,1 0 0,-1 1 0,1-1 0,0 0 0,0 0-1,0 0 1,1 0 0,-1 1 0,1-1 0,0 0-1,1 4 1,-1-6-6,0 0 0,0 0-1,0 0 1,-1 0-1,1-1 1,0 1 0,0 0-1,0-1 1,0 1 0,0-1-1,0 1 1,1-1 0,-1 0-1,0 1 1,0-1 0,0 0-1,0 0 1,0 0 0,1 0-1,-1 0 1,0 0-1,0 0 1,0 0 0,0 0-1,0 0 1,1-1 0,-1 1-1,1-1 1,36-14 170,-33 12-153,102-57 200,-105 59-227,-1 0 1,0 0 0,1 1 0,-1-1-1,0 1 1,1-1 0,-1 1-1,0-1 1,1 1 0,-1 0-1,1 0 1,-1 0 0,1 0-1,-1 0 1,1 0 0,-1 0 0,1 0-1,-1 0 1,0 1 0,1-1-1,-1 1 1,1-1 0,-1 1-1,0-1 1,1 1 0,-1 0 0,1 1-1,1 1 5,-1-1 1,0 1-1,-1 0 0,1 0 0,0 1 0,-1-1 0,0 0 1,2 7-1,6 13 33,-9-23-59,1 1-1,-1-1 0,0 1 0,0-1 1,1 0-1,-1 1 0,0-1 0,0 0 0,1 1 1,-1-1-1,1 0 0,-1 1 0,0-1 1,1 0-1,-1 0 0,0 0 0,1 1 1,-1-1-1,1 0 0,-1 0 0,1 0 0,-1 0 1,1 0-1,-1 0 0,0 0 0,1 0 1,-1 0-1,1 0 0,-1 0 0,1 0 0,-1 0 1,1 0-1,-1 0 0,0 0 0,1-1 1,-1 1-1,1 0 0,-1 0 0,0-1 0,1 1 1,-1 0-1,1 0 0,-1-1 0,0 1 1,1 0-1,-1-1 0,0 0 0,16-17-573,-15 16 634,10-15-317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0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19852,'-8'19'2459,"3"-9"-2082,-7 23 84,1 0 1,1 0 0,2 1 0,1 0-1,2 0 1,1 1 0,1 40 0,3-71-459,0-1 1,1 1-1,-1-1 0,1 1 1,-1-1-1,1 0 1,0 1-1,1-1 1,-1 0-1,1 0 1,2 4-1,-4-6-1,1 0-1,0 0 1,0 0-1,0 0 1,0-1-1,0 1 1,0-1 0,0 1-1,0-1 1,0 1-1,1-1 1,-1 1-1,0-1 1,0 0-1,0 0 1,0 1 0,1-1-1,-1 0 1,0 0-1,0 0 1,0 0-1,1-1 1,-1 1-1,0 0 1,0 0-1,0-1 1,0 1 0,0-1-1,1 1 1,-1-1-1,0 1 1,0-1-1,0 0 1,0 1-1,1-2 1,13-10 6,-1-1 1,0 0-1,-1-1 0,-1 0 0,0-1 1,13-22-1,2 0 9,104-147-251,-121 173-1936,-15 23-128,2-4 2113,-3 5-710</inkml:trace>
  <inkml:trace contextRef="#ctx0" brushRef="#br0" timeOffset="1">182 334 17908,'4'22'2000,"3"-8"-1344,7-8-528,4-2 737,3-11-281,2-6-72,7-9-408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0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17844,'-16'22'1535,"7"-9"-833,0 0 0,0 1 0,-7 17 0,14-28-618,1 1 0,-1-1 0,1 0 0,0 1 0,1-1 0,-1 0 0,0 1 0,1-1 0,0 1 0,0-1 0,0 1 0,0-1 0,1 1 0,-1-1 0,1 0 0,0 1 0,0-1 0,0 0-1,0 1 1,3 3 0,-4-5-61,1-1 0,0 0-1,0 0 1,-1 1-1,1-1 1,0 0 0,0 0-1,0 0 1,0 0 0,1 0-1,-1 0 1,0 0-1,0 0 1,0-1 0,1 1-1,-1 0 1,0-1-1,1 1 1,-1-1 0,1 1-1,-1-1 1,1 0-1,2 0 1,-2 0 13,1 0 0,-1-1-1,0 0 1,0 0 0,1 1 0,-1-1 0,0 0-1,0-1 1,0 1 0,0 0 0,0-1-1,-1 1 1,4-3 0,3-5 104,-1 0 1,0 0-1,0-1 1,9-17-1,-13 20-106,0 1 1,0-1-1,-1 1 0,0-1 0,-1 0 0,0 0 1,1-12-1,-2 18-49,1-1 0,-1 1 1,0 0-1,0-1 0,0 1 1,0 0-1,0-1 0,-1 1 1,1 0-1,0 0 0,-1-1 1,1 1-1,0 0 0,-1 0 1,0 0-1,1-1 0,-1 1 1,0 0-1,1 0 0,-1 0 1,0 0-1,0 0 0,0 0 1,0 0-1,0 1 0,0-1 1,0 0-1,0 0 0,0 1 1,-1-1-1,1 1 0,0-1 1,0 1-1,0-1 0,-1 1 0,1 0 1,0 0-1,-1 0 0,1 0 1,0 0-1,-1 0 0,1 0 1,0 0-1,0 0 0,-1 0 1,1 1-1,-2 0 0,-11 5-951,13-5 892,1-1 0,0 0 0,0 0 0,0 1 0,0-1 0,0 0 0,0 0 0,0 1 0,0-1 0,0 0 0,0 1 0,0-1 0,0 0 0,0 0 0,0 1 0,0-1 0,0 0 0,0 0 0,0 1 0,0-1 0,0 0 0,0 1 0,0-1 0,0 0 0,0 0 0,1 0 0,-1 1 0,0-1 0,0 0 0,1 1 0,0 0-105,1 0-1,-1 0 1,1 0-1,-1 0 0,1 0 1,0 0-1,-1 0 1,1-1-1,0 1 1,0-1-1,0 1 1,0-1-1,-1 0 1,3 1-1,24-3-804,4-3-236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1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 13227,'0'-1'112,"0"1"-1,-1 0 1,1 0 0,-1-1-1,1 1 1,-1 0 0,1 0-1,0 0 1,-1 0 0,1 0-1,-1 0 1,1 0 0,-1 0 0,1 0-1,-1 0 1,1 0 0,-1 0-1,1 0 1,-1 0 0,1 0-1,0 0 1,-1 1 0,1-1 0,-1 0-1,1 0 1,0 1 0,-1-1-1,-16 7 845,12-4-545,0-1 0,0 1 0,0 0-1,0 1 1,1-1 0,-1 1 0,1 0-1,0 0 1,0 0 0,0 1 0,1-1-1,-1 1 1,-3 7 0,7-12-396,0 1 0,0-1 0,-1 1 0,1-1 1,0 1-1,0-1 0,0 1 0,0-1 0,0 1 0,0 0 0,0-1 0,0 1 0,0-1 1,0 1-1,0-1 0,1 1 0,-1-1 0,0 1 0,0-1 0,0 1 0,1-1 1,-1 1-1,0-1 0,0 0 0,1 1 0,-1-1 0,1 1 0,17 9 66,31 0-327,-37-8 212,0 0-49,0 1 0,0 1 0,0 0 0,14 7 0,-23-10 74,0 1-1,0 0 0,0 0 0,-1 0 0,1 0 1,-1 0-1,1 0 0,-1 1 0,3 3 0,-4-4 23,0-1 0,0 0 0,0 1 0,-1-1 0,1 1 0,-1 0-1,1-1 1,-1 1 0,0-1 0,0 1 0,1 0 0,-1-1-1,0 1 1,0 0 0,-1-1 0,1 1 0,0 0 0,0-1 0,-1 1-1,0 1 1,-2 3 52,0 1-1,-1-2 0,1 1 0,-1 0 0,0-1 1,-1 1-1,1-1 0,-1-1 0,0 1 1,-1-1-1,1 1 0,-1-2 0,1 1 1,-1 0-1,0-1 0,-1 0 0,1-1 1,0 1-1,-1-1 0,1-1 0,-1 1 1,-10 0-1,15-2-113,0 1 0,0-1 0,0 0 0,0 0 0,0 0 0,0-1 0,0 1 1,0 0-1,0-1 0,0 0 0,0 1 0,1-1 0,-1 0 0,0 0 0,0 0 0,1 0 0,-1 0 0,1 0 0,-1 0 0,1-1 1,-1 1-1,1 0 0,0-1 0,0 1 0,-1-1 0,0-3 0,-1 0-17,1 0 1,1 0-1,-1-1 1,1 1-1,0 0 1,0-1-1,0 1 0,1-10 1,2-27-435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1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18708,'-2'35'2294,"-9"50"1,-2 30-45,13-104-2229,0 0 0,1 1 0,0-1 0,1 0 0,0 1 0,0-1 0,8 18 0,-10-28-48,0-1 1,0 1-1,0-1 1,1 1-1,-1 0 1,0-1-1,0 1 1,1-1-1,-1 1 1,0-1-1,1 1 1,-1-1-1,1 1 1,-1-1-1,1 1 1,-1-1-1,1 1 1,-1-1-1,1 0 1,-1 1-1,1-1 1,-1 0-1,1 1 1,0-1-1,-1 0 1,1 0-1,-1 0 1,1 0-1,0 1 1,-1-1-1,1 0 1,0 0-1,-1 0 1,1 0-1,0 0 1,-1-1-1,1 1 1,-1 0-1,1 0 1,0 0-1,-1 0 1,1-1-1,-1 1 1,1 0-1,0-1 1,-1 1-1,1 0 1,-1-1-1,1 0 1,3-2-162,-1 0-1,0 0 1,0-1 0,-1 1-1,1-1 1,2-4 0,67-135-4123,-72 142 4297,1 1-1,-1-1 1,1 0-1,-1 0 0,1 1 1,-1-1-1,1 0 1,-1 1-1,1-1 1,0 0-1,0 1 0,-1-1 1,1 1-1,0-1 1,0 1-1,1-1 1,-2 1 24,1 0 0,-1 0 0,1 0 0,-1 0 1,1 0-1,-1 0 0,1 0 0,-1 1 0,1-1 1,-1 0-1,0 0 0,1 0 0,-1 1 0,1-1 1,-1 0-1,0 0 0,1 1 0,-1-1 0,0 0 1,1 1-1,-1-1 0,0 0 0,1 2 0,2 3 204,-1 0 1,1 1-1,-1-1 0,2 9 0,2 4 196,-3-13-305,0 0 0,0-1 0,0 1 1,1-1-1,0 0 0,0 0 0,0 0 0,0 0 0,0-1 1,1 1-1,0-1 0,0 0 0,0-1 0,0 1 0,0-1 0,0 0 1,10 2-1,-11-3-93,-1 0 0,0 0 1,1-1-1,-1 0 0,1 0 1,-1 0-1,1 0 0,-1 0 1,1-1-1,-1 1 1,1-1-1,-1 0 0,0 0 1,1 0-1,-1-1 0,0 1 1,0-1-1,0 1 0,0-1 1,0 0-1,0 0 0,-1-1 1,1 1-1,-1-1 0,1 1 1,-1-1-1,0 0 0,0 0 1,3-5-1,-4 7-14,-1-1-1,1 1 0,0-1 1,0 1-1,-1-1 0,1 1 1,-1-1-1,1 1 1,-1-1-1,0 0 0,0 1 1,0-1-1,1 1 0,-2-1 1,1 0-1,0 1 0,0-1 1,0 0-1,-1 1 1,1-1-1,-1 1 0,1-1 1,-1 1-1,0-1 0,1 1 1,-1-1-1,-2-1 1,2 2 12,0 0 1,-1 0 0,1 1 0,0-1-1,-1 0 1,1 1 0,-1-1 0,1 0 0,-1 1-1,1 0 1,-1-1 0,0 1 0,1 0-1,-1 0 1,1 0 0,-1 0 0,0 0-1,1 0 1,-1 1 0,1-1 0,-1 0 0,1 1-1,-1 0 1,1-1 0,-1 1 0,1 0-1,-3 1 1,0 0 70,1 0 0,-1 1 0,0-1 0,1 1 0,0 0 0,0 0 0,0 0 0,0 0 0,0 1 0,0-1 0,1 1 0,0-1 0,-1 1 0,2 0 0,-1 0 0,0 0 0,1 0 0,0 0 0,0 1 0,0-1 0,0 0 0,0 7 0,1-10-62,0 0 0,0-1 0,1 1-1,-1 0 1,0 0 0,0 0 0,1 0 0,-1 0-1,0-1 1,1 1 0,-1 0 0,1 0-1,-1-1 1,1 1 0,-1 0 0,1-1 0,-1 1-1,1 0 1,0-1 0,-1 1 0,1-1 0,0 1-1,0-1 1,-1 1 0,2-1 0,1 1-16,-1 0 0,0-1 0,1 0 0,-1 1 0,0-1 1,1 0-1,-1 0 0,1 0 0,2-1 0,6-1-141,0-1 0,0 0-1,11-5 1,4-3-209,-17 7 172,0-1 1,1 2-1,-1-1 1,1 2 0,0-1-1,19-2 1,-27 6 166,-1-1 0,1 0 0,-1 0 0,1 1 0,-1-1 1,1 1-1,-1 0 0,0-1 0,1 1 0,-1 0 1,0 0-1,0 0 0,1 0 0,-1 0 0,0 0 0,0 0 1,0 0-1,0 0 0,0 0 0,-1 0 0,1 1 1,0-1-1,0 0 0,-1 1 0,1-1 0,-1 1 0,1-1 1,-1 1-1,0-1 0,0 1 0,1-1 0,-1 1 1,0 1-1,1 8 57,-1 0 0,0 1 0,-2 13 0,2-17-127,-1-4 77,1-3 6,0 0-1,-1-1 1,1 1 0,0-1 0,0 1 0,0 0 0,0-1-1,0 1 1,0-1 0,0 1 0,0 0 0,0-1 0,0 1-1,0-1 1,0 1 0,0 0 0,0-1 0,1 1 0,-1-1 0,0 1-1,0 0 1,1-1 0,-1 1 0,0-1 0,1 1 0,-1-1-1,1 1 1,14-7-26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2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17132,'8'11'1784,"3"2"-1248,6 3-176,8 4 864,6 4-535,6 3-113,11 5-136,-1-1-80,3 4-152,-1-1-56,-2 1-88,-1-2-160,-4-2-384,-1 1-208,-8-5-1585,0 0 1937,-8-4-296,-3-3-264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2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16636,'-3'3'2123,"7"5"-1307,9 7 25,-13-14-739,43 39 452,1-1 1,2-3-1,73 45 0,-53-36-316,-16-12-217,14 10-1238,95 83 0,-140-109 803,-3-5-176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4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16484,'-2'0'4888,"16"7"-2580,10-4-1495,1-1 0,-1-1 0,1-1 0,-1-1 0,29-6 0,53-1-491,-103 8-5,-2 0-391,-1 1 0,0-1 0,1 0 0,-1 0 0,0 0 0,1 0 0,-1 0 0,0 0-1,1 0 1,-1 0 0,0 0 0,1 0 0,-1 0 0,0 0 0,1 0 0,-1 0 0,0 0 0,1 0 0,-1 0 0,0-1 0,1 1 0,-1 0 0,0 0-1,1 0 1,-1 0 0,0-1 0,0 1 0,1 0 0,-1 0 0,0-1 0,0 1 0,1 0 0,-1-1 0,0 1 0,0 0 0,0 0 0,1-1 0,-1 1-1,0 0 1,0-1 0,0 1 0,0 0 0,0-1 0,0 1 0,0-1 0,0 1 0,0 0 0,0-1 0,0 1 0,0 0 0,0-1 0,0 1 0,0 0-1,0-1 1,-1 1 0,-1-14-682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2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16516,'-6'10'1752,"6"-3"-888,0-2-272,9-1 881,2-1-121,8-3-312,1 0-168,4-3-304,3 0-136,-1 0-568,-1 0-424,-4-1 496,-7 1-104,-12 3-120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4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14707,'1'0'185,"-1"1"-1,1-1 0,-1 1 1,1 0-1,-1-1 1,0 1-1,1-1 0,-1 1 1,0 0-1,1-1 1,-1 1-1,0 0 0,0-1 1,1 1-1,-1 0 1,0-1-1,0 1 1,0 0-1,0 0 0,0-1 1,0 1-1,0 0 1,0 0-1,0-1 0,-1 2 1,-5 24 2478,2-14-1943,-9 48 917,6-29-1309,1-1 0,1 1 1,-1 35-1,6-64-304,0-1 0,0 1-1,0-1 1,0 1 0,0 0 0,0-1 0,1 1 0,-1-1 0,0 1-1,1 0 1,-1-1 0,1 1 0,0-1 0,-1 1 0,1-1 0,0 0-1,0 1 1,0-1 0,0 0 0,0 1 0,0-1 0,0 0 0,1 0-1,0 1 1,0-1 11,0-1 0,0 0 0,0 1-1,0-1 1,0 0 0,0 0 0,0 0 0,0 0-1,0 0 1,0-1 0,0 1 0,0-1 0,0 1-1,0-1 1,0 0 0,0 1 0,-1-1 0,1 0-1,2-2 1,12-7 132,-1-2 0,0 0 0,-1-1 0,0 0 0,0-1 1,20-29-1,12-12 51,-46 55-216,0 0 0,1 0-1,-1-1 1,0 1 0,0 0 0,0-1-1,1 1 1,-1 0 0,0 0-1,0-1 1,1 1 0,-1 0-1,0 0 1,1 0 0,-1-1-1,0 1 1,0 0 0,1 0-1,-1 0 1,1 0 0,-1 0-1,0 0 1,1 0 0,-1 0-1,0 0 1,1 0 0,-1 0-1,0 0 1,1 0 0,-1 0 0,1 0-1,2 11 11,-7 27-15,3-30 23,-1 3-36,1-5 17,1 0 0,-1 0 0,1-1 0,0 1 0,1 11 0,-1-16 0,0 0 1,1-1 0,-1 1-1,0 0 1,1 0-1,-1 0 1,0-1-1,1 1 1,-1 0 0,1 0-1,-1-1 1,1 1-1,-1 0 1,1-1-1,0 1 1,-1-1 0,1 1-1,1 0 1,-1 0 0,1-1 1,-1 0-1,0 0 0,1 1 1,-1-1-1,0 0 1,1 0-1,-1 0 1,0 0-1,1 0 1,-1-1-1,0 1 0,0 0 1,1-1-1,1 0 1,21-9 16,-2-2 0,0 0 0,0-1 0,35-30 0,-31 24-10,-14 10-15,35-28-280,-46 36 272,-1 1 0,0 0 0,0 0 0,1-1 0,-1 1 0,0 0 1,0-1-1,0 1 0,0 0 0,1-1 0,-1 1 0,0-1 0,0 1 0,0 0 1,0-1-1,0 1 0,0 0 0,0-1 0,0 1 0,0-1 0,0 1 0,0 0 1,0-1-1,-1 1 0,1 0 0,0-1 0,0 1 0,0 0 0,0-1 0,0 1 1,-1 0-1,1-1 0,0 1 0,0 0 0,-1 0 0,1-1 0,0 1 0,-1 0 0,1 0 1,0-1-1,0 1 0,-1 0 0,1 0 0,-1 0 0,1 0 0,0-1 0,-1 1 1,-3-3-92,-11-13-107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4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17556,'2'9'727,"0"0"1,-1 0-1,0-1 1,-1 1 0,0 0-1,-1 0 1,-2 17-1,-19 65 1176,12-56-1392,-20 61 357,16-53-256,-11 52 0,24-93-589,1-1 0,-1 1 0,1 0 0,0 0 0,-1 0 0,1 0 0,0-1 0,0 1 0,1 0 0,-1 0 0,0 0 0,0 0 0,1 0 0,-1-1 0,1 1 0,0 0 0,0-1 0,-1 1 0,1 0-1,0-1 1,0 1 0,0-1 0,1 1 0,0 1 0,1-2 3,0 1 0,0-1 0,0 1 0,1-1 0,-1 0 0,0 0 0,0 0 0,1-1 0,-1 1 0,1-1 0,-1 1 0,4-2 0,5 2-53,-1-2 0,0 1 0,0-2 0,0 0 0,17-4 0,-18 3-556,-1-1-1,1 0 0,0-1 0,-1 0 0,0 0 0,0-1 1,0 0-1,-1 0 0,15-15 0,-8 5-589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4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17628,'3'14'2072,"-7"6"-1232,-5-3-368,-2 6 1313,1 1-609,0-1-520,1 2-352,2-4-832,1 1-400,2-9-216,2-2 848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4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 19204,'21'-4'1981,"-1"2"0,42-1 1,-46 4-1596,1 0 1,0 1-1,-1 1 1,18 5-1,-31-7-369,0 0-1,0 0 1,0 0-1,0 1 0,-1-1 1,1 1-1,0-1 1,-1 1-1,1 0 0,-1 0 1,0 0-1,0 0 1,3 4-1,-4-5-12,0 1 0,0-1 0,-1 1 0,1 0-1,-1-1 1,1 1 0,-1 0 0,1-1 0,-1 1 0,0 0 0,0-1 0,0 1 0,0 0-1,0 0 1,0-1 0,-1 1 0,1 0 0,0-1 0,-1 1 0,1 0 0,-1-1 0,0 1 0,0-1-1,1 1 1,-3 2 0,-5 7 16,-1-1 0,0 0 0,0 0 0,-13 10 0,9-8-18,13-12-6,-1 0 0,1 0 1,0 1-1,-1-1 0,1 0 1,0 0-1,-1 1 1,1-1-1,0 0 0,-1 1 1,1-1-1,0 0 0,0 1 1,0-1-1,-1 0 1,1 1-1,0-1 0,0 1 1,0-1-1,0 0 1,0 1-1,0-1 0,0 1 1,0-1-1,0 1 0,0-1 1,0 0-1,0 1 1,0-1-1,0 1 0,0 0 1,13 5-132,27-4-88,-34-2 196,-4 1 20,11-1-95,1 0 0,-1 2 1,0 0-1,23 6 0,-34-8 93,0 1 0,0-1 0,-1 1 0,1 0 0,0 0 0,0-1 0,-1 1 0,1 0 0,-1 0-1,1 0 1,-1 1 0,1-1 0,-1 0 0,0 1 0,1-1 0,-1 0 0,0 1 0,0 0 0,0-1-1,0 1 1,0 0 0,-1-1 0,1 1 0,0 0 0,-1 0 0,1-1 0,-1 1 0,0 0 0,0 0-1,1 0 1,-1 0 0,0 0 0,-1 0 0,1-1 0,0 1 0,-1 0 0,1 0 0,-1 0 0,1 0-1,-1-1 1,0 1 0,1 0 0,-1-1 0,-2 3 0,-1 4 96,-1-1 1,0 0-1,-1 0 1,1 0-1,-1 0 1,-1-1-1,1 0 1,-14 9-1,10-8 122,-1 0-1,0-1 0,0 0 0,-1-1 0,-20 7 0,23-10-89,0 0-1,0-1 0,-1 0 1,1 0-1,-1-1 0,1 0 0,-1-1 1,1 0-1,-1 0 0,-8-4 1,10 3-302,1 0 0,-1-1 0,1 0 0,0 0 0,0 0 0,0-1 0,1 0 1,-1-1-1,1 1 0,0-1 0,0-1 0,-9-10 0,9 7-290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4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16636,'0'4'1832,"4"-1"-848,2 0-304,7-3 1065,5 1-225,8-1-272,9 0-103,2 2-329,1-2-128,4 3-248,0-2-72,-7 2-224,-2 0-136,-7 1-392,-9-1-520,-2-4 736,1 1-80,-4-5-128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4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16996,'0'4'314,"0"1"1,-1-1 0,1 0 0,-1 1 0,0-1 0,0 0-1,0 0 1,-1 1 0,0-1 0,1 0 0,-2-1 0,1 1-1,0 0 1,-1 0 0,-4 4 0,-4 7 1270,-4 8-608,-20 38-1,31-54-940,0 1 0,1 0 1,0 0-1,1 0 0,0 0 0,0 0 1,1 0-1,0 1 0,0 12 1,1-18-21,1-1 0,-1 1 1,1-1-1,-1 0 0,1 1 1,0-1-1,0 0 0,0 0 1,0 0-1,0 1 0,1-1 1,-1 0-1,1-1 0,-1 1 1,1 0-1,0 0 0,0-1 1,-1 1-1,1-1 0,0 1 1,0-1-1,1 0 0,-1 0 1,0 0-1,0 0 0,1 0 1,-1 0-1,0-1 0,3 1 1,7 1 76,1 0 1,-1 0-1,1-2 1,14 0-1,-24 0-77,5 0-101,1-1 1,-1 0-1,1 0 0,-1-1 0,0 0 0,0 0 1,12-5-1,-16 5 25,-1 0 1,1 0 0,0 0-1,-1-1 1,0 1-1,1-1 1,-1 0-1,0 0 1,0 0 0,-1-1-1,1 1 1,-1 0-1,1-1 1,-1 0 0,0 0-1,2-5 1,7-26-307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4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19820,'3'6'2353,"0"2"-1601,-3-3-336,1 0 1480,5-5-1400,4 0-616,-7-4 200,-5 1-208,-4-3-192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5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21605,'-2'2'1952,"-3"-1"-1280,2-1-288,3-4 873,5 3-361,-1-1-328,0-1-176,3 0-544,-1-1-248,0 0-944,0-2 1143,2-1-199,2-6-96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5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16203,'8'0'685,"-1"-1"0,1 1-1,-1 1 1,1-1-1,-1 1 1,1 1-1,-1-1 1,10 5-1,-8-3-318,0 1 0,-1 0 0,1 0 0,-1 1 0,0 0 0,12 10 0,-16-11-334,1-1 0,-1 1-1,0 0 1,-1 0 0,1 0 0,-1 1 0,1-1 0,-1 1 0,-1 0 0,1 0 0,-1 0 0,0 0 0,0 0 0,0 0 0,0 1 0,-1-1 0,0 0 0,0 1 0,-1 0 0,0-1 0,0 1-1,0-1 1,0 1 0,-1-1 0,0 1 0,-2 6 0,-1-1-25,-1-1 0,-1 1 0,1-1 0,-2 0 0,1 0 1,-1 0-1,-12 12 0,-66 56 58,14-15-13,65-57-32,0 0-19,0 0 1,1 0-1,0 0 1,-6 10-1,10-15 4,1-1 0,-1 1 0,1 0-1,-1 0 1,1 0 0,-1-1 0,1 1-1,0 0 1,-1 0 0,1 0 0,0 0-1,0 0 1,0 0 0,0 0 0,0 0 0,0 0-1,0 0 1,0 0 0,0 0 0,0 0-1,0-1 1,1 1 0,-1 0 0,0 0-1,1 0 1,-1 0 0,1 0 0,-1-1-1,1 1 1,-1 0 0,1 0 0,-1-1-1,1 1 1,0 0 0,-1-1 0,1 1-1,0 0 1,0-1 0,-1 1 0,1-1 0,0 0-1,0 1 1,0-1 0,0 1 0,1-1-1,16 5 129,1-1 0,0-1-1,0 0 1,0-2 0,1 0 0,22-2-1,6 1-371,-30 0-109,-7 0 150,0 0 1,22 4 0,-22-1-100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5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16011,'-1'2'296,"-1"-1"-1,1 1 1,0 0-1,0 0 0,0 0 1,0 0-1,0 0 1,1 0-1,-1 0 0,1 0 1,-1 1-1,1-1 0,0 3 1,0-4-182,1 0-1,-1 0 1,1 0 0,-1 0 0,1 0 0,0-1 0,-1 1-1,1 0 1,0 0 0,0-1 0,0 1 0,-1 0-1,1-1 1,0 1 0,0-1 0,0 1 0,0-1 0,0 1-1,0-1 1,0 0 0,0 0 0,0 1 0,0-1 0,0 0-1,0 0 1,1 0 0,-1 0 0,1 0 0,40 1 617,0-1 0,58-8 1,27-1-3125,-121 8 1498,-16-1 484,-10 2-231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2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13827,'0'-1'229,"-1"1"-1,1-1 1,0 1 0,0 0-1,0-1 1,0 1 0,0 0 0,0-1-1,0 1 1,0-1 0,0 1-1,0 0 1,0-1 0,0 1-1,0-1 1,0 1 0,0 0 0,0-1-1,0 1 1,0 0 0,1-1-1,-1 1 1,0 0 0,0-1-1,0 1 1,1 0 0,-1-1 0,1 1-1,12-9 2641,23 0-1939,-30 8-493,4-2-283,0 1 1,0 1 0,16-1-1,-24 2-145,-1 0 0,1 0-1,-1 1 1,1-1 0,0 0-1,-1 1 1,1-1 0,-1 1 0,1-1-1,-1 1 1,1 0 0,-1-1-1,3 3 1,-4-3-5,1 1 0,-1 0 0,1 0 0,-1-1 0,1 1 1,-1 0-1,1 0 0,-1 0 0,0 0 0,0 0 0,1-1 0,-1 1 0,0 0 0,0 0 0,0 0 0,0 0 1,0 0-1,0 0 0,0 0 0,0 0 0,-1 0 0,1-1 0,0 1 0,0 0 0,-1 0 0,0 1 0,-2 5 18,0 0-1,-1 0 0,0 0 1,0-1-1,0 1 0,-1-1 1,-7 7-1,-40 35 107,52-48-128,0 0 1,-1 0-1,1 0 0,0 0 0,0 1 1,0-1-1,0 0 0,0 0 1,-1 0-1,1 0 0,0 0 0,0 0 1,0 1-1,0-1 0,0 0 0,0 0 1,0 0-1,0 0 0,-1 1 0,1-1 1,0 0-1,0 0 0,0 0 0,0 0 1,0 1-1,0-1 0,0 0 1,0 0-1,0 0 0,0 1 0,0-1 1,0 0-1,0 0 0,0 0 0,0 0 1,1 1-1,-1-1 0,0 0 0,8 4 9,20-1 2,-19-2-9,-6-1 0,31 8-4,-33-8 4,0 0 0,0 0 0,0 1 0,0-1 0,0 0 0,0 1 0,-1-1 0,1 1 0,0-1 0,0 1 0,0-1 0,0 1 0,0-1 0,-1 1 0,1 0 0,0-1 0,-1 1 0,1 0 0,0 0 0,-1 0 0,1-1 0,-1 1 0,1 0 0,-1 0 0,0 0 0,1 0 0,-1 0 0,1 1 0,-2-1 26,0 0 0,1 0 0,-1 1 0,1-1 0,-1 0 0,0 0 0,0 0 0,0-1 0,1 1 0,-1 0 1,0 0-1,0 0 0,0-1 0,0 1 0,-1 0 0,1-1 0,0 1 0,0-1 0,0 1 0,0-1 1,-2 1-1,-31 7 577,28-7-447,-27 1-1055,33-3 838,-1 1 1,1 0 0,0-1 0,0 1 0,0 0 0,0 0-1,0-1 1,0 1 0,0 0 0,0-1 0,0 1-1,0 0 1,0-1 0,0 1 0,0 0 0,0-1 0,0 1-1,0 0 1,0 0 0,0-1 0,0 1 0,0 0-1,0-1 1,1 1 0,-1 0 0,0 0 0,0-1 0,0 1-1,0 0 1,1 0 0,-1 0 0,0-1 0,0 1-1,1 0 1,6-5-574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5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14331,'4'9'2241,"5"-4"-1161,9 0-392,5-5 2073,9 0-1697,2 1-152,8-1-400,2 0-352,1-3-848,-5 0-280,-3-4 712,-3 2-160,-2-7-217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16852,'0'0'82,"0"0"0,0 1 0,0-1 0,0 0 0,0 0 1,0 1-1,1-1 0,-1 0 0,0 0 0,0 1 0,0-1 1,0 0-1,0 0 0,1 0 0,-1 1 0,0-1 1,0 0-1,0 0 0,1 0 0,-1 0 0,0 1 0,0-1 1,1 0-1,-1 0 0,0 0 0,0 0 0,1 0 0,-1 0 1,0 0-1,0 0 0,1 0 0,-1 0 0,0 0 0,1 0 1,-1 0-1,0 0 0,0 0 0,1 0 0,-1 0 0,0 0 1,0 0-1,1 0 0,-1 0 0,24-1 1470,-14 0-714,4 0-445,0 1 1,0 1 0,0 0-1,0 1 1,26 7-1,-37-8-382,0 0-1,0 0 0,0 0 0,0 0 1,0 0-1,-1 1 0,1 0 0,0-1 0,-1 1 1,1 0-1,-1 0 0,1 1 0,-1-1 1,0 0-1,0 1 0,0-1 0,0 1 1,-1 0-1,1-1 0,-1 1 0,1 0 1,-1 0-1,0 0 0,0 0 0,0 0 0,-1 1 1,1-1-1,-1 0 0,0 0 0,0 0 1,0 0-1,0 4 0,-2 5 1,-1-1 1,0 0-1,0 0 0,-1 0 1,-1-1-1,1 1 0,-2-1 0,-11 17 1,-62 73-163,61-79-59,11-14-68,4-5 206,1 1 0,0-1 0,0 0 1,0 1-1,0-1 0,0 1 1,0 0-1,-2 5 0,6-6-176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5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20636,'3'9'1833,"-3"2"-1273,-5 4-224,4 9 792,-2 2-304,0 5-359,-1 4-145,1-2-192,0-2-48,2-6-144,2-4-96,2-9-257,3-5-159,2-10-480,4-4-288,1-15 944,1-5-280,3-15-97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5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13627,'3'11'2104,"-6"15"-903,-4 3-433,-2 10 2048,-1 2-1327,2 2-385,0 2-208,3-5-352,3-2-200,2-9-280,0-5-168,2-9-600,1-7-248,-3-6 760,1-2-192,-2-10-168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1:0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19364,'3'-3'1833,"13"-3"-1089,4 2-240,7 0 864,5 1-224,5 1-255,4 2-169,-1 0-208,2 2-80,-5 1-368,-5 0-184,-2 0-1008,-3-3 399,-10-2 481,-2-2-168,-7-1-192</inkml:trace>
  <inkml:trace contextRef="#ctx0" brushRef="#br0" timeOffset="1">638 453 17100,'1'-2'3160,"-1"6"-2424,-3 3-167,-1 2-233,-4 6 952,0 4-352,-2 2-496,3 4-160,-3-1-304,2 1-176,-3-2-296,6-2-160,-4-5-416,-1-2-168,-1-5 791,-4-5-311,1-7-24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1:0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18236,'10'-5'730,"0"0"0,1 0-1,0 0 1,-1 2 0,2-1 0,-1 1 0,17-2-1,-5 2 314,0 2 0,41 1 0,-58 0-981,0 1 0,0 0 0,0 0 0,0 0 0,-1 1 0,1 0 0,0 0 0,-1 0 0,6 4 0,-9-5-59,-1 0-1,0 0 0,0 0 0,0 0 1,1 0-1,-1 0 0,0 0 0,0 0 0,0 0 1,-1 1-1,1-1 0,0 1 0,0-1 1,-1 0-1,1 1 0,-1-1 0,1 1 1,-1-1-1,0 1 0,1-1 0,-1 1 0,0 0 1,0-1-1,0 1 0,0-1 0,0 1 1,-1-1-1,1 1 0,0-1 0,-1 1 1,1-1-1,-1 1 0,0-1 0,1 1 0,-1-1 1,0 0-1,0 1 0,0-1 0,-1 2 1,-4 5 12,-1 1 0,-15 14 1,6-7 6,16-16-22,0 0 0,0 0 0,0 1 1,-1-1-1,1 0 0,0 0 0,0 0 1,0 0-1,0 1 0,-1-1 0,1 0 1,0 0-1,0 1 0,0-1 0,0 0 1,0 0-1,0 0 0,0 1 0,0-1 1,0 0-1,0 0 0,0 1 0,0-1 1,0 0-1,0 0 0,0 1 0,0-1 1,0 0-1,0 0 0,0 1 0,0-1 1,0 0-1,0 0 0,0 0 0,0 1 1,1-1-1,-1 0 0,0 0 0,0 0 1,0 1-1,0-1 0,1 0 0,-1 0 1,0 0-1,0 0 0,0 0 0,1 1 1,-1-1-1,0 0 0,0 0 0,0 0 1,1 0-1,-1 0 0,0 0 0,0 0 1,1 0-1,-1 0 0,0 0 1,0 0-1,1 0 0,-1 0 0,20 1-18,-16-1 9,5 1-9,3-1-25,1 1 0,-1 0-1,1 0 1,23 8 0,-34-9 31,1 1 0,-1 0 0,0 0 0,0 0 0,0 0 0,0 0 0,0 0 0,0 0 0,-1 1 0,1-1 0,0 0 0,-1 1 0,1 0 0,-1-1 0,1 1 0,-1 0 0,0 0 0,0 0 0,0 0 0,0 0 0,0 0 0,0 0 0,0 0 0,-1 0 0,1 0 0,-1 1 0,0-1 0,1 0 0,-1 0 0,0 1 0,0-1 0,-1 0 0,1 0 0,0 1 0,-2 2 0,0 1 3,0-1-1,0 1 0,-1-1 1,0 0-1,0 0 1,0 0-1,-1 0 0,1 0 1,-1 0-1,0-1 1,-1 0-1,1 0 0,-1 0 1,0-1-1,0 1 0,-6 2 1,0 0 58,1 0 0,-1-2 0,1 1 0,-1-1 0,-1-1 0,1 0 0,-18 2 1,23-4-86,-1 0 1,1-1-1,-1 0 1,1-1 0,-1 1-1,1-1 1,-1-1 0,1 1-1,0-1 1,-1 0-1,1-1 1,0 1 0,0-1-1,1 0 1,-8-5 0,3 0-227,1-1 1,0 1-1,1-2 1,-1 1-1,2-1 1,-13-21-1,6 7-301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1:0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20956,'2'-13'2113,"1"4"-1321,0 2-320,-3 4 953,-1 3-233,-4 3-512,3 7-216,-3 3-288,1 4-64,4 5-104,-6-1-64,5 2-272,1 0-256,3-6-2201,5-4 2473,8-3-328,1-4-280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1:0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13 15899,'6'-13'5963,"-8"14"-5705,0-1 0,0 1 0,0-1 0,0 1 0,0 0 0,1 0 0,-1 0 0,0 0 1,-2 2-1,-10 9-47,1 1 1,1-1-1,0 2 1,0 0-1,1 0 1,1 1-1,1 0 1,-15 32-1,13-21-188,2-1-1,0 1 0,2 1 1,0 0-1,-2 32 0,8-50-21,0 0 1,1 0-1,0 0 0,0 0 0,1 0 0,1 0 0,-1 0 1,6 16-1,-6-22-74,0 0 0,1-1 0,-1 1 0,1 0 0,-1-1 0,1 1 0,0-1 0,0 0 0,0 1 0,0-1 0,0 0 0,1 0 0,-1-1 0,0 1 0,1 0 0,0-1 0,-1 1 1,1-1-1,0 0 0,0 0 0,0 0 0,-1 0 0,1-1 0,0 1 0,0-1 0,0 0 0,0 0 0,0 0 0,0 0 0,4-1 0,2 0-58,1-1-1,0 0 0,-1-1 1,0 0-1,0 0 0,13-7 1,24-15-508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1:0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20916,'-76'130'6269,"66"-109"-6163,1 0 0,0 0 0,2 1 0,-7 33 0,13-52-106,1-1-1,-1 0 0,1 0 1,0 1-1,0-1 1,0 0-1,0 0 0,0 1 1,0-1-1,0 0 0,1 0 1,-1 0-1,1 1 1,0-1-1,-1 0 0,1 0 1,0 0-1,0 0 1,1 0-1,1 3 0,-1-4-2,0 0 0,0 1 0,1-1 0,-1 0 0,0 0 0,0-1 0,1 1 0,-1 0 0,1-1 0,-1 0 0,1 1 0,-1-1 0,0 0 0,1 0 0,-1 0 0,1-1 0,-1 1 0,1 0 0,2-2 0,11-1-182,0-1 0,0-1-1,15-7 1,-23 9-59,-1 0 1,1-1-1,-1 0 0,0-1 0,-1 0 0,1 0 0,-1 0 0,7-8 1,0-2-315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1:0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18596,'-4'25'2056,"-5"1"-1159,2-1-401,0 0 1184,1 1-464,0-3-504,1 1-327,2-6-706,1-1-391,0-9-600,0-2 1048,-2-6-976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2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17716,'30'1'4732,"16"-1"-2500,44-9-806,-90 9-1424,1 0 1,0 0-1,-1 0 1,1 0-1,0 0 1,-1 0 0,1 1-1,-1-1 1,1 0-1,0 0 1,-1 0 0,1 1-1,-1-1 1,1 0-1,-1 0 1,1 1-1,-1-1 1,1 1 0,-1-1-1,1 0 1,-1 1-1,1-1 1,-1 1 0,1-1-1,-1 1 1,1 0-1,-1 1 1,0-1 0,1 0-1,-1 1 1,0-1 0,0 0-1,0 1 1,0-1 0,0 1 0,0-1-1,0 0 1,-1 3 0,-2 6 5,0-1 0,-9 18 0,7-17 7,-48 129-754,53-139 697,-1 0-1,1 0 0,0 0 1,0 0-1,0 1 1,-1-1-1,1 0 0,0 0 1,0 0-1,0 0 1,-1 0-1,1 0 1,0 0-1,0 0 0,0 0 1,-1 0-1,1 0 1,0 0-1,0 0 1,-1 0-1,1 0 0,0 0 1,0 0-1,0 0 1,-1 0-1,1 0 0,0 0 1,0 0-1,0-1 1,-1 1-1,1 0 1,0 0-1,0 0 0,0 0 1,0 0-1,-1-1 1,1 1-1,0 0 0,0 0 1,0 0-1,0 0 1,0-1-1,0 1 1,0 0-1,-1 0 0,1 0 1,0-1-1,-7-9-401,2 2-115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1:0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17204,'13'4'1521,"0"-1"1,0 0-1,26 2 0,-22-3-513,30 6-1,-34-5-794,-1 1-1,0 1 1,-1 0 0,1 0-1,17 11 1,-28-15-206,1 0-1,0 0 1,0 0-1,-1 1 1,1-1-1,0 0 1,-1 1-1,1 0 1,-1-1-1,0 1 1,0 0-1,1-1 1,-1 1-1,0 0 1,-1 0-1,1 0 1,0 0-1,0 0 1,-1 0-1,1 0 1,-1 0-1,0 0 1,0 0-1,0 1 1,0-1 0,0 0-1,0 0 1,0 0-1,-1 0 1,1 0-1,-1 0 1,1 0-1,-1 0 1,0 0-1,0 0 1,0 0-1,0 0 1,0-1-1,0 1 1,0 0-1,-3 2 1,-2 3 16,-1 0 1,0-1 0,0 0 0,-1 0-1,1 0 1,-2-1 0,-14 8-1,-16 9 33,85-11-421,-39-9 345,0 1 1,0 0-1,-1 1 1,1-1-1,-1 1 1,0 0 0,0 1-1,9 8 1,-13-12 19,-1 1 0,1-1 1,-1 1-1,0-1 1,1 1-1,-1 0 1,0-1-1,0 1 0,0 0 1,0 0-1,0 0 1,-1 0-1,1 0 1,-1 0-1,1 0 0,-1 0 1,1 0-1,-1 0 1,0 0-1,0 0 1,0 0-1,0 0 1,-1 0-1,1 0 0,-1 0 1,1 0-1,-1 0 1,1 0-1,-1 0 1,0 0-1,0 0 0,0 0 1,0-1-1,-2 3 1,-3 3 26,0-1-1,-1 0 1,0-1 0,0 0 0,0 0 0,-1 0 0,1-1 0,-11 5 0,-4 0 137,-42 11 0,61-19-163,-54 11 272,54-12-315,0 1 0,-1-1 0,1 0 1,0 0-1,0 0 0,0 0 0,0 0 1,0-1-1,0 1 0,0-1 0,0 0 1,0 0-1,0 0 0,0 0 0,-4-3 1,6 3-88,1 0 1,-1 0 0,0 0-1,0 0 1,1 0 0,-1 0-1,1-1 1,-1 1-1,1 0 1,0 0 0,-1 0-1,1-1 1,0 1 0,0 0-1,0 0 1,0-1 0,0 1-1,0 0 1,0-3 0,7-25-1210,-6 26 1363,11-32-822,4-10-272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1:0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15355,'1'7'1913,"12"7"-833,2 0-344,0 5 1401,3 4-641,0 7-160,1 7-144,-6 9-351,-5 7-177,-13 7-240,-7 3-72,-12 5-184,-6-1-128,-6-2-464,-4-5-624,-5-14 880,1-9-104,4-13-105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1:0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20156,'1'10'2313,"5"-5"-1497,10-4-344,5 2 1336,8-2-839,5 1-185,8 1-456,2-1-296,1 3-528,-5-1-432,-9 0-641,-9-1-1527,-12-3 2375,-6 0-551,-14 0-296</inkml:trace>
  <inkml:trace contextRef="#ctx0" brushRef="#br0" timeOffset="1">21 158 14443,'-3'19'2377,"5"-4"-1177,13-6-384,7-3 2473,11-2-1961,1 2-192,6-5-248,-1-1-191,3-3-633,-5-4-833,0-4 745,0-9-128,-5-6-160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1:2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 14003,'1'-2'465,"1"1"-1,-1 0 1,1 0 0,-1 0-1,1 0 1,0 0 0,0 0 0,-1 0-1,1 0 1,2 0 0,-4 1-382,1 0-1,-1 0 1,0 0 0,0 0 0,0 0 0,0 0 0,1 0 0,-1 0 0,0 0-1,0 0 1,0 0 0,0 0 0,0 0 0,1 0 0,-1 0 0,0 0 0,0 0 0,0 0-1,0 0 1,1 0 0,-1 0 0,0 0 0,0 0 0,0 0 0,0 1 0,0-1 0,0 0-1,1 0 1,-1 0 0,0 0 0,0 0 0,0 0 0,0 1 0,0-1 0,0 0-1,0 0 1,0 0 0,0 0 0,0 0 0,0 1 0,-5 12 2044,5-13-2112,-95 159 2888,86-140-2859,0 0 0,1 1-1,1-1 1,1 2 0,1-1 0,-4 38 0,8-54-25,1 1 1,0-1 0,0 0 0,0 1 0,1-1 0,-1 0 0,1 1-1,0-1 1,1 0 0,-1 0 0,1 0 0,2 5 0,-2-6 2,-1-1 0,1 0 0,0 0 1,0 0-1,0 0 0,0 0 0,0 0 0,1-1 1,-1 1-1,0-1 0,1 1 0,-1-1 1,1 0-1,0 0 0,-1 0 0,1 0 1,0-1-1,-1 1 0,7 0 0,9 0 89,1-1 0,0-1 0,-1-1 0,1 0 0,-1-1 0,23-7 0,7-5-136,49-22 0,-94 36 31,16-7-538,-1-1 1,24-14-1,-38 20 372,1 0 0,-1 0 1,0 0-1,0-1 0,0 0 1,0 0-1,-1 0 0,1 0 1,-1-1-1,0 0 0,0 1 1,-1-1-1,4-10 0,-2-9-648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1:2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15211,'-4'10'2041,"0"1"-833,1 2-408,-3 6 1457,0 4-601,-7 8-400,0 5-152,2 7-423,-2 5-161,3 2-280,3-2-200,5-2-560,4-3-401,11-5 769,4-4-152,6-11-112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1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17156,'0'1'115,"1"-1"0,0 1 0,-1-1 0,1 1 0,0-1 0,-1 1 0,1-1 0,0 1 0,0-1-1,0 0 1,-1 0 0,1 1 0,0-1 0,0 0 0,0 0 0,-1 0 0,1 0 0,0 0 0,0 0 0,0 0 0,0 0 0,-1 0 0,1 0 0,0 0 0,0-1 0,0 1 0,0 0 0,-1-1 0,1 1 0,0 0 0,0-1 0,-1 1 0,2-1 0,30-22 884,-23 16-602,53-38 1511,78-76 1,-139 121-1909,18-15 492,-11 14-187,-7 13-186,-17 61-189,-3 22-37,14-30-3130,5-58 2706,0-4-161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1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18564,'16'14'1752,"11"-15"-1088,2-11-303,12 1 639,4-5-176,1-5-144,1-1-200,-4 2-744,-4-1-504,-12 6 640,-1 0-80,-11 0-152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1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15731,'2'1'274,"0"0"0,1 1 0,-1-1 0,0 0 0,1-1-1,-1 1 1,1 0 0,-1-1 0,1 1 0,-1-1 0,1 0-1,-1 0 1,1 0 0,3 0 0,41-9 2614,-12 2-1360,-33 7-1462,1 0 1,0-1-1,0 1 1,-1 0-1,1 0 1,0 1-1,-1-1 1,1 1 0,0-1-1,0 1 1,-1 0-1,1 0 1,-1 0-1,1 0 1,-1 0-1,1 1 1,-1-1 0,0 1-1,0-1 1,0 1-1,4 4 1,-4-3-54,-1-1 0,0 1 0,1 0 0,-1 0 0,0 1 0,-1-1 0,1 0 0,0 0 0,-1 0 0,0 0 0,0 1 0,0-1 0,0 0 0,0 0 0,-1 0 0,1 1 0,-1-1 0,-1 5 0,-2 3 12,0-1 1,-1 1-1,0-1 1,0 0 0,-1-1-1,-1 1 1,1-1-1,-2 0 1,-8 9 0,-7 4 347,-51 38 0,73-59-356,0-1-1,0 1 0,0 0 0,0-1 0,1 1 1,-1-1-1,0 1 0,1 0 0,-1 0 0,0-1 1,1 1-1,-1 0 0,1 0 0,-1 0 0,1 0 0,-1 1 1,1-2-10,0 0 0,1 0 0,-1 1 0,0-1 0,0 0 0,0 1-1,1-1 1,-1 0 0,0 0 0,1 0 0,-1 1 0,0-1 0,1 0 0,-1 0 0,0 0 0,1 0 0,-1 0 0,0 1 0,1-1 0,-1 0 0,0 0 0,1 0 0,-1 0 0,0 0 0,1 0 0,-1 0 0,0 0 0,1-1 0,40-4 188,-33 4-189,148-30-1104,-142 28 1099,17-5-225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1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17100,'0'1'106,"1"-1"-1,-1 1 1,1-1 0,-1 0 0,1 1 0,0-1 0,-1 0 0,1 0 0,-1 1-1,1-1 1,0 0 0,-1 0 0,1 0 0,-1 0 0,1 0 0,0 1 0,-1-1-1,1-1 1,0 1 0,-1 0 0,1 0 0,-1 0 0,1 0 0,0 0 0,-1 0-1,1-1 1,-1 1 0,1 0 0,0-1 0,20-10 807,-17 8-424,53-31 933,-3-3-1,-1-3 1,56-53 0,-92 81-1285,-17 12-135,0 0-1,0-1 1,0 1-1,0 0 1,1 0-1,-1 0 1,0 0-1,0 0 1,0 0-1,0 0 1,1 0-1,-1 0 1,0 0 0,0 0-1,0 0 1,0 0-1,1 0 1,-1 0-1,0 0 1,0 1-1,0-1 1,0 0-1,0 0 1,1 0-1,-1 0 1,0 0 0,0 0-1,0 0 1,0 0-1,0 1 1,0-1-1,1 0 1,-1 0-1,0 0 1,0 0-1,0 0 1,0 1-1,0-1 1,0 0 0,0 0-1,0 0 1,0 0-1,0 0 1,0 1-1,0-1 1,0 0-1,-7 32 25,3-18-33,4-12-17,-27 120-191,24-69-3341,3-52 2943,1 0-247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1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2 118 16868,'-2'14'1728,"5"-5"-856,6-9-280,14-6 937,3-4-217,12-6-256,4-4-136,7 2-256,-2 0-87,-1 1-217,-2 1-184,-9 6-488,-4 5-425,-11 3 609,-5-1-80,-14 3-104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2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15443,'0'0'2009,"3"0"-1105,9-1-256,-1 1 1048,8-3-391,1 0-249,6-1-328,-1-2-264,1 2-784,-1 1-600,-8-1 800,6 4-216,-9 1-128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1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17660,'2'1'154,"0"0"0,0 0 0,0 1 0,0-1 0,0 1 0,0-1 0,-1 1 0,1 0 0,-1 0 0,1-1 0,-1 1 0,1 0 0,-1 0 0,0 1 0,0-1 0,0 0 0,-1 0 0,1 0 0,0 4 0,11 56 1313,-8-41-1116,9 76 689,-10-64-435,2 0 0,15 55 0,-20-87-569,0 0 0,0-1 0,0 1 1,1 0-1,-1 0 0,0 0 0,0-1 0,1 1 0,-1 0 0,1 0 0,-1-1 0,0 1 0,1 0 0,-1-1 0,1 1 0,0-1 0,-1 1 0,1 0 0,0-1 0,-1 1 0,1-1 0,0 0 0,-1 1 0,2 0 0,-1-2-6,-1 1 1,1 0-1,0-1 1,0 1-1,-1-1 0,1 1 1,-1 0-1,1-1 1,0 0-1,-1 1 0,1-1 1,-1 1-1,1-1 1,-1 0-1,0 1 1,1-1-1,-1 0 0,0 1 1,1-2-1,13-44 576,-13 44-580,10-55 433,4-83 0,-11 87-514,3 1 0,13-56 0,-19 105 43,0 0 1,0 0-1,0 0 0,1 0 0,-1 1 0,1-1 0,-1 0 0,1 1 0,0-1 0,0 1 0,0 0 0,0 0 0,0 0 1,1 0-1,-1 0 0,1 0 0,-1 1 0,1-1 0,0 1 0,-1-1 0,1 1 0,5-1 0,4-1-4,0 1-1,1 0 1,-1 1 0,18 0-1,12-1-19,-21-1 34,1-1 1,-1-1-1,37-15 0,57-32 11,-81 35 28,-33 17-37,0-1 0,0 1 1,0-1-1,0 1 0,0-1 0,0 1 0,0 0 1,0-1-1,0 1 0,0 0 0,0 0 1,0 0-1,0 0 0,0 0 0,0 0 0,0 0 1,0 0-1,0 0 0,0 1 0,0-1 0,0 0 1,2 1-1,-2 0-1,0 0 0,-1 0 0,1 0 1,0 0-1,-1 0 0,1 0 0,-1 0 0,1 0 0,-1 0 1,1 0-1,-1 0 0,0 0 0,1 0 0,-1 0 1,0 0-1,0 0 0,0 2 0,0 7-5,-1-1 0,0 1-1,-4 18 1,4-24 8,-4 21-111,-24 127-824,29-152 874,0 1-1,0-1 1,0 1-1,-1-1 1,1 0-1,0 1 1,0-1-1,0 1 1,0-1-1,0 0 0,0 1 1,-1-1-1,1 0 1,0 1-1,0-1 1,-1 0-1,1 1 1,0-1-1,0 0 1,-1 1-1,1-1 1,0 0-1,-1 0 1,1 1-1,-1-1 1,1 0-1,0 0 1,-1 0-1,-3 2-432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1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19732,'-18'44'8521,"-44"138"-7861,54-154-587,2-13-30,1 0 0,1 1 0,0 0 0,2 0 0,0 0-1,-1 20 1,3-36-41,0 1 0,1 0-1,-1 0 1,0-1 0,0 1-1,0 0 1,0-1-1,1 1 1,-1 0 0,0-1-1,1 1 1,-1 0 0,0-1-1,1 1 1,-1-1 0,1 1-1,-1-1 1,1 1 0,-1-1-1,1 1 1,0-1 0,-1 1-1,1-1 1,-1 0 0,1 1-1,0-1 1,-1 0-1,1 1 1,0-1 0,0 0-1,-1 0 1,1 0 0,0 0-1,-1 0 1,1 0 0,0 0-1,0 0 1,-1 0 0,1 0-1,0 0 1,0 0 0,-1 0-1,1-1 1,0 1 0,-1 0-1,1-1 1,1 0-1,4-1 16,1-1-1,0-1 0,9-6 1,-12 7-8,125-75-1152,-128 77 1046,0 0 0,1 0 1,-1 0-1,0 0 0,1 0 1,-1 0-1,0 0 0,0-1 1,0 1-1,0 0 0,0-1 0,0 1 1,0 0-1,-1-1 0,1 1 1,0-1-1,0-3 0,0-7-485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1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19188,'1'13'1792,"-2"4"-1151,-2 4-297,-1 8 856,1 0-384,-1 7-240,-1-2-256,2 0-464,1-2-248,-1-8-488,0-2-272,1-11 832,1-4-200,0-8-233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1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18340,'4'-4'574,"1"-1"1,-1 1 0,1 0-1,0 0 1,1 0-1,-1 1 1,0 0-1,1 0 1,0 0 0,0 1-1,0-1 1,0 2-1,8-3 1,-5 2-365,0 1 1,0 0-1,0 0 0,0 1 0,1 0 1,-1 1-1,0 0 0,14 3 1,-21-4-204,1 1-1,-1 0 1,1-1 0,-1 1 0,1 0-1,-1 1 1,0-1 0,0 0 0,0 1 0,1-1-1,-1 1 1,0 0 0,-1-1 0,1 1 0,0 0-1,-1 0 1,1 0 0,2 5 0,-3-4-4,0 1 1,0-1-1,0 1 0,0-1 1,-1 1-1,1-1 1,-1 1-1,0-1 0,0 1 1,0 0-1,-1-1 1,0 5-1,-2 4-9,-1-1 1,1 0-1,-2 0 0,0 0 1,0 0-1,-1-1 0,-9 13 1,3-7 9,-15 21 17,30-39-20,0 0 0,0 0 0,1 1-1,-1-1 1,0 1 0,1 0 0,-1 0 0,1 0 0,-1 0 0,1 1-1,5-1 1,1 0-42,1 1 0,20 1 0,-28 0 17,1-1 1,0 1-1,-1 0 0,1 0 1,-1 0-1,1 0 1,-1 1-1,0-1 0,0 1 1,0 0-1,1 0 1,-2 0-1,1 1 0,0-1 1,0 1-1,-1-1 1,1 1-1,-1 0 0,0 0 1,0 0-1,0 0 1,0 0-1,2 6 0,-3-5 10,0 0 1,0 0-1,0 0 0,-1 0 0,1 1 0,-1-1 0,0 0 0,-1 0 1,1 0-1,0 0 0,-1 0 0,0 1 0,0-1 0,0 0 0,-1-1 1,0 1-1,1 0 0,-1 0 0,0-1 0,-5 6 0,0 0 91,0-1-1,-1 0 0,0 0 1,-1-1-1,1 0 0,-2-1 1,1 1-1,-20 8 0,23-12-53,-1 0 0,0 0 0,-1 0 0,1-1 0,0 0-1,-1-1 1,1 0 0,-1 0 0,0 0 0,1-1 0,-1 0-1,1 0 1,-15-4 0,20 3-172,-1 0-1,1 0 1,-1 0-1,1-1 1,0 1-1,0-1 1,0 0 0,0 0-1,0 1 1,0-1-1,0-1 1,0 1-1,1 0 1,-1 0 0,1-1-1,0 1 1,0 0-1,0-1 1,-2-4-1,1-2-578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1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17452,'0'-3'2480,"6"3"-1416,7-6-423,3 2 2191,5-3-1664,4-1-271,6 3-353,3 0-192,-2 4-416,-2-2-488,-6 0 488,-11-4-96,-8-6-104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1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16804,'4'-5'1888,"3"1"-1072,3 1-344,2 3 1465,3 2-857,11 1-408,6 1-128,6 2-216,3-1-104,0 2-176,-1 1-104,-4 3-360,-3 1-264,-10 0 1160,-6 1-568,-2-1-96,-4-1-80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2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16604,'6'9'1296,"1"4"-944,0 4-160,6 10 432,2 7-168,6 4-168,2 0-64,7 7-112,0-4-144,5 1-480,-2-5 104,2-10 296,1-4-80,0-11-96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2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16884,'20'-9'1926,"-1"2"-1,41-11 1,-54 16-1786,1 1 0,0 0 0,-1 0 0,1 1 0,0 0 0,0 0 0,-1 1 0,1 0 0,0 0 0,-1 0 0,1 1 0,-1 0 0,9 3 0,-13-3-119,1-1-1,-1 0 1,1 1-1,-1 0 1,1-1 0,-1 1-1,0 0 1,0 0-1,0 0 1,0 1-1,0-1 1,0 0-1,-1 1 1,1-1 0,-1 1-1,0 0 1,2 4-1,-2-3-11,0 1 0,-1-1 0,1 0 0,-1 0 0,0 0 0,-1 1 0,1-1 0,-1 0-1,1 0 1,-1 0 0,-2 5 0,-3 7-8,-2 0-1,1 0 0,-2-1 0,-16 22 0,25-36 1,-35 41-17,-3 7-40,37-48 53,1 0 1,-1 0-1,0 0 0,1 0 1,0 0-1,-1 0 0,1 0 1,0 0-1,-1 0 0,1 0 0,0 1 1,0-1-1,0 0 0,0 0 1,0 0-1,0 0 0,0 0 1,1 0-1,-1 0 0,0 1 1,1-1-1,-1 0 0,0 0 1,1 0-1,-1 0 0,1 0 1,0 0-1,-1 0 0,1-1 1,0 1-1,0 0 0,-1 0 0,1 0 1,1 0-1,4 4-2,1-1 0,-1 0 0,0-1 0,11 5 0,-2-1 39,8 4-234,-1-1 1,2 0 0,0-2 0,38 8-1,-29-14 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3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18516,'-1'98'5138,"-1"-18"-4879,3 1 0,17 114 0,-18-192-338,0 0-19,1 0 0,-1-1-1,1 1 1,-1 0-1,1-1 1,0 1 0,0 0-1,0-1 1,1 1-1,-1-1 1,3 5 0,-4-7 23,0-1 1,1 1 0,-1 0 0,0 0 0,0-1 0,0 1-1,0 0 1,0 0 0,0 0 0,0-1 0,1 1 0,-1 0-1,0 0 1,0-1 0,0 1 0,0 0 0,0 0 0,0-1-1,0 1 1,0 0 0,0 0 0,-1-1 0,1 1 0,0 0-1,0 0 1,0-1 0,0 1 0,0 0 0,0 0 0,0-1-1,-1 1 1,1 0 0,0 0 0,0 0 0,0-1 0,0 1-1,-1 0 1,-5-13-680,-3-4 106,-3 0-147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3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17 181 15899,'-6'-6'1197,"-4"-10"5169,9 15-6230,5 2 29,-1 0-1,0 0 1,1-1-1,-1 0 0,1 1 1,-1-1-1,0 0 1,1-1-1,-1 1 0,1-1 1,-1 1-1,0-1 1,1 0-1,-1 0 0,4-2 1,47-25 876,-35 15-657,-2 0 0,27-25 0,-25 21-36,30-22 0,-48 39-346,0-1-1,0 0 1,0 1 0,0-1-1,0 1 1,0-1-1,0 1 1,0 0 0,0-1-1,0 1 1,0 0-1,1 0 1,-1 0 0,0-1-1,0 1 1,0 0-1,0 1 1,1-1 0,-1 0-1,0 0 1,0 0-1,0 1 1,0-1 0,0 1-1,0-1 1,0 1 0,0-1-1,0 1 1,0 0-1,0-1 1,0 1 0,0 0-1,0 0 1,0 0-1,4 5-33,-1-1 0,-1 1 0,1 0 0,5 11 0,-1 0-32,1-4-19,0 0 0,1 0 0,0-1 0,1 0 1,18 15-1,-22-21-365,0 0-1,0-1 1,1 0 0,0 0 0,0-1 0,0 0 0,0-1 0,1 1 0,-1-2 0,18 4 0,-18-6-284,-5-3-263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2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16219,'3'9'1897,"5"-9"-865,5-5-320,6-9 1049,5-2-273,9-2-344,5-1-168,5-3-303,2 1-185,-2 1-272,-2 3-168,-4 4-392,-4 3-361,-10 3-479,-3 1-248,-10 2 1000,-9 2-288,2-5-233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4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25 278 17428,'-7'16'1085,"4"-11"-837,1-1 0,0 1 0,0 0 0,0 0 0,0 0 0,1 0 1,0 0-1,0 0 0,0 1 0,0 6 0,1-12-197,0 1-1,0-1 1,1 1 0,-1-1 0,0 0-1,0 1 1,0-1 0,0 0 0,0 1 0,0-1-1,1 0 1,-1 1 0,0-1 0,0 0-1,1 0 1,-1 1 0,0-1 0,0 0-1,1 1 1,-1-1 0,0 0 0,1 0-1,-1 0 1,0 0 0,1 1 0,-1-1 0,0 0-1,1 0 1,-1 0 0,1 0 0,13-4 841,13-19-91,-24 20-645,27-28 479,-1-1-1,-2-2 0,32-51 1,40-50 545,-81 120-993,-18 15-182,0 0 0,1-1-1,-1 1 1,0 0 0,1 0 0,-1 0 0,0 0 0,1 0 0,-1 0 0,0 0-1,1 0 1,-1 0 0,1 0 0,-1 0 0,0 0 0,1 0 0,-1 0 0,0 0 0,1 0-1,-1 0 1,0 0 0,1 1 0,-1-1 0,0 0 0,1 0 0,-1 0 0,0 0-1,1 1 1,-1-1 0,0 0 0,0 1 0,1-1 0,-1 0 0,0 0 0,0 1-1,1-1 1,-1 0 0,0 1 0,0-1 0,0 0 0,0 1 0,0-1 0,0 0-1,0 1 1,1-1 0,-1 1 0,0-1 0,0 0 0,0 1 0,0-1 0,0 0 0,-1 1-1,1-1 1,0 1 0,0-1 0,0 0 0,0 1 0,-1 27 46,-1 0 0,-1-1-1,-8 34 1,5-30-216,1-1 0,-1 42 0,6-71 28,0 1 0,0-1 0,0 1 0,0-1 0,0 0 0,0 1 1,1-1-1,-1 1 0,0-1 0,1 1 0,0-1 0,-1 0 0,1 1 0,0-1 0,-1 0 1,1 0-1,0 1 0,0-1 0,2 2 0,-2-3 34,0 0 0,0 1 0,0-1 0,0 0 0,-1 0 0,1 0 0,0 0 1,0 0-1,0 0 0,0 0 0,0 0 0,0 0 0,0-1 0,0 1 0,0 0 0,0-1 0,-1 1 0,1 0 0,0-1 0,0 1 0,0-1 0,-1 1 0,1-1 0,0 0 0,0 1 1,-1-1-1,1 0 0,-1 1 0,1-1 0,-1 0 0,2-1 0,9-11-1037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4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15587,'9'-1'2249,"-3"1"-1177,2 0-304,1-3 1321,4 3-601,0 0-160,4 0-384,0-1-191,2-2-409,-1-3-256,0 0-712,2 1-521,-6-5 937,0-2-192,-1-5-168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4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23445,'0'3'260,"0"-1"0,0 1 1,0-1-1,0 1 0,-1-1 0,1 1 1,-1-1-1,0 1 0,-1 4 0,-2 4 267,-36 148 536,-12 56-619,51-209-398,0 0 0,0 0 0,0-1 0,1 1 0,0 0 0,1 7 0,-1-12-36,0 0 0,1 1 0,-1-1 0,1 0 0,-1 0 0,0 0 0,1 0 0,0 0 0,-1 0 0,1 0 0,0 0 0,-1 0 0,1 0-1,0 0 1,0 0 0,0 0 0,0-1 0,0 1 0,0 0 0,0-1 0,0 1 0,0-1 0,0 1 0,0-1 0,0 1 0,1-1 0,-1 0-1,0 1 1,0-1 0,0 0 0,1 0 0,-1 0 0,0 0 0,0 0 0,0 0 0,1-1 0,1 1 0,27-6 49,-1-2 1,1-1-1,34-15 0,-24 9-129,-10 5-159,-12 4-21,0 0 0,-1-1-1,0-1 1,0-1 0,17-12 0,-7 1-82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2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14467,'-10'36'2750,"-8"63"0,16-80-2360,1 0 0,0 0 1,2 0-1,0 0 0,4 21 1,-4-35-335,0-1 1,0 1-1,1 0 1,0-1 0,-1 1-1,4 4 1,-4-8-31,-1 0 1,1 0-1,0 0 1,0 0-1,0 0 1,0 0-1,-1 0 1,1 0-1,0-1 1,1 1-1,-1 0 1,0-1-1,0 1 1,0 0-1,0-1 1,0 0-1,1 1 1,-1-1-1,0 0 1,0 1-1,1-1 1,-1 0-1,0 0 1,0 0-1,1 0 1,-1 0-1,0 0 1,2-1-1,3-1 55,-1 0 0,0 0 0,1 0 0,-1-1 0,0 0 0,0 0 0,-1 0 0,1 0 1,-1-1-1,0 0 0,6-6 0,5-8 255,20-28 1,-21 26-133,10-16 110,-17 24-219,0 0-1,1 1 1,1 0-1,14-14 1,-23 25-92,0 0 1,1-1 0,-1 1-1,0 0 1,0 0-1,0 0 1,0 0 0,1 0-1,-1 0 1,0 0 0,0-1-1,0 1 1,0 0 0,1 0-1,-1 0 1,0 0 0,0 0-1,0 0 1,1 0-1,-1 0 1,0 0 0,0 0-1,0 0 1,0 0 0,1 0-1,-1 0 1,0 0 0,0 0-1,0 0 1,1 0 0,-1 1-1,0-1 1,0 0-1,0 0 1,0 0 0,1 0-1,-1 0 1,0 0 0,0 0-1,0 1 1,0-1 0,0 0-1,0 0 1,1 0 0,-1 0-1,0 1 1,0-1 0,0 0-1,4 15 69,-4 20-54,0-33-13,-3 43 8,1-33-12,1 1-1,1-1 0,0 1 1,0-1-1,1 0 1,4 19-1,-5-30 3,0 0 0,1 0 0,-1 0 0,1 0 0,-1 0 0,0 0 0,1-1 0,-1 1 1,1 0-1,0 0 0,-1 0 0,1 0 0,0-1 0,0 1 0,-1 0 0,1-1 0,0 1 0,0-1 0,0 1 0,0-1 0,0 1 0,0-1 0,0 1 0,0-1 0,0 0 0,0 0 1,0 0-1,0 1 0,0-1 0,0 0 0,0 0 0,0 0 0,0 0 0,0-1 0,0 1 0,0 0 0,0 0 0,0-1 0,0 1 0,0 0 0,-1-1 0,1 1 0,0-1 1,2 0-1,3-3 48,1 0 1,-1 0 0,0-1-1,8-8 1,11-11 86,0-2 1,-2-1-1,28-42 1,-46 61-1391,-9 6 915,-3 3-90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2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18756,'3'6'1776,"7"-2"-1063,6 1-201,7-1 760,5-1-200,7-3-296,5 1-120,1-1-191,4 2-209,-2 2-408,-6-1-369,-3 0-727,-11 0-168,-8 1 1048,-12-3-320,-2 2-265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2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12963,'13'10'2064,"4"-1"-1000,8-5-319,0-3 1839,10 4-1400,1-4-103,-1-1-201,1 0-288,0 2-880,-6-2-2385,-3 4 2409,-5 0-336,-6-1-264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3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17660,'1'-3'249,"-1"1"0,1-1 0,0 1 0,-1-1 0,1 1-1,0 0 1,0-1 0,1 1 0,-1 0 0,0 0 0,1 0 0,-1 0 0,1 0 0,0 0 0,0 1 0,0-1 0,0 0 0,0 1 0,0-1 0,0 1 0,0 0 0,0 0 0,1 0 0,-1 0 0,4-1 0,9-3 327,0 0 1,28-4 0,-37 8-469,1-1-2,1 1-1,-1 0 1,1 1 0,14 0 0,-21 0-99,0 0-1,-1 0 1,1 0 0,0 0 0,0 1 0,0-1 0,0 0-1,-1 1 1,1-1 0,0 0 0,0 1 0,-1-1-1,1 1 1,0-1 0,0 1 0,-1 0 0,1-1 0,-1 1-1,1 0 1,0 1 0,0-1-7,-1 0 0,0 0 1,0 1-1,0-1 0,0 0 0,0 1 0,0-1 1,0 0-1,0 1 0,-1-1 0,1 0 0,0 0 1,-1 1-1,1-1 0,-1 0 0,1 0 0,-1 0 1,0 0-1,0 1 0,-8 11-21,0 0 0,-1-1 0,0 0 0,-15 12 0,15-14 9,-1 0-1,2 0 0,0 1 0,0 1 0,-11 17 1,20-28 9,-1 0 0,1 0 1,-1 0-1,1 0 1,-1 0-1,1 0 0,0 0 1,0 0-1,-1 0 1,1 0-1,0 0 0,0 0 1,0 0-1,0 0 0,0 0 1,0 0-1,0 0 1,0 0-1,1 0 0,-1 0 1,0 0-1,1 0 1,-1 0-1,1 0 0,0 0 2,0 0 0,0 0-1,0 0 1,0 0 0,0 0 0,1-1-1,-1 1 1,0 0 0,0-1 0,1 1-1,-1-1 1,0 1 0,1-1 0,-1 0-1,2 0 1,7 1-17,1 0-1,-1-2 1,18-1-1,-22 1-7,95-7-5004,-89 5 4088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3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17052,'10'3'2144,"9"3"-1264,4-9-248,4-3 1569,9 5-1041,-1-4-184,6 2-320,3 3-119,-2-2-177,-4-1-72,-2 1-304,-1 4-160,-4-1-416,2-2-353,0-2-551,-3-3 1168,-6 0-288,-3-5-272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3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16700,'0'0'1485,"7"8"3651,-6-2-4792,0 1 1,-1-1-1,0 1 0,0 7 0,0-8-107,-1 0 0,2-1 0,-1 1-1,0 0 1,4 10 844,-3 16-161,20 399-770,-21-431-147,0 0 1,0 0 0,1 0 0,-1 0 0,0 0-1,0 0 1,0 0 0,0 0 0,0 0-1,0 0 1,0-1 0,0 1 0,0 0-1,0 0 1,0 0 0,0 0 0,1 0-1,-1 0 1,0 0 0,0 1 0,0-1-1,0 0 1,0 0 0,0 0 0,0 0-1,0 0 1,0 0 0,0 0 0,0 0-1,0 0 1,1 0 0,-1 0 0,0 0-1,0 0 1,0 0 0,0 0 0,0 0 0,0 0-1,0 0 1,0 0 0,0 0 0,0 1-1,0-1 1,0 0 0,0 0 0,0 0-1,0 0 1,0 0 0,0 0 0,0 0-1,0 0 1,0 0 0,0 0 0,0 0-1,0 1 1,0-1 0,0 0 0,0 0-1,0 0 1,0 0 0,0 0 0,0 0-1,4-10 134,4-15 30,19-127 152,6-24-311,-24 137-13,2 1-1,22-52 1,6 19-55,-39 70 58,1 0 0,-1 0 1,1 0-1,-1 1 1,1-1-1,0 0 1,-1 1-1,1-1 0,0 0 1,-1 1-1,1-1 1,0 1-1,0-1 1,0 1-1,-1 0 0,1-1 1,0 1-1,0 0 1,0 0-1,0-1 1,0 1-1,0 0 0,0 0 1,0 0-1,-1 0 1,1 0-1,0 0 0,0 0 1,0 0-1,1 1 1,31 12-45,-16-6 51,4 0-1,1-1 0,0-1 0,0-1 0,0-1 0,1 0 0,-1-2 0,1-1 0,-1 0 0,44-8 0,-65 8-11,4-2-175,1 1 1,-1 0-1,1 0 1,-1 0-1,1 1 1,-1-1-1,1 2 1,-1-1-1,1 0 1,-1 1-1,6 2 0,-6 2-539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3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15595,'88'-6'7035,"42"-16"-4916,5 0-2073,3 3-6,-58 6 11,1 4 0,135 1 0,-199 9-6,-2 0 22,1 0-1,-1 1 1,28 6 0,-43-8-48,0 0 0,0 1 0,0-1-1,0 0 1,1 0 0,-1 0 0,0 1 0,0-1-1,0 0 1,0 0 0,0 0 0,1 1 0,-1-1-1,0 0 1,0 0 0,0 1 0,0-1 0,0 0 0,0 1-1,0-1 1,0 0 0,0 0 0,0 1 0,0-1-1,0 0 1,0 0 0,0 1 0,0-1 0,0 0 0,-1 0-1,1 1 1,0-1 0,0 0 0,0 0 0,0 1-1,0-1 1,-1 0 0,1 0 0,0 0 0,0 1 0,-1-1-1,-9 15 370,4-8-240,-10 24-157,2 0 1,1 1 0,1 1-1,2 0 1,1 1-1,-7 57 1,16-88-2125,0-11 1898,0 1-28,0-12-300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2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17036,'0'1'67,"0"-1"1,0 0 0,-1 0-1,1 1 1,0-1 0,0 0-1,0 1 1,0-1 0,1 0-1,-1 1 1,0-1 0,0 0-1,0 0 1,0 1-1,0-1 1,0 0 0,0 1-1,0-1 1,1 0 0,-1 0-1,0 1 1,0-1 0,0 0-1,1 0 1,-1 1 0,0-1-1,0 0 1,1 0 0,-1 0-1,0 0 1,0 1 0,1-1-1,-1 0 1,0 0 0,1 0-1,-1 0 1,0 0 0,0 0-1,1 0 1,-1 0 0,0 0-1,1 0 1,-1 0 0,0 0-1,1 0 1,-1 0-1,0 0 1,0 0 0,1 0-1,-1 0 1,0 0 0,1 0-1,-1-1 1,0 1 0,0 0-1,1 0 1,-1 0 0,0 0-1,1-1 1,22-9 1702,-21 8-1406,11-4 456,-6 2-572,-1 0-1,1 1 1,0 0 0,0 0-1,0 1 1,0 0 0,0 0-1,0 1 1,13-2 0,-19 3-239,0 1 0,0-1 0,0 0-1,0 0 1,0 1 0,0-1 0,-1 1 0,1-1 0,0 1 0,0-1 0,0 1 0,-1-1 0,1 1 0,0 0 0,0-1 0,-1 1 0,1 0 0,-1 0 0,1-1 0,-1 1 0,1 0 0,-1 0 0,1 0 0,-1 0 0,0 0 0,1-1-1,-1 1 1,0 0 0,0 0 0,0 0 0,0 0 0,0 0 0,0 0 0,0 0 0,0 0 0,0 0 0,0 0 0,0 0 0,-1 1 0,0 5 5,-1 1-1,1-1 1,-6 13 0,0-5 5,-1-1 0,0 1 1,-1-1-1,0-1 0,-1 0 0,0 0 0,-25 22 0,34-34-20,1-1 0,-1 0 0,1 0 0,-1 1 0,1-1 0,0 0 0,-1 1-1,1-1 1,0 1 0,-1-1 0,1 0 0,0 1 0,-1-1 0,1 1-1,0-1 1,0 1 0,-1-1 0,1 1 0,0-1 0,0 1 0,0-1 0,0 1-1,0-1 1,0 1 0,0-1 0,0 1 0,0-1 0,0 1 0,0 0 0,0-1-1,0 1 1,0-1 0,1 1 0,-1-1 0,0 1 0,0-1 0,1 1 0,0 1-2,1-1 1,0 0-1,-1 0 1,1 0-1,0 0 1,0 0-1,-1-1 1,1 1-1,0 0 1,4 0-1,5 1-8,0 0-1,0-1 1,13 0-1,-5-3-540,-1 0 0,1-1-1,-1-1 1,25-8 0,-40 11 495,0 0 1,-1 0 0,1 0 0,0 0 0,-1-1 0,1 1 0,3-4 0,18-24-521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5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43 190 12787,'-7'5'1177,"-17"16"3009,23-20-3914,0-1 0,0 1 0,0 0 0,0 0 0,1 0 0,-1 0 1,0 0-1,1 0 0,-1 1 0,0-1 0,1 0 0,-1 0 0,1 0 0,0 0 0,-1 1 0,1-1 0,0 0 1,0 2-1,0-3-226,0 0 0,0 1 0,0-1 1,0 0-1,0 0 0,0 0 0,0 0 1,0 1-1,0-1 0,0 0 0,0 0 1,0 0-1,0 1 0,1-1 0,-1 0 0,0 0 1,0 0-1,0 0 0,0 0 0,0 0 1,1 1-1,-1-1 0,0 0 0,0 0 1,0 0-1,0 0 0,1 0 0,-1 0 1,0 0-1,0 0 0,0 0 0,0 0 0,1 0 1,-1 0-1,0 0 0,0 0 0,0 0 1,1 0-1,-1 0 0,0 0 0,10-6 821,9-12-253,-18 17-504,87-111 1494,-17 19-1148,-71 92-451,1 0 0,-1 0 0,1 0 0,0 1 1,-1-1-1,1 0 0,0 0 0,0 1 0,0-1 0,0 1 0,-1-1 0,1 1 0,0-1 0,0 1 0,0-1 0,2 1 0,-3 0-4,0 0 0,1 0 0,-1 0 0,0 0 0,1 1 0,-1-1 0,0 0 0,1 0 0,-1 1 0,0-1 0,0 0 0,1 1 0,-1-1 0,0 0 0,0 1 0,0-1 0,1 0 0,-1 1 0,0-1 0,0 0 0,0 1 0,0-1 0,0 1 0,0-1 0,0 0 0,0 1 0,0-1 0,0 1 0,-4 42 5,2-33 11,-16 89 91,11-69-1090,1 0 0,-4 62 0,10-92 949,0 1 1,0-1-1,1 0 1,-1 0-1,0 0 1,0 1-1,0-1 1,0 0-1,0 0 0,1 0 1,-1 1-1,0-1 1,0 0-1,0 0 1,0 0-1,1 0 1,-1 0-1,0 0 1,0 0-1,0 1 1,1-1-1,-1 0 1,0 0-1,0 0 1,1 0-1,-1 0 1,0 0-1,0 0 1,1 0-1,-1 0 1,0 0-63,8-1-643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5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18252,'0'7'2256,"3"0"-1383,1-1-297,2-6 1232,3 1-616,2-1-199,2-1-393,1-2-136,2 2-232,-1-2-192,0 0-400,1-3-456,0 3 1440,-2-4-704,-2-4-56,-1-4-128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5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18428,'1'11'4768,"-9"15"-2458,6-19-1881,-12 30-83,-1-2 0,-1 0 1,-3 0-1,-24 34 0,-18 36 194,58-99-522,0-2 33,1 1 0,-1-1 0,1 1-1,1 0 1,-4 10 0,5-15-43,0 1-1,0 0 1,0-1 0,0 1-1,0-1 1,0 1 0,0 0-1,1-1 1,-1 1-1,0 0 1,0-1 0,0 1-1,0-1 1,1 1-1,-1-1 1,0 1 0,1 0-1,-1-1 1,0 1 0,1-1-1,0 1 1,0 0-3,0 0 1,1-1 0,-1 1-1,0-1 1,0 0 0,1 1-1,-1-1 1,0 0 0,0 0-1,1 0 1,-1 0 0,0 0-1,1 0 1,-1 0 0,2 0-1,16-4 41,1 0-1,0-1 1,-1-1-1,32-15 0,-31 12-539,0 1-1,0 1 0,38-8 0,-56 15 443,0 0 0,0-1 1,0 1-1,0 0 0,0 0 0,0 1 0,0-1 0,-1 0 1,1 1-1,0-1 0,0 1 0,0-1 0,-1 1 0,4 1 1,5 7-474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5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18452,'7'14'1840,"2"8"-1112,-5 2-271,-1 9 783,0 6-264,-2 3-304,-1 5-120,0-4-344,-1-2-200,-2-8-552,2-4-320,-1-12-1544,-2-7 2007,-2-8-311,-1-4-320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5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17108,'4'-4'521,"0"-1"1,0 1-1,0 0 0,1 0 1,-1 0-1,1 0 1,0 1-1,0 0 1,0 0-1,1 0 1,9-3-1,2 0 401,0 1 1,29-5-1,-26 7-623,0 0 0,1 1 1,-1 2-1,27 2 0,-41-2-281,-1 0-1,1 1 1,0 0 0,0 0 0,-1 1 0,1 0 0,-1 0-1,1 0 1,-1 1 0,0-1 0,0 1 0,0 0 0,0 1 0,-1-1-1,1 1 1,-1 0 0,0 0 0,0 0 0,5 8 0,-7-9-16,-1 0-1,0-1 1,0 1 0,0 0 0,0 0 0,0 0 0,-1 0 0,1-1-1,-1 1 1,0 0 0,0 0 0,0 0 0,0 0 0,-1 6 0,-1-3-1,0-1 1,1 1 0,-2-1 0,1 0 0,-1 1 0,0-1-1,-4 6 1,1-3-2,-1 0 1,1 0-1,-1-1 0,-1 0 0,1 0 0,-1-1 0,-1 0 0,-14 8 1,21-13-6,0 0 0,0 0 1,0 0-1,0 0 1,0-1-1,-1 1 1,1-1-1,0 0 0,-4 1 1,24-2-90,-8 2 69,-1 1 1,0 0 0,0 0-1,0 1 1,0 1-1,0-1 1,14 9 0,-19-10 4,0 0 0,-1 1 1,1-1-1,0 1 0,-1 0 0,0 0 1,1 0-1,-1 0 0,-1 0 1,1 1-1,0 0 0,-1-1 0,1 1 1,-1 0-1,0 0 0,-1 0 1,1 0-1,1 7 0,-3-8 14,0 0-1,0 0 0,-1 0 1,1 0-1,-1 1 1,1-1-1,-1 0 1,0 0-1,0 0 0,-1 0 1,1 0-1,0-1 1,-1 1-1,0 0 1,0-1-1,0 1 0,0-1 1,0 1-1,-5 3 1,-4 3 67,0 0 0,-1-1-1,-13 7 1,18-11-22,-13 7 112,0 0 1,0-2-1,-30 10 1,42-16-249,0-1 1,0 0-1,0-1 1,0 1-1,0-1 1,0-1-1,0 0 1,-1 0 0,1 0-1,0-1 1,0 0-1,-13-4 1,19 4 18,0 1 1,1-1-1,-1 0 0,0 1 1,0-1-1,1 0 0,-1 0 1,0 0-1,1 0 1,-1-1-1,1 1 0,0 0 1,-1-1-1,1 1 1,0-1-1,0 1 0,0-1 1,0 0-1,0 1 1,0-1-1,0 0 0,1 0 1,-1 1-1,1-1 1,-1-3-1,2-4-521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5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4 14603,'-20'-2'317,"0"1"0,0 1 0,-1 0 0,1 2 0,0 0 0,0 2 0,0 0 0,1 1 0,-1 1 0,1 1 0,0 0 0,1 1 0,0 2 0,0 0 0,-30 22 0,14-4 56,1 0 1,1 3-1,2 0 1,-27 37-1,37-42-215,2 2-1,0 0 1,2 1-1,1 1 1,-21 59-1,32-75-137,0 0-1,1 0 0,0 0 1,1 0-1,1 0 0,0 0 0,1 1 1,1-1-1,0 0 0,5 21 1,-4-24-13,2-1 0,0 1 0,0-1 0,1 0 0,0 0 0,0 0 0,1-1 0,1 0 0,0 0 0,0 0 0,0-1 0,1 0 0,18 13 0,-10-9 1,1 0-1,1-2 0,0 0 1,1-1-1,0 0 0,0-2 1,0 0-1,36 6 0,-28-9 6,1 0-1,0-3 1,-1 0-1,1-1 1,53-9-1,-35 0 12,-1-2 1,0-3-1,0-1 0,-2-2 0,0-2 0,-1-2 1,59-39-1,-72 40 27,-1-1 1,-1-1-1,-1-1 0,-1-1 1,-1-2-1,-1 0 1,20-30-1,-33 39-13,0 1-1,-1-2 1,-1 1-1,0-1 1,-2 0-1,6-20 1,-10 24-16,1 1-1,-1-1 1,-1 0-1,-1 0 1,0 0-1,-1 1 1,0-1-1,-1 0 1,-4-17-1,3 21-96,-1 0 0,0 0 0,0 0 0,-1 0 0,0 1 0,0 0 0,-1 0 0,-1 0 0,1 1 0,-1 0 0,-1 0 0,1 1 0,-1 0 0,-1 0 0,1 1 0,-1 0 0,0 0 0,-1 1 0,1 0 0,-1 1-1,0 0 1,0 0 0,-1 1 0,1 1 0,0 0 0,-1 0 0,0 1 0,1 0 0,-1 1 0,0 0 0,1 1 0,-18 3 0,-3 2-399,-53 19 0,24-4-144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5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18324,'13'3'1664,"10"-3"-1024,4 0-216,18 3 561,5-2-145,11-1-152,5-2-112,5-1-256,-1 0-192,-7-6-424,-3-2-272,-16-4-584,-6 1 952,-21-3-216,-10-5-136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5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73 14059,'29'-25'2836,"-25"20"-2321,1 0-1,0 0 0,0 1 1,1-1-1,-1 1 0,1 1 1,0-1-1,0 1 0,1 0 1,9-3-1,-16 6-496,0 0 1,1-1 0,-1 1-1,0 0 1,1 0 0,-1 0-1,0 0 1,1 0 0,-1 0-1,0 0 1,1 0 0,-1 0-1,1 0 1,-1 0 0,0 0-1,1 0 1,-1 1 0,0-1-1,0 0 1,1 0 0,-1 0-1,0 0 1,1 0 0,-1 1-1,0-1 1,0 0 0,1 0-1,-1 1 1,0-1 0,0 0-1,1 0 1,-1 1 0,0-1-1,0 0 1,0 1 0,0-1-1,1 0 1,-1 1 0,0-1-1,0 0 1,0 1 0,0-1-1,0 0 1,0 1 0,0-1-1,0 0 1,0 1 0,0-1-1,0 0 1,0 1 0,0-1-1,-7 20 255,7-19-271,-7 13 42,0 0 0,-1-1 0,-1 0-1,-17 21 1,-48 44-13,45-49-5,-70 67 26,-21 22 55,109-101-83,11-16-23,0-1 0,0 1 0,0-1 0,0 0 0,0 1 0,0-1 1,0 1-1,0-1 0,0 1 0,0-1 0,0 1 0,0-1 0,0 0 0,0 1 0,1-1 0,-1 1 0,0-1 0,0 0 1,1 1-1,-1-1 0,0 1 0,0-1 0,1 0 0,-1 1 0,3 0 3,0 1-1,0-1 1,0 0-1,0 0 1,0 0-1,0 0 1,0 0 0,4 0-1,-3 0-3,116 26-101,-67-13-333,1-2 0,71 5 0,-74-16 182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5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 18156,'1'-3'422,"7"-5"2647,-7 18-946,-2-1-1660,-13 118 1639,8-81-2084,-2 59 0,8-104-78,0 0 1,0 0-1,0 0 1,0-1-1,0 1 0,0 0 1,0 0-1,0 0 0,0 0 1,0-1-1,1 1 1,-1 0-1,0 0 0,1-1 1,-1 1-1,1 0 1,0 0-1,-1 0 17,0-1 0,1 0 0,-1 0 0,0 0-1,1 0 1,-1 0 0,0 0 0,1 0 0,-1 0 0,0 0 0,1 0 0,-1 0 0,0-1 0,1 1 0,-1 0-1,0 0 1,1 0 0,-1 0 0,0 0 0,1-1 0,-1 1 0,0 0 0,0 0 0,1 0 0,-1-1 0,0 1-1,0-1 1,19-23-948,-6 1 368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5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17732,'1'2'298,"1"-1"-1,-1 1 1,1 0 0,-1 0-1,0 0 1,0 1 0,0-1 0,0 0-1,0 0 1,0 1 0,-1-1 0,1 0-1,-1 1 1,0-1 0,1 0 0,-1 1-1,-1 2 1,-3 49 2079,2-37-1798,-8 52 584,5-44-1066,2-1 1,0 1-1,2 0 0,0 0 1,5 32-1,-4-56-272,0 0-1,0 0 1,0 1-1,1-1 1,-1 0 0,0 0-1,1 0 1,-1 1-1,1-1 1,-1 0 0,1 0-1,0 0 1,-1 0 0,1 0-1,0 0 1,0 0-1,1 1 1,2-6-2144,-6-11 1628,-4-2-380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3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19228,'-3'6'1768,"8"-2"-1135,3 1-233,7-4 728,6-1-208,5-3-256,4-1-152,1-3-208,2 1-63,-4-1-241,-3 3-249,-7 1-767,-11-2 896,-11 7-472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5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 19652,'-3'-7'2017,"6"-3"-1105,7 0-304,10 0 1024,3 1-207,4 3-361,6 2-184,9 3-328,5 1-96,5 0-168,1 1-120,-2 2-448,-2-2-384,-5-2-2152,-2-2 2463,-9-5-335,-3-1-240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5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18772,'-4'50'7447,"-6"9"-5410,4-22-2970,-4 65 0,8-86 228,-1-15 622,-1-9-192,-3-7-167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5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16628,'6'-6'633,"0"1"0,0-1 1,1 1-1,0 0 1,0 1-1,0 0 0,1 0 1,-1 1-1,1-1 1,0 2-1,0-1 0,0 1 1,0 0-1,15-1 0,-16 3-436,1 0-1,0 0 0,-1 0 0,1 1 0,-1 0 0,1 0 0,-1 1 0,1 0 0,-1 0 0,8 5 0,-12-6-177,-1 0 0,1 0-1,-1 1 1,0-1 0,1 1 0,-1-1 0,0 1 0,0 0 0,0 0 0,0 0 0,0 0 0,-1 0 0,1 1 0,-1-1 0,1 0-1,1 4 1,-3-3-13,1-1 0,-1 0 0,1 1 0,-1-1 0,0 0 0,0 1 0,0-1 0,0 1 0,-1-1 0,1 0 0,0 1 0,-1-1 0,0 0 0,0 1 0,-1 2 0,-2 1-5,1 1 1,-1-1-1,-1 0 0,1 0 1,-1-1-1,0 0 0,-1 0 1,1 0-1,-1 0 0,0-1 1,-6 4-1,9-6-4,0 0 5,0-1 0,1 1 1,-1-1-1,0 1 1,1-1-1,-1 0 0,0 0 1,0 0-1,0 0 0,-6 0 1,31-16-347,-12 11 278,1 1 1,0 0-1,1 1 1,-1 0-1,0 1 1,1 0 0,-1 1-1,0 0 1,20 3-1,-27-3 51,1 1 0,-1 0 0,1 1 0,-1-1 0,0 1 0,1 0 0,-1 0 0,0 0 0,0 0 0,-1 1 0,8 5 0,-9-6 12,0 1-1,-1-1 1,1 0-1,0 1 1,-1 0 0,1-1-1,-1 1 1,0 0-1,0 0 1,0-1 0,0 1-1,-1 0 1,1 0-1,-1 0 1,0 0-1,1 0 1,-1 0 0,-1 0-1,0 5 1,-1 2 40,0 0 0,-1 0 1,0 0-1,-1-1 0,0 0 0,0 1 0,-1-1 1,-1-1-1,1 1 0,-10 10 0,-3 1 241,-1 0 0,-34 29 0,45-42-158,-1-1 1,1 0-1,-1 0 1,0 0 0,-1-1-1,-11 4 1,19-8-162,-1 0-1,1 0 1,-1-1 0,1 1 0,0-1 0,-1 1 0,1-1 0,-1 0-1,1 0 1,-1 0 0,1 0 0,-1-1 0,1 1 0,0-1 0,-1 1 0,1-1-1,-1 0 1,1 0 0,0 0 0,0 0 0,0 0 0,-1 0 0,1-1 0,0 1-1,1-1 1,-1 0 0,0 1 0,0-1 0,1 0 0,-1 0 0,1 0 0,-3-4-1,2 1-170,-1-1-1,1 0 1,0 0-1,1 0 0,-1 0 1,1 0-1,0 0 1,1-1-1,-1 1 0,1 0 1,1-10-1,2-14-630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5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19108,'7'4'2393,"3"-3"-1449,7-2-280,5 0 1304,8-1-735,6 1-169,4-1-376,0 2-160,0 0-272,0 0-216,-8 0-400,-6 3-240,-9 6-640,-12-8-385,-12 3 1193,-6-1-320,-14 3-256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5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18300,'13'13'2048,"12"-7"-1079,9-3-377,12-3 928,6 0-120,2-4-431,-2 1-785,-1 3 32,-6 3-48,-8 2-224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0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78 13427,'-1'-1'118,"1"1"0,-1 0-1,1-1 1,0 1 0,-1 0 0,1-1 0,-1 1 0,1-1-1,0 1 1,-1-1 0,1 1 0,0-1 0,0 1 0,-1-1 0,1 1-1,0-1 1,0 0 0,0 1 0,0-1 0,0 1 0,0-1-1,0 0 1,0 1 0,0-1 0,0 1 0,0-1 0,0 1 0,0-1-1,0 0 1,0 1 0,1-1 0,-1 1 0,0-1 0,0 1-1,1-1 1,-1 1 0,0-1 0,1 0 0,14-21 3042,-9 18-2908,-1 0 0,1 0 0,0 1 0,0 0 0,0 0 0,0 0 0,0 1 0,1 0 0,-1 0 0,1 0 0,0 1 0,-1 0 0,1 0 0,0 1 0,0 0 0,-1 0 0,1 1 1,0 0-1,0 0 0,-1 0 0,1 1 0,-1 0 0,1 0 0,10 6 0,-12-6-240,-1 0 0,0 0 0,-1 0 1,1 1-1,0-1 0,-1 1 0,1 0 0,-1 0 1,0 0-1,0 1 0,0-1 0,0 1 1,-1 0-1,1-1 0,-1 1 0,0 0 1,0 0-1,-1 1 0,1-1 0,-1 0 0,0 0 1,0 1-1,0-1 0,-1 1 0,1-1 1,-1 1-1,0-1 0,-1 1 0,1-1 1,-1 1-1,0-1 0,0 0 0,0 1 1,0-1-1,-1 0 0,0 0 0,1 0 0,-4 5 1,-9 12 45,-1 0 1,0 0 0,-2-2 0,0 0 0,-26 22 0,17-16 162,-41 48-1,66-71-204,-1 0-1,1 0 1,-1 0-1,1 0 0,0 0 1,0 0-1,0 0 0,0 0 1,0 1-1,0-1 0,0 0 1,1 0-1,-1 1 0,1-1 1,0 1-1,0 3 0,0-4-3,1-1 0,0 1 1,0-1-1,0 0 0,0 0 0,0 1 0,0-1 0,0 0 0,0 0 0,0 0 0,1 0 0,-1 0 0,0 0 0,1 0 0,-1-1 1,1 1-1,-1 0 0,1-1 0,-1 1 0,1-1 0,-1 0 0,1 1 0,-1-1 0,1 0 0,2 0 0,19 3-2,0-2-1,-1 0 0,45-4 1,68-21-2744,-99 17 2090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0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37 21997,'0'1'178,"0"-1"0,0 1 1,0-1-1,0 1 1,0 0-1,0-1 0,0 1 1,0-1-1,0 1 0,0 0 1,0-1-1,0 1 1,0-1-1,0 1 0,0 0 1,1-1-1,-1 1 1,0-1-1,1 1 0,-1-1 1,0 1-1,1-1 0,-1 1 1,0-1-1,1 1 1,-1-1-1,1 0 0,-1 1 1,1-1-1,-1 1 0,2-1 1,0 0-47,-1 0 0,1-1-1,0 1 1,-1-1 0,1 1 0,0-1 0,-1 0 0,1 1 0,0-1 0,2-2 0,-1 0-102,1 1 1,-1-1 0,1 0 0,-1 0-1,0 0 1,5-7 0,-8 10-28,0-1-1,1 1 1,-1-1 0,0 1 0,1-1-1,-1 1 1,0-1 0,0 1 0,0-1-1,0 1 1,1-1 0,-1 1 0,0-1-1,0 1 1,0-1 0,0 1 0,0-1-1,0 0 1,0 1 0,0-1-1,-1 1 1,1-1 0,0 0 0,-1 0-1,0 1 1,1-1-1,-1 1 0,0-1 1,0 1-1,1 0 1,-1-1-1,0 1 1,0 0-1,0-1 0,0 1 1,0 0-1,0 0 1,1 0-1,-1 0 1,0 0-1,0 0 0,0 0 1,0 0-1,-1 1 1,-3-1 2,0 2 1,1-1-1,-1 0 1,0 1-1,0 0 1,1 0 0,-1 1-1,1-1 1,0 1-1,0 0 1,0 0-1,0 0 1,0 0 0,1 1-1,-1 0 1,1 0-1,0 0 1,0 0-1,1 0 1,-1 0 0,1 1-1,-2 4 1,4-8-4,0-1 1,0 0 0,0 0 0,-1 0-1,1 1 1,0-1 0,0 0-1,0 0 1,0 0 0,1 1 0,-1-1-1,0 0 1,0 0 0,0 0 0,0 1-1,0-1 1,0 0 0,0 0-1,0 0 1,0 1 0,0-1 0,1 0-1,-1 0 1,0 0 0,0 0 0,0 0-1,0 1 1,0-1 0,1 0-1,-1 0 1,0 0 0,0 0 0,0 0-1,0 0 1,1 0 0,-1 0 0,0 0-1,0 1 1,0-1 0,1 0-1,-1 0 1,0 0 0,0 0 0,1 0-1,-1 0 1,0-1 0,17-2 91,13-11 40,0-7-13,-33 22-119,0-1 0,-1 1 0,1 0 0,0 0 1,-1 0-1,-3 2 0,-29 20-1821,36-21 1045,3-4 305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3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11 13027,'-5'-2'107,"0"0"0,0 0 0,-1 1 0,1 0 0,-1 0 0,1 0 1,-1 0-1,1 1 0,-1 0 0,1 0 0,-1 1 0,1-1 0,-1 1 0,1 1 1,-1-1-1,1 1 0,0 0 0,0 0 0,0 0 0,0 1 0,0-1 0,0 1 0,0 0 1,1 1-1,0-1 0,0 1 0,-5 6 0,-2 2 17,2 1 0,-1 0-1,2 0 1,0 1 0,0 0 0,2 1-1,-6 15 1,-28 110 697,27-80-393,2-1 1,-4 114-1,15-136-376,1 1 1,2 0-1,1 0 0,2-1 1,19 64-1,-20-86-46,1 0-1,0-1 0,1 1 1,12 18-1,-16-29 7,0-1 0,-1 1 0,1-1 0,1 0 0,-1 0 0,0 0 0,1 0 0,0 0 0,4 2 0,-6-4 7,0 0-1,1 0 0,-1-1 1,1 1-1,-1 0 0,0-1 1,1 0-1,-1 1 0,1-1 1,-1 0-1,1 0 1,-1-1-1,1 1 0,-1 0 1,1-1-1,-1 0 0,5-1 1,-1-1 45,1-1 0,0 1 0,-1-1 0,0-1 0,0 1 0,0-1 0,6-6 0,36-44 510,-35 38-385,26-31 312,-1-2 0,-3-1 0,-3-2 0,-1-1 0,-3-2 0,39-111 0,-59 138-515,0 0 0,5-55 0,-11 72-129,-2 0-1,0 1 1,0-1 0,-1 0-1,0 1 1,-1-1-1,0 1 1,-1-1 0,-1 1-1,-5-13 1,7 20 49,0 0 0,0 0 0,-1 1 0,1-1 0,-1 1 0,0-1 0,0 1 0,-1 0 0,1 0 0,0 0 0,-1 1 0,0-1 0,-7-3-1,5 3-9,0 1 0,-1 0 0,1 1 0,-1-1 0,1 1 0,-1 0 0,1 1 0,-14 0 0,-33 7-732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2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12 144 13811,'2'-11'1025,"1"0"0,0 1 0,0 0 0,1 0 0,1 0 0,6-11 0,-8 16-762,0 1 1,0 0-1,1 0 0,0 0 1,0 0-1,0 1 0,0-1 1,1 1-1,-1 0 0,1 0 1,0 1-1,-1 0 0,1-1 1,8-1-1,-6 2-152,0 0 1,1 1-1,-1-1 0,1 2 1,-1-1-1,1 1 1,-1 0-1,1 0 0,-1 1 1,1 0-1,-1 1 0,1-1 1,7 4-1,-11-4-98,-1 1 0,1 0 0,-1 0 0,1 0-1,-1 0 1,1 0 0,-1 1 0,0-1 0,0 1 0,-1 0 0,1 0-1,0 0 1,-1 0 0,0 1 0,0-1 0,0 0 0,0 1 0,0 0 0,-1-1-1,1 1 1,-1 0 0,0 0 0,0 0 0,-1 0 0,1 7 0,-1-2-5,-1 0 1,0-1 0,0 1 0,-1-1 0,0 1-1,0-1 1,-1 0 0,0 0 0,-1 0-1,0 0 1,0-1 0,-8 11 0,-8 9 27,-42 44 0,58-67-33,-57 54 50,39-39-44,1 1-1,-28 35 1,48-54-11,1 0 0,-1 0 0,0 0 1,0 0-1,1 0 0,-1 0 0,1 0 1,-1 0-1,1 0 0,-1 0 0,1 0 0,0 1 1,0-1-1,-1 0 0,1 0 0,0 0 1,0 1-1,0-1 0,0 0 0,1 2 1,-1-2 3,1-1 1,-1 1 0,1 0-1,-1 0 1,1 0 0,0-1 0,-1 1-1,1 0 1,0 0 0,0-1 0,0 1-1,0-1 1,-1 1 0,1-1 0,0 1-1,0-1 1,0 1 0,2-1-1,5 2 48,1 0 0,0-1 0,0 0 0,12-1 0,-12 0 6,45 0 59,37 1 578,-82 0-945,0 0 0,0 1 1,1 0-1,-1 0 0,-1 1 0,1 0 0,12 7 0,-18-8-198,-4-1 101,-6-2-219,-2-1-95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2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9 198 13347,'0'0'254,"-4"-23"2744,2 16-991,0 16 1165,1 147 230,20 80-2568,-18-228-809,13 89 166,-12-84-129,1-1 0,1 1-1,0-1 1,1 0 0,9 17-1,-14-28-45,1-1 1,-1 1-1,0 0 0,1-1 0,-1 1 0,0 0 0,1-1 0,-1 1 0,1-1 0,-1 1 0,1-1 0,-1 1 1,1-1-1,0 1 0,-1-1 0,1 0 0,-1 1 0,1-1 0,0 0 0,-1 1 0,1-1 0,0 0 0,0 0 1,-1 0-1,1 0 0,0 0 0,-1 1 0,1-1 0,0 0 0,0-1 0,0 1 0,1-1 14,-1 1 1,1-1-1,-1 0 0,0 0 0,1 0 0,-1 0 0,0-1 0,0 1 1,0 0-1,1-1 0,-1 1 0,1-3 0,4-6 110,-1-1 0,7-19 0,-1-6-40,-1 0 1,-2-1-1,4-56 0,-2-112-94,-10 195-3,-1-63 9,0 43-32,1-1 1,6-50-1,-5 79 19,0 0-1,-1-1 1,1 1 0,0 0 0,1 0-1,-1 0 1,0 1 0,0-1 0,1 0-1,-1 0 1,1 1 0,0-1-1,0 1 1,-1-1 0,1 1 0,0 0-1,0 0 1,0 0 0,0 0-1,0 0 1,0 0 0,1 0 0,-1 1-1,0-1 1,5 0 0,7-1 10,0 1 0,28-1 0,-28 2-11,173 7-12,-126-2 9,-1-3 0,1-2-1,62-9 1,-108 6 10,-1-1 1,1 0-1,19-10 0,-2 2-4,-32 12-2,0 0 1,0 0 0,0 0 0,0 0 0,0 0-1,1 0 1,-1 0 0,0 0 0,0 0-1,0 0 1,0 0 0,0 0 0,1 0 0,-1 0-1,0 0 1,0 0 0,0 0 0,0 0-1,1 0 1,-1 0 0,0 0 0,0 0-1,0 0 1,0 0 0,0 0 0,1 0 0,-1 0-1,0 0 1,0 0 0,0 0 0,0 0-1,0 0 1,0 1 0,0-1 0,1 0-1,-1 0 1,0 0 0,0 0 0,0 0 0,0 0-1,0 0 1,0 1 0,0-1 0,0 0-1,-2 10-25,-10 18-33,7-19 49,-29 77-259,31-77 180,1 0 1,-1 1-1,2-1 1,-1 1-1,1 0 1,1 0-1,1 14 1,2-20-1036,1-10 678,0-3-53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12539,'7'-31'1422,"-6"26"-1126,1-1 1,-1 0-1,0 0 0,0-9 0,-1 13-212,0 0-1,0 0 1,0 0 0,1 0 0,-1 0 0,1 0-1,-1 0 1,1 0 0,0 0 0,0 0-1,0 0 1,0 0 0,0 1 0,0-1-1,2-2 1,-3 4-49,1-1-1,0 1 1,0-1 0,0 0-1,-1 1 1,1 0 0,0-1 0,0 1-1,0 0 1,0-1 0,0 1-1,0 0 1,0 0 0,0 0-1,0 0 1,0 0 0,0 0-1,0 0 1,0 0 0,0 0-1,0 0 1,0 0 0,-1 1-1,1-1 1,0 0 0,0 1-1,0-1 1,0 1 0,0-1-1,0 1 1,-1-1 0,1 1-1,0-1 1,1 2 0,6 6 114,0-1 1,-1 1 0,0 1-1,0-1 1,-1 1-1,6 10 1,31 65 182,-29-55-267,53 111 12,60 118-307,20-14-292,-64-137-155,-70-92 324,2 0 0,0-1-1,1 0 1,25 16 0,-27-23-27,-11-9-111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3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17948,'5'-13'1933,"-5"13"-1862,0-1 0,0 0 1,0 1-1,0-1 0,1 0 1,-1 1-1,0-1 0,0 0 0,1 1 1,-1-1-1,0 1 0,1-1 1,-1 0-1,0 1 0,1-1 0,-1 1 1,1-1-1,-1 1 0,1-1 0,-1 1 1,1 0-1,-1-1 0,1 1 1,-1 0-1,1-1 0,0 1 0,0 0 1,0 1 36,0 0 0,0 0 1,0 0-1,0 1 1,0-1-1,-1 0 1,1 1-1,-1-1 0,1 1 1,-1-1-1,1 1 1,-1-1-1,0 1 0,0-1 1,1 1-1,-1-1 1,0 1-1,-1 1 0,1 0 60,0 90 638,-2-71-880,2 0 1,0 0-1,1 0 1,1-1 0,8 31-1,-9-48-361,-1-4 394,0 0 1,0 0-1,0 0 1,0 0-1,0 0 1,0 0-1,0 1 0,0-1 1,0 0-1,0 0 1,-1 0-1,1 0 1,0 0-1,0 0 0,0 0 1,0 0-1,0 0 1,0 0-1,0 0 1,0 0-1,0 0 1,0 0-1,0 0 0,0 0 1,0 1-1,0-1 1,0 0-1,0 0 1,-1 0-1,1 0 0,0 0 1,0 0-1,0 0 1,0 0-1,0 0 1,0 0-1,0 1 0,0-1 1,0 0-1,0 0 1,0 0-1,0 0 1,0 0-1,1 0 1,-1 0-1,0 0 0,0 0 1,0 0-1,0 0 1,0 1-1,0-1 1,0 0-1,0 0 0,0 0 1,0 0-1,0 0 1,0 0-1,0 0 1,-5-1-661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2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 14219,'3'-6'1777,"5"-4"1993,-9 16-771,-12 37-1633,-1 0 1,-30 56 0,30-68-1056,-17 33-4,18-40-205,1 0 0,1 1 0,-9 29 0,20-53-92,0 0-1,-1 0 1,1 0 0,0-1-1,0 1 1,0 0-1,0 0 1,0 0 0,0 0-1,0-1 1,0 1-1,0 0 1,0 0 0,0 0-1,0 0 1,1-1-1,-1 1 1,0 0 0,1 0-1,-1 0 1,1-1-1,-1 1 1,0 0 0,1-1-1,1 2 1,-1-1 3,0 0 1,1-1-1,-1 1 1,1 0 0,-1-1-1,1 1 1,-1-1-1,1 0 1,-1 1-1,1-1 1,0 0-1,-1 0 1,3 0-1,7-1 57,1-1-1,-1 0 0,14-5 0,-16 5-11,32-8 42,-16 5-498,-1-1-1,0-1 1,34-15-1,-55 20 377,0 0 1,0 0-1,0 0 0,0 0 0,0-1 0,3-3 1,-2 2-231,-1 0-213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2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19276,'0'9'1881,"-1"5"-1217,-7 0-280,1 6 904,-1 3-384,0 6-352,-2 1-112,3 3-336,1-1-176,2-4-256,3-1-200,1-4-496,3-7-224,-2-17 224,-1-15 271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3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16924,'10'-3'1094,"0"0"1,0 1 0,1 0-1,0 1 1,10-1 0,0 2 261,33 4 0,-48-3-1253,1 0-1,-1 0 1,1 1 0,-1 0-1,0 0 1,1 0-1,-1 1 1,0 0 0,8 6-1,-13-8-95,1 0 1,-1 0-1,0 0 1,0 1-1,1-1 0,-1 0 1,0 1-1,0-1 0,0 1 1,-1-1-1,1 1 0,0-1 1,0 1-1,-1 0 0,1 0 1,-1 1-1,0 0-3,0-1-1,0 0 1,0 0 0,-1 1-1,1-1 1,-1 0-1,1 0 1,-1 0-1,0 0 1,0 0 0,0 0-1,0 0 1,0 0-1,0 0 1,-3 3 0,-19 18 7,-3 5-18,65-15-355,-35-9 354,1-1 0,-1 1 0,0 0 0,0 0 0,0 1 1,-1-1-1,1 1 0,-1-1 0,0 1 0,-1 0 0,1 0 0,-1 1 0,0-1 0,0 0 0,0 1 0,-1-1 0,0 1 0,0 0 0,-1-1 1,1 1-1,-1 0 0,-1 6 0,1-6 40,0 1 0,-1 0 0,0-1 0,0 1 0,0-1 1,-1 1-1,0-1 0,0 0 0,-1 0 0,0 0 0,0 0 0,0 0 0,-1 0 1,0-1-1,0 0 0,0 1 0,-1-2 0,-8 9 0,9-11 22,0 0-1,0 0 1,-1 0 0,1-1-1,0 1 1,-1-1 0,1 0-1,-1 0 1,1-1-1,-1 1 1,0-1 0,1 0-1,-1 0 1,1-1 0,-1 1-1,-8-3 1,-6-2-298,1-1 0,-30-14-1,35 14-483,11 5 518,1 0 0,-1 0 0,0 0 0,1 1 0,0-1 1,-1-1-1,1 1 0,0 0 0,-1 0 0,1 0 0,0-1 0,0 1 1,-2-3-1,0-6-709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1:2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18852,'-13'13'2056,"6"4"-1343,13-5-217,8-8 912,15-4-424,4-6-152,13-1-247,2-4-161,11-4-288,0 1-256,5 1-569,5 4-343,0-1-552,-2 9 1200,-4-2-344,2 3-225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1:2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 19820,'-3'11'1729,"5"-11"-1153,5 0-192,6-1 632,3-4-200,5 4-192,2-2-144,2 0-192,0 2-79,1 1-321,-2 0-161,1-3-655,-5-1 776,-9-12-96,-3-4-128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3:5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42 12027,'-1'-3'107,"0"1"1,0-1-1,-1 1 1,1 0-1,-1 0 0,1-1 1,-1 1-1,0 0 1,0 0-1,0 1 1,0-1-1,0 0 1,0 1-1,0-1 1,-1 1-1,1 0 1,-3-2-1,0 2 49,1 0 0,0 0 0,-1 0 0,1 0 0,-1 1 0,1 0 0,-1 0 0,0 0 0,-6 1 0,0 1 76,0 1-1,1-1 0,-1 2 0,1 0 0,0 0 0,0 1 0,-18 11 0,11-3-62,1 1 0,0 1 0,0 0-1,2 1 1,0 1 0,1 0-1,0 0 1,1 2 0,-12 27-1,3-1 48,2 1-1,2 1 1,-11 49-1,19-56-130,1 1 0,2 0-1,1 1 1,2 58 0,5-71-58,0-1 0,2 1-1,1-1 1,1 1 0,1-2 0,2 1 0,14 32 0,-18-50-4,1 0 1,-1 0-1,1 0 1,1-1-1,0 0 1,0 0-1,1-1 1,0 0 0,11 9-1,-14-13 14,0-1-1,1 1 1,0-1 0,0 0-1,0 0 1,0-1 0,1 1-1,-1-2 1,1 1-1,-1-1 1,1 0 0,0 0-1,-1 0 1,1-1 0,0 0-1,0-1 1,7 0 0,0-3 60,0 1 0,-1-2 1,1 0-1,-1 0 1,0-1-1,-1-1 1,21-14-1,3-5 260,38-38 0,-42 35-178,-1-2 0,-2-2 0,-1 0 0,-1-2 0,-2-1 0,36-70 0,-52 87-185,-1 0 0,-1-1 0,-1 0 0,0-1-1,-2 1 1,4-43 0,-8 49-93,0-1-1,-1 0 0,-1 0 1,0 0-1,-1 0 0,0 1 0,-1 0 1,-1-1-1,-1 2 0,-12-25 1,14 29-44,-1 0 0,-1 1 0,0 0 0,0 0 0,0 0 1,-1 1-1,0 0 0,-1 0 0,1 0 0,-1 1 0,-1 0 0,1 1 1,-1 0-1,0 0 0,0 1 0,0 0 0,-12-2 0,-18-2-445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2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14763,'-1'0'123,"-17"4"2398,16-1-662,13 3 562,7 0-1478,0-1 0,0 0-1,0-2 1,37 4-1,155 2-304,-178-4-3332,-44-5 2091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2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19364,'18'4'2137,"10"-4"-1201,0-6-424,9 1 1008,6-1-256,0-3-519,-1-1-473,-6 3-856,-6 3 584,-11-2-232,-2 6-57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2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63 13691,'-1'-1'266,"-1"0"0,1 0 0,-1 0 0,1-1 0,0 1-1,-1 0 1,1-1 0,0 1 0,0 0 0,0-1 0,0 0 0,0 1 0,0-1 0,0 1 0,0-1 0,1 0 0,-1 0 0,1 1 0,-1-1-1,1 0 1,0 0 0,0 0 0,0 0 0,0-2 0,0 3-135,1 0 1,-1 0-1,1-1 1,-1 1-1,1 0 0,0 0 1,-1 0-1,1 0 0,0 0 1,0 0-1,0 0 1,0 0-1,0 0 0,0 0 1,0 1-1,0-1 0,0 0 1,0 1-1,1-1 1,-1 0-1,0 1 0,0 0 1,1-1-1,-1 1 1,0 0-1,0 0 0,1-1 1,-1 1-1,0 0 0,1 0 1,-1 1-1,0-1 1,1 0-1,0 1 0,2-1-62,0 1 0,0-1-1,0 1 1,-1 1-1,1-1 1,0 0 0,-1 1-1,0 0 1,1-1 0,-1 2-1,0-1 1,0 0-1,0 0 1,0 1 0,0 0-1,0 0 1,-1-1-1,1 1 1,-1 1 0,0-1-1,0 0 1,0 1 0,2 4-1,-2-1-48,0-1-1,0 1 1,0-1 0,-1 1-1,0 0 1,0 0-1,-1 0 1,1-1 0,-2 1-1,1 0 1,-1 0-1,-2 9 1,-2 2-15,-1-1-1,-1 0 1,-1-1-1,0 1 0,-1-2 1,0 1-1,-21 24 1,4-10-21,0-1 0,-47 38 0,45-48 7,23-17 9,0 1 0,0 0-1,1 1 1,-1-1-1,1 1 1,0 0-1,-5 4 1,10-7 1,-1-1 0,0 0 0,0 1 1,0-1-1,0 0 0,0 1 0,0-1 0,1 0 0,-1 0 0,0 1 0,0-1 0,1 0 1,-1 0-1,0 1 0,0-1 0,1 0 0,-1 0 0,0 0 0,0 0 0,1 1 0,-1-1 1,0 0-1,1 0 0,-1 0 0,0 0 0,1 0 0,-1 0 0,0 0 0,1 0 0,-1 0 1,0 0-1,0 0 0,1 0 0,-1 0 0,0 0 0,1 0 0,-1 0 0,0 0 0,1 0 1,-1-1-1,20 2 8,-20-1-9,19-1 16,93 2 73,-98 0-72,0 1-1,-1 0 0,1 2 1,-1-1-1,0 2 0,15 6 1,-25-10-73,-1 1 1,1-1-1,-1 0 1,1 0-1,-1-1 1,1 1-1,0-1 1,-1 1-1,1-1 0,0 0 1,4 0-1,-5 0 57,-1-1-1,1 1 1,-1-1-1,1 0 1,0 0-1,-1 1 1,1-1-1,-1 0 0,0 0 1,1 0-1,-1 0 1,0-1-1,1 1 1,-1 0-1,0-1 1,0 1-1,0 0 0,0-1 1,1-2-1,5-11-154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2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65 22461,'-14'15'2128,"7"-5"-1400,-2-9 1233,10-4-1025,11-5-784,-1-5-736,5-7 568,6 2-152,-2-10-160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3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18276,'9'3'1856,"4"-3"-1112,-1-3-279,7-4 759,1 0-168,2-2-272,1 1-208,-3 1-600,0 1-432,-6 2 1424,-4-1-968,-9 5-8,4 0-24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3:5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22 10786,'0'-1'73,"0"0"-1,-1 0 1,1 0-1,0-1 1,-1 1-1,0 0 1,1 0-1,-1 0 1,1 1-1,-1-1 1,0 0-1,0 0 1,0 0-1,1 0 1,-1 1-1,0-1 1,0 0-1,0 1 1,0-1-1,0 1 1,0-1-1,0 1 1,0-1-1,0 1 1,-1 0-1,1-1 1,0 1-1,0 0 1,0 0-1,0 0 1,0 0-1,-1 0 1,1 0-1,0 0 0,0 1 1,0-1-1,0 0 1,0 0-1,0 1 1,-1-1-1,1 1 1,0-1-1,0 1 1,0 0-1,1-1 1,-1 1-1,-2 1 1,-5 5 183,-1-1 0,1 2 1,0-1-1,-7 10 0,11-13-229,-25 31 172,2 0 0,-38 64 1,-33 86-99,66-121-39,-25 74 0,49-115-5,1 1 0,1 0 0,1 1 1,1 0-1,1-1 0,1 46 0,3-61 0,0 1 1,0-1-1,1 0 0,0 0 1,1 0-1,0 0 0,0-1 1,1 1-1,0-1 0,0 0 1,1 0-1,0 0 0,10 11 1,-9-13 24,-1-1-1,1 1 1,0-2 0,1 1 0,-1-1 0,1 0 0,-1 0-1,1 0 1,0-1 0,1 0 0,-1-1 0,0 0-1,1 0 1,0 0 0,-1-1 0,15 0 0,-6-1 79,0-2 0,1 0-1,-1 0 1,0-2 0,0 0 0,0-1 0,-1-1 0,0 0 0,0-1 0,0 0 0,-1-1 0,17-13-1,-7 3 65,0-1 0,-1-1-1,-2 0 1,0-2 0,34-46-1,-42 49-148,-1-1-1,-1-1 0,-1 0 1,-1 0-1,-1-1 1,-1 0-1,0-1 1,-2 1-1,5-42 1,-9 49-153,0 1 0,-1-1 0,0 1 1,-1-1-1,0 1 0,-2-1 0,0 1 0,0 0 1,-1 0-1,-1 0 0,0 1 0,-1 0 0,-1 0 1,0 0-1,0 1 0,-17-21 0,19 27-63,-1 0 0,0 0 0,0 1 0,-1-1 0,0 2 0,0-1 0,0 1 0,0 0-1,-1 0 1,1 1 0,-1 0 0,0 0 0,0 1 0,0 0 0,0 0 0,-1 1 0,1 0 0,0 0-1,-16 2 1,-14 5-549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0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18692,'7'1'1912,"3"1"-1407,-9 16-161,-1 8 1016,-2 13-760,-1 7-128,-2 8-200,1 1-64,0 0-96,-1-1-56,3-9-264,0-3-240,-1-12-400,-1-6-248,-3-14 816,-2-4-200,-5-12-225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0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18596,'7'-8'387,"0"1"0,0-1 1,1 1-1,0 1 0,1-1 0,0 2 0,0-1 0,0 1 1,0 0-1,1 1 0,11-4 0,1 1 4,0 1 0,0 1-1,0 1 1,25-1 0,-24 3-161,37 3 0,-54 0-218,1-1-1,-1 1 1,1 1 0,0-1 0,-1 1-1,0 0 1,0 1 0,1-1 0,9 8-1,-14-9-9,-1 0 0,1 0 0,-1 0 0,0 1 0,1-1 0,-1 1 0,0-1 0,0 1 0,0-1-1,0 1 1,-1 0 0,1-1 0,0 1 0,-1 0 0,1 0 0,-1 0 0,1-1 0,-1 1 0,0 0-1,0 0 1,0 0 0,0 0 0,0 0 0,0 0 0,0-1 0,-1 1 0,1 0 0,-1 0-1,1 0 1,-1-1 0,0 1 0,0 0 0,0-1 0,0 1 0,-1 1 0,-3 5 20,-1 0 0,1 0 0,-2-1 0,1 1 0,-10 7 0,-9 6 143,-35 25 1,48-39-140,0 1 0,0-2 0,0 1 0,-1-2 0,-22 7 1,84-25-5072,-24 10 4088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0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37 18028,'2'5'482,"0"0"1,-1 0 0,0 1-1,0-1 1,0 1-1,0-1 1,-1 0 0,-1 11-1,-8 47 1490,4-33-1179,-1 4-302,2-14-296,1 0-1,1 1 1,0 28 0,2-49-194,0 0 1,0 0-1,0 0 1,1 0-1,-1 0 1,0-1-1,0 1 1,0 0 0,0 0-1,0 0 1,0 0-1,0 0 1,1 0-1,-1 0 1,0 0-1,0 0 1,0 0-1,0 0 1,0 0 0,1 0-1,-1 0 1,0 0-1,0 0 1,0 0-1,0 0 1,0 0-1,1 0 1,-1 0-1,0 0 1,0 0 0,0 0-1,0 0 1,0 0-1,0 0 1,1 0-1,-1 0 1,0 0-1,0 0 1,0 0-1,0 0 1,0 1 0,0-1-1,0 0 1,1 0-1,-1 0 1,0 0-1,0 0 1,0 0-1,0 0 1,0 1-1,0-1 1,0 0 0,0 0-1,0 0 1,0 0-1,0 1 1,7-17 26,-1-19 22,-2-1 0,-1 1 0,-1-1 0,-5-38 0,3 71-47,0-5 7,-1 0 0,0 0 0,0 0 0,-4-10-1,2 38-46,3-19 36,0 0-1,0 0 1,0 0-1,1 0 1,-1 1-1,0-1 0,0 0 1,1 0-1,-1 0 1,0 0-1,1 0 1,-1 0-1,1 0 0,0 0 1,-1 0-1,1 0 1,0 0-1,0 0 1,-1 0-1,1-1 0,0 1 1,0 0-1,0 0 1,0-1-1,0 1 1,0-1-1,0 1 1,0-1-1,1 1 0,3-1 1,-1 1-1,1-1 0,0 0 1,-1-1-1,1 1 1,-1-1-1,1 0 0,-1 0 1,0 0-1,1-1 0,-1 1 1,8-5-1,6-4 12,24-18-1,-35 24-4,4-4 8,0-1-1,13-13 0,-24 22-11,0 0-1,1 0 0,-1 0 0,0 0 1,0 0-1,0 0 0,0 0 0,0-1 0,0 1 1,0 0-1,0 0 0,0 0 0,0 0 1,0 0-1,0 0 0,0 0 0,0 0 0,0 0 1,1 0-1,-1 0 0,0-1 0,0 1 1,0 0-1,0 0 0,0 0 0,0 0 1,0 0-1,0 0 0,1 0 0,-1 0 0,0 0 1,0 0-1,0 0 0,0 0 0,0 0 1,0 0-1,0 0 0,1 0 0,-1 0 0,0 0 1,0 0-1,0 0 0,0 0 0,0 1 1,0-1-1,0 0 0,0 0 0,0 0 0,1 0 1,-1 0-1,0 0 0,0 0 0,0 0 1,0 0-1,0 0 0,0 0 0,0 1 1,0-1-1,0 0 0,0 10 11,-5 11 7,-1 0 17,1 1 0,0 0 0,2 0 0,-1 42 0,4-62-29,0 0 0,0-1 1,0 1-1,0 0 0,0 0 0,1-1 1,-1 1-1,0 0 0,1-1 0,0 1 1,-1 0-1,1-1 0,0 1 0,0-1 1,0 1-1,0-1 0,0 0 1,0 1-1,2 1 0,-2-3-2,1 1 1,-1 0-1,1-1 0,-1 1 1,1-1-1,-1 1 0,1-1 0,-1 0 1,1 1-1,0-1 0,-1 0 1,1 0-1,-1 0 0,1 0 1,-1-1-1,1 1 0,1-1 0,5-1 16,-1-1-1,0 0 1,0 0-1,-1 0 1,1-1-1,-1 0 1,9-7 0,11-14 140,-1 0 0,41-56 0,-72 97-133,0-1-1,1 1 1,0-1 0,1 1 0,1 0 0,1 1 0,0-1 0,1 0 0,1 18 0,0-32-19,0 0 0,1 0 0,-1 0 0,0 0 1,1 0-1,-1 0 0,1 0 0,0 0 0,0 0 0,0-1 0,0 1 0,0 0 0,0 0 0,0-1 1,1 1-1,-1-1 0,0 1 0,1-1 0,0 1 0,-1-1 0,1 0 0,0 0 0,-1 0 1,1 0-1,0 0 0,0 0 0,0 0 0,4 0 0,-3-1-45,-1 1 0,1-2 0,0 1 0,0 0 0,0 0 0,0-1 0,0 0 0,0 1 0,-1-1 0,1 0 0,0-1 0,0 1 0,-1 0 0,1-1 0,-1 1 0,0-1 0,1 0 0,-1 0 0,4-4 0,-1 0-129,0 0 0,-1 0 1,1-1-1,-1 0 0,-1 0 0,1 0 1,-1-1-1,-1 1 0,1-1 1,-1 1-1,1-12 0,1-2-41,-2-1 0,-1-40 0,-4 14-387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0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18484,'-9'0'1832,"3"4"-1160,2 3-319,4-1 1007,3 0-424,9-1-1008,2 1-488,6 0 1080,1 0-584,2 1-152,2-2-56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0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15819,'1'1'122,"-1"-1"-1,0 1 0,1-1 0,-1 1 0,0-1 0,0 1 0,0-1 1,1 1-1,-1-1 0,0 1 0,0-1 0,0 1 0,0 0 1,0-1-1,0 1 0,0-1 0,0 1 0,0-1 0,0 1 0,0-1 1,-1 1-1,1-1 0,0 1 0,0-1 0,0 1 0,-1-1 1,1 1-1,0-1 0,-1 1 0,1-1 0,0 1 0,-1-1 0,1 0 1,-1 1-1,1-1 0,0 1 0,-1-1 0,1 0 0,-1 0 1,0 1-1,-30 15 3156,9-5-1315,24-7-1966,9 1-104,22 5-220,-15-5 177,-13-3 122,1 0 0,-1 1 0,0-1 0,0 1 0,0 0 0,0 1 0,0-1 0,-1 1 0,1 0 0,-1 0 0,0 0 0,4 7 0,-6-9 47,-1 1-1,1 0 0,-1 0 1,0 0-1,0 0 1,0 0-1,0 0 0,0 0 1,-1 0-1,1 0 1,-1 0-1,0 0 1,0 0-1,0 0 0,-1 1 1,1-1-1,-1 0 1,1 0-1,-1 0 0,0 0 1,0 0-1,0 0 1,-1-1-1,-1 4 0,0-1 33,1-1 0,-1-1 0,0 1 0,0 0 0,0-1 0,-1 1 0,0-1 0,1 0 0,-1 0 0,0 0 0,0-1 0,0 0-1,-9 4 1,11-5-122,-1 0 0,1 0-1,0-1 1,-1 1-1,1-1 1,0 0-1,-1 0 1,1 1 0,0-2-1,-1 1 1,1 0-1,-1 0 1,1-1-1,0 1 1,0-1 0,-1 0-1,1 1 1,0-1-1,0 0 1,0-1 0,0 1-1,0 0 1,0-1-1,0 1 1,0-1-1,0 1 1,1-1 0,-1 0-1,-2-2 1,-8-21-330,2 0-187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84 140 19684,'-2'0'115,"0"-1"-1,0 1 1,0 0 0,0 0-1,0 0 1,0 0-1,0 0 1,0 0 0,0 0-1,0 1 1,0-1-1,0 1 1,0 0-1,0-1 1,0 1 0,0 0-1,1 0 1,-1 0-1,0 0 1,0 1 0,1-1-1,-1 0 1,1 1-1,0-1 1,-1 1 0,1-1-1,0 1 1,0 0-1,0-1 1,0 1-1,0 0 1,0 0 0,0 2-1,-4 7 46,1 0 0,0 0 0,1 1 0,-2 14 0,5-25-150,-2 11 50,0 0 0,0 18 1,2-28-50,0-1 1,0 1 0,0 0 0,0 0 0,0-1 0,0 1 0,1 0-1,-1 0 1,1-1 0,-1 1 0,1 0 0,-1 0 0,1-1-1,0 1 1,0-1 0,0 1 0,0-1 0,0 1 0,0-1 0,0 0-1,1 1 1,-1-1 0,0 0 0,1 0 0,1 1 0,-1-1 7,0-1 1,0 0 0,0 0 0,0 1 0,0-1 0,0-1-1,-1 1 1,1 0 0,0 0 0,0-1 0,0 1 0,0-1-1,-1 1 1,1-1 0,0 0 0,-1 0 0,1 0-1,0 0 1,2-2 0,29-27 184,-28 26-166,31-37 466,-1-1 0,-2-2 0,49-87 0,-70 101-112,-11 30-384,-1-1 0,0 1 0,0 0 0,0 0 0,0-1-1,0 1 1,0 0 0,0 0 0,0-1 0,0 1 0,0 0 0,0 0 0,0-1-1,0 1 1,0 0 0,0 0 0,0-1 0,0 1 0,0 0 0,0 0-1,0-1 1,0 1 0,0 0 0,-1 0 0,1 0 0,0-1 0,0 1-1,0 0 1,0 0 0,0 0 0,-1-1 0,-11 10 94,0 7-100,0 0-1,2 1 0,0 0 0,1 0 0,0 1 0,2 0 1,-8 25-1,11-27 10,-6 30 1,9-43-8,1 1 0,-1-1 1,1 0-1,0 1 0,0-1 1,0 1-1,1-1 0,-1 1 1,1-1-1,0 1 0,0-1 1,0 0-1,1 1 0,-1-1 0,3 4 1,-3-6-4,0 1 1,0-1 0,0 0-1,1 0 1,-1 0 0,0 0 0,1 0-1,-1 0 1,1 0 0,-1-1-1,1 1 1,-1 0 0,1-1-1,0 1 1,-1-1 0,1 1-1,3-1 1,-1 0 0,0 0-1,-1 0 1,1 0-1,0-1 1,0 0-1,0 0 1,5-2-1,2-1-9,0-1-1,0-1 1,0 0-1,10-7 1,-2-3 54,0 0 1,-1-1-1,-1-1 0,-1-1 1,0-1-1,-1 0 1,-2-1-1,0 0 0,11-26 1,-57 87 124,14-15-144,2 2 1,-18 35 0,29-52-23,2 1 0,0-1-1,0 1 1,0 0 0,2 0-1,-1 0 1,1 0 0,1 0 0,0 22-1,1-31-21,0 0 1,0-1-1,0 1 0,1 0 0,-1 0 0,0 0 0,1 0 1,0-1-1,-1 1 0,1 0 0,0-1 0,0 1 0,0 0 1,0-1-1,0 1 0,0-1 0,0 1 0,1-1 0,-1 0 1,0 0-1,1 1 0,1 0 0,0-1-61,-1 0 1,1-1-1,-1 1 0,1-1 1,-1 1-1,1-1 0,-1 0 1,1 0-1,-1 0 0,1 0 1,0 0-1,-1-1 0,1 1 1,2-2-1,6-1-327,-1-1 0,0 0 0,1-1 1,-2 0-1,1-1 0,10-8 0,-2 0-120,-2-1 1,24-26-1,-3 0-440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18508,'-8'6'908,"1"-2"-423,-1 1-1,1 0 1,0 0-1,1 1 1,0 0-1,0 0 1,0 0-1,0 1 1,-6 12-1,11-19-455,1 1-1,0 0 0,0-1 1,-1 1-1,1 0 0,0 0 1,0-1-1,0 1 1,0 0-1,0-1 0,0 1 1,0 0-1,0 0 0,1-1 1,-1 1-1,0 0 1,0 0-1,1-1 0,-1 1 1,0 0-1,1-1 0,-1 1 1,1 0-1,18 14 187,29 6-293,-40-19 107,14 6-90,-14-7 36,0 2 0,-1-1 0,1 1 0,-1 0 0,0 1-1,1 0 1,-2 0 0,1 0 0,12 11 0,-18-14 25,-1 0-1,1 0 1,0 0-1,-1 0 1,1 0-1,-1 1 1,1-1 0,-1 0-1,0 0 1,1 1-1,-1-1 1,0 0-1,0 0 1,0 1 0,0-1-1,0 0 1,0 1-1,0-1 1,0 0 0,0 0-1,-1 1 1,1-1-1,-1 0 1,1 0-1,-1 0 1,1 1 0,-1-1-1,0 0 1,1 0-1,-1 0 1,0 0-1,0 0 1,0 0 0,0 0-1,0-1 1,0 1-1,-2 1 1,-3 3 35,0 0 0,-1-1 0,0 0 0,-12 5 0,13-6-4,-1 1 1,0-1 0,0-1-1,-1 0 1,1 0 0,0 0 0,-1-1-1,1 0 1,-1 0 0,0-1-1,1 0 1,-1 0 0,1-1-1,-1 0 1,1 0 0,-9-3-1,-15-10 57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15915,'7'0'2153,"-6"5"-1233,-1 7-328,-6 4 1913,-1 11-1417,0 4-184,-1 7-416,-1 4-136,3 2-104,0 1-72,4-4-192,2-1-96,0-10-416,2 2-280,1-15 664,-3-5-136,-1-14-104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1 457 16235,'1'8'2321,"8"-2"-1249,4-9-280,7-1 1625,7-6-1105,4-3-160,7-4-319,2-4-209,-2 1-512,0-1-256,-7 1-1001,-8-2 561,-13-2 344,-8 4-192,-14-2-184</inkml:trace>
  <inkml:trace contextRef="#ctx0" brushRef="#br0" timeOffset="1">24 15 21333,'0'0'1944,"4"2"-1264,6-5-296,10-2 832,6 2-223,4 2-673,1-3-416,5 5-1121,-4 5 1137,-7 7-272,-3 5-144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3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15251,'11'-1'1356,"0"-1"0,0 1 1,14-5-1,-19 4-1053,1 0 1,-1 0-1,1 1 1,-1 0-1,1 0 1,0 1-1,-1-1 1,1 2-1,0-1 1,-1 1-1,1 0 1,7 2-1,-12-2-282,-1-1 0,1 1 0,-1 0 0,1 0 0,-1 0-1,0 1 1,1-1 0,-1 0 0,0 0 0,0 1 0,0-1 0,0 1 0,0-1-1,0 1 1,-1-1 0,1 1 0,0-1 0,-1 1 0,1 0 0,-1-1 0,1 1-1,-1 0 1,0-1 0,0 1 0,0 0 0,0 0 0,0-1 0,0 1 0,0 0-1,-1-1 1,1 1 0,-1 0 0,1-1 0,-2 3 0,-1 5-10,0 0 1,-1-1 0,0 1-1,0-1 1,-7 8-1,-1 0 47,-1 0 0,0-2 0,-24 22 0,36-36-54,1 0-1,0 0 0,0 0 0,0 0 0,0 0 0,-1 0 0,1 0 0,0 0 0,0 0 0,0 0 1,0 0-1,0 0 0,0 0 0,-1 0 0,1 1 0,0-1 0,0 0 0,0 0 0,0 0 0,0 0 1,0 0-1,0 0 0,0 1 0,0-1 0,0 0 0,-1 0 0,1 0 0,0 0 0,0 0 0,0 1 1,0-1-1,0 0 0,0 0 0,0 0 0,0 0 0,0 0 0,0 1 0,0-1 0,0 0 0,0 0 1,0 0-1,1 0 0,-1 0 0,0 1 0,0-1 0,0 0 0,0 0 0,0 0 0,0 0 0,0 0 1,0 0-1,0 1 0,1-1 0,11 0 83,18-7-51,-28 6-35,14-2-245,-1-1 0,1-1 0,-1-1 0,0 0 0,0-1 0,-1-1 1,0 0-1,0-1 0,17-15 0,-6 0-235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19452,'1'2'206,"-1"0"-1,1 0 1,0 1 0,0-1-1,0 0 1,0 0-1,1 0 1,-1-1 0,0 1-1,1 0 1,-1 0-1,3 1 1,-3-2-120,1-1 0,-1 1 1,1-1-1,-1 1 0,1-1 0,-1 0 1,1 1-1,-1-1 0,1 0 0,-1 0 0,1 0 1,-1-1-1,1 1 0,-1 0 0,1 0 1,-1-1-1,1 1 0,-1-1 0,1 1 1,1-2-1,58-30 533,-49 24-600,1 1 1,-1 1 0,1 0 0,27-8-1,-38 13-11,-1 1 0,0 0 1,1 0-1,-1-1 0,1 1 0,-1 0 0,0 0 0,1 0 0,-1 1 0,0-1 0,1 0 0,-1 1 0,0-1 0,1 0 0,-1 1 1,0-1-1,1 1 0,-1 0 0,0 0 0,0-1 0,0 1 0,0 0 0,0 0 0,0 0 0,0 0 0,0 0 0,0 0 1,0 0-1,0 0 0,-1 1 0,1-1 0,-1 0 0,1 0 0,0 1 0,-1-1 0,1 3 0,1 5 65,0 1 0,-1-1 0,0 0 0,-1 15 0,0-5 41,5 14 112,-5-33-240,0 1 1,0-1 0,0 1 0,0 0-1,0-1 1,1 1 0,-1-1 0,0 1-1,0-1 1,1 1 0,-1-1 0,0 1-1,1-1 1,-1 0 0,1 1 0,-1-1-1,0 1 1,1-1 0,0 1 0,0-1-34,-1-1 1,1 1 0,-1 0 0,1 0-1,0-1 1,-1 1 0,1 0-1,-1 0 1,1-1 0,-1 1 0,0-1-1,1 1 1,-1-1 0,1 1-1,-1 0 1,0-1 0,1 1 0,-1-1-1,0 0 1,1 1 0,-1-1-1,0 1 1,0-1 0,1 0 0,16-41-571,-6 15 228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 18428,'-6'13'639,"0"0"1,1 0 0,0 1-1,1 0 1,1 0-1,0 0 1,-1 28-1,3 1 198,7 56-1,-2-70-841,-2-1 1,-1 1-1,-2 0 1,0 0-1,-8 39 0,4-56-10,3-16-24,2-24-16,4-29 26,2 1 0,2-1 1,3 2-1,36-105 0,-45 153 38,1 0 0,1 0-1,0 0 1,0 0 0,0 1 0,0-1 0,1 1-1,0 0 1,1 1 0,-1-1 0,11-7-1,-13 11-3,0 1-1,1-1 0,-1 0 0,0 1 0,1 0 0,-1 0 0,1 0 0,-1 0 0,1 0 0,-1 1 0,1 0 0,0-1 0,-1 1 0,1 1 0,0-1 0,-1 0 0,1 1 0,-1 0 0,1 0 0,-1 0 0,1 0 0,-1 1 1,0-1-1,1 1 0,-1 0 0,4 3 0,-5-4 5,1 1 0,-1-1 0,0 1 0,0 0-1,0 0 1,0 0 0,0 0 0,0 0 0,-1 0 0,1 0 0,-1 1 0,0-1 0,1 0 0,-1 1 0,0-1 0,0 1 0,-1 0 0,1-1 0,0 1 0,0 5 0,-2-4 36,1 0 1,0 1-1,-1-1 1,0 0-1,0 0 0,0 1 1,-1-1-1,0 0 1,1 0-1,-1 0 1,0-1-1,-4 6 1,2-4-11,0 1 0,0-1 1,0 0-1,-1 0 1,0-1-1,0 1 1,0-1-1,0 0 1,-1 0-1,1-1 1,-1 0-1,0 0 1,0 0-1,-1 0 1,1-1-1,0 0 1,-9 1-1,14-3-86,0 0 0,0 0 0,0 0 0,0 0 0,0 0 0,0 0 0,0 0 0,0 0 0,0-1 0,0 1 0,1 0 0,-1-1 0,0 1 0,0-1 0,0 1 0,0-1 0,0 1 0,1-1 0,-1 1 0,0-1 0,0 0 0,1 1 0,-1-1 0,0 0 0,1 0 0,-1 0 0,1 1 0,-1-1 0,1 0 0,0 0 0,-1-2 0,0 1-37,1-1 0,0 0 0,-1 0-1,1 1 1,1-1 0,-1 0 0,0 1 0,1-1 0,-1 0 0,2-4-1,8-15-560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2 185 15411,'1'0'126,"-1"-1"-1,1 1 0,0 0 0,0 0 1,0-1-1,0 1 0,0 0 0,0 0 1,0 0-1,0 0 0,-1 0 0,1 0 1,0 0-1,0 0 0,2 1 0,-3-1-59,0 1-1,1-1 1,-1 0 0,0 0-1,1 1 1,-1-1-1,0 0 1,0 1-1,1-1 1,-1 1-1,0-1 1,0 0 0,0 1-1,1-1 1,-1 1-1,0-1 1,0 0-1,0 1 1,0-1 0,0 1-1,0-1 1,0 1-1,0-1 1,0 1-1,-1 4 408,0 0 0,0 0-1,-1 0 1,-3 9 0,-2 5 546,6-12-764,-1 0 1,2 0-1,-1 0 0,1 0 1,0 0-1,1 8 1,-1-14-235,0 0 0,1 1 1,-1-1-1,0 0 1,1 0-1,-1 0 1,0 0-1,1 0 0,-1 0 1,1 0-1,0 0 1,-1 0-1,1 0 1,0 0-1,0 0 1,0-1-1,-1 1 0,1 0 1,0 0-1,0-1 1,0 1-1,0-1 1,0 1-1,0-1 1,1 1-1,-1-1 0,0 1 1,0-1-1,0 0 1,0 0-1,0 0 1,1 0-1,-1 0 0,0 0 1,0 0-1,0 0 1,0 0-1,1 0 1,-1 0-1,0-1 1,0 1-1,0-1 0,0 1 1,2-1-1,4-2-5,0-1 0,0 1 0,0-1 0,0-1 0,0 1 0,-1-1 0,1 0 0,-2-1 0,11-10 0,3-7-142,20-31 1,-33 46 56,0 0-211,-8 16-104,-3 5 291,4-9 65,0 0-1,0 0 1,1-1 0,0 1-1,0 8 1,0-12 27,0 1-1,0 0 1,0-1 0,0 1-1,0-1 1,0 1-1,0 0 1,1-1 0,-1 1-1,0-1 1,1 1 0,-1-1-1,0 1 1,1-1-1,-1 1 1,0-1 0,1 1-1,-1-1 1,1 1-1,-1-1 1,1 0 0,-1 1-1,1-1 1,-1 0 0,1 1-1,0-1 1,-1 0-1,1 0 1,-1 0 0,1 1-1,0-1 1,-1 0-1,1 0 1,-1 0 0,1 0-1,0 0 1,-1 0 0,1 0-1,0 0 1,-1 0-1,1-1 1,-1 1 0,1 0-1,0 0 1,0-1-1,8-3 7,0-1 0,-1 0-1,0-1 1,0 0-1,-1 0 1,1-1-1,-1 0 1,10-13 0,-10 13 15,11-14 29,-1-1 0,0-1 0,-2 0 0,18-36 0,-27 42-77,-6 17 27,0 0 0,0 0 0,0-1 0,0 1 0,0 0 0,0 0 0,0 0-1,0 0 1,0 0 0,0 0 0,0 0 0,0 0 0,0 0 0,0-1 0,0 1 0,0 0 0,0 0 0,0 0 0,0 0 0,0 0 0,0 0 0,-1 0 0,1 0 0,0 0 0,0 0 0,0 0 0,0 0 0,0 0 0,0-1 0,0 1 0,0 0 0,0 0-1,0 0 1,0 0 0,-1 0 0,1 0 0,0 0 0,0 0 0,0 0 0,0 0 0,0 0 0,0 0 0,0 0 0,0 0 0,0 0 0,-1 0 0,1 0 0,0 0 0,0 0 0,0 0 0,0 0 0,0 0 0,0 0 0,0 1 0,0-1 0,0 0-1,0 0 1,-1 0 0,1 0 0,0 0 0,0 0 0,0 0 0,0 0 0,0 0 0,-3 3-6,1-1 0,-1 0 0,1 1 0,0 0 0,0 0 0,0-1 0,-2 5 0,-6 10 131,2 1 1,0 0-1,0 1 0,-4 19 0,10-31-121,0 1-1,1-1 1,0 0-1,0 0 1,1 1-1,0-1 0,0 0 1,0 1-1,1-1 1,1 0-1,-1 0 0,1 0 1,0 0-1,4 8 1,-13-26-621,-1 0 0,0 0 0,0 0 0,-12-11-1,9 12 862,1-2 0,1 1 0,-14-23 0,23 34-213,0-1 0,-1 1 0,1 0 0,0-1 0,0 1 0,-1-1 0,1 1 0,0-1 0,0 1 0,0-1 0,0 1 0,0-1 0,0 0 0,0 1 0,0-1 0,0 1 0,0-1 1,0 1-1,0-1 0,0 1 0,0-1 0,0 1 0,1-1 0,-1 1 0,0-1 0,0 1 0,1-1 0,-1 1 0,0 0 0,1-1 0,-1 1 0,0-1 0,1 1 0,-1 0 0,1-1 0,-1 1 1,0 0-1,1-1 0,-1 1 0,1 0 0,-1 0 0,1 0 0,-1-1 0,1 1 0,-1 0 0,1 0 0,0 0 0,32-4 668,-22 4-645,85-7-375,-63 7 236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18708,'-6'2'3039,"-11"12"-1900,-4 19-502,1 1-1,2 1 0,-13 39 1,27-65-526,-20 49 612,-16 63-1,33-96-536,1 0-1,2 0 1,0 1-1,2-1 0,1 35 1,1-57-182,1 1 1,-1-1-1,1 0 1,-1 1-1,1-1 1,0 0-1,0 0 1,0 0-1,3 4 1,-4-8-9,1-1 1,-1 1-1,0 0 0,1 0 1,-1 0-1,0 0 1,0 0-1,0 0 0,0 0 1,0-1-1,0 1 0,0 0 1,0 0-1,0 0 0,-1-2 1,1 0-14,-3-21-137,-1 0-1,-1 1 1,-1-1-1,-1 1 1,-13-27-1,11 27 9,-13-31-77,24 54 252,0 1 1,0-1-1,0 0 0,0 1 1,0-1-1,0 1 0,0 0 1,3 1-1,10 3-236,0 0-1,0-1 1,1 0-1,-1-2 1,1 0-1,0 0 1,0-2-1,-1 0 1,23-2-1,-19-1-718,0 0-1,0-1 1,-1-1 0,1 0-1,-1-2 1,0 0-1,22-13 1,-36 18 455,21-14-2198,-24 15 2618,0 1 1,0-1-1,0 0 0,0 0 1,0 0-1,0 0 1,0 0-1,-1 0 1,1 0-1,0 0 1,-1-1-1,1 1 1,-1 0-1,1 0 1,-1 0-1,1-1 0,-1-1 1,0 2 86,0 1 0,0 0 0,0 0-1,0 0 1,0 0 0,0-1 0,0 1 0,0 0 0,0 0 0,0 0 0,0 0 0,0 0-1,0-1 1,0 1 0,0 0 0,0 0 0,0 0 0,-1 0 0,1 0 0,0-1 0,0 1-1,0 0 1,0 0 0,0 0 0,0 0 0,-1 0 0,1 0 0,0 0 0,0 0 0,0 0-1,0 0 1,0-1 0,-1 1 0,1 0 0,0 0 0,0 0 0,0 0 0,0 0 0,-1 0-1,1 0 1,0 0 0,0 0 0,0 0 0,0 0 0,0 1 0,-1-1 0,1 0 0,-12 5 1072,-9 11 1053,10-5-748,0 0 1,-16 23-1,23-29-1148,0 1 0,1-1 0,-1 1-1,2 0 1,-1 0 0,0 0 0,1 0-1,0 1 1,-1 7 0,3-14-247,0 1 0,0-1 0,0 0 0,0 1 0,-1-1 0,1 0 0,0 1 0,0-1 1,0 0-1,0 1 0,0-1 0,0 1 0,0-1 0,1 0 0,-1 1 0,0-1 0,0 0 0,0 1 0,0-1 1,0 0-1,0 1 0,1-1 0,-1 0 0,0 0 0,0 1 0,0-1 0,1 0 0,-1 1 0,0-1 0,0 0 1,1 0-1,-1 0 0,0 1 0,1-1 0,-1 0 0,0 0 0,1 0 0,-1 0 0,0 0 0,1 1 0,-1-1 1,0 0-1,1 0 0,19-8 290,16-22-207,62-72-965,-98 101 820,1 1-1,-1-1 1,0 1 0,1-1-1,-1 1 1,1-1-1,-1 1 1,0 0 0,1-1-1,-1 1 1,1 0 0,-1 0-1,1-1 1,0 1-1,-1 0 1,1 0 0,-1 0-1,1 0 1,-1-1-1,1 1 1,0 0 0,-1 0-1,1 0 1,0 1 1,-1-1 0,0 1-1,1-1 1,-1 0 0,0 1 0,0-1 0,1 1 0,-1-1 0,0 1-1,0-1 1,0 1 0,0-1 0,0 1 0,1-1 0,-1 1-1,0-1 1,0 1 0,0 0 0,-1-1 0,1 1 0,-8 41-1626,5-27 686,2-14 804,1 1 0,0-1 0,0 0 0,-1 1 0,1-1 1,0 1-1,0-1 0,0 0 0,1 1 0,-1-1 0,0 0 1,0 1-1,1-1 0,-1 0 0,1 0 0,-1 1 1,1-1-1,0 0 0,0 2 0,0-3 1,0 0 0,0 0-1,0 0 1,0 0 0,0 0 0,0 0-1,0 0 1,0 0 0,0 0 0,0 0-1,0-1 1,0 1 0,-1 0 0,1-1-1,0 1 1,0 0 0,0-1 0,0 1 0,-1-1-1,1 0 1,0 1 0,0-1 0,-1 0-1,1 1 1,0-1 0,-1 0 0,2-1-1,15-16-928,0 0-1,-1-2 0,22-35 1,-22 29 2676,-2-1 0,19-48 1,-28 53 776,-5 22-2302,0 0 0,-1 0 0,1 0 0,0 0 0,0 0 0,0 0 0,0-1 0,0 1 0,0 0 0,-1 0 0,1 0 0,0 0 1,0 0-1,0 0 0,0 0 0,0 0 0,-1 0 0,1 0 0,0 0 0,0 0 0,0 0 0,0 0 0,-1 0 0,1 0 0,0 0 0,0 0 0,0 0 0,0 0 0,-1 0 1,1 0-1,0 0 0,0 0 0,0 0 0,0 0 0,-1 0 0,1 0 0,0 0 0,0 0 0,0 0 0,0 1 0,0-1 0,0 0 0,-1 0 0,1 0 0,0 0 0,0 0 1,0 1-1,0-1 0,0 0 0,0 0 0,0 0 0,0 0 0,-5 6 389,0-1 0,0 1-1,1-1 1,-4 8 0,-7 13 545,2 0-1,-11 30 0,18-42-617,2 1-1,0-1 0,0 1 0,1 0 0,-1 29 0,4-42-321,0 0 0,0 0 0,0 0 1,0 0-1,0-1 0,0 1 0,1 0 0,-1 0 1,1 0-1,-1-1 0,1 1 0,0 0 1,0-1-1,-1 1 0,1-1 0,0 1 0,1-1 1,-1 1-1,0-1 0,0 1 0,1-1 1,1 1-1,-1-1-19,0 0 0,0 0 1,1 0-1,-1 0 0,0-1 0,1 1 0,-1-1 1,0 0-1,1 0 0,-1 0 0,1 0 1,-1 0-1,0 0 0,5-2 0,3 0-7,0-1-1,0-1 1,-1 0-1,1 0 1,-1-1-1,15-9 1,-7 1-12,0 0 0,0 0 0,-2-2 0,0 0 0,0-1 0,-1 0 0,12-20 0,-16 12-569,-13 17 170,-11 8 537,0 5-331,-4 3 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14643,'15'18'1400,"3"-8"-1272,0-7-120,4-11 633,-1-7-97,6-6-320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14963,'-12'27'1086,"2"1"-1,0 0 1,-8 44-1,16-58-1060,0 0 0,0 0 0,2 0 0,-1 0 0,2 0 0,0 0 0,1 0 0,0 0 0,6 19 0,-25-113-7877,11 67 7824,2 4 2105,9 11 1119,1 2-3185,0 0 0,0-1 0,0 0 0,1 0 0,-1 0 0,1-1 0,-1 0 0,1 0 0,0-1 0,0 0 1,0 0-1,12 0 0,-8-1-631,0 0-1,0-1 1,0 0 0,-1-1 0,1 0 0,0-1 0,13-5 0,-10-2 452,-14 10 203,0 0 1,1-1-1,-1 1 0,0 0 1,0 0-1,0 0 0,0-1 0,0 1 1,0 0-1,0 0 0,0-1 0,0 1 1,0 0-1,0 0 0,0 0 1,0-1-1,0 1 0,-1 0 0,1 0 1,0 0-1,0-1 0,0 1 1,0 0-1,0 0 0,0 0 0,0-1 1,-1 1-1,1 0 0,0 0 1,0 0-1,0 0 0,0 0 0,-1 0 1,1-1-1,0 1 0,0 0 0,-1 0 1,0-1 248,-1 1 0,0-1 1,0 1-1,0-1 0,1 1 0,-1 0 1,0 0-1,0 0 0,0 0 1,0 0-1,1 0 0,-1 0 0,-3 1 1,0 1 261,-1 0 0,1 1 1,0-1-1,0 1 1,-7 5-1,11-7-461,-1 0 0,1 0 0,0-1 0,0 1 0,0 0 0,0 0 0,0 0 0,0 0 0,0 0 0,0 1 0,0-1 0,1 0 0,-1 0 0,0 1 0,1-1 0,-1 0 0,1 1 0,0-1 0,-1 0 0,1 1 0,0-1 0,0 1 0,-1-1 0,1 0 0,1 1 0,-1-1 0,0 2 0,1-2-40,-1 0-1,1 0 1,0-1 0,-1 1-1,1 0 1,0-1 0,0 1-1,0 0 1,0-1-1,-1 1 1,1-1 0,0 1-1,0-1 1,0 0-1,0 1 1,0-1 0,0 0-1,0 0 1,0 1-1,0-1 1,0 0 0,0 0-1,2-1 1,30-1 140,-27 2-135,47-8-5,-36 4-79,-1 2-1,1 0 1,0 1 0,0 1 0,25 2 0,-40-2 43,0 1-1,0-1 1,-1 1 0,1 0-1,0 0 1,-1 0 0,1 0 0,-1 0-1,1 0 1,1 2 0,-3-3 8,1 0 0,-1 0 0,0 0 0,0 1 0,1-1 0,-1 0 0,0 0 0,0 1 0,0-1 0,0 0 0,1 0 0,-1 1 0,0-1 0,0 0 0,0 0 0,0 1 0,0-1 0,0 0 0,0 1 0,0-1 0,0 0 0,0 1 0,0-1 0,0 0 0,0 1 0,0-1 0,0 0 0,0 0 0,0 1 0,0-1 0,0 0 0,0 1 0,0-1 0,-1 0 0,1 0 0,0 1 0,0-1 0,0 0 0,-1 0 0,1 1 0,0-1 0,0 0 0,0 0 0,-1 0 0,1 1 0,0-1 0,-1 0 0,1 0 0,0 0 0,0 0 0,-1 0 0,1 0 0,0 0 0,-1 0 0,1 1 0,0-1 0,0 0 0,-1 0 0,1 0 0,0 0 0,-1-1 0,1 1 0,0 0 0,-1 0 0,-1 0 77,1 0-1,0 0 0,-1-1 0,1 1 0,0 0 0,-1-1 1,1 1-1,0-1 0,-1 0 0,1 1 0,0-1 0,0 0 1,0 0-1,0 0 0,0 0 0,0 0 0,0 0 0,0 0 0,0 0 1,0 0-1,0 0 0,0 0 0,1-1 0,-1 1 0,1 0 1,-1-1-1,1 1 0,-1 0 0,1-3 0,-3-5 81,0 0 0,2 1 0,-3-14-1,4 21-243,1 0-1,-1 1 0,0-1 0,0 0 0,0 1 0,1-1 0,-1 0 0,0 1 0,1-1 0,-1 0 0,0 1 0,1-1 0,-1 1 0,1-1 0,-1 1 0,1-1 0,0 1 0,-1-1 0,1 1 0,-1-1 0,1 1 0,0 0 0,-1-1 1,1 1-1,0 0 0,-1 0 0,1 0 0,0-1 0,0 1 0,-1 0 0,1 0 0,0 0 0,-1 0 0,1 0 0,0 0 0,0 0 0,36 2-2899,-29-1 2027,51 0-1336,-24-2 945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18412,'-11'0'640,"1"1"1,0 0 0,-1 1-1,1 0 1,0 1-1,0 0 1,0 0-1,1 1 1,-15 8-1,23-11-633,1-1-1,-1 0 0,1 0 0,-1 0 0,1 0 1,0 1-1,-1-1 0,1 0 0,-1 1 0,1-1 1,0 0-1,-1 1 0,1-1 0,0 0 0,-1 1 1,1-1-1,0 0 0,-1 1 0,1-1 0,0 1 1,0-1-1,0 1 0,-1-1 0,1 1 0,0-1 1,0 1-1,0-1 0,0 1 0,0-1 0,0 1 1,0-1-1,0 1 0,0 0 0,1 0-16,0-1 0,-1 1 0,1 0 0,0 0 0,0-1 0,0 1 0,0 0 0,0-1 0,0 1-1,0-1 1,0 1 0,0-1 0,2 1 0,42 9-481,-42-10 475,10 2-106,33 7-294,-42-8 408,-1 0 0,1 0-1,0 0 1,-1 1 0,1-1 0,-1 1-1,0 0 1,0 0 0,5 4 0,-7-5 27,-1-1 0,1 1 0,-1 0 1,1 0-1,-1-1 0,0 1 0,1 0 1,-1 0-1,0-1 0,1 1 0,-1 0 1,0 0-1,0 0 0,0-1 0,1 1 1,-1 0-1,0 0 0,0 0 0,0 0 0,0-1 1,-1 1-1,1 0 0,0 0 0,0 0 1,0-1-1,-1 1 0,1 0 0,-1 0 1,1 0-1,0-1 0,-1 1 0,1 0 1,-1-1-1,1 1 0,-1 0 0,0-1 0,1 1 1,-1-1-1,0 1 0,1-1 0,-1 1 1,-1-1-1,-3 4 118,0-1 1,0 0-1,0 0 0,-8 3 0,3-2-171,-1-2-1,1 1 0,-1-1 1,0-1-1,1 0 0,-1 0 1,0-1-1,0-1 0,0 1 1,1-2-1,-12-2 0,-2-3-153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17204,'-2'3'2384,"2"0"-1360,9-3-303,1 0 1511,12 0-776,1 0-223,8 0-497,5 1-208,4 1-376,-3-1-208,-2 1-688,-4-2-489,-11 0 1009,-5 1-240,-15 0-224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17708,'20'11'1880,"9"-5"-1208,3-3-264,10-5 913,7-1-721,-3-2-144,-5-2-104,-4-1-288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 17292,'-2'1'175,"0"0"1,-1 1 0,1-1-1,1 1 1,-1 0 0,0 0-1,0-1 1,0 1 0,1 0-1,-1 1 1,1-1 0,0 0-1,0 0 1,0 1-1,0-1 1,0 0 0,0 1-1,0-1 1,1 1 0,-1-1-1,1 4 1,-3 9 151,2 0-1,-1 16 1,2-27-332,0 1 0,0 0-1,0 1 1,1-1-1,-1 0 1,1 1-1,0-1 1,0 0 0,1 0-1,4 10 1,-5-13-10,0-1 1,0 1 0,1-1 0,-1 1 0,1 0 0,-1-1 0,1 0 0,-1 1 0,1-1 0,0 0 0,0 0 0,-1 0 0,1 0 0,0 0 0,0-1-1,0 1 1,0 0 0,0-1 0,0 0 0,0 1 0,0-1 0,0 0 0,1 0 0,-1 0 0,0 0 0,0 0 0,0-1 0,3 0 0,0 0 23,1-1 1,-1 1 0,1-1-1,-1 0 1,1-1 0,-1 1-1,0-1 1,0 0 0,0 0-1,5-5 1,3-5 299,24-26 0,7-8 804,-44 47-1100,0 0 0,1 0 0,-1 0 0,0 0 0,0 0 0,0-1 0,1 1 0,-1 0 0,0 0 0,0 0 0,0 0 0,1 0 0,-1 0 0,0 0 0,0 0 0,1 0 0,-1 1 0,0-1 0,0 0 0,0 0 0,1 0 0,-1 0 0,0 0-1,0 0 1,0 0 0,1 0 0,-1 0 0,0 1 0,0-1 0,0 0 0,0 0 0,0 0 0,1 0 0,-1 1 0,0-1 0,0 0 0,0 0 0,0 0 0,0 1 0,0-1 0,0 0 0,0 0 0,0 0 0,0 1 0,0-1 0,0 0 0,0 0 0,0 1 0,0-1-1,0 0 1,0 0 0,0 0 0,0 1 0,0-1 0,0 0 0,1 15 95,-1-11-93,0 19 3,1 1 0,0 0 0,2-1 1,6 27-1,-7-44 6,0 0 0,0 0 0,1 0-1,-1 0 1,1-1 0,0 1 0,1-1 0,-1 0-1,7 7 1,-8-10 21,1 1-1,0-1 1,1 1-1,-1-1 1,0 0-1,1 0 1,-1 0 0,1-1-1,-1 1 1,1-1-1,0 0 1,0 0-1,0 0 1,0-1-1,-1 1 1,7-1-1,-4 0 50,1-1-1,0 0 0,-1 0 0,1-1 0,-1 1 1,1-2-1,-1 1 0,0-1 0,0 0 0,0 0 1,0 0-1,0-1 0,-1 0 0,0 0 0,1 0 1,-2-1-1,6-5 0,0-2 107,0 1 0,-1-1 0,-1-1-1,0 0 1,-1 0 0,10-22 0,-13 23-119,-1 1 0,1-1 0,-2 0 0,0 1 0,1-15 0,-3 22-128,1 0 1,-1 0 0,0 0 0,0 0 0,-1 1-1,1-1 1,-1 0 0,0 0 0,0 1-1,0-1 1,0 0 0,-1 1 0,1-1 0,-1 1-1,0 0 1,0-1 0,0 1 0,-1 0 0,-4-4-1,7 6-23,0 1-1,-1-1 0,1 1 0,0 0 0,-1-1 0,1 1 1,-1 0-1,1 0 0,0-1 0,-1 1 0,1 0 1,-1 0-1,1-1 0,-1 1 0,1 0 0,-1 0 1,1 0-1,-1 0 0,1 0 0,-1 0 0,1 0 1,-1 0-1,1 0 0,0 0 0,-1 0 0,1 0 1,-1 0-1,1 0 0,-1 0 0,1 1 0,-1-1 0,1 0 1,-1 0-1,1 1 0,0-1 0,-1 0 0,1 0 1,-1 1-1,1 0 0,-1-1-31,1 1 0,0 0 0,-1-1 0,1 1 0,0 0 0,0 0 0,0 0 0,-1-1 0,1 1 0,0 0 0,0 0 0,0 0 0,0-1 0,1 1 0,-1 0 0,0 0 0,0 0 0,0-1 1,1 1-1,-1 0 0,1 1 0,5 9-865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3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 17620,'5'-3'1784,"-3"4"-1072,0 5-248,-5 7 881,-3 4-289,-7 15-264,-1 3-200,-5 8-256,1 3-72,1 2-160,-2-3-152,6-6-488,3-6-272,9-14-448,1-18 984,-3-12-248,3-14-209</inkml:trace>
  <inkml:trace contextRef="#ctx0" brushRef="#br0" timeOffset="1">0 75 17148,'10'16'1936,"2"1"-1080,2-1-320,5 0 809,4 0-177,4-2-448,4-1-624,-2-6 112,0-7-160,-3-3-160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3 462 16668,'-1'1'136,"1"0"1,0 0-1,0-1 1,-1 1 0,1 0-1,0 0 1,0 0 0,0 0-1,0 0 1,0-1 0,0 1-1,0 0 1,0 0-1,0 0 1,0 0 0,1 0-1,-1 0 1,0-1 0,1 1-1,0 1 1,-1-1-35,1-1 1,-1 0-1,1 0 1,-1 0-1,1 0 1,-1 1-1,1-1 1,0 0-1,-1 0 1,1 0-1,-1 0 1,1 0-1,-1 0 1,1 0-1,-1-1 1,1 1-1,0 0 1,-1 0-1,1 0 1,-1 0-1,1-1 1,0 0-1,32-22 2491,-9 3-1148,28-31 1,-45 44-1319,-1-1 0,1 0 0,-2 0 0,1 0 0,-1-1 1,0 0-1,-1 0 0,4-11 0,-8 20-125,0 0 0,0-1 0,1 1 0,-1 0-1,0-1 1,0 1 0,0 0 0,0-1 0,0 1 0,0 0 0,0-1 0,0 1-1,0 0 1,0-1 0,0 1 0,0 0 0,0-1 0,0 1 0,0 0 0,0-1-1,0 1 1,0 0 0,0-1 0,0 1 0,0 0 0,-1-1 0,1 1 0,0 0-1,0 0 1,0-1 0,-1 1 0,1 0 0,0 0 0,0-1 0,-1 1 0,1 0-1,0 0 1,0 0 0,-1-1 0,1 1 0,0 0 0,-1 0 0,1 0 0,0 0-1,-1 0 1,1 0 0,0 0 0,-1 0 0,1 0 0,0 0 0,-1 0 0,1 0-1,0 0 1,-1 0 0,1 0 0,0 0 0,-1 0 0,1 0 0,0 0 0,-1 0-1,1 1 1,0-1 0,-1 0 0,1 0 0,0 0 0,0 0 0,-1 1 0,1-1 0,-23 14-40,13-3 23,0 0-1,1 1 0,0-1 1,1 2-1,1-1 0,0 1 1,0 0-1,1 1 1,-6 21-1,11-34 17,1 0-1,0-1 0,0 1 1,-1 0-1,1-1 1,0 1-1,0 0 1,0-1-1,0 1 0,0 0 1,0 0-1,0-1 1,0 1-1,0 0 1,0-1-1,1 1 0,-1 0 1,0-1-1,0 1 1,1 0-1,-1-1 1,0 1-1,1 0 1,-1-1-1,1 1 0,-1-1 1,1 1-1,-1-1 1,1 1-1,-1-1 1,1 1-1,-1-1 0,1 0 1,0 1-1,-1-1 1,1 0-1,0 1 1,-1-1-1,1 0 1,0 0-1,-1 0 0,1 0 1,0 0-1,-1 1 1,1-1-1,0 0 1,0-1-1,-1 1 0,2 0 1,5-1-5,0 0 1,0 0-1,-1-1 1,9-3-1,-5 2-8,14-4 14,1 1-1,0 1 1,34-2-1,-48 6-5,-1 1 1,1 1-1,0-1 0,-1 2 1,1 0-1,0 0 0,-1 0 1,0 2-1,0-1 0,16 8 0,-25-10 3,0 0 0,1 0 1,-1 0-1,0 0 0,1-1 0,-1 1 0,1-1 0,-1 1 0,1-1 0,-1 0 0,1 1 0,-1-1 0,1 0 0,-1 0 0,1 0 0,-1 0 0,1 0 0,0-1 0,-1 1 0,1 0 0,-1-1 0,1 1 0,-1-1 0,0 1 0,2-2 0,0 0-1,-1 0 1,0-1-1,0 1 0,0-1 0,0 0 1,0 0-1,-1 1 0,1-1 0,-1 0 0,0 0 1,1-4-1,4-15-273,-1-1 1,-1 1-1,-1-1 1,-1 0-1,-1-25 1,0 7-638,0 11 130,5-52-1849,-5 74 2139,0 0-1,1-1 1,0 1 0,1 0 0,0 1 0,0-1 0,7-10 0,-8 15 312,0 0 0,0 1 1,0-1-1,1 1 0,-1-1 0,1 1 0,0 0 1,0 0-1,0 1 0,0-1 0,0 0 1,0 1-1,0 0 0,0 0 0,6-2 0,2 1 722,1 1 0,-1-1 0,16 2-1,-26 0-487,-1 0 0,0 0 0,1 0 0,-1 0 0,0 1 0,1-1 0,-1 0 0,0 0 0,1 0 0,-1 1 0,0-1 0,0 0 0,1 0 0,-1 1 0,0-1 0,0 0 0,0 1 0,0-1 0,1 0 0,-1 1 0,0-1 0,0 0 0,0 1 0,0-1 0,0 0 0,0 1 0,0-1 0,0 1 0,0-1 0,0 0 0,0 1 0,0-1 0,0 0 0,0 1 0,-2 16 492,1-16-428,-21 95 1837,-6 35-23,25-113-1682,1 1 1,1-1-1,0 1 1,2 0-1,2 18 0,9-8-30,-8-18-262,-15-21-146,-18-21-126,-10-9 195,-64-87 0,103 126 154,-1 0 1,0 0-1,1 0 0,-1 0 1,0 0-1,1 0 1,0 0-1,-1 0 1,1 0-1,-1 0 1,1 0-1,0 0 0,0 0 1,0 0-1,0 0 1,0 0-1,0 0 1,0 0-1,0 0 0,0-2 1,1 2-3,0 0-1,-1 1 1,1-1 0,0 0 0,-1 1 0,1-1-1,0 1 1,0 0 0,0-1 0,0 1-1,-1 0 1,1-1 0,0 1 0,0 0 0,0 0-1,0 0 1,0-1 0,0 1 0,0 0-1,0 0 1,0 1 0,-1-1 0,1 0-1,0 0 1,2 1 0,27 4 543,-11-1-697,1-1 1,-1-1-1,0-1 0,1 0 0,0-1 0,33-5 1,-21-8-83,-3-9-118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62 17404,'0'-1'137,"1"-1"1,-1 1-1,0 0 0,0-1 1,0 1-1,0-1 1,0 1-1,0 0 0,0-1 1,0 1-1,0-1 1,-1 1-1,1 0 1,0-1-1,-1 1 0,1 0 1,-1-1-1,0 1 1,1 0-1,-1 0 0,0 0 1,0 0-1,0 0 1,0 0-1,0 0 1,0 0-1,0 0 0,0 0 1,0 0-1,0 0 1,-1 1-1,1-1 1,0 0-1,0 1 0,-1 0 1,1-1-1,0 1 1,-1-1-1,1 1 0,-3 0 1,1-1 16,0 1 1,-1 0 0,1 0-1,0 0 1,0 0 0,0 0-1,0 1 1,0-1 0,0 1-1,0 0 1,0 0 0,0 0-1,0 0 1,0 1 0,0-1-1,0 1 1,-3 3 0,4-4-140,0 1 0,1-1 1,0 1-1,-1-1 0,1 1 1,0 0-1,0-1 1,0 1-1,0 0 0,0 0 1,0 0-1,0 0 1,1 0-1,-1 0 0,1 0 1,-1 0-1,1 0 0,0 0 1,0 0-1,0 0 1,0 0-1,0 0 0,1 1 1,-1-1-1,0 0 1,1 0-1,0 0 0,1 3 1,2 2-23,1 0 0,0 1 1,0-2-1,1 1 0,10 10 1,7 7 28,-13-10-56,-1 0 1,0 0 0,-1 1 0,-1 0 0,0 0-1,-1 0 1,0 1 0,-1 0 0,-1 1-1,-1-1 1,2 31 0,-4-35 8,0 0-1,-2 0 1,1 1-1,-2-1 1,1 0-1,-2 0 1,0-1 0,0 1-1,-1 0 1,0-1-1,-1 0 1,0 0-1,-1 0 1,0-1 0,-1 0-1,-16 18 1,22-26 26,-1 0 0,0 0-1,0 0 1,0-1 0,0 1 0,0-1 0,0 1 0,0-1 0,0 0 0,-1 0-1,1 0 1,0 0 0,-1 0 0,1-1 0,-1 1 0,1-1 0,-1 1 0,1-1-1,-1 0 1,1 0 0,-6-1 0,6 0 0,0 1 0,0-1-1,1 0 1,-1-1 0,0 1 0,0 0 0,0 0 0,1-1-1,-1 1 1,1-1 0,-1 1 0,1-1 0,-1 0-1,1 0 1,0 1 0,0-1 0,0 0 0,0 0 0,0 0-1,1 0 1,-1 0 0,0 0 0,1-1 0,0 1-1,-1 0 1,1-2 0,-1-11-17,1 1 0,0-1-1,1 0 1,1 1 0,0 0 0,1-1-1,0 1 1,1 0 0,7-15 0,1 1-17,0 0 0,2 1 0,25-35 1,-28 47 22,0 1 1,0 1 0,21-19 0,-25 26 24,0 0 0,0 1 1,1 0-1,0 0 1,0 1-1,0-1 0,0 2 1,15-5-1,-22 7-15,-1 1 1,0 0-1,1 0 1,-1-1-1,1 1 0,-1 0 1,1 0-1,-1 0 1,1 0-1,-1 0 1,1 0-1,-1 0 0,1 0 1,-1 0-1,1 0 1,-1 0-1,1 0 0,-1 0 1,1 0-1,-1 0 1,1 0-1,-1 1 0,1-1 1,-1 0-1,1 0 1,-1 1-1,1-1 0,-1 0 1,0 1-1,1-1 1,-1 0-1,1 1 0,-1 0 0,0 0-1,0 0 0,0 0 0,0 0 0,0 0 0,-1 0 0,1 0 0,0 0 0,-1 0 1,1 0-1,0 0 0,-1 0 0,1 0 0,-1-1 0,0 2 0,-2 2 6,1-1-1,-1 0 0,1 0 1,-1 1-1,0-2 1,0 1-1,-6 4 1,6-9 100,5-6-41,5-9 50,-6 17-97,11-29 338,-9 21-27,0 0-1,1 0 1,9-15-1,-13 24-308,0 0 0,0-1 0,0 1 0,0 0-1,0 0 1,1-1 0,-1 1 0,0 0 0,0-1-1,1 1 1,-1-1 0,0 1 0,1 0 0,-1-1-1,1 1 1,-1-1 0,1 1 0,-1-1 0,1 1-1,-1-1 1,2 1 0,12 11-23,-8-8 3,1-1-1,0 0 1,0 0 0,0-1 0,0 0 0,0 0-1,0 0 1,1-1 0,-1 0 0,1-1-1,-1 0 1,0 0 0,1 0 0,-1-1 0,1 0-1,-1 0 1,0-1 0,0 0 0,7-3-1,-3 1 1,-2 0-1,1 0 0,0-1 0,-1 0 0,0-1 0,0 0 0,-1 0 0,0-1 0,0 0 0,0-1 0,-1 0 1,11-14-1,-17 21 1,-1 0 1,1 0 0,0 0 0,-1 0 0,1-1 0,0 1 0,-1 0 0,0 0 0,1-1 0,-1 1-1,0 0 1,1 0 0,-1-1 0,0 1 0,0 0 0,0-1 0,0 1 0,0 0 0,-1-1-1,1 1 1,-1-2 0,1 2-1,0 1 1,0 0-1,-1 0 0,1-1 0,0 1 0,0 0 1,-1 0-1,1-1 0,0 1 0,-1 0 0,1 0 1,0 0-1,0-1 0,-1 1 0,1 0 0,-1 0 1,1 0-1,0 0 0,-1 0 0,1 0 0,0 0 1,-1 0-1,1 0 0,0 0 0,-1 0 0,0 0 1,-14 9-30,9-4 24,1 1 1,0 0-1,0 0 0,0 0 0,1 1 0,0-1 0,0 1 1,0 0-1,1 0 0,0 1 0,1-1 0,0 1 0,0-1 1,0 1-1,0 13 0,2-21 5,0 1 0,0 0 0,0 0 0,0 0 0,0 0 0,1-1 0,-1 1 0,0 0 0,1 0 1,-1-1-1,0 1 0,1 0 0,-1 0 0,1-1 0,-1 1 0,1-1 0,0 1 0,-1 0 0,1-1 0,0 1 0,-1-1 0,1 1 0,0-1 0,-1 0 1,1 1-1,0-1 0,0 0 0,0 1 0,-1-1 0,1 0 0,0 0 0,0 0 0,0 0 0,0 0 0,-1 0 0,1 0 0,0 0 0,0 0 0,0 0 1,0 0-1,-1 0 0,1-1 0,1 1 0,6-2 2,0-1-1,0 1 1,10-6 0,-13 6 1,31-16 25,24-9 27,-55 25-47,0 0-1,1 1 0,-1 0 0,1 0 0,-1 0 1,1 0-1,0 1 0,10 1 0,-14-1-5,-1 0 0,0 0 0,0 1 0,1-1 0,-1 0 0,0 1 0,0-1 0,0 1 0,1 0 0,-1-1 0,0 1 0,0 0 1,0 0-1,0 0 0,0 0 0,0 0 0,-1 0 0,1 0 0,0 0 0,0 0 0,-1 0 0,1 0 0,-1 0 0,1 1 0,-1-1 0,1 0 0,-1 0 0,0 1 0,1-1 0,-1 0 0,0 1 0,0-1 0,0 0 0,0 1 0,0-1 0,-1 2 0,1-1-21,0 1 0,0-1-1,0 0 1,0 0 0,1 0 0,-1 0-1,1-1 1,-1 1 0,1 0 0,0 0 0,-1 0-1,1 0 1,2 1 0,-3-2-32,0-1 0,1 0 0,-1 1 1,1-1-1,-1 0 0,1 0 0,-1 1 0,1-1 1,0 0-1,-1 0 0,1 0 0,-1 0 0,1 0 1,-1 0-1,1 0 0,0 0 0,-1 0 0,1 0 1,-1 0-1,1 0 0,-1 0 0,1-1 0,-1 1 1,1 0-1,-1 0 0,1 0 0,0-1 0,18-10-1637,-13 6 1017,2 0 287,0 0 0,0-1 0,-1 0 0,0-1-1,11-12 1,0-1-538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1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16067,'9'-2'968,"4"-2"1001,0 2 0,25-2 0,-34 4-1768,-1 0 1,0 0-1,0 0 0,1 0 0,-1 1 1,0 0-1,0-1 0,0 1 0,1 0 0,-1 1 1,0-1-1,-1 0 0,1 1 0,0 0 1,0 0-1,-1 0 0,4 3 0,-5-4-168,1 1 0,-1 0-1,0-1 1,0 1 0,-1 0-1,1 0 1,0 0 0,0 0 0,-1 0-1,0 0 1,1 0 0,-1 0-1,0 0 1,0 0 0,0 0-1,0 0 1,0 0 0,0 0-1,-1 0 1,1 0 0,-1-1-1,1 1 1,-1 0 0,0 0-1,1 0 1,-3 3 0,-3 5-32,0 0 0,0 0 1,-11 11-1,10-12 37,1-2-30,-15 20 18,20-26-26,0 1 0,1-1-1,-1 0 1,0 0 0,0 0-1,1 1 1,-1-1-1,1 0 1,-1 1 0,1-1-1,0 0 1,-1 1-1,1-1 1,0 0 0,0 1-1,0 2 1,1-3-4,-1-1 1,1 1 0,-1-1-1,1 1 1,0-1-1,-1 1 1,1-1-1,0 1 1,-1-1 0,1 0-1,0 1 1,-1-1-1,1 0 1,0 1-1,0-1 1,-1 0-1,1 0 1,0 0 0,0 0-1,0 0 1,1 0-1,20 0-81,-18-1 57,6 1-279,0-1 0,-1 0 0,1-1 0,0 0 0,-1 0 0,1-1 0,-1-1 1,0 1-1,11-7 0,-14 3-175,-6 3-107</inkml:trace>
  <inkml:trace contextRef="#ctx0" brushRef="#br0" timeOffset="1">28 137 18812,'-8'0'1952,"11"0"-1079,10 2-297,9-2 1264,2-3-568,9-2-719,1-2-593,5-1 256,-2 2-48,-4-3-200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2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18956,'1'0'138,"0"1"1,0 0-1,0-1 0,0 1 1,0 0-1,0 0 0,0 0 1,0 0-1,0 0 1,0 0-1,-1 0 0,1 1 1,0-1-1,-1 0 0,1 0 1,-1 0-1,1 1 0,-1-1 1,0 0-1,0 1 0,1-1 1,-1 0-1,0 1 0,0-1 1,0 0-1,-1 2 0,0 44 1567,0-42-1388,-31 230 1518,9-91-1516,20-117-257,-1-2 88,-1 33-1,5-58-146,0 0-1,0 0 0,0 1 0,0-1 1,-1 0-1,1 0 0,0 0 0,0 0 1,0 0-1,0 1 0,0-1 0,0 0 1,0 0-1,0 0 0,0 0 0,0 1 1,0-1-1,0 0 0,0 0 0,0 0 1,0 0-1,0 0 0,0 1 0,0-1 1,0 0-1,0 0 0,0 0 0,0 0 1,0 0-1,1 1 0,-1-1 0,0 0 0,0 0 1,0 0-1,0 0 0,0 0 0,0 0 1,0 1-1,1-1 0,-1 0 0,0 0 1,0 0-1,0 0 0,0 0 0,0 0 1,1 0-1,-1 0 0,0 0 0,0 0 1,0 0-1,0 0 0,0 0 0,1 0 1,-1 0-1,0 0 0,6-8 47,8-25 23,10-40-1,2-4-74,-10 35 4,-1 0-37,2 1 0,1 0 0,33-51-1,-49 89 33,0 0 0,1 0 0,-1 1 0,1-1 0,-1 1 0,1 0 0,0-1 0,0 1-1,0 0 1,5-1 0,-7 2 3,-1 1-1,1 0 1,0-1 0,-1 1-1,1 0 1,0 0-1,0 0 1,-1 0 0,1 0-1,0 0 1,0 0-1,-1 0 1,1 0-1,0 0 1,0 0 0,-1 1-1,1-1 1,0 0-1,0 0 1,-1 1 0,2-1-1,-2 1-1,1 0-1,0 0 1,0 0-1,-1 0 1,1 0-1,0 0 1,-1 0-1,1 0 1,-1 0-1,0 1 1,1-1-1,-1 0 1,0 0-1,1 0 1,-1 0-1,0 1 1,0 1-1,-1 1 3,1-1 0,-1 1 0,1-1 0,-1 1 1,0-1-1,0 0 0,-1 1 0,1-1 0,-1 0 0,0 0 0,0 0 0,0 0 0,0 0 0,0 0 0,0-1 0,-1 1 0,1-1 0,-1 0 0,0 1 0,-3 1 0,-1 1-12,-1 0 0,0 0 0,0-1 0,0 0-1,-1 0 1,-13 3 0,19-6-85,1 0 0,-1-1 0,1 1 0,0-1 0,-1 0 0,1 0 0,-1 0 0,1 0 0,0 0 0,-1 0 0,1-1 0,-1 1 0,1-1 0,-3 0 0,4 0 52,0 0 0,1 1-1,-1-1 1,0 0 0,1 0 0,-1 0 0,1 0 0,-1 1 0,1-1-1,-1 0 1,1 0 0,0 0 0,-1 0 0,1 0 0,0 0-1,0 0 1,0 0 0,-1 0 0,1 0 0,0 0 0,1 0-1,-1 0 1,0 0 0,0 0 0,0 0 0,0 0 0,1 0 0,-1 0-1,1 0 1,-1 0 0,1 0 0,-1 0 0,1 0 0,0-1-1,9-17-546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2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16355,'0'9'630,"1"0"0,-1 0-1,-1-1 1,1 1-1,-2 0 1,1-1-1,-1 1 1,0 0-1,-1-1 1,-6 15-1,4-14-158,2 2 0,-1-1-1,2 0 1,-1 1 0,1-1-1,0 15 1,1-25-458,1 1 0,0-1 0,0 1 0,0-1 0,0 1 0,0-1 0,0 0-1,0 1 1,0-1 0,0 1 0,1-1 0,-1 1 0,0-1 0,0 1 0,0-1 0,0 0 0,1 1 0,-1-1 0,0 1 0,0-1 0,1 0-1,-1 1 1,0-1 0,1 0 0,-1 1 0,0-1 0,1 0 0,-1 0 0,0 1 0,1-1 0,0 0 0,13-4 80,13-20-96,-24 20 3,0 0-1,-1-1 1,0 1 0,1-1-1,-1 0 1,-1 1 0,1-1-1,-1 0 1,2-10 0,-1-48 66,-2 46 44,45 42-780,-33-22 349,-1 1 1,1-2 0,17 3-1,-17-4 162,19 3-265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2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50 18364,'0'-1'99,"0"0"0,0 0 1,0 0-1,0 0 0,0 1 1,0-1-1,0 0 0,0 0 0,0 0 1,-1 0-1,1 0 0,0 0 0,0 0 1,-1 0-1,1 0 0,-1 0 0,1 1 1,-1-1-1,1 0 0,-1 0 1,1 1-1,-1-1 0,0 0 0,0 1 1,1-1-1,-1 0 0,0 1 0,0-1 1,1 1-1,-1-1 0,0 1 0,0 0 1,0-1-1,0 1 0,0 0 1,0 0-1,0-1 0,0 1 0,0 0 1,0 0-1,0 0 0,0 0 0,1 0 1,-1 1-1,0-1 0,-2 0 0,-1 2 59,-1-1-1,1 1 1,-1-1-1,1 1 1,0 1-1,-1-1 1,1 0-1,-4 4 1,3-1-88,0-1 1,0 1 0,0-1 0,1 1 0,0 0 0,-1 1 0,2-1 0,-1 1-1,1 0 1,0 0 0,0 0 0,1 0 0,-4 12 0,6-17-58,0 0 0,0-1-1,0 1 1,0-1 0,0 1 0,0-1 0,0 1 0,1 0 0,-1-1 0,0 1 0,0-1-1,1 1 1,-1-1 0,0 1 0,1-1 0,-1 1 0,0-1 0,1 1 0,-1-1 0,0 0-1,1 1 1,-1-1 0,1 1 0,-1-1 0,1 0 0,-1 0 0,1 1 0,-1-1 0,1 0-1,0 0 1,-1 0 0,1 1 0,-1-1 0,1 0 0,-1 0 0,1 0 0,0 0 0,-1 0-1,1 0 1,-1 0 0,1 0 0,0 0 0,-1-1 0,1 1 0,-1 0 0,1-1 0,30-7 234,-20 2-193,0 0 0,0 0 0,0-1 0,13-11 0,-20 14-54,0 1 0,0-1-1,0 0 1,-1 0-1,1 0 1,-1 0 0,0 0-1,0-1 1,-1 0 0,1 1-1,-1-1 1,3-9 0,-5 13-56,1 0 1,-1 0 0,0 0 0,0 0 0,1 1-1,-1-1 1,0 0 0,0 0 0,0 0 0,0 0-1,0 0 1,0 0 0,-1 0 0,1 1 0,0-1-1,0 0 1,-1 0 0,1 0 0,0 0-1,-1 1 1,1-1 0,-1 0 0,1 0 0,-1 1-1,1-1 1,-1 0 0,0 1 0,1-1 0,-1 0-1,0 1 1,1-1 0,-1 1 0,0-1-1,0 1 1,1 0 0,-1-1 0,0 1 0,0 0-1,0-1 1,0 1 0,0 0 0,1 0 0,-1 0-1,0 0 1,0 0 0,0 0 0,0 0 0,0 0-1,-1 1 1,0-1-489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2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247 242 16956,'-15'4'975,"0"-1"1,0-1 0,-1 0 0,-16-1 0,-31 4 2165,57-3-3001,0-1 0,0 1-1,0 0 1,0 1 0,0 0 0,1-1 0,-1 2 0,1-1-1,-7 6 1,10-8-122,0 1 0,0-1 0,0 1 0,0 0 0,1 0 0,-1-1 0,0 1 0,1 1 0,0-1 0,-1 0 0,1 0 0,0 0 0,0 1 0,0-1 0,0 0-1,1 1 1,-1-1 0,1 1 0,-1-1 0,1 1 0,0-1 0,0 1 0,0-1 0,1 6 0,0-7-17,-1 1 0,1-1 0,0 1 0,0-1 0,0 0 0,0 1-1,0-1 1,0 0 0,0 0 0,0 1 0,1-1 0,-1 0 0,0 0 0,1-1 0,-1 1 0,1 0 0,-1 0 0,1-1-1,-1 1 1,1-1 0,0 1 0,-1-1 0,1 0 0,-1 1 0,1-1 0,0 0 0,-1 0 0,1 0 0,3-1 0,2 1-2,1-1 0,-1 0-1,1-1 1,-1 0 0,9-3 0,-1-2 0,0 0-1,-1-1 0,0 0 0,0-1 1,-1-1-1,0 0 0,-1-1 0,0 0 0,0-1 1,15-21-1,-17 19 7,0-1 1,-1 0-1,0-1 1,-1 1-1,-1-2 0,0 1 1,-1-1-1,-1 0 1,4-28-1,-8 42-2,-1 0 0,1 0 0,-1 0 0,0 0 0,-1 0 0,1 0 0,0 0 0,-1 0 0,1 0 0,-1 1 0,0-1 0,-1-3 0,1 6-2,1-1-1,0 1 0,-1-1 1,1 1-1,0-1 1,-1 1-1,1 0 1,-1-1-1,1 1 0,0 0 1,-1-1-1,1 1 1,-1 0-1,1 0 1,-1-1-1,1 1 0,-1 0 1,1 0-1,-1 0 1,0 0-1,1 0 0,-1-1 1,1 1-1,-1 0 1,-1 1 0,1-1 0,-1 1-1,1-1 1,-1 1 0,1-1 0,-1 1 0,1 0 0,0-1 0,-1 1 0,1 0 0,0 0 0,-2 2-1,-5 5 2,1 0 0,0 0 0,1 1 0,0-1 0,0 1-1,-6 13 1,-23 62 0,31-74-3,-5 13-6,-9 39 1,17-55 6,-1 0 0,1 0 1,1 0-1,-1 0 0,1 0 0,0 1 0,1-1 1,0 0-1,0 0 0,3 10 0,-3-15 2,-1 0-1,1-1 1,0 1 0,0 0-1,0 0 1,0-1-1,0 1 1,1 0 0,-1-1-1,0 1 1,1-1-1,-1 0 1,1 1 0,0-1-1,-1 0 1,1 0-1,0 0 1,0 0 0,1 1-1,1-2 5,-1 1 0,0 0 0,0-1-1,1 1 1,-1-1 0,0 0 0,1 0 0,-1-1-1,0 1 1,6-2 0,1-1 8,-1 0 0,0 0 0,0-1 0,0-1 0,0 1 0,-1-2 0,10-6 0,-6 2 16,0-2 0,17-20 0,2-2 5,-40 62-39,7-16-5,2-11 9,-3 7 0,1 1-1,0 0 1,0-1 0,1 1 0,-1 13-1,2-21 4,1 0 0,-1 1-1,0-1 1,0 0-1,0 0 1,1 1-1,-1-1 1,1 0 0,-1 0-1,1 1 1,-1-1-1,1 0 1,0 0-1,0 0 1,-1 0 0,1 0-1,0 0 1,2 1-1,-2-1 2,1 0 0,-1-1 0,1 1 0,0-1 0,-1 1 0,1-1 0,0 0-1,0 1 1,-1-1 0,1 0 0,0 0 0,0 0 0,0 0 0,-1-1 0,1 1 0,0 0 0,3-2 0,11-4 8,1-1 0,-1-1 1,0-1-1,-1 0 1,1 0-1,-2-2 0,0 0 1,0-1-1,12-13 1,-29 29-189,0 0 1,0 1 0,1-1-1,-1 1 1,1-1 0,0 1-1,1 0 1,-1 0 0,1-1-1,-1 9 1,2-12 121,0-1 0,0 0 0,0 0 0,0 1 0,0-1 0,0 0 0,0 1 0,0-1 0,0 0 0,0 0 0,0 1 0,0-1 0,1 0 0,-1 1 0,0-1 0,0 0 0,0 0 0,0 1 0,1-1 0,-1 0 0,0 0 0,0 0 0,1 1 0,-1-1 0,0 0 0,0 0 0,1 0 0,-1 0 0,0 0 0,0 0 0,1 1 0,-1-1 0,1 0 0,10-3-1494,12-13-147,-22 16 1670,6-7-277,-1 1 1,0 0-1,0-1 0,0 0 0,5-10 0,-11 17 297,22-31-1111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2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39 14939,'2'-5'443,"0"1"18,-1-1 1,0 1-1,0-1 1,0 1-1,0-7 1,-25 51 4263,-50 127-1188,64-140-3304,1 0 0,2 0 1,0 1-1,-3 40 0,10-63-219,-1-1 0,1 1 0,1-1-1,-1 1 1,1-1 0,-1 1 0,1-1-1,1 1 1,-1-1 0,3 7 0,-3-10-19,0 0 0,0 0-1,-1 1 1,1-1 0,0 0 0,0 0 0,0 0 0,1 0 0,-1 0 0,0 0 0,0-1 0,0 1 0,1 0 0,-1-1 0,0 1 0,1 0 0,-1-1 0,1 0 0,-1 1 0,1-1 0,-1 0 0,0 0 0,1 0 0,-1 0 0,1 0 0,-1 0 0,1 0 0,-1 0 0,1-1 0,-1 1 0,1 0 0,-1-1 0,0 1 0,1-1 0,-1 0 0,2 0 0,4-4-22,0 0 0,0 0 0,0-1 1,-1 0-1,0 0 0,0-1 1,0 0-1,-1 0 0,7-11 1,17-31-1976,-32 55 1951,0 0 0,0 1 0,0-1 0,1 1 0,0 0 0,1-1 0,-1 1 0,1 0 0,1 0 0,-1 0 0,1 0 1,0 0-1,2 11 0,-1-17 50,-1 0 1,0 0-1,1-1 1,-1 1-1,1 0 1,-1 0-1,1 0 1,0 0-1,-1-1 1,1 1-1,0 0 1,0-1-1,-1 1 1,1 0-1,0-1 1,0 1-1,0-1 1,0 1-1,0-1 1,0 0-1,0 1 1,0-1-1,0 0 1,-1 0-1,1 1 1,1-1-1,-1 0 1,0 0-1,0 0 1,0 0-1,0-1 1,0 1-1,0 0 1,0 0-1,-1 0 1,1-1-1,0 1 1,0-1-1,1 0 1,4-1 2,0 0 0,-1-1 1,1 0-1,10-8 1,2-4 5,0-1 0,-1-1 0,-1 0 1,0-1-1,24-38 0,-16 16 13,-2 0-1,19-46 0,-36 72 18,1 1-1,4-24 0,-10 25 48,-6 13 2,-8 14 13,2 7-27,1 0 1,0 1-1,2 0 0,1 0 0,0 1 0,2 0 0,1 0 0,1 1 0,-2 45 0,8-47-100,-1-3-441,-1-15-1468,-48-52-5936,8 5 11236,40 42-3297,-1 0 0,1 0 0,0 0 0,-1 0 0,1-1 0,0 1 0,0 0 0,-1 0 0,1 0 0,0-1 0,0 1 0,-1 0 0,1-1 0,0 1 0,0 0 0,0 0 0,0-1-1,-1 1 1,1 0 0,0-1 0,0 1 0,0 0 0,0-1 0,0 1 0,0 0 0,0-1 0,0 1 0,0 0 0,0-1 0,0 1 0,0 0 0,0 0 0,0-1 0,0 1 0,0 0 0,0-1-1,1 1 1,-1 0 0,0-1 0,0 1 0,0 0 0,0 0 0,1-1 0,-1 1 0,0 0 0,0 0 0,1-1 0,-1 1 0,0 0 0,0 0 0,1 0 0,-1-1 0,0 1 0,1 0 0,-1 0 0,0 0-1,1 0 1,-1 0 0,0 0 0,0 0 0,1 0 0,-1 0 0,0 0 0,1 0 0,-1 0 0,0 0 0,1 0 0,0 0 0,24 1 685,-3 3-1285,0 0 1,0-2-1,1-1 0,0-1 0,38-4 0,-13-8-223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2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193 193 17484,'0'-2'85,"1"0"1,0 0-1,-1 0 1,1 0-1,-1 0 1,0 0-1,1 0 1,-1 0-1,0 0 1,0 0-1,-1 0 1,1 0-1,0 0 1,-1 0-1,1 0 1,-1 0-1,1 0 1,-1 0-1,0 1 1,0-1-1,0 0 1,0 0-1,0 1 1,0-1 0,-1 0-1,1 1 1,-1-1-1,1 1 1,-1 0-1,1-1 1,-1 1-1,0 0 1,1 0-1,-1 0 1,0 0-1,0 0 1,0 1-1,0-1 1,0 1-1,0-1 1,0 1-1,0 0 1,0-1-1,0 1 1,0 0-1,0 0 1,0 0-1,0 1 1,-3 0-1,-1 1 9,0 0 0,1 0 0,0 0 0,-1 1-1,1 0 1,0 0 0,0 1 0,1-1 0,-1 1 0,1 0-1,0 0 1,0 1 0,-6 7 0,2 0 52,-1 0 1,2 0-1,0 0 1,-8 21-1,12-26-115,0 0 0,0 0-1,1 1 1,0-1 0,1 0 0,-1 1 0,2-1-1,-1 1 1,1-1 0,0 1 0,1 9-1,-1-16-25,1 0 0,-1 0 0,0 0 0,1 0 0,-1 0 0,1 0 0,-1-1 0,1 1 0,0 0 0,-1 0 0,1 0 0,0-1 0,0 1 0,-1 0 0,1-1-1,0 1 1,0 0 0,0-1 0,0 1 0,0-1 0,0 0 0,0 1 0,0-1 0,0 0 0,0 1 0,0-1 0,0 0 0,0 0 0,0 0 0,0 0-1,0 0 1,0 0 0,2 0 0,2-1 21,0 0-1,1-1 0,-1 1 1,0-1-1,9-4 1,4-4 67,0 0 0,-1-1 1,-1-1-1,17-14 1,59-62 581,-82 78-577,28-27 389,-2-2 1,47-64 0,-73 85-232,-10 18-253,0 0 1,0 0 0,0 0-1,0 0 1,0 0-1,0 0 1,0 0 0,0 0-1,0 0 1,0 0-1,0 0 1,-1 0 0,1 0-1,0 0 1,0 0-1,0 0 1,0 0 0,0 0-1,0 0 1,0 0-1,0 0 1,0 0 0,0 0-1,0 0 1,0 0-1,0 0 1,0 0-1,-1 0 1,1 0 0,0 0-1,0 0 1,0 0-1,0 0 1,0 0 0,0 0-1,0 0 1,0 0-1,0 0 1,0 0 0,0-1-1,0 1 1,0 0-1,0 0 1,0 0 0,0 0-1,0 0 1,0 0-1,0 0 1,-22 27 28,1 9-50,-28 65 0,41-80 16,1 1-1,0-1 1,2 1-1,-6 42 1,11-58 9,0-1 0,0 1 0,0 0 0,0-1 0,1 1 0,0-1 0,0 1 0,0 0 0,5 9 0,-5-13-4,0 0-1,0 0 1,1 0-1,-1 0 1,1 0-1,-1 0 1,1 0-1,0 0 1,0 0-1,0-1 1,0 1-1,0-1 1,0 1-1,0-1 1,1 0 0,-1 0-1,0 0 1,1 0-1,-1-1 1,1 1-1,-1 0 1,1-1-1,4 1 1,2-2 1,0 1 0,0-1 0,0 0 1,-1-1-1,1 0 0,0-1 1,-1 0-1,1 0 0,-1 0 0,0-1 1,0-1-1,-1 1 0,11-9 1,-4 3-8,-1-1 0,0-1 1,0 0-1,-1-1 0,19-27 1,-22 27 1,-2 1 0,12-27 0,-17 34 7,1-1-1,-2 0 0,1 0 1,-1 0-1,1 0 0,-2-1 0,1 1 1,-1 0-1,0-7 0,0 12-2,0 1-1,0-1 1,0 0-1,0 1 0,0-1 1,0 0-1,0 1 1,-1-1-1,1 0 0,0 1 1,0-1-1,-1 1 1,1-1-1,0 0 0,-1 1 1,1-1-1,0 1 1,-1-1-1,1 1 0,-1-1 1,1 1-1,-1-1 1,1 1-1,-1 0 0,1-1 1,-1 1-1,0 0 1,0-1-1,-1 1 3,1 0 0,0 0-1,0 0 1,0 0 0,-1 1-1,1-1 1,0 0 0,0 1 0,0-1-1,0 1 1,-1-1 0,1 1 0,0 0-1,-1 0 1,-4 4 29,-1 0 0,1 1 1,-9 9-1,-5 10 126,1 0 1,-20 37 0,31-48-104,0 0 0,1 1 0,1 0 0,1 0 0,0 0 0,-4 23 0,9-36-62,-1 0 1,1 0-1,0 0 0,0 0 0,0 0 1,0 0-1,0 0 0,0 0 0,1 0 0,-1 0 1,1 0-1,-1 0 0,1 0 0,0 0 1,-1-1-1,3 3 0,-2-3-32,0 0 0,0 0 0,0 0 0,0 0 0,0 0 0,0-1 0,0 1 0,0 0 0,0-1 0,0 1 0,1-1-1,-1 0 1,0 1 0,1-1 0,-1 0 0,0 0 0,0 1 0,3-1 0,3-1-261,0 0 0,0 0 0,0-1 0,0 0 0,0 0-1,-1 0 1,10-5 0,10-7-897,0 0-1,-1-2 1,28-22 0,65-64-2169,-90 76 1979,-13 14 929,0-1 170,20-23 0,-31 31 946,0 1-1,-1-1 1,0-1 0,1 1-1,2-7 1,-9 10 873,-5 5-990,-10 8 44,2 0 947,-28 28 0,39-34-1413,1-1-1,0 1 1,0 0-1,0 1 1,1-1-1,-1 0 1,1 1-1,1 0 0,-1 0 1,-2 8-1,5-13-111,0-1-1,0 1 1,0 0-1,0-1 0,0 1 1,0-1-1,0 1 1,0 0-1,0-1 1,0 1-1,0-1 1,0 1-1,1-1 0,-1 1 1,0 0-1,0-1 1,1 1-1,-1-1 1,0 1-1,1-1 0,-1 1 1,1-1-1,-1 0 1,0 1-1,1-1 1,-1 1-1,1-1 1,-1 0-1,1 1 0,-1-1 1,1 0-1,-1 0 1,2 1-1,23 4 31,-14-4-37,3 2-6,7 0 3,31 10 1,-47-11-2,1 0 1,-1 0-1,0 0 1,0 1-1,0 0 1,-1 0-1,1 0 1,-1 0-1,1 1 0,-1 0 1,3 4-1,-5-7 3,-1 1-1,0-1 0,0 1 0,0 0 0,0-1 1,0 1-1,-1 0 0,1 0 0,0 0 0,-1 0 1,0-1-1,1 1 0,-1 0 0,0 0 0,0 0 0,0 0 1,0 0-1,0 0 0,0 0 0,-1 0 0,1 0 1,-1-1-1,1 1 0,-1 0 0,0 0 0,1 0 1,-1-1-1,0 1 0,0 0 0,0-1 0,-1 1 1,1-1-1,0 1 0,-1-1 0,1 0 0,-1 1 1,-2 0-1,-2 4-36,-1-1-1,-1-1 1,1 1 0,-1-1-1,0 0 1,0-1 0,-9 3 0,2-2-206,0-1 1,0-1-1,0 0 1,-24-1 0,13-1-29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2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18628,'7'-1'1704,"-1"7"-1096,-2 5-223,1 8 831,0 4-272,1 8-408,0 4-208,1 2-136,-1 0-56,1-2-416,-1-5-312,-1-7-528,1-6 912,-6-16-672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2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614 170 12939,'1'-4'135,"1"0"0,-1 0 0,0 0 0,0 0 0,0 0 0,0 0 0,-1 0 0,1 0 0,-1 0 0,0 0 0,-1 0 0,1 0 0,-1 0 0,1 0 0,-1 0 0,0 0 0,-1 0 0,1 1 0,-1-1 0,1 0 0,-1 1 0,0-1 0,-1 1 0,1-1 0,-1 1 0,1 0 0,-1 0 0,0 0 0,0 1 0,0-1 0,0 1 0,-7-4 0,0-1-59,-1 1 1,-1 0-1,1 1 0,-1 0 0,0 1 0,0 0 0,0 1 0,0 1 0,-1 0 0,-24-1 0,27 2-50,1 2 1,-1-1-1,1 1 1,-1 1-1,1-1 0,0 2 1,0-1-1,0 1 1,0 1-1,0 0 0,0 0 1,1 0-1,0 1 1,0 1-1,-9 6 0,4 1 8,0 1 0,1 0 0,1 1 0,0 0 0,-17 32 0,-32 88 26,49-107-50,-13 32 15,3 1 1,3 1 0,-13 78-1,25-98-22,1 0 0,2 0-1,3 0 1,1 1 0,12 81-1,-9-105 9,1 1-1,1 0 1,0-1-1,1 0 1,1-1-1,20 34 1,-21-41-3,1-1 0,-1 0 1,2-1-1,-1 0 1,1 0-1,1-1 1,-1 0-1,1-1 0,1 0 1,-1 0-1,1-1 1,18 7-1,-8-6 53,1 0 0,0-2 0,1-1 0,-1-1 0,1 0-1,-1-2 1,1-1 0,0 0 0,-1-2 0,32-6 0,-21 1 61,0-1 0,-1-2 0,0-1-1,-1-1 1,0-2 0,40-24 0,-50 24-78,0-1 0,-1-1 0,-1-1-1,-1 0 1,0-2 0,-2 0 0,27-39 0,-19 20-27,-2-1 0,-1-2 0,23-64 0,-34 78-16,-2 0 1,-1-1 0,-1 0-1,-1 0 1,-2-1-1,-1 1 1,-1-1-1,-1 1 1,-7-49 0,4 60-19,0 1 0,-1 0 0,-1 0 1,-1 0-1,0 0 0,-1 1 1,0 0-1,-1 0 0,-1 1 0,-1 0 1,0 1-1,0-1 0,-2 2 0,1 0 1,-1 0-1,-1 1 0,-25-16 0,25 20 348,-1 0 0,0 1 0,-27-8 0,27 9-300,-17-5 159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2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15147,'0'13'1649,"12"-3"-753,6-6-272,12-4 1264,8-3-599,14-5-257,2-2-80,8-5-304,-2 2-192,-8-1-1096,-8 0 760,-11 5-200,-10 2-152</inkml:trace>
  <inkml:trace contextRef="#ctx0" brushRef="#br0" timeOffset="1">54 83 20164,'0'-15'1937,"0"-1"-1241,0 2-288,2 1 856,3 3-248,2 4-343,2-1-193,1 7-336,2-1-168,4 7-528,4-2-361,3-1 753,2 0-184,-3 2-136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2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16379,'0'4'338,"1"3"395,-1 0 1,1-1 0,0 1-1,0 0 1,1-1 0,4 11 0,-5-16-643,-1 1 1,1-1-1,0 0 1,0 1-1,1-1 1,-1 0-1,0 0 1,0 1-1,1-1 1,-1 0-1,0 0 1,1-1 0,-1 1-1,1 0 1,-1 0-1,1-1 1,0 1-1,-1-1 1,1 1-1,-1-1 1,1 0-1,0 1 1,-1-1-1,1 0 1,0 0 0,0 0-1,-1-1 1,1 1-1,0 0 1,-1-1-1,1 1 1,1-1-1,7-2 3,-1-1 0,0 0 0,0 0 0,0-1 0,13-9-1,-16 9-37,1 1-1,0 0 0,0 0 1,0 0-1,0 1 0,0 0 1,1 0-1,0 1 0,13-2 1,-20 4-47,0 0 0,0 0 0,1 1 0,-1-1 0,0 1 0,0-1 0,0 1 0,0-1 0,0 1 0,0 0 0,0-1 0,0 1 0,-1 0 0,1 0 0,0 0 0,0 0 0,0-1 0,-1 1 0,1 0 0,-1 0 0,1 1 0,-1-1 0,1 0 0,-1 0 0,1 0 0,-1 0 0,0 0 0,0 0 0,0 1 0,1 0 0,3 43-46,-3-38 8,-3 27-280,1-28-64,1 1-1,-1-1 1,1 1-1,2 10 0,-2-17 289,0 0 0,1 0 0,-1 0-1,0 0 1,1 0 0,-1 0 0,0 0-1,1 0 1,-1 0 0,0 0 0,1 0 0,-1 0-1,0 0 1,0-1 0,1 1 0,-1 0-1,0 0 1,1 0 0,-1 0 0,0 0-1,0-1 1,1 1 0,-1 0 0,0 0-1,0-1 1,0 1 0,1 0 0,-1 0-1,0-1 1,0 1 0,0 0 0,0 0-1,0-1 1,1 1 0,-1 0 0,0-1-1,0 1 1,9-13-1111,38-94-4072,-24 32 5611,-40 158 2180,4 1 1,-2 95 0,13-73-767,5-96-1480,2-12-152,2-13-120,27-146-545,-13 49-20,-16 86 408,-4 17 81,0 0 0,1 0-1,0 1 1,1-1 0,0 1-1,0 0 1,0 0 0,9-13-1,-12 20 70,0 1 0,1-1 0,-1 1 0,0 0-1,1-1 1,-1 1 0,1-1 0,-1 1 0,0 0-1,1 0 1,-1-1 0,1 1 0,-1 0 0,1 0-1,-1 0 1,1-1 0,-1 1 0,1 0 0,-1 0-1,1 0 1,-1 0 0,1 0 0,-1 0-1,1 0 1,-1 0 0,1 0 0,-1 0 0,1 0-1,-1 1 1,1-1 0,-1 0 0,1 0 0,-1 0-1,1 1 1,-1-1 0,0 0 0,1 0 0,-1 1-1,1-1 1,-1 1 0,0-1 0,1 0-1,-1 1 1,0-1 0,1 1 0,-1-1 0,0 0-1,0 1 1,1-1 0,-1 1 0,0-1 0,0 1-1,0-1 1,0 1 0,2 2 39,-1 1-1,0-1 1,0 0 0,0 1-1,0-1 1,0 0 0,0 4 0,-2-2 47,0 0 1,1-1-1,-2 1 1,1-1 0,0 1-1,-1-1 1,0 1-1,0-1 1,0 0 0,-1 0-1,1 0 1,-1 0 0,-6 6-1,3-3 8,0-1 1,-1 0-1,0 0 1,0 0-1,-1-1 0,-8 5 1,2-6-629,8-8-10,6 2 509,0 1 0,0-1-1,0 1 1,0-1 0,0 1 0,1-1 0,-1 1 0,0-1 0,1 1-1,-1-1 1,1 1 0,0 0 0,-1-1 0,2-1 0,12-18-358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2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32 214 15659,'0'6'495,"-1"-1"-1,0 1 0,0-1 0,-1 0 0,1 0 1,-1 0-1,-1 0 0,-2 6 0,3-8-282,0 1-1,0 0 1,0 0-1,1 0 1,-1 0-1,1 0 1,0 0-1,0 0 1,1 1-1,-1-1 1,1 0-1,0 0 1,0 1-1,1 3 1,-1-7-179,0 0 1,0 0 0,1 0 0,-1 0 0,0 0 0,1 0-1,-1 0 1,1-1 0,-1 1 0,1 0 0,-1 0 0,1-1-1,0 1 1,-1 0 0,1 0 0,0-1 0,-1 1-1,1-1 1,0 1 0,0-1 0,0 1 0,0-1 0,1 1-1,0-1-1,0 1-1,0-1 0,-1 0 1,1 0-1,0 0 0,0 0 1,0 0-1,0-1 0,0 1 1,0 0-1,2-2 0,4-1 32,1-1-1,0 0 0,12-9 1,-19 12-44,12-10 68,-1 1 0,1-2 0,-2 0 0,14-16 0,5-6 75,-45 96-406,14-62 245,0 1-1,0 0 1,0-1-1,0 1 1,0 0-1,0 0 1,0-1 0,0 1-1,0 0 1,0 0-1,0-1 1,1 1-1,-1 0 1,0 0-1,0-1 1,1 1-1,-1 0 1,0-1-1,1 1 1,-1-1-1,1 1 1,-1 0-1,1-1 1,-1 1-1,1-1 1,-1 1-1,1-1 1,0 1-1,-1-1 1,1 0-1,0 1 1,-1-1 0,1 0-1,0 1 1,-1-1-1,1 0 1,0 0-1,0 0 1,-1 0-1,1 0 1,0 0-1,0 0 1,-1 0-1,1 0 1,0 0-1,0 0 1,-1 0-1,1 0 1,0-1-1,-1 1 1,2-1-1,3-1 24,0 0-1,-1 0 1,1 0-1,-1-1 0,0 0 1,8-6-1,7-10 133,0-1-1,-1 0 1,-1-2 0,-1 0-1,-1-1 1,0 0-1,-2-1 1,-1-1 0,17-51-1,-87 294 44,53-195-203,2-13-23,1-1 0,1 1 0,-1 0 1,1-1-1,1 12 0,1-21-449,1-6 206,-1-11-44,-6-3 85,0 0 0,-2 1 0,0-1 0,-1 1 0,-12-20 0,16 31 258,4 8-18,0 0 0,0 0-1,-1-1 1,1 1 0,0 0-1,0-1 1,0 1 0,-1 0-1,1 0 1,0-1 0,0 1-1,0 0 1,0-1 0,0 1-1,0 0 1,0-1 0,0 1 0,0 0-1,0-1 1,0 1 0,0 0-1,0-1 1,0 1 0,0 0-1,0-1 1,0 1 0,0 0-1,0-1 1,1 1 0,-1 0-1,0 0 1,0-1 0,0 1-1,1 0 1,-1-1 0,0 1 0,0 0-1,0 0 1,1 0 0,-1-1-1,0 1 1,1 0 0,-1 0-1,0 0 1,0 0 0,1-1-1,-1 1 1,0 0 0,1 0-1,-1 0 1,0 0 0,1 0-1,-1 0 1,0 0 0,1 0-1,-1 0 1,0 0 0,1 0 0,28 5 324,-16-2-273,3-2-46,-3 0-458,0 1 0,0-2-1,0 0 1,0 0 0,0-2-1,0 1 1,0-2 0,23-6 0,-14-3-379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2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68 17412,'3'-3'378,"-1"0"0,0-1 1,0 1-1,0 0 0,0-1 1,0 1-1,-1-1 0,1 0 0,-1 1 1,0-1-1,0 0 0,-1 0 1,1 0-1,-1-5 0,0 8-321,0 1-1,0-1 1,0 1 0,0 0-1,0-1 1,-1 1-1,1-1 1,0 1 0,0 0-1,0-1 1,-1 1-1,1 0 1,0-1 0,-1 1-1,1 0 1,0-1-1,-1 1 1,1 0 0,0 0-1,-1 0 1,1-1-1,-1 1 1,1 0 0,0 0-1,-1 0 1,1 0-1,-1 0 1,1-1 0,0 1-1,-1 0 1,1 0-1,-1 0 1,1 0 0,-1 0-1,1 1 1,0-1-1,-1 0 1,1 0 0,-1 0-1,1 0 1,-1 0-1,1 1 1,-19 7 535,7 0-398,1 1-1,-1 0 0,1 1 1,1 0-1,-16 20 1,4-1 6,-20 34 0,28-39-95,1 0-1,-11 28 1,20-42-76,1 0 0,0 1 0,0-1-1,1 1 1,0 0 0,1 0 0,0 0-1,1 12 1,1-16-76,1-1 0,0 0 0,1 1 0,-1-1 0,1 0 0,0-1 0,1 1 0,-1 0 0,1-1 0,0 0 0,1 0 0,-1 0 1,10 7-1,-16-15-18,0 0 1,1 0 0,-1 0-1,1 0 1,0 0 0,0 0 0,0-1-1,0 1 1,1 0 0,-1-6 0,-2-38 102,3 44-51,0-5 61,0 0 0,0 0 0,0 0 0,1 0 0,1 0 0,3-14 0,-4 20-35,0 0 0,0 0 0,0 0-1,0 0 1,0 0 0,1 0-1,-1 0 1,1 0 0,-1 0 0,1 1-1,-1-1 1,1 0 0,0 1-1,0 0 1,0-1 0,0 1-1,0 0 1,0 0 0,0 0 0,1 0-1,-1 0 1,0 1 0,0-1-1,1 1 1,-1 0 0,0-1 0,3 1-1,13 1-265,-1 0-1,0 1 0,22 6 1,22 2-1419,-42-8 628,1-1 1,-1-1-1,31-4 0,-44 4 885,0-1 1,-1 0 0,1 0-1,-1-1 1,0 0-1,0 0 1,1 0 0,-1-1-1,0 1 1,-1-1-1,1 0 1,0-1 0,-1 1-1,0-1 1,0 0-1,0 0 1,4-5-1,-7 8 215,-1 0-1,1-1 0,0 1 0,0-1 0,-1 1 0,1 0 0,0-1 0,-1 1 0,0-1 0,1 1 0,-1-1 0,0 1 0,0-1 0,0-2 0,0 3 23,0 0-1,0 1 1,0-1 0,-1 0-1,1 1 1,0-1 0,-1 0 0,1 1-1,0-1 1,-1 0 0,1 1-1,-1-1 1,1 1 0,-1-1-1,0 1 1,1-1 0,-1 1 0,1-1-1,-1 1 1,0-1 0,0 1-1,-2-1 99,1 0 0,-1 1 0,1-1 0,-1 1-1,1-1 1,-1 1 0,0 0 0,1 0 0,-1 0-1,0 1 1,1-1 0,-1 0 0,1 1-1,-5 1 1,-2 2 94,1 0-1,0 1 1,0-1-1,0 2 1,-13 10-1,18-13-205,-1 0-1,0 1 1,1-1-1,0 1 1,0 0 0,0 0-1,1 0 1,-1 0-1,1 0 1,0 1-1,0-1 1,-2 9-1,4-12-51,-1-1 0,1 1-1,0-1 1,0 1-1,0-1 1,0 1-1,0 0 1,0-1-1,0 1 1,0-1 0,0 1-1,1-1 1,-1 1-1,0-1 1,0 1-1,0-1 1,1 1-1,-1-1 1,0 1-1,0-1 1,1 1 0,-1-1-1,0 1 1,1-1-1,-1 0 1,1 1-1,-1-1 1,1 1-1,-1-1 1,0 0 0,1 0-1,-1 1 1,1-1-1,-1 0 1,1 0-1,0 0 1,-1 1-1,1-1 1,-1 0-1,1 0 1,-1 0 0,1 0-1,-1 0 1,1 0-1,0 0 1,-1 0-1,1 0 1,-1-1-1,1 1 1,-1 0 0,1 0-1,0-1 1,30-10 240,-12-2-151,0 0 0,-1-1 0,-1-1 0,21-23 0,4-4-304,-41 42 185,-1-1-1,1 0 1,0 0-1,0 0 1,-1 1-1,1-1 1,0 0-1,0 1 1,0-1-1,0 1 1,0-1-1,0 1 1,0-1-1,0 1 1,0 0-1,0 0 0,0-1 1,0 1-1,0 0 1,0 0-1,2 0 1,-2 1-12,0-1 0,-1 1 0,1 0 0,0 0 0,-1 0 0,1 0 0,-1-1 0,1 1 0,-1 0 0,0 0 0,1 0 1,-1 0-1,0 0 0,0 0 0,0 0 0,1 0 0,-1 0 0,0 0 0,0 0 0,0 0 0,-1 0 0,1 2 0,-5 39-1283,3-34 1030,1 0-1,0 0 1,0 0 0,1 0-1,0 0 1,0 1 0,2 10 0,-1-19 263,-1 1 0,0-1 0,0 1 0,0-1 0,0 1 0,1-1 0,-1 1 0,0-1 0,0 1 0,1-1 0,-1 1 0,0-1 0,1 1 0,-1-1 0,0 0 0,1 1 0,-1-1 0,1 1 0,-1-1 0,1 0 0,-1 0 0,1 1 0,-1-1 0,1 0 0,-1 0 0,1 0 0,-1 1 0,1-1 0,-1 0 0,1 0 0,0 0 0,-1 0 0,1 0 0,-1 0 0,1 0 0,-1 0 0,1 0 0,-1-1 0,2 1 0,14-8-473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2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64 15563,'2'-8'928,"3"-23"818,-5 30-1644,1 0 0,-1 0 0,0-1 0,0 1 0,0 0 0,0-1 0,0 1 0,0 0 0,-1 0 0,1-1 0,0 1 0,-1 0 1,1 0-1,-1 0 0,1 0 0,-1-1 0,-1-1 0,2 3-56,0 0 0,0 0 0,0 0 0,-1 0 0,1 0 1,0 0-1,0 0 0,0 0 0,-1 0 0,1 0 0,0 0 1,0 0-1,0 0 0,-1 0 0,1 0 0,0 0 0,0 0 0,0 0 1,-1 0-1,1 0 0,0 1 0,0-1 0,0 0 0,-1 0 1,1 0-1,0 0 0,0 0 0,0 0 0,0 1 0,0-1 0,-1 0 1,1 0-1,0 0 0,0 0 0,0 1 0,0-1 0,0 0 1,0 0-1,0 0 0,0 1 0,-10 13 630,1 0-1,1 0 1,0 1-1,-6 20 1,-22 68-130,34-94-476,-4 8-15,-1 2 3,1 1 0,1 0-1,0 0 1,2 0 0,-3 39 0,6-58-51,0 0 0,0 0 0,0 0 0,0 1 0,1-1 0,-1 0 0,0 0 0,0 0 0,1 0 0,-1 0 0,0 0 0,1 0 0,-1 0 0,1 0 0,0 0 1,-1 0-1,1 0 0,0 0 0,0-1 0,-1 1 0,1 0 0,0 0 0,0-1 0,2 2 0,-2-1 0,1-1 1,0 0-1,0 0 0,-1 1 1,1-1-1,0 0 0,0 0 1,0 0-1,-1-1 0,1 1 1,0 0-1,0-1 0,-1 1 1,3-2-1,5-2 24,0 0 1,0-1-1,0-1 0,12-9 0,27-24 189,-2-3 0,57-67 1,-85 87-834,-16 19-913,-12 13-400,-16 18 405,11-14 558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2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12635,'1'18'2208,"3"1"-1008,6 1-343,2-1 1935,1-1-1343,-2 1-201,6-3-960,-1-5 1328,6-4-1280,-1-1-24,2-7-184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2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18796,'-5'88'4039,"3"-29"-2884,-7 49-207,-5 83 133,20-151-687,-6-40-386,1 1-1,-1 0 0,0 0 1,0-1-1,1 1 0,-1 0 1,0-1-1,1 1 0,-1 0 1,1-1-1,-1 1 0,0 0 0,1-1 1,0 1-1,-1-1 0,1 1 1,-1-1-1,2 1 0,-2-1-11,1 0-1,0 0 0,-1-1 1,1 1-1,0 0 1,-1 0-1,1-1 0,-1 1 1,1 0-1,-1-1 0,1 1 1,-1 0-1,1-1 0,-1 1 1,1-1-1,-1 1 0,1-1 1,-1 1-1,0-1 0,1 0 1,-1 1-1,0-1 1,1 1-1,-1-1 0,0 0 1,0 0-1,6-14-160,-1 0 0,-1 0 1,0 0-1,-1 0 0,-1 0 0,0-1 1,-2 0-1,1 1 0,-2-1 0,-3-24 1,2 34 78,0 10 91,1 11 65,1-13-89,0 1-1,0-1 1,0 0 0,1 0-1,-1 0 1,1 0 0,0 0 0,0 0-1,0 1 1,0-2 0,0 1-1,0 0 1,0 0 0,0 0-1,1 0 1,-1-1 0,1 1 0,-1-1-1,1 1 1,0-1 0,0 1-1,1 0 1,1-1-97,-1 0 0,0 0 0,0 0 0,1 0 0,-1-1 1,1 0-1,-1 1 0,0-1 0,1-1 0,-1 1 0,1 0 0,5-2 0,6-2-335,0-1-1,0-1 1,-1 0-1,1-1 1,12-9-1,-11 7 865,0-1 0,-1-1 1,17-15-1,-33 26-339,1 0 1,0-1 0,-1 1 0,1 0-1,0 0 1,-1 0 0,1 0-1,0 0 1,-1 0 0,1-1 0,-1 1-1,1 0 1,0 0 0,-1 0 0,1 0-1,-1 0 1,1 1 0,0-1-1,-1 0 1,1 0 0,-1 0 0,1 0-1,0 0 1,-1 0 0,1 1-1,0-1 1,-1 0 0,1 0 0,0 0-1,-1 1 1,-14 11 194,1 0-1,0 1 1,1 1 0,1 0-1,0 1 1,-13 20 0,23-32-257,1-1 0,-1 1 0,1-1 0,0 1 0,0-1 0,0 1 0,0 0 1,0 3-1,1-5-11,0 0 1,0-1 0,0 1 0,0-1-1,0 1 1,1 0 0,-1-1-1,0 1 1,0 0 0,1-1-1,-1 1 1,0-1 0,1 1 0,-1-1-1,0 1 1,1-1 0,-1 1-1,1-1 1,-1 1 0,1-1 0,-1 0-1,1 1 1,-1-1 0,1 0-1,0 1 1,-1-1 0,1 0-1,-1 0 1,1 1 0,0-1 0,-1 0-1,1 0 1,0 0 0,-1 0-1,1 0 1,0 0 0,-1 0 0,1 0-1,1 0 1,25-1 3,1-1 0,50-10 1,26-3 11,-51 15 410,-53 0-373,0-1 1,0 1-1,1-1 0,-1 1 1,0 0-1,0-1 0,0 1 1,0-1-1,0 1 0,0 0 1,0-1-1,0 1 0,0-1 0,0 1 1,0-1-1,0 1 0,0 0 1,0-1-1,0 1 0,0-1 1,0 1-1,0 0 0,-1-1 1,1 1-1,0-1 0,0 1 1,0 0-1,-1-1 0,-7-17 457,7 15-322,-54-145 1917,56 144-2633,4 7 145,7 8-279,-11-10 523,6 5-364,1-1 1,-1 1 0,1-1-1,1 0 1,-1-1 0,1 0 0,0-1-1,0 1 1,0-2 0,0 1-1,0-1 1,0-1 0,20 2-1,-21-3 130,1 0 0,0 0 0,-1-1-1,1 0 1,0 0 0,-1-1-1,1 0 1,-1-1 0,0 0 0,0 0-1,0-1 1,0 0 0,0 0-1,-1-1 1,9-7 0,-15 12 421,0-1 0,0 0 0,0 0 0,0 0 0,0 0 0,0 0 0,-1 0 0,1 0 0,0 0 0,-1 0 0,1 0 0,0 0 0,-1 0 0,0-1 0,1 1 0,-1 0 0,0 0 0,1-1 0,-1 1 0,0 0 0,0 0 0,0-1 0,0 1 0,0 0 0,-1-1 0,1 1 0,0 0 0,0 0 0,-1 0 0,0-2-1,0 2 93,0 0 0,1 0 0,-1 0 0,0 0 0,0 0 0,0 1 0,0-1 0,0 0 0,0 1 0,0-1 0,0 0 0,-1 1 0,1-1 0,0 1 0,0 0 0,0-1 0,-1 1-1,1 0 1,0 0 0,0 0 0,-1 0 0,1 0 0,0 0 0,0 0 0,-1 0 0,1 1 0,0-1 0,0 0 0,0 1 0,-3 0 0,-3 2 233,0 1 1,0-1 0,1 1 0,-1 1 0,1-1-1,0 1 1,-6 6 0,10-9-347,-1-1 1,1 1-1,1 0 1,-1 0-1,0 1 1,0-1-1,1 0 0,-1 0 1,1 1-1,0-1 1,0 1-1,0 0 1,0-1-1,0 1 1,0 0-1,1-1 0,-1 1 1,1 0-1,0 0 1,0-1-1,0 1 1,0 0-1,1 3 0,-1-5-31,1 1 0,0-1 0,0 1 0,0-1 0,0 0 0,0 1 0,0-1-1,0 0 1,0 1 0,1-1 0,-1 0 0,0 0 0,1 0 0,-1 0 0,1-1-1,-1 1 1,1 0 0,-1-1 0,3 2 0,36 6-43,-23-5 38,-9-2 4,1 1 27,-1-1-1,1 1 0,0 1 0,-1-1 0,1 2 0,-1-1 0,0 1 1,0 0-1,11 8 0,-18-11-5,0-1 0,0 1 1,-1 0-1,1 0 0,0 0 0,-1 0 1,1 0-1,0 0 0,-1 0 1,1 0-1,-1 0 0,1 0 0,-1 0 1,0 0-1,1 0 0,-1 0 1,0 1-1,0-1 0,0 0 0,0 0 1,0 0-1,0 0 0,0 2 0,-1-1 23,0 0 0,1 0 0,-1 0 0,0 0 0,-1 0 0,1-1 0,0 1 0,0 0 0,-1-1 0,1 1 0,-3 2 0,-4 2 119,0 0 0,0-1 1,-1 0-1,-9 4 0,4-2-169,0-1 1,0-1 0,0 0-1,-1-1 1,1 0 0,-1-2-1,-22 3 1,35-5-223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3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13859,'-50'471'2467,"39"-197"-1834,12-228-440,2 0 0,2 0 1,22 87-1,-25-125-184,0-1 0,1 0-1,0 1 1,0-1 0,0 0 0,1-1 0,6 9 0,-8-12-6,1 0 0,-1-1 0,1 0 1,0 1-1,0-1 0,0 0 0,0 0 1,0 0-1,0-1 0,0 1 0,0-1 1,1 0-1,-1 0 0,1 0 0,-1 0 1,1 0-1,6-1 0,44 0 72,-1-2-1,82-14 1,-3-1 72,-75 12-114,-1 3 1,1 2-1,0 2 1,-1 3-1,0 2 1,0 3-1,63 19 1,54 20-94,-147-44 50,0-1-1,0-1 1,0-1-1,48-3 1,70-17 28,41-4 8,143 27 24,16 0-39,-22-30 62,214-7 156,525 5 1014,-643 10-711,-111 5-314,-3-16-159,115-3-44,-243 37 4,-72-1 1,141-11 1,-92-11-34,130-10 14,-114 9 34,-27 3-24,-25 9 5,24-7-11,162-21 14,-229 14-11,-56 14 11,1 1 0,36-6-1,-54 11-15,-1 0-1,1 0 1,0 0-1,0 0 1,0 0-1,0 0 1,-1 1-1,1-1 1,0 0-1,0 0 1,0 1-1,0-1 1,-1 0-1,1 1 1,0-1-1,0 1 0,-1-1 1,1 1-1,0-1 1,-1 1-1,1 0 1,-1-1-1,1 1 1,-1 0-1,1-1 1,-1 1-1,1 0 1,-1 0-1,0-1 1,1 1-1,-1 0 0,0 0 1,1 0-1,-1-1 1,0 1-1,0 0 1,0 0-1,0 0 1,0 1-1,2 8 10,0-9-10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7:0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15251,'15'27'1371,"-11"-18"-1165,1 0 0,0-1 0,1 1 0,0-1 1,0-1-1,0 1 0,1-1 0,11 9 0,0-4 24,1 0-1,1-1 1,-1-1-1,2-1 1,-1-1-1,1-1 1,1-1-1,-1 0 1,45 4-1,-7-5 128,0-3-1,92-7 1,-76-3-265,77-19-1,74-28-22,86-16-10,-165 48-47,1 7 0,0 6 0,236 15 0,-317 1 37,-1 3 1,94 24 0,-116-20 161,0 3 1,0 1 0,-2 2-1,56 33 1,-41-16 130,71 39-1989,-125-74 1486,-1 0-1,0 0 0,1-1 0,-1 1 0,1-1 1,-1 1-1,1-1 0,0 0 0,-1 0 1,1 0-1,-1 0 0,4-1 0,4-2-594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7:1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12 466 13235,'-2'-1'114,"1"-1"-1,0 1 1,0 0 0,0-1-1,1 1 1,-1-1 0,0 0-1,0 1 1,1-1 0,-1 0-1,1 1 1,0-1 0,-1 0-1,1 1 1,0-1 0,0 0-1,0 0 1,0 1 0,0-1 0,0 0-1,1 0 1,-1 1 0,2-4-1,0-3 129,0 1 0,1-1 0,0 1 0,4-8 0,4 0-82,-1-1 1,2 2-1,0 0 0,1 0 1,0 1-1,1 0 0,0 1 1,1 1-1,0 0 0,1 2 1,0-1-1,1 2 0,18-7 1,4 0-17,0 2 0,1 1 0,1 3 0,74-9 0,-69 15-72,0 2 0,53 5 0,89 20-39,68 3 402,-162-27 135,140-18 1,90-33 493,-292 46-1006,112-19 433,204-7 1,-295 30-402,-22 2-75,-1-1 0,0-2 0,0-2 0,41-9 0,-70 13-20,0 0 0,0 0 1,0-1-1,0 1 0,0 0 0,0-1 0,0 1 0,0-1 0,0 1 1,-1-1-1,1 1 0,0-1 0,0 0 0,0 0 0,0 1 0,-1-1 1,1 0-1,0 0 0,-1 0 0,1 0 0,-1 0 0,1 0 0,-1 0 1,0 0-1,1 0 0,-1 0 0,1-1 0,0-18-87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5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11827,'1'-5'76,"8"-18"4193,-9 23-4233,1 0-1,-1 0 0,0 0 0,0 0 0,0 0 0,0 0 0,0 0 0,0 0 0,0 0 0,0 0 0,0 0 1,0 0-1,0 0 0,0 0 0,0 0 0,0 0 0,0 0 0,0 0 0,0 0 0,1 0 0,-1 0 0,0 0 1,0 0-1,0 0 0,0 0 0,0 0 0,0 0 0,0 0 0,0 0 0,0 0 0,0 0 0,0 0 0,0 0 1,0 0-1,1 0 0,-1 0 0,0 0 0,0 0 0,0 0 0,0 0 0,0 0 0,0 0 0,0 0 0,0 0 1,0 0-1,0 0 0,0 0 0,0 0 0,0 0 0,0 0 0,0 1 0,0-1 0,0 0 0,0 0 0,0 0 1,0 0-1,0 0 0,0 0 0,0 0 0,0 0 0,0 0 0,0 0 0,0 0 0,0 0 0,0 0 0,0 1 1,0-1-1,0 0 0,0 0 0,1 16 920,-13 319 671,10-193-1504,0 361-121,19 264 31,-13-239 50,20 360-54,64 15-96,-73-770 36,35 794-82,-49-853 101,4 678-2,-25 0-135,-7 85-233,-6 167 410,17-528 447,13-229 50,3-237-482,0-7-7,0 1 0,0 0 0,0 0-1,-1-1 1,1 1 0,-1 0 0,-2 5 0,2-9-145,0-1 0,-1 0 1,1 0-1,0 0 0,0 0 0,0 0 0,0 0 1,0 0-1,0-1 0,0 1 0,-1-2 0,-11-23-515,6 12 230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7:1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52 15803,'-5'-5'227,"0"0"0,-1 0 0,0 1 0,0 0-1,0 0 1,0 0 0,0 1 0,-1 0 0,1 0-1,-1 0 1,0 1 0,0 0 0,0 1 0,-10-2-1,9 3-28,-1 0-1,0 0 1,0 1-1,1 0 0,-1 1 1,1-1-1,-1 2 0,1-1 1,0 1-1,-14 7 0,9-2-21,0 0 0,0 0 0,1 1-1,0 1 1,1 0 0,0 1 0,0 0-1,1 0 1,1 1 0,0 1 0,1-1 0,0 2-1,-8 17 1,9-13-4,0 1 0,1 0 1,1 0-1,-3 33 0,6-43-140,2 0 0,-1 0 0,1 0-1,1-1 1,0 1 0,0 0 0,0 0 0,1 0 0,1-1-1,-1 1 1,1-1 0,8 14 0,-10-19-27,1 0-1,1 0 1,-1 0-1,0 0 1,1 0-1,0-1 1,-1 1-1,1-1 1,0 1-1,0-1 1,1 0-1,-1-1 1,0 1-1,1 0 1,-1-1-1,1 0 1,-1 0-1,5 1 1,-3-1 12,1-1 0,-1 0-1,1 0 1,-1 0 0,1-1 0,-1 0 0,1 0 0,-1 0 0,0 0 0,1-1 0,6-3-1,-4 1 45,-1 0-1,1 0 0,-1-1 1,0 1-1,0-2 0,0 1 1,-1-1-1,0 0 0,0 0 1,0-1-1,-1 0 0,0 0 1,0 0-1,-1 0 0,6-15 1,-8 18-9,-1 0 0,0 0 0,-1 0 1,1 0-1,-1-1 0,0 1 0,0 0 1,0-1-1,0 1 0,-1 0 0,0 0 0,0 0 1,0-1-1,0 1 0,-1 0 0,-2-5 1,3 7-30,0 0 0,-1-1 0,0 1 0,1 0 0,-1 0 0,0 0 1,0 1-1,0-1 0,0 0 0,0 1 0,-1-1 0,1 1 0,0 0 0,-1-1 1,1 1-1,-1 1 0,1-1 0,-1 0 0,0 0 0,1 1 0,-1 0 0,0-1 1,1 1-1,-1 0 0,0 0 0,-5 1 0,-16 9 53,23-10-77,1 1 0,-1-1 1,1 0-1,-1 1 0,1-1 0,-1 0 1,1 1-1,-1-1 0,1 0 0,-1 1 0,1-1 1,0 1-1,-1-1 0,1 1 0,0-1 1,-1 1-1,1-1 0,0 1 0,0 0 1,-1-1-1,1 1 0,0-1 0,0 1 0,0-1 1,0 1-1,0 0 0,0-1 0,0 1 1,0 0-1,0-1 0,0 1 0,0-1 0,0 1 1,0 0-1,1-1 0,-1 1 0,1 0 1,0 0-3,-1 0 0,1 0 0,0-1 0,0 1 0,0 0 0,0-1 0,1 1 0,-1-1 0,0 1 0,0-1 0,0 0 0,0 1 0,0-1 0,1 0 0,-1 0 0,0 0 0,0 0 0,1 0 0,1 0 0,24-5-15,-2-2 4,31-15 0,-34 13 8,37-10 0,-57 18 6,0 0 0,0 1-1,0-1 1,0 1-1,0-1 1,0 1 0,0 0-1,0 0 1,0 0 0,0 0-1,0 0 1,0 0-1,0 1 1,0-1 0,0 1-1,-1-1 1,1 1 0,0 0-1,0 0 1,0 0-1,-1 0 1,1 0 0,0 0-1,-1 0 1,1 0 0,-1 1-1,1-1 1,-1 1 0,0-1-1,0 1 1,1-1-1,-1 1 1,0 0 0,0-1-1,-1 1 1,1 0 0,0 0-1,-1 0 1,1 0-1,-1 0 1,1 3 0,0 9-11,0-1 0,-1 1 1,0 0-1,-1-1 0,-3 14 1,2-8 19,-1 3-28,0 1-294,1 30-1,2-52 266,0 0 0,-1-1-1,1 1 1,0-1 0,0 1 0,0-1 0,0 1-1,0 0 1,0-1 0,1 1 0,-1-1-1,0 1 1,0-1 0,0 1 0,0-1-1,1 1 1,-1-1 0,0 1 0,1-1 0,-1 1-1,0-1 1,1 1 0,-1-1 0,0 1-1,1-1 1,-1 0 0,1 1 0,-1-1-1,2 1 1,-1-1-33,0 0 0,-1-1 0,1 1 0,0 0 0,0-1 0,0 1 0,0-1 0,0 1 0,-1-1 0,1 1 0,0-1 0,0 1 0,-1-1 0,1 0 0,1-1 0,23-33-2100,66-148-4542,-18 31 6870,-63 137 1698,-9 23 414,-10 25 441,3-17-2165,0 0 0,1 1 0,1 0 0,1 0-1,-3 25 1,6-41-528,0-1 0,0 1 0,0 0 0,-1 0-1,1-1 1,0 1 0,0 0 0,1 0 0,-1 0 0,0-1 0,0 1-1,0 0 1,0 0 0,1-1 0,-1 1 0,0 0 0,1 0-1,-1-1 1,0 1 0,1 0 0,-1-1 0,1 1 0,-1-1 0,1 1-1,0-1 1,-1 1 0,1-1 0,0 1 0,-1-1 0,1 1 0,0-1-1,-1 0 1,1 1 0,0-1 0,0 0 0,-1 0 0,1 1 0,0-1-1,0 0 1,1 0 0,-1 0-6,1-1 0,0 1 0,0-1 1,-1 1-1,1-1 0,0 0 0,-1 0 0,1 1 0,-1-1 0,1 0 0,-1 0 1,1-1-1,-1 1 0,0 0 0,0 0 0,2-3 0,2-3 11,1 0 0,-2-1-1,1 0 1,-1 0 0,0 0 0,-1-1 0,0 1-1,0-1 1,-1 0 0,2-16 0,-4 28-11,0 0 1,0 0 0,0 0 0,0 0 0,1 0 0,-1 0 0,1 0 0,0-1 0,0 1 0,0 0-1,0 0 1,1-1 0,-1 1 0,1 0 0,-1-1 0,1 0 0,0 1 0,0-1 0,0 0-1,0 0 1,0 0 0,1 0 0,-1 0 0,1-1 0,-1 1 0,1-1 0,0 1 0,-1-1 0,1 0-1,0 0 1,0 0 0,0-1 0,5 2 0,1-1-2,0-1-1,1 0 1,-1 0 0,0-1 0,0 0-1,-1-1 1,1 1 0,0-2-1,0 1 1,10-6 0,1-1 8,0-1 0,32-22 1,-46 28 3,0 0-1,-1 0 1,0-1 0,1 0 0,-2 0 0,1 0 0,-1 0-1,1-1 1,-1 0 0,-1 0 0,1 0 0,4-12 0,-8 17-9,0 1 0,0 0 1,1 0-1,-1-1 1,0 1-1,0 0 1,0-1-1,0 1 1,0 0-1,0 0 0,0-1 1,0 1-1,0 0 1,0-1-1,0 1 1,0 0-1,0 0 0,0-1 1,0 1-1,0 0 1,0-1-1,0 1 1,0 0-1,0 0 0,-1-1 1,1 1-1,0 0 1,0 0-1,0-1 1,0 1-1,-1 0 0,1 0 1,0-1-1,0 1 1,-1 0-1,-10 3 81,-11 12 31,15-7-73,0 0-1,1 0 1,-10 18-1,13-22-21,1 1 0,0-1 0,0 1 0,0 0 0,1 0 0,-1 0 0,1 0 0,0 0 0,0 9 0,1-13-15,0 0 1,0-1 0,0 1 0,0 0-1,0 0 1,1-1 0,-1 1-1,0 0 1,0 0 0,1-1 0,-1 1-1,0 0 1,1 0 0,-1-1-1,0 1 1,1 0 0,-1-1 0,1 1-1,0-1 1,-1 1 0,1-1-1,-1 1 1,1-1 0,0 1-1,0-1 1,1 1 4,-1-1 0,1 1 0,-1-1 0,1 0-1,0 0 1,-1 1 0,1-1 0,0 0 0,-1-1-1,1 1 1,2-1 0,5-1 37,0-1-1,0 0 0,12-7 1,-18 9-28,22-13 69,26-11 27,-48 24-109,0 0 0,1 0 0,-1 0 0,1 0 0,-1 0 0,1 1 0,0-1 0,-1 1 0,1 0 0,-1 0 1,8 1-1,-9 0-8,0 0 1,0 0 0,0 0 0,0 1 0,-1-1 0,1 0 0,0 1 0,-1-1-1,1 1 1,-1-1 0,1 1 0,-1 0 0,0-1 0,0 1 0,0 0 0,0 0-1,0 0 1,0 0 0,0 0 0,-1 0 0,1 1 0,0 2 0,1 7-65,0 0 1,1 21 0,-3-26 12,0 11-124,0-13 24,0 1 1,0 0-1,1-1 0,0 1 1,0 0-1,2 6 0,-3-12 107,0 1-1,0-1 0,1 1 1,-1-1-1,0 0 0,0 1 1,0-1-1,0 0 1,1 1-1,-1-1 0,0 0 1,0 1-1,1-1 0,-1 0 1,0 1-1,1-1 0,-1 0 1,0 0-1,1 0 0,-1 1 1,0-1-1,1 0 1,-1 0-1,1 0 0,-1 0 1,0 0-1,1 1 0,-1-1 1,1 0-1,0 0 0,12-7-1221,9-19-711,-21 25 1917,15-23-2081,25-50 0,-28 47 1798,2 1 1,21-29-1,-31 47 713,1 2 1,0-1-1,0 1 0,0 0 1,1 0-1,0 1 1,0-1-1,1 2 1,-1-1-1,1 1 0,16-6 1,-15 7 120,1 0 1,-1 1 0,1 0-1,0 1 1,0 0 0,0 0-1,16 2 1,-24-1-456,0 0 0,0 0 0,0 1-1,0-1 1,0 1 0,0-1 0,0 1 0,0 0 0,0 0-1,0 0 1,0 0 0,0 0 0,-1 0 0,1 0 0,0 1-1,-1-1 1,1 0 0,-1 1 0,1 0 0,-1-1 0,0 1-1,0 0 1,0 0 0,0-1 0,0 1 0,0 0 0,0 0-1,-1 0 1,1 0 0,-1 0 0,1 1 0,-1-1 0,0 0-1,0 0 1,0 0 0,0 0 0,0 0 0,0 0 0,-1 0 0,1 0-1,-2 4 1,-2 7-17,0 0-1,-1-1 0,-1 0 1,0 0-1,0 0 0,-1-1 1,-1 1-1,-15 16 0,-22 35 21,45-62-36,-1-1 0,0 1 0,1 0 0,-1 0 0,1 0 0,0-1 0,-1 1 0,1 0 0,0 0 0,-1 0 0,1 0 1,0 0-1,0 0 0,0 0 0,0 0 0,0 0 0,0-1 0,0 1 0,0 0 0,0 0 0,1 2 0,-1-3 0,1 1 1,-1-1-1,1 1 0,-1-1 1,1 0-1,0 1 1,-1-1-1,1 0 0,0 1 1,-1-1-1,1 0 0,0 0 1,0 0-1,-1 0 1,1 0-1,0 0 0,-1 1 1,1-2-1,0 1 1,0 0-1,0 0 0,9-2-22,-1 0-1,1 0 0,10-5 0,-13 4-54,14-4-743,1-1 0,-2 0 0,31-19 0,-39 20 146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7:1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5 101 18380,'-5'-3'2200,"5"-3"-1415,12-1-305,2-2 1256,15 2-728,2-3-192,8 2-656,4-2-408,1-2-128,1 1 320,-4 2-144,-3 1-112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7:1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21181,'-11'23'1151,"-4"8"809,-19 56 0,31-76-1791,0 0 0,1 0 0,0 0 0,1 1-1,0-1 1,0 1 0,2-1 0,-1 0 0,3 14 0,-2-22-149,0 1 1,0 0 0,0 0-1,0 0 1,0-1 0,1 1 0,0-1-1,0 1 1,0-1 0,0 0-1,0 0 1,0 0 0,1 0-1,0 0 1,-1 0 0,1 0 0,0-1-1,1 0 1,4 4 0,-4-5-10,0 1 0,1-1 1,-1 0-1,0 0 1,1 0-1,-1 0 1,1-1-1,0 1 0,-1-1 1,1-1-1,-1 1 1,1-1-1,-1 1 1,1-1-1,-1 0 0,7-3 1,11-5 44,0-1 1,0-1-1,-1-1 0,30-22 1,72-66 94,-103 83-286,-9 8-239,-1 0-1,1 0 1,-1-1 0,-1-1 0,0 0-1,12-19 1,-21 30 328,0 0 0,0 0-1,0 1 1,0-1 0,0 0 0,-1 0-1,1 0 1,0 0 0,0 0 0,0 0 0,0 0-1,0 0 1,-1 0 0,1 1 0,0-1 0,0 0-1,0 0 1,0 0 0,-1 0 0,1 0-1,0 0 1,0 0 0,0 0 0,0 0 0,-1 0-1,1 0 1,0 0 0,0 0 0,0-1 0,0 1-1,0 0 1,-1 0 0,1 0 0,0 0 0,0 0-1,0 0 1,0 0 0,0 0 0,-1 0-1,1-1 1,0 1 0,0 0 0,0 0 0,0 0-1,0 0 1,0 0 0,0 0 0,0-1 0,0 1-1,0 0 1,-1 0 0,1 0 0,0 0 0,0-1-1,0 1 1,0 0 0,0 0 0,0 0-1,0 0 1,0-1 0,0 1 0,0 0 0,-7 7-873</inkml:trace>
  <inkml:trace contextRef="#ctx0" brushRef="#br0" timeOffset="1">377 238 19636,'0'23'2049,"2"-3"-1305,-1-3-360,9-4 1048,3-1-432,6-7-976,2-2-528,3-3-2608,1-6 2696,1-7-457,1 1-271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7:1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19884,'-11'13'1031,"0"-1"-294,1 1-1,-14 22 0,23-32-668,-1 0-1,1 0 0,-1 0 0,1 0 1,0 0-1,0 0 0,0 0 0,0 0 1,1 1-1,-1-1 0,1 0 0,0 0 1,0 1-1,0-1 0,0 0 0,1 0 0,-1 1 1,1-1-1,1 3 0,-1-4-60,0-1-1,0 1 1,0-1 0,0 1-1,0-1 1,0 0 0,1 1-1,-1-1 1,1 0-1,-1 0 1,1 0 0,-1 0-1,1 0 1,0 0 0,-1-1-1,1 1 1,0 0-1,0-1 1,-1 0 0,1 1-1,0-1 1,0 0-1,0 0 1,-1 0 0,1 0-1,0 0 1,2-1 0,4 1-8,0-2 0,0 1 0,-1-1 0,1 0 0,7-4 0,-4 1 16,1 0-1,-1-1 1,14-9-1,-21 12 3,0 0 0,0-1 0,0 1-1,0-1 1,-1 1 0,1-1 0,-1 0 0,0 0-1,0-1 1,4-8 0,-7 12-3,1 0 0,-1-1 0,0 1-1,1 0 1,-1 0 0,0-1 0,0 1 0,0 0 0,0-1 0,0 1 0,0 0-1,0-1 1,0 1 0,-1 0 0,1-1 0,0 1 0,-1 0 0,1 0 0,-1 0-1,0-1 1,1 1 0,-1 0 0,0 0 0,0 0 0,1 0 0,-1 0 0,0 0-1,0 0 1,0 0 0,0 1 0,0-1 0,-1 0 0,1 0 0,0 1 0,0-1-1,0 1 1,-1-1 0,1 1 0,0 0 0,0-1 0,-1 1 0,0 0 0,-2-1-136,1 0 0,-1 1 0,1-1 0,-1 1 0,1 0 1,-1 0-1,0 0 0,1 0 0,-1 1 0,1-1 0,-1 1 1,1 0-1,0 0 0,-6 3 0,9-4 102,0 0 0,0 0 0,0 1 0,0-1 0,1 0 0,-1 0 0,0 1 0,0-1 0,0 0 0,0 0 0,1 1 0,-1-1 0,0 0 0,0 0-1,0 0 1,1 0 0,-1 1 0,0-1 0,0 0 0,1 0 0,-1 0 0,0 0 0,0 0 0,1 0 0,-1 0 0,0 0 0,1 0 0,-1 0 0,0 1 0,0-1 0,1-1 0,-1 1 0,0 0 0,0 0 0,1 0 0,-1 0 0,0 0 0,1 0 0,-1 0 0,20 0-507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7:1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18916,'-137'66'4974,"110"-47"-3715,26-18-1245,1-1 0,0 0 1,-1 1-1,1-1 1,-1 0-1,1 1 1,0-1-1,-1 1 0,1-1 1,0 0-1,-1 1 1,1-1-1,0 1 0,0-1 1,-1 1-1,1-1 1,0 1-1,0-1 0,0 1 1,0-1-1,0 1 1,0-1-1,0 1 1,0 0-1,0-1 0,0 1 1,0-1-1,0 1 1,0-1-1,0 1 0,0-1 1,0 1-1,1-1 1,-1 1-1,0-1 0,0 1 1,1-1-1,-1 1 1,0-1-1,1 0 1,-1 1-1,0-1 0,1 1 1,-1-1-1,1 0 1,-1 1-1,1-1 0,-1 0 1,1 0-1,-1 1 1,1-1-1,-1 0 0,2 0 1,10 4-2,0-1 1,0-1-1,0 0 1,1-1-1,23 0 0,-2 0-48,-1 0-29,37 3-182,-64-3 205,1 0 0,-1 1 1,0-1-1,0 1 1,0 0-1,0 0 0,-1 1 1,8 4-1,-12-7 40,-1 1 1,1-1-1,-1 1 0,1-1 1,-1 1-1,1-1 0,-1 1 1,1-1-1,-1 1 0,0-1 0,1 1 1,-1 0-1,0-1 0,1 1 1,-1-1-1,0 1 0,0 0 1,1 0-1,-1-1 0,0 1 1,0 0-1,0-1 0,0 1 1,0 0-1,0-1 0,0 1 0,0 0 1,-1-1-1,1 1 0,0 0 1,0-1-1,0 1 0,-1 0 1,1-1-1,0 1 0,-1 0 1,1-1-1,-1 1 0,1-1 0,0 1 1,-1-1-1,1 1 0,-1-1 1,-1 1-1,-27 21 233,15-14-220,0-1 0,-1 0-1,0-1 1,0-1 0,0 0-1,-1-1 1,-29 4 0,43-8-118,0 0 1,0 0-1,0 0 0,0 0 1,0 0-1,1 0 0,-1-1 1,0 1-1,0-1 0,0 1 1,1-1-1,-1 0 1,-1-1-1,2 2 77,1-1 1,-1 1-1,1-1 1,-1 1-1,1-1 0,0 1 1,-1-1-1,1 0 1,0 1-1,0-1 0,-1 1 1,1-1-1,0 0 1,0 1-1,0-1 0,0 1 1,0-1-1,0 0 1,0 1-1,0-1 0,0 0 1,0 1-1,0-1 1,0 0-1,0 1 0,0-1 1,1 0-1,-1 1 1,0-1-1,0 1 1,1-1-1,-1 1 0,0-1 1,1 1-1,-1-1 1,1 1-1,-1-1 0,1 1 1,-1-1-1,1 1 1,13-14-707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7:1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17564,'0'8'610,"1"-1"0,-1 1 0,-1-1 0,1 1 1,-1-1-1,0 1 0,-1-1 0,0 1 0,0-1 1,-6 13-1,-1 5 786,-26 101 1170,31-107-2374,1 0 0,1 0 0,1 0 0,1 35 0,0-51-186,1 0-1,-1 0 0,1 1 1,-1-1-1,1 0 1,0 0-1,0 0 0,1 0 1,-1 0-1,1 0 1,-1-1-1,1 1 0,0 0 1,0-1-1,0 1 1,0-1-1,4 4 0,-4-5-4,0 0-1,-1-1 0,1 1 0,0-1 0,0 1 1,-1-1-1,1 1 0,0-1 0,0 0 0,-1 0 1,1 0-1,0 0 0,0 0 0,0 0 0,-1-1 1,1 1-1,0 0 0,0-1 0,-1 0 1,1 1-1,0-1 0,-1 0 0,1 0 0,-1 0 1,1 0-1,-1 0 0,1 0 0,-1 0 0,0 0 1,1-1-1,-1 1 0,1-3 0,7-7-17,0-1 0,-1-1 0,0 0 0,-1 0 1,0 0-1,8-25 0,5-12-179,-12 39 57,0 10-56,4 18-125,-8-8 307,-1-4-1,1 0 0,-1-1 0,1 0 0,0 1 0,0-1 1,0-1-1,1 1 0,0-1 0,-1 1 0,1-1 0,0 0 0,0-1 0,1 0 1,-1 1-1,0-2 0,1 1 0,-1 0 0,1-1 0,11 1 0,-1-1 11,1-1 0,-1-1-1,0 0 1,0-1 0,28-7-1,-42 8 1,21-2 43,-22 3-34,-1 1 0,1-1 0,-1 0 0,1 0 0,-1 1 0,0-1 0,1 0 0,-1 1 0,0-1 0,1 1 0,-1-1 0,0 0 0,1 1 0,-1-1-1,0 1 1,0-1 0,1 1 0,-1-1 0,0 1 0,0-1 0,0 1 0,0-1 0,0 1 0,1-1 0,-1 1 0,0-1 0,0 1 0,0-1 0,0 1 0,-1-1 0,1 1-1,0-1 1,0 1 0,0-1 0,0 1 0,0-1 0,-1 1 0,1-1 0,-1 1 0,1 2 19,-1 0 1,0 0-1,1 0 1,-1 0-1,1 0 1,0 0-1,0 0 0,0 0 1,1 5-1,0-7-15,-1 0 0,1 0 0,-1 0 0,1 0 0,0 0 0,-1 0 1,1 0-1,0 0 0,0 0 0,0 0 0,0-1 0,0 1 0,-1 0 0,2 0 0,-1-1 0,0 1 0,0-1 0,0 1 0,0-1 0,0 1 0,0-1 0,0 0 0,1 1 0,-1-1 0,0 0 0,0 0 0,0 0 0,2 0 0,7 0 18,-1 0 0,1-1 0,0 0 0,-1 0 0,0-1 0,17-6 0,56-26 80,-56 22-91,34-10 0,-57 21-19,-1 0 0,1 0 0,0 1 0,0-1 1,-1 1-1,1 0 0,0 0 0,0 0 0,0 0 0,4 1 0,-6-1 1,0 0 0,0 1 0,-1-1 0,1 1 0,0-1 0,0 1 0,-1 0 0,1-1 0,0 1 0,-1 0 0,1-1 0,0 1 0,-1 0 0,1 0 0,-1-1 0,0 1 0,1 0 0,-1 0 0,1 0 0,-1 0 0,0 0 0,0 0 0,0-1 0,1 1 0,-1 0 1,0 0-1,0 0 0,0 0 0,0 0 0,-1 0 0,1 0 0,0 2 0,-2 4-4,1 0 0,-2 1 0,1-1 0,-4 7 0,4-10-134,0 1 0,1-1 0,-1 1 0,1-1 0,-1 1 0,1 0 0,1 0 0,-1-1 0,1 1 0,0 0 0,0 6 0,0-10 119,1 0-1,-1 0 0,0-1 1,1 1-1,-1 0 1,0 0-1,1-1 0,-1 1 1,1 0-1,-1-1 0,1 1 1,0 0-1,-1-1 1,1 1-1,0-1 0,-1 1 1,1-1-1,0 1 1,-1-1-1,1 0 0,0 1 1,0-1-1,0 0 1,-1 0-1,1 0 0,0 1 1,0-1-1,0 0 0,0 0 1,-1 0-1,1 0 1,2-1-1,33 0-432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0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12 17668,'6'-12'5737,"-20"35"-3463,-11 39-1357,3 1 0,3 2 0,-20 120 1,38-178-880,0 3 2,-1 0 0,1 1 0,1-1-1,-1 0 1,3 14 0,0-22-217,0-6-53,1-8-578,-5-51-2921,0 41 2877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0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17852,'3'-3'2288,"3"2"-1384,4-5-279,3 2 1319,7-2-720,4 2-151,5-1-377,3 1-200,1 1-208,-2 2-104,-1 1-408,-1-2-248,-2-1-632,-1 2-385,-5-2 1089,-3-1-232,-1 1-264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0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 19468,'-3'22'2377,"3"-11"-1449,7-9-288,6-4 1200,6-5-559,1-6-137,6 2-400,2-1-232,2 2-368,0 3-304,1 1-832,-3 5-408,-1 1 1096,-2-1-273,-1-8-239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0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17244,'2'20'2916,"-2"-14"-2196,0 0-1,1 0 1,0 0-1,0 0 1,3 10-1,-3-15-684,-1 1 0,1-1 0,0 0 0,-1 0 0,1 0 0,0 0 0,0 0 0,0 0 0,0 0 0,0 0 0,0 0 0,0 0 0,0 0 0,0-1 0,0 1 0,0 0 0,0-1 0,1 1 0,-1-1 0,0 0 0,1 1 0,-1-1 0,0 0 0,1 1 0,-1-1 0,0 0 0,1 0 0,-1 0 0,0 0 0,1-1 0,1 1 0,9-3-25,-1 0-1,0-1 0,0 0 0,0-1 0,17-9 0,-20 8-8,1 2 0,0-1 0,0 1 0,0 1-1,0 0 1,0 0 0,1 0 0,0 2-1,11-2 1,-18 3 1,-1 0 1,0 1-1,1-1 0,-1 1 0,0 0 1,0 0-1,0-1 0,0 1 0,1 1 1,-1-1-1,-1 0 0,1 0 0,0 1 1,0-1-1,0 1 0,-1 0 0,1-1 1,-1 1-1,1 0 0,-1 0 0,0 0 1,0 0-1,0 0 0,0 0 0,0 1 1,0-1-1,0 3 0,3 8 102,0 1-1,-1-1 1,1 20 0,-3-23 28,-1-9-102,0 0 0,0 0 1,1 0-1,-1-1 1,0 1-1,0 0 1,0 0-1,0 0 1,1-1-1,-1 1 0,0 0 1,1 0-1,-1-1 1,1 1-1,-1 0 1,1 0-1,-1-1 1,1 1-1,0-1 0,-1 1 1,2 0-1,-1-1-7,-1 1 0,1-1-1,0 0 1,0 0 0,-1 0 0,1 0-1,0 0 1,0-1 0,-1 1-1,1 0 1,0 0 0,-1 0 0,1-1-1,0 1 1,-1 0 0,1-1-1,0 1 1,-1 0 0,2-2 0,5-4 96,0 0 0,-1 0 0,9-12 1,-2 4 14,-7 8-168,0 1 1,-1 1 0,2-1-1,-1 1 1,0 0 0,1 0-1,12-4 1,-18 7-23,1 1 1,0-1-1,0 1 0,-1 0 1,1-1-1,0 1 0,0 0 1,0 0-1,-1 0 0,1 0 0,0 1 1,0-1-1,0 1 0,-1-1 1,1 1-1,0-1 0,0 1 1,-1 0-1,1 0 0,-1 0 1,1 0-1,-1 0 0,1 0 0,-1 0 1,0 0-1,1 1 0,-1-1 1,0 0-1,0 1 0,0-1 1,0 1-1,0 0 0,0-1 1,0 1-1,-1 0 0,2 2 0,-2-2-18,1-1 0,-1 0-1,1 0 1,-1 0 0,1 1-1,-1-1 1,0 0-1,1 1 1,-1-1 0,0 0-1,0 0 1,0 1-1,0-1 1,0 0 0,0 1-1,-1-1 1,1 0-1,0 1 1,-1-1 0,1 0-1,-1 0 1,0 3-1,-7-3-342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5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12699,'6'-2'573,"1"0"1,-1 1-1,1 0 0,-1 1 1,1 0-1,9 0 1,7 0 386,84-6-309,109-8-580,183-29-61,-78 19 18,-69 8-22,-138 7 11,97-10 15,30-7-17,328 5 1,-241 42-37,-296-19 26,246 29 38,147 8 19,346-34 562,-129 18 139,-1 0-415,-115-42 129,94-1 168,-415 21-560,415 6 25,0 33-19,-429-18-52,433 38 230,164-4 388,-402-26-400,-246-27-221,5 0 245,-138-3-220,-1 0-1,0 1 1,0 0-1,0 0 0,-1 0 1,1 1-1,0-1 1,0 2-1,-1-1 1,1 0-1,-1 1 0,7 5 1,-48-39-2710,24 23 2170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56 15651,'1'-2'281,"1"1"0,0-1 0,-1 0 0,1 1 0,-1-1 0,0 0 0,1 0 0,-1 0 0,0 0 0,0 0 0,-1 0 0,1-1 0,1-3 0,-2 5-157,0 0 0,0 0 1,0 0-1,-1 0 0,1 0 1,0 0-1,0 0 0,-1 0 1,1 0-1,0 0 0,-1 0 0,1 0 1,-1 1-1,1-1 0,-1 0 1,0 0-1,1 0 0,-1 1 1,0-1-1,1 0 0,-1 1 1,0-1-1,0 1 0,0-1 0,0 1 1,1-1-1,-1 1 0,0 0 1,0-1-1,0 1 0,0 0 1,0 0-1,0-1 0,0 1 1,-2 0-1,-3 0 91,0-1-1,0 1 1,-1 0 0,1 1 0,0-1-1,0 1 1,0 1 0,0-1-1,0 1 1,0 0 0,0 0 0,0 1-1,1 0 1,-1 0 0,-7 6 0,0 0-157,1 1 0,0 0 0,1 0 0,0 1 0,-11 15 1,9-9 17,1 1 0,1 1 1,0 0-1,-11 28 1,17-34-34,1-1 0,0 1 0,0 0 0,2 0 0,0 1 0,0-1 0,1 0 0,1 18 0,0-27-33,0-1-1,0 1 1,1 0-1,-1-1 1,1 1-1,0-1 0,0 1 1,0-1-1,1 0 1,-1 1-1,1-1 1,0 0-1,-1 0 1,1 0-1,1 0 1,-1 0-1,0-1 1,1 1-1,-1 0 1,1-1-1,0 0 1,0 0-1,0 0 1,0 0-1,0 0 1,1-1-1,-1 1 1,0-1-1,1 0 1,-1 0-1,1 0 0,-1 0 1,1-1-1,-1 0 1,1 1-1,7-2 1,-3 0-1,1 0 1,0 0-1,0-1 0,-1-1 1,1 1-1,-1-1 0,0-1 1,0 1-1,9-7 0,-11 7 6,0-1-1,-1 0 1,0 0-1,1-1 1,-2 1-1,1-1 0,0 0 1,-1 0-1,0 0 1,0-1-1,-1 0 1,6-11-1,-8 16-8,-1 0 0,1-1-1,-1 1 1,1-1 0,-1 1 0,1-1-1,-1 1 1,0-1 0,0 1 0,1-1-1,-1 1 1,0-1 0,-1 1 0,1-1-1,0 1 1,0-1 0,-1 1-1,1-1 1,-1 1 0,1 0 0,-1-1-1,1 1 1,-1 0 0,0-1 0,-1-1-1,1 2-2,-1 1-1,1-1 0,0 1 0,-1-1 1,1 1-1,0-1 0,-1 1 0,1 0 1,-1 0-1,1 0 0,-1 0 0,1 0 1,0 0-1,-1 0 0,1 0 0,-1 1 1,1-1-1,0 0 0,-1 1 0,1-1 1,0 1-1,0 0 0,-1-1 0,1 1 1,0 0-1,0 0 0,-2 1 0,-1 1 0,-1 0 0,2 0 0,-1 0 0,0 0 0,1 0-1,-1 1 1,1 0 0,0 0 0,0 0 0,1 0 0,-1 0-1,-3 8 1,6-12-2,0 0-1,0 0 0,0 1 0,0-1 0,0 0 1,0 0-1,0 0 0,0 0 0,0 1 0,0-1 1,-1 0-1,1 0 0,0 0 0,0 1 0,0-1 1,0 0-1,1 0 0,-1 0 0,0 1 0,0-1 1,0 0-1,0 0 0,0 0 0,0 0 0,0 1 1,0-1-1,0 0 0,0 0 0,0 0 0,1 0 1,-1 1-1,0-1 0,0 0 0,0 0 0,0 0 1,0 0-1,1 0 0,-1 0 0,0 0 1,0 1-1,0-1 0,1 0 0,10-2-20,11-9-6,-11 4 0,-2 1 0,0 1 1,0-1 0,1 2-1,0-1 1,19-5-1,-28 10 18,1-1-1,0 1 1,0 0-1,0 0 1,0 0-1,0 0 1,0 0 0,0 0-1,0 1 1,0-1-1,0 1 1,0-1-1,0 1 1,0 0-1,3 1 1,-3 0-7,-1-1 0,1 1 1,0 0-1,0 0 0,-1 0 0,1 0 0,-1 0 1,1 0-1,-1 0 0,0 0 0,0 1 0,0-1 1,0 0-1,0 1 0,0 3 0,14 84-3669,-15-90 3624,0 1-1,0-1 0,0 0 1,0 1-1,0-1 0,0 0 0,0 1 1,0-1-1,0 0 0,0 0 1,0 1-1,0-1 0,0 0 1,1 1-1,-1-1 0,0 0 1,0 0-1,0 1 0,0-1 0,0 0 1,1 0-1,-1 1 0,0-1 1,0 0-1,1 0 0,-1 0 1,0 1-1,0-1 0,1 0 0,-1 0 1,0 0-1,1 0 0,-1 0 1,0 1-1,0-1 0,1 0 1,-1 0-1,0 0 0,1 0 0,-1 0 1,0 0-1,1 0 0,-1 0 1,0 0-1,1 0 0,-1 0 1,0 0-1,1-1 0,12-15-1380,3-10 18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19932,'6'0'1849,"-8"15"-1041,-2 5-264,-5 9 976,1 5-223,-1 6-441,-1 4-144,2 2-208,2 0-96,3-4-432,2-5-280,3-8-720,4-8-377,0-11 1089,0-8-264,1-15-232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18324,'2'3'212,"-1"-1"1,0 0 0,1 0-1,0 0 1,0 0-1,-1 0 1,1 0-1,0 0 1,1-1-1,-1 1 1,0-1-1,0 1 1,1-1 0,-1 0-1,1 0 1,4 1-1,-2 0 19,0-2 1,0 1-1,0-1 0,1 1 0,-1-1 0,0-1 1,0 1-1,7-2 0,0-1-53,0 0 0,-1-1 0,1 0-1,-1-1 1,0 0 0,18-12 0,6-11 117,-33 26-250,0 0 0,0-1 0,0 1 0,0 0 0,-1-1 0,1 1 1,-1-1-1,1 1 0,-1-1 0,0 0 0,0 0 0,1-3 0,-2 6-34,0-1-1,0 1 0,0 0 1,0 0-1,0-1 1,0 1-1,0 0 1,0 0-1,0-1 0,0 1 1,0 0-1,0 0 1,0-1-1,0 1 0,0 0 1,0 0-1,0-1 1,0 1-1,0 0 0,0 0 1,0-1-1,0 1 1,0 0-1,-1 0 0,1-1 1,0 1-1,0 0 1,0 0-1,0 0 0,-1-1 1,1 1-1,0 0 1,0 0-1,0 0 1,-1 0-1,1 0 0,-1-1 1,-9 5 196,-10 12 16,15-10-207,0 0-1,0 0 1,0 1 0,1-1 0,0 1 0,1 0 0,-1 0-1,2 0 1,-1 1 0,1-1 0,0 1 0,0 0-1,1-1 1,-1 13 0,2-19-13,0 1-1,0-1 1,0 0 0,0 0-1,0 0 1,0 0-1,0 0 1,1 0 0,-1 0-1,0 0 1,1 0 0,-1 0-1,1 0 1,-1 0-1,1 0 1,0 0 0,-1 0-1,1 0 1,0 0 0,0 0-1,-1-1 1,1 1-1,0 0 1,0-1 0,0 1-1,0 0 1,0-1 0,0 1-1,0-1 1,0 0-1,0 1 1,0-1 0,0 0-1,0 0 1,1 1 0,-1-1-1,0 0 1,0 0-1,0 0 1,0 0 0,0-1-1,0 1 1,0 0-1,2-1 1,4 0 6,-1-1-1,1 0 1,-1-1-1,0 0 1,0 0-1,8-5 1,10-10 4,1-1 1,26-27 0,10-10-290,-60 56 264,-1 0 1,0-1-1,0 1 0,1 0 1,-1-1-1,0 1 0,1 0 1,-1 0-1,0-1 1,1 1-1,-1 0 0,1 0 1,-1 0-1,0-1 1,1 1-1,-1 0 0,1 0 1,-1 0-1,0 0 0,1 0 1,-1 0-1,1 0 1,-1 0-1,1 0 0,-1 0 1,0 0-1,1 0 0,-1 0 1,1 0-1,-1 1 1,1-1-1,3 15-191,-9 30 67,3-34 105,-2 15 21,-4 49 124,8-69-94,0 0 0,0-1 0,1 1 0,0 0 0,0 0 0,0 0 0,0-1 0,1 1 0,4 9 0,-5-14-49,-1 0 0,1 1 0,-1-1-1,1 0 1,0 0 0,0 1 0,-1-1-1,1 0 1,0 0 0,0 0 0,0 0-1,0 0 1,0-1 0,1 1 0,-1 0-1,0 0 1,0-1 0,0 1 0,1 0-1,-1-1 1,0 0 0,1 1 0,-1-1-1,0 0 1,1 1 0,-1-1 0,1 0-1,-1 0 1,0 0 0,1 0 0,-1-1-1,1 1 1,-1 0 0,0 0 0,1-1-1,-1 1 1,0-1 0,0 1 0,1-1-1,-1 0 1,0 0 0,2-1-1,3-2-92,-1-1-1,1 0 0,-1 0 0,0 0 0,-1-1 0,7-10 1,11-19-324</inkml:trace>
  <inkml:trace contextRef="#ctx0" brushRef="#br0" timeOffset="1">538 0 18108,'-12'9'2208,"6"7"-1303,5-3-385,2-2 1624,8-1-1048,4 0-984,1-3-560,6 0 104,0-1 144,0-2-168,2-2-184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131 185 15523,'-13'8'1303,"1"1"-1,-1 0 1,1 1-1,1 0 1,-17 20-1,23-25-1070,1 1 1,0-1-1,0 1 0,0 0 1,1 0-1,0 1 0,0-1 1,1 1-1,-1-1 0,1 1 1,1 0-1,-1 0 0,1 0 1,0 10-1,1-15-212,0-1-1,0 0 1,0 0-1,0 1 1,0-1 0,1 0-1,-1 0 1,0 0-1,0 1 1,1-1 0,-1 0-1,1 0 1,-1 0-1,1 0 1,0 0-1,-1 0 1,1 0 0,0 0-1,0 0 1,0 0-1,0 0 1,-1 0 0,1-1-1,0 1 1,0 0-1,1-1 1,-1 1 0,0 0-1,0-1 1,0 0-1,0 1 1,0-1-1,1 0 1,-1 1 0,0-1-1,0 0 1,1 0-1,-1 0 1,0 0 0,0 0-1,0 0 1,1 0-1,-1-1 1,0 1-1,0 0 1,0-1 0,2 0-1,5-2-22,0 1 1,-1-1-1,1-1 0,-1 0 0,0 0 0,8-6 0,17-15-91,-2-1 0,0-2-1,-2-1 1,-1-1-1,-1-1 1,-1-2 0,34-61-1,-57 91 83,1-2-25,-1 0 1,1 0-1,-1 0 0,0 0 0,0-1 0,0 1 1,1-10-1,-3 14 31,0 1 0,0-1 0,0 1 0,0-1 0,0 1 1,0-1-1,0 1 0,0-1 0,0 1 0,0-1 0,0 1 0,0-1 0,0 1 1,-1-1-1,1 1 0,0 0 0,0-1 0,0 1 0,-1-1 0,1 1 1,0 0-1,-1-1 0,1 1 0,0 0 0,-1-1 0,1 1 0,0 0 1,-1-1-1,1 1 0,-1 0 0,1 0 0,0-1 0,-1 1 0,1 0 0,-2 0 1,0 0 2,0 0 1,0 0 0,0 0-1,1 0 1,-1 0-1,0 0 1,0 1 0,0-1-1,-3 2 1,-3 1 68,0 1-1,0 0 1,-11 7 0,2 2 147,0 0-1,0 2 1,-14 16 0,26-25-117,-1 1-1,1-1 1,0 1-1,0 0 1,1 1-1,0-1 1,0 1-1,1 0 0,0-1 1,-3 16-1,5-19-90,1-1 0,0 0 0,1 1-1,-1-1 1,0 0 0,1 1-1,0-1 1,0 0 0,0 0 0,0 0-1,0 0 1,1 1 0,-1-2-1,1 1 1,0 0 0,0 0-1,0-1 1,0 1 0,5 4 0,5 4-382,1 0 0,27 16 0,-5-3-1447,-34-22 1750,3 1-66,-1-1 0,1 1 1,-1 0-1,1-1 0,0 0 0,7 3 1,2-4-483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130 232 17996,'21'-33'4596,"-20"31"-4245,0 0 1,-1 0-1,1 0 1,0 0 0,-1 0-1,1 0 1,-1-1-1,1 1 1,-1 0-1,0 0 1,0 0-1,0-1 1,0 1 0,-1 0-1,1-2 1,0 3-305,-1 1 0,1-1 0,0 1 0,0 0 0,0-1 0,0 1 0,-1 0 0,1-1 1,0 1-1,0 0 0,-1-1 0,1 1 0,0 0 0,0-1 0,-1 1 0,1 0 0,0 0 0,-1 0 1,1-1-1,0 1 0,-1 0 0,1 0 0,0 0 0,-1 0 0,1 0 0,-1-1 0,1 1 0,0 0 0,-1 0 1,1 0-1,-1 0 0,1 0 0,-1 0 0,-15 9 452,-9 17-399,8-1-100,1 0-1,1 1 1,1 0-1,2 1 1,-12 37-1,23-62-19,0 1 0,0-1-1,0 1 1,1-1 0,-1 0-1,1 1 1,0-1-1,0 1 1,0 0 0,0-1-1,0 1 1,0-1 0,1 1-1,-1-1 1,2 5-1,-1-5-13,1-1 1,-1 1-1,1 0 0,0 0 0,-1-1 0,1 1 0,0-1 0,0 1 0,0-1 0,0 0 0,0 0 0,0 0 0,1 0 0,-1 0 0,0-1 1,4 2-1,0-1-30,8 3-49,1 1 0,0 0-1,-1 0 1,0 2 0,13 7 0,-24-12 106,0 0 1,0 0-1,-1 0 1,1 0-1,0 1 1,-1 0 0,0-1-1,1 1 1,-1 0-1,0 0 1,0 0-1,-1 0 1,1 0-1,-1 0 1,1 1-1,-1-1 1,0 1-1,0-1 1,-1 1-1,1-1 1,-1 1-1,1-1 1,-1 1-1,0-1 1,-1 1-1,1-1 1,-2 7-1,0-4 31,0-1 1,0 0-1,0 1 0,-1-1 0,0 0 0,0 0 0,0-1 0,-1 1 0,0-1 0,0 1 0,0-1 0,0 0 0,-8 5 0,10-7-6,0-1 0,0 1 1,0-1-1,0 1 0,-1-1 0,1 0 0,-1 0 1,1 0-1,-1 0 0,1 0 0,-1-1 0,1 1 1,-1-1-1,0 1 0,1-1 0,-1 0 0,0 0 1,1 0-1,-1-1 0,0 1 0,1 0 0,-1-1 1,1 0-1,-1 0 0,1 0 0,-1 0 0,1 0 1,0 0-1,-1-1 0,1 1 0,-3-3 0,3 2-36,0-1 1,0 1-1,0-1 0,1 0 0,-1 1 0,1-1 0,0 0 0,0 0 0,0 0 0,0 0 0,0 0 0,0 0 1,1 0-1,0 0 0,-1 0 0,1 0 0,0 0 0,1 0 0,-1 0 0,0 0 0,1 0 0,0 0 1,0 0-1,0 0 0,2-6 0,2 0-74,-1-1 0,1 0 0,1 1 1,0 0-1,0 1 0,10-11 0,26-23-229,74-55-1,-32 28 217,-65 53 99,50-46 8,-60 53 5,0-1 0,0 0 0,-1-1 0,11-19 0,-18 29-5,0 0-1,-1 0 1,1-1 0,-1 1 0,1 0 0,-1-1 0,1 1 0,-1 0 0,0-1 0,0 1 0,0 0 0,1-1 0,-1 1 0,0 0 0,-1-3-1,1 4 2,0-1-1,-1 0 1,1 1-1,0-1 1,-1 1 0,1-1-1,0 1 1,-1-1-1,1 1 1,-1-1-1,1 1 1,-1-1-1,1 1 1,-1 0-1,1-1 1,-1 1-1,0 0 1,1 0-1,-1-1 1,1 1-1,-1 0 1,0 0-1,0 0 1,-2-1 4,0 1 0,0 0 1,0 0-1,0 0 0,0 1 1,-1-1-1,1 1 0,0 0 1,0 0-1,1 0 1,-1 0-1,-4 2 0,-4 4 8,0 0 0,0 1 0,1 0-1,0 0 1,1 1 0,0 1-1,-12 15 1,16-18 3,0 0 0,0 0 1,1 0-1,0 1 0,0 0 0,0-1 0,1 1 0,1 1 0,-1-1 0,1 0 0,1 1 1,-1 10-1,1-17-12,1 1 1,0-1 0,0 0 0,1 1 0,-1-1-1,0 0 1,1 0 0,0 0 0,-1 1 0,1-1-1,0 0 1,0 0 0,0 0 0,0 0 0,0 0-1,1-1 1,-1 1 0,1 0 0,-1 0 0,1-1-1,1 2 1,0-1 4,0-1 0,-1 0-1,1 1 1,0-1 0,0 0 0,0-1-1,0 1 1,0-1 0,0 1 0,0-1-1,1 0 1,-1 0 0,5-1 0,4 0 17,-1-2-1,1 0 1,0 0 0,-1-1 0,0 0 0,20-11-1,-9 1-7,-1-1-1,0 0 0,-1-2 1,-1 0-1,0-2 0,-2 0 1,27-37-1,-44 56-23,0 0 0,0 0-1,0-1 1,0 1 0,0 0-1,1-1 1,-1 1 0,0 0-1,0 0 1,0-1 0,0 1-1,1 0 1,-1 0 0,0 0-1,0-1 1,0 1 0,1 0-1,-1 0 1,0 0 0,0-1-1,1 1 1,-1 0 0,0 0-1,0 0 1,1 0 0,-1 0-1,0 0 1,0 0 0,1 0-1,-1 0 1,0 0 0,1 0-1,-1 0 1,0 0 0,0 0-1,1 0 1,0 12-98,-9 31 3,6-34 80,2-8 18,-4 16 57,1 0 1,0-1 0,2 1-1,0 0 1,1 20 0,0-36-47,0 0 1,1 0-1,-1 1 1,0-1-1,0 0 1,0 0-1,1 0 1,-1 0-1,1 0 1,-1 0-1,1 0 1,-1 0 0,1 0-1,-1 0 1,1 0-1,0 0 1,0 0-1,-1-1 1,1 1-1,0 0 1,1 0-1,-1 0 0,0-1 1,0 0-1,0 0 1,0 0-1,0 0 0,0 0 1,0 0-1,0 0 0,0 0 1,0 0-1,0 0 0,0 0 1,0-1-1,0 1 1,0 0-1,0-1 0,0 1 1,1-2-1,4-2 26,0 0 1,-1-1-1,1 0 0,9-11 0,-1-2-11,0-1 0,11-22 0,12-16-234,-37 69-105,-4 9 262,1-11 33,-9 40-6,12-47 31,-1 0 1,1 0-1,0 0 1,0 0 0,0 1-1,0-1 1,0 0-1,1 0 1,0 0 0,-1 0-1,1 0 1,3 6 0,-4-8-4,1 0 1,0 0 0,0 0 0,0 0 0,0 0 0,0 0 0,1 0 0,-1-1-1,0 1 1,0 0 0,0-1 0,1 1 0,-1 0 0,0-1 0,1 0-1,-1 1 1,1-1 0,-1 0 0,0 0 0,1 1 0,-1-1 0,1 0 0,-1 0-1,0-1 1,1 1 0,-1 0 0,1 0 0,-1-1 0,0 1 0,1-1 0,-1 1-1,0-1 1,2 0 0,4-3 8,0 1-1,-1-1 1,1 0-1,8-7 1,-3 1 8,-1 0 1,0 0 0,-1-1-1,0 0 1,-1-1-1,15-24 1,-26 41-20,0-1-1,1 1 1,-1 0 0,1 0-1,0-1 1,1 1-1,-1 0 1,1 10 0,0-14 0,0 0 0,0-1 1,0 1-1,1 0 0,-1 0 0,0 0 1,1 0-1,-1-1 0,0 1 1,1 0-1,-1 0 0,1-1 0,-1 1 1,1 0-1,0-1 0,-1 1 0,1 0 1,0-1-1,-1 1 0,1-1 1,1 1-1,0 0 2,0-1 0,-1 1-1,1-1 1,0 0 0,0 0 0,0 1 0,0-1 0,0-1 0,0 1 0,-1 0 0,1 0 0,0-1-1,0 1 1,2-2 0,14-5-55,0-1-1,-1 0 0,0-2 1,0 0-1,24-20 1,14-8-434,-54 37 473,-1 1 1,0-1-1,1 1 1,-1 0-1,1-1 1,-1 1 0,1 0-1,-1 0 1,1 0-1,-1-1 1,1 1-1,-1 0 1,1 0-1,-1 0 1,1 0-1,-1 0 1,1 0-1,-1 0 1,1 0-1,-1 0 1,1 0 0,-1 0-1,1 0 1,-1 0-1,1 0 1,-1 0-1,1 1 1,-1-1-1,1 0 1,0 1 1,-1 0 0,0-1 0,1 1 1,-1 0-1,0 0 0,1 0 0,-1 0 0,0-1 1,0 1-1,0 0 0,0 0 0,0 0 0,0 0 1,0 0-1,0 1 0,-10 40-29,8-37 39,-12 61 216,13-60-195,0 1 1,1-1-1,0 1 0,0-1 1,0 0-1,1 1 1,0-1-1,2 7 0,-3-12-42,0 0-1,1-1 1,-1 1-1,0-1 0,0 1 1,1 0-1,-1-1 0,0 1 1,1-1-1,-1 1 1,0-1-1,1 1 0,-1-1 1,1 0-1,-1 1 0,1-1 1,-1 1-1,1-1 1,-1 0-1,1 1 0,-1-1 1,1 0-1,-1 0 1,1 0-1,0 1 0,-1-1 1,1 0-1,-1 0 0,1 0 1,0 0-1,-1 0 1,1 0-1,0 0 0,-1 0 1,1 0-1,-1 0 0,1 0 1,0-1-1,-1 1 1,1 0-1,-1 0 0,1-1 1,-1 1-1,1 0 0,0-1 1,-1 1-1,0 0 1,2-1-1,1-2-247,0 1-1,0-1 1,0 1 0,-1-1-1,1 0 1,3-6 0,4-8-848,0-1 1,-2-1 0,0 0-1,-1 0 1,-1-1 0,-1 0-1,4-23 1,-6 17 448,0 1 0,-2-48-1,-1 70 834,0 0 63,0 0 0,0 0 1,0 1-1,-1-1 0,1 0 1,0 0-1,-1 1 0,0-1 0,0 0 1,0 1-1,0-1 0,0 1 1,0-1-1,-3-2 0,4 5-143,0 0-1,0 0 0,0 0 1,0 0-1,0 0 1,0 1-1,0-1 0,0 0 1,0 0-1,0 0 1,0 0-1,0 0 0,0 1 1,0-1-1,0 0 0,0 0 1,0 0-1,0 0 1,0 0-1,0 1 0,0-1 1,0 0-1,0 0 1,0 0-1,0 0 0,-1 0 1,1 0-1,0 0 1,0 1-1,0-1 0,0 0 1,0 0-1,0 0 1,0 0-1,-1 0 0,1 0 1,0 0-1,0 0 1,0 0-1,0 0 0,0 0 1,-1 0-1,1 0 1,0 0-1,0 0 0,0 0 1,0 0-1,0 0 0,-1 0 1,1 0-1,0 0 1,0 0-1,0 0 0,0 0 1,0 0-1,-1 0 1,1 0-1,0 1-79,1 0 1,-1 0-1,1 0 0,-1 0 1,1 0-1,-1 0 0,1 0 0,0 0 1,-1 0-1,1 0 0,0 0 1,0 0-1,1 1 0,4 1-76,0-1 1,0 0-1,0 0 0,1 0 0,-1 0 0,9 0 0,-11-1 4,22 3-334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113 190 13555,'-37'55'4150,"-10"18"647,42-64-4382,1 0 0,0 0 0,1 1 0,-1-1 0,2 1 0,-3 15 0,4-24-375,1 0 1,0 1 0,0-1 0,0 0-1,0 0 1,0 1 0,0-1-1,0 0 1,0 0 0,0 1-1,1-1 1,-1 0 0,1 0 0,-1 0-1,0 1 1,1-1 0,0 0-1,-1 0 1,1 0 0,1 1-1,-2-1-24,1-1-1,0 1 0,0-1 1,0 1-1,0-1 1,0 0-1,0 1 0,0-1 1,0 0-1,0 0 0,0 0 1,0 0-1,0 0 0,0 0 1,0 0-1,0 0 0,0 0 1,2-1-1,3 0-29,-1-1 0,1 0 0,-1 0 0,0-1 0,0 0 1,0 0-1,7-5 0,6-8-43,0 0 1,-1-1 0,-2 0 0,1-2 0,-2 0-1,0 0 1,-2-1 0,0-1 0,-1 0-1,-1-1 1,-1 0 0,9-35 0,-16 48 38,0 0 0,-1 0 0,0 0 1,0 0-1,-1 0 0,-2-17 0,2 24 19,-1 1-1,1-1 1,-1 0 0,1 0-1,-1 0 1,1 1-1,-1-1 1,0 0 0,0 1-1,0-1 1,0 1-1,0-1 1,0 1-1,-1-1 1,1 1 0,0 0-1,-1 0 1,1-1-1,-1 1 1,1 0-1,-1 0 1,0 1 0,1-1-1,-1 0 1,0 0-1,1 1 1,-1-1 0,0 1-1,0 0 1,0-1-1,0 1 1,1 0-1,-1 0 1,0 0 0,0 0-1,0 1 1,0-1-1,0 0 1,-2 2-1,0-1 13,0 0 0,0 0 0,0 1 0,0-1-1,0 1 1,1 0 0,-1 0 0,1 0 0,-1 1 0,1-1-1,0 1 1,0 0 0,0 0 0,0 0 0,1 0-1,-1 0 1,1 1 0,0-1 0,0 1 0,0 0-1,-2 5 1,3-6-26,0 0-1,0 0 1,0 1-1,0-1 0,0 1 1,1-1-1,0 1 1,0-1-1,0 1 1,0-1-1,0 1 1,1-1-1,0 0 0,-1 1 1,1-1-1,0 1 1,1-1-1,-1 0 1,1 0-1,-1 0 1,1 0-1,0 0 0,0 0 1,0 0-1,3 2 1,8 6-297,0-2 0,1 0 0,0 0 0,1-1 0,-1-1 0,1-1 0,1 0-1,24 6 1,-15-4-700,49 23 0,-69-28 993,0 0-1,0 1 0,0 0 1,-1 0-1,0 0 1,1 0-1,-2 1 0,1 0 1,0 0-1,-1 0 0,0 0 1,4 10-1,-6-15 7,-1 1 0,1 0-1,-1-1 1,1 1 0,-1-1 0,1 1 0,-1 0-1,1-1 1,-1 0 0,1 1 0,0-1-1,-1 1 1,1-1 0,0 0 0,-1 1 0,1-1-1,0 0 1,0 0 0,-1 0 0,1 1 0,0-1-1,0 0 1,-1 0 0,1 0 0,0 0 0,0 0-1,-1 0 1,1-1 0,0 1 0,0 0-1,-1 0 1,1 0 0,0-1 0,-1 1 0,1 0-1,0-1 1,-1 1 0,1-1 0,0 1 0,-1-1-1,1 1 1,-1-1 0,1 1 0,0-1 0,28-29-1225,-25 27 1082,23-29-1104,-2-1 1,-1-1-1,-1-1 0,-2-1 0,17-40 0,-36 71 1615,0 1 0,0-1 0,-1 0-1,0 0 1,1-9 0,-4 9 2608,-4 9-2058,-4 8-188,2 0-41,0 1 0,2-1-1,-1 1 1,2 0 0,0 0 0,0 1-1,1 0 1,1 0 0,0 0-1,1 0 1,1 0 0,0 24-1,2-21-806,0 1 0,1-1 0,1 1 0,1-1 0,0 0 1,1 0-1,1 0 0,0-1 0,17 29 0,-14-34-792,-4-6 307,-3-6-462,-4-9 149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65 16844,'-12'-13'1848,"11"5"-992,2 3-320,15 2 1065,7 0-281,10-1-864,7-1 1072,15-2-1240,2-1 80,22-1-103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17 17660,'0'0'78,"0"-1"1,0 0 0,0 1-1,0-1 1,0 1 0,0-1-1,0 0 1,0 1 0,0-1-1,0 1 1,-1-1 0,1 1-1,0-1 1,0 0-1,0 1 1,-1-1 0,1 1-1,0-1 1,-1 1 0,1-1-1,0 1 1,-1 0 0,1-1-1,-1 1 1,1-1 0,-1 1-1,1 0 1,-1-1 0,1 1-1,-1 0 1,1-1-1,-1 1 1,1 0 0,-1 0-1,1 0 1,-1 0 0,1-1-1,-1 1 1,0 0 0,1 0-1,-1 0 1,1 0 0,-1 0-1,0 0 1,1 1-1,-1-1 1,0 0 0,-2 1 132,1 0-1,-1 0 1,1 0 0,-1 0 0,1 0-1,0 0 1,0 1 0,-1 0 0,-2 2-1,-8 12 190,1 0 1,0 0-1,2 1 0,0 0 0,1 1 0,0 0 0,2 1 0,0-1 0,-6 27 0,12-43-374,1 0 0,0 0 0,-1 0 0,1 0 0,0-1 0,0 1 0,0 0 0,0 0 0,0 0 0,0 0 0,0 0 0,2 3 0,-2-5-17,0 1 1,0-1 0,1 1 0,-1-1-1,1 1 1,-1-1 0,0 1 0,1-1 0,-1 1-1,1-1 1,-1 0 0,1 1 0,-1-1-1,1 0 1,-1 1 0,1-1 0,-1 0 0,1 0-1,0 0 1,-1 1 0,1-1 0,-1 0-1,1 0 1,0 0 0,0 0 0,4-1 14,-1 0 0,0 0 0,0 0-1,1 0 1,-1-1 0,0 0 0,0 0 0,7-4 0,44-33 69,-40 27-66,0 1 0,0 1-1,20-9 1,-34 18-27,0 1 0,0-1-1,0 1 1,0-1 0,0 1 0,0 0-1,0 0 1,1 0 0,-1-1 0,0 1-1,0 0 1,0 0 0,0 0 0,0 1-1,0-1 1,0 0 0,0 0 0,0 0-1,1 1 1,-1-1 0,0 1 0,0-1-1,0 1 1,-1-1 0,1 1 0,0 0-1,0-1 1,0 1 0,0 0 0,0 0-1,-1-1 1,1 1 0,0 0 0,-1 0-1,1 0 1,-1 0 0,1 0 0,-1 0-1,1 0 1,0 2 0,1 5-4,1 1 1,-1 0 0,0-1-1,0 13 1,0-2-2,0-13 9,-1 1 0,1-1 0,0 1 0,0-1 0,0 0 0,1 0 0,4 7 0,-6-12 3,0 1 1,0-1-1,0 0 0,0 1 1,1-1-1,-1 0 1,0 0-1,0 0 0,1 0 1,-1 0-1,1 0 0,-1-1 1,1 1-1,0 0 1,-1-1-1,1 1 0,-1-1 1,1 1-1,0-1 0,0 0 1,-1 0-1,1 0 1,0 0-1,-1 0 0,1 0 1,0 0-1,-1-1 1,1 1-1,0 0 0,-1-1 1,1 0-1,0 1 0,1-2 1,6-3 38,-1 0 1,0 0-1,1-1 1,-2 0-1,1-1 1,-1 1 0,0-1-1,0-1 1,10-14-1,2-7 114,22-41 0,-37 66-188,-4 12 5,-3 15-7,0-8 19,-8 46-72,10-55 84,1 0 0,0-1 0,0 1 0,0 0 0,1-1 0,-1 1 0,1 0 0,3 7 0,-4-12 2,0-1 1,1 1 0,-1 0 0,0 0 0,1 0-1,-1-1 1,1 1 0,-1 0 0,1-1-1,0 1 1,-1 0 0,1-1 0,-1 1 0,1-1-1,0 1 1,0-1 0,-1 1 0,1-1 0,0 1-1,0-1 1,0 0 0,-1 1 0,1-1-1,1 0 1,0 0 2,0 0 0,0 0 0,0 0 0,0 0 1,-1-1-1,1 1 0,0-1 0,0 1 0,0-1 0,-1 0 0,3-1 0,5-3 25,-1-1 0,1 0 0,10-10 1,-15 12-10,86-82 178,-89 85-203,-1 0 0,1 1 0,0-1 0,0 0 0,0 0 0,0 1 0,0-1 0,0 1 0,0-1 0,0 1 0,0-1 0,0 1 0,0 0 0,0-1 0,0 1 0,0 0 0,0 0 0,2 0 0,-2 0 0,-1 0 1,1 1-1,-1-1 1,1 0 0,0 1-1,-1-1 1,1 1-1,-1-1 1,1 0-1,-1 1 1,1-1 0,-1 1-1,0-1 1,1 1-1,-1 0 1,0-1-1,1 1 1,-1-1 0,0 1-1,0 0 1,1-1-1,-1 2 1,1 6-17,0 0-1,0 0 1,-1 0 0,-1 10 0,1 0-14,0-16 15,0 1 0,0-1 0,1 0 0,-1 1 0,1-1 0,-1 0-1,1 0 1,0 1 0,0-1 0,0 0 0,0 0 0,0 0 0,3 4 0,-3-6-39,0 1 0,0 0 1,0-1-1,0 1 0,0-1 0,0 1 0,1-1 0,-1 0 0,0 1 0,0-1 0,1 0 0,-1 0 0,0 0 0,0 0 1,1 0-1,-1 0 0,0 0 0,0-1 0,1 1 0,-1 0 0,0-1 0,0 1 0,0-1 0,0 1 0,1-1 0,-1 1 0,0-1 1,1-1-1,12-7-753,0-1 0,-1 0 0,0-1 1,15-16-1,-4 4 106,7-4-415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142 156 16692,'-20'45'2362,"7"-20"-1309,1 1 0,2 0 1,1 1-1,-11 50 0,19-66-952,-9 55-756,-2-1 0,-22 70-1,70-208 1850,-18 28-850,85-197 1267,-82 199-1275,3 0 0,1 2-1,42-53 1,-62 87-314,0 0 0,1 1 0,0 0 0,0 1 0,0-1 0,1 1 0,0 0 0,0 1 1,0-1-1,0 1 0,1 1 0,0 0 0,-1 0 0,16-4 0,-22 7-30,0 0 1,-1-1-1,1 1 0,0 0 1,-1 0-1,1 0 0,0 0 1,0 0-1,-1 0 0,1 0 1,0 0-1,0 0 0,-1 0 1,1 0-1,0 0 1,0 0-1,-1 0 0,1 1 1,0-1-1,-1 0 0,1 1 1,0-1-1,-1 0 0,1 1 1,-1-1-1,1 1 0,-1-1 1,1 1-1,0-1 1,-1 1-1,0 0 0,1-1 1,-1 1-1,1-1 0,-1 1 1,0 0-1,1-1 0,-1 1 1,0 0-1,0 0 0,0-1 1,0 1-1,1 0 1,-1-1-1,0 3 0,-1 2-15,0 1-1,-1-1 1,1 0-1,-1 1 1,-3 6-1,-3 11 5,8-21-10,1-1 0,-1 1 0,0 0 0,1-1 0,-1 1 0,1-1 0,-1 1 0,1-1 0,0 1 0,0-1 0,0 1 0,-1-1 0,1 0 0,1 1 0,-1-1 0,0 0 0,0 0 0,0 0 0,3 2 0,31 20-510,-17-12 211,-14-9 306,0 1 1,-1-1-1,0 1 0,1 0 1,-1 0-1,0 1 1,-1-1-1,1 1 0,-1-1 1,5 8-1,-7-9 61,1 1 0,0-1 0,-1 0 0,0 0 1,1 0-1,-1 0 0,0 1 0,0-1 0,0 0 0,-1 0 0,1 0 0,0 1 0,-1-1 0,0 0 0,1 0 0,-1 0 0,0 0 0,0 0 0,0 0 0,0 0 0,0 0 0,-1-1 0,1 1 1,-2 1-1,-8 10 270,-1-1 1,0 0 0,-1-1 0,-18 12-1,24-17-386,-1-1-1,0 0 1,0-1-1,-1 0 1,0 0-1,1-1 1,-1 0-1,0-1 1,-13 2-1,22-3 38,-1-1 0,0 0 1,1 0-1,-1 0 0,0 0 0,1 1 0,-1-1 0,0 0 1,1 0-1,-1 0 0,0 0 0,1-1 0,-1 1 0,0 0 1,0 0-1,1 0 0,-1 0 0,1-1 0,-1 1 0,0 0 1,1-1-1,-1 1 0,1 0 0,-1-1 0,1 1 1,-1-1-1,1 1 0,-1-1 0,1 1 0,-1-1 0,1 1 1,-1-1-1,1 0 0,0 1 0,0-1 0,-1 1 0,1-1 1,0 0-1,0 1 0,-1-1 0,1 0 0,0 1 0,0-1 1,0 0-1,0 1 0,0-1 0,0 0 0,0 0 0,0 1 1,1-1-1,-1-1 0,5-13-699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23229,'-16'31'3767,"-13"43"-2250,25-64-1393,-15 49 304,17-54-391,1 0-1,1 0 1,-1 0-1,0 0 1,1 0-1,0 0 1,1 0-1,-1 0 1,2 9-1,-2-14-28,1 1 0,-1 0 1,0 0-1,1 0 0,-1 0 0,1 0 0,-1 0 0,1-1 0,-1 1 0,1 0 0,0 0 0,-1-1 0,1 1 0,0 0 0,-1-1 1,1 1-1,0-1 0,0 1 0,0-1 0,-1 1 0,1-1 0,0 0 0,0 1 0,0-1 0,2 0 0,0 1-3,0-1-1,-1 0 1,1-1-1,0 1 1,0 0-1,0-1 1,0 0-1,5-1 1,5-4-30,-1 0 0,22-14 1,-32 19 25,43-30-104,-29 20-6,-1 0 0,1 1 0,0 0-1,1 1 1,0 1 0,28-8 0,-43 15 96,-1 1 1,0 0-1,0-1 1,0 1-1,1 0 1,-1 0-1,0 0 1,0 0-1,1 0 1,-1 0-1,0 0 1,0 0-1,1 1 1,-1-1-1,0 0 1,2 1-1,4 12-118,3 5 140,-9-17-16,0 0-1,1 0 1,-1-1 0,1 1 0,0 0-1,-1-1 1,1 1 0,-1-1-1,1 0 1,0 0 0,0 1-1,-1-1 1,1 0 0,0-1-1,-1 1 1,1 0 0,0 0-1,1-1 1,35-9-759,-30 7 469,13-4-609,-15 4 246,1 1-1,0 0 1,-1 0 0,1 0-1,0 1 1,0 0 0,0 0-1,0 1 1,13 0 0,-15 4-428,-9-3-569,-3-4 758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5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37 16179,'7'0'771,"1"-1"0,-1-1 0,1 1 0,-1-1 0,0-1 0,13-5 0,-11 5-539,0-1 0,0 1 0,14-2 1,-7 3-171,0 0 0,0 2 0,0 0 1,0 0-1,0 2 0,0 0 0,0 1 0,20 6 1,-30-7-64,1 0 1,-1 1 0,0 0 0,-1 0-1,1 1 1,0-1 0,-1 1 0,0 0-1,0 1 1,5 4 0,-7-5 17,0 0-1,0 1 1,-1-1 0,1 0 0,-1 1 0,0-1 0,0 1-1,-1 0 1,1 0 0,-1 0 0,0 0 0,0 0 0,-1 0-1,1 8 1,-2-1 50,0 1 0,-1-1 0,-1 0 0,0 0-1,0 0 1,-1-1 0,0 1 0,-1-1 0,-7 11-1,-10 17 164,-31 39-1,48-71-205,-115 146 248,17-23-1324,100-126 844,-13 15-474,15-19 663,0 1-1,1-1 0,-1 0 1,0 1-1,1-1 0,-1 1 1,0-1-1,1 0 1,-1 0-1,0 1 0,1-1 1,-1 0-1,0 0 0,0 0 1,1 0-1,-1 0 0,0 0 1,0 0-1,0 0 0,1 0 1,-1 0-1,0-1 1,1 1-1,-1 0 0,0 0 1,0-1-1,1 1 0,-1 0 1,-1-1-1,-13-15-437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21036,'0'-3'2313,"3"3"-1705,0 0-952,0 0 2513,7 3-1617,4-1-392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21565,'0'9'578,"-2"0"-1,0-1 1,0 1 0,0 0 0,-1-1 0,-6 12 0,-4 18 939,11-32-1363,0 0 1,1 0-1,-1 0 0,2 0 1,-1 0-1,1 1 0,0 10 0,1-15-157,-1 0-1,1 0 0,-1-1 0,1 1 0,0-1 0,0 1 0,-1 0 0,1-1 0,0 1 0,0-1 1,1 0-1,-1 1 0,0-1 0,0 0 0,1 0 0,-1 0 0,1 0 0,-1 0 0,1 0 0,-1 0 1,1 0-1,-1-1 0,1 1 0,0-1 0,-1 1 0,1-1 0,0 1 0,0-1 0,-1 0 1,1 0-1,2 0 0,13 1-103,1 1 1,-1 1 0,32 10-1,-43-11 102,0 0-1,-1 0 1,1 1-1,-1 0 0,0 0 1,0 0-1,0 1 0,0 0 1,0 0-1,-1 0 1,0 0-1,0 1 0,0-1 1,6 11-1,-9-13 19,0 0 0,0 0 1,0 0-1,0 1 0,0-1 0,-1 0 0,1 1 0,-1-1 0,1 0 0,-1 1 0,0-1 0,0 0 1,0 1-1,0-1 0,-1 1 0,1-1 0,0 0 0,-1 0 0,0 1 0,-1 3 0,0-2 23,-1-1-1,1 1 0,-1-1 0,1 1 0,-1-1 0,0 0 1,0 0-1,-1-1 0,1 1 0,-1 0 0,-3 1 1,1 0-5,-1-1 1,1 1 0,-1-2 0,1 1-1,-1-1 1,0 0 0,0 0 0,0-1-1,0 0 1,0 0 0,0-1 0,-1 1-1,1-2 1,-8 0 0,12 0-115,0 0 0,1 0 0,-1 0 0,0 0 0,1-1 0,-1 1 0,1-1 0,-1 1 0,1-1-1,0 0 1,-1 0 0,1 0 0,0 0 0,0-1 0,1 1 0,-1-1 0,0 1 0,1-1 0,0 1 0,-1-1 0,1 0 0,0 1 0,0-1 0,0-4 0,-1 0-89,2 0 0,-1 0 0,1 1 1,0-1-1,0 0 0,1 0 0,-1 0 0,2 0 1,2-11-1,10-16-658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17180,'7'3'538,"1"-1"0,0 0 0,0 0 0,0-1 0,0 0 0,0 0 0,0-1 0,1 0 0,12-2 0,-19 2-395,1-1 0,0 1 1,-1-1-1,1 0 0,0 0 1,-1 0-1,1 0 0,-1 0 1,1-1-1,-1 1 0,0-1 1,0 1-1,1-1 0,-1 0 0,0 0 1,-1 0-1,1 0 0,0 0 1,-1 0-1,1-1 0,-1 1 1,1-1-1,-1 1 0,0-1 1,0 1-1,0-1 0,-1 1 1,1-1-1,0 0 0,-1 0 1,0-4-1,1 6-133,-1 0 0,0 0 0,0 0-1,0 0 1,0 0 0,0 0 0,0-1 0,0 1 0,0 0 0,0 0 0,-1 0 0,1 0 0,0 0-1,-1 0 1,1 0 0,-1 0 0,1 0 0,-1 0 0,1 0 0,-1 0 0,0 1 0,1-1 0,-1 0-1,0 0 1,0 1 0,0-1 0,1 0 0,-1 1 0,0-1 0,0 1 0,0-1 0,0 1 0,0-1-1,0 1 1,0 0 0,0-1 0,-2 1 0,1 0-17,-1 0-1,1 0 1,0 1-1,0-1 1,-1 1-1,1-1 1,0 1-1,0 0 1,0 0-1,0 0 1,0 0-1,0 0 1,0 0-1,0 1 1,1-1-1,-1 1 1,-2 2-1,-2 3-1,1-1 0,1 0-1,-1 1 1,1 0-1,0 0 1,1 1 0,0-1-1,0 1 1,0-1 0,1 1-1,0 0 1,1 0 0,-1 0-1,2 0 1,-1 0 0,1 0-1,1 9 1,-1-15 13,1 0-1,-1 0 1,0 0-1,1 0 1,-1 0 0,1 0-1,0-1 1,0 1-1,0 0 1,0 0 0,0-1-1,0 1 1,0-1-1,0 1 1,1-1-1,-1 0 1,0 1 0,1-1-1,-1 0 1,1 0-1,0 0 1,2 2-1,0-2 0,-1 0 0,1-1 0,-1 1 0,1-1 0,-1 1 0,1-1 0,-1 0 0,1 0 0,-1-1 0,1 1-1,5-2 1,3-1 8,1-1-1,-1-1 1,1 0-1,-1-1 1,17-10-1,10-13-19,-1-1 0,57-59 1,-95 89 8,0-1 0,0 1 0,0 0 0,1 0 0,-1 0 0,0 0 0,0 0 0,0-1 0,0 1 0,0 0 1,0 0-1,0 0 0,0 0 0,0 0 0,0 0 0,0 0 0,1 0 0,-1-1 0,0 1 0,0 0 0,0 0 0,0 0 1,0 0-1,0 0 0,0 0 0,1 0 0,-1 0 0,0 0 0,0 0 0,0 0 0,0 0 0,0 0 0,1 0 1,-1 0-1,0 0 0,0 0 0,0 0 0,0 0 0,0 0 0,1 0 0,-1 0 0,0 0 0,0 0 0,0 0 1,0 0-1,0 0 0,0 0 0,0 0 0,1 1 0,-1-1 0,0 0 0,0 0 0,0 0 0,-1 10 14,-6 13 4,5-15-42,-5 9-207,1 0 0,1 1 0,1 0 0,-3 27 0,8-35-692,4-9 408,7-12 44,2-6-125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15763,'-7'0'1553,"2"5"-1217,7 3-448,4 2 712,13 3-1104,1-1 544,11-1-320,4 1-96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99 18716,'-8'1'363,"-1"1"0,1 0-1,-1 0 1,1 0 0,0 1 0,0 1 0,0-1 0,0 1-1,0 1 1,-10 7 0,13-8-204,0 0 0,0 0 0,0 1 0,1-1 0,-1 1 1,1 0-1,0 1 0,0-1 0,1 1 0,0-1 0,0 1 0,0 0 0,1 0 0,-3 8 0,5-13-143,-1 1-1,1-1 1,-1 0-1,1 0 1,0 1-1,0-1 1,-1 0-1,1 1 1,0-1-1,0 0 0,0 1 1,1-1-1,-1 0 1,0 1-1,0-1 1,1 0-1,-1 0 1,1 1-1,-1-1 1,1 0-1,0 0 1,-1 0-1,1 1 0,0-1 1,0 0-1,-1 0 1,1 0-1,0-1 1,0 1-1,0 0 1,1 0-1,-1 0 1,0-1-1,0 1 1,0 0-1,0-1 0,1 1 1,-1-1-1,0 0 1,0 1-1,1-1 1,-1 0-1,0 0 1,1 0-1,-1 0 1,3 0-1,3 0-3,0-1 1,0 0-1,0 0 0,1-1 1,-2 0-1,1 0 1,9-4-1,12-9 2,-1-1-1,-1-1 1,0-1-1,-1-2 1,-1 0 0,-1-2-1,-1 0 1,34-44 0,-41 40 17,-15 17-6,-1 9-24,0-1 0,1 1 0,-1 0 0,0 0 0,1 0 0,-1 0-1,0 0 1,1 0 0,-1 1 0,0-1 0,1 0 0,-1 0 0,1 0 0,-1 1 0,0-1 0,1 0 0,-1 0 0,1 1 0,-1-1 0,0 1 0,-7 4 19,0 1 0,1-1 1,0 1-1,0 1 1,0-1-1,1 1 1,0 0-1,0 1 0,-7 13 1,7-12 21,0 1 1,2 0 0,-1 1-1,1-1 1,1 1 0,0 0-1,-4 21 1,7-28-26,-1 0 0,1 0 0,0 0 0,1 0 0,-1 0 0,0 0 0,1 0 0,0 0 0,0 0 0,0 0 0,1 0 0,-1 0 0,1-1 0,0 1 0,0-1 0,4 7 1,-2-7-3,-1 1 1,1-1-1,0 0 1,0 0 0,0 0-1,1 0 1,-1-1-1,1 0 1,-1 0-1,1 0 1,9 2 0,1-1 0,0 0 1,1-2 0,-1 0 0,1 0 0,-1-2-1,1 0 1,26-5 0,-6-3 30,55-21 0,-66 21-21,-8 7 1,-17 2-25,0 0 1,1 0-1,-1 0 1,0 0-1,1 1 1,-1-1 0,0 0-1,0 0 1,1 1-1,-1-1 1,0 0-1,0 0 1,1 1-1,-1-1 1,0 0 0,0 1-1,0-1 1,1 0-1,-1 1 1,0-1-1,0 0 1,0 1 0,0-1-1,0 0 1,0 1-1,0 3 24,0 0-1,0-1 0,-1 1 1,0-1-1,0 1 0,-1 4 1,-3 12 64,5-19-82,-1 1 0,1-1 1,0 0-1,0 1 0,0-1 0,0 1 0,0-1 0,0 1 0,0-1 0,0 1 0,0-1 0,1 0 0,-1 1 1,1-1-1,-1 0 0,1 1 0,-1-1 0,1 0 0,0 1 0,0-1 0,-1 0 0,1 0 0,0 0 0,0 0 1,0 0-1,0 0 0,1 0 0,-1 0 0,0 0 0,0-1 0,0 1 0,1 0 0,-1-1 0,0 1 0,1-1 1,-1 1-1,1-1 0,-1 0 0,0 0 0,1 1 0,-1-1 0,1 0 0,-1 0 0,3-1 0,7 0 10,1 0 0,-1-2 0,0 1 0,19-7 0,-16 4-16,1 0 28,-1 1-28,0-1-1,0 2 1,1 0 0,-1 1 0,18-1 0,-29 3 1,0 0 0,0 0-1,0 0 1,0 1 0,0-1 0,0 1-1,-1 0 1,1 0 0,0 0 0,0 0-1,-1 0 1,1 1 0,-1-1 0,1 1 0,-1-1-1,0 1 1,1 0 0,-1 0 0,0 0-1,0 0 1,0 1 0,-1-1 0,1 0-1,0 1 1,-1 0 0,0-1 0,1 1 0,-1 0-1,0-1 1,-1 1 0,1 0 0,0 3-1,3 24-325,-4-19-216,-2-19-22,-2-13 271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34 19348,'1'-1'201,"0"0"0,-1 0 0,1 0 1,0-1-1,0 1 0,-1 0 0,1 0 0,-1-1 0,0 1 0,1 0 0,-1-1 0,0 1 1,0 0-1,1-1 0,-1 1 0,0-1 0,-1-2 0,1 4-114,-1-1 0,0 0 0,1 1 0,-1-1 0,0 1-1,0-1 1,1 1 0,-1-1 0,0 1 0,0-1 0,0 1 0,1 0 0,-1-1 0,0 1 0,0 0-1,0 0 1,0 0 0,0-1 0,0 1 0,0 0 0,1 0 0,-1 1 0,0-1 0,0 0 0,0 0-1,0 0 1,0 0 0,-1 1 0,-14 3 36,1 1-1,-1 1 1,1 0-1,0 1 1,0 1-1,1 0 1,0 1-1,-24 20 1,32-24-119,1 0 0,-1 0-1,1 0 1,0 1 0,1 0 0,-1 0 0,-3 7-1,7-11-4,0-1-1,0 0 1,1 1-1,-1 0 1,0-1-1,1 1 1,-1-1-1,1 1 0,0 0 1,-1 0-1,1-1 1,0 1-1,0 0 1,0-1-1,0 1 1,1 0-1,-1-1 1,0 1-1,1 0 1,-1-1-1,1 1 0,-1 0 1,1-1-1,0 1 1,0-1-1,-1 1 1,1-1-1,0 0 1,1 1-1,-1-1 1,0 0-1,0 0 1,0 0-1,1 0 0,-1 0 1,2 1-1,12 6-17,0-1-1,0-1 1,0 0-1,1-1 1,0-1-1,30 4 1,-27-5 9,0 1 1,0 1-1,0 0 1,19 10-1,-36-15 14,0 1-1,0 0 1,0 0-1,0 1 0,0-1 1,0 0-1,-1 1 1,1-1-1,0 1 0,-1-1 1,1 1-1,-1 0 1,0 0-1,1-1 0,-1 1 1,1 3-1,-2-4 1,0 0-1,0 1 0,0-1 1,0 0-1,0 1 1,0-1-1,0 0 0,0 1 1,-1-1-1,1 0 1,0 0-1,-1 1 0,1-1 1,-1 0-1,0 0 1,1 0-1,-1 0 1,0 0-1,0 0 0,0 0 1,0 0-1,1 0 1,-1 0-1,0 0 0,-1 0 1,1-1-1,-2 2 1,-6 4-98,0 0 1,0-1 0,-1-1 0,1 0-1,-1 0 1,0 0 0,-1-2 0,1 1-1,0-1 1,-1-1 0,1 1 0,-1-2-1,-15 0 1,24 0 64,1 0 0,-1-1 0,0 1 0,0 0 0,0-1 0,1 1-1,-1-1 1,0 0 0,1 1 0,-1-1 0,0 0 0,1 0 0,-1 0 0,1 0 0,-1 0 0,1-1 0,0 1 0,0 0 0,-1-1-1,1 1 1,0-1 0,0 1 0,0-1 0,0 1 0,1-1 0,-1 0 0,0 1 0,1-1 0,-1 0 0,0-2 0,4-15-421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89 108 20220,'9'0'340,"-1"0"0,1 0 0,-1-1 0,1-1 0,-1 1 0,1-1 0,-1 0 0,8-4-1,-13 5-240,0-1 0,0 1 0,0-1 0,0 1 0,0-1 0,-1 0-1,1 0 1,-1 0 0,0 0 0,1 0 0,-1-1 0,0 1 0,0-1-1,0 1 1,-1-1 0,1 0 0,-1 0 0,1 1 0,-1-1 0,0 0-1,0 0 1,0-1 0,-1 1 0,1-5 0,-1 6-79,1 1-1,-1 0 1,0 0 0,0 0-1,-1 0 1,1 0 0,0 0 0,0 0-1,0 0 1,-1 0 0,1 0-1,-1 0 1,1 0 0,-1 0-1,1 0 1,-1 0 0,1 0 0,-1 0-1,0 1 1,1-1 0,-1 0-1,0 0 1,-1 0 0,0 0 1,0 0 0,1 0 0,-1 1 0,0-1-1,0 1 1,0-1 0,0 1 0,0 0 0,0-1 0,0 1 0,1 0 0,-4 1 0,-1 0 21,-1 0 0,1 0 0,-1 1 0,1 0 0,0 0 0,-10 5 0,5 0-18,0 0 1,1 1-1,0 0 1,0 1 0,1 0-1,0 0 1,0 1-1,2 0 1,-9 12-1,13-17-57,-1 1 0,1 0 0,0 0-1,0 0 1,0 0 0,1 0 0,0 1 0,1-1-1,-1 1 1,1-1 0,0 1 0,1 0-1,0-1 1,0 1 0,0 0 0,1 0 0,0-1-1,0 1 1,2 7 0,-2-12-38,0 0-1,0 0 1,0-1 0,0 1-1,0 0 1,0 0 0,0 0-1,1-1 1,-1 1 0,1 0-1,-1-1 1,1 0 0,-1 1-1,1-1 1,0 0 0,0 0-1,0 0 1,0 0 0,0 0-1,0 0 1,0 0 0,0-1-1,0 1 1,0-1 0,0 1-1,0-1 1,4 0 0,0 0-10,-1-1 0,0 0 1,1 0-1,-1 0 0,0-1 1,0 0-1,0 0 0,0 0 1,0 0-1,6-4 0,30-24-576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18604,'-7'5'470,"0"1"0,0 0 1,1 1-1,0 0 0,0 0 0,1 0 1,-6 10-1,-7 9 1072,7-12-999,1 1 0,0 0 0,-11 27 0,17-34-451,1 1 1,0-1-1,0 1 1,1 0-1,0 0 1,1 0-1,0 0 1,0 17-1,1-23-79,1-1-1,-1 0 0,0 0 0,1 0 0,-1 0 1,1 0-1,-1 0 0,1-1 0,0 1 0,0 0 0,0 0 1,0 0-1,0-1 0,1 1 0,-1 0 0,0-1 1,1 1-1,-1-1 0,1 0 0,0 1 0,-1-1 1,1 0-1,0 0 0,0 0 0,-1 0 0,1 0 0,0-1 1,0 1-1,0-1 0,0 1 0,0-1 0,0 1 1,0-1-1,0 0 0,3 0 0,4 0-20,1-1 1,-1 0-1,0 0 0,0-1 0,0 0 0,13-6 0,49-21 58,68-39-1,5-2-353,-124 62 10,-16 8-773,-27 17-1507,13-10 2083,-7 5-596,0 0 1,1 2-1,1 0 1,0 0-1,1 2 1,-22 31-1,32-42 1011,0 1 0,0 0-1,1 0 1,0 0 0,1 1-1,-1-1 1,1 1 0,1 0-1,-1-1 1,1 1 0,0 0-1,0 0 1,1 0 0,0 0-1,0 0 1,1 0 0,0-1-1,0 1 1,1 0 0,-1 0-1,1-1 1,1 1-1,0-1 1,4 9 0,-6-13 79,0 0 0,0 0 0,0-1 1,0 1-1,0 0 0,1-1 0,-1 1 1,0-1-1,1 0 0,-1 1 0,1-1 0,-1 0 1,1 0-1,0 0 0,0 0 0,-1 0 0,1 0 1,0-1-1,0 1 0,0-1 0,0 1 1,0-1-1,0 0 0,2 1 0,-1-2 3,0 1 0,0-1 0,-1 0 0,1 0 0,0 0-1,-1 0 1,1-1 0,-1 1 0,1-1 0,-1 1 0,0-1 0,1 0-1,-1 0 1,0 0 0,0 0 0,2-4 0,15-22 34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1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16772,'-7'26'2658,"-1"0"0,-15 30 0,-7 23-572,20-44-1759,1 0-1,2 1 1,1 0-1,2 0 1,1 59-1,3-94-333,4 29-52,-4-29 45,0-1 0,0 1-1,0 0 1,0 0 0,0 0-1,0-1 1,1 1-1,-1 0 1,0 0 0,1-1-1,-1 1 1,0 0-1,1-1 1,-1 1 0,1 0-1,-1-1 1,1 1-1,-1-1 1,1 1 0,-1-1-1,1 1 1,0-1 0,-1 1-1,1-1 1,0 1-1,-1-1 1,1 0 0,0 0-1,0 1 1,1-1-1,-2 0-12,1-1 0,0 1-1,0 0 1,0-1-1,0 1 1,0-1 0,-1 0-1,1 1 1,0-1 0,0 0-1,-1 1 1,1-1-1,0 0 1,-1 0 0,1 0-1,-1 1 1,1-1 0,-1 0-1,0 0 1,1 0-1,-1 0 1,1-2 0,5-25-321,-5 25 292,4-38-436,1-60 1,-5 54 612,3 33 65,3 11 10,14 17 89,-5-3-297,-7-7-100,0 0-1,0-1 0,0 0 1,0 0-1,1-1 1,-1 0-1,1-1 0,11 0 1,-14-1 1,0 0 0,1 0 0,-1-1 0,0 0 0,0 0 0,1-1 0,-1 0 0,0 0 0,-1-1 0,1 0 1,8-5-1,-7 1 51,-9 1 140,0 6-64,0 0 1,0-1-1,0 1 0,0 0 0,0-1 1,0 1-1,0 0 0,0 0 1,0 0-1,0 0 0,0 0 1,0 0-1,0 0 0,0 0 0,0 1 1,-2 0-1,-7 3 110,1 0 0,0 1 0,0 0 0,1 1 0,-1 0 0,1 0 1,0 1-1,1 0 0,-1 0 0,1 1 0,1 0 0,0 0 0,0 0 0,-8 15 0,14-22-111,-1 0 1,0 0-1,1 0 1,-1 0-1,1 0 0,-1 0 1,1 0-1,-1 0 1,1 0-1,0 0 0,-1 1 1,1-1-1,0 0 1,0 0-1,0 0 1,0 0-1,0 1 0,0-1 1,0 0-1,0 0 1,1 0-1,-1 0 0,0 0 1,1 1-1,-1-1 1,1 0-1,-1 0 0,1 0 1,-1 0-1,1 0 1,0 0-1,-1 0 0,1-1 1,0 1-1,0 0 1,0 0-1,0 0 0,0-1 1,0 1-1,0-1 1,0 1-1,0-1 0,0 1 1,0-1-1,0 1 1,0-1-1,0 0 0,1 0 1,-1 1-1,0-1 1,0 0-1,2 0 0,8 0 28,1 1 1,-1-1-1,0-1 0,14-2 0,-22 2-40,99-16 102,-47 7-162,88-6 0,-141 16 54,2 0 3,-1 0 0,0-1 0,1 1-1,-1 0 1,1 1 0,-1-1 0,0 1 0,0-1-1,1 1 1,-1 0 0,0 0 0,0 1 0,0-1-1,4 3 1,-6-4 6,-1 0 0,0 0 0,0 0 0,0 1 0,0-1 0,0 0 0,0 0 0,1 0 0,-1 0-1,0 0 1,0 0 0,0 1 0,0-1 0,0 0 0,0 0 0,0 0 0,0 0 0,0 0 0,0 1 0,0-1-1,0 0 1,0 0 0,0 0 0,0 0 0,0 1 0,0-1 0,0 0 0,0 0 0,0 0 0,0 0 0,0 0 0,0 1-1,0-1 1,0 0 0,0 0 0,0 0 0,0 0 0,0 0 0,0 1 0,-1-1 0,1 0 0,-8 2 292,-10-4 301,14 0-477,0 0-1,1-1 1,-1 1 0,1-1 0,-1 0-1,1 0 1,0 0 0,0 0 0,0-1-1,1 1 1,-1-1 0,-3-7 0,3 6-25,0-1 0,0-1 0,1 1 1,0 0-1,0-1 0,1 1 0,-2-12 0,3 17-100,0 0-1,0 0 0,0 1 1,0-1-1,0 0 0,0 0 0,0 0 1,1 1-1,-1-1 0,0 0 1,1 1-1,-1-1 0,0 0 1,1 0-1,-1 1 0,1-1 0,-1 1 1,1-1-1,-1 0 0,1 1 1,0-1-1,-1 1 0,1-1 1,0 1-1,-1 0 0,1-1 1,0 1-1,0 0 0,-1-1 0,1 1 1,0 0-1,0 0 0,-1 0 1,1 0-1,0-1 0,0 1 1,0 0-1,-1 0 0,1 1 0,0-1 1,0 0-1,0 0 0,-1 0 1,3 1-1,6 1-106,1 0 0,-1 1 1,10 3-1,-6-1-62,137 31-1619,-126-31 1452,1-2-1,0-1 0,0-1 1,29-2-1,-53 1 344,1 0-1,0 0 1,-1 0-1,1-1 0,0 1 1,-1-1-1,1 1 1,-1-1-1,1 1 1,-1-1-1,1 0 1,-1 1-1,1-1 1,-1 0-1,0 0 1,1 0-1,-1 0 0,0-1 1,0 1-1,0 0 1,0 0-1,0-1 1,0 1-1,0-1 1,0 1-1,0-1 1,-1 1-1,1-1 1,-1 1-1,1-1 1,0-2-1,-1 2 32,-1 0 0,1 1 0,0-1-1,0 0 1,-1 0 0,1 0 0,-1 1 0,1-1 0,-1 0 0,0 1-1,0-1 1,0 1 0,0-1 0,0 0 0,0 1 0,0 0-1,0-1 1,0 1 0,-1 0 0,1 0 0,-1 0 0,1 0 0,-1 0-1,1 0 1,-1 0 0,0 0 0,1 0 0,-4 0 0,1 0 12,0 0 0,0 1 0,0-1 0,0 1 0,0 0 1,0 0-1,0 0 0,0 1 0,0-1 0,0 1 0,0 0 0,0 0 1,0 1-1,0-1 0,1 1 0,-1-1 0,0 1 0,1 1 0,0-1 1,-1 0-1,1 1 0,-4 4 0,3-4-31,0 1 0,0 0 0,1 0-1,-1 0 1,1 1 0,0-1 0,1 1 0,-1-1 0,1 1-1,0 0 1,0 0 0,0 0 0,1 0 0,0 0 0,0 1-1,-1 9 1,2-13-12,0-1 0,1 1 0,-1 0-1,0-1 1,1 1 0,-1-1-1,1 1 1,0-1 0,0 1 0,-1-1-1,1 1 1,0-1 0,0 1 0,0-1-1,1 0 1,-1 0 0,0 0-1,0 0 1,1 0 0,-1 0 0,0 0-1,1 0 1,-1 0 0,1 0 0,-1-1-1,1 1 1,-1-1 0,1 1-1,0-1 1,-1 0 0,1 1 0,0-1-1,-1 0 1,1 0 0,3-1 0,6 1 8,-1 0 1,1-1 0,0-1 0,11-3 0,72-23-47,-71 19-48,0 2 0,0 0 0,1 2 1,0 0-1,33-1 0,-56 5 81,0 1 0,0 0 0,0 0 0,0 0 0,0 0 0,0 0 0,0 0 0,0 1 0,0-1 0,0 0 0,0 0 0,0 1 0,0-1 1,0 0-1,0 1 0,0-1 0,-1 1 0,1-1 0,0 1 0,0 0 0,0-1 0,0 1 0,-1 0 0,1 0 0,0-1 0,-1 1 0,1 0 0,-1 0 1,1 0-1,-1 0 0,1 0 0,-1 0 0,0 0 0,1 0 0,-1 0 0,0 0 0,0 0 0,0 0 0,0 1 0,0-1 5,0-1 1,0 0-1,1 0 0,-1 1 0,0-1 1,0 0-1,0 0 0,0 1 0,0-1 1,0 0-1,0 0 0,1 0 0,-1 1 0,0-1 1,0 0-1,0 0 0,0 0 0,1 0 1,-1 1-1,0-1 0,0 0 0,0 0 0,1 0 1,-1 0-1,0 0 0,0 0 0,1 0 1,-1 0-1,0 0 0,0 1 0,1-1 0,-1 0 1,0 0-1,0 0 0,1 0 0,-1 0 1,0-1-1,0 1 0,1 0 0,-1 0 1,0 0-1,0 0 0,1 0 0,-1 0 0,0 0 1,13-10 277,-4 4-783,-9 6 461,0 0 1,1 0-1,-1 0 0,0 0 1,0 1-1,0-1 0,0 0 1,0 0-1,1 0 0,-1 0 1,0 0-1,0 0 1,0 1-1,0-1 0,0 0 1,0 0-1,0 0 0,0 0 1,1 0-1,-1 1 0,0-1 1,0 0-1,0 0 0,0 0 1,0 0-1,0 1 0,0-1 1,0 0-1,0 0 1,0 0-1,0 1 0,0-1 1,0 0-1,0 0 0,0 0 1,0 0-1,-1 1 0,1-1 1,0 0-1,0 0 0,0 0 1,0 0-1,0 0 0,0 1 1,0-1-1,0 0 1,-1 0-1,1 0 0,0 3-393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2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128 263 16700,'4'-6'613,"0"0"0,0-1 1,-1 1-1,0-1 0,0 0 1,2-9-1,-4 12-339,0 1 0,-1-1 0,1 0 0,-1 0 0,0 0-1,0 1 1,0-1 0,0 0 0,-1 0 0,1 0 0,-1 1 0,0-1 0,-3-6 0,3 9-213,1-1 0,-1 1 0,0 0 0,-1 0 0,1 0 0,0 0 0,0-1 1,0 1-1,-1 1 0,1-1 0,0 0 0,-1 0 0,1 0 0,-1 1 0,1-1 0,-1 1 0,1-1 0,-1 1 0,1 0 0,-1-1 0,0 1 0,1 0 1,-1 0-1,1 0 0,-1 0 0,0 1 0,1-1 0,-1 0 0,1 1 0,-1-1 0,1 1 0,-4 0 0,-1 2-3,-1-1 1,1 1-1,-1 1 0,1-1 1,0 1-1,-7 6 0,5-4-30,1 1-1,0 1 1,-7 9 0,13-15-23,-1-1 0,1 1 0,0 0 0,0-1 0,0 1 0,0 0 0,0 0 0,0 0 0,0 0 0,0 0 0,1 0 0,-1 0 0,1 0 0,0 0 0,-1 1 0,1-1 0,0 0 0,0 0 0,0 0 0,1 0 0,0 3 1,0-4-5,0 0 1,0 0 0,0-1 0,0 1 0,0 0 0,1-1 0,-1 1 0,0-1 0,1 1 0,-1-1-1,0 0 1,0 1 0,1-1 0,-1 0 0,1 0 0,-1 0 0,0 0 0,1 0 0,-1 0-1,0-1 1,1 1 0,-1 0 0,0-1 0,0 1 0,3-2 0,13-4 23,0 0 0,0-2 0,0 0 0,-1-1 0,15-11 0,77-61 304,-97 72-291,113-96 528,-140 123-562,1 0 0,1 1 0,0 1 0,2 0 1,0 0-1,1 1 0,1 1 0,-8 24 0,18-43-36,-1-1-1,1 1 1,-1-1-1,1 1 0,0-1 1,0 1-1,0-1 1,0 1-1,0-1 1,2 5-1,-2-6-31,0 0-1,1 0 1,-1 0 0,1-1-1,-1 1 1,1 0-1,-1 0 1,1-1-1,-1 1 1,1-1 0,-1 1-1,1 0 1,0-1-1,0 1 1,-1-1-1,1 1 1,0-1 0,0 0-1,0 1 1,-1-1-1,2 1 1,2-1-186,0 0 0,0 0 0,0 0 1,0 0-1,0-1 0,0 0 0,0 0 0,0 0 1,0 0-1,0 0 0,5-4 0,18-7-633,27-17-1,-11 2-310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5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0 706 18860,'2'-1'105,"-1"1"-1,0-1 1,1 1-1,-1-1 1,0 1-1,0-1 1,1 0 0,-1 0-1,0 1 1,0-1-1,0 0 1,0 0-1,0 0 1,0 0 0,0 0-1,0-1 1,0 1-1,-1 0 1,1 0-1,1-3 1,1 0 106,214-278 2419,-150 198-2346,154-182 51,-216 260-329,1 0 0,-1 0 0,1 0 1,0 1-1,1 0 0,-1 0 0,8-4 0,-13 9-4,0 0 1,-1 0-1,1 0 0,-1 0 0,1-1 0,0 1 1,-1 0-1,1 0 0,0 0 0,-1 0 0,1 1 0,0-1 1,-1 0-1,1 0 0,-1 0 0,1 0 0,0 1 0,-1-1 1,1 0-1,-1 0 0,1 1 0,-1-1 0,1 1 1,-1-1-1,1 0 0,-1 1 0,1-1 0,-1 1 0,1-1 1,-1 1-1,0-1 0,1 1 0,-1-1 0,0 1 1,0 0-1,1-1 0,-1 1 0,0-1 0,0 1 0,0 0 1,0-1-1,1 2 0,1 30 45,-1-28-42,-14 199 192,1-21-1904,12-175 1620,0 0 0,0 0 0,0 0 0,1-1 0,0 1 0,1 0 0,3 12 0,5-11-389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2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 18428,'-44'44'3141,"25"-25"-1370,-19 22 0,37-41-1693,0 1-1,0 0 1,1 0 0,-1 0 0,0 0 0,1 0-1,-1 0 1,0 0 0,1 0 0,-1 1 0,1-1 0,0 0-1,-1 0 1,1 0 0,0 0 0,0 3 0,0-4-46,0 0 1,0 1-1,1-1 1,-1 1-1,0-1 1,1 0-1,-1 0 1,0 1-1,1-1 1,-1 0-1,0 0 1,1 1-1,-1-1 1,1 0-1,-1 0 1,0 0-1,1 0 1,-1 1-1,1-1 0,-1 0 1,1 0-1,-1 0 1,0 0-1,1 0 1,-1 0-1,1 0 1,-1 0-1,1-1 1,5 1 68,-1-2 0,1 1-1,-1 0 1,0-1 0,7-3 0,14-10-1,0 0 1,39-33-1,-65 47-100,1 1 0,-1-1 1,1 1-1,-1-1 0,1 1 0,-1 0 1,1-1-1,-1 1 0,1 0 0,0-1 0,-1 1 1,1 0-1,0 0 0,-1 0 0,1-1 0,-1 1 1,1 0-1,0 0 0,0 0 0,2 9-60,-12 24-201,6-23 119,2-6 1,0 1 1,0-1-1,0 1 0,1 0 0,0-1 0,-1 1 0,2 0 0,-1 0 0,2 7 0,-2-11 57,0 0-1,1 0 0,-1 0 0,1 0 0,-1 0 0,1 0 0,-1 0 0,1-1 1,0 1-1,-1 0 0,1 0 0,0-1 0,0 1 0,-1 0 0,1-1 0,0 1 1,0-1-1,0 1 0,1 0 0,0-1-68,0 1 0,0-1 0,1 0 0,-1 0 0,0 0 0,0 0 0,1 0 0,-1 0 0,0 0 0,0-1 0,0 1 0,3-2 0,26-9-1239,-1-3 1,0 0 0,-1-1 0,39-29-1,-28 18 615,-11 10 485,-21 12 509,0-1-1,1 1 1,-2-2-1,1 1 1,0-1 0,9-10-1,-19 13 1566,-6 4-861,-8 3 186,-35 22 2119,48-24-3065,0 0-1,0 0 0,0 0 1,0 0-1,0 1 1,1-1-1,-1 1 1,1 0-1,-1 0 0,1 0 1,0 0-1,0 0 1,-2 4-1,4-6-141,0 0 1,0-1-1,0 1 0,1 0 1,-1-1-1,0 1 1,0-1-1,0 1 0,1 0 1,-1-1-1,0 1 0,0-1 1,1 1-1,-1-1 0,0 1 1,1-1-1,-1 1 0,1-1 1,-1 1-1,1-1 0,-1 0 1,1 1-1,-1-1 0,1 0 1,-1 1-1,1-1 0,0 1 1,21 8 82,-17-7-82,15 7 25,44 20-46,-58-26 20,-1 1 0,1-1 1,-1 1-1,0 0 0,0 0 1,-1 1-1,1-1 0,5 9 1,-9-12-10,-1-1 1,1 1 0,-1 0-1,1-1 1,-1 1-1,0 0 1,1 0 0,-1-1-1,0 1 1,1 0 0,-1 0-1,0 0 1,0 0-1,0-1 1,0 1 0,0 0-1,0 0 1,0 0 0,0 0-1,0-1 1,0 1-1,0 0 1,-1 0 0,1 0-1,0 0 1,-1-1 0,1 1-1,-1 1 1,-1 0 9,1-1 0,-1 0-1,1 1 1,-1-1 0,0 0 0,0 0 0,1 0 0,-1 0-1,0 0 1,0 0 0,-3 0 0,-5 2 62,-1-1 1,0 0-1,-16 0 1,16-1-111,-1-1 1,1-1-1,-1 0 1,1 0-1,0-1 1,-1-1-1,1 0 1,0 0-1,1-1 1,-13-6-1,4-4-97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2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182 281 18996,'-1'-1'115,"1"0"0,-1 0 0,0 0-1,0 0 1,1 1 0,-1-1 0,0 0 0,0 0 0,0 1 0,0-1-1,0 0 1,0 1 0,0-1 0,-1 1 0,1-1 0,0 1 0,0 0-1,0 0 1,0-1 0,-1 1 0,1 0 0,-2 0 0,-34-2 662,32 2-220,-3-1-366,1 1 0,0 1 1,-1 0-1,1 0 0,0 0 0,0 1 1,0 0-1,0 0 0,0 1 1,-11 5-1,17-6-63,7-2-93,9-5-18,9-8 14,24-12-18,-45 24-14,0 0 1,1 0-1,-1 0 1,0 0-1,1 0 1,-1 1-1,1-1 1,-1 1-1,1 0 1,-1 0-1,0 0 1,5 2-1,-6-2 0,0 1 0,-1 0 0,1 0 0,0 0-1,-1 0 1,1 0 0,-1 1 0,0-1 0,1 1 0,-1-1-1,0 0 1,0 1 0,1 0 0,-1-1 0,-1 1-1,1 0 1,0-1 0,0 1 0,-1 0 0,1 0 0,-1 0-1,1 3 1,5 46 11,-5-46-5,-1 34 308,0 0-1,-3 0 0,-1-1 1,-2 1-1,-1-1 0,-2 0 1,-2-1-1,-1 0 0,-32 63 1,12-44 435,29-51-688,-1-1 0,1 0 0,0 0 0,-1 0 1,0 0-1,0-1 0,0 1 0,0-1 0,-7 4 0,10-7-59,0 0 0,1 1 0,-1-1 0,0 0 0,1 0 0,-1 0 0,0 1 0,1-1 0,-1 0 0,0 0 0,1 0 0,-1 0-1,0 0 1,1 0 0,-1 0 0,0-1 0,1 1 0,-1 0 0,0 0 0,1 0 0,-1-1 0,1 1 0,-1 0 0,0-1 0,1 1 0,-1 0-1,1-1 1,-1 1 0,1-1 0,-1 1 0,1-1 0,-1 1 0,1-1 0,0 1 0,-1-1 0,1 0 0,0 1 0,-1-1 0,1 1 0,0-1-1,0 0 1,0 1 0,-1-1 0,1 0 0,0-1 0,-1-2-20,0-1-1,1 0 0,-1 0 1,1 0-1,1-6 1,1-4-41,1-1 1,0 1 0,2 0 0,0 0 0,0 1 0,1-1-1,1 1 1,1 0 0,13-19 0,14-15-99,46-48 0,-78 92 151,122-127-155,-69 75 143,-2-3-1,57-79 1,-109 134 18,3-2-4,0 0 0,-1-1 0,0 0 1,0 0-1,0 0 0,-1 0 0,0 0 1,-1-1-1,1 1 0,-1-1 1,-1 0-1,1-9 0,-1 17 4,-1-1 0,0 0 0,0 1 0,0-1 0,0 0 0,0 1 0,0-1 0,0 0 0,0 1 0,0-1 0,0 0 0,0 1 0,0-1 0,-1 0 0,1 1 0,0-1 0,-1 0 0,1 1 0,0-1 0,-1 1 0,1-1 1,0 0-1,-1 1 0,1-1 0,-1 1 0,1-1 0,-1 1 0,0 0 0,1-1 0,-1 1 0,1-1 0,-1 1 0,0 0 0,1 0 0,-1-1 0,0 1 0,1 0 0,-1 0 0,0 0 0,1 0 0,-1 0 0,0 0 0,1 0 0,-1 0 0,0 0 0,1 0 0,-1 0 0,0 0 0,1 0 0,-1 1 0,0-1 0,1 0 0,-1 0 0,0 1 0,0 0 0,-4 1-5,0 2-1,0-1 1,0 0 0,0 1-1,-6 6 1,-3 4 43,1 1 0,0 1 0,1 0 0,-16 28 0,22-32-5,0 0-1,0 0 1,2 1 0,-1-1-1,1 1 1,1 0 0,-3 25-1,6-35-20,-1-1-1,1 1 0,0-1 0,0 1 1,1-1-1,-1 1 0,0-1 0,1 0 1,0 1-1,-1-1 0,1 0 0,0 1 1,0-1-1,0 0 0,1 0 0,-1 0 1,0 0-1,1 0 0,-1 0 0,5 3 1,-3-3-5,0 0 0,0 0 0,1 0 0,-1-1 0,1 1 1,-1-1-1,1 0 0,-1 0 0,1-1 0,0 1 0,0-1 1,-1 1-1,6-2 0,7 1 8,0-2 0,0 0 0,0-1 0,-1-1 0,0 0 0,1-1 0,-1-1 0,15-8 0,113-69 69,-93 51-61,-62 43-19,1 0 1,0 1 0,1 0 0,1 0-1,-9 16 1,13-22 29,1 1 0,0 0-1,-5 15 1,8-21-24,1 0-1,-1 0 0,1 0 1,0 0-1,-1 0 1,1 0-1,0 0 1,-1 1-1,1-1 1,0 0-1,0 0 0,0 0 1,0 0-1,0 0 1,0 0-1,1 0 1,-1 0-1,0 1 0,0-1 1,1 0-1,-1 0 1,1 0-1,-1 0 1,1 0-1,-1 0 1,1-1-1,0 1 0,-1 0 1,1 0-1,0 0 1,0 0-1,-1-1 1,1 1-1,0 0 1,0-1-1,0 1 0,0-1 1,2 2-1,2-2 23,1 1-1,-1 0 1,0-1 0,1 0-1,-1 0 1,0-1-1,1 1 1,-1-1-1,0 0 1,0-1 0,8-2-1,8-4 49,27-15-1,-14 4-25,-1-1 0,-1-2 0,42-36-1,-84 69-81,1 2-1,1-1 1,0 1-1,0 1 0,-10 27 1,16-36 15,1 0-1,-1 1 1,1-1 0,0 0 0,-1 10 0,2-14-12,0 0 1,0 0 0,0 0 0,0-1 0,0 1 0,0 0-1,1 0 1,-1-1 0,0 1 0,0 0 0,0 0 0,1-1 0,-1 1-1,1 0 1,-1-1 0,0 1 0,1 0 0,-1-1 0,1 1-1,0 0 1,0-1-35,0 0-1,0 1 0,-1-1 1,1 0-1,0 0 1,0 0-1,0 0 1,0 0-1,0 0 0,0 0 1,0 0-1,0-1 1,0 1-1,-1 0 0,1 0 1,0-1-1,0 1 1,0 0-1,0-1 0,-1 1 1,1-1-1,1 0 1,3-3-54,0 1-1,0-1 1,-1 0 0,1-1 0,-1 1 0,5-8 0,12-18-426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2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19204,'-6'6'1800,"2"12"-1199,0 1-281,2 2 1176,2-2-712,5 1-1104,3-1-576,8-3 752,3-1-120,4-2-200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143 343 16804,'-6'-1'536,"1"1"0,-1 0 1,1 0-1,-1 0 1,1 0-1,-1 1 1,0 0-1,1 1 0,0-1 1,-1 1-1,1 0 1,-10 5-1,10-5-311,1 1-1,-1 0 0,1 0 1,-1 0-1,1 1 1,0-1-1,0 1 1,0 0-1,1 0 0,0 0 1,-1 1-1,1-1 1,-2 7-1,4-10-193,0 0 1,1 0-1,-1 0 1,1 0-1,0 0 1,-1 0-1,1 0 0,0 0 1,0 0-1,0 1 1,-1-1-1,1 0 1,1 0-1,-1 0 0,0 0 1,0 1-1,0-1 1,0 0-1,1 0 0,-1 0 1,1 0-1,-1 0 1,1 0-1,0 1 1,0 0-8,0-1 0,1 0 0,-1-1 0,0 1 0,1 0 0,-1 0 0,1-1 0,-1 1 0,1 0 0,-1-1 0,1 1 0,-1-1 0,1 0 0,-1 0 0,3 0 0,6 1 9,0-2 0,0 1 0,0-2 0,17-3 0,2-3 3,0-1 1,0-1-1,-1-2 0,0-1 0,-1-1 1,34-23-1,-47 28-2,0-2 1,-1 1 0,0-2-1,-1 0 1,0-1 0,0 0-1,-2 0 1,0-1 0,0-1-1,-1 1 1,-1-2 0,11-27-1,-17 35-27,1-1 0,-2 1 0,1-1 0,-1 0-1,0 0 1,-1 0 0,0 1 0,-3-17 0,3 22-12,0 1 1,-1-1-1,1 1 1,-1-1-1,0 1 1,1 0-1,-1-1 1,0 1-1,-1 0 0,1 0 1,0 0-1,-1 0 1,1 0-1,-1 0 1,1 0-1,-1 0 1,0 0-1,0 1 1,0-1-1,0 1 0,0 0 1,0-1-1,0 1 1,-1 0-1,1 0 1,0 0-1,-1 1 1,1-1-1,0 0 1,-1 1-1,1 0 0,-1-1 1,1 1-1,-5 1 1,-1 0 1,0 1 0,0 0 0,1 0 0,-1 1 0,1-1 0,0 2 0,0-1 0,0 1 0,0 1 0,0-1 0,1 1 0,0 0 0,0 0 0,-8 9 0,5-3 23,-1 0 0,1 0 0,1 1 0,0 0 0,1 0 0,0 1 0,-6 17 0,11-26-11,1-1 0,0 1 1,0 0-1,0 0 1,0 1-1,1-1 1,-1 0-1,1 0 0,0 0 1,0 0-1,1 0 1,-1 0-1,1 0 1,0 0-1,0 0 0,3 7 1,0-5 1,-1-1 1,1 1-1,0-1 1,0 0-1,0 0 1,1-1-1,0 1 1,0-1-1,0 0 1,7 4-1,23 13-188,-17-11-126,-1 1-1,18 13 1,-31-21 232,-1 0 0,1 0 1,-1 1-1,0-1 0,0 1 1,0 0-1,0 0 0,-1 0 0,0 0 1,1 0-1,-1 0 0,-1 1 0,1-1 1,1 7-1,-6 13-1548,1-14 993,2-7 18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2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13643,'0'1'438,"1"0"1,0 1-1,0-1 1,0 0-1,1 0 0,-1 0 1,0 0-1,0 0 1,1 0-1,-1 0 0,0-1 1,1 1-1,-1 0 1,1-1-1,-1 1 0,3 0 1,-1-1-2,0 0-1,0 1 1,0-1 0,0 0 0,0-1 0,0 1-1,0-1 1,4 0 0,2-2 94,0-1-1,0 0 1,0 0 0,10-7 0,-10 5-347,0-1 1,0 1 0,-1-2 0,0 1-1,0-1 1,0 0 0,8-13 0,-12 15-151,-1 1 1,1 0 0,-2-1-1,1 0 1,0 0-1,-1 1 1,0-1 0,-1-1-1,1 1 1,-1 0 0,0 0-1,-1 0 1,0-1 0,0-9-1,0 14-31,0 0 1,0 0-1,-1 0 0,1 0 0,0 0 0,-1 0 0,1 0 0,-1 0 1,0 0-1,0 0 0,0 0 0,0 0 0,0 0 0,0 1 0,0-1 1,0 0-1,-1 1 0,1-1 0,-1 1 0,1 0 0,-1-1 0,0 1 1,1 0-1,-1 0 0,0 0 0,0 0 0,0 0 0,0 0 0,0 1 1,0-1-1,0 1 0,0-1 0,0 1 0,0 0 0,0 0 0,0 0 1,0 0-1,0 0 0,-4 1 0,1 0-4,-1 0 0,0 1 0,1 0 0,-1 0 1,1 0-1,0 1 0,0 0 0,0 0 0,0 0 0,0 1 0,0-1 0,1 1 1,-6 6-1,0 2-5,1 1 1,1 0 0,0 0 0,0 1 0,1 0-1,-7 20 1,11-26 1,1 0-1,0 0 1,0 0-1,0 0 1,1 0 0,0 1-1,1-1 1,0 0-1,0 1 1,1-1-1,0 0 1,0 1-1,4 11 1,-4-17-36,1 0 0,-1 0 1,1 0-1,-1 0 0,1 0 0,0 0 1,0-1-1,0 1 0,1-1 0,-1 1 1,1-1-1,-1 0 0,1 0 0,0 0 0,0 0 1,3 1-1,0-1-91,-1 0 1,1 0-1,0-1 1,0 1-1,-1-1 0,1-1 1,0 1-1,9-1 0,7-2-227,1-1 0,-1-1 0,37-12-1,-55 14 382,56-16-558,0-4-116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2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 20124,'-1'1'273,"-1"-1"0,1 1 0,-1 1 0,1-1 0,-1 0 0,1 0 0,0 0 0,-1 1 0,1-1 0,0 1 0,0-1 0,-1 3 0,-2 0 258,-5 8 506,1 1 0,0-1 0,-7 17 0,12-25-928,1 0-1,0 1 1,1-1 0,-1 1 0,1 0 0,0-1 0,0 1 0,1 0-1,-1 0 1,1 0 0,0-1 0,0 1 0,2 8 0,-2-12-97,1 0 1,-1 0 0,1 0-1,0 0 1,-1 0-1,1 0 1,0 0 0,-1 0-1,1 0 1,0-1-1,0 1 1,0 0 0,0-1-1,0 1 1,0-1-1,0 1 1,0-1 0,0 1-1,0-1 1,0 0-1,0 1 1,0-1-1,0 0 1,0 0 0,0 0-1,0 0 1,1 0-1,-1 0 1,0 0 0,0 0-1,0 0 1,0 0-1,0-1 1,0 1 0,0 0-1,0-1 1,2 0 0,5-2 29,0 0 0,0-1 1,10-5-1,5-6 43,-1-1 1,-1 0-1,0-2 1,-1 0-1,-1-1 1,-1-2-1,19-25 1,-44 59-122,1 0 1,-9 24-1,12-31 28,2 0 1,-1 1 0,1-1-1,0 0 1,0 1 0,0-1-1,1 0 1,1 12 0,-1-17 9,1 1 1,-1-1 0,0 0 0,1 0-1,-1 0 1,1 0 0,0 0 0,-1 0-1,1 0 1,0 0 0,0 0 0,0 0-1,-1 0 1,1 0 0,0-1 0,0 1-1,0 0 1,0-1 0,0 1 0,0-1 0,1 1-1,-1-1 1,0 1 0,0-1 0,0 0-1,0 1 1,1-1 0,-1 0 0,0 0-1,0 0 1,0 0 0,1 0 0,-1 0-1,0-1 1,0 1 0,0 0 0,1 0-1,1-2 1,5 0 14,0 0 0,0-1 0,-1 0 0,9-5 0,3-3 36,24-19 0,-27 18 6,31-16 0,-47 27-59,1 1 0,-1 0 0,0 0 0,0 0 0,1 0 0,-1 0 1,0 0-1,1 0 0,-1 0 0,0 0 0,0 0 0,1 1 0,-1-1 0,0 0 1,0 0-1,1 0 0,-1 0 0,0 0 0,0 0 0,0 0 0,1 1 0,-1-1 1,0 0-1,0 0 0,0 0 0,1 1 0,-1-1 0,0 0 0,0 0 0,0 1 1,0-1-1,0 0 0,1 0 0,-1 0 0,0 1 0,0-1 0,0 0 0,0 1 1,0-1-1,0 0 0,0 0 0,0 1 0,0-1 0,0 0 0,0 0 0,0 1 1,0-1-1,0 0 0,0 0 0,0 1 0,-1-1 0,1 0 0,0 0 0,0 1 0,0-1 1,-3 19-5,2-17-2,1-1 5,0 1-1,0-1 1,-1 0-1,1 1 1,0-1-1,0 1 1,1-1-1,-1 0 1,0 1-1,0-1 1,1 1-1,-1-1 1,2 3-1,4-2-155,4-12-257,9-22 187,-10-3 85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2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19084,'2'2'263,"0"1"-1,-1-1 1,1 1 0,-1 0-1,0-1 1,0 1-1,0 0 1,0 0 0,0 0-1,0 0 1,-1 0 0,0 0-1,1 0 1,-1 0-1,0 0 1,-1 0 0,1 0-1,0 0 1,-2 5-1,-2 10 770,-1 0-1,-8 18 0,6-17-368,0 0-207,2-4-117,0-1 1,1 1-1,-3 16 0,7-30-332,0 0 0,0 0 0,0-1 0,0 1 0,0 0 0,0 0 0,0 0 0,0 0 0,0 0 0,0 0 0,0-1 0,1 1-1,-1 0 1,0 0 0,1 0 0,-1-1 0,0 1 0,1 0 0,-1 0 0,1-1 0,0 1 0,-1 0 0,1-1 0,-1 1 0,1 0 0,0-1 0,-1 1-1,1-1 1,0 1 0,0-1 0,-1 0 0,1 1 0,0-1 0,0 0 0,0 1 0,0-1 0,-1 0 0,1 0 0,0 0 0,0 0 0,0 0 0,0 0-1,0 0 1,0 0 0,-1 0 0,1 0 0,0-1 0,0 1 0,1 0 0,7-2 57,-1-1 0,1 1 0,15-8 0,-15 7-46,2-2-47,1 2 0,0-1 0,-1 2 0,1-1 1,1 2-1,-1-1 0,14 2 0,-24-1 23,1 2-1,-1-1 0,1 0 1,-1 0-1,1 1 0,-1 0 1,0-1-1,1 1 0,-1 0 1,0 0-1,1 0 0,-1 0 1,0 1-1,0-1 0,0 1 1,0-1-1,0 1 0,0 0 0,-1-1 1,1 1-1,0 0 0,-1 0 1,1 1-1,-1-1 0,0 0 1,0 0-1,0 0 0,0 1 1,0-1-1,-1 1 0,1-1 1,0 1-1,-1-1 0,0 1 0,0-1 1,0 1-1,0-1 0,0 1 1,0-1-1,-1 4 0,0-2-5,1 0-1,-1-1 0,0 1 0,0 0 0,-1-1 0,1 1 0,-1-1 0,1 1 1,-1-1-1,0 0 0,0 1 0,-1-1 0,1 0 0,-6 5 0,3-4 36,0 0-1,-1 0 0,1 0 0,-1-1 0,0 0 0,0 0 0,0 0 1,-9 2-1,8-3-127,0 0 1,0 0-1,-1-1 1,1 1-1,-1-2 0,1 1 1,0-1-1,-1-1 1,1 1-1,-1-1 1,1 0-1,0-1 1,-1 0-1,1 0 0,0 0 1,-7-4-1,12 4 1,0 1-1,0-1 1,0 1 0,0-1-1,0 1 1,0-1-1,1 0 1,-1 0-1,1 0 1,-1 0-1,1 0 1,0 0 0,0 0-1,0-1 1,0 1-1,0 0 1,0-1-1,1 1 1,-1 0-1,1-1 1,-1 1-1,1-1 1,0 1 0,0-5-1,3-14-762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2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39 213 20260,'9'1'526,"0"-2"0,0 1 0,0-1 0,0-1 1,0 0-1,0 0 0,0 0 0,-1-1 0,1-1 0,-1 1 0,0-1 0,0-1 0,8-5 0,-10 6-401,0-1-1,-1 1 1,1-1-1,-1-1 1,0 1 0,0-1-1,-1 0 1,0 0 0,0 0-1,0 0 1,-1-1 0,0 1-1,0-1 1,0 0-1,-1 0 1,2-12 0,-3 16-121,-1 1-1,0-1 1,0 0 0,0 1 0,0-1 0,0 0 0,0 1 0,-1-1-1,1 0 1,-1 1 0,0-1 0,0 0 0,0 1 0,0-1 0,0 1-1,-3-3 1,3 4-2,0-1-1,0 1 0,-1 0 0,1-1 0,-1 1 1,1 0-1,-1 0 0,0 0 0,1 0 0,-1 1 1,0-1-1,0 0 0,0 1 0,1-1 0,-1 1 1,0 0-1,0-1 0,0 1 0,0 0 1,0 0-1,0 0 0,0 0 0,-3 1 0,-3 2 1,0-1-1,0 1 0,0 0 1,0 1-1,0 0 0,1 0 0,0 1 1,0-1-1,0 2 0,0-1 1,1 1-1,0 0 0,-8 10 0,4-4-25,1 0-1,0 1 1,1 0-1,1 0 1,0 1-1,-9 24 1,13-29-97,1-1 0,0 0-1,1 1 1,-1-1 0,2 1 0,-1 0-1,1-1 1,1 10 0,-1-16 9,1 1 0,-1-1 1,1 0-1,-1 1 0,1-1 0,0 1 1,0-1-1,0 0 0,0 0 1,0 1-1,1-1 0,-1 0 0,1 0 1,-1 0-1,1-1 0,0 1 1,0 0-1,0-1 0,0 1 0,0-1 1,0 1-1,0-1 0,0 0 0,0 0 1,1 0-1,-1 0 0,1 0 1,-1-1-1,0 1 0,1-1 0,4 1 1,20-2-640,3-9-120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2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44 18004,'5'-6'740,"-2"1"-153,1 0-1,0 0 0,1 0 1,8-8-1,-12 13-487,0-1-1,-1 1 1,1-1 0,0 1 0,-1-1-1,1 1 1,0 0 0,0 0 0,-1-1-1,1 1 1,0 0 0,0 0 0,0 0-1,-1 0 1,1 0 0,0 0 0,0 0-1,0 0 1,0 0 0,0 1 56,0-1 1,0 1-1,0-1 0,0 1 1,0 0-1,-1 0 0,1-1 1,0 1-1,0 0 1,-1 0-1,1 0 0,-1 0 1,1-1-1,-1 1 0,1 0 1,-1 0-1,1 0 1,-1 2-1,2 4 111,0 0 0,-1 0 1,0 0-1,0 1 0,-1-1 0,0 0 0,-2 14 0,-12 50 170,9-55-356,-1 0 0,-1 0 0,0-1 0,-10 15 0,-4 8 82,20-37-155,0 1-1,0-1 0,1 1 1,-1-1-1,0 1 1,1-1-1,0 1 0,-1-1 1,1 1-1,0 0 0,0-1 1,-1 1-1,1-1 1,0 1-1,1 0 0,-1-1 1,0 1-1,0-1 1,2 3-1,-2-3-12,1 1-1,0-1 1,0 0 0,0 0-1,0 0 1,0 0 0,0 0 0,0-1-1,1 1 1,-1 0 0,0 0-1,0-1 1,1 1 0,-1-1 0,0 1-1,1-1 1,1 1 0,7 0-111,0 0 0,1 0 0,-1-1 0,18-3 0,-23 3 62,10-1-356,-1-2 0,20-4 0,-31 6 214,0 1 0,1-2 0,-1 1 0,0 0 0,0-1 0,1 1 0,-1-1 1,-1 0-1,1 0 0,0 0 0,0 0 0,-1-1 0,1 1 0,-1-1 0,4-4 0,-5 5 129,-1 1-1,0 0 0,1-1 1,-1 1-1,0 0 0,1-1 1,-1 1-1,0-1 0,0 1 1,0 0-1,0-1 1,0 1-1,-1 0 0,1-1 1,0 1-1,-1-1 0,1 1 1,-2-3-1,-8-10-703</inkml:trace>
  <inkml:trace contextRef="#ctx0" brushRef="#br0" timeOffset="1">1 183 19956,'1'7'1849,"18"-1"-1241,4-3-256,13-3 896,5-3-368,5 0-760,3-3-424,4-1 304,-2-3-80,-8-6-136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2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140 294 14083,'-22'14'1244,"0"-1"278,-23 20-1,39-29-1149,2 1-1,-1-1 0,0 1 1,1 0-1,0 0 0,0 0 0,0 1 1,1-1-1,-5 12 0,7-16-320,1 0 0,-1-1-1,1 1 1,0 0 0,-1 0-1,1 0 1,0-1 0,0 1-1,-1 0 1,1 0 0,0 0-1,0 0 1,0 0-1,0-1 1,0 1 0,1 0-1,-1 0 1,0 0 0,0 0-1,0-1 1,1 1 0,-1 0-1,0 0 1,1 0 0,-1-1-1,1 1 1,-1 0-1,1-1 1,1 2 0,-1-1-5,1 0 0,0 0 0,-1-1 0,1 1 1,0-1-1,-1 0 0,1 1 0,0-1 0,0 0 0,0 0 1,0 0-1,-1 0 0,4-1 0,7-1 9,0-1-1,0 0 1,13-6 0,1-3-14,0-1 0,-1-2 0,0 0 0,34-29 0,-10 8 59,-49 36-101,0 0 0,0-1-1,1 1 1,-1 0 0,0-1-1,1 1 1,-1 0 0,0-1 0,1 1-1,-1 0 1,0 0 0,1 0-1,-1-1 1,1 1 0,-1 0 0,0 0-1,1 0 1,-1 0 0,1 0-1,-1 0 1,1 0 0,-1 0-1,1 0 1,-1 0 0,0 0 0,1 0-1,-1 0 1,2 0 0,-4 13-33,-17 25-26,15-32 42,-3 7-5,0 0 1,1 0-1,1 0 1,0 1-1,1-1 1,0 1-1,-1 16 1,4-29 21,1 0-1,0 0 1,0 0 0,0 0 0,0 0-1,0 0 1,0 1 0,0-1-1,0 0 1,1 0 0,-1 0 0,0 0-1,1 0 1,-1 0 0,1 0 0,-1 0-1,1 0 1,-1 0 0,1 0-1,0 0 1,-1 0 0,1 0 0,0-1-1,2 2 1,-2-1-1,1-1 0,-1 1 0,1-1 0,-1 1 0,1-1 0,-1 0 0,1 0 0,0 0 0,-1 0 0,1 0 0,0 0 0,-1 0 0,1-1 0,-1 1 0,3-1 0,4-2-2,0 0-1,0-1 1,0 0 0,0-1 0,9-6 0,-1-2 51,0-1 1,-1-1 0,-1 0-1,0-1 1,-1 0 0,-1-1 0,0-1-1,11-23 1,-10 14 62,-1 0 0,-1-1-1,-1-1 1,-1 0 0,4-34 0,-11 54-70,0 1 0,-1-1 0,-1-1 1,1 1-1,-2 0 0,-1-15 0,2 23-38,0 1 0,0-1 0,0 0 0,0 0 0,0 0 0,-1 1 0,1-1 0,0 0 0,0 0 0,-1 0 0,1 1 0,0-1 0,-1 0 0,1 1 0,-1-1 0,1 0 0,-1 1 0,1-1 0,-1 0 0,0 1 0,1-1 0,-1 1 0,0-1 0,1 1 0,-1 0 0,0-1 0,0 1 0,1 0 0,-2-1 0,0 1-2,1 1 0,-1-1 0,1 0 0,0 1 0,-1 0 0,1-1 0,0 1 1,0 0-1,-1-1 0,1 1 0,0 0 0,0 0 0,0 0 0,0 0 0,-1 1 1,-5 7 2,0 0 0,0 0 0,-6 14 0,-3 6 181,-21 59 1,32-73-100,1-1-1,1 1 1,0-1 0,1 1 0,0 0 0,1 22-1,1-34-64,0-1-1,0 1 0,0-1 0,0 1 0,1-1 1,-1 1-1,1-1 0,0 1 0,-1-1 0,1 0 1,0 0-1,0 1 0,1-1 0,-1 0 0,0 0 1,1 0-1,-1 0 0,1 0 0,0 0 0,-1-1 1,1 1-1,0-1 0,0 1 0,0-1 1,1 1-1,-1-1 0,0 0 0,0 0 0,1 0 1,-1 0-1,0-1 0,1 1 0,-1-1 0,5 1 1,5-1 17,0 0 1,1-1 0,-1-1-1,0 0 1,20-6-1,-19 5-56,7-2-21,32-7-86,-49 11 105,0 1 1,0-1 0,0 1-1,0 0 1,0 0 0,0 1-1,1-1 1,-1 1 0,0-1-1,0 1 1,0 0 0,5 2-1,-6-1 3,-1-1-1,0 0 0,0 0 1,0 1-1,1-1 0,-1 0 0,-1 1 1,1-1-1,0 1 0,0 0 0,0-1 1,-1 1-1,1 0 0,-1-1 0,0 1 1,1 0-1,-1-1 0,0 1 0,0 0 1,0 0-1,0-1 0,0 1 1,0 0-1,-1 0 0,1-1 0,0 1 1,-1 0-1,0-1 0,-1 4 0,-1 5-359,-1-1-1,-1 0 1,-7 12-1,18-33-2337,2-2 2259,7-14-281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5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84 15555,'-1'2'175,"0"-1"-1,0 1 0,0-1 1,0 1-1,0-1 0,1 1 1,-1 0-1,0 0 0,1-1 0,0 1 1,-1 0-1,1 0 0,0 2 1,1 30 777,-1-17 15,7 205 820,-1 55-1616,-7-216-144,1-3 156,-14 94 0,23-237 470,-2 5-510,17-102 74,53-198 0,-77 379-216,32-100 125,-28 92-106,0 0 1,0 0 0,0 1-1,1 0 1,1 0-1,-1 0 1,1 0-1,10-9 1,-14 15-15,1 1 0,-1-1 0,0 0 0,1 1 1,0-1-1,-1 1 0,1 0 0,0 0 0,-1 0 0,1 0 1,0 0-1,0 1 0,0-1 0,0 1 0,0 0 1,0 0-1,0 0 0,0 0 0,-1 0 0,1 1 0,0-1 1,0 1-1,0 0 0,0 0 0,-1 0 0,1 0 0,0 1 1,-1-1-1,1 1 0,-1-1 0,5 5 0,-4-4 4,1 1 0,-1 0 1,0 0-1,0 1 0,0-1 0,-1 1 0,1-1 0,-1 1 0,0 0 0,0 0 0,0 0 0,-1 0 0,1 0 1,-1 1-1,0-1 0,0 0 0,0 0 0,-1 1 0,0-1 0,0 8 0,-2-2 35,-1 0-1,0 0 1,0 0 0,-1 0-1,-1-1 1,1 0 0,-2 1-1,1-2 1,-1 1 0,-8 9-1,-7 5 31,-1 0 0,-25 21 0,30-31-828,0 1 0,-30 16 0,46-29 292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2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44 18636,'18'-26'2264,"-4"14"-1303,-1 7-417,-9 13 1360,-4 11-391,-11 14-513,-4 6-288,-2 8-272,-1 0-104,0 3-40,1-2-64,7-8-256,4-4-208,11-15-944,3-7-1993,5-9 2657,9-4-456,8-9-360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18428,'-1'3'359,"-1"0"0,0 1-1,1-1 1,0 0 0,0 1 0,0-1-1,0 1 1,0-1 0,1 5 0,-4 9 345,-39 192 4929,38-172-5482,1 1-1,2 0 1,3 60 0,0-94-232,3 29-149,-3-32 155,-1 0 0,0 1 1,0-1-1,1 0 1,-1 1-1,1-1 1,-1 0-1,1 0 1,0 1-1,-1-1 1,1 0-1,0 0 1,0 0-1,0 0 1,0 0-1,0 0 1,0 0-1,2 1 0,-3-2 5,1 1-1,-1-1 0,0 0 0,1 0 0,-1 0 0,1 0 0,-1 0 0,0 0 0,1 0 0,-1 0 0,1 0 0,-1 0 0,0 0 0,1 0 0,-1 0 0,1 0 0,-1 0 0,0-1 0,1 1 0,-1 0 0,0 0 0,1 0 0,-1-1 0,0 1 0,1 0 0,-1 0 0,0-1 0,1 1 0,-1 0 0,1-1 0,4-14-1426,-6-18-224,-23-119-473,24 151 2285,-1 0 0,1 0 1,0 0-1,0-1 0,-1 1 0,1 0 0,0 0 0,0 0 0,1-1 0,-1 1 1,0 0-1,0 0 0,0 0 0,1-1 0,-1 1 0,1 0 0,-1 0 1,1 0-1,-1 0 0,1 0 0,0 0 0,-1 0 0,1 0 0,0 0 0,0 0 1,0 0-1,0 1 0,0-1 0,0 0 0,0 1 0,0-1 0,0 0 0,0 1 1,2-1-1,1 0 191,1 1-1,-1 0 1,1 0 0,-1 0 0,1 1 0,-1-1 0,1 1 0,4 1 0,2 1 123,10 2 16,0-1-1,25 2 0,-40-6-411,0 0 0,1 0 0,-1-1-1,0 1 1,0-1 0,1-1 0,-1 1-1,0-1 1,0 0 0,-1 0 0,1-1-1,6-3 1,20-18-70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2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 16179,'-2'-3'281,"1"0"0,-1 1 0,0-1 0,-1 1 0,1-1 0,0 1 0,-1 0 0,1 0 0,-6-3 0,7 4-225,1 1 1,-1 0 0,0 0-1,1-1 1,-1 1-1,0 0 1,1 0-1,-1 0 1,0 0 0,1 0-1,-1 0 1,0 0-1,1 0 1,-1 0-1,0 0 1,1 0 0,-1 0-1,0 1 1,1-1-1,-2 1 1,1-1 32,0 1 1,0 0 0,0 0-1,0 0 1,0 0-1,1 0 1,-1 0 0,0 0-1,0 0 1,1 0-1,-1 1 1,1-1-1,-1 0 1,0 2 0,-5 20 466,2 0 0,0 0-1,1 1 1,1 33 0,1-40-340,1-10-94,-1-1-1,2 0 1,-1 0 0,1 0-1,2 10 1,-3-15-93,0 0-1,1 0 1,-1 1-1,1-1 1,-1 0-1,1 0 1,-1-1 0,1 1-1,-1 0 1,1 0-1,0 0 1,0 0-1,0 0 1,-1-1 0,1 1-1,0 0 1,0-1-1,0 1 1,0-1-1,0 1 1,0-1 0,0 1-1,0-1 1,0 0-1,0 1 1,0-1-1,0 0 1,1 0 0,-1 0-1,0 0 1,0 0-1,0 0 1,0 0-1,0 0 1,0-1 0,0 1-1,0 0 1,2-1-1,6-2 87,-1-1 1,0 0-1,0 0 0,0-1 0,0 1 0,-1-2 1,0 1-1,0-1 0,0 0 0,6-8 0,11-13 335,22-34-1,-43 57-393,11-15 148,-1-1 1,0 0-1,-2-1 0,14-34 1,-37 92-160,-9 58 1,18-77-52,0 1-1,2 0 1,0-1 0,1 1-1,5 34 1,-5-51 13,1 0 1,-1-1-1,0 1 1,1 0-1,-1-1 1,1 1-1,0-1 1,0 1-1,-1-1 1,1 1-1,0-1 1,0 1-1,0-1 0,0 0 1,1 0-1,-1 1 1,0-1-1,0 0 1,1 0-1,-1 0 1,1 0-1,2 1 1,-2-2 9,0 0 0,0 1 0,0-1 0,0 0 1,0 0-1,0 0 0,0 0 0,0-1 1,0 1-1,0 0 0,0-1 0,0 1 0,0-1 1,0 0-1,0 0 0,0 0 0,-1 0 1,4-2-1,5-4 48,-2-1 0,1 1 1,-1-2-1,0 1 0,-1-1 1,0 0-1,-1 0 0,0-1 1,7-14-1,2-7 152,19-61 0,-20 29-280,-13 72 30,-1-1 0,1 1 0,1 0 0,-1-1 0,1 1 0,1-1 0,3 9 0,-5-15 30,-1-1 0,1 1 0,0 0 1,-1-1-1,1 1 0,0 0 1,0-1-1,0 1 0,0-1 1,1 0-1,-1 1 0,0-1 1,0 0-1,1 0 0,-1 0 1,1 0-1,-1 0 0,1 0 0,0 0 1,-1 0-1,1-1 0,0 1 1,-1-1-1,1 1 0,0-1 1,0 0-1,0 1 0,-1-1 1,1 0-1,0 0 0,0 0 0,0-1 1,-1 1-1,1 0 0,0-1 1,0 1-1,-1-1 0,1 1 1,0-1-1,1-1 0,3-1 3,-1-1 0,-1 1-1,1-1 1,0 0 0,-1 0-1,0-1 1,0 1 0,0-1-1,-1 0 1,1 0 0,-1 0-1,4-10 1,-3 7 4,-1 1 1,0-1-1,-1 0 0,0 0 1,0 0-1,-1 0 0,0 0 1,0-16-1,0 23-5,-1 0 1,0 0 0,0 0-1,0 0 1,0-1-1,0 1 1,-1 0-1,1 0 1,0 0-1,0 0 1,-1 0-1,1 0 1,-1 0-1,1-1 1,-1 1-1,1 0 1,-1 0-1,0 1 1,1-1 0,-1 0-1,0 0 1,0 0-1,1 0 1,-1 1-1,0-1 1,0 0-1,0 1 1,0-1-1,0 0 1,0 1-1,0 0 1,-1-1-1,1 1 1,-1-1-1,0 2-2,0-1 0,0 0-1,0 1 1,0-1 0,0 1-1,0 0 1,0 0 0,0 0-1,0 0 1,0 0 0,1 0-1,-1 0 1,0 1 0,1-1-1,-1 1 1,1-1 0,-1 1-1,-1 2 1,-4 6-13,-1 1-1,1 0 1,1 0 0,0 1 0,-5 16 0,9-24 12,0 1 0,1 0 1,-1 0-1,1 0 0,0 1 1,1-1-1,-1 0 1,1 0-1,0 0 0,0 1 1,1-1-1,0 0 1,-1 0-1,2 0 0,-1 0 1,2 5-1,-1-7 4,-1-1 0,1 0-1,0 0 1,-1 0-1,1 0 1,0 0 0,0-1-1,0 1 1,0 0 0,1-1-1,-1 1 1,0-1 0,1 0-1,-1 0 1,0 0 0,1 0-1,0 0 1,-1-1 0,4 1-1,7 1-2,0-1-1,24-1 0,-6 0 4,-25 0 12,20 1-32,38 8 1,-58-8 48,1 0 0,-1 1 0,1 0 1,-1 0-1,0 1 0,0 0 0,0 0 1,0 0-1,-1 1 0,1 0 0,5 5 1,-15-15 85,0 0 0,1 0 0,0-1 0,0 1 0,1-1 0,0 0 0,-3-13 0,0 1 6,-35-135 123,39 137-587,1 17 306,0-1 0,1 1 0,-1 0 0,0 0 0,0-1 0,0 1 0,0 0 0,1-1 0,-1 1 0,0 0 0,0 0 0,1-1 0,-1 1 0,0 0 0,0 0 0,1-1 0,-1 1 0,0 0 0,1 0 0,-1 0 0,0 0 0,1 0 0,-1-1 0,0 1 0,1 0 0,2 0-275,0 1-1,0-1 1,0 1 0,-1-1-1,1 1 1,0 0-1,5 2 1,6 2-538,6 1-224,0-2 1,0 0-1,1-2 1,-1 0-1,31-1 1,-8-4-252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2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138 168 16876,'1'-2'129,"-1"1"0,0-1 0,0 1 0,0 0 0,-1-1 0,1 1 0,0 0 1,0-1-1,-1 1 0,1 0 0,-1-1 0,1 1 0,-1 0 0,0 0 0,1-1 1,-1 1-1,-1-1 0,1 1-37,0 1 1,1-1-1,-1 1 0,0-1 1,0 1-1,0 0 0,0 0 1,1-1-1,-1 1 1,0 0-1,0 0 0,0 0 1,0 0-1,0 0 0,1 0 1,-1 0-1,0 0 1,0 0-1,0 0 0,-1 1 1,-2 0 131,0 1 1,0 0-1,0 0 1,1 0-1,-1 0 1,1 1-1,-1-1 1,1 1-1,-5 5 1,-1 3-4,1-1 0,0 1 0,0 0-1,-8 20 1,12-24-146,1 1 0,0-1 0,0 1 0,1 0-1,0 0 1,1 0 0,0 0 0,-1 14 0,2-21-63,0 0 0,0 0 1,0 0-1,0 0 0,0 0 1,0 0-1,1 0 0,-1 0 1,0 0-1,0 0 0,1-1 1,-1 1-1,1 0 0,-1 0 1,1 0-1,-1 0 0,1 0 1,0-1-1,-1 1 0,1 0 1,0 0-1,0-1 0,-1 1 1,2 0-1,0 0 3,0-1-1,-1 1 1,1-1 0,-1 0-1,1 0 1,-1 0-1,1 0 1,0 0 0,-1 0-1,1 0 1,-1 0 0,1-1-1,-1 1 1,3-1 0,5-3 48,0 1 1,-1-2 0,1 1 0,8-7 0,22-17 262,-1-1 0,-1-2 0,-1-2 0,-2-1 0,45-59 0,-73 84-227,16-21 171,-21 29-244,0-1 0,0 1 0,0-1-1,-1 0 1,1 0 0,0 1-1,-1-1 1,1 0 0,-1 0-1,0 0 1,1 0 0,-1 1-1,0-1 1,0-3 0,0 5-23,0 0 0,-1-1 0,1 1 0,0 0 0,0 0 0,0 0 0,0-1 0,0 1 0,0 0 0,0 0 0,0 0 0,-1 0 0,1 0 0,0-1 0,0 1 1,0 0-1,0 0 0,0 0 0,-1 0 0,1 0 0,0 0 0,0 0 0,0-1 0,-1 1 0,1 0 0,0 0 0,0 0 0,0 0 0,-1 0 0,1 0 0,0 0 0,0 0 0,0 0 0,-1 0 0,1 0 0,0 0 0,0 0 1,0 0-1,-1 0 0,1 1 0,0-1 0,-13 7 25,-9 14-35,7-2 19,1 2-1,1-1 1,1 2 0,1 0-1,0 0 1,2 1 0,0 0-1,2 0 1,1 1-1,1 0 1,0 0 0,2 1-1,0 25 1,3-47-6,0 0 0,0 0 1,0 0-1,1 0 0,-1-1 0,1 1 1,0 0-1,0 0 0,0-1 0,0 1 1,0 0-1,1-1 0,-1 1 0,1-1 1,-1 0-1,1 1 0,4 3 0,-4-5 0,0 0 0,0 0-1,0 0 1,0 0 0,0 0-1,0-1 1,0 1 0,1-1-1,-1 1 1,0-1-1,0 0 1,0 0 0,1 0-1,-1 0 1,0 0 0,0-1-1,1 1 1,-1-1 0,0 1-1,0-1 1,0 0 0,0 0-1,4-2 1,6-3 20,1-2 0,-1 0-1,-1 0 1,1-1 0,-1-1 0,-1 1 0,16-19-1,-7 4 54,-1 0 0,24-44 0,-40 64-71,-1 2 0,1 0-1,-1 0 0,0 0 1,0 0-1,0-1 1,0 1-1,0 0 0,-1-1 1,1 1-1,-1 0 1,1-1-1,-1 1 0,0-6 1,0 8-8,0 0 1,0 0 0,0 0-1,0-1 1,0 1-1,0 0 1,0 0 0,-1 0-1,1 0 1,0-1 0,0 1-1,0 0 1,0 0-1,0 0 1,0 0 0,-1-1-1,1 1 1,0 0-1,0 0 1,0 0 0,0 0-1,-1 0 1,1 0 0,0 0-1,0 0 1,0-1-1,-1 1 1,1 0 0,0 0-1,0 0 1,0 0 0,-1 0-1,1 0 1,0 0-1,0 0 1,0 0 0,-1 0-1,1 0 1,0 0-1,0 1 1,-12 5 18,-8 12-2,10-6-16,1 0 0,0 1 0,-11 21 0,16-27 1,1 1-1,-1 0 0,1 0 1,1 1-1,0-1 0,0 1 0,-1 15 1,2-23 0,1 0 0,0 1 0,0-1 0,0 0 0,0 0 0,0 1 0,0-1 0,1 0 0,-1 0 0,0 0 0,1 1 0,-1-1 0,1 0 0,-1 0 0,1 0 0,-1 0 0,1 0 0,0 0 0,-1 0 0,1 0 0,0 0 0,0 0 0,0 0 0,0 0 0,1 0 0,0 0 4,0 0-1,0-1 0,0 0 1,0 1-1,0-1 1,0 0-1,0 0 1,1 0-1,-1 0 0,0 0 1,0-1-1,0 1 1,0 0-1,2-2 1,10-3 30,-1 0 0,1-2 0,18-10 0,-26 13-28,12-7 20,-10 6-15,0 0-1,0 0 0,0 1 1,0 0-1,1 0 0,-1 1 0,1 0 1,0 1-1,14-3 0,-21 5-13,-1 0 0,0 1 0,0-1 0,1 0 0,-1 0 0,0 1 0,0-1 0,0 1 0,0-1 0,0 1 0,1-1 0,-1 1 0,0 0 0,0 0 0,0-1-1,-1 1 1,1 0 0,0 0 0,0 0 0,0 0 0,-1 0 0,1 0 0,0 0 0,-1 0 0,1 0 0,0 2 0,9 38-24,-9-36 21,0 0 0,0 0 0,0-1 0,1 1 0,3 8 0,-4-11 4,0-1-1,0 0 1,0 0 0,0 0 0,0 0 0,0-1-1,0 1 1,0 0 0,1 0 0,-1-1 0,0 1 0,0-1-1,1 1 1,-1-1 0,1 1 0,-1-1 0,0 0-1,1 0 1,-1 1 0,1-1 0,-1 0 0,0 0-1,1-1 1,-1 1 0,1 0 0,-1 0 0,0-1-1,1 1 1,1-1 0,4-2 3,-1 0-1,1 0 0,-1 0 1,9-7-1,99-68 28,-113 77-31,0 0 1,0 0 0,1 0-1,-1 1 1,0-1 0,0 0-1,0 1 1,1-1 0,-1 1-1,0 0 1,0-1 0,1 1-1,-1 0 1,0 0 0,1 0-1,-1 0 1,0 0 0,1 0-1,1 0 1,-3 1-2,1 0-1,0-1 1,-1 1-1,1 0 1,-1 0-1,1 0 0,-1 0 1,1 0-1,-1 0 1,0 0-1,1 0 1,-1 0-1,0 0 1,0 0-1,0 0 1,1 0-1,-1 0 1,0 0-1,-1 0 1,1 0-1,0 0 1,0 0-1,0 0 1,0 0-1,-1 1 1,-4 17-299,0 0 0,-1-1 1,-12 27-1,13-36 102,4-13-61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5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19572,'0'9'2249,"7"1"-1265,3-1-360,7-1 1440,6-1-479,9-1-609,8-3-240,4-2-336,-1-1-104,2-1-272,-6 0-200,-5-1-704,-8 2-352,-12 0-1449,-10 2 2169,-9-1-464,-8 0-344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5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15227,'3'16'2153,"8"-7"-849,5-2-456,6-4 1873,3-2-993,7-1-544,5-1-135,0-3-529,-1-2-320,-1 3-960,-2 0-1,-5-1 537,-5-1-208,-4-3-128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5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32 19428,'5'-4'865,"24"-15"1089,-27 17-1731,0 1 0,-1 0 0,1 1 0,0-1 0,0 0 0,0 0 0,0 1 0,0-1 0,0 1 0,0 0 0,0 0 0,0-1 0,3 2 0,-4-1-170,-1 0-1,1 0 0,-1 1 0,1-1 0,0 0 1,-1 1-1,1-1 0,-1 1 0,1-1 0,-1 1 0,0-1 1,1 1-1,-1-1 0,1 1 0,-1-1 0,0 1 0,1 0 1,-1-1-1,0 1 0,0-1 0,0 1 0,1 0 1,-1-1-1,0 1 0,0 0 0,0-1 0,0 1 0,0 0 1,0-1-1,0 1 0,0 0 0,0-1 0,-1 1 1,1 0-1,0 0 0,-9 25 338,-25 47 110,16-39-343,3 1 0,-22 68 0,36-100-150,0 1 0,1-1 1,-1 1-1,1 0 0,-1-1 1,1 1-1,0 0 0,1-1 0,-1 1 1,1 0-1,-1-1 0,1 1 1,2 5-1,-2-7-3,0-1 0,0 1 0,0-1-1,1 0 1,-1 1 0,0-1 0,1 0 0,-1 0 0,1 0 0,-1 0 0,1 0 0,0 0-1,-1 0 1,1-1 0,0 1 0,-1-1 0,1 1 0,0-1 0,0 1 0,0-1 0,0 0-1,-1 0 1,1 0 0,0 0 0,0 0 0,0-1 0,-1 1 0,1 0 0,3-2-1,5 0-177,0-1-1,0 0 0,-1-1 0,1 0 0,-1-1 0,0 0 1,0 0-1,13-10 0,-11 6-163,0-1-1,0 0 1,-1-1 0,0 0-1,12-18 1,-4-1-361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5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15163,'-5'22'2265,"0"9"-985,-2 5-496,3 4 2073,1 3-1201,-1-1-592,1-1-335,4-8-922,2-2-479,4-19 600,6-10-176,4-22-168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5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 19844,'1'-1'123,"0"1"-1,-1-1 0,1 1 1,0 0-1,0-1 1,-1 1-1,1 0 1,0 0-1,0 0 0,-1-1 1,1 1-1,0 0 1,0 0-1,-1 0 0,1 0 1,0 0-1,0 0 1,0 1-1,-1-1 0,1 0 1,0 0-1,0 1 1,-1-1-1,1 0 1,0 1-1,-1-1 0,1 0 1,0 1-1,-1-1 1,1 1-1,-1-1 0,1 1 1,-1 0-1,1-1 1,-1 1-1,1-1 0,-1 1 1,1 0-1,-1-1 1,0 1-1,1 0 1,-1 0-1,0-1 0,0 1 1,0 0-1,1 0 1,-1-1-1,0 1 0,0 0 1,0 1-1,0 3 83,0 1 0,-1-1 0,1 0-1,-1 0 1,0 0 0,-2 7 0,-9 19 264,-24 45 1,21-45-191,-16 41 0,30-68-260,0-1 1,0 1-1,0 0 0,0-1 0,1 1 1,-1 0-1,1-1 0,0 1 0,0 0 1,1 0-1,-1-1 0,1 1 0,1 4 1,-1-6-12,0 0 0,0 1 0,0-1 0,0 0 0,1 0 0,0 0 1,-1 0-1,1 0 0,0 0 0,0-1 0,0 1 0,0-1 0,0 1 0,0-1 1,0 0-1,0 1 0,1-1 0,-1 0 0,5 1 0,7 1 12,0 0 1,0-1-1,0 0 0,1-1 0,-1-1 0,24-2 0,-7-1-431,60-15 0,-85 16 413,0 0-1,0 0 1,-1 0 0,1 0 0,0-1 0,-1 0-1,0 0 1,0-1 0,0 1 0,0-1 0,0 0 0,-1-1-1,6-5 1,8-14-174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5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19828,'-3'10'2065,"7"-2"-1233,5-4-360,9-3 1296,8-1-503,9-2-529,9-3-216,3-1-216,2-1-48,-5 3-168,-3 0-128,-11 5-400,-7 2-464,-18 4-353,-6-1 1009,-16-2-272,-5-1-224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168 746 12595,'-60'-4'1104,"10"1"-688,7-1-152,29-6 776,14-9-400,31-11 89,9-9-57,13-14-72,6-7-64,13-15-88,2-6-120,1-7-640,-2-1 392,-7-2-160,0-8-48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5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20372,'8'0'513,"0"0"0,1 1 0,13 2 0,-19-2-433,1 0 0,-1 1 0,0-1 0,1 1 0,-1-1 0,0 1 0,0 0 0,0 0 0,-1 0 0,1 1 0,3 3 0,39 45 71,-2 1 1,-3 2 0,46 82 0,-38-45-79,57 147 0,-104-236-98,9 31-1085,-10-32 1074,0-1 0,0 1 0,0-1 0,0 0 1,0 1-1,1-1 0,-1 1 0,0-1 0,0 1 0,0-1 0,0 0 0,0 1 1,-1-1-1,1 1 0,0-1 0,0 1 0,0-1 0,0 0 0,0 1 0,-1-1 1,1 1-1,0-1 0,0 0 0,0 1 0,-1-1 0,1 0 0,0 1 0,-1-1 1,1 0-1,0 1 0,-1-1 0,1 0 0,0 0 0,-1 1 0,1-1 0,-1 0 0,1 0 1,0 0-1,-1 0 0,1 1 0,-1-1 0,1 0 0,-1 0 0,1 0 0,-1 0 1,1 0-1,0 0 0,-1 0 0,1 0 0,-1 0 0,1 0 0,-1-1 0,1 1 1,0 0-1,-1 0 0,1 0 0,-1 0 0,1-1 0,0 1 0,-1 0 0,1-1 1,0 1-1,-1-1 0,-21-13-596,-6-6-190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5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16580,'0'20'2200,"8"-5"-976,7-5-456,6-4 1785,8-6-945,7-5-663,5-5-281,5-4-896,-1 0-417,3-5 553,-2-3-200,-3 0-192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5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 18284,'8'-3'1283,"0"0"0,0 1 0,0 0-1,17-2 1,-17 3-807,0 0 0,0 1 0,0 1 0,-1-1 0,16 4 0,-20-4-454,0 1 0,0 0-1,0 0 1,0 0 0,0 0 0,0 0-1,0 1 1,0-1 0,-1 1 0,1 0-1,-1 0 1,1 0 0,-1 0 0,0 0-1,1 0 1,-1 1 0,0-1 0,0 1-1,-1-1 1,1 1 0,-1 0 0,1 0-1,-1 0 1,0 0 0,0 0 0,0 0-1,0 0 1,-1 0 0,1 0 0,-1 0-1,0 0 1,0 1 0,0-1 0,-1 6-1,-1 4 5,-1-1-1,-1 0 0,0 0 1,0 0-1,-1 0 0,-1-1 1,0 1-1,-13 17 0,-1-2-343,-47 50 0,64-74 297,0 1 0,0-1 0,-1 0 0,1 0 0,-1-1 0,0 1 0,0-1 0,0 0 0,0 0 0,0 0 0,0 0 0,-9 1 0,-9-6-183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5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28 17684,'32'-27'4663,"-32"27"-4589,0 0-1,0 0 0,1 0 1,-1 0-1,0 0 0,0 0 1,0 0-1,0 0 0,1 0 1,-1 0-1,0 0 0,0 0 1,0 0-1,0 0 0,1 0 1,-1 0-1,0 0 0,0 0 1,0 0-1,0 0 0,1 0 1,-1 1-1,0-1 0,0 0 1,0 0-1,0 0 0,0 0 1,0 0-1,0 1 0,1-1 1,-1 0-1,0 0 0,0 0 1,0 0-1,0 1 0,0-1 1,0 0-1,0 0 0,0 0 1,0 0-1,0 1 0,0-1 1,0 0-1,0 0 0,0 0 1,0 1-1,0-1 0,0 0 1,0 0-1,0 0 0,0 0 1,0 1-1,0-1 0,-1 0 1,1 0-1,0 0 0,0 0 1,0 1-1,-3 11 767,-11 29 71,-31 59 1,28-64-910,1 0 0,-13 43 1,28-74-4,-1 0 1,1 0 0,1 0 0,-1 0 0,1 0 0,0 6 0,0-9 1,0-1 1,0 0-1,1 1 1,-1-1-1,0 1 1,1-1-1,-1 0 1,1 0-1,0 1 0,-1-1 1,1 0-1,0 0 1,0 0-1,0 0 1,0 0-1,0 0 1,0 0-1,0 0 1,0 0-1,0 0 1,0 0-1,0-1 0,1 1 1,-1 0-1,0-1 1,2 1-1,5 1 1,0 0 0,1-1-1,-1 0 1,0 0 0,1-1-1,-1 0 1,1-1 0,13-2-1,7-3-545,31-10 0,-44 11 260,0 0 1,-1-1-1,0-1 1,0-1-1,-1 0 1,17-12-1,4-9-290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5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35 15923,'47'-34'4091,"-46"34"-4044,-1 0 0,0 0 0,0 0 0,0 0 0,0 0 0,0 0 1,0 0-1,0 0 0,0 0 0,0 0 0,0 0 0,1 0 0,-1 0 1,0 0-1,0 0 0,0 0 0,0 0 0,0 0 0,0 0 0,0 0 1,0 0-1,0 0 0,1 0 0,-1 0 0,0 0 0,0 0 0,0 0 1,0 0-1,0 0 0,0 0 0,0 0 0,0 0 0,0 0 0,0 1 1,0-1-1,0 0 0,0 0 0,1 0 0,-1 0 0,0 0 0,0 0 1,0 0-1,0 0 0,0 0 0,0 0 0,0 1 0,0-1 0,0 0 1,0 0-1,0 0 0,0 0 0,0 0 0,0 0 0,0 0 0,0 0 1,0 0-1,0 1 0,0-1 0,0 0 0,0 0 0,-3 11 974,-4 9-482,-11 13-2,-1-1 0,-35 46 0,-56 54 432,17-21-924,91-109-1222,4-4 321,7-10-175,15-22-235,-14 13 1077,-1 0 0,-1 0 0,-1 0 0,-1-1 1,-1 0-1,-1 0 0,0 0 0,-1-37 0,-8 73 1250,3-2-775,2 0 1,-1-1-1,1 1 1,1 0-1,0 0 1,1-1-1,1 1 1,3 10-1,-4-16-189,0-1 1,0 0-1,1 0 0,0 0 0,0 0 0,0-1 0,0 1 1,1-1-1,0 0 0,0 0 0,0 0 0,0-1 1,1 1-1,0-1 0,-1 0 0,1 0 0,0-1 0,9 4 1,2-2-94,-15-3-9,-1-1 1,0 0 0,0 0 0,0 0-1,0-1 1,0 1 0,0 0 0,0 0 0,0 0-1,0 0 1,0 0 0,0 0 0,1 0-1,-1 0 1,0 0 0,0 0 0,0 0 0,0 0-1,0 0 1,0 0 0,0 0 0,0 0-1,0 0 1,0 0 0,0 0 0,0 0-1,0 0 1,0-1 0,0 1 0,0 0 0,0 0-1,0 0 1,0 0 0,1 0 0,-1 0-1,0 0 1,0 0 0,0 0 0,0 0 0,0-1-1,0 1 1,0 0 0,-1 0 0,1 0-1,0 0 1,0 0 0,0 0 0,0 0 0,0 0-1,0 0 1,0 0 0,0 0 0,0 0-1,0-1 1,0 1 0,0 0 0,0 0 0,0 0-1,0 0 1,0 0 0,0 0 0,0 0-1,0 0 1,-1 0 0,1 0 0,0 0 0,0 0-1,0 0 1,-22-19-780,9 8 646,-23-23-232,12 11 536,-1 0 1,-34-22-1,46 38 159,13 7-317,0 0 1,0 0-1,0 0 0,0 0 1,0 0-1,0 0 0,-1 0 1,1 0-1,0 0 1,0 0-1,0 0 0,0 0 1,0 0-1,0 0 0,0 0 1,0 0-1,0 0 0,-1 0 1,1 0-1,0 0 0,0 0 1,0 0-1,0 0 1,0 0-1,0 0 0,0 0 1,0 0-1,0 0 0,0 0 1,0 0-1,-1 0 0,1 0 1,0 1-1,0-1 0,0 0 1,0 0-1,0 0 1,0 0-1,0 0 0,0 0 1,0 0-1,0 0 0,0 0 1,0 0-1,0 0 0,0 1 1,0-1-1,0 0 0,0 0 1,0 0-1,0 0 0,0 0 1,0 0-1,0 0 1,0 0-1,1 2 29,-1-1 0,1 0-1,0 1 1,0-1 0,0 0 0,0 0 0,0 0 0,0 0 0,1 0-1,-1 0 1,0 0 0,0 0 0,2 0 0,13 7-68,0-1 0,1-1-1,-1 0 1,1-1 0,32 5 0,90 2-1796,-78-9 1511,-3 2-179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5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19764,'3'1'2065,"10"1"-1217,4-2-384,9-2 1304,4-1-591,3 0-689,0-1-368,-6 1-912,-2 0-425,-14 3 937,-4 5-200,-11 2-240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5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19068,'13'3'2137,"10"-6"-1201,3-3-392,5-1 1304,5 1-559,0 1-713,2-1-536,-5 3-1665,-1 0 1537,-12 2-344,-7-1-160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5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19788,'2'-1'269,"0"0"0,0 0 0,0 0-1,-1 0 1,1 0 0,0 0 0,-1 0-1,1-1 1,-1 1 0,3-4 0,5-3 191,150-128 3894,67-87-2135,-175 164-1651,-70 110-540,1-8-76,-37 95 120,48-117-153,1 0-1,1 0 0,1 1 0,-2 35 0,11-24-1324,0-5-1195,-5-22 1808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5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18500,'1'1'199,"0"0"0,0 1 0,-1-1-1,1 0 1,0 0 0,0 0 0,0 0 0,0 0 0,0 0 0,1 0-1,-1 0 1,0 0 0,0 0 0,1-1 0,-1 1 0,0 0 0,1-1-1,-1 1 1,0-1 0,1 0 0,-1 1 0,1-1 0,-1 0 0,3 0-1,42-1 1861,-37 0-1501,71-8 1544,130-34 0,10-2-7135,-217 43 4242,1-2-152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0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20420,'2'1'179,"-1"0"0,0 0 0,0 0-1,0 0 1,0 0 0,0 1 0,0-1 0,-1 0-1,1 0 1,0 1 0,0-1 0,-1 0-1,1 1 1,-1-1 0,0 1 0,1-1-1,-1 0 1,0 1 0,0-1 0,1 1-1,-1-1 1,0 1 0,-1-1 0,1 1 0,0-1-1,0 1 1,-1-1 0,0 2 0,-1 7 300,-1-1 0,-1 1 0,-4 9 0,4-12-338,-21 45 479,14-32-523,1 1 1,-9 28-1,19-49-96,0 1 0,0-1-1,0 0 1,0 0 0,-1 1-1,1-1 1,0 0 0,0 0 0,0 1-1,0-1 1,0 0 0,0 1-1,0-1 1,0 0 0,0 0 0,0 1-1,0-1 1,0 0 0,0 1-1,0-1 1,1 0 0,-1 0 0,0 1-1,0-1 1,0 0 0,0 1-1,0-1 1,1 0 0,-1 0 0,0 0-1,0 1 1,0-1 0,1 0-1,-1 0 1,0 0 0,0 1 0,1-1-1,-1 0 1,0 0 0,0 0-1,1 0 1,-1 0 0,0 0 0,0 1-1,1-1 1,-1 0 0,0 0 0,1 0-1,-1 0 1,0 0 0,0 0-1,1 0 1,-1 0 0,0-1 0,1 1-1,16-5-5,-16 5 6,28-13 18,-14 6-10,1 0 0,0 1 1,0 0-1,0 2 1,21-4-1,-33 8-22,0-1 0,0 1-1,0 0 1,0 0 0,0 1 0,0-1-1,0 1 1,0 0 0,0 0 0,0 0-1,-1 0 1,1 1 0,0 0 0,-1 0-1,1 0 1,-1 0 0,1 0 0,-1 1-1,0-1 1,0 1 0,0 0 0,-1 0-1,1 0 1,-1 0 0,1 1 0,-1-1-1,2 5 1,-1-4-9,-1 0 1,-1 1-1,1-1 0,0 0 0,-1 1 0,0-1 1,0 1-1,0-1 0,-1 1 0,1-1 1,-1 1-1,0-1 0,-1 1 0,1 0 1,-3 8-1,1-6 25,0-1 1,-1 1 0,0-1-1,-1 1 1,1-1-1,-1 0 1,0 0 0,-1-1-1,-6 8 1,-6 3 95,-1-1 0,0-1 0,-1-1 0,-1 0-1,-26 12 1,33-18-67,0-1 0,-1 0-1,1-1 1,-1-1-1,0 0 1,-1-1-1,-16 2 1,27-5-114,1 0 0,0 1 1,-1-1-1,1-1 0,-1 1 0,1 0 1,0-1-1,-1 1 0,1-1 0,0 0 0,0 0 1,0-1-1,-1 1 0,1-1 0,0 1 1,1-1-1,-1 0 0,0 0 0,0 0 1,1 0-1,-1-1 0,1 1 0,0-1 1,0 0-1,0 1 0,0-1 0,0 0 1,1 0-1,-1 0 0,1 0 0,0 0 1,0-1-1,0 1 0,0 0 0,0-1 1,1-3-1,-2-29-480,3-5-174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0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18620,'21'-4'2473,"9"-6"-1337,2-3-496,6 0 2024,5 0-1119,3 2-1049,-1 1-424,-4 2-2601,2 1 2297,-7 0-376,-1 0-240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5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16251,'0'-8'1673,"8"0"-1113,11-6-24,7-5 736,10-11-383,4-9-145,13-11-32,4-5-72,8-2-896,-1-2 496,6-2-232,1-1-88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1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22365,'1'4'205,"-1"1"0,1 0 1,-1-1-1,0 1 0,0 0 1,0-1-1,0 1 0,-1 0 1,0-1-1,0 1 0,-2 5 0,1-1 60,-12 39 326,-33 78-1,31-89-63,2 1 1,1 1-1,-12 65 0,23-96-439,1 0 0,1 0 0,0 0 0,0 1 0,2 10 0,-2-17-69,0 0 1,1 0-1,-1 0 0,1 0 0,0 0 0,-1 0 0,1 0 1,0 0-1,0 0 0,0 0 0,1-1 0,-1 1 0,0-1 1,1 1-1,-1-1 0,1 1 0,-1-1 0,1 0 1,0 0-1,-1 1 0,1-1 0,0 0 0,0-1 0,0 1 1,0 0-1,3 0 0,2 0 10,0 0-1,0-1 1,0 0 0,0-1 0,-1 0-1,1 0 1,0 0 0,-1-1-1,11-3 1,60-27 76,-72 29-104,165-93-802,-140 78 618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1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15467,'1'1'232,"0"0"1,0 0-1,0 0 0,0 0 0,-1 0 0,1 0 0,0 0 0,-1 0 0,1 1 0,-1-1 0,0 0 1,1 1-1,-1-1 0,0 0 0,0 0 0,1 1 0,-1-1 0,0 0 0,-1 1 0,1-1 1,0 0-1,0 1 0,0-1 0,-1 2 0,-11 33 2032,11-35-2178,-139 280 3870,116-237-3825,20-37-165,2-3-137,0 0-1,-1 1 1,1-1 0,-1 0-1,0-1 1,-4 5 0,0-6-191,6-10 173,5-16-106,6-12-144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1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 12315,'2'-1'315,"0"0"0,-1 0 0,1 1 1,0-1-1,-1 0 0,1 1 1,0 0-1,0-1 0,-1 1 0,1 0 1,0 0-1,0 0 0,0 0 0,0 0 1,-1 0-1,1 0 0,0 1 0,0-1 1,-1 1-1,1-1 0,0 1 1,0-1-1,-1 1 0,1 0 0,1 1 1,0 1 40,-1 0-1,-1-1 1,1 1 0,0 0 0,-1 0 0,1 0 0,-1 0 0,0 0 0,0 0 0,0 1 0,0-1 0,0 0 0,-1 5 0,15 173 3250,-12-119-3565,19 114 1,-16-162-1001,-3-19-892,-3-30 194,-6 0 729</inkml:trace>
  <inkml:trace contextRef="#ctx0" brushRef="#br0" timeOffset="1">1 193 17116,'0'10'2392,"3"2"-1280,5-5-391,4-1 1767,6-2-1152,1-2-207,4-5-561,1-3-376,-4-4 400,-1 0-488,-6-4-80,-3-1-64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1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17956,'1'0'44,"-1"0"0,0 0 0,0 0 0,0 0 0,0 0 0,0 0 0,1 0 0,-1 0 0,0 0 0,0 0 0,0 0 0,0 0 0,0 0 0,0 0 0,1 0 1,-1 0-1,0 0 0,0 0 0,0 0 0,0 1 0,0-1 0,0 0 0,0 0 0,1 0 0,-1 0 0,0 0 0,0 0 0,0 0 0,0 1 0,0-1 0,0 0 0,0 0 0,0 0 0,0 0 0,0 0 0,0 1 0,0-1 0,0 0 1,0 0-1,0 0 0,0 0 0,0 0 0,0 1 0,0-1 0,0 0 0,0 0 0,0 0 0,0 0 0,-3 15 788,-5 13-48,-120 287 3046,125-309-3590,1-8-116,4-17-114,6-27-220,18-131-571,-28 205 836,2 0 0,5 40 0,-2-53-8,13 62 218,-14-70-202,1 0-1,0 1 1,0-1 0,0 0-1,1-1 1,0 1 0,9 11 0,-12-17-50,0 0 0,0 0 1,0 0-1,0 0 0,0 0 1,0 0-1,0 0 0,0 0 1,0-1-1,0 1 1,1-1-1,-1 1 0,0-1 1,0 1-1,3 0 0,-3-1-6,-1 0 0,1 0 0,0 0 0,-1-1 0,1 1 0,0 0 0,0 0 0,-1 0 0,1-1 0,-1 1 0,1 0 0,0-1 0,-1 1 0,1 0 0,-1-1 0,1 1 0,-1-1 0,1 1 0,-1-1 0,1 1 0,0-2 0,0 0 4,1-1 1,-1 1-1,0-1 0,0 0 1,-1 1-1,1-1 1,0 0-1,-1 0 0,1 1 1,-1-1-1,0 0 1,0 0-1,-1-4 0,-1-2 8,0 0-1,-1 0 0,0-1 0,-1 2 0,0-1 1,0 0-1,-1 1 0,0 0 0,0 0 1,-1 0-1,0 1 0,-8-8 0,-1 0 7,-2 0-1,1 1 1,-2 0 0,-22-12-1,13 16 82,18 11 21,9 0-119,0-1 0,0 1 1,0 0-1,0-1 1,0 1-1,0 0 1,0-1-1,0 1 1,1-1-1,-1 1 0,0 0 1,0-1-1,1 1 1,-1-1-1,0 1 1,1-1-1,-1 1 1,0-1-1,1 1 0,0 0 1,3 4 27,1 0 1,-1 0 0,1-1-1,0 1 1,1-1-1,-1-1 1,1 1 0,-1-1-1,1 0 1,0 0-1,0 0 1,12 3 0,-3-2-351,1-1 0,0 0 1,0-1-1,17 0 1,-28-2 229,0 0 1,-1 0 0,1 0 0,0-1 0,-1 0-1,1 0 1,5-2 0,4-3-332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1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19700,'1'2'184,"0"-1"0,-1 0 0,1 0 0,0 0 0,-1 0-1,1 0 1,0 0 0,0 0 0,0 0 0,0 0 0,0-1 0,0 1-1,0 0 1,0 0 0,0-1 0,0 1 0,0-1 0,1 1 0,-1-1-1,0 0 1,0 1 0,0-1 0,2 0 0,34 1 1827,-26-1-1193,28-2 504,66-12 0,-18 2-2799,-74 13-779,-15 5-578,-18 7 277,1-6 1107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1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16532,'-8'13'2040,"11"-1"-928,4-5-392,11-3 1449,5-1-441,5-3-440,1-3-183,4-1-441,0 0-192,-5-4-680,-2 4-616,-6 1 744,-1 2-160,-6 1-200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1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7 19060,'10'-5'2481,"-3"4"-1545,-8 7-448,-5 5 2825,2 9-2577,1 5-248,-3 6-280,1 4-112,2 5-72,0-2 0,1 2-24,2-1-80,-1-4-440,1-5-352,1-9-385,-1-1 1009,-2-13-224,-9-2-224</inkml:trace>
  <inkml:trace contextRef="#ctx0" brushRef="#br0" timeOffset="1">1 493 22813,'14'11'2144,"8"-10"-1351,2-2-345,10-6 904,4 0-224,5-2-456,1-2-240,-1 1-384,-6 2-216,-5 6-680,-5-1-360,-8 0 952,-8 1-208,-8 2-208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10 16291,'1'-1'247,"0"0"-1,0 0 1,0 1-1,0-1 0,1 0 1,-1 0-1,0 1 0,0-1 1,0 1-1,1-1 0,-1 1 1,0 0-1,0-1 1,1 1-1,-1 0 0,0 0 1,1 0-1,-1 0 0,2 0 1,-3 0-80,1 1 1,-1-1-1,1 1 1,-1-1-1,1 1 1,-1-1-1,0 1 1,1 0-1,-1-1 1,0 1-1,1-1 1,-1 1-1,0 0 1,0-1-1,0 1 1,1 0-1,-1-1 1,0 1-1,0 0 1,0 0-1,0-1 1,0 1 0,0 0-1,-1 1 1,0 8 723,-2 1 0,1 0 1,-6 13-1,6-17-1288,-54 135 1166,56-142-768,0 0 1,-1 0 0,1 1-1,0-1 1,0 0 0,0 1-1,0-1 1,0 0 0,0 1 0,0-1-1,0 0 1,0 0 0,0 1-1,0-1 1,0 0 0,0 1-1,0-1 1,0 0 0,0 1 0,0-1-1,0 0 1,0 0 0,0 1-1,0-1 1,0 0 0,1 1-1,-1-1 1,0 0 0,0 0 0,0 1-1,1-1 1,-1 0 0,11-2 30,13-13-3,-22 13-25,7-4 14,2-2-8,0 0 0,19-8 0,-26 14-23,-1 0-1,1 1 0,-1 0 1,1 0-1,0 0 0,0 0 1,0 1-1,-1-1 0,1 1 1,0 0-1,0 0 1,0 0-1,6 2 0,-8-1-2,1 0-1,-1 0 0,0 0 0,0 0 1,1 1-1,-1-1 0,0 1 1,0-1-1,-1 1 0,1 0 0,0 0 1,0 0-1,-1 0 0,1 0 1,-1 0-1,0 0 0,0 0 1,0 1-1,0-1 0,0 0 0,0 1 1,0-1-1,-1 1 0,1-1 1,-1 1-1,0 3 0,1 0-14,-1 1-1,0 0 1,0 0-1,0-1 1,-1 1-1,0 0 0,-1-1 1,-3 13-1,0-9 80,0-1-1,0 0 0,0-1 0,-1 1 0,0-1 0,-1 0 0,0 0 0,0-1 0,-15 11 0,18-14-46,-1 0 0,0-1 1,0 0-1,0 0 0,0 0 0,-1-1 0,1 0 1,-1 0-1,1 0 0,-1-1 0,0 0 0,0 0 1,0 0-1,0 0 0,1-1 0,-1 0 0,0-1 1,-9-1-1,12 1-65,0 0 0,0 0 0,0 0 0,0-1 1,0 0-1,0 1 0,0-1 0,1 0 0,-1 0 0,1-1 0,-1 1 0,1 0 1,-4-6-1,1 0-10,0 0 1,0 0-1,-6-16 1,-4-22-302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1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22277,'24'-3'2568,"-4"3"-1784,9 0-359,-3 0 1679,4 1-1272,-3 4-296,2-3-952,-5 1-752,0 0 960,-1 0-152,-4 0-192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1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18996,'2'0'254,"0"-1"0,0 1 0,0 0 0,1 0 0,-1 0 0,0 1 0,0-1 0,1 0 0,-1 1 0,3 0 0,-4 0-126,-1 0 0,1-1 0,0 1 0,-1 0-1,1 0 1,0 0 0,-1-1 0,1 1 0,-1 0-1,1 0 1,-1 0 0,1 0 0,-1 0-1,0 0 1,0 0 0,1 0 0,-1 0 0,0 0-1,0 0 1,0 0 0,0 0 0,0 0 0,-1 2-1,1 19 572,-2 1 0,-1-1 0,-1 0 0,-1 0 0,-11 31 0,-49 105-173,20-56-77,41-91-410,-1 1 0,1 1 0,1-1-1,-3 16 1,6-25-34,-1-1 1,1 1-1,0-1 0,0 1 1,0-1-1,0 1 0,0-1 0,1 1 1,-1-1-1,1 1 0,-1-1 0,1 1 1,0-1-1,0 0 0,0 1 1,0-1-1,1 0 0,-1 0 0,1 0 1,-1 0-1,1 0 0,0 0 1,-1 0-1,1-1 0,0 1 0,0-1 1,0 1-1,1-1 0,2 2 0,3 0 4,0-1 0,1 0 0,-1 0 0,0-1 0,1 0 0,0 0 0,-1-1-1,1 0 1,0 0 0,8-3 0,16-2-167,39-13 0,-44 11-237,-25 6 274,1 0-6,1 0 0,-1 0 0,0-1 0,0 1 0,0-1 0,0 0 0,-1 0 0,7-4 0,-3 0-272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0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 13731,'1'-5'290,"6"-11"5810,-6 25-4978,-17 251 1892,6-144-2336,4-52-415,1-29-365,3 0 0,2 62 0,1-90 102,-1-8-3,0 1 0,0 0 0,0 0 1,1 0-1,-1 0 0,0 0 0,0 0 1,0 0-1,0 0 0,0 0 1,0 0-1,0 0 0,0 0 0,0 0 1,0 0-1,0 0 0,0 0 0,0 0 1,0 0-1,0 0 0,0 0 0,0 0 1,0 0-1,0 0 0,0 0 0,0 0 1,0-1-1,0 1 0,0 0 1,0 0-1,0 0 0,1 0 0,-1 0 1,0 0-1,0 0 0,0 0 0,0 0 1,0 0-1,0 0 0,0 0 0,0 0 1,0 1-1,0-1 0,0 0 0,0 0 1,0 0-1,0 0 0,0 0 0,0 0 1,0 0-1,0 0 0,4-9-149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1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15539,'0'3'5377,"-4"7"-4280,1 10-457,-4 3-304,-2 8 1440,-2 5-1072,2 4-688,-1 2-328,3-2-712,0-3 1856,3-8-1008,4-12-72,2-18-8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 25637,'1'-1'137,"0"0"-1,0 0 0,0 1 0,0-1 0,0 0 0,0 1 0,0-1 1,0 1-1,0-1 0,0 1 0,0 0 0,0 0 0,1-1 0,-1 1 0,0 0 1,0 0-1,0 0 0,1 0 0,-1 0 0,2 1 0,28 2 869,-29-3-988,0 1 1,-1-1 0,1 1-1,0-1 1,0 1-1,0 0 1,0-1-1,-1 1 1,1 0-1,0 0 1,-1 0-1,1 1 1,-1-1-1,1 0 1,-1 1-1,1-1 1,-1 1-1,0-1 1,0 1-1,0 0 1,0-1-1,2 4 1,-2 0-36,-1 0 0,1 0 0,-1 0 0,1 0 0,-1 0 0,-1 0 0,0 6 0,0-4-4,2-6 4,-1 0 0,0-1 0,0 1 0,0-1 0,0 1 0,0-1 0,1 1 0,-1-1-1,0 1 1,1-1 0,-1 1 0,0-1 0,1 1 0,-1-1 0,0 1 0,1-1 0,-1 0 0,1 1 0,-1-1-1,1 0 1,-1 1 0,1-1 0,-1 0 0,1 1 0,-1-1 0,1 0 0,-1 0 0,1 0 0,0 0-1,-1 0 1,1 0 0,-1 0 0,1 0 0,0 0 0,-1 0 0,1 0 0,29-1-517,-23 0 383,-5 1 124,0 0 0,0 0 0,0 0 0,0 0 0,0 0 0,-1 0-1,1 1 1,0-1 0,0 1 0,0-1 0,-1 1 0,1 0 0,0-1 0,0 1 0,-1 0 0,1 0 0,-1 0-1,1 1 1,-1-1 0,1 0 0,-1 1 0,0-1 0,2 2 0,-2 0 11,1 0 0,-1 0-1,0 1 1,0-1 0,0 0 0,0 1 0,0-1-1,-1 1 1,1-1 0,-1 1 0,-1 5 0,0 8 19,-1-1-1,-2 0 1,1 1 0,-8 18 0,2-10 186,-17 36 0,21-51-57,-1-1-1,1 0 0,-1 0 1,-1 0-1,0-1 0,-12 13 0,17-20-97,1 1 0,-1-1-1,0 0 1,1 1-1,-1-1 1,0 0-1,0 0 1,0 0-1,0-1 1,1 1-1,-1 0 1,0-1-1,-1 1 1,1-1-1,0 0 1,0 1-1,0-1 1,0 0-1,0 0 1,0 0 0,-4-1-1,3 0-48,1-1 0,-1 1 0,1-1-1,-1 1 1,1-1 0,-1 0 0,1 1 0,0-1 0,0-1-1,0 1 1,0 0 0,0 0 0,-2-5 0,-2-3-56,0 0 1,1-1 0,1 1-1,0-1 1,0 0-1,-3-21 1,5-10-196,2 1-105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1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20668,'0'0'52,"0"0"-1,0 0 0,0 0 1,0 0-1,0 0 0,0 0 1,1 0-1,-1 0 0,0 0 1,0 0-1,0 0 0,0 0 1,0 0-1,0 0 0,1 0 0,-1 0 1,0 0-1,0 0 0,0 0 1,0 0-1,0 0 0,0 0 1,1 0-1,-1 0 0,0 0 1,0 0-1,0 1 0,0-1 1,0 0-1,0 0 0,0 0 1,0 0-1,0 0 0,0 0 1,0 0-1,1 1 0,-1-1 0,0 0 1,0 0-1,0 0 0,0 0 1,0 0-1,0 0 0,0 1 1,-1 8 792,-7 14-266,7-20-191,-19 45 189,-1 0 0,-3-2 0,-44 67 0,144-236-948,-75 122 359,-1 1 0,0-1 0,0 1 0,1-1 0,-1 1 0,0-1 0,1 1 0,-1 0 0,0-1 0,1 1 0,-1-1 0,0 1-1,1 0 1,-1-1 0,1 1 0,-1 0 0,1 0 0,-1-1 0,1 1 0,-1 0 0,1 0 0,-1 0 0,1 0 0,-1 0 0,1-1 0,4 12-159,-4 29 78,-1-31 68,-5 75 160,3-81-38,-3-7-70,-4-6-22,-94-131 678,112 146-554,1 0-1,-1-1 1,1 0 0,0-1 0,11 3 0,16 3-1441,71 7 0,-63-11 893,-15 0-206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1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18428,'8'12'2624,"5"-11"-1279,2-1-577,5-4 2737,6 2-1769,2 0-880,1-3-304,0 1-560,-2 3-344,-7 6-1176,-6 0-1593,-8 3 2553,-6 1-448,-4 2-408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18540,'18'0'2104,"7"-1"-1479,6-8-265,6-2 968,5-6-1360,1 0 456,3-1-376,-2 5-120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2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 19860,'11'-18'3592,"-7"17"-1012,-5 12-1293,-2 3-876,-1 0-1,-1 0 1,0-1 0,-11 22-1,-10 25 318,21-46-571,1-1 1,1 0 0,0 1-1,-1 20 1,4-31-136,0 0 1,0 0-1,0 0 1,0 0-1,1-1 1,-1 1-1,1 0 0,0 0 1,0 0-1,0 0 1,0-1-1,2 4 1,-1-5-20,-1 1 0,0-1 1,0 1-1,1-1 0,-1 0 1,1 0-1,-1 0 0,1 0 1,0 0-1,-1 0 0,1 0 1,0-1-1,0 1 1,-1 0-1,1-1 0,0 0 1,0 1-1,0-1 0,0 0 1,0 0-1,2 0 0,2-1-168,0 1-1,0-1 0,0-1 0,0 1 1,0-1-1,-1 0 0,1-1 0,0 1 1,-1-1-1,0 0 0,1-1 0,8-7 1,-6 4-344,0 0 1,0-1-1,-1 0 0,0 0 1,0 0-1,8-16 1,-4 4-498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2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17780,'0'4'2576,"0"2"-1447,-1 2-313,-2 5 1480,-1 7-663,-1 6-241,-3 7-552,1 1-144,-2 5-384,-1 0-192,3-3-480,0-3-288,4-10-824,3-6-1233,1-23 1097,2-10 256</inkml:trace>
  <inkml:trace contextRef="#ctx0" brushRef="#br0" timeOffset="1">0 452 20780,'0'10'2313,"9"-4"-1273,2-2-392,11-2 1321,3-4-425,10-2-488,4-2-272,4 0-319,0 4-161,-5-1-336,1 3-304,-13-2-873,-5 1 201,-14 5 680,-8 2-192,-6 0-264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2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21173,'-3'5'566,"0"0"0,0 1 0,0-1 1,0 0-1,1 1 0,0 0 1,-2 8-1,0-2 583,-9 26-360,1 1-1,-12 79 0,23-118-786,1 0 0,0 1 0,0-1 0,0 1 0,0-1 1,0 1-1,0-1 0,0 1 0,0-1 0,0 1 0,0-1 0,0 1 0,0-1 0,0 1 0,0-1 1,0 1-1,1-1 0,-1 1 0,0-1 0,0 1 0,1-1 0,-1 0 0,0 1 0,0-1 0,1 0 1,-1 1-1,0-1 0,1 1 0,-1-1 0,1 1 0,0-1 0,0 0 0,0 0 1,0-1-1,0 1 0,0 0 0,0 0 0,0 0 0,0 0 1,0-1-1,0 1 0,0-1 0,0 1 0,0 0 1,1-2-1,38-30-7,-26 20-19,-8 7-26,1 1 0,0-1 0,1 1 0,-1 0 0,1 1 0,-1 0 0,1 0-1,13-2 1,-19 4 23,0 1 0,0 0 0,0 0 0,0 0 0,1 0 0,-1 0 0,0 1 0,0-1 0,0 1 1,0-1-1,0 1 0,0 0 0,0-1 0,0 1 0,3 2 0,-3-1-1,0 0 0,0 0 0,-1 0 0,1 0 0,-1 0 0,1 0-1,-1 0 1,1 1 0,-1-1 0,0 1 0,0-1 0,0 1 0,-1-1 0,1 1 0,0 4 0,0 1 21,-1 1 0,0-1 0,0 1-1,-1-1 1,0 0 0,0 1 0,-1-1-1,0 0 1,0 0 0,-1 0 0,0 0-1,-1-1 1,0 1 0,0-1 0,-8 12-1,3-8 126,0 1 0,-1-1-1,0 0 1,0-1 0,-1 0-1,-1-1 1,0 0 0,-15 8-1,22-14-140,1-1 1,-1 0-1,0 0 0,0 0 0,0-1 0,0 0 1,0 0-1,0 0 0,0 0 0,-8-1 1,11 0-39,0 0 1,-1 0-1,1-1 1,0 1 0,0-1-1,-1 1 1,1-1 0,0 0-1,0 0 1,0 0 0,0 0-1,0 0 1,0-1-1,0 1 1,1-1 0,-1 1-1,0-1 1,1 1 0,-1-1-1,1 0 1,0 0 0,-1 0-1,1 0 1,0 0-1,0 0 1,-1-3 0,-4-34-310,3-8-152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2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21877,'16'-7'2352,"7"1"-1440,2 1-424,10-1 1489,5 3-745,1 3-656,-2 1-336,1 5-864,-5-2 848,-14-1-328,-5 2-48,-13-5-112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0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23 281 7426,'-1'1'1112,"0"-1"-788,0 0 0,0 0 0,0 1-1,0-1 1,0 0 0,1 1 0,-1-1 0,0 1 0,0-1-1,0 1 1,0 0 0,1-1 0,-1 1 0,0 0-1,0-1 1,1 1 0,-1 0 0,1 0 0,-1 0 0,1 0-1,-1 0 1,0 1 0,1-2-117,0 1-1,-1-1 1,1 0 0,0 1-1,-1-1 1,1 1-1,0-1 1,0 1 0,0-1-1,-1 1 1,1-1-1,0 1 1,0-1 0,0 1-1,0-1 1,0 1-1,0-1 1,0 1 0,0-1-1,0 1 1,0-1-1,1 2 1,11-9 1622,30-29-766,-1-2-1,46-56 0,-54 57-792,-11 11-158,-15 17-62,1-1 0,0 1 1,0 1-1,1-1 0,0 1 0,14-8 0,-23 16-47,0 0-1,0-1 1,0 1-1,0 0 1,1 0-1,-1 0 1,0 0-1,0 0 1,0 0-1,0 0 1,0 0-1,1 0 1,-1 0-1,0 0 1,0 0 0,0 0-1,0 0 1,0 0-1,1 0 1,-1 0-1,0 0 1,0 0-1,0 0 1,0 0-1,0 0 1,1 0-1,-1 0 1,0 1-1,0-1 1,0 0 0,0 0-1,0 0 1,0 0-1,0 0 1,1 0-1,-1 0 1,0 0-1,0 1 1,0-1-1,0 0 1,0 0-1,0 0 1,0 0-1,0 0 1,0 1 0,0-1-1,0 0 1,0 11 57,-4 11 7,-89 215 692,92-235-925,0 0 1,0 0-1,1 0 0,-1 0 0,1 0 1,-1 0-1,1 1 0,0-1 0,0 0 0,0 0 1,0 0-1,0 3 0,4-3-281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0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61 20492,'-15'15'1888,"15"-14"-1795,-1-1 0,0 1-1,1 0 1,-1-1-1,0 1 1,0-1 0,1 1-1,-1-1 1,0 1 0,0-1-1,0 0 1,0 1 0,1-1-1,-1 0 1,0 0 0,0 0-1,0 1 1,0-1 0,-1 0-1,2-3 122,1 1 0,0 0 1,1 0-1,-1 0 0,0 0 0,1 0 0,-1 0 0,4-3 0,3-3-99,0 1-1,1 0 1,0 1-1,0 0 0,0 0 1,1 1-1,13-6 1,-20 10-100,-1 0 0,1 0 0,0 0 0,0 1 0,0-1-1,0 1 1,0 0 0,0 0 0,-1 0 0,1 0 0,0 0 0,0 1 0,6 1 0,-7-1-9,0 0-1,0 0 0,0 1 1,0-1-1,-1 0 0,1 1 1,0 0-1,0-1 1,-1 1-1,1 0 0,-1 0 1,0 0-1,1 0 0,-1 0 1,0 0-1,0 0 0,0 0 1,-1 0-1,1 1 1,0 1-1,2 9 0,-2-1 0,1 0-1,-1 1 1,-1-1 0,0 1 0,-1-1 0,0 0 0,-1 1 0,-1-1 0,-7 24 0,-3 2 13,-38 72 1,50-108-19,-37 68 54,33-62-42,-1 0-1,0 0 1,0 0 0,-1-1 0,-11 11 0,7-13-6,8-12-4,9-13-2,-4 17-1,0 0 0,1 1 1,-1-1-1,0 1 0,1 0 0,0 0 1,0 0-1,-1 0 0,1 0 0,1 0 1,-1 1-1,0-1 0,0 1 0,0 0 1,1 0-1,-1 0 0,0 1 0,1-1 0,-1 1 1,1 0-1,-1 0 0,1 0 0,-1 0 1,0 1-1,1-1 0,-1 1 0,1 0 1,-1 0-1,0 0 0,0 0 0,5 3 1,-3-2-1,0 1 0,0-1 0,0 1 1,0 0-1,-1 1 0,0-1 1,1 1-1,-1 0 0,0 0 0,-1 0 1,1 0-1,-1 1 0,0-1 1,0 1-1,0 0 0,-1 0 0,0 0 1,1 0-1,0 7 0,-3-10 18,1 1 0,-1 0-1,0-1 1,-1 1 0,1-1-1,0 1 1,-1 0 0,0-1-1,1 1 1,-1-1 0,0 1-1,0-1 1,-1 1 0,1-1-1,0 0 1,-1 0 0,1 0-1,-1 0 1,0 0 0,0 0-1,0 0 1,0 0 0,0 0-1,0-1 1,0 1 0,-5 1-1,-6 4 123,0-1 0,0 0 1,-23 6-1,26-8-64,-7 1-263,0 1 1,1 1-1,0 1 1,-21 13-1,42-28-3417,4-12 2816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0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15795,'4'8'1937,"3"-5"-977,5 1-272,5-4 1241,3 2-433,3-4-376,1 2-168,2 0-336,-2 0-111,-2 0-321,-4 0-256,-6 5-785,-2 0-455,-9-5 1056,2-4-240,-3-3-144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0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15331,'0'13'2273,"1"-5"-1209,8-5-328,4 1 1969,5-5-1329,5 1-184,6-3-376,2 0-135,2-4-241,0-1-152,-4-1-456,-2-3-488,-7 2 576,-5 2-128,-11-5-57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1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 16500,'0'0'75,"0"0"0,0-1 1,0 1-1,0 0 1,0 0-1,1 0 0,-1 0 1,0 0-1,0 0 1,0-1-1,0 1 0,1 0 1,-1 0-1,0 0 1,0 0-1,0 0 0,1 0 1,-1 0-1,0 0 1,0 0-1,0 0 0,1 0 1,-1 0-1,0 0 1,0 0-1,0 0 0,1 0 1,-1 0-1,0 0 1,0 0-1,0 0 0,1 1 1,-1-1-1,0 0 1,0 0-1,0 0 0,0 0 1,0 0-1,1 0 1,-1 1-1,0-1 0,0 0 1,0 0-1,0 0 1,0 0-1,0 1 0,1-1 1,-1 0-1,0 0 1,0 0-1,0 0 0,0 1 1,0-1-1,0 0 1,0 0-1,0 0 0,0 1 1,0-1-1,0 0 1,0 0-1,0 0 0,0 1 1,0-1-1,0 0 1,0 0-1,-1 1 0,1 15 2023,-14 31-438,-37 85 1,-1 3-1125,51-134-525,1 0 1,0 0 0,-1 0-1,1 0 1,0 0 0,0 0-1,-1 0 1,1 0-1,0 0 1,0 0 0,0 0-1,0 0 1,1 1 0,-1-1-1,0 0 1,0 0-1,1 0 1,-1 0 0,0 0-1,1 0 1,-1 0 0,1-1-1,-1 1 1,1 0-1,0 0 1,0 1 0,1-1 12,0 0 1,0 0 0,-1 0-1,1 0 1,0 0 0,0-1 0,0 1-1,0-1 1,0 1 0,0-1-1,0 0 1,4 1 0,6-2 17,0 1 0,0-1 0,19-5 0,-4 0-45,-5 2-1258,0-1 1,0 0-1,-1-2 1,33-15-1,-39 14 198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1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14211,'1'0'167,"0"0"1,0 1-1,-1-1 1,1 1-1,0-1 0,-1 1 1,1-1-1,-1 1 0,1-1 1,0 1-1,-1 0 1,1-1-1,-1 1 0,0 0 1,1-1-1,-1 1 1,0 0-1,1 0 0,-1-1 1,0 1-1,0 0 0,1 0 1,-1 0-1,0-1 1,0 1-1,0 0 0,0 1 1,-1 0 204,0 0 0,0 0-1,-1 0 1,1 0 0,0 0 0,-1 0 0,1 0 0,-3 2 0,-3 3 56,-99 101 1997,36-39-2428,69-68-17,-5 5-394,0 1-1,-1-1 1,-8 6 0,31-42-1710,2 5 1426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1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17588,'0'1'139,"1"0"0,-1 0 0,1 0 0,-1 0 0,1 0 0,-1 0 0,0 0 0,1 0 0,-1 0 0,0 0 0,0 0 0,0 0 0,0 0 0,0 0 0,0 0 0,0 0 0,0 0 0,0 0 0,0 0 0,-1 0 0,0 1 0,-10 27 1163,6-15-350,-6 26-261,1 0 0,-4 49 1,5-26-1525,9-62 688,0 0 0,0-1 0,0 1-1,0 0 1,-1 0 0,1-1 0,0 1-1,0 0 1,-1-1 0,1 1 0,0 0 0,-1-1-1,1 1 1,-1 0 0,1-1 0,0 1-1,-1-1 1,0 1 0,1-1 0,-1 1 0,1-1-1,-1 1 1,0-1 0,1 0 0,-2 1-1,1-1-49,-1 0-1,1 0 0,0 0 0,0 0 0,-1 0 0,1 0 0,0 0 0,0-1 1,-1 1-1,1 0 0,0-1 0,0 1 0,0-1 0,-2 0 0,-5-4-874,0-1 0,0 0 0,-9-8 0,10 7 82,-13-8-72,13 10 1807,0 0-1,0 0 1,1-1-1,0 1 1,-9-12-1,15 17-646,0-1 1,-1 1-1,1 0 1,0-1-1,0 1 0,0 0 1,-1-1-1,1 1 0,0 0 1,0-1-1,0 1 1,0-1-1,0 1 0,0 0 1,0-1-1,0 1 1,0-1-1,0 1 0,0 0 1,0-1-1,0 1 0,0-1 1,0 1-1,0 0 1,0-1-1,0 1 0,0-1 1,1 1-1,-1 0 0,0-1 1,0 1-1,1 0 1,-1-1-1,0 1 0,0 0 1,1 0-1,-1-1 1,0 1-1,1 0 0,-1 0 1,0-1-1,1 1 0,-1 0 1,0 0-1,1 0 1,-1 0-1,0-1 0,1 1 1,-1 0-1,1 0 1,25-3 1919,-20 3-1670,9-1 357,63-5-115,-39 2-2249,39-9 1,-36 5 1016,-1 1-250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1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19508,'3'12'2041,"-3"2"-1449,-6 4-288,-2 4 1112,-1 5-768,1 2-176,-1-2-464,2 0-160,0-2-408,1-5-112,2-4-256,1-5-176,0-7 2008,-3-1-1336,2-4 128,-3-6 24</inkml:trace>
  <inkml:trace contextRef="#ctx0" brushRef="#br0" timeOffset="1">2 145 17932,'-2'-2'1944,"5"2"-1072,5-4-295,6 1 1087,6 0-344,7 0-440,2-1-287,10-2-593,2-5-441,5 0-807,0-2 1072,-2-5-232,1-3-192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1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19660,'-2'0'257,"0"1"-1,1 0 1,-1 0 0,0 0-1,0 1 1,1-1 0,-1 0-1,1 1 1,-1-1-1,1 1 1,0-1 0,-1 1-1,1-1 1,-2 4 0,-13 29 1469,14-30-1306,-55 147 1525,5-10-1864,51-139-85,0 1 0,0 0 0,0-1 0,0 1-1,1 0 1,-1 0 0,1-1 0,-1 6 0,1-8 2,1 1 0,-1 0 0,0-1 0,0 1 0,1 0 0,-1-1 0,0 1-1,1 0 1,-1-1 0,1 1 0,-1-1 0,1 1 0,-1-1 0,1 1 0,-1-1 0,1 1 0,-1-1 0,1 0 0,0 1-1,-1-1 1,1 0 0,0 0 0,-1 1 0,1-1 0,0 0 0,-1 0 0,1 0 0,0 0 0,0 0 0,-1 0 0,1 0 0,0 0-1,-1 0 1,1 0 0,0 0 0,-1 0 0,1 0 0,0-1 0,0 1 0,31-7-74,0 0 0,33-14 0,-9 3-807,-44 15 753,-1-1 1,1 0-1,0-1 1,-1 0-1,0 0 1,14-11-1,-10 2-249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1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19644,'4'5'1929,"-6"7"-1209,-3-1-272,-2 6 912,-2 3-400,-3 2-279,4 1-249,-2 0-472,-2 0-352,7-6-497,-2-1-375,4-6 936,0-6-232,-3-4-248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1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19500,'102'21'4614,"-78"-17"-4066,0 0 0,0 1 0,-1 2 0,0 0 0,22 11 0,-42-17-534,0 1 0,-1-1 1,0 0-1,1 1 0,-1 0 1,0-1-1,0 1 0,1 0 1,-2 0-1,1 1 0,0-1 1,0 0-1,2 4 0,-4-4-13,0-1 0,1 1 0,-1-1 0,0 1-1,0-1 1,1 1 0,-1 0 0,-1-1-1,1 1 1,0-1 0,0 1 0,-1-1 0,1 1-1,0-1 1,-1 1 0,0-1 0,1 1-1,-1-1 1,0 1 0,0-1 0,1 0 0,-1 0-1,0 1 1,-2 1 0,-7 6 3,1-1 1,-2 1 0,1-1-1,-1-1 1,0 0-1,0-1 1,-17 7-1,19-8-13,68-3-627,-31-2 454,-18 1 96,-1 0-1,1 0 0,9 3 1,-16-4 68,-1 1 0,1-1 0,-1 1 1,1 0-1,-1 0 0,0 0 0,0 0 0,1 1 0,-1-1 1,0 0-1,0 1 0,0 0 0,0-1 0,-1 1 0,1 0 0,2 4 1,-3-5 12,-1 0 0,0 0 0,1 0 0,-1 0-1,0 1 1,0-1 0,0 0 0,0 0 0,0 0 0,0 1 0,-1-1 0,1 0 0,0 0 0,0 0 0,-1 0 0,1 0 0,-1 0 0,1 1 0,-1-1 0,0 0 0,1 0 0,-1-1 0,0 1 0,0 0 0,1 0 0,-1 0 0,0 0 0,0-1 0,0 1 0,-1 0 0,-34 21 139,1-6 247,-1-1 1,0-2-1,-1-2 0,0-1 0,-60 7 0,96-17-371,-8 2 20,-1-2 0,1 1-1,-16-2 1,23 0-32,0 1 0,0 0 1,0-1-1,0 1 0,0-1 0,0 0 0,0 1 0,0-1 0,0 0 1,0 0-1,1-1 0,-1 1 0,0 0 0,1 0 0,-1-1 1,1 1-1,-1-1 0,1 0 0,0 1 0,0-1 0,-2-3 0,0-9-111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3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 15827,'-1'-1'2089,"-1"1"-1297,1 14-344,-3 3 2145,-1 10-1785,1 6-200,0 9-336,0 4-152,-1 3-40,2-1 32,0-6-240,2-5-160,0-8-400,-1-8-320,-1-12 784,0-6-161,1-16-135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0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 19620,'0'0'97,"0"0"1,-1 0-1,1 0 0,-1-1 0,1 1 0,-1 0 0,1 0 1,0-1-1,-1 1 0,1 0 0,0 0 0,-1-1 0,1 1 1,0 0-1,-1-1 0,1 1 0,0 0 0,-1-1 1,1 1-1,0-1 0,0 1 0,0 0 0,-1-1 0,1 1 1,0-1-1,0 1 0,0-1 0,0 1 0,0-1 0,0 1 1,0 0-1,0-1 0,0 1 0,0-1 0,0 1 0,0-1 1,0 1-1,0-1 0,0 1 0,1-1 0,-1 1 1,0 0-1,0-1 0,0 1 0,1-1 0,-1 1 0,0 0 1,1-1-1,-1 1 0,0 0 0,1-1 0,-1 1 0,0 0 1,1 0-1,-1-1 0,1 1 0,-1 0 0,0 0 1,1 0-1,-1-1 0,1 1 0,-1 0 0,1 0 0,-1 0 1,1 0-1,0 0 0,49-5 580,-38 4-642,1 1-1,-1-2 1,0 0-1,0 0 0,1-1 1,-2-1-1,1 0 1,0 0-1,17-10 0,-29 14-33,0-1 0,0 1 0,0 0 0,1 0-1,-1 0 1,0 0 0,0 0 0,0 0 0,0 0-1,1 0 1,-1 0 0,0 0 0,0-1 0,0 1-1,1 0 1,-1 0 0,0 0 0,0 0-1,0 0 1,1 0 0,-1 0 0,0 1 0,0-1-1,0 0 1,1 0 0,-1 0 0,0 0 0,0 0-1,0 0 1,0 0 0,1 0 0,-1 0 0,0 0-1,0 1 1,0-1 0,0 0 0,0 0-1,1 0 1,-1 0 0,0 1 0,0-1 0,0 0-1,0 0 1,3 13 21,-5 15-4,2-27-18,-41 264 70,-1 22-5,42-261-58,0-22-107,1 1 0,-1-1 1,0 1-1,-1-1 0,1 0 1,-3 9-1,3-18-346,0 0-1,-1 0 1,0 0-1,0 0 1,-4-9-1,-2-13-109,3-2-123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3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17284,'14'2'1201,"0"-1"0,0-1 0,0 0 1,27-5-1,-4 1-291,-28 4-755,27-4 200,1 2 0,-1 2 1,0 1-1,42 7 0,-76-7-350,0-1-1,0 1 1,0-1 0,0 1 0,0-1-1,0 1 1,0 0 0,0 0 0,0 0 0,0 0-1,-1 1 1,1-1 0,0 0 0,-1 1-1,2 1 1,-2-2-3,-1 0 1,0 0-1,1 0 1,-1 0-1,0 0 0,0 0 1,0-1-1,0 1 1,0 0-1,0 0 0,0 0 1,0 0-1,0 0 0,0 0 1,0 0-1,-1 0 1,1 0-1,0 0 0,-1 0 1,1 0-1,-1 0 0,1-1 1,-1 1-1,1 0 1,-1 0-1,0-1 0,1 1 1,-1 0-1,0-1 0,1 1 1,-1 0-1,-2 0 1,-34 27 68,30-24-73,0 1 1,0 0 0,1 0-1,-1 0 1,1 1-1,0 0 1,1 0 0,-9 13-1,13-18-23,0 1-1,1 0 0,-1 0 0,1 0 1,0 0-1,-1 0 0,1-1 0,0 1 1,0 0-1,0 0 0,1 0 0,-1 0 1,0 0-1,1 0 0,-1-1 1,1 1-1,-1 0 0,1 0 0,0-1 1,0 1-1,0 0 0,0-1 0,0 1 1,2 2-1,4 4-81,1 0 0,0 0 1,9 7-1,-9-8 41,1 1 34,0 0 0,-1 1 1,0-1-1,-1 2 0,0-1 0,10 18 0,-15-23 30,0 0-1,-1 0 0,1 0 0,-1 0 0,0 0 1,0 0-1,-1 0 0,1 0 0,-1 0 1,0 0-1,0 0 0,0 0 0,0 0 0,-1 0 1,0 1-1,0-1 0,0 0 0,0-1 0,0 1 1,-1 0-1,0 0 0,-3 6 0,-2-1 57,1-1 0,-1 1 0,-1-1 0,0 0 0,0-1 0,0 1 0,-1-2 0,0 1 0,0-1 0,-1-1 0,1 0 0,-1 0 0,0-1 0,-1 0 0,1 0 1,-1-1-1,0-1 0,0 0 0,1-1 0,-1 1 0,0-2 0,-1 0 0,1 0 0,0-1 0,1-1 0,-1 1 0,0-2 0,0 0 0,1 0 0,-1-1 0,-16-8 0,-18-19-2755,44 30 2213,5 0-96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3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17956,'-4'4'1728,"8"-4"-1040,5-3-224,9-4 993,7 0-273,6-3-312,5-2-160,4 2-296,2 2 1,-6 2-161,-2 2-168,-7 4-312,-4 0-297,-8 4-479,-4 2-312,-8-1 944,-3-2-248,-10-1-184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14715,'1'16'1697,"9"-9"-737,6-7-304,10 0 952,5-3-336,5 0-199,3-3-257,1-2-960,0-4 1656,-11-3-1344,-8-5-8,-9 1-72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3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47 18572,'1'-1'184,"-1"-1"-1,1 1 1,0 0 0,0 0 0,-1 0-1,1 0 1,0 0 0,0 0 0,0 0-1,0 0 1,0 0 0,0 0-1,0 1 1,1-1 0,-1 0 0,2 0-1,23-9 854,-21 8-473,8-2-224,-1 0 1,1 1 0,0 1-1,-1 0 1,1 1-1,0 0 1,0 1 0,0 0-1,0 1 1,0 1 0,23 5-1,-34-6-328,-1-1-1,1 0 0,0 1 1,-1 0-1,0-1 0,1 1 1,-1 0-1,1 0 0,-1 0 1,0-1-1,1 2 0,-1-1 1,0 0-1,0 0 0,0 0 1,0 0-1,0 1 0,0-1 1,0 0-1,0 1 0,-1-1 1,1 1-1,0-1 0,-1 1 1,1-1-1,-1 1 0,0 0 1,1-1-1,-1 1 0,0-1 1,0 1-1,0 0 0,0-1 1,-1 1-1,1 0 0,0-1 1,0 1-1,-1-1 0,1 1 1,-1-1-1,0 1 0,1-1 1,-1 1-1,0-1 0,-2 3 1,-8 10 8,0-1 1,-1 1-1,-1-2 1,0 0-1,-1-1 1,-29 19-1,11-7-5,12-8-21,-40 32 51,56-44-47,0 1 0,0 0-1,0 0 1,1 1 0,0-1 0,0 1 0,0-1 0,0 1-1,1 0 1,-4 9 0,6-13 0,0 1 0,0-1 0,-1 0 0,1 0 0,0 1 0,0-1 0,0 0-1,1 0 1,-1 1 0,0-1 0,0 0 0,1 0 0,-1 0 0,1 1 0,-1-1 0,1 0 0,-1 0 0,1 0 0,0 0 0,-1 0 0,1 0 0,0 0 0,0 0-1,0 0 1,0-1 0,0 1 0,0 0 0,0 0 0,0-1 0,0 1 0,0-1 0,0 1 0,1-1 0,-1 1 0,0-1 0,0 0 0,2 1 0,6 1 1,0-1 1,0 1 0,18-1-1,-24-1 0,16 1-336,-1-1 1,0-1-1,1-1 1,-1 0-1,0-1 1,27-9-1,-43 11 286,-1 1-1,1-1 1,0 0-1,0 0 0,-1 0 1,1 0-1,-1 0 1,1 0-1,-1-1 0,0 1 1,1 0-1,-1-1 1,0 1-1,0-1 0,0 1 1,0-1-1,0 0 0,0 1 1,1-4-1,4-14-552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3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13691,'1'16'5884,"5"14"-3590,1 20-2098,5 201 446,-3-54 288,-6-182-562,-3-15-356,0 0 0,0 1 1,0-1-1,0 0 0,0 0 0,0 0 1,0 0-1,0 0 0,1 0 0,-1 0 1,0 0-1,0 0 0,0 0 0,0 0 1,0 0-1,0 1 0,0-1 1,1 0-1,-1 0 0,0 0 0,0 0 1,0 0-1,0 0 0,0 0 0,0 0 1,1 0-1,-1 0 0,0 0 0,0 0 1,0-1-1,0 1 0,0 0 0,0 0 1,1 0-1,-1 0 0,0 0 0,0 0 1,0 0-1,0 0 0,0 0 0,0 0 1,0 0-1,0 0 0,1-1 0,-1 1 1,0 0-1,0 0 0,0 0 0,10-25 692,4-32-222,-2-2 0,4-69-1,-8-120-237,-11 203-219,1 34-30,1 0 0,1 0 0,1-18 0,-1 28 4,1-1 0,0 1 0,0-1 0,0 1 0,-1 0 0,1 0 0,0-1 0,1 1 0,-1 0 0,0 0 0,0 0 0,0 0 0,1 0 0,-1 0 0,0 1 0,1-1 0,-1 0 0,1 1 0,-1-1 0,1 1 0,-1-1 0,1 1 0,-1 0 0,3-1 0,40-4 14,10 6-3,84 12 0,6 1 1,-61-15-2,142-19 1,-148 10-1,1 3 0,95 4 0,-144 4-11,-1-2 0,1 0 0,-1-2 0,1-1 0,-1-2 0,48-15 0,-62 16 9,-7 3 4,0-1-1,1 1 0,-1 1 1,0-1-1,10 0 0,-17 2-9,1 1 0,-1-1 0,0 0 0,1 1 0,-1-1 0,0 0 0,1 1 0,-1-1 0,0 0 0,0 1 0,1-1 0,-1 1 0,0-1 0,0 1 0,0-1 0,1 0 0,-1 1 0,0-1 0,0 1 0,0-1 0,0 1 0,0-1 0,0 1 0,0-1 0,0 1 0,0-1 0,0 1 0,0-1 0,0 1 0,-1-1 0,1 1 0,0-1-1,0 0 1,0 1 0,-1 0 0,-7 25-49,6-19 58,-17 41 61,15-40-46,1 0-1,0-1 1,0 1 0,0 0-1,1 1 1,0-1-1,1 0 1,0 0 0,0 1-1,1 9 1,0-18-64,0 1-1,0 0 1,0 0 0,0 0-1,1-1 1,-1 1 0,0 0 0,1 0-1,-1-1 1,1 1 0,-1 0-1,1-1 1,-1 1 0,1-1-1,-1 1 1,1 0 0,0-1 0,-1 1-1,1-1 1,0 0 0,-1 1-1,1-1 1,0 1 0,0-1 0,0 0-1,-1 0 1,1 0 0,0 1-1,0-1 1,0 0 0,-1 0 0,1 0-1,0 0 1,1 0 0,29-6-711,-12-1 298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3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16884,'1'-1'196,"1"1"0,0-1 0,0 0 0,-1 1 0,1-1 0,0 0 0,-1 0 0,1 0 0,-1-1 0,1 1 0,-1 0 0,0-1 0,1 1 0,-1 0 0,0-1 0,2-2 0,0-1 191,90-116 3969,31-73-2021,-117 179-2163,-6 12-130,0 0 1,0-1-1,1 1 1,0 0-1,-1 0 1,1 1 0,0-1-1,1 0 1,2-3-1,-5 6-39,1 0-1,-1 0 0,0 0 1,0 0-1,0 0 0,0 0 1,0-1-1,0 1 0,0 0 1,0 0-1,1 0 0,-1 0 1,0 0-1,0 0 0,0 0 1,0 0-1,0 0 0,0 0 1,1 0-1,-1 0 0,0 0 1,0 0-1,0 0 0,0 0 1,0 0-1,0 0 0,0 0 1,1 0-1,-1 1 0,0-1 1,0 0-1,0 0 0,0 0 1,0 0-1,0 0 0,0 0 1,0 0-1,1 0 0,-1 0 1,0 0-1,0 1 0,0-1 0,0 0 1,0 0-1,0 0 0,0 0 1,0 0-1,0 0 0,0 0 1,0 1-1,1 10 52,-4 19-36,2-26-14,-2 18-119,-9 59-618,-1 102-1,11-202 185,2 2 95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3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16524,'2'6'2216,"2"-5"-1256,8-1-248,2 0 1377,5-4-713,-1-3-240,7 1-319,-3 0-97,3 2-368,-4 0-240,-1-1-800,-5 1-513,3-10 969,4-4-184,-4-3-128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3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 17268,'7'-9'4415,"-6"15"-2882,-2 0-987,0 19-4,-2 1 0,-2-1-1,-13 47 1,8-34-403,-10 30-38,-8 38 0,27-104-96,1 0 0,0-1 1,-1 1-1,1 0 0,0-1 1,0 1-1,0 0 0,0 0 1,0-1-1,0 1 0,0 0 1,1 0-1,-1-1 0,1 1 0,-1 0 1,1-1-1,0 1 0,0-1 1,1 3-1,-1-3 4,1 0 0,0 0 0,-1 0 0,1 0 0,0 0 0,0 0 0,0-1 1,0 1-1,0-1 0,0 1 0,0-1 0,0 0 0,0 1 0,0-1 0,0 0 0,0-1 0,2 1 0,16-2 92,0-1-1,-1-1 1,37-11 0,-38 9-139,-16 6-72,1-1-1,0 1 1,-1-1-1,1 0 1,-1 0-1,0 0 1,1 0-1,-1-1 1,0 1-1,0 0 1,1-1-1,-1 0 1,0 1-1,-1-1 1,1 0 0,0 0-1,0 0 1,-1 0-1,1 0 1,-1-1-1,0 1 1,0 0-1,0-1 1,0 1-1,0-1 1,0 1-1,0-1 1,-1 1-1,0-1 1,1 1-1,-1-1 1,0 0-1,0-2 1,0-29-601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5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13987,'-50'46'2833,"27"-26"-2220,-23 26 1,-6 19 374,3 2 1,-46 83-1,93-148-1455,3-6 175,6-15 62,12-28 22,0 3-83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5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15179,'1'0'104,"0"0"0,1 0 0,-1 0 1,0 1-1,0-1 0,0 0 0,0 1 0,0-1 0,0 1 0,0-1 0,0 1 0,0-1 0,0 1 0,0 0 0,0 0 0,0-1 0,0 1 1,-1 0-1,1 0 0,0 0 0,-1 0 0,1 0 0,0 0 0,-1 0 0,1 0 0,-1 0 0,0 0 0,1 0 0,-1 0 0,0 0 1,0 1-1,0-1 0,1 0 0,-1 2 0,0 6 304,0 0 1,0 0-1,-2 14 1,1-13-91,-13 93 961,8-71-1281,1 1-1,2 0 0,1 0 0,2 0 0,5 41 1,-1-59-799,-4-14 780,0-1 0,0 0 0,0 0 0,0 0 0,0 0 0,0 0 0,0 0 0,0 0 0,0 0 0,0 0 0,0 0 0,0 0 0,0 0 0,0 1 0,0-1 0,0 0 0,0 0 0,0 0 0,0 0 0,0 0 0,0 0 0,0 0 0,0 0 0,0 0 0,0 0 1,0 0-1,0 0 0,0 0 0,0 0 0,0 0 0,1 0 0,-1 0 0,0 0 0,0 0 0,0 1 0,0-1 0,0 0 0,0 0 0,0 0 0,0 0 0,0 0 0,0 0 0,0 0 0,0 0 0,1 0 0,-1 0 0,0 0 0,0 0 0,0 0 0,0 0 0,0-1 0,0 1 0,0 0 0,0 0 0,0 0 0,0 0 0,0 0 0,0 0 0,0 0 0,0 0 0,1 0 0,-1 0 0,0 0 0,0 0 1,0 0-1,0 0 0,0 0 0,0 0 0,0-3-106,0 1 0,0 0 0,0 0 1,0 0-1,0 0 0,-1 0 1,1 0-1,-1 0 0,1 0 0,-1 0 1,-1-2-1,-8-18-649</inkml:trace>
  <inkml:trace contextRef="#ctx0" brushRef="#br0" timeOffset="1">4 219 14451,'-3'-2'1456,"4"5"-703,3 6-225,8-1 768,5 2-112,10 2-240,1-4-127,6 0-193,2-4-144,0-4-592,-2-2-400,-4-8 456,-5-4-112,-7-7-120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1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18228,'-1'1'134,"0"-1"0,0 1 0,0-1 0,1 1 0,-1-1 0,0 1 0,0 0 0,1-1 0,-1 1 0,1 0 0,-1 0 0,0-1 0,1 1 0,-1 0 0,1 0 0,0 0 0,-1 0 0,1 0 0,0 0 0,-1 0 0,1 0 0,0-1 0,0 1 0,0 0-1,0 0 1,0 0 0,0 2 0,1-2 31,0 0-1,0-1 0,0 1 0,0 0 0,0-1 0,0 1 1,0 0-1,0-1 0,1 1 0,-1-1 0,0 0 0,0 1 1,0-1-1,1 0 0,-1 0 0,0 0 0,2 0 0,11 0 489,0 0 0,21-3-1,113-27 448,-88 10-4296,-59 19 2941,0 1 218,-1 0 0,1 0 1,-1 0-1,1 0 0,-1 0 1,0 0-1,1 0 0,-1-1 1,1 1-1,-1 0 0,0 0 1,1 0-1,-1-1 0,0 1 1,1 0-1,-1 0 0,0-1 1,1 1-1,-1 0 0,0-1 0,1 1 1,-1 0-1,0-1 0,0 1 1,0-1-1,1 1 0,-1 0 1,0-1-1,0 1 0,0-1 1,0 1-1,0-1 0,-4-4-832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5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17220,'6'-4'466,"0"0"-1,0 1 1,0 0 0,1 0 0,-1 1 0,1-1-1,-1 2 1,1-1 0,0 1 0,0 0 0,0 0 0,0 1-1,13 0 1,-18 0-422,1 0 0,0 1 0,-1-1 0,1 1 0,0-1 0,-1 1 0,1 0 0,-1 0 0,1 0 0,-1 0 0,0 0 0,1 1 0,-1-1 0,0 1 0,0 0 0,0-1 0,0 1 0,0 0 0,0 0 0,0 0 0,-1 1 0,1-1 0,-1 0-1,0 0 1,1 1 0,-1-1 0,0 1 0,0-1 0,-1 1 0,1 0 0,0-1 0,-1 1 0,0 0 0,0-1 0,1 1 0,-2 0 0,1 4 0,-2 0-44,1-1 1,-1 1-1,0-1 0,-1 1 0,0-1 1,0 0-1,0 0 0,-1 0 0,0 0 0,0 0 1,-8 7-1,5-4-5,0 0 1,1 0-1,-6 12 0,11-20 1,1 0-1,-1 0 1,1-1 0,0 1-1,-1 0 1,1 0 0,0 0-1,-1 0 1,1 0 0,0 0-1,0 0 1,0-1 0,0 1-1,0 0 1,0 0-1,0 0 1,0 0 0,0 0-1,1 0 1,-1 0 0,0 0-1,1 0 1,-1-1 0,0 1-1,1 0 1,-1 0 0,1 0-1,-1-1 1,1 1 0,0 0-1,-1-1 1,1 1-1,0 0 1,-1-1 0,1 1-1,0-1 1,0 1 0,0-1-1,-1 1 1,1-1 0,0 0-1,0 1 1,0-1 0,1 0-1,5 2-65,1-1 0,-1 1-1,0-2 1,12 1-1,-14-1 6,57-2-2532,117-18 1,-118 11 1446,-27 6 202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5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16323,'13'7'2169,"2"-3"-1305,10-4-312,10-3 1241,9-2-833,3-3-128,7 1-272,-4-1-240,-4-1-872,-5 0-464,-9 2 832,-11 2-144,-12 2-144</inkml:trace>
  <inkml:trace contextRef="#ctx0" brushRef="#br0" timeOffset="1">99 221 17332,'27'3'1912,"9"-13"-1128,4-11-328,3-1 1065,5 4-497,-2 0-704,-3 0-576,-6 5 256,-6 0-120,-11 0-160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5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 18244,'1'-1'64,"-1"1"-1,0 0 1,1 0 0,-1 0-1,0-1 1,1 1 0,-1 0-1,0 0 1,1 0 0,-1 0-1,1 0 1,-1 0 0,0 0-1,1 0 1,-1 0 0,1 0-1,-1 0 1,0 0 0,1 0-1,-1 0 1,1 0 0,-1 0-1,0 0 1,1 0 0,-1 0-1,1 1 1,-1-1 0,0 0-1,1 0 1,-1 1 0,0-1-1,0 0 1,1 0 0,-1 1-1,0-1 1,1 0 0,-1 1-1,0-1 1,0 0 0,0 1-1,1-1 1,-1 0 0,0 1-1,0-1 1,0 1 0,0-1-1,0 0 1,0 1 0,0-1-1,0 1 1,0-1 0,0 0-1,0 1 1,0-1 0,0 1-1,0-1 1,0 0 0,0 1-1,0 0 1,-6 32 1521,4-27-1490,-4 17 37,-2-1 1,0 0 0,-2 0-1,-23 39 1,-6 15-107,26-49-10,-15 36-4,26-58-11,1 1 0,-1 0-1,1-1 1,0 1 0,0 0 0,0 0-1,1 0 1,1 10 0,-1-14-1,0-1-1,0 0 1,1 0 0,-1 1-1,1-1 1,-1 0 0,1 0-1,-1 0 1,1 1 0,0-1 0,-1 0-1,1 0 1,0 0 0,0 0-1,0 0 1,0 0 0,0-1-1,0 1 1,0 0 0,2 1-1,-1-1 2,1 0 0,0 0 0,-1-1-1,1 1 1,0 0 0,-1-1 0,1 0-1,0 0 1,4 0 0,7-1 15,-1-1-1,0-1 1,18-5 0,-19 5 9,13-4-122,109-30 497,-111 28-1711,36-18-1,-50 23 1074,-1-2 0,1 1 1,-2-1-1,9-8 0,0-3-510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0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0 762 11522,'5'6'128,"-1"0"-1,1-1 1,0 1-1,0-1 1,1 0-1,0-1 1,0 1-1,0-1 1,0 0 0,0-1-1,1 1 1,0-1-1,-1-1 1,1 1-1,13 2 1,6 0-12,0 0 1,53 1-1,365-18 952,-361 7-778,339-37 662,-213 18-741,1147-138 1653,-933 72-1602,-10-31-100,-388 113-155,4-2 122,0-1 0,-1-2-1,0-1 1,-1-1 0,27-21 0,116-100 1278,-167 134-1321,1-1-1,-1 0 0,0 0 0,0 0 0,0 0 0,-1 0 0,1-1 0,-1 0 0,0 1 0,0-1 0,3-6 0,-5 8-31,0 0 0,0 0 0,0 0 0,0 0 0,0-1 0,0 1 0,-1 0 0,1 0 0,-1 0 0,1 0 0,-1 0 0,0 0 0,0 0 0,0 0 0,0 0 0,0 0 0,0 0 0,0 1 0,-1-1 0,1 0 0,-1 1 0,1-1 0,-4-1 0,-5-6 118,7 6-151,-1 0 0,1 1 0,0-2 0,0 1 0,0 0 0,1 0 0,-1-1 0,1 0 0,-1 1 0,-1-6 0,4 9-22,0-1 1,0 1-1,0 0 1,-1-1-1,1 1 1,0 0-1,0 0 1,0-1-1,-1 1 0,1 0 1,0-1-1,-1 1 1,1 0-1,0 0 1,0 0-1,-1-1 1,1 1-1,-1 0 1,1 0-1,0 0 1,-1 0-1,1 0 1,0 0-1,-1 0 1,1-1-1,0 1 1,-1 0-1,1 0 0,-1 0 1,1 1-1,0-1 1,-1 0-1,1 0 1,-1 0-1,-13 5-722,10-3 514,3-2 25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0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7 104 14851,'-7'7'2314,"9"-4"-673,16-4 153,29-13-461,-13 1-730,-1-1 1,-1-2-1,57-38 1,-88 54-589,-1-1 1,0 1 0,0 0 0,1 0 0,-1 0-1,0 0 1,1 0 0,-1 0 0,1 0-1,-1 0 1,0 0 0,1 0 0,-1 0 0,0 0-1,1 0 1,-1 0 0,0 0 0,1 0 0,-1 1-1,0-1 1,0 0 0,1 0 0,-1 0 0,0 0-1,1 1 1,-1-1 0,0 0 0,0 0 0,1 0-1,-1 1 1,0-1 0,0 0 0,0 1 0,1-1-1,-1 0 1,0 0 0,0 1 0,0 0 0,9 18 141,-2-2-104,-3-13-200,0 1 0,1 0-1,-1-1 1,1 0 0,0 0-1,0-1 1,7 5 0,-7-5-267,0 0-1,0 0 1,-1 0 0,0 1 0,1-1 0,-1 1 0,-1 0 0,1 0 0,4 6 0,-6-1-548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0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16980,'-9'5'1552,"5"1"-1000,6-2-208,8-1 784,7 1-167,7-4-281,5 0-144,4 0-184,3-4-72,-1-1 0,0 1-96,-9 1-392,-3 0-208,-9 2-504,-5 1-120,-11 1 735,-7 2-159,-5 3-280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0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14843,'13'14'2049,"3"-5"-1137,17-6-240,1-3 928,12-3-407,1-2-73,4-2-408,-3 0-416,-8-2-2552,-7 4 2176,-13 2-401,-7 1-183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0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 17220,'2'-4'1760,"0"6"-1080,-2 13-240,0 5 1057,-1 6-353,-2 5-480,0 4-176,0 2-256,3 3 16,-1-7-128,0 0-120,1-7-304,-2-5-232,2-4-512,-4-7 2048,-5-12-1136,-4-7-96,-2-5-24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0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16908,'8'-8'509,"0"1"0,1 0 0,0 0-1,0 1 1,1 1 0,-1-1 0,1 1 0,0 1 0,1 0 0,14-4 0,-18 7-388,-1-1 1,1 1-1,-1 1 0,1-1 0,-1 1 1,1 0-1,-1 0 0,1 1 0,-1 0 0,0 0 1,1 1-1,-1 0 0,0 0 0,0 0 1,0 1-1,0-1 0,0 2 0,-1-1 0,6 4 1,-8-5-114,-1 0 0,1 0 0,-1 0 0,0 1 0,0-1 0,0 0 0,0 1 0,0 0 0,-1-1 0,1 1 0,-1 0 0,0 0 0,1 0 0,-1 0 0,0 0 0,-1 0 0,1 0 0,-1 0 0,1 0 0,-1 0 0,0 0 0,0 0 0,0 0 0,-1 0 0,1 1 0,-1-1 0,1 0 0,-1 0 0,-2 4 0,0 0-14,0-1 0,-1 1 0,0-1 0,0 0 0,0 0 0,-1-1 0,0 1 1,0-1-1,-1 0 0,1 0 0,-10 6 0,14-11-8,0 0 0,1 1 1,-1-1-1,1 0 0,-1 0 0,1 1 0,-1-1 0,1 0 1,-1 1-1,1-1 0,-1 1 0,1-1 0,-1 1 0,1-1 1,-1 1-1,1-1 0,0 1 0,-1-1 0,1 1 0,0-1 1,0 1-1,0-1 0,-1 1 0,1 0 0,0-1 0,0 1 1,0-1-1,0 1 0,0 1 0,15 8-380,-4-4 302,-5-2 75,0-1 1,0 1-1,-1 0 1,1 1 0,-1-1-1,0 1 1,-1 0 0,1 0-1,-1 1 1,0-1-1,0 1 1,4 9 0,-6-10 27,0 0 0,-1 1 1,0-1-1,1 1 0,-2-1 1,1 1-1,-1-1 0,0 1 0,0 0 1,0-1-1,-1 1 0,0-1 1,0 1-1,0-1 0,-4 10 0,-1-1 125,0-1 0,0 0 0,-2-1-1,0 0 1,0 0 0,-1 0-1,0-1 1,-1 0 0,-17 14 0,20-19-22,-1 0 1,0-1 0,0 0 0,0 0 0,-1-1 0,-16 7 0,19-10-75,0 1 1,1-1 0,-1 0-1,0 0 1,0-1-1,0 0 1,0 0 0,1 0-1,-1-1 1,0 1-1,-11-4 1,15 3-93,0 0-1,0 0 1,1 0 0,-1 0-1,0 0 1,0 0 0,0 0-1,1-1 1,-1 1 0,1-1-1,-1 1 1,1-1-1,0 0 1,-1 1 0,1-1-1,0 0 1,0 0 0,0 0-1,0 0 1,1 0 0,-1 0-1,1 0 1,-1 0 0,1 0-1,-1 0 1,1-1 0,0 1-1,0-3 1,1-2-20,-1 0 1,1 0-1,0 0 0,0 1 1,1-1-1,0 1 1,5-13-1,8-7-231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0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17188,'-2'1'1832,"5"2"-1280,10-3-208,4 0 921,9-3-489,3 0-152,8 2-344,0-2-72,-1 0-304,-3-1-184,-6 2-608,-4 1-89,-8 1 713,-14 0-208,5-2-152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1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17596,'10'3'1752,"5"1"-952,-5 1-264,11-5 825,5-2-217,8-4-232,4-2-96,5-2-304,0-2-87,1-2-217,1 1 0,-10 4-272,-2 2-232,-7 3-841,-3 3 977,-11-18-104,-2 2-136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0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15235,'5'10'1697,"13"-6"-849,7-4-288,9-2 720,3-3-160,5 0-303,1-1-321,-4 1-592,-3 1 264,-15 4-216,-5 0-120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0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30 18428,'0'0'97,"0"-1"0,0 0 0,0 1 0,0-1 0,0 0 0,0 1 0,0-1 0,0 0 0,0 0 0,0 1 0,1-1 0,-1 0 0,0 1 0,0-1 0,1 1 0,-1-1 0,0 0 0,1 1 0,-1-1 0,1 1 0,-1-1 0,0 1 0,1-1 0,0 1 0,-1-1 0,1 1 0,-1-1 0,1 1 0,-1 0 0,1-1 0,0 1 0,-1 0 0,1 0 0,0-1 0,-1 1 0,2 0 0,28-6 1225,-29 6-1164,21-3 691,42 1-1,-59 2-793,1 1-1,-1-1 0,1 1 0,-1 0 0,1 0 0,-1 1 0,0-1 0,1 1 1,-1 0-1,0 1 0,0-1 0,-1 1 0,6 4 0,-9-6-44,1 0 0,-1 1 0,0-1 0,0 0 0,0 1 0,0-1 0,0 1 0,-1-1 0,1 1 0,0 0 0,-1-1 0,1 1 0,-1 0 0,0 0 0,1-1 0,-1 1 0,0 0 0,0 0 0,0-1 0,0 1 0,0 0 0,-1 0 0,1-1 0,0 1 0,-1 0 0,0-1 0,1 1 0,-1 0 0,0-1 0,0 1 0,1-1 0,-1 1 0,-2 1 0,-2 4-3,-1 0 0,1 0 0,-2-1 0,1 0 0,-9 7 0,-8 4 2,-1-1 1,-33 16 0,29-17-1,-40 28 1,65-41-11,1 0 0,0 0 1,-1 0-1,1 0 0,0 0 1,0 1-1,0-1 0,-2 6 1,3-8-1,1 1 1,0 0 0,0-1 0,0 1-1,0 0 1,0-1 0,0 1 0,0 0 0,0-1-1,0 1 1,0 0 0,0-1 0,0 1-1,0 0 1,1-1 0,-1 1 0,0 0 0,0-1-1,1 1 1,-1-1 0,0 1 0,1-1-1,-1 1 1,1-1 0,-1 1 0,1-1 0,-1 1-1,1-1 1,-1 1 0,1-1 0,-1 0-1,1 1 1,0-1 0,-1 0 0,1 1-1,-1-1 1,1 0 0,0 0 0,-1 0 0,1 0-1,0 1 1,-1-1 0,2 0 0,10 2-15,-1 0 0,1 0 0,0-2 0,0 1 1,0-1-1,20-3 0,71-17-496,-69 12 425,-8-1-22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1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14483,'2'17'3890,"3"41"-2539,0 58-253,-2-32 22,19 129 0,-21-211-1080,-1 1-1,1-1 1,-1 0-1,1 0 1,0 0 0,0 0-1,0 1 1,0-1-1,0 0 1,0-1-1,3 4 1,-3-4-25,-1-1 0,0 0 1,0 0-1,1 0 0,-1 1 1,0-1-1,1 0 0,-1 0 1,0 0-1,0 0 0,1 0 1,-1 0-1,0 0 0,1 1 0,-1-1 1,0 0-1,1 0 0,-1 0 1,0 0-1,1 0 0,-1-1 1,0 1-1,1 0 0,-1 0 1,0 0-1,1 0 0,-1 0 1,1-1-1,8-13 321,5-25 22,-1 0 1,-3-1-1,9-60 0,1-123-148,-19 183-200,-1 0-1,-6-47 0,8 89-18,0-1-1,0 1 1,0-1-1,1 1 1,-1-1 0,0 0-1,0 0 1,1 0-1,-1 0 1,1 0-1,-1 0 1,5 0 0,19 1 6,0-1 1,0-1 0,0-2-1,39-6 1,4 0 26,426-24 87,51-5-69,125-37-13,-650 71-25,-14 1-3,0 1 0,0 0 1,0 0-1,0 1 0,0 0 0,0 0 0,0 0 1,14 4-1,-20-4 0,0 1-1,0 0 1,0 0-1,0-1 1,-1 1 0,1 0-1,0 0 1,0 0 0,-1 0-1,1 0 1,-1 0-1,1 0 1,-1 0 0,1 0-1,-1 0 1,0 0 0,0 1-1,1-1 1,-1 0 0,0 0-1,0 0 1,0 0-1,0 1 1,0-1 0,0 0-1,-1 2 1,-7 34 83,7-33-68,-9 32 57,3-15-107,2-1-1,0 1 1,1 0-1,-1 28 0,7-30-1122,-2-19 1133,1 0-1,-1 1 0,0-1 1,0 0-1,0 0 0,0 0 1,0 1-1,0-1 0,1 0 1,-1 0-1,0 1 0,0-1 0,0 0 1,1 0-1,-1 0 0,0 0 1,0 0-1,0 1 0,1-1 1,-1 0-1,0 0 0,0 0 1,1 0-1,-1 0 0,0 0 1,0 0-1,1 0 0,-1 0 1,0 0-1,1 0 0,-1 0 1,0 0-1,0 0 0,1 0 1,-1 0-1,0 0 0,0 0 1,1 0-1,-1 0 0,0 0 1,0 0-1,1-1 0,-1 1 1,0 0-1,0 0 0,0 0 1,1 0-1,-1-1 0,0 1 1,0 0-1,0 0 0,0 0 1,1-1-1,-1 1 0,0 0 1,0 0-1,0-1 0,0 1 1,0 0-1,0 0 0,0-1 1,0 1-1,8-13-591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1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6 279 16884,'-5'11'2228,"7"-7"-130,19-11 52,0-4-1640,-1-1 0,0-1 0,-1-1 0,-1 0 0,0-1 0,25-28 0,-15 11-168,-2-2 0,38-61 1,-60 91-325,-2 7-9,-3 17-9,-6 29-9,-5 9-37,4-26-57,2 1-1,-4 61 1,13-84-947,-3-10 1028,0 0 1,1 0 0,-1 0-1,0 0 1,0 0-1,1 0 1,-1 0-1,0 0 1,0 0 0,0 0-1,1 0 1,-1-1-1,0 1 1,0 0-1,0 0 1,1 0 0,-1 0-1,0 0 1,0-1-1,0 1 1,0 0 0,0 0-1,1 0 1,-1-1-1,0 1 1,0 0-1,0 0 1,0-1 0,0 1-1,0 0 1,0 0-1,0-1 1,0 1-1,0 0 1,0 0 0,0-1-1,1-4-381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1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16275,'-1'0'1753,"2"3"-873,2-1-264,4 0 993,3-1-161,7 2-256,4-1-160,6-1-208,0-1-127,5 0-209,-2 0-56,-2 0-224,-3 0-168,-4-1-664,-5-2 1040,-5 7-488,-1-3-8,-4 1-48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1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237 112 9250,'14'-10'1447,"-1"0"0,0 0 0,0-1 0,-1-1 0,-1 0 0,17-23 0,-18 24 141,-10 11-1555,1 0 0,-1 0 0,0 0-1,0 0 1,0 0 0,0 0 0,0 0 0,0 0-1,0 0 1,0 0 0,0 0 0,0 0 0,0 0 0,1 0-1,-1 0 1,0 0 0,0 0 0,0 0 0,0 0-1,0 0 1,0 0 0,0 0 0,0 0 0,0 0 0,0 0-1,1 0 1,-1 0 0,0 0 0,0 0 0,0 0-1,0 0 1,0 0 0,0 0 0,0 0 0,0 0 0,0 0-1,0 0 1,0 0 0,1 0 0,-1 0 0,0 0-1,0 1 1,0-1 0,0 0 0,0 0 0,0 0 0,0 0-1,0 0 1,0 0 0,0 0 0,0 0 0,0 0-1,0 0 1,0 1 0,0-1 0,0 0 0,0 0-1,0 2 137,-1 0 0,1 1-1,-1-1 1,1 0-1,-1 0 1,0 0-1,0 0 1,0 0-1,-2 2 1,-47 72 651,-78 88-1,-16 21-840,124-155-192,16-24-678,15-25-318,39-68-985,-26 47 1515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1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16396,'1'0'154,"0"0"1,0 1 0,0-1 0,0 1 0,0 0 0,0-1-1,0 1 1,-1 0 0,1-1 0,0 1 0,-1 0 0,1 0-1,0 0 1,-1-1 0,1 1 0,-1 0 0,1 0 0,-1 0 0,1 2-1,6 23 1371,-5-16-765,14 51 1008,-6-26-1967,-2 0 1,4 37-1,-11-71 149,-1-1 0,0 0 0,0 0 0,0 0-1,0 1 1,0-1 0,0 0 0,0 0 0,0 0 0,0 1 0,0-1 0,0 0 0,0 0 0,0 0-1,0 1 1,0-1 0,0 0 0,0 0 0,0 0 0,0 1 0,0-1 0,0 0 0,0 0 0,0 0-1,0 1 1,-1-1 0,1 0 0,0 0 0,0 0 0,0 0 0,0 1 0,0-1 0,-1 0 0,1 0-1,0 0 1,0 0 0,0 0 0,-1 0 0,1 1 0,0-1 0,0 0 0,0 0 0,-1 0 0,1 0 0,0 0-1,0 0 1,-1 0 0,-9-5-1096,9 4 1132,-11-6-838</inkml:trace>
  <inkml:trace contextRef="#ctx0" brushRef="#br0" timeOffset="1.42">0 183 13899,'4'0'2176,"5"0"-1111,7 0-417,1 0 2056,6-2-1567,7 2-209,0-4-800,4 2-504,-3-5 424,1 2-152,-3-3-168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18132,'8'-6'748,"1"1"-1,0-1 1,0 2-1,0-1 1,1 1 0,0 1-1,18-5 1,-24 7-627,0 1 0,1-1 0,-1 1 0,0 0-1,0 0 1,0 0 0,1 0 0,-1 1 0,0-1 0,0 1 0,0 1 0,0-1-1,0 0 1,0 1 0,0 0 0,0 0 0,-1 0 0,1 0 0,-1 0 0,1 1 0,5 6-1,-7-7-113,-1-1 1,1 2-1,-1-1 0,1 0 0,-1 0 0,0 0 0,0 1 0,0-1 0,0 1 0,0-1 1,0 1-1,-1-1 0,1 1 0,-1-1 0,0 1 0,0 4 0,0-3 5,-1 1 0,0 0 0,0-1 0,0 1 0,-1-1 0,0 1 0,1-1 0,-5 7 0,-5 4 18,0 0 0,0 0 0,-23 21 0,26-29-28,-23 23 5,17-17 0,1 0 1,-18 22-1,31-35-6,-1 1-1,0 0 1,1 0-1,-1-1 1,1 1-1,-1 0 1,1 0-1,-1 0 1,1 0-1,-1 0 1,1 0-1,0 0 1,0 0-1,0 0 1,-1 0-1,1 0 0,0 0 1,0 0-1,0 0 1,0 0-1,1 1 1,-1-1 0,1 0-1,-1 0 1,1 0 0,0-1 0,-1 1-1,1 0 1,0-1 0,-1 1 0,1-1-1,0 1 1,0-1 0,0 1 0,-1-1-1,1 1 1,0-1 0,0 0 0,0 0-1,2 1 1,6 0-38,0 0-1,0 0 1,18-2-1,-15 1-101,142-7-3496,-121 7 2939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2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20756,'8'-4'2121,"10"-2"-1577,0 5-256,5-3 1208,6 1-951,-1 1-145,7 2-184,1 2-120,-3 2-136,-5-1-48,-5 3-192,-1-3-97,-8-1-423,-4 3-232,-16 0-1849,-8-2 2041,-3 3-256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2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15243,'3'10'1945,"5"-2"-849,4-3-368,8-3 1296,7-2-575,6-3-337,1-1-264,4-4-816,-4 1-552,-1-1 512,-2 0-168,-6 4-192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1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21509,'1'-3'236,"0"0"0,0 0 1,1 0-1,-1 1 1,1-1-1,0 0 1,0 1-1,0 0 0,0-1 1,0 1-1,0 0 1,1 0-1,-1 0 0,5-2 1,1-1-1,1 0 1,0 0-1,11-3 0,-14 6-205,-1 0-1,1 0 0,-1 1 1,1 0-1,0 0 0,-1 0 1,1 1-1,0 0 1,0 0-1,10 1 0,-14 0-28,1 0 0,-1 0 0,0 0-1,1 0 1,-1 0 0,0 0 0,0 0-1,0 1 1,1-1 0,-1 1 0,-1 0-1,1-1 1,0 1 0,0 0 0,-1 0-1,1 0 1,-1 0 0,0 1 0,1-1-1,-1 0 1,0 0 0,0 1 0,-1-1-1,1 1 1,0-1 0,0 4 0,0 0-2,0 0 0,0 1 0,-1-1 1,0 1-1,0-1 0,-1 1 0,1-1 1,-1 1-1,-1-1 0,1 0 0,-1 0 1,0 1-1,-1-1 0,1 0 0,-1-1 1,0 1-1,-1-1 0,1 1 0,-1-1 1,-6 6-1,11-10-5,-1 1 1,0-1-1,0 0 1,1 0-1,-1 0 1,0 0-1,1 0 1,-1 1-1,1-1 1,0 0-1,-1 0 1,1 0-1,0-1 0,-1 1 1,1 0-1,0 0 1,0 0-1,0 0 1,0-1-1,1 2 1,5 5-13,7 11-7,-2-4-6,-1 0 0,10 17 0,-18-27 29,-1 1 0,0-1-1,0 0 1,0 1 0,-1-1 0,0 1-1,0-1 1,0 1 0,0 0-1,0-1 1,-1 1 0,-1 9-1,1-10 38,-2-1-1,1 1 1,0-1-1,-1 1 1,1-1-1,-1 0 1,0 0-1,0 0 1,0 0-1,-1 0 1,1-1-1,-1 1 1,1 0-1,-1-1 1,0 0-1,0 0 1,0 0-1,0 0 1,0 0-1,-1-1 1,-5 3-1,4-2 25,-1 0 0,0 0 0,0 0 0,1-1-1,-1 0 1,0 0 0,0-1 0,0 0 0,0 0 0,0 0 0,0 0-1,-9-3 1,14 3-107,0 0 1,0-1-1,0 1 0,0 0 0,0-1 1,1 1-1,-1-1 0,0 1 0,0-1 1,0 1-1,1-1 0,-1 0 0,0 1 1,1-1-1,-1 0 0,1 0 0,-1 1 1,1-1-1,-1 0 0,1 0 0,-1 0 1,1 0-1,0 0 0,-1 1 0,1-1 1,0 0-1,0 0 0,0 0 0,0 0 1,0 0-1,0-2 0,0 0-66,1 0-1,0-1 1,-1 1 0,1 0-1,1-1 1,-1 1-1,0 0 1,3-3 0,10-16-421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2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18652,'0'8'1824,"0"6"-1191,0 1-273,-2 6 1296,-2 4-808,0 5-560,2 3-184,1 1-528,-2-1-296,3-4-480,-1-5 920,1-8-216,0 0-233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2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20660,'12'-8'379,"1"0"-1,0 1 0,0 1 1,1 0-1,0 0 0,0 2 0,0 0 1,0 0-1,1 1 0,0 1 0,-1 0 1,1 2-1,0-1 0,0 2 1,-1 0-1,24 4 0,-34-4-370,0 0 1,1 0-1,-1 0 0,0 0 0,0 1 1,0-1-1,0 1 0,0 0 1,0 1-1,0-1 0,-1 1 0,1-1 1,-1 1-1,0 0 0,0 0 1,0 1-1,0-1 0,0 0 0,-1 1 1,0 0-1,1 0 0,-1 0 0,-1 0 1,1 0-1,0 0 0,-1 0 1,0 0-1,0 1 0,0-1 0,-1 0 1,0 1-1,1-1 0,-1 0 0,-1 1 1,1-1-1,-1 1 0,1-1 1,-3 5-1,0 4-19,-2-1 0,1 1 0,-1-1 0,-1-1 0,-11 19 0,-6 11-69,23-41 62,-1 1 0,1-1 0,0 1 0,0-1-1,-1 1 1,1-1 0,0 1 0,0-1 0,0 1-1,0 0 1,0-1 0,0 1 0,0-1-1,0 1 1,0-1 0,0 1 0,0 0 0,0-1-1,0 1 1,0-1 0,0 1 0,1-1-1,-1 1 1,0-1 0,0 1 0,1-1 0,-1 1-1,0-1 1,1 1 0,-1-1 0,0 1 0,1-1-1,-1 0 1,2 1 0,20 9-501,-3-3 351,-15-5 160,1 1 0,-1 0 0,0 0-1,-1 0 1,1 0 0,-1 1 0,1-1-1,-1 1 1,0 0 0,0 0 0,-1 0 0,1 1-1,-1-1 1,0 1 0,0-1 0,-1 1 0,1 0-1,-1-1 1,0 1 0,0 0 0,0 6-1,-1-4 29,0 0-1,-1-1 0,0 1 0,0 0 0,0-1 0,-1 0 0,0 1 1,-1-1-1,1 0 0,-1 0 0,0 0 0,0 0 0,-1-1 0,0 1 0,-6 7 1,0-3 107,1-1 0,-1 0 0,-1 0 0,0-1 0,-23 14 0,31-20-110,0 0-1,-1 0 1,0 0-1,1-1 1,-1 1 0,0-1-1,0 0 1,0 0-1,0 0 1,0-1-1,0 0 1,0 1 0,0-1-1,0-1 1,0 1-1,0 0 1,0-1-1,0 0 1,0 0 0,0 0-1,0-1 1,0 1-1,-6-4 1,7 2-161,1 1 1,-1 0-1,1-1 0,0 1 1,0-1-1,0 0 0,0 1 1,1-1-1,-1 0 0,1 0 1,-1 0-1,1-1 0,0 1 1,0 0-1,0-6 1,0 4-58,0 1 0,1-1 0,0 0 0,0 0 0,0 0 0,1 0 0,0 0 0,0 0 0,2-8 0,7-7-724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2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18428,'-3'0'233,"1"1"0,-1 0 0,1 0 0,0 0 0,-1 0 0,1 0 0,0 1 0,0-1-1,0 1 1,0 0 0,0-1 0,-1 3 0,-1-1 118,-18 19 527,0 1-1,1 1 1,-30 46 0,20-21-546,-27 60 0,45-81-114,-13 40 0,23-59-183,0 1 0,1-1 0,0 1 0,1 0 0,0-1 0,0 1 0,1 0-1,2 14 1,-2-20-103,1-1-1,0 0 0,0 0 0,0 1 1,0-1-1,0 0 0,1 0 1,-1 0-1,1 0 0,0-1 0,0 1 1,0 0-1,0-1 0,0 1 0,1-1 1,-1 0-1,1 0 0,0 0 0,5 3 1,-3-2-97,0-1 0,1 0 0,0 0 0,-1-1 0,1 1 0,0-1-1,0-1 1,0 1 0,0-1 0,8 0 0,16-3-468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2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18228,'10'3'2096,"-5"0"-1183,1 2-385,-6 7 1216,-3 7-440,-8 5-440,-7 5-247,-6 6-337,-2 1-120,-4 4-80,-1-4-56,2-4-152,5-6-152,4-9-489,4-4-359,9-13 872,7-6-168,10-8-200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2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17612,'-1'26'2024,"-8"4"-1144,1 2-344,0 4 1105,4 1-433,3 0-376,2-4-184,8-4-456,1-2-192,3-7-376,-1-4-240,1-2-624,-3-4-40,-4-6 840,-4-2-289,0-1-103</inkml:trace>
  <inkml:trace contextRef="#ctx0" brushRef="#br0" timeOffset="1">1 245 18636,'1'0'1640,"8"0"-1064,4 5-223,5-1 639,5 0-200,3-4-680,4 0-416,0-3 408,-1-1-120,-6-6-192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17276,'3'12'807,"2"0"1,0 0-1,0-1 1,1 1 0,0-1-1,12 14 1,-8-12-440,-1 0 0,0 0 0,-1 1 0,0 0 0,-1 1 0,0 0 0,-2 0 0,7 24 1,-10-29-372,-1-1 1,1 1 0,-2 0 0,1 0 0,-2 0 0,1 0 0,-1 0 0,-1-1 0,0 1 0,0 0 0,-1-1 0,0 1 0,-1-1-1,0 0 1,-6 11 0,-9 9-456,-1-2 1,-1-1-1,-2 0 0,0-2 0,-2-1 0,0 0 0,-1-2 0,-52 31 0,39-31-224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4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19060,'5'11'1752,"-7"5"-1143,-5 1-241,0 3 896,-2 2-536,2 2-368,-2-1-168,7-4-464,-1-4-256,1-5-488,1-4-208,-6-7 111,-2-4 329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4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17572,'13'-9'1039,"0"1"0,1 0 0,0 1 0,1 0 0,0 1 0,0 1 0,23-5 0,-10 3-265,2 1-1,54-4 0,-67 9-661,0 1-1,0 1 0,0 1 1,0 0-1,-1 1 0,25 7 1,-39-10-113,0 1 1,0 0 0,0 0 0,0-1 0,0 1 0,0 1 0,0-1 0,0 0 0,0 0-1,-1 1 1,1-1 0,0 1 0,-1-1 0,1 1 0,-1 0 0,0 0 0,0-1 0,1 1-1,0 3 1,-2-3-2,0 0 0,1-1 0,-1 1 0,0 0 0,-1-1 0,1 1 0,0-1 0,0 1 0,-1 0 0,1-1 0,-1 1 0,0-1 0,1 1 0,-1-1 0,0 1 0,0-1 0,0 0 0,0 1 0,0-1-1,0 0 1,0 0 0,0 0 0,0 0 0,-1 0 0,1 0 0,-3 2 0,-92 54-239,95-56 224,1-1 0,-1 0 0,0 1 0,0-1 0,1 1-1,-1-1 1,1 1 0,-1 0 0,0-1 0,1 1 0,-1 0 0,1-1 0,-1 1 0,1 0 0,0 0 0,-1-1 0,1 1 0,0 0 0,-1 0 0,1 0 0,0-1 0,0 1-1,0 0 1,0 0 0,0 0 0,0 0 0,0 0 0,0-1 0,0 1 0,0 0 0,0 0 0,1 0 0,-1-1 0,0 1 0,1 0 0,-1 0 0,0 0 0,1-1 0,-1 1-1,1 0 1,-1-1 0,1 1 0,-1 0 0,1-1 0,1 2 0,4 4-109,1 0-1,0-1 0,14 9 1,-4-1-12,-11-9 83,0 1-1,0 1 1,-1-1-1,0 1 1,0 0-1,0 0 0,4 9 1,-8-13 50,0 0 0,0 0 1,-1 0-1,1 0 0,0 0 0,-1 0 0,0 0 1,1 1-1,-1-1 0,0 0 0,0 0 1,0 0-1,-1 0 0,1 0 0,0 0 0,-1 1 1,1-1-1,-1 0 0,0 0 0,0 0 1,0-1-1,0 1 0,0 0 0,0 0 0,0 0 1,0-1-1,-1 1 0,1 0 0,-1-1 1,1 1-1,-3 1 0,-5 3 98,0 0-1,0-1 1,0 1-1,-1-2 1,1 1 0,-1-1-1,0-1 1,-14 3-1,-1 0 289,-1-2-1,-31 2 0,46-6-213,0 1 0,1-2-1,-22-2 1,31 3-224,-1 0 0,0-1 0,0 1 0,0-1 0,0 1 0,0-1 1,0 1-1,0-1 0,1 0 0,-1 0 0,0 0 0,1 0 0,-1 0 0,1-1 0,-1 1 0,1 0 0,-1-1 0,1 1 0,0-1 0,0 1 0,0-1 0,0 0 0,0 1 0,0-1 0,0 0 0,0 0 0,1 1 0,-1-1 0,0-3 0,1 4-98,0-1-1,0 1 1,1-1 0,-1 1-1,0 0 1,1-1-1,-1 1 1,1 0 0,-1-1-1,1 1 1,0 0-1,0 0 1,-1 0-1,1-1 1,0 1 0,0 0-1,0 0 1,0 0-1,2 0 1,23-15-1326,-5 11 444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4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19324,'-5'6'2033,"6"0"-1161,6-6-336,13-2 1056,5 0-312,13-3-455,7 2-193,11-2-344,1-1-184,2 0-504,-5 5-264,-8-1 1264,-6 2-680,-15 0-64,-8-1-72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4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16107,'13'7'1929,"14"-5"-985,6-2-368,14 0 937,0-2-225,8 1-528,-1-1-552,-6-3-8,-1 5-112,-10-2-192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1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19700,'79'-48'5264,"10"-8"-4021,-88 55-1221,-1 1 1,1-1-1,0 1 1,-1-1-1,1 1 0,0 0 1,-1-1-1,1 1 1,0-1-1,0 1 0,-1 0 1,1 0-1,0 0 1,0-1-1,-1 1 1,1 0-1,0 0 0,0 0 1,0 0-1,-1 0 1,1 0-1,0 1 0,1-1 1,-2 1-8,1-1 1,-1 1-1,1-1 1,-1 1-1,1 0 1,-1-1-1,1 1 1,-1 0-1,1-1 1,-1 1-1,0 0 1,0 0-1,1-1 1,-1 1-1,0 0 1,0 0-1,0 0 1,0 1-1,0 8 39,0 0-1,-1 1 1,-2 10-1,0-5 19,-4 58-136,4-1 1,2 0-1,15 128 1,-8-182-2364,-14-44-512,-35-64-1068,-1-1 3270,44 89 821,0 1 0,0-1 0,-1 1 0,1-1 0,0 1 0,0-1 0,0 1 0,0-1 0,0 1 1,0 0-1,0-1 0,0 1 0,1-1 0,-1 1 0,0-1 0,0 1 0,0-1 0,0 1 0,1 0 0,-1-1 0,0 1 0,0-1 0,1 1 0,-1 0 0,0-1 0,1 1 1,-1 0-1,0-1 0,1 1 0,-1 0 0,0 0 0,1-1 0,-1 1 0,1 0 0,17-8 1915,-11 6-1235,80-49 1577,-8 4-3143,-63 39 466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4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16852,'4'-4'514,"1"0"1,0 1 0,-1 0-1,1 0 1,1 1 0,-1-1-1,0 1 1,11-3 0,48-9 2142,-53 13-2269,7-2-44,0 1 0,0 1 0,0 0 1,24 4-1,-40-3-333,-1 0 0,0 0 1,1 0-1,-1 0 0,0 0 0,1 1 1,-1-1-1,0 0 0,0 1 1,1-1-1,-1 1 0,0 0 1,0-1-1,0 1 0,0 0 0,0 0 1,0 0-1,0 0 0,0 0 1,1 1-1,-1-1-4,-1 0-1,0 0 1,1 0 0,-1 0 0,0 0-1,0 1 1,0-1 0,0 0-1,0 0 1,0 0 0,0 0-1,0 0 1,0 1 0,-1-1-1,1 0 1,0 0 0,-1 0 0,0 1-1,-2 5 11,-1-1 0,0 0 0,0-1 0,0 1 0,-1-1 0,-5 6-1,-150 138 250,157-146-244,0 1-1,0-1 1,0 1 0,1-1 0,-1 1 0,-3 8 0,5-11-7,1-1 0,0 1 0,-1 0-1,1 0 1,0 0 0,0 0 0,0 0 0,-1 0 0,1 0 0,0 0 0,0 0 0,0 0 0,1 0 0,-1 0 0,0 0 0,0 0 0,1 0 0,-1 0 0,0 0 0,1-1 0,-1 1 0,1 0 0,-1 0 0,1 0 0,-1 0 0,1-1-1,-1 1 1,1 0 0,0-1 0,0 1 0,-1 0 0,1-1 0,0 1 0,0-1 0,0 1 0,0-1 0,-1 0 0,3 1 0,10 3 116,0-1 1,1 0 0,-1-2-1,1 1 1,-1-1-1,1-1 1,16-2-1,3 1-370,37 2-1100,-48 2 985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4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18356,'0'0'93,"1"0"0,-1 0 0,1 0 0,-1 0 0,1 0 0,-1 1 0,0-1 1,1 0-1,-1 0 0,1 1 0,-1-1 0,0 0 0,1 1 0,-1-1 0,0 0 0,1 1 0,-1-1 0,0 1 0,1-1 0,-1 0 1,0 1-1,0-1 0,0 1 0,1-1 0,-1 1 0,0-1 0,0 1 0,0-1 0,0 1 0,0-1 0,0 1 0,0 0 0,4 25 760,-3-18-395,17 131 1375,-13-83-1189,2-1 1,3 0-1,26 83 0,-29-126-237,-2-11 242,3-22 237,-6 17-916,13-57 230,-2 1 1,-3-1 0,-2-1 0,-2-105 0,-7 136-195,-1 1 1,-2-1 0,-12-50-1,16 81-8,0 0-1,0-1 0,0 1 0,0 0 0,0-1 0,0 1 0,0 0 0,0-1 0,0 1 0,0 0 1,0-1-1,0 1 0,0-1 0,0 1 0,0 0 0,1 0 0,-1-1 0,0 1 0,0 0 1,0-1-1,1 1 0,-1 0 0,0 0 0,0-1 0,1 1 0,-1 0 0,0 0 0,1-1 0,-1 1 1,0 0-1,1 0 0,-1 0 0,0 0 0,1 0 0,-1-1 0,0 1 0,1 0 0,-1 0 0,0 0 1,1 0-1,-1 0 0,1 0 0,-1 0 0,0 0 0,1 0 0,-1 1 0,25 2-25,-16-2 2,54 3-1,114-7 0,63-23 48,-135 13-30,-96 12 3,-3 0-13,1 1 0,-1-1 0,0 1 0,0 0 0,8 1 0,-12-1 13,-1 0 0,0 1 0,0-1 0,0 0 1,0 1-1,0-1 0,0 1 0,0-1 0,0 1 0,0-1 0,0 1 0,0 0 1,0 0-1,-1-1 0,1 1 0,0 0 0,0 0 0,-1 0 0,1 0 0,-1 0 1,1 0-1,0 0 0,-1 0 0,0 0 0,1 0 0,-1 0 0,0 0 0,1 0 0,-1 0 1,0 0-1,0 0 0,0 0 0,0 1 0,0-1 0,0 1 0,-3 24 6,-10 41-1,8-41-676,-4 36 0,7-57-1240,-1-15 398,3 7 1557,-5-11-870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5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16804,'3'1'3936,"-3"-1"-3871,2 12 1710,-1 12-657,-4 3-705,-1 1 0,-1-2 0,-2 1 0,-1-1 0,-14 35 0,-1 6 451,21-63-761,1 0 0,-1 1 0,2-1 0,-1 0 0,0 9 0,1-12-82,0 0-1,0 0 1,0-1-1,0 1 1,0 0-1,0 0 0,1-1 1,-1 1-1,0 0 1,1 0-1,-1-1 1,0 1-1,1 0 0,-1-1 1,1 1-1,-1 0 1,1-1-1,-1 1 1,1-1-1,0 1 0,-1-1 1,1 1-1,0-1 1,-1 0-1,1 1 0,0-1 1,0 0-1,-1 1 1,1-1-1,0 0 1,0 0-1,-1 0 0,1 0 1,0 0-1,0 0 1,0 0-1,-1 0 1,1 0-1,1 0 0,17-2-68,0-2-1,0 0 0,0 0 0,-1-2 0,0 0 0,0-1 0,-1-1 0,27-16 0,-42 22-234,0 1 0,0-1-1,0 1 1,0-1-1,0 0 1,-1 1 0,1-1-1,1-2 1,-1 1-71,0 1-572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5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16075,'1'11'2001,"-1"2"-1241,0 6-264,-1 1 1040,-1 2-487,-1-1-153,2-4-656,-2 0-352,2-4-648,-1-3 896,1-2-272,1-7-160,-3 0-128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5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17060,'60'-7'7735,"-28"2"-5922,-28 5-1641,11-2 511,1 1-1,27 1 1,-39 0-649,-1 0 0,0 1 0,0-1 0,0 1 0,1-1 0,-1 1-1,0 0 1,0 1 0,0-1 0,-1 0 0,1 1 0,0-1 0,0 1 0,-1 0 0,1 0 0,-1 0 0,1 0 0,-1 1 0,0-1 0,3 5 0,-4-6-36,0 0 0,-1 1 1,1-1-1,0 1 0,-1-1 0,0 1 1,1-1-1,-1 1 0,0 0 0,0-1 1,1 1-1,-1-1 0,-1 1 0,1 0 1,0-1-1,0 1 0,0-1 0,-1 1 1,1-1-1,-1 1 0,1-1 0,-1 1 1,0-1-1,0 1 0,1-1 0,-1 0 1,0 0-1,0 1 0,0-1 0,-1 0 1,-1 2-1,-3 2-15,-2 0 1,1 0-1,0-1 1,-15 7-1,-1 0-120,23-10 129,0-1 0,0 0-1,0 0 1,0 0 0,-1 0 0,1 0 0,0 0-1,0 0 1,0 0 0,0 0 0,0 0 0,0 1 0,0-1-1,-1 0 1,1 0 0,0 0 0,0 0 0,0 0-1,0 0 1,0 1 0,0-1 0,0 0 0,0 0 0,0 0-1,0 0 1,0 0 0,0 1 0,0-1 0,0 0-1,0 0 1,0 0 0,0 0 0,0 0 0,0 1 0,0-1-1,0 0 1,0 0 0,0 0 0,0 0 0,0 0-1,0 1 1,0-1 0,1 0 0,-1 0 0,9 6-219,17 5 19,-22-9 171,8 2 26,21 8-49,-31-11 58,-1-1 0,0 1 0,0 0 0,0-1 0,0 1 0,0 0 0,0 0 0,1 0 0,-2 0 0,1 0 0,0 0 0,0 0 0,0 0 0,0 0 0,-1 0 0,1 0 0,0 1 0,-1-1-1,1 0 1,-1 2 0,0-1 6,0-1 0,-1 1-1,1-1 1,-1 0 0,1 1-1,-1-1 1,0 0-1,0 1 1,1-1 0,-1 0-1,0 0 1,0 1 0,0-1-1,-1 0 1,1 0-1,0 0 1,0-1 0,0 1-1,-1 0 1,1 0 0,0-1-1,-1 1 1,-1 0-1,-34 14 218,16-9 65,0-1 0,-30 4 0,41-8-658,0 0-1,1-1 1,-1 0-1,0-1 1,0 0 0,0 0-1,-15-5 1,24 6-208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2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19 15091,'1'-1'313,"0"1"-1,0-1 1,0 1 0,0-1-1,0 1 1,0-1-1,0 0 1,0 0 0,0 1-1,0-1 1,0 0-1,0 0 1,0 0 0,0 0-1,-1 0 1,1 0-1,0 0 1,-1 0 0,1-2-1,-2 3-135,0 0 0,0 0 0,0 0-1,0 0 1,0 0 0,0 1 0,0-1 0,0 0-1,0 1 1,1-1 0,-1 0 0,0 1-1,0 0 1,0-1 0,-1 2 0,-23 17 292,1 2 0,-42 46 0,29-27-331,-110 133 204,67-74-429,67-88-304,13-11 356,0 1 0,0-1 0,0 0 0,-1 0 0,1 0 0,0 0 0,0 0 0,0 0 0,0 0 0,0 0 0,0 0 0,0 0 0,-1 0 0,1 0 0,0 0 0,0 0 0,0 0 0,0 0 0,0 0 0,0 0 0,-1 0 0,1 0 0,0 0 0,0 0 0,0 0 0,0 0 0,0 0 0,0 0 0,0 0 1,0-1-1,-1 1 0,1 0 0,0 0 0,0 0 0,0 0 0,0 0 0,0 0 0,0 0 0,0 0 0,0 0 0,0-1 0,0 1 0,0 0 0,0 0 0,0 0 0,-1 0 0,1 0 0,0 0 0,0-1 0,0 1 0,0 0 0,0 0 0,1-3-283,-1 1 0,1 0 0,-1-1-1,1 1 1,0-1 0,-1 1 0,1 0 0,0-1 0,2-2 0,19-36-1117,-8 12 568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2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16388,'2'-1'103,"2"-2"405,-1 1 1,1 0 0,0 0-1,0 0 1,0 1 0,0-1 0,7-1-1,-11 3-395,1 0 0,0 0 0,0 0 0,-1 1 0,1-1 0,0 0 0,-1 0 0,1 0 0,0 0 0,-1 1 0,1-1 0,0 0 0,-1 1 0,1-1 0,0 0-1,-1 1 1,1-1 0,-1 1 0,1-1 0,0 1 0,0 1 21,0-1 0,0 1-1,0-1 1,-1 1 0,1 0 0,0 0-1,-1-1 1,1 1 0,-1 0 0,0 0-1,1 2 1,5 89 918,-6-66-995,1 1 0,2-1 0,1 0 0,12 43 0,-11-56-226,1 0 1,1-1-1,12 21 1,-4-17-5126,-63-46 1193,20 14 2947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3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49 10690,'-31'-9'3055,"30"9"-2859,0 0 0,0 0 0,1-1 0,-1 1-1,0 0 1,0 0 0,0 0 0,1 0-1,-1 0 1,0 0 0,0 0 0,0 1-1,1-1 1,-1 0 0,0 0 0,0 1-1,1-1 1,-1 0 0,0 1 0,1-1-1,-1 0 1,0 1 0,1-1 0,-1 1-1,0-1 1,1 1 0,-1 0 0,1-1-1,-1 1 1,1 0 0,-1-1 0,1 1-1,0 0 1,-1-1 0,1 1 0,-1 1-1,2-1-91,-1-1-1,0 1 0,0-1 0,0 1 0,0-1 1,1 0-1,-1 1 0,0-1 0,1 1 0,-1-1 1,0 1-1,1-1 0,-1 0 0,0 1 0,1-1 1,-1 0-1,1 1 0,-1-1 0,0 0 0,1 0 0,-1 1 1,1-1-1,-1 0 0,1 0 0,-1 0 0,1 0 1,-1 1-1,1-1 0,-1 0 0,1 0 0,-1 0 1,2 0-1,20 1 936,-18-1-773,45 1-406,0-2 0,55-10 0,-96 10 51,0 0 0,-1-1 0,1-1 1,-1 1-1,1-1 0,-1 0 0,0-1 1,9-5-1,21-16-482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3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14331,'0'1'130,"1"0"-1,-1-1 1,0 1 0,1 0 0,-1-1-1,0 1 1,1-1 0,-1 1-1,1 0 1,-1-1 0,1 1-1,-1-1 1,1 1 0,-1-1-1,1 1 1,0-1 0,-1 0 0,1 1-1,0-1 1,-1 0 0,1 1-1,0-1 1,-1 0 0,1 0-1,0 1 1,0-1 0,-1 0-1,1 0 1,0 0 0,0 0 0,-1 0-1,1 0 1,1-1 0,34-1 1676,-26 0-1303,60-7 761,105-27 0,-165 33-1450,-9 3 96,19-6-764,-20 6 790,1 0 1,-1 0-1,1 0 1,-1 0-1,0 0 0,1 0 1,-1 0-1,1 0 1,-1 0-1,1-1 0,-1 1 1,1 0-1,-1 0 0,0-1 1,1 1-1,-1 0 1,1-1-1,-1 1 0,0 0 1,1-1-1,-1 1 1,0 0-1,0-1 0,1 1 1,-1-1-1,0 1 0,0-1 1,1 1-1,-1-1 1,0 1-1,0-1 0,-5-1-688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3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16412,'0'7'1880,"9"-5"-936,5-2-360,11 0 921,0-3-257,8 0-288,2 0-264,2-1-880,2-1-592,1 3 680,2 2-160,-7-9-184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1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17244,'0'6'2000,"12"-9"-976,3-8-304,9-9 1009,6-3-249,12-7-248,5-2-111,3-4-377,5 3-280,-5 6-440,-4 1-400,-7 10-1000,-5 5 1184,-17 11-225,-7 6-167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4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16540,'2'1'112,"-1"0"1,0-1 0,0 1 0,0 0 0,0 0-1,-1-1 1,1 1 0,0 0 0,0 0 0,0 0 0,-1 0-1,1 0 1,0 1 0,-1-1 0,1 0 0,-1 0 0,1 0-1,-1 0 1,1 3 0,6 31 595,-5-23-252,29 181 1179,-3-20-88,-28-172-1510,0 0 0,0 1 0,0-1 0,1 0 0,-1 1 0,0-1 0,1 0 0,-1 0 0,1 1 0,0-1 0,-1 0-1,1 0 1,0 0 0,-1 0 0,1 0 0,2 2 0,-3-3-11,1 0-1,-1 0 1,1 0 0,-1 0-1,1 0 1,-1 0 0,1 0-1,-1 0 1,1 0 0,-1 0-1,1-1 1,-1 1-1,1 0 1,-1 0 0,1 0-1,-1-1 1,0 1 0,1 0-1,-1 0 1,1-1 0,-1 1-1,0 0 1,1-1-1,-1 1 1,0-1 0,1 1-1,-1 0 1,0-2 0,4-3 118,-1 0 1,0-1 0,0 0 0,-1 0 0,3-10 0,3-19 155,-2 0 0,-2-1 0,1-68 1,-18-108-25,8 183-225,-1-11 43,6 38-78,0 0-1,0-1 0,0 1 0,0-1 0,0 1 1,1 0-1,-1-1 0,1 1 0,-1 0 0,1 0 1,0-1-1,1-1 0,0 2 24,0 0 0,0 0-1,0 0 1,0 0 0,0 1 0,0-1 0,1 1-1,-1-1 1,1 1 0,-1 0 0,1 0-1,-1 0 1,6-1 0,38-7 413,-39 8-392,177-8 996,-128 9-931,93-13 1,4-21-78,-43 7-33,-109 27-16,-1 0 0,1 0 0,0-1 0,-1 1 0,1 0 0,-1 0 0,1 0 0,0 0 0,-1 0 0,1 0 0,0 0 0,-1 0 0,1 0 1,-1 0-1,1 0 0,0 0 0,-1 0 0,1 1 0,-1-1 0,1 0 0,0 0 0,-1 1 0,1-1 0,-1 0 0,1 1 0,-1-1 0,1 0 0,-1 1 1,1-1-1,-1 1 0,0-1 0,1 1 0,-1-1 0,0 1 0,1-1 0,-1 1 0,0-1 0,0 1 0,1 0 0,-1-1 0,0 1 0,0-1 0,0 1 0,0 0 1,0-1-1,0 1 0,0 0 0,0-1 0,0 1 0,0-1 0,0 1 0,0 0 0,0-1 0,0 1 0,-1-1 0,1 2 0,-3 7 5,0 0-1,0 0 1,-6 10-1,1-2 7,3-3-244,0 1 0,1-1 0,0 1-1,1 0 1,-1 16 0,4-31 142,0 1 1,0-1 0,0 1 0,0-1 0,0 0 0,0 1-1,0-1 1,0 0 0,0 1 0,0-1 0,0 1-1,0-1 1,0 0 0,0 1 0,0-1 0,0 0-1,0 1 1,1-1 0,-1 0 0,0 1 0,0-1-1,0 0 1,1 0 0,-1 1 0,0-1 0,0 0-1,1 1 1,7-8-1599,-2 1 666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4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 17652,'0'-1'93,"0"1"-1,0 0 1,0 0 0,0 0 0,0 0-1,0 0 1,0-1 0,0 1 0,1 0-1,-1 0 1,0 0 0,0 0 0,0 0-1,0 0 1,0-1 0,1 1 0,-1 0 0,0 0-1,0 0 1,0 0 0,0 0 0,1 0-1,-1 0 1,0 0 0,0 0 0,0 0-1,0 0 1,1 0 0,-1 0 0,0 0-1,0 0 1,0 0 0,0 0 0,1 0-1,-1 0 1,0 0 0,0 0 0,0 0 0,0 0-1,1 1 1,-1-1 0,0 0 0,0 0-1,0 0 1,2 10 1589,-5 16-582,-37 111 643,3-16-860,36-116-804,0 1-1,0-1 1,0 0 0,0 0 0,1 1-1,1 8 1,-1-12-52,0-1 0,1 0 0,-1 1 0,1-1 0,-1 0-1,1 0 1,-1 0 0,1 1 0,0-1 0,0 0 0,0 0 0,0 0 0,0 0 0,0 0 0,0 0 0,0-1-1,0 1 1,0 0 0,0 0 0,0-1 0,0 1 0,1-1 0,-1 1 0,0-1 0,1 0 0,-1 1 0,0-1-1,1 0 1,-1 0 0,0 0 0,2 0 0,5 0 93,-1 0 0,1-1-1,-1 0 1,1 0 0,-1 0-1,0-1 1,0-1 0,1 1-1,-1-1 1,6-4 0,30-16-791,-5-2-3518,-32 22 3307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4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18260,'0'0'143,"1"0"0,-1 1 0,1-1 0,-1 0 0,1 1 0,-1-1 0,1 0 0,-1 1 0,1-1 0,-1 1 0,0-1 0,1 1 0,-1-1 0,0 1 0,1-1 0,-1 1 1,0-1-1,0 1 0,0-1 0,1 1 0,-1-1 0,0 1 0,0 0 0,0-1 0,0 1 0,0-1 0,0 1 0,0 0 0,0-1 0,0 1 0,0-1 0,-1 1 0,1-1 0,0 1 0,0-1 0,0 1 0,-1 0 0,0 0 0,-13 25 1919,11-21-1843,-15 23 204,-26 29-1,-8 11-2910,73-89 283,-4 0 1531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4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13699,'0'0'105,"1"0"1,-1 0-1,1 1 1,-1-1-1,0 0 1,1 1-1,-1-1 1,0 0-1,1 1 0,-1-1 1,0 1-1,0-1 1,1 0-1,-1 1 1,0-1-1,0 1 1,0-1-1,0 1 0,0-1 1,0 1-1,1-1 1,-1 1-1,0-1 1,0 1-1,0-1 1,0 0-1,-1 1 1,1-1-1,0 1 0,0-1 1,0 1-1,0-1 1,0 1-1,-1-1 1,1 1-1,0-1 1,0 0-1,-1 1 0,1-1 1,0 0-1,-1 1 1,-15 28 2618,9-17-1362,1-2-689,1 1 0,0 0 0,1 0 1,1 1-1,-4 16 0,6-23-651,0 0 1,1-1 0,0 1-1,0-1 1,1 1-1,-1 0 1,2 5 0,-1-7-337,0 0 1,1 1-1,-1-1 1,1 0-1,0 1 1,-1-1-1,1 0 0,1 0 1,-1-1-1,3 4 1,-29-11-10047,-20-20 8093,31 15 4638,7-3 7673,27 11-8072,106-2-1501,-91 4-666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2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 16676,'-2'6'1496,"2"0"-952,5-5-104,8-1 688,8 0-167,8-1-209,5-1-176,8 1-176,-1-1-24,2-2-176,-1 3-280,-3-2-648,-8 0-272,-8-3 792,-6 0-192,-5-1-105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2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11827,'0'21'1792,"10"-13"-752,10-5-352,13-8 1993,4-3-1585,10-8-264,8 3-56,1-1-407,-5 1-361,-2 3-673,-7 0 617,-9-2-136,-2 2-128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2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15523,'1'-1'134,"0"0"0,-1 1 0,1-1 0,0 0 0,-1 1 0,1-1 0,0 1 0,0-1 0,-1 1 0,1-1-1,0 1 1,0 0 0,0 0 0,0-1 0,-1 1 0,1 0 0,0 0 0,0 0 0,0 0 0,0 0 0,0 0 0,0 0 0,0 0 0,1 0-1,27 1 1283,-29-1-1355,12 1 109,0 1 0,-1 0 0,1 0 0,0 1-1,-1 1 1,0 0 0,0 0 0,0 1 0,16 11-1,-23-14-162,0 1 0,-1 0 0,1-1 0,-1 1 0,1 0 0,-1 1 0,0-1 0,-1 1 0,1-1 0,0 1 0,-1 0 0,0 0 0,0 0 0,0 0 0,-1 0-1,1 1 1,-1-1 0,0 0 0,0 1 0,0-1 0,-1 1 0,0-1 0,0 1 0,0-1 0,0 1 0,-1-1 0,-1 9 0,-4 2 112,0 1 1,-1-2-1,0 1 0,-1-1 1,-1 0-1,0 0 1,-1-1-1,-1 0 1,0-1-1,-17 15 0,24-23-4,2-2-77,0 0 0,-1 0 0,1 0 0,-1-1 0,1 1 0,-1 0 0,1-1 0,-1 0 0,0 1 0,-5 0-1,-4-2 226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2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15 16812,'7'-4'877,"16"-6"568,-23 10-1396,1 0 1,-1 0-1,0 0 1,0 0-1,1 0 1,-1 0-1,0 0 0,1 0 1,-1 0-1,0-1 1,0 1-1,1 0 0,-1 1 1,0-1-1,1 0 1,-1 0-1,0 0 1,0 0-1,1 0 0,-1 0 1,0 0-1,1 0 1,-1 0-1,0 1 0,0-1 1,1 0-1,-1 0 1,0 0-1,0 1 0,0-1 1,1 0-1,-1 0 1,0 0-1,0 1 1,0-1-1,0 0 0,1 0 1,-1 1-1,0-1 1,0 0-1,0 1 0,0-1 1,0 0-1,0 0 1,0 1-1,0-1 1,0 0-1,0 1 0,0-1 1,0 0-1,0 0 1,0 1-1,0-1 0,0 0 1,0 1-1,0-1 1,-1 0-1,1 0 1,0 1-1,0-1 0,0 0 1,0 0-1,0 1 1,-1-1-1,1 0 0,-9 19 301,0-1-1,-1 0 1,-1 0-1,0-1 1,-21 22-1,-4 9-156,-128 181-309,162-227 78,-14 18-467,10-17-106,6-11-407,6-12 532,12-29 1,4-3-185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2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15091,'6'7'1793,"-8"7"-889,1 5-312,-5 4 1000,5 4-351,-2 6-225,4 1-152,2 2-384,1 0-128,5-3-208,-3-4-168,2-6-520,-2-6-288,-2-4-376,-1-3 944,-10-10-977</inkml:trace>
  <inkml:trace contextRef="#ctx0" brushRef="#br0" timeOffset="1">1 232 17212,'8'4'1560,"7"-3"-936,6-1-224,11 0 648,-1 2-199,11-4-505,4 1-352,1-3-952,-3-5 976,-1-3-289,-3 1-167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2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 17332,'11'5'2000,"3"0"-1392,8-5-256,4 0 985,4-2-609,1 1-88,2-2-624,-3 0-360,-7 2 1520,-4-4-1136,-9 4 8,-7 1 16</inkml:trace>
  <inkml:trace contextRef="#ctx0" brushRef="#br0" timeOffset="1">1 170 14963,'16'14'1785,"10"-12"-969,4-2-352,10-9 1072,4 1-528,5-2-744,-2-3-352,2-3 160,-5-3-136,-5 2-200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7:12:5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1 10794,'3'85'8538,"-6"6"-8242,-12-30-576,-6 3 88,-5 5-64,-3 4-208,-5-3 40,-2-5 248,-7-7 240,-11-10 16,-2-6-48,0-13-112,-1-9-96,8-14-368,4-7-192,9-17 543,7-6-183,12-18-40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1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21261,'3'-1'176,"-1"-1"0,1 1 0,-1-1 0,1 0 0,-1 0 0,0 0 0,0 0 0,0 0 0,0 0 0,0 0 1,-1-1-1,1 1 0,1-4 0,8-9 196,2-1-28,1 1-1,1 1 0,1 0 0,-1 2 0,2-1 0,0 2 0,35-18 0,-50 28-335,0 0 0,0 0 0,0 1 0,0-1 0,0 1-1,0-1 1,0 1 0,0 0 0,0-1 0,0 1 0,0 0 0,1 1 0,-1-1 0,0 0-1,0 0 1,0 1 0,0 0 0,0-1 0,0 1 0,0 0 0,2 1 0,-3-1-5,1 1 0,-1-1 0,1 1 0,-1 0 0,0-1 0,0 1 0,0 0 0,0 0 0,0-1 0,0 1 0,0 0 0,-1 0 0,1 0 0,-1 0 0,1 0 0,-1 0 0,0 1 0,0-1 0,0 0 0,0 0 0,-1 3 0,-3 23 16,-1 0 0,-1-1-1,-2 1 1,-21 49 0,16-45-26,2 1 1,-13 57 0,23-88 2,1 1 1,0-1 0,-1 1-1,1-1 1,0 1-1,0 0 1,0-1 0,1 1-1,-1-1 1,1 1 0,-1-1-1,1 1 1,1 2-1,-1-4 4,0 0 0,0 0 0,-1 0 0,1 0-1,0 0 1,0 0 0,0-1 0,1 1 0,-1 0-1,0-1 1,0 1 0,0-1 0,0 1-1,1-1 1,-1 0 0,0 1 0,0-1 0,1 0-1,-1 0 1,0 0 0,1 0 0,-1 0 0,0 0-1,0 0 1,1 0 0,-1-1 0,2 0-1,16-4 37,-1 0-1,-1-1 0,1-1 1,-1-1-1,-1-1 1,1 0-1,-1-1 0,-1 0 1,21-20-1,4-14 49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2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15219,'0'0'87,"0"0"-1,1-1 1,-1 1-1,1 0 1,-1 0-1,1 0 1,-1 0-1,0 0 1,1 0-1,-1 0 1,1 0-1,-1 0 1,1 0-1,-1 0 1,1 0-1,-1 0 1,0 1 0,1-1-1,-1 0 1,1 0-1,-1 0 1,0 1-1,1-1 1,-1 0-1,1 0 1,-1 1-1,0-1 1,0 0-1,1 1 1,-1-1-1,0 0 1,1 1-1,-1-1 1,0 1-1,0-1 1,0 0-1,1 1 1,-1-1-1,0 1 1,0-1-1,0 0 1,0 1-1,0-1 1,0 1-1,5 29 1520,-4-18-1105,10 54 694,3 25-374,42 140 1,-56-229-788,1-1-1,-1 1 1,1 0-1,-1 0 1,1-1-1,0 1 1,0-1-1,0 1 1,0-1 0,0 1-1,0-1 1,3 3-1,-4-4-18,0 0-1,1 0 0,-1 0 1,0 0-1,1 0 1,-1 0-1,0 0 1,1 0-1,-1 0 0,1 0 1,-1 0-1,0 0 1,1-1-1,-1 1 0,0 0 1,1 0-1,-1 0 1,0 0-1,0-1 1,1 1-1,-1 0 0,0 0 1,1-1-1,-1 1 1,0 0-1,0 0 1,0-1-1,1 1 0,-1 0 1,0-1-1,0 1 1,0 0-1,0-1 0,0 1 1,1-1-1,2-8 166,0 0 0,-1-1 0,2-10 0,-3 14-163,11-73 370,-3-1-1,-5-157 0,-7 206-400,2 26 7,0 0 0,0-1 0,0 1 0,1 0 0,0 0 0,0-1 0,1 1 0,-1 0 0,2-6 0,0 10 6,-1-1 0,0 1-1,0 0 1,1-1-1,-1 1 1,1 0-1,-1 0 1,1 0-1,-1 0 1,1 0 0,0 1-1,-1-1 1,1 0-1,0 1 1,0-1-1,0 1 1,-1 0 0,1-1-1,2 1 1,38-2-16,84 6 52,29 1 56,-128-6-77,-1-2 0,0 0 0,50-14-1,50-29 22,-76 26 8,-49 20-43,0-1 1,-1 1 0,1-1-1,0 1 1,0 0-1,0 0 1,-1 0 0,1-1-1,0 1 1,0 0-1,0 0 1,0 0 0,-1 0-1,1 0 1,0 0-1,0 1 1,0-1-1,0 0 1,-1 0 0,1 0-1,1 1 1,-1 0-1,-1 0 1,1-1 0,-1 1-1,0 0 1,1-1-1,-1 1 1,0 0 0,1-1-1,-1 1 1,0 0-1,0 0 1,0-1 0,1 1-1,-1 0 1,0 0-1,0-1 1,0 1 0,0 0-1,-1 1 1,0 6 3,-1 1 0,0-1 0,-6 14 0,3-8-3,1 0-5,1-8-50,1 1 0,0 0 0,1-1 0,-1 1 0,1 0 1,1 0-1,-1 0 0,1 0 0,0 0 0,1 0 0,1 7 1,-1-9-671,3 6-255,1-8 545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2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14019,'0'35'8086,"-8"55"-6239,-12 17-1029,-5 34-401,24-140-411,1-1 0,0 1 0,0-1 0,0 1 0,0-1 0,0 1 0,0-1 0,0 1 0,0-1 0,0 1 0,0-1 0,0 1 0,0-1 0,1 1 0,-1-1 1,0 1-1,0-1 0,0 1 0,1-1 0,-1 0 0,0 1 0,0-1 0,1 1 0,-1-1 0,0 0 0,1 1 0,-1-1 0,1 0 0,-1 1 0,0-1 0,1 0 0,-1 0 0,1 1 0,-1-1 0,1 0 1,-1 0-1,1 0 0,-1 0 0,1 0 0,-1 0 0,1 0 0,-1 0 0,1 0 0,-1 0 0,1 0 0,-1 0 0,1 0 0,-1 0 0,1 0 0,-1 0 0,1 0 0,-1 0 0,0-1 0,1 1 1,-1 0-1,1 0 0,0-1 0,35-17 204,-25 12-138,65-21 163,-45 17-875,-30 10 566,0 0 31,0 0 0,0-1 0,0 1 0,0 0 0,0-1 0,0 1 0,0 0 0,0-1-1,0 1 1,0-1 0,0 0 0,0 1 0,-1-1 0,1 0 0,0 1 0,0-1 0,-1 0 0,1 0 0,0 0 0,-1 0-1,1 0 1,-1 1 0,1-1 0,-1 0 0,0 0 0,1 0 0,-1 0 0,0-1 0,0 1 0,1 0 0,-1-1-1,0-18-353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1:4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17 266 11803,'-7'3'662,"-2"3"771,9-6-1409,0 0 0,0 0-1,0 0 1,0 0 0,0 1 0,0-1 0,0 0 0,0 0-1,0 0 1,0 0 0,0 1 0,0-1 0,0 0-1,0 0 1,0 0 0,0 0 0,0 0 0,0 1-1,1-1 1,-1 0 0,0 0 0,0 0 0,0 0 0,0 0-1,0 0 1,0 0 0,0 1 0,1-1 0,-1 0-1,0 0 1,0 0 0,0 0 0,0 0 0,0 0-1,1 0 1,-1 0 0,0 0 0,0 0 0,0 0-1,0 0 1,0 0 0,1 0 0,-1 0 0,0 0 0,0 0-1,0 0 1,0 0 0,1 0 0,-1 0 0,0 0-1,0 0 1,0 0 0,0 0 0,0 0 0,1 0-1,-1-1 1,17 2 425,0-1-1,1-1 1,-1-1-1,0-1 0,25-6 1,18-3 101,64-8 253,167-17 78,-7 30-721,-99 5-139,200-30 0,-23-29 50,9-3 96,-331 59-140,53-2 0,-403 4-262,-363 7-40,256 33 272,6 21 85,381-53-66,10-2-11,-34 1-1,47-6-71,7 0-16,13-5-161,42-16 236,2 3 0,112-24 1,-49 18-112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1:4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13683,'6'0'197,"1"-1"0,-1 0 0,1-1 0,-1 1 0,0-1 1,0 0-1,7-4 0,15-4 56,125-34 901,237-38 0,168 22-628,-48 41-516,-14 0-405,-5-40-543,-460 53 860,53-10-271,115-36-1,-198 51 332,-4 1 8,-11 0 12,-24 4 36,-104 11 283,-153 14 299,0-24-320,226-9-260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3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20260,'-11'7'1881,"6"4"-1121,10-3-288,11-5 856,4-3-167,13-1-297,5-2-248,8-3-232,3 2-24,1 2-272,-3 2-144,-11 5-472,-4 3-336,-17 4-609,-5-1-39,-14-1 992,-10 0-376,-15-3-192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3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16644,'-8'13'2320,"7"1"-1352,10-4-208,5-1 1441,12-2-713,7-1-160,10-5-391,4 1-201,6-4-496,0-2-232,-1-2-2929,-6-3 2745,-3-2-432,-9-2-264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3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4 357 14115,'0'1'200,"-1"-1"0,1 1 0,-1 0 0,1 0 0,0-1 0,0 1 0,-1 0 0,1 0 0,0 0 0,0-1 0,0 1 0,0 0 0,0 0 0,0 0 0,0-1 0,0 1 0,0 0 0,1 0 0,-1 0 0,0-1 0,0 1 0,1 0 0,0 0 0,-1 0-30,1-1 0,0 0 0,-1 0 0,1 0 0,0 0 0,-1 0 0,1 1 0,0-2 0,-1 1-1,1 0 1,0 0 0,-1 0 0,1 0 0,0 0 0,0 0 0,-1-1 0,1 1 0,-1 0 0,1-1 0,1 0 0,38-26 2798,-38 25-3009,70-61 1515,108-119 0,-97 93-1223,-83 88-247,1 0-1,0 0 1,0 0 0,-1 0-1,1 1 1,0-1-1,0 0 1,0 1 0,0-1-1,0 0 1,0 1 0,0-1-1,2 0 1,-3 1-4,1 1 1,-1-1 0,0 0-1,0 0 1,0 1-1,1-1 1,-1 0-1,0 0 1,0 1 0,0-1-1,0 0 1,0 1-1,1-1 1,-1 0-1,0 0 1,0 1 0,0-1-1,0 0 1,0 1-1,0-1 1,0 0 0,0 1-1,0-1 1,0 0-1,0 1 1,0-1-1,-1 0 1,1 0 0,0 1-1,0 0 1,-14 40-24,10-30 8,-27 73-41,-45 150 106,75-215-1285,4-30-1624,-3 3 2142,-3 1-238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3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 15523,'-2'3'584,"-1"0"0,1 1 0,0-1 0,0 1 0,0-1 0,0 1 0,-1 7 0,3-11-478,0 1 1,0-1 0,0 1-1,0-1 1,0 1-1,0-1 1,0 1 0,0-1-1,0 1 1,0-1-1,0 1 1,1-1 0,-1 0-1,0 1 1,0-1 0,0 1-1,1-1 1,-1 1-1,0-1 1,1 0 0,-1 1-1,0-1 1,1 1-1,-1-1 1,1 0 0,1 1 92,0 0 0,-1 0 0,1-1 1,0 1-1,0-1 0,0 1 1,0-1-1,0 0 0,0 0 0,3 0 1,39-3 1075,1-1 0,70-17 0,-38 5-713,-35 9-462,73-12 219,-97 17-717,0 1-1,1 0 0,-1 2 0,20 2 0,-29 0-522,5 0-800,-9-6 885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3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18140,'1'25'2321,"2"0"-1,10 43 1,-2-14-1315,2 35-13,-7-38-331,17 65 0,-23-115-644,0 0 0,0 0 1,1-1-1,-1 1 0,0 0 1,0 0-1,0 0 1,1-1-1,-1 1 0,0 0 1,1 0-1,-1-1 0,1 1 1,-1 0-1,1-1 0,-1 1 1,1 0-1,-1-1 0,1 1 1,0-1-1,-1 1 0,1-1 1,0 1-1,-1-1 1,1 0-1,0 1 0,0-1 1,0 0-3,0 0 1,0-1 0,0 1 0,0-1 0,0 1 0,0-1-1,0 0 1,0 1 0,-1-1 0,1 0 0,0 0 0,0 1-1,-1-1 1,1 0 0,-1 0 0,1 0 0,0-2-1,6-9 88,-1-1-1,5-17 0,-10 26-65,21-64 239,19-100 0,-4-72-183,-37 239-95,0 0 0,0-1 0,1 1 1,-1 0-1,0 0 0,0 0 0,1 0 0,-1 0 0,0 0 0,1 0 0,-1 0 1,1 0-1,-1 0 0,1 0 0,0 0 0,-1 0 0,1 0 0,0 0 0,0 1 0,1-2 1,0 1-6,-1 1 1,1 0-1,0-1 1,0 1-1,-1 0 1,1 0-1,0 0 1,0 0 0,-1 0-1,4 1 1,4 1-10,0-2 5,1 0 0,0 0 0,-1-1 1,1 0-1,-1-1 0,1 0 0,-1-1 1,15-5-1,72-37-3,-78 36 12,45-26-22,-30 17-12,0 1 0,1 1 1,41-13-1,-70 27 17,0 1 0,1-1 1,-1 1-1,0 1 0,1-1 0,-1 1 1,1 0-1,-1 0 0,1 1 1,8 1-1,-12-1 9,0-1-1,0 1 1,0 0 0,0 1 0,0-1-1,0 0 1,0 1 0,0-1 0,0 1 0,-1-1-1,1 1 1,-1 0 0,1-1 0,-1 1-1,1 0 1,-1 0 0,0 0 0,0 0-1,0 1 1,0-1 0,-1 0 0,1 0 0,0 0-1,-1 1 1,0-1 0,1 4 0,0 11-11,-1 0 0,0-1 0,-1 1 1,-1 0-1,0 0 0,-7 20 0,-35 95 36,42-127-12,-15 32-673,16-35 529,0-1 1,0 1 0,0-1 0,0 0 0,0 0-1,0 0 1,-1 1 0,1-1 0,0 0 0,0 0 0,-1-1-1,1 1 1,-1 0 0,1 0 0,-1-1 0,1 1-1,-1-1 1,0 1 0,1-1 0,-1 0 0,-1 1-1,-4-1-576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3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19676,'2'0'157,"-1"0"0,0 1 0,0-1-1,1 0 1,-1 1 0,0-1 0,0 0 0,0 1-1,1 0 1,-1-1 0,0 1 0,0 0 0,0-1-1,0 1 1,0 0 0,0 0 0,-1 0 0,1 0-1,0 0 1,0 0 0,-1 0 0,1 0 0,0 0-1,-1 0 1,1 1 0,-1-1 0,0 0 0,1 0-1,-1 0 1,0 1 0,0-1 0,0 0 0,1 0-1,-1 1 1,-1-1 0,1 1 0,0 6 189,0 0 0,-1-1 0,0 1 1,0 0-1,-2 7 0,-10 23 40,-2-1-1,-1 0 0,-34 56 1,23-46-217,-24 61-1,50-106-164,0 1-1,0-1 1,0 1-1,1-1 1,-1 1-1,1-1 1,-1 1-1,1 0 1,0-1-1,0 1 0,1 2 1,-1-4-3,0 0 0,1 0 1,-1-1-1,1 1 0,-1 0 0,1 0 1,-1 0-1,1-1 0,-1 1 0,1 0 1,0-1-1,-1 1 0,1 0 0,0-1 1,0 1-1,-1-1 0,1 1 0,0-1 1,0 0-1,0 1 0,0-1 0,0 0 1,0 0-1,-1 1 0,1-1 0,0 0 1,0 0-1,0 0 0,0 0 0,0 0 1,0 0-1,1-1 0,14 0 18,0-1 1,-1-1-1,1 0 1,29-11-1,-12 1-683,36-20 0,10-15 81,-40 21 222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1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12099,'5'-2'5763,"-5"2"-5667,12 10 1897,9 13-1212,86 97-481,201 176 1,-221-228-306,24 22 15,-17 7 58,-49-50-8,61 52 0,13-4 196,127 134 0,-203-183-149,2-1 1,2-3-1,82 57 0,83 54 324,-166-115-330,-3 1-1,55 67 1,-63-66-63,1 0-1,1-2 1,2-2 0,56 39 0,-4-14-54,56 40 75,-117-77-40,-1 1 1,44 48-1,-29-23 24,9 12-2,76 69-1,42 8 124,-91-77-42,107 108-1,119 126 16,-200-205-88,115 128 0,-135-125-58,170 148-1,-200-198 14,13 10 11,-2 2-1,65 73 1,-44-33-1,5-4-1,141 110 0,-166-147-18,-3 3 0,83 95 1,-86-85 27,4-3 1,2-3 0,87 61-1,-83-69-5,-2 4-1,-3 2 0,63 74 1,-4 0 20,194 160 1,128 110 113,-383-343-157,38 36 3,-5 4 0,105 140 0,-165-191 7,1-2-1,3-1 1,1-2-1,3-3 1,56 42-1,-23-21 12,128 130 1,-36-29-11,-136-132 114,-2 1 0,-2 2 1,39 55-1,-58-78 21,3 7 577,-27-37-2560,7 5 1502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3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16412,'-5'7'2120,"5"2"-1200,2-1-200,5 0 1225,13-4-481,4 2-200,9 1-311,8-1-169,2-4-184,1 3-144,-1-1-408,-1 0-208,-12 2-744,-7-2-353,-16-1 961,-7 0-224,-19 0-208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3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14955,'6'13'2001,"4"0"-1065,7-4-192,5 1 1200,8-4-671,4-1-129,8-3-688,2-2-576,3-3 360,-4-3-144,8-3-296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3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13691,'0'-2'266,"1"0"1,-1 0-1,1 0 0,0 0 1,-1 0-1,1 0 0,0 0 1,0 0-1,0 0 0,1 0 1,-1 0-1,0 1 0,1-1 1,-1 0-1,1 1 0,0-1 1,-1 1-1,1 0 0,0 0 1,3-2-1,4-2 580,-1 1 0,1-1 1,12-2-1,-9 3-213,1 1-1,0 0 1,-1 1 0,16-1-1,-24 3-530,-1-1-1,1 1 1,0 0-1,0 1 1,0-1-1,0 0 1,-1 1-1,1 0 1,0 0-1,-1 0 1,1 1-1,0-1 1,-1 1-1,0 0 1,1-1-1,-1 2 1,6 4-1,-8-6-87,0 1-1,0-1 1,0 1-1,-1 0 0,1-1 1,0 1-1,-1 0 1,1-1-1,-1 1 1,0 0-1,0 0 1,1 0-1,-1 0 0,0-1 1,-1 1-1,1 0 1,0 0-1,0 0 1,-1-1-1,1 1 1,-1 0-1,0-1 0,1 1 1,-1 0-1,0-1 1,0 1-1,0-1 1,-1 2-1,-5 7-17,0-1 0,0 0 0,-11 10 0,12-13 29,-34 31-19,-15 16 1,49-47-5,1 0 0,0 0 0,1 1 0,0 0-1,0 0 1,0 0 0,-3 8 0,7-14-3,-1 1 0,1-1 1,-1 0-1,1 1 0,0-1 0,-1 1 0,1-1 1,0 1-1,0-1 0,0 1 0,0-1 0,0 1 1,0-1-1,1 1 0,-1-1 0,0 1 1,1-1-1,-1 1 0,1-1 0,0 0 0,-1 1 1,1-1-1,0 0 0,0 0 0,0 1 0,0-1 1,0 0-1,0 0 0,0 0 0,0 0 0,0 0 1,1 0-1,-1-1 0,0 1 0,1 0 0,-1-1 1,0 1-1,1-1 0,-1 1 0,1-1 0,-1 1 1,3-1-1,7 2-16,0 0 0,1-1 0,-1-1 0,17-1 0,-22 1-8,64-3-1393,77-15-1,-118 12 879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3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17372,'5'10'2000,"11"-4"-912,1-5-303,14-1 1279,7 0-320,11-1-447,1-1-177,9-1-248,1 0-184,-4 1-368,0 2-280,-6 0-544,-3-6-440,-2 3-752,-4-3 103,-8-2 1009,0-1-400,-6-7-208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3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19 110 12995,'0'0'179,"0"0"-1,-1 0 1,1 0 0,0-1-1,-1 1 1,1 0 0,0 0 0,-1 0-1,1-1 1,0 1 0,-1 0 0,1 0-1,0 0 1,-1 0 0,1 0 0,0 0-1,-1 0 1,1 0 0,-1 0-1,1 0 1,0 0 0,-1 0 0,1 0-1,0 0 1,-1 0 0,1 0 0,0 1-1,-1-1 1,1 0 0,0 0 0,-1 0-1,1 1 1,0-1 0,-1 0-1,1 0 1,0 1 0,-6 16 2540,5 31-1936,2-40-261,0 34 13,2-1 1,2 0-1,14 56 1,-18-95-482,-1 0 1,1 1 0,-1-1-1,1 0 1,0 0 0,0 0-1,0 0 1,0 0 0,0 0 0,1 0-1,-1 0 1,1 0 0,-1-1-1,1 1 1,2 2 0,-3-4-23,0 0 0,1 1-1,-1-1 1,0 0 0,1 0 0,-1 0 0,0 0 0,1 0 0,-1 0-1,0 0 1,1 0 0,-1-1 0,0 1 0,0 0 0,1-1-1,-1 1 1,0-1 0,0 0 0,0 1 0,1-1 0,-1 0-1,0 1 1,0-1 0,0 0 0,0 0 0,0 0 0,1-2 0,13-14 166,-1-1 1,0 0-1,-1-1 1,-2-1-1,13-26 1,-9 19-31,-9 16-106,75-152 464,-80 160-519,0 0 1,0 0-1,1 0 1,-1 0 0,1 0-1,0 0 1,0 0-1,4-4 1,-5 6-8,0 0-1,1 1 1,-1-1 0,0 1-1,1-1 1,-1 1 0,0-1 0,1 1-1,-1 0 1,1 0 0,-1 0-1,1 0 1,-1 0 0,0 0 0,1 0-1,-1 0 1,1 0 0,-1 1-1,0-1 1,1 0 0,-1 1 0,0-1-1,2 2 1,10 2-4,-1-1 0,1 0 1,-1 0-1,1-2 0,0 1 0,0-2 0,13 0 1,94-14-31,-61 6 27,307-22-640,-274 18 222,-40 4 189,-52 8 237,0 1 0,0-1-1,1 0 1,-1 0 0,0 0 0,0 0-1,0 1 1,1-1 0,-1 0 0,0 0 0,0 0-1,0 1 1,0-1 0,1 0 0,-1 0-1,0 0 1,0 1 0,0-1 0,0 0 0,0 0-1,0 1 1,0-1 0,0 0 0,0 0-1,0 1 1,0-1 0,0 0 0,0 0-1,0 1 1,0-1 0,0 0 0,0 0 0,0 1-1,0-1 1,0 0 0,0 0 0,-1 1-1,1-1 1,0 0 0,0 0 0,0 0 0,0 1-1,-1-1 1,1 0 0,0 0 0,0 0-1,0 0 1,-1 1 0,-7 13 19,8-14-19,-16 26-578,2 1 0,0 0 0,-12 37 1,25-60 177,-1 1-111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3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17116,'1'0'137,"0"1"1,0 0 0,-1-1 0,1 1-1,0-1 1,0 1 0,0-1-1,0 0 1,0 1 0,0-1 0,0 0-1,0 1 1,0-1 0,0 0-1,0 0 1,0 0 0,0 0 0,0 0-1,0 0 1,0 0 0,0 0-1,0-1 1,0 1 0,0 0 0,0-1-1,0 1 1,0 0 0,0-1-1,0 1 1,0-1 0,0 0 0,-1 1-1,1-1 1,1 0 0,35-28 2216,-32 24-1865,23-22 1180,39-48 1,15-15-899,-82 89-777,1 1 1,-1-1-1,0 1 1,1 0-1,-1-1 1,0 1-1,1 0 1,-1-1-1,1 1 0,-1 0 1,0 0-1,1-1 1,-1 1-1,1 0 1,-1 0-1,1 0 1,-1 0-1,1-1 1,-1 1-1,1 0 1,-1 0-1,1 0 0,-1 0 1,1 0-1,-1 0 1,1 0-1,-1 0 1,1 1-1,0-1-2,-1 1-1,1 0 1,-1-1-1,1 1 1,-1-1-1,0 1 1,1 0 0,-1-1-1,0 1 1,1 0-1,-1 0 1,0-1-1,0 1 1,0 0-1,0 0 1,0 0-1,0 40-262,-1-36 216,-5 57-2062,-18 72 0,23-132 1406,1-6 339,3-12-260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3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18492,'7'13'1944,"-2"-9"-1199,3 1-313,2-4 904,0-1-312,0-3-880,3-4-616,-2-1 472,1-5-184,-1-6-168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3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18172,'-28'82'2490,"6"-24"-1231,11-28-737,6-14-224,-1 0 0,-2 17 0,8-33-283,0 1 0,-1-1 0,1 1 0,0-1 0,0 0 0,0 1 0,0-1 0,0 1-1,0-1 1,0 0 0,0 1 0,1-1 0,-1 1 0,0-1 0,0 0 0,0 1 0,0-1 0,0 0 0,1 1 0,-1-1 0,0 0 0,0 1 0,1-1 0,-1 0-1,0 1 1,0-1 0,1 0 0,-1 0 0,0 1 0,1-1 0,-1 0 0,0 0 0,1 0 0,-1 0 0,0 1 0,1-1 0,-1 0 0,1 0 0,-1 0 0,0 0-1,1 0 1,-1 0 0,1 0 0,-1 0 0,0 0 0,1 0 0,23-5 206,-13 3-114,-5 0-145,1 2 1,-1-1 0,1 1 0,0 0 0,-1 0 0,1 1 0,0 0 0,-1 0 0,1 0 0,-1 1 0,1 0 0,-1 1 0,0-1-1,0 1 1,0 0 0,0 1 0,-1-1 0,1 1 0,8 8 0,-14-12 4,1 1 1,-1-1-1,0 1 0,1-1 1,-1 1-1,0-1 0,1 0 1,-1 1-1,1-1 0,-1 0 0,1 1 1,-1-1-1,1 0 0,-1 0 1,1 1-1,-1-1 0,1 0 1,-1 0-1,1 0 0,-1 0 1,1 0-1,0 0 0,-1 0 1,1 0-1,-1 0 0,1 0 0,-1 0 1,1 0-1,0 0 0,-1 0 1,1 0-1,-1-1 0,1 1 1,-1 0-1,1 0 0,-1-1 1,1 1-1,-1 0 0,0-1 1,1 1-1,-1 0 0,1-1 0,11-12-389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4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17884,'3'0'219,"0"0"0,1 0 0,-1-1 0,0 1 0,0-1 0,0 0 1,-1 0-1,1 0 0,0 0 0,0 0 0,0-1 0,3-1 0,33-26 572,-22 15 31,198-155 3629,-212 166-4418,20-11 370,-23 14-399,0 0 1,1 0-1,-1 0 1,1 0-1,-1 0 1,0 0 0,1 0-1,-1-1 1,1 1-1,-1 0 1,0 1 0,1-1-1,-1 0 1,1 0-1,-1 0 1,0 0-1,1 0 1,-1 0 0,1 0-1,-1 1 1,0-1-1,1 0 1,-1 0 0,0 0-1,1 1 1,-1-1-1,0 0 1,0 1 0,1-1-1,-1 0 1,0 1-1,0-1 1,1 0-1,-1 1 1,0-1 0,0 0-1,0 1 1,0-1-1,1 0 1,-1 1 0,0-1-1,0 1 1,0-1-1,0 1 1,0-1-1,0 0 1,0 1 0,0-1-1,0 1 1,0-1-1,-1 0 1,1 1 0,0-1-1,-2 17-13,0-1-1,-1 0 1,-1 0 0,0 0-1,-12 27 1,-3 11 3,7-17-27,7-23-229,1-1-1,0 1 0,-3 21 1,8-27-1934,2-12 936,-2-2 451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4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14819,'0'16'1993,"8"-6"-849,2 0-376,11-6 2129,5-4-1105,11-3-568,3-4-160,10-7-231,3-2-137,3-1-208,0 2-152,-6 2-448,-4 5-224,-10 5-656,-4 0-465,-14 4 1089,-5 1-192,-11-2-248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2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47 14875,'1'-7'878,"-1"4"-519,0 0 0,0 0 0,0 0 0,0 0 0,-1 0 0,1 0 0,-1 0 0,0 0 0,1 0 0,-1 0 1,-3-4-1,3 39 2082,1 396-1305,0-24-1110,4-259 91,-12-196 201,8-194-255,4 94-190,-16-135-169,11 257 287,0 18 10,1-1-1,-1 1 1,-1 0 0,-5-19-1,7 30-1,0-1 0,0 1 0,0 0 0,0-1 0,0 1 0,0 0 0,0 0-1,-1-1 1,1 1 0,0 0 0,0 0 0,0-1 0,0 1 0,0 0 0,-1 0-1,1-1 1,0 1 0,0 0 0,0 0 0,-1 0 0,1 0 0,0-1 0,0 1-1,0 0 1,-1 0 0,1 0 0,0 0 0,-1 0 0,1 0 0,0 0 0,0-1-1,-1 1 1,1 0 0,-1 0 0,-5 9-23,0 14-3,1 26-31,2 88 0,15 50 43,-8-138 3,3 49-33,12 118-1384,-19-214 971,0-3 332,5-6-240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4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20444,'1'0'81,"-1"0"0,0 0-1,1 0 1,-1 0 0,1-1-1,-1 1 1,1 0 0,-1 0 0,1 0-1,-1 0 1,0 0 0,1 0-1,-1 0 1,1 0 0,-1 0-1,1 1 1,-1-1 0,1 0-1,-1 0 1,0 0 0,1 0-1,-1 1 1,1-1 0,-1 0 0,0 0-1,1 1 1,-1-1 0,0 0-1,1 1 1,-1-1 0,0 0-1,1 1 1,-1-1 0,0 1-1,2 19 1750,-13 22-397,0-16-1343,-1-1 0,-1 0 0,-1 0-1,-30 38 1,-1 1 78,44-62-157,0 0-1,-1 0 0,1 1 1,0-1-1,0 0 1,0 0-1,1 1 0,-1-1 1,0 5-1,1-6-3,0-1 0,0 1 1,0-1-1,0 1 0,0 0 1,1-1-1,-1 1 0,0-1 0,0 1 1,1-1-1,-1 1 0,0-1 1,1 1-1,-1-1 0,1 1 0,-1-1 1,0 1-1,1-1 0,-1 0 1,1 1-1,-1-1 0,1 0 0,-1 1 1,1-1-1,0 0 0,-1 0 1,1 0-1,-1 1 0,1-1 0,0 0 1,-1 0-1,1 0 0,-1 0 1,1 0-1,0 0 0,-1 0 0,1 0 1,-1 0-1,1-1 0,0 1 1,0 0-1,18-3 158,-1-1 1,0-1-1,0 0 1,0-1-1,22-12 1,-1 2 72,-30 12-191,18-7-233,1 1 1,0 1-1,47-8 1,-60 15-111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4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18540,'11'7'1952,"6"-5"-1039,8-2-345,6 0 912,8 0-240,4-2-320,1-1-175,-1-1-513,-4 3-304,-6 1-801,-7 0-407,-10 4 1000,-9-4-232,-12 0-232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4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15259,'4'16'1865,"6"-11"-737,4 1-336,8-3 1184,3-1-287,6-2-361,2 0-152,1-5-431,0 2-273,-1-1-824,-3 0-1,-7 4 217,-4 1-96,-9-1-136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4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16580,'21'-19'2449,"-16"14"-1746,0 1 1,1-1-1,-1 1 0,1-1 1,0 2-1,0-1 1,10-4-1,-15 8-645,-1-1 0,0 1 0,1 0 0,-1 0-1,0 0 1,1 0 0,-1 0 0,1 0 0,-1 0 0,0 0 0,1 0 0,-1 0 0,1 0 0,-1 0-1,0 0 1,1 0 0,-1 1 0,1-1 0,-1 0 0,0 0 0,1 0 0,-1 1 0,0-1-1,1 0 1,-1 0 0,0 1 0,1-1 0,-1 0 0,0 0 0,0 1 0,1-1 0,-1 0 0,0 1-1,0-1 1,0 0 0,1 1 0,-1-1 0,0 1 0,0-1 0,0 0 0,0 1 0,0-1 0,0 1-1,0-1 1,0 0 0,0 1 0,0-1 0,0 1 0,0-1 0,0 0 0,0 1 0,0-1 0,0 0-1,-1 1 1,-6 27 353,6-25-289,-19 55 195,-8 22-228,25-71-94,1 1 0,0-1 0,1 0 0,0 1 0,1-1 0,0 15-1,0-23-16,0 1-1,1-1 0,-1 1 0,0-1 1,1 1-1,-1-1 0,1 1 0,-1-1 1,1 1-1,0-1 0,-1 1 0,1-1 0,0 0 1,0 0-1,0 1 0,0-1 0,0 0 1,0 0-1,1 0 0,-1 0 0,0 0 1,0 0-1,1 0 0,-1-1 0,1 1 0,-1 0 1,1-1-1,-1 1 0,1-1 0,-1 0 1,1 1-1,-1-1 0,1 0 0,-1 0 1,1 0-1,-1 0 0,1 0 0,0 0 0,-1-1 1,1 1-1,-1 0 0,3-2 0,3 1-224,-1-1 0,0 0 0,1-1-1,-1 0 1,0 0 0,0 0-1,0-1 1,9-7 0,3-7-235,-3 1-146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4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14347,'-8'16'2201,"2"9"-969,0 1-480,0 6 2369,1-1-1585,0 2-552,2 0-216,1-3-584,2-3-456,0-5-680,0-5 856,5-17-232,2-10-104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4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 15267,'-1'0'134,"1"0"0,-1 0 0,0 0 0,1 1-1,-1-1 1,1 0 0,-1 0 0,0 1 0,1-1 0,-1 1-1,1-1 1,-1 0 0,1 1 0,-1-1 0,1 1 0,0-1-1,-1 1 1,1-1 0,-1 1 0,1 0 0,0-1 0,0 1 0,-1 1-1,1-2 1,1 0-1,-1 1 1,1-1 0,-1 1-1,1-1 1,-1 0-1,1 1 1,-1-1-1,1 0 1,-1 1-1,1-1 1,0 0 0,-1 0-1,1 1 1,-1-1-1,1 0 1,0 0-1,-1 0 1,1 0-1,39 2 2717,-40-2-2834,355-19 6776,-159 4-6436,81-22-2714,-264 34 1999,5 3-3888,-28 7 1584,-35 13 229,39-17 2122,-20 8-1083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4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2 296 14899,'-1'1'147,"1"-1"1,0 1-1,0-1 0,0 1 0,0-1 0,0 0 0,0 1 1,-1-1-1,1 1 0,0-1 0,0 1 0,0-1 0,1 1 1,-1-1-1,0 1 0,0-1 0,0 1 0,0-1 0,0 0 1,0 1-1,1-1 0,-1 1 0,0-1 0,0 0 0,1 1 1,9-6 2510,20-29 180,-16 18-2075,192-204 3738,-205 219-4487,28-24 182,-14 18-133,-14 7-63,-1 0 0,1 0 0,-1 0 0,0 0 1,1 0-1,-1 1 0,1-1 0,-1 0 0,1 0 0,-1 0 1,0 1-1,1-1 0,-1 0 0,0 0 0,1 1 0,-1-1 0,0 0 1,1 1-1,-1-1 0,0 0 0,0 1 0,1-1 0,-1 0 1,0 1-1,0-1 0,1 1 0,-1-1 0,0 0 0,0 1 0,0-1 1,0 1-1,3 13-22,-1-1 0,0 1 1,-1 0-1,0 0 0,-1 0 1,-1 0-1,-4 21 1,-2 5 4,-17 49 0,2-20-548,21-69 535,1 0 1,0 0-1,0 0 1,0 0-1,0 0 1,0 1-1,0-1 1,0 0-1,0 0 1,0 0-1,0 0 1,0 0-1,0 0 1,0 0 0,0 0-1,0 0 1,0 0-1,0 0 1,0 1-1,0-1 1,0 0-1,0 0 1,0 0-1,0 0 1,0 0-1,0 0 1,0 0-1,0 0 1,0 0 0,0 1-1,0-1 1,0 0-1,0 0 1,0 0-1,0 0 1,0 0-1,0 0 1,0 0-1,0 0 1,0 0-1,0 0 1,0 0-1,0 0 1,0 1 0,0-1-1,1 0 1,-1 0-1,0 0 1,0 0-1,0 0 1,0 0-1,0 0 1,0 0-1,0 0 1,0 0-1,0 0 1,0 0 0,1 0-1,-1 0 1,0 0-1,0 0 1,0 0-1,0 0 1,0 0-1,0 0 1,0 0-1,0 0 1,0 0-1,1 0 1,6-8-565,10-12 173,0-4-256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4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14987,'6'2'2369,"4"1"-1065,-1 0-544,4 2 2393,-2-1-1521,3-1-744,1-3-256,-2 0-840,0-2-520,-3-8 608,0-3-136,0-7-128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4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19220,'0'0'85,"1"0"0,-1 0 0,1 0 0,0 0 0,-1 0 0,1 0 0,-1 0 0,1 0 0,0 0 0,-1 1 0,1-1 0,-1 0 0,1 0 0,-1 1 0,1-1 1,-1 0-1,1 1 0,-1-1 0,1 0 0,-1 1 0,1-1 0,-1 1 0,1-1 0,-1 1 0,0-1 0,1 1 0,-1-1 0,0 1 0,1 0 0,-1 1 76,0 0 0,1 0 1,-1-1-1,0 1 0,0 0 0,0 0 1,-1 0-1,1-1 0,0 1 0,-1 2 0,-3 8 431,-1 0-1,-8 15 1,9-18-411,-46 84 599,34-67-562,1 1-1,2 0 0,1 1 1,-12 36-1,24-63-205,0 0 0,-1 0-1,1 0 1,0 0 0,0 0-1,0 0 1,0 0 0,0 0 0,0 0-1,0 0 1,0 1 0,0-1-1,0 0 1,0 0 0,1 0 0,-1 0-1,0 0 1,1 0 0,-1 0-1,1 0 1,-1 0 0,1 0 0,0 0-1,-1-1 1,1 1 0,0 0-1,-1 0 1,1-1 0,0 1 0,0 0-1,0-1 1,0 1 0,0 0-1,0-1 1,0 0 0,0 1 0,0-1-1,0 1 1,0-1 0,0 0-1,0 0 1,0 0 0,0 0 0,0 0-1,2 0 1,7 0 21,-1 0 0,1-1-1,-1 0 1,12-3 0,-11 3 14,134-25-839,-108 16 650,-2-5-99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4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18524,'6'15'1952,"7"-10"-1039,7 1-297,10-1 944,7-4-296,6-4-287,3-1-193,3-1-384,-2 1-288,-5 3-512,-5 1-352,-13 4 1312,-9 0-704,-15 6-112,-5 0-96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2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 15171,'-23'6'4539,"23"-6"-4488,0 0 0,-1 0 0,1 0 0,0 0 1,0 0-1,0 0 0,0 0 0,0 0 1,0 0-1,0 0 0,0 1 0,0-1 1,0 0-1,0 0 0,-1 0 52,1 0-52,0 0 0,0 0 0,0 0 1,0 0-1,0 0 0,0 0 0,0 0 0,0 0 1,0 0-1,0 1 0,0-1 0,0 0 1,0 0-1,0 0 0,0 0 0,0 0 1,0 0-1,0 0 0,0 0 0,0 0 1,0 0-1,0 1 0,0-1 0,0 0 1,0 0-1,0 0 0,0 0 0,0 0 0,0 0 1,0 0-1,0 0 0,0 0 0,0 0 1,0 0-1,1 0 0,-1 1 0,0-1 1,0 0-1,0 0 0,0 0 0,0 0 1,0 0-1,14 3 1396,21-1-727,0-2 1,0-1-1,49-9 1,37-1-578,-113 11-423,-1 1 0,0 0 0,1 0 0,12 4 0,16 2-1419,-31-6 1107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4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18716,'24'10'1848,"8"-4"-1239,2-1-265,11-5 456,-1-3-472,8-5-832,-2-2 1864,-4-4-1400,-5-3-128,-2-7-80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4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18180,'1'4'282,"1"-1"0,0 1 0,0 0 0,1 0 1,-1-1-1,1 1 0,-1-1 0,1 0 0,0 0 0,0 0 1,1 0-1,-1 0 0,1-1 0,-1 0 0,1 1 0,7 2 0,-5-2-115,-1-1-1,0 2 0,-1-1 0,1 0 0,0 1 0,-1 0 1,0 0-1,7 8 0,-10-10-131,1 1 0,-1 0 0,0-1 0,0 1 0,0 0 0,0 0 0,-1 0 0,1 0 0,-1 0 0,1 0 1,-1 0-1,0 0 0,0 0 0,-1 0 0,1 0 0,-1 0 0,1 0 0,-1 0 0,-2 5 0,-2 4 21,-1 1 1,0-1-1,-9 12 1,11-17-29,-75 101-306,6-10-607,64-80 618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4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2 380 14643,'0'1'176,"-1"-1"1,1 1-1,0 0 1,0 0-1,0 0 0,0 0 1,0 0-1,0-1 0,0 1 1,0 0-1,0 0 0,0 0 1,1 0-1,-1 0 1,0-1-1,0 1 0,1 0 1,-1 0-1,1 0 0,-1-1 1,1 1-1,0 0 0,-1 0-47,1-1 0,0 0 0,0 0 0,-1 0 0,1 0 0,0 0 0,-1 0 0,1-1 0,0 1 0,-1 0 0,1 0 0,0 0 0,-1-1 0,1 1 0,-1 0-1,1 0 1,0-1 0,-1 1 0,1-1 0,-1 1 0,1-1 0,8-7 778,0-1-1,11-13 1,-14 15-716,106-126 2565,52-58-1321,-162 189-1432,21-18-28,-23 20 22,0 0 0,1 0 1,-1-1-1,0 1 0,1 0 1,-1 0-1,0 0 1,1-1-1,-1 1 0,1 0 1,-1 0-1,0 0 0,1 0 1,-1 0-1,0 0 1,1 0-1,-1 0 0,1 0 1,-1 0-1,0 0 0,1 0 1,-1 0-1,1 0 1,-1 0-1,0 0 0,1 0 1,-1 1-1,0-1 0,1 0 1,-1 0-1,0 0 1,1 1-1,-1-1 0,0 0 1,1 0-1,-1 1 0,0-1 1,0 0-1,1 1 0,-1-1 1,0 0-1,0 1 1,0-1-1,1 0 0,-1 1 1,0-1-1,0 0 0,0 1 1,0-1-1,0 1 1,0-1-1,0 0 0,0 1 1,0-1-1,0 1 0,0-1 1,0 0-1,0 1 1,0-1-1,0 1 0,0-1 1,-1 25-57,-1 0 0,-2-1 0,0 0 0,-8 27 0,7-29 54,-26 83 68,17-62-925,-9 54-1,23-97 862,-1 14 97,4-13-109,4-7-234,10-12-129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4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21285,'7'4'2016,"3"-4"-1272,5 0-280,5-1 921,3-2-289,4 0-408,-1 0-184,0 2-408,-3 1-208,-5 0-912,-3 1 1552,-8-1-624,-9-8-464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8:5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17468,'1'0'110,"-1"1"0,1-1 1,0 0-1,-1 0 1,1 1-1,-1-1 0,1 0 1,-1 0-1,1 1 0,-1-1 1,1 1-1,-1-1 0,1 0 1,-1 1-1,0-1 1,1 1-1,-1-1 0,0 1 1,1-1-1,-1 1 0,0-1 1,1 1-1,-1 0 1,0-1-1,0 1 0,0-1 1,0 1-1,0 0 0,0-1 1,0 1-1,0-1 0,0 1 1,0 0-1,0-1 1,0 1-1,0-1 0,0 1 1,0 0-1,0-1 0,-1 1 1,1 0-1,-11 35 1171,9-29-992,-61 155 1561,-6 19-517,66-173-1254,1 1-1,-1-1 0,2 1 0,-1 0 0,0 12 0,2-19-64,0-1 0,0 0-1,1 1 1,-1-1 0,0 1-1,0-1 1,1 1 0,-1-1-1,1 0 1,-1 1 0,1-1-1,0 0 1,-1 1 0,1-1-1,0 0 1,0 0 0,0 0-1,0 0 1,0 0 0,0 0-1,0 0 1,0 0 0,1 0-1,-1 0 1,0-1 0,1 1-1,-1 0 1,0-1 0,1 1 0,-1-1-1,0 1 1,1-1 0,-1 0-1,1 0 1,-1 0 0,1 0-1,-1 0 1,1 0 0,-1 0-1,2 0 1,10-1-118,-1-1-1,1 0 1,-1-1-1,0 0 1,0 0 0,0-1-1,0-1 1,-1 0-1,0-1 1,20-13 0,-19 9-260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2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16820,'2'0'4041,"10"4"-2226,102 1 3070,-6-1-4069,-94-2-1163,-1 0 1,0 1-1,-1 0 1,1 1-1,0 0 0,12 7 1,-23-10 255,0 0 0,0 0 0,0 0 0,-1 0 0,1 1 0,0-1 0,0 1-1,-1-1 1,1 1 0,2 3 0,-1 6-581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2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20964,'9'5'2097,"5"-11"-1233,6-1-312,6-5 865,4-1-249,9 1-352,2-1-272,2 3-608,-5 2-360,-4 8-968,-4 3-817,-1 2 1713,-4-1-376,-4-1-280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2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19076,'29'14'5949,"51"26"-3294,-69-33-2670,-1-1-1,1 2 1,-1-1-1,-1 1 1,11 11-1,-18-16 18,0 0 0,0 0 0,0 0 0,0 0 0,0 0-1,-1 0 1,0 1 0,1-1 0,-1 0 0,0 1 0,-1-1 0,1 1-1,-1 0 1,1-1 0,-1 1 0,0-1 0,-1 1 0,1-1 0,0 1-1,-1-1 1,0 1 0,0-1 0,0 1 0,0-1 0,-1 0 0,1 1-1,-3 3 1,-6 9 37,-1 0 0,0-1-1,0 0 1,-15 14 0,9-10 15,-20 27 28,-22 23-1429,56-68 1115,1-10-88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3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18820,'1'0'81,"-1"0"1,0 0-1,0 0 1,0-1-1,0 1 0,0 0 1,0 0-1,0 0 0,0 0 1,0 0-1,1-1 1,-1 1-1,0 0 0,0 0 1,0 0-1,0 0 0,0 0 1,0 0-1,1 0 1,-1 0-1,0 0 0,0 0 1,0 0-1,0 0 0,1-1 1,-1 1-1,0 0 1,0 0-1,0 0 0,0 0 1,0 0-1,1 0 1,-1 1-1,0-1 0,0 0 1,0 0-1,0 0 0,1 0 1,-1 0-1,0 0 1,0 0-1,0 0 0,0 0 1,0 0-1,1 0 0,-1 0 1,0 1-1,0-1 1,6 11 1955,1 18-717,-6-27-1210,2 13 214,-1-2-211,0-1 0,1 0-1,1 0 1,0 0 0,0 0 0,10 16 0,-14-27-100,1 1 0,0-1 1,0 0-1,0 1 0,1-1 1,-1 0-1,0 0 0,0 0 1,0 0-1,1 0 1,-1 0-1,1 0 0,-1-1 1,1 1-1,-1 0 0,1-1 1,-1 1-1,1-1 1,-1 1-1,1-1 0,0 0 1,1 0-1,0 0 20,1-1 1,-1 1-1,0-1 1,1 0-1,-1 0 0,0 0 1,0 0-1,0-1 1,0 1-1,4-3 1,6-5 165,-1 0-1,0-1 1,16-18 0,-26 26-171,6-6 95,1-2 87,0 1 0,16-12 0,-25 21-206,1 0 0,-1-1 0,0 1 0,0 0-1,1 0 1,-1 0 0,0-1 0,1 1 0,-1 0 0,0 0 0,1 0 0,-1 0 0,0 0 0,1 0 0,-1 0 0,1 0 0,-1 0 0,0 0 0,1 0 0,-1 0 0,0 0 0,1 0 0,-1 0 0,0 0 0,1 0 0,-1 0 0,0 1 0,1-1-1,-1 0 1,0 0 0,1 0 0,-1 1 0,0-1 0,0 0 0,1 0 0,-1 1 0,0-1 0,0 0 0,1 0 0,-1 1 0,0-1 0,0 0 0,0 1 0,0-1 0,0 0 0,1 1 0,-1-1 0,0 0 0,0 1 0,0-1 0,0 0 0,0 1-1,0-1 1,0 0 0,0 1 0,1 26-8,-1-24 1,0 24-19,-1-16 16,0-1-1,1 1 1,0-1 0,1 1 0,0 0 0,1-1 0,6 20-1,-8-29 13,1 0-1,-1 0 0,1 0 0,-1 0 0,1 0 0,0-1 0,0 1 1,-1 0-1,1 0 0,0 0 0,0-1 0,0 1 0,0 0 0,0-1 1,0 1-1,0-1 0,0 1 0,0-1 0,0 1 0,0-1 0,0 0 1,0 0-1,0 1 0,0-1 0,1 0 0,-1 0 0,0 0 0,0 0 1,0 0-1,0-1 0,0 1 0,0 0 0,1 0 0,-1-1 0,0 1 1,0-1-1,0 1 0,0-1 0,0 1 0,0-1 0,0 1 0,0-2 1,6-3 46,0 0 1,0 0-1,-1-1 1,7-8 0,-10 11-28,63-79 578,-17 19-189,-40 57-840,-11 15-1032,-10 15-6646,15-26 6531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3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 18044,'17'-1'2327,"-11"5"30,-6-2-2058,-1 0 0,1 0 1,-1 0-1,1 0 0,-1 1 0,0-1 0,0 0 0,0 0 0,-2 3 0,-2 4-232,-14 28 745,-110 194 659,129-230-1546,0-1 0,0 1 0,0 0 0,-1-1 0,1 1 0,0-1 0,-1 1 0,1-1 0,0 1 0,-1-1 0,1 0 0,-1 1 0,1-1 0,-1 1 0,1-1 0,-1 0 0,1 1 0,-1-1 0,1 0 0,-1 0 0,1 1 0,-1-1 0,0 0 0,1 0 0,-1 0 0,1 0 1,-1 0-1,-1 0 0,2 0-35,-1-1 0,0 1 1,1-1-1,-1 0 0,0 0 1,1 1-1,-1-1 1,1 0-1,-1 0 0,1 0 1,-1 1-1,1-1 0,0 0 1,0 0-1,-1 0 1,1-1-1,-6-50-2536,5 44 2195,-1-12-340,-3-47-842,5 60 1745,0 1 1,0-1-1,1 0 1,0 1-1,0-1 1,1 1-1,3-10 0,-5 15-43,0 1-1,1-1 0,-1 0 1,0 1-1,1-1 0,-1 0 1,1 1-1,-1-1 0,1 0 1,-1 1-1,1-1 0,-1 1 1,1-1-1,0 1 0,-1-1 1,1 1-1,0-1 0,-1 1 1,1 0-1,0-1 0,-1 1 1,1 0-1,0 0 0,0-1 1,1 1-1,-1 0 66,0 0 0,1 1 0,-1-1 0,1 0 0,-1 1 0,0-1 0,1 1 0,-1 0 0,0-1 0,1 1 0,-1 0 0,2 1 0,3 4 435,1 0 0,-2 0 0,10 12 0,4 10-135,-2 2-1,-1 0 1,-1 0 0,-1 2-1,10 35 1,-73-118-1553,40 42 1039,-46-46-409,49 49 520,-1 1 1,0 0 0,-1 0-1,1 0 1,-1 1-1,-15-6 1,23 10-20,0 0-1,-1-1 1,1 1 0,0 0 0,-1 0-1,1 0 1,0 0 0,-1-1-1,1 1 1,0 0 0,-1 0 0,1 0-1,-1 0 1,1 0 0,0 0-1,-1 0 1,1 0 0,-1 0 0,1 0-1,0 0 1,-1 0 0,1 0-1,-1 0 1,1 1 0,0-1 0,-1 0-1,1 0 1,0 0 0,-1 1-1,1-1 1,0 0 0,-1 0 0,1 1-1,0-1 1,-1 0 0,1 0-1,0 1 1,0-1 0,0 0 0,-1 1-1,1-1 1,0 1 0,0-1-1,0 0 1,0 1 0,-1 0 0,1 0 10,1 0 1,-1 0-1,0 0 1,0 0-1,1 0 1,-1 0-1,0 0 1,1 0-1,-1 0 1,1 0 0,-1-1-1,1 1 1,0 0-1,-1 0 1,1 0-1,0-1 1,-1 1-1,1 0 1,1 0-1,8 5-98,0-1 0,1-1 0,0 0 0,0 0 0,0-1 0,0 0 0,1-1 0,19 2 0,-7-1 22,23 4-98,-1-3-60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3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 19476,'-2'0'1705,"3"0"-1137,2-2-224,6 2 824,1-1-280,4-1-384,3-2-152,3-3-128,3 0-96,3-2-536,-2-1-376,-2-1 648,-5-1-96,-6 4-120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3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15163,'4'-1'2481,"4"2"-1001,4 0-512,2 1 2449,5-1-1465,8 1-607,0-1-161,5 1-448,1-2-232,-2 0-328,-2 1-184,-2 2-456,-5 1-240,-8 2-648,-4 1-377,-6 0 1209,-5-1-336,-6 1-168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3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18084,'0'12'2280,"4"-2"-1287,9-3-273,5-1 1320,13-3-688,3-2-175,6 1-401,0-2-200,0-3-528,-2 0-552,-8 0 480,0 0-152,-9 0-120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3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 16900,'7'-8'4080,"9"-16"-2211,-5 7-1010,42-63 1111,83-109 14,-136 189-1970,0 0 0,1-1 0,-1 1 0,0 0 0,0-1-1,0 1 1,1 0 0,-1-1 0,0 1 0,0 0 0,0 0 0,1-1 0,-1 1 0,0 0 0,1 0 0,-1-1 0,0 1-1,1 0 1,-1 0 0,0 0 0,1 0 0,-1-1 0,0 1 0,1 0 0,-1 0 0,0 0 0,1 0 0,-1 0 0,0 0-1,1 0 1,-1 0 0,1 0 0,-1 0 0,1 0 0,0 15 164,-11 33-204,8-39 50,-6 27-82,-7 27-184,-11 119 0,26-172-417,2-9 63,0-18-124,-3 7 277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3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17028,'-1'1'259,"0"1"0,-1 0 0,1-1 0,1 1 0,-1 0 0,0 0 0,0-1 0,1 1 0,-1 0 0,1 0 1,-1 0-1,1 0 0,0 3 0,0-4-138,1 0 1,-1 0-1,1 0 1,0 0-1,-1 0 1,1 0-1,0 0 1,0 0-1,0 0 1,0 0-1,0 0 1,0 0-1,0-1 1,0 1-1,0-1 1,0 1-1,0 0 0,0-1 1,0 0-1,1 1 1,-1-1-1,0 0 1,2 1-1,7 1 403,0 0 0,1 0 0,-1-1 0,0 0 0,16-1-1,56-8 793,-51 4-866,-19 3-371,160-14 1147,-136 14-2011,0 2 1,64 8-1,-81-7-787,-11-3 384,-7 1 1153,-1 0 1,0 0-1,0 0 1,0 0-1,0 0 1,0 0-1,0 0 1,0 0-1,0-1 0,0 1 1,0 0-1,0 0 1,1 0-1,-1 0 1,0 0-1,0 0 1,0-1-1,0 1 0,0 0 1,0 0-1,0 0 1,0 0-1,0 0 1,0 0-1,0-1 1,0 1-1,0 0 0,0 0 1,0 0-1,0 0 1,0 0-1,0 0 1,-1 0-1,1-1 1,0 1-1,0 0 1,0 0-1,0 0 0,0 0 1,0 0-1,0 0 1,0 0-1,0 0 1,0-1-1,0 1 1,-1 0-1,1 0 0,0 0 1,-11-11-930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3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17324,'0'-3'1126,"2"-10"3170,-2 13-4208,9 32 1111,-2 0 0,4 47-1,0 2-844,0-9-62,-6-34 2,18 66-1,-22-101-263,0 0 1,0-1-1,0 1 0,0 0 0,0-1 0,1 1 1,-1-1-1,4 5 0,-4-7-22,-1 0 0,0 0 0,1 1 0,-1-1-1,0 0 1,1 0 0,-1 1 0,0-1 0,1 0 0,-1 0 0,1 0 0,-1 0 0,0 0 0,1 0-1,-1 0 1,1 0 0,-1 1 0,0-1 0,1-1 0,-1 1 0,1 0 0,-1 0 0,0 0 0,1 0 0,0-1 1,0 1 1,0-1 0,0 1-1,0-1 1,0 0 0,0 0 0,0 0-1,-1 1 1,1-1 0,0 0 0,-1 0-1,1 0 1,0-1 0,7-16 83,0 0 1,-2-1-1,0 0 1,-1 0 0,5-39-1,-4 25-33,19-146 149,-6 36-214,-15 130-29,3 11-18,11 19-50,-9-6 81,-2-5 8,1 0 1,-1-1-1,1 0 1,0 0-1,0-1 1,0 0-1,1 0 0,0-1 1,-1 0-1,1 0 1,0-1-1,1 0 1,-1-1-1,0 0 1,0-1-1,0 0 0,10-1 1,18-2-11,0-2 1,66-18-1,103-42-397,-116 34-145,-74 28 321,-15 3 240,-1 0 1,0 0-1,0 1 0,1-1 1,-1 0-1,0 0 0,0 0 1,1 0-1,-1 0 0,0 1 0,0-1 1,1 0-1,-1 0 0,0 0 1,0 0-1,0 1 0,0-1 1,1 0-1,-1 0 0,0 1 1,0-1-1,0 0 0,0 0 0,0 1 1,0-1-1,0 0 0,0 0 1,0 1-1,1-1 0,-2 3 8,1 0-1,-1 0 0,0 0 1,1 0-1,-1 0 0,0-1 1,-2 4-1,-2 5 48,-3 11-254,0 0 1,1 0 0,2 0 0,0 1 0,-3 42 0,8-65 176,0 0-1,0 0 1,0 0 0,0 0-1,0 0 1,1 1-1,-1-1 1,0 0 0,0 0-1,0 0 1,0 0-1,0 0 1,0 0 0,0 0-1,1 0 1,-1 0-1,0 0 1,0 0 0,0 0-1,0 0 1,0 0-1,0 0 1,1 0 0,-1 0-1,0 0 1,0 0-1,0 0 1,0 0-1,0 0 1,0 0 0,0 0-1,1 0 1,-1 0-1,0 0 1,0 0 0,0 0-1,0 0 1,0 0-1,0-1 1,0 1 0,1 0-1,-1 0 1,0 0-1,0 0 1,0 0 0,0 0-1,0 0 1,0 0-1,0-1 1,0 1 0,0 0-1,0 0 1,0 0-1,0 0 1,0 0 0,0 0-1,0-1 1,0 1-1,0 0 1,0 0 0,0 0-1,0 0 1,7-9-359,0-7-294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3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3 207 16844,'0'3'120,"-3"27"3895,3-30-3943,0 0-1,0 0 0,0 1 1,1-1-1,-1 0 0,0 0 1,0 1-1,0-1 0,0 0 1,0 0-1,0 0 0,0 1 1,0-1-1,1 0 0,-1 0 0,0 0 1,0 1-1,0-1 0,0 0 1,1 0-1,-1 0 0,0 0 1,0 0-1,0 0 0,1 1 1,-1-1-1,0 0 0,0 0 1,1 0-1,-1 0 0,0 0 1,0 0-1,1 0 0,-1 0 0,15-9 1527,99-106 2431,-11 9-3119,-102 104-912,1 1 1,0-1-1,0 1 1,-1 0-1,1 0 1,0-1-1,0 1 1,0 0-1,1 0 1,2 0-1,-5 1 0,1 0-1,-1 0 0,0 0 0,0 0 1,1 0-1,-1 0 0,0 0 0,0 0 1,1 0-1,-1 0 0,0 0 0,1 0 1,-1 0-1,0 0 0,0 0 0,1 1 1,-1-1-1,0 0 0,0 0 0,0 0 1,1 1-1,-1-1 0,0 0 0,0 0 0,0 0 1,0 1-1,1-1 0,-1 0 0,0 1 1,0 15-85,-7 12-3,-1 1-1,-1-1 1,-2-1-1,-20 40 1,9-20 52,-27 58-1669,55-119-531,3-5 1492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3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18100,'0'0'63,"1"0"0,-1-1 0,0 1 0,1 0 1,-1 0-1,0 0 0,0 0 0,1 0 0,-1 1 0,0-1 0,1 0 0,-1 0 1,0 0-1,0 0 0,1 0 0,-1 0 0,0 0 0,0 0 0,1 1 1,-1-1-1,0 0 0,0 0 0,0 0 0,1 1 0,-1-1 0,0 0 1,0 0-1,0 0 0,0 1 0,1-1 0,-1 0 0,0 0 0,0 1 0,0-1 1,0 0-1,0 1 0,0-1 0,0 16 1068,-10 18 243,-2-5-939,-1-1 0,-1-1 1,-2 0-1,-20 27 1,1-8-273,-53 52 0,84-93-402,2-2 262,0-1 1,0 0-1,0 0 0,0 0 1,0 0-1,0 0 1,0 0-1,-1 0 0,1-1 1,-1 1-1,1-1 1,-1 0-1,0 0 0,-4 2 1,5-6-166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3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 15867,'11'-10'6895,"-11"10"-6837,0 0 1,0 0 0,0 0-1,0 0 1,0 0 0,0 0-1,0 0 1,0 0-1,0 0 1,0 0 0,0 0-1,0 0 1,0 1 0,-3 23 3563,2-19-3980,-6 22 847,-11 32 1,3-12-305,15-47-182,0 0 0,1 0 0,-1 0 0,0 1 0,0-1 0,0 0 0,0 0-1,0 0 1,0 0 0,0 1 0,1-1 0,-1 0 0,0 0 0,0 0 0,0 0 0,0 0-1,1 1 1,-1-1 0,0 0 0,0 0 0,0 0 0,1 0 0,-1 0 0,0 0 0,0 0-1,0 0 1,1 0 0,-1 0 0,0 0 0,0 0 0,0 0 0,1 0 0,-1 0 0,0 0-1,0 0 1,0 0 0,1 0 0,-1 0 0,0 0 0,0 0 0,0-1 0,1 1 0,-1 0-1,0 0 1,0 0 0,0 0 0,0 0 0,0 0 0,1-1 0,-1 1 0,0 0 0,0 0-1,0-1 1,15-6-7,-13 6 8,1 0-13,0-1 0,0 0 1,1 1-1,-1 0 0,1 0 0,-1 0 0,1 0 0,-1 1 0,1 0 0,-1-1 0,1 1 0,0 0 0,-1 1 0,1-1 0,-1 0 1,1 1-1,4 1 0,-6 0-10,1-1 0,0 1 1,-1-1-1,1 1 0,-1 0 1,0 0-1,0 0 1,1 0-1,-1 0 0,-1 0 1,1 1-1,0-1 0,0 1 1,-1-1-1,0 1 0,1 0 1,-1 0-1,0-1 0,0 1 1,-1 0-1,2 4 1,-2-2 40,1 1 1,-1 0 0,0 0 0,0 0 0,-1 0 0,1 0 0,-1 0-1,-1 0 1,1-1 0,-1 1 0,0 0 0,0-1 0,-1 1 0,0-1 0,0 0-1,0 0 1,0 0 0,-1 0 0,-6 6 0,7-8-9,0 0 0,0 0 0,0 0 0,0 0 0,-1-1 0,1 0 0,-1 0 0,1 1 1,-1-2-1,0 1 0,0 0 0,0-1 0,0 0 0,0 0 0,0 0 0,0-1 0,-1 1 0,1-1 0,0 0 0,0 0 0,0 0 1,0-1-1,-1 1 0,1-1 0,0 0 0,0 0 0,0-1 0,-5-2 0,5 2-162,0-1 1,1 0-1,-1 0 0,1 0 0,0 0 0,0 0 1,0-1-1,0 1 0,1-1 0,-1 0 0,1 0 1,0 0-1,0 0 0,1 0 0,-1 0 0,1-1 1,0 1-1,0 0 0,0-1 0,1 1 1,-1-7-1,0-21-626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3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18940,'16'-11'2265,"1"1"-1305,2 0-408,4 1 1336,0-1-503,4 4-617,-3 0-384,-1 4-1256,-4-3 832,2 8-168,-3 1-89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3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18636,'0'2'1928,"8"1"-1063,2 2-265,8-3 1080,3 3-400,5-1-407,3-1-193,2 0-272,-1-2-176,-3 1-512,-2-2-400,-8-3-625,-3-2 1057,-8 0-248,-3-1-176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3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19516,'0'-4'256,"1"0"-1,0 0 0,0 0 1,0 1-1,0-1 0,0 0 1,1 1-1,-1-1 0,1 1 1,0-1-1,1 1 0,-1 0 1,0 0-1,1 0 0,0 0 1,-1 0-1,1 0 0,6-3 1,-3 2-128,0 1 0,0 0 0,0 0 1,0 0-1,0 1 0,1 0 1,-1 1-1,1-1 0,0 1 1,8 0-1,-12 0-121,0 1-1,0 0 1,0 0 0,0 1 0,0-1-1,0 1 1,0-1 0,0 1-1,0 0 1,0 0 0,0 0 0,0 0-1,-1 1 1,1-1 0,0 1 0,-1 0-1,0-1 1,1 1 0,-1 0 0,0 1-1,0-1 1,0 0 0,0 0 0,0 1-1,-1-1 1,1 1 0,-1 0 0,1 0-1,-1-1 1,0 1 0,0 0-1,-1 0 1,1 0 0,0 5 0,1 2 2,-1 1 0,-1 0 1,0 0-1,0-1 0,-1 1 1,0 0-1,-1-1 1,-5 16-1,-7 12 55,10-31-51,0 1 1,1 0-1,0 0 1,1 0-1,0 0 1,0 0-1,0 10 1,2-17-13,0 1 1,0-1-1,0 0 1,0 1-1,1-1 1,-1 0-1,1 1 1,-1-1-1,1 0 1,-1 0-1,1 1 1,-1-1-1,1 0 0,0 0 1,0 0-1,0 0 1,0 0-1,0 0 1,1 1-1,1 0 2,-1 0-1,1-1 1,0 1-1,0-1 0,0 0 1,0 1-1,0-1 1,3 0-1,8 2-11,0-2 1,0 1-1,15-2 0,-17 0-24,69-5-1235,-9 1 210,-60 5 583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3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16564,'4'24'2048,"14"-8"-992,2-6-384,8-10 1577,5-3-937,4-6-544,1-1-416,-1-3 857,-4 1-945,-9-1-120,-2 0-40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3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16884,'0'0'133,"0"-1"1,1 0-1,-1 1 1,0-1 0,0 0-1,1 1 1,-1-1-1,0 1 1,1-1 0,-1 0-1,1 1 1,-1-1-1,0 1 1,1-1 0,0 1-1,-1 0 1,1-1 0,-1 1-1,1-1 1,-1 1-1,1 0 1,0 0 0,-1-1-1,1 1 1,0 0-1,-1 0 1,2-1 0,-1 2 9,0-1 0,0 0 1,0 1-1,0-1 1,0 1-1,0-1 0,0 1 1,0-1-1,0 1 1,0-1-1,0 1 0,0 0 1,-1 0-1,1-1 1,1 2-1,2 4 261,1 0 0,-1 1 1,0-1-1,4 9 0,5 15 188,-2 0 0,14 56 0,6 68 1,-3-8-112,-28-145-474,9 26 194,-9-27-192,0 0 1,1 1-1,-1-1 1,0 1-1,0-1 1,0 0 0,0 1-1,0-1 1,1 0-1,-1 1 1,0-1 0,0 0-1,1 1 1,-1-1-1,0 0 1,0 1-1,1-1 1,-1 0 0,0 0-1,1 1 1,-1-1-1,1 0 1,-1 0-1,0 0 1,1 1 0,-1-1-1,0 0 1,1 0-1,-1 0 1,1 0 0,-1 0-1,1 0 1,-1 0-1,0 0 1,1 0-1,-1 0 1,1 0 0,-1 0-1,0 0 1,1 0-1,-1 0 1,1-1-1,-1 1 1,0 0 0,1 0-1,-1 0 1,0-1-1,1 1 1,-1 0-1,0 0 1,1-1 0,-1 1-1,0 0 1,0-1-1,1 1 1,-1 0 0,0-1-1,0 1 1,1 0-1,-1-1 1,0 0-1,5-7 94,-1-1-1,0 1 1,0-1-1,-1 0 0,0-1 1,1-10-1,9-64 407,-9 53-318,9-96 378,-3-137 1,-10 262-571,1 0 1,-1 1-1,0-1 1,1 0-1,-1 1 1,1-1-1,-1 0 1,1 1-1,0-1 1,0 1-1,0-1 1,0 1-1,0-1 1,0 1-1,0 0 1,1-1-1,-1 1 1,0 0-1,1 0 1,-1 0-1,1 0 1,-1 0-1,1 0 1,-1 1-1,1-1 1,0 0-1,1 0 1,8-2-8,-1 0 1,1 1-1,14-2 1,-13 3 7,144-15 3,-89 11-20,-1-3 0,99-25 0,-137 24-17,-21 5 1,1 2-1,0-1 1,0 1 0,0 0 0,0 0 0,0 1 0,12 0 0,-19 1 25,0 1 1,0-1 0,0 1-1,0-1 1,0 1-1,0-1 1,0 1-1,0 0 1,-1 0-1,1-1 1,0 1 0,0 0-1,-1 0 1,1 0-1,-1 0 1,1 0-1,-1 0 1,1 0-1,-1 0 1,1 0 0,-1 0-1,0 0 1,0 0-1,0 0 1,1 0-1,-1 0 1,0 0-1,0 0 1,0 0-1,0 0 1,-1 0 0,1 0-1,-1 2 1,-6 43-92,6-40 83,-4 13-112,-35 203-1565,38-214-463,1-14 1390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3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21549,'-3'26'6155,"3"34"-5350,0-56-786,1 1 0,-1-1 0,1 0 1,-1 0-1,1 0 0,1 0 0,-1 0 1,3 7-1,-3-9-16,1-1 0,-1 1 0,0-1 0,1 0 1,-1 0-1,0 1 0,1-1 0,-1 0 0,1 0 0,0 0 1,-1-1-1,1 1 0,0 0 0,0-1 0,-1 1 0,1-1 1,0 1-1,0-1 0,0 0 0,0 0 0,2 0 0,1 0-5,0 0 0,-1 1-1,1 0 1,-1-1-1,1 2 1,-1-1 0,1 0-1,-1 1 1,0 0-1,0 0 1,1 0 0,-1 0-1,-1 1 1,1 0-1,0-1 1,-1 1-1,1 1 1,-1-1 0,6 7-1,-6-4-14,0 0 0,0 1 0,0-1-1,-1 0 1,0 1 0,0 0 0,0-1 0,-1 1-1,0 0 1,0 0 0,-1-1 0,-1 14-1,1-13 21,-2 1-1,1-1 1,-1 0-1,0 0 1,0 0-1,-1 0 1,0-1-1,0 1 1,-1-1-1,0 0 1,0 1-1,0-2 1,-1 1-1,0 0 1,0-1-1,0 0 1,-6 4-1,7-6-11,1 0 0,0-1-1,-1 0 1,0 0 0,1 0 0,-1 0-1,0 0 1,0-1 0,0 1 0,0-1 0,0 0-1,-1-1 1,1 1 0,0-1 0,0 1-1,-1-1 1,1-1 0,0 1 0,0 0 0,0-1-1,-1 0 1,1 0 0,0 0 0,0-1-1,0 0 1,0 1 0,1-1 0,-1 0-1,0-1 1,-3-2 0,2 1-186,1 0-1,0-1 1,0 1-1,1-1 1,-1 0-1,1 0 1,0 0-1,0 0 1,1 0-1,-1-1 1,1 1 0,0-1-1,-1-9 1,0 0-213,1 1 0,1-1 0,0 0 0,2-18 0,3-6-553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3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16884,'5'-8'2288,"4"3"-1040,3-2-415,6-2 1631,1-1-568,7 3-615,-2-3-225,3 3-512,-1-1-288,-3 4-1136,-3 3 888,-1 5-224,-2 5-80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1:1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36 17004,'1'-1'134,"0"0"1,0 1-1,0-1 1,0 0 0,0 0-1,0 0 1,0 0-1,0 0 1,-1 0 0,1 0-1,0 0 1,-1 0-1,1 0 1,-1-1 0,1 1-1,-1 0 1,1 0-1,-1-2 1,0 2-53,0 0-1,-1 1 1,1-1 0,0 1 0,-1-1 0,1 1-1,0-1 1,-1 0 0,1 1 0,-1 0-1,1-1 1,-1 1 0,1-1 0,-1 1-1,1 0 1,-1-1 0,1 1 0,-1 0-1,0-1 1,1 1 0,-1 0 0,1 0-1,-1 0 1,-1-1 0,-8 0 519,0 0 0,1 0-1,-17 1 1,15 0-381,-4 1 51,0 0 0,0 1 0,1 1 0,-1 0-1,0 1 1,1 0 0,0 1 0,0 1 0,0 0 0,-21 14 0,28-16-228,1 0-1,-1 1 1,1 0-1,0 0 1,1 0-1,-1 1 1,1 0 0,0 0-1,0 0 1,1 0-1,0 1 1,0 0 0,0 0-1,1 0 1,0 0-1,0 0 1,1 1-1,0 0 1,1-1 0,-1 1-1,1 0 1,0 7-1,1-11-34,1 0 0,-1-1-1,1 1 1,-1-1 0,1 1-1,0-1 1,0 1 0,1-1 0,-1 1-1,1-1 1,-1 0 0,1 0-1,0 0 1,1 0 0,-1 0-1,0 0 1,1-1 0,-1 1-1,1-1 1,0 1 0,0-1-1,0 0 1,0 0 0,0-1-1,0 1 1,1 0 0,-1-1 0,1 0-1,4 1 1,10 2 18,0-1 1,0-1 0,0 0-1,31-3 1,-29 1-9,-14 0 22,80-3-1026,-75 2 796,-1-1 0,0 0-1,0-1 1,-1 0 0,1 0-1,13-7 1,4-4-223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1:1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18564,'7'0'424,"0"1"0,0 0 0,0 0 1,0 0-1,0 1 0,-1 0 0,1 0 0,0 1 0,-1 0 0,0 0 1,12 8-1,-12-7-299,-1 0 0,0 0 0,0 1 0,0 0 1,0 0-1,-1 0 0,0 1 0,0-1 0,0 1 1,-1 0-1,0 0 0,0 0 0,0 0 0,-1 1 1,0-1-1,0 1 0,-1-1 0,0 1 0,1 10 1,-3 1-36,0 0 0,-1-1 0,-1 1 0,-1 0 0,-1-1 0,0 0 0,-10 22 0,-5 4 6,-38 62 1,30-62-302,-1-1 0,-3-1 0,-1-2 0,-60 57 0,39-53 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1:5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15 16564,'14'-13'1969,"-15"22"-104,-19 31 48,19-36-1957,-87 147 2485,43-77-1957,-39 90-1,191-382-9147,-85 181 8393,1 1 0,2 1 0,48-52 0,-69 82 435,1 1 0,0-1 0,0 1 0,8-4 1,-13 7-129,1 1 0,-1-1 0,1 1 0,-1-1 0,1 1 0,0 0 0,-1 0 0,1-1 0,-1 1 1,1 0-1,0 0 0,-1 0 0,1-1 0,0 1 0,-1 0 0,1 0 0,0 0 0,-1 0 1,1 0-1,0 0 0,-1 1 0,1-1 0,0 0 0,-1 0 0,1 0 0,0 1 0,-1-1 1,1 0-1,0 1 0,-1-1 0,1 0 0,-1 1 0,1-1 0,-1 1 0,1-1 0,-1 1 1,1-1-1,-1 1 0,0-1 0,1 1 0,-1-1 0,0 1 0,1 0 0,-1-1 0,0 1 0,0 0 1,1-1-1,-1 1 0,0 0 0,0-1 0,0 1 0,0 0 0,0 0 0,1 20 521,0 1 1,-2-1-1,0 0 0,-1 0 0,-8 31 0,0 8 313,9-49-734,-11 120 1281,11-113-1286,1 0-1,1 0 1,1 0 0,1 0-1,5 20 1,-7-36-170,-1 0 0,1 0 0,0-1 0,0 1 0,-1-1 0,1 1 0,0 0 0,0-1 0,0 1 0,1-1 0,-1 0 0,2 2 0,-3-3 15,0 0-1,0 0 1,0 1-1,1-1 1,-1 0 0,0 0-1,0 0 1,0 0-1,1 0 1,-1 0 0,0 0-1,0 0 1,0 0-1,0 0 1,1 0 0,-1 0-1,0 0 1,0 0-1,0 0 1,1 0 0,-1 0-1,0 0 1,0 0-1,0 0 1,1 0 0,-1 0-1,0 0 1,0 0-1,0 0 1,0-1 0,1 1-1,-1 0 1,0 0-1,0 0 1,0 0 0,3-14-972,-4 4 516,0 0 0,-1 1 0,0-1-1,0 0 1,-1 1 0,0 0 0,-1-1-1,0 1 1,-1 1 0,0-1 0,-8-12-1,0 4 85,-1 0 0,0 1 0,-1 0 0,-21-16 0,-6 3 2709,60 29 4481,28-10-5368,-29 7-786,149-35-4075,-124 30 2643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1:5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18316,'0'0'76,"1"0"0,-1 0 0,1 0 0,-1 1 0,1-1 0,-1 0 0,0 0 0,1 0 0,-1 0 1,1 0-1,-1 1 0,0-1 0,1 0 0,-1 0 0,0 1 0,1-1 0,-1 0 0,0 0 0,1 1 0,-1-1 0,0 0 0,0 1 0,1-1 0,-1 1 0,0-1 0,0 0 1,0 1-1,1-1 0,-1 1 0,0-1 0,0 0 0,0 1 0,0-1 0,0 1 0,0-1 0,0 1 0,0-1 0,0 0 0,0 1 0,0-1 0,0 1 0,0-1 1,-1 1-1,-2 27 273,2-24-230,-6 33 312,-2 0-1,-19 49 0,-37 69 1214,52-124-1250,-8 12 240,18-42-467,1-7-137,1-9-65,4-24-119,0 8-37,0 0 1,2 0-1,10-38 1,-15 69 186,0 0 0,0 0 0,0-1 0,0 1 1,0 0-1,0 0 0,0 0 0,0-1 0,0 1 0,0 0 0,1 0 0,-1-1 0,0 1 0,0 0 1,0 0-1,0 0 0,0-1 0,0 1 0,0 0 0,1 0 0,-1 0 0,0 0 0,0-1 0,0 1 1,0 0-1,1 0 0,-1 0 0,0 0 0,0 0 0,0 0 0,1-1 0,-1 1 0,0 0 0,0 0 0,0 0 1,1 0-1,-1 0 0,0 0 0,0 0 0,1 0 0,-1 0 0,0 0 0,0 0 0,0 0 0,1 0 1,-1 0-1,0 0 0,0 0 0,1 1 0,7 13-87,7 29 33,-14-38 38,3 8 18,1 1 0,9 18-1,-11-27 12,-1-1 0,1 0 0,-1 0-1,1 0 1,1 0 0,-1 0-1,0-1 1,1 1 0,0-1 0,6 5-1,1-5 88,-14-11 18,-14-13 6,-39-22 68,28 21 300,-31-29 0,75 58-499,1 0 1,0-1-1,30 6 0,17 0-1389,75 5 0,-77-12 705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1:5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20628,'0'6'1833,"14"-3"-1249,5-3-232,11-6 840,9-1-384,8-3-375,1-2-193,2 4-424,-3 2-329,-4 4-743,-4 2 1984,-16 0-944,-8 6-120,-15 7-80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1:5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17644,'10'5'2264,"6"-3"-1336,7-2-367,5 0 1103,7-4-528,3 1-208,0-2-848,3 3-648,-9-1 560,-6 3-208,-8 0-136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3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17532,'12'4'2048,"1"-5"-1304,0-13-232,3-2 961,5-1-601,2-4-104,6 3-280,-4-1-256,-3 5-896,-3 4-432,-7 6 872,0 4-168,-5 0-200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1:5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7 252 15611,'-2'4'291,"1"-1"0,0 0 0,1 0 0,-1 1 0,0-1 0,1 1-1,0-1 1,0 1 0,0 5 0,0-8-131,4 85 1391,3 0 1,22 102-1,-24-160-1257,2-1 0,0 0 0,14 35-1,-20-61-261,-1 1-1,1-1 0,0 0 1,-1 0-1,1 0 1,0 1-1,0-1 0,0 0 1,0 0-1,0 0 0,0 0 1,0 0-1,2 1 1,-3-2-12,1 0 1,-1 0-1,1 0 1,-1 1 0,1-1-1,0 0 1,-1 0-1,1 0 1,-1 0-1,1 0 1,-1 0 0,1 0-1,-1-1 1,1 1-1,-1 0 1,1 0 0,-1 0-1,1 0 1,-1-1-1,1 1 1,-1 0-1,1 0 1,-1-1 0,1 0-1,1-1 28,0 0 0,0-1 0,0 1 0,0-1 0,-1 0 0,1 0 0,-1 1 0,0-1 0,0 0 0,2-6 0,5-27 90,-2-1 1,3-56 0,-8-75-179,-1 144 31,-14-222-161,14 245 172,0 0-1,-1 0 0,1 0 0,0 0 1,0 0-1,0 0 0,0 0 1,0 0-1,0 0 0,0 0 0,0 0 1,0 0-1,1 0 0,-1 0 1,0 0-1,1 0 0,-1 0 0,1 0 1,-1 0-1,1 0 0,-1 0 0,1 0 1,-1 1-1,1-1 0,0 0 1,1-1-1,0 2 9,1-1-1,-1 1 1,1-1 0,-1 1 0,1 0-1,-1 0 1,1 0 0,-1 0-1,4 1 1,1 0 0,91 5 123,-1-4 0,1-4 0,147-23 0,-156 9-207,-1-4-1,144-53 1,-220 68 64,-8 3 1,1 0-1,-1 1 1,1-1 0,-1 1-1,1 0 1,0 0-1,0 0 1,-1 1-1,9 0 1,-13 0 11,1 0 0,0 0-1,-1 1 1,1-1 0,-1 0 0,1 1 0,-1-1-1,1 0 1,-1 1 0,1-1 0,-1 1-1,1-1 1,-1 1 0,0-1 0,1 1 0,-1-1-1,0 1 1,1-1 0,-1 1 0,0-1-1,0 1 1,0 0 0,1-1 0,-1 1 0,0-1-1,0 1 1,0 0 0,0-1 0,0 1 0,0 0-1,0-1 1,0 1 0,0-1 0,-1 1-1,1 0 1,-7 28 83,6-26-75,-18 55 33,10-33-287,1-1 0,1 1 0,1 1-1,1-1 1,-2 39 0,7-64 232,0 0-1,0-1 1,1 1-1,-1 0 1,0 0-1,0 0 1,0 0-1,0 0 1,0 0-1,0 0 1,1 0 0,-1 0-1,0 0 1,0 0-1,0 0 1,0-1-1,1 1 1,-1 0-1,0 0 1,0 0-1,0 0 1,0 0-1,0 1 1,1-1 0,-1 0-1,0 0 1,0 0-1,0 0 1,0 0-1,0 0 1,1 0-1,-1 0 1,0 0-1,0 0 1,0 0-1,0 0 1,0 0 0,0 1-1,1-1 1,-1 0-1,0 0 1,0 0-1,0 0 1,0 0-1,0 0 1,0 1-1,0-1 1,0 0 0,0 0-1,0 0 1,0 0-1,0 0 1,0 1-1,0-1 1,0 0-1,0 0 1,0 0-1,0 0 1,0 1-1,0-1 1,0 0 0,0 0-1,0 0 1,7-7-514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1:5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15995,'4'-2'298,"0"1"0,-1-1-1,1 0 1,-1 0 0,0 0-1,0-1 1,1 1 0,-2-1 0,1 1-1,0-1 1,0 0 0,-1 0-1,0 0 1,3-5 0,6-5 898,80-105 1912,-22 27-1837,-68 90-1246,-1 1 0,0-1 0,1 0 0,-1 1 0,1-1 0,-1 1 0,1-1 0,-1 1 0,1-1 0,-1 1 0,1-1 0,-1 1 0,1 0 0,0-1 0,-1 1 0,1 0 0,0-1 0,-1 1 0,1 0 0,1 0 0,-2 0-15,0 0 0,1 1 0,-1-1 1,0 0-1,1 1 0,-1-1 0,0 0 0,0 1 1,1-1-1,-1 0 0,0 1 0,0-1 0,0 1 1,0-1-1,0 1 0,1-1 0,-1 1 0,0-1 1,0 0-1,0 1 0,0-1 0,0 1 0,-1 0 1,-3 40 110,3-32-58,-12 80 44,4-26-430,-2 80 0,12-135-969,1-8 386,2-10-43,-4 2 154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1:5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72 17044,'-6'9'2128,"6"-2"-1280,5-4-232,5-3 1297,10-6-641,4-1-160,8-5-352,-1 1-103,5-2-193,0-3-80,-3 5-320,-3 1-208,-7 6-696,-5 4-425,-8 1 1033,-4 2-240,-4 8-184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1:5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17196,'0'1'208,"1"-1"0,0 0 0,0 1 1,0-1-1,0 0 0,0 1 1,0-1-1,0 1 0,0-1 0,0 1 1,-1 0-1,1-1 0,0 1 0,-1 0 1,1-1-1,0 1 0,-1 0 0,1 0 1,-1 0-1,1 0 0,-1-1 1,1 1-1,-1 0 0,0 0 0,1 0 1,-1 0-1,0 0 0,0 0 0,0 1 1,4 33 1715,-4-31-1872,0 9 145,0-8-157,0-1 1,0 0-1,0 0 1,0 0 0,3 8-1,-3-11-40,0 0 0,1-1 0,-1 1 0,0-1 0,1 1 0,-1-1 0,0 1-1,1-1 1,-1 0 0,1 1 0,-1-1 0,1 1 0,-1-1 0,1 0 0,-1 1 0,1-1 0,-1 0 0,1 0 0,0 1-1,-1-1 1,1 0 0,-1 0 0,1 0 0,0 0 0,-1 0 0,1 0 0,-1 0 0,1 0 0,0 0 0,-1 0-1,1 0 1,-1 0 0,1 0 0,0-1 0,-1 1 0,1 0 0,-1 0 0,1-1 0,-1 1 0,1 0 0,-1-1 0,1 1-1,-1 0 1,1-1 0,0 0 0,4-2-8,0 0 1,0 1-1,0-1 0,0 1 0,1 0 1,-1 1-1,7-2 0,-11 3 6,1 0-1,-1 0 1,1 0-1,-1 0 1,1 0-1,-1 1 1,1-1-1,-1 0 1,1 1-1,-1-1 1,1 1-1,-1-1 1,0 1-1,1 0 1,-1 0-1,0 0 1,0-1-1,1 1 1,-1 0 0,0 0-1,0 1 1,0-1-1,0 0 1,0 0-1,0 0 1,-1 1-1,1-1 1,0 0-1,-1 1 1,1-1-1,0 3 1,1 3 28,0 0-1,-1 0 1,1 0 0,-2 0 0,1 0-1,-1 1 1,0-1 0,0 0 0,-1 0-1,0 0 1,0 0 0,-1 0 0,0 0-1,0 0 1,-1 0 0,1 0 0,-2-1-1,1 0 1,-8 11 0,8-12 24,-1 0-1,1 0 1,-1-1 0,0 0-1,-1 1 1,1-2-1,-1 1 1,1 0 0,-1-1-1,0 0 1,-1 0 0,1 0-1,0-1 1,-1 0 0,0 0-1,1 0 1,-1-1 0,0 0-1,0 0 1,0 0 0,0-1-1,1 1 1,-1-2 0,-8 0-1,10 0-137,1 1-1,0-1 1,0-1 0,-1 1-1,1 0 1,0-1-1,0 1 1,0-1 0,0 0-1,0 0 1,1 0 0,-1-1-1,1 1 1,-1-1-1,1 1 1,0-1 0,0 0-1,0 0 1,-2-3-1,1-1-87,0 0-1,0-1 1,0 1-1,1-1 0,0 0 1,1 1-1,-2-10 1,2-17-502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1:5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18444,'20'-9'2320,"1"1"-1447,2-2-393,6 0 1384,1 1-816,-1 2-287,-1 1-1082,0 2-551,-5 2 744,-3 4-200,-5-1-128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1:5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15011,'6'1'2321,"1"1"-1201,1-2-296,4 3 1649,5-3-1001,3 0-208,7 0-320,4 1-207,-1-1-345,1 1-184,-1-1-400,-1 2-192,-3 1-609,-3 0-287,-12 4 936,-2-3-232,-11 3-200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1:5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15835,'4'8'2129,"8"-1"-1169,8-7-256,7-2 1569,9-6-1049,4 1-136,4-3-368,2 0-224,-3 2-816,-3 2 456,-10 9-152,-7 7-120,-11 1-88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1:5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15315,'1'15'1816,"-1"-15"-1780,0 0 1,0 0 0,0 1 0,1-1 0,-1 0 0,0 0 0,0 0 0,1 0-1,-1 0 1,0 0 0,0 0 0,1 0 0,-1 0 0,0 0 0,0 1 0,1-1-1,-1 0 1,0 0 0,0-1 0,1 1 0,-1 0 0,0 0 0,0 0 0,1 0-1,-1 0 1,0 0 0,0 0 0,1 0 0,-1 0 0,0-1 0,1 1 0,23-20 1587,-21 17-1303,223-199 3264,-209 187-3437,4-5 74,1 1 0,0 0 0,1 2 0,26-15 0,-49 32-216,1 0 1,-1-1-1,0 1 0,1 0 1,-1-1-1,1 1 1,-1 0-1,1 0 0,-1-1 1,1 1-1,-1 0 1,1 0-1,-1 0 0,1 0 1,-1-1-1,1 1 1,-1 0-1,1 0 0,-1 0 1,1 0-1,-1 0 1,1 0-1,-1 1 0,1-1 1,-1 0-1,1 0 1,-1 0-1,1 0 1,-1 1-1,1-1 0,-1 0 1,1 0-1,-1 1 1,1-1-1,-1 0 0,0 1 1,1-1-1,-1 0 1,0 1-1,1-1 0,-1 1 1,0-1-1,1 1 1,-1-1-1,0 0 0,0 1 1,0-1-1,1 1 1,-1-1-1,0 1 1,0 0-1,0-1 0,0 1 1,0-1-1,0 1 1,0-1-1,0 1 0,0-1 1,0 1-1,0-1 1,0 1-1,-1-1 0,1 1 1,0-1-1,0 1 1,-12 41-32,10-36 45,-46 161-92,33-93-4471,15-74 4490,0 1 0,0-1 0,0 0 0,0 1 0,0-1 0,0 0 0,-1 1 0,1-1 0,0 0 0,0 1 0,0-1 0,0 0 0,0 1 0,0-1 0,-1 0 0,1 0 0,0 1 0,0-1 1,0 0-1,-1 0 0,1 1 0,0-1 0,0 0 0,-1 0 0,1 1 0,0-1 0,-1 0 0,1 0 0,0 0 0,-1 0 0,1 0 0,0 0 0,-1 1 0,0-1 0,-4 0-1135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0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16163,'5'7'2121,"5"-4"-937,4-7-416,9-5 1561,5-5-705,10-5-496,5 3-111,0-2-401,1 1-256,-2 2-424,-5 4-280,-8 5-1025,-8 3-1807,-5 3 2656,-6 0-489,-3 3-351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0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75 20252,'3'28'2515,"-3"-22"-2203,1 1-1,0-1 1,0 1-1,0-1 0,5 12 1,-5-16-318,0 0-1,0 0 1,1 0 0,-1 0-1,0 0 1,1 0 0,0-1 0,0 1-1,-1 0 1,1-1 0,0 1-1,0-1 1,0 0 0,0 0 0,1 0-1,-1 0 1,0 0 0,0 0-1,1 0 1,2 0 0,25 4-28,-21-4 19,1 0 0,-1 1 0,0 1 0,16 5 0,-23-7 11,0 0-1,0 0 1,0 0 0,0 1-1,0-1 1,0 1-1,0-1 1,-1 1 0,1 0-1,-1-1 1,1 1-1,-1 0 1,1 0-1,-1 0 1,0 0 0,0 1-1,0-1 1,0 0-1,-1 0 1,1 0-1,0 1 1,-1-1 0,1 5-1,-1-1 34,-1 0 0,0 1-1,0-1 1,0 0 0,0 1-1,-1-1 1,0 0 0,0 0 0,-1 0-1,0-1 1,0 1 0,0-1-1,-1 1 1,0-1 0,-8 9-1,11-12-63,-1 0-1,0 0 1,0 0-1,0-1 1,0 1-1,0 0 1,-1-1-1,1 1 1,0-1-1,-1 0 1,1 0-1,-1 0 1,1 0-1,-1 0 1,1-1-1,-1 1 1,0-1-1,1 0 1,-1 1-1,0-1 1,1-1-1,-1 1 1,0 0-1,1 0 0,-1-1 1,0 0-1,1 1 1,-1-1-1,1 0 1,-1 0-1,1-1 1,-1 1-1,1 0 1,0-1-1,0 1 1,0-1-1,0 0 1,0 0-1,-3-3 1,-2-3-76,1-1 1,1 1 0,-1-1 0,1 0-1,-5-13 1,-6-20-327</inkml:trace>
  <inkml:trace contextRef="#ctx0" brushRef="#br0" timeOffset="1">22 39 15587,'13'6'1921,"4"-2"-857,1-2-352,5-2 1105,3-2-353,3-2-544,0-3-416,1-3 784,-5-2-952,6 5-159,-3-2-65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3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17140,'3'0'439,"0"0"0,0 0 1,0 0-1,-1-1 0,1 0 1,0 1-1,-1-1 0,1 0 1,0 0-1,-1-1 0,3 0 1,0-1 222,-4 2-632,0 1 0,0-1 0,0 1-1,0-1 1,0 1 0,0 0 0,0-1-1,0 1 1,0 0 0,0 0 0,0-1 0,0 1-1,0 0 1,0 0 0,0 0 0,0 0-1,0 1 1,0-1 0,0 0 0,0 0-1,0 1 1,0-1 0,0 0 0,0 1 0,0-1-1,0 1 1,0-1 0,0 1 0,0 0-1,0-1 1,-1 1 0,1 0 0,0-1-1,0 1 1,-1 0 0,1 0 0,-1 0 0,1 0-1,-1 0 1,1 0 0,-1 0 0,1 0-1,-1 0 1,0 0 0,0 0 0,1 0-1,-1 0 1,0 1 0,1 6-25,0 0 0,0 0 0,-1 0 0,-1 15 1,-19 98 106,20-120-112,0 0 0,0-1 0,0 1 0,0 0 0,0 0 0,0 0 0,0 0 0,0 0 0,0 0 0,1 0 0,-1 0 0,0-1 0,1 1 0,-1 0 0,0 0 0,1 0 0,-1-1 0,1 1 0,-1 0 0,1 0 0,0-1 1,-1 1-1,1 0 0,0-1 0,-1 1 0,1-1 0,0 1 0,0-1 0,0 1 0,-1-1 0,1 0 0,1 1 0,4 0-2,-1 0-1,0 0 1,1 0-1,9-1 1,16 3-3,-29-2 3,1 0 1,-1 0 0,0 1 0,1-1-1,-1 0 1,0 1 0,0-1-1,1 1 1,-1 0 0,0 0 0,-1-1-1,1 1 1,0 1 0,-1-1 0,1 0-1,-1 0 1,1 1 0,1 4-1,-2-3 13,0-1 0,-1 1 0,1 0 0,-1 0 0,0 0 0,0 0 0,0 0 0,0 0-1,-1 0 1,1 0 0,-3 6 0,0-1 86,0 0 0,-1 0 0,0-1 1,0 1-1,-1-1 0,0 0 0,-1 0 0,1-1 0,-14 14 0,-20 7 489,37-27-617,0 1 0,0-1 1,0 0-1,-1 0 0,1 0 0,0 0 0,-1-1 0,1 1 0,-1-1 1,1 1-1,-1-1 0,1 0 0,-1 0 0,1 0 0,-1 0 0,-2-1 1,4 1 19,1 0 1,0-1-1,-1 1 1,1 0-1,0 0 1,-1-1-1,1 1 1,0 0-1,-1 0 1,1-1-1,0 1 1,0 0 0,-1-1-1,1 1 1,0-1-1,0 1 1,0 0-1,0-1 1,-1 1-1,1-1 1,0 1-1,0 0 1,0-1-1,0 1 1,0-1 0,0 1-1,0 0 1,0-1-1,0 1 1,0-1-1,0 1 1,0-1-1,1 1 1,-1 0-1,0-1 1,0 1 0,1-1-1,6-11-300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0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34 226 19348,'-11'49'1286,"2"1"0,-3 61 0,11-85-961,1-1-1,1 1 1,1 0 0,1-1-1,2 1 1,8 28 0,-12-53-312,-1 0 0,0 0 0,0 0 0,1 0 0,-1 0 0,0 0 0,1 0 0,-1 0 0,1 0 0,0 0 0,-1 0 0,1-1 0,0 1 0,-1 0 0,1 0 0,0-1 0,0 1 0,-1 0 0,2 0 0,-1-1-8,0 0 0,-1 0 1,1 0-1,-1 0 1,1 0-1,0 0 0,-1-1 1,1 1-1,-1 0 1,1 0-1,-1 0 0,1-1 1,-1 1-1,1 0 1,-1 0-1,1-1 0,-1 1 1,1-1-1,-1 1 1,1 0-1,-1-1 1,0 1-1,1-2 0,3-3 12,-1 0-1,0 0 0,0 0 0,4-11 1,4-16 22,-2 1 0,9-54 0,1-68 10,-15 114-42,0-10-11,-4 32 7,1-1 1,1 1 0,0 1 0,10-33 0,-12 48-5,1 0 0,-1 0 0,1 0 0,0 0 1,-1 0-1,1 0 0,0 1 0,-1-1 0,1 0 0,0 0 1,0 1-1,0-1 0,0 0 0,0 1 0,0-1 1,0 1-1,0-1 0,0 1 0,0 0 0,0-1 0,0 1 1,0 0-1,0 0 0,0 0 0,0 0 0,1 0 1,1 0-1,36 7 5,-17-2 9,-1-4 8,1 0 0,-1-2 0,1-1 0,-1 0 0,1-1 0,22-7 0,121-47-68,-90 29-107,-70 26 129,-1 0 1,1 1 0,0 0 0,-1 0 0,1 0 0,8 0 0,-13 1 21,1 0 0,0 0 0,0 0 0,0 1 0,0-1 0,0 0 0,-1 0 0,1 1-1,0-1 1,0 0 0,-1 1 0,1-1 0,0 1 0,0-1 0,-1 1 0,1-1 0,0 1 0,-1 0 0,1-1 0,-1 1 0,1 0 0,-1-1 0,1 1 0,-1 0 0,0 0 0,1-1 0,-1 1 0,0 0 0,1 0 0,-1 0 0,0 0 0,0-1 0,0 1 0,0 0 0,0 0 0,0 0 0,0 0 0,0 0 0,0-1 0,0 1 0,-1 0 0,1 0 0,0 0 0,0 0 0,-1 1 0,-7 24 90,-1 1 1,-23 49-1,-1-1 39,-7 39-2106,36-105 1622,2-8-137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0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16764,'-6'49'4600,"4"-41"-4036,0 0-1,1 0 1,0 0 0,1 0-1,0 0 1,1 14-1,0-21-539,-1 0 0,1 0 0,-1 0-1,1 0 1,-1 0 0,1 0 0,0-1 0,-1 1-1,1 0 1,0 0 0,0 0 0,-1-1-1,1 1 1,0 0 0,0-1 0,0 1-1,0-1 1,0 1 0,0-1 0,0 1-1,0-1 1,0 0 0,0 0 0,1 1 0,0-1-1,35 2-59,-11-1-27,-23 1 49,0-1 0,-1 0 0,1 1 0,0-1-1,-1 1 1,1 0 0,-1-1 0,0 1 0,0 0 0,0 1-1,0-1 1,0 0 0,0 1 0,0-1 0,-1 1 0,1-1-1,-1 1 1,0 0 0,0 0 0,0-1 0,0 1 0,0 0 0,-1 0-1,1 4 1,1 4-32,-1 0 0,0 0 0,-1-1 0,0 1 0,-3 17-1,2-21 49,0 0 0,-1 0 0,0 0 0,-1 0 0,1-1 0,-1 1-1,0-1 1,-1 1 0,0-1 0,0 0 0,0-1 0,-7 8 0,9-10-60,-1-1 0,1 0 0,-1 0 0,0 0 0,0-1 0,1 1 0,-1-1 0,0 1 0,-1-1 1,1 0-1,0 0 0,0 0 0,0-1 0,-1 1 0,1-1 0,0 1 0,0-1 0,-1 0 0,1-1 0,0 1 1,-1 0-1,1-1 0,0 0 0,0 0 0,0 0 0,0 0 0,-1 0 0,-3-3 0,-19-13-252,2-12-117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0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20572,'26'-1'2017,"1"-2"-1337,-1-1-312,5 1 1008,-2-1-583,1-1-1066,-3 0 441,-4-4-272,0-1-112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3:3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79 17284,'0'0'226,"-1"0"0,0 0 0,0-1 1,0 1-1,0-1 0,0 1 1,0-1-1,1 1 0,-1-1 0,0 0 1,0 1-1,1-1 0,-1 0 0,0 0 1,1 1-1,-1-1 0,1 0 0,-1 0 1,1 0-1,-1 0 0,1 0 1,0 1-1,-1-1 0,1-2 0,0 1-70,1 0 0,0-1 0,-1 1 0,1 0 0,0 0 0,0 0 0,0 0 0,1 0 0,-1 0 0,2-3 0,-1 2-79,1-1 1,-1 1-1,0 0 1,1 0 0,0 0-1,0 0 1,0 1-1,0-1 1,5-2-1,-7 4-68,0 1 0,1-1 0,-1 1 0,0 0 0,1 0 0,-1 0 0,0 0 0,1 0 0,-1 0 0,0 0 0,1 0 0,-1 1 0,0-1 0,1 0 0,-1 1 0,0-1 0,1 1 0,-1-1 0,0 1-1,0 0 1,0 0 0,0-1 0,0 1 0,0 0 0,0 0 0,0 0 0,0 0 0,0 0 0,1 3 0,17 19 3,-14-16-12,1 0 0,0 1 0,0-2 0,1 1 0,12 9 0,-17-15-1,0 1 1,0-1 0,0 0-1,0 0 1,0-1-1,1 1 1,-1 0 0,0-1-1,0 0 1,1 1-1,-1-1 1,0 0 0,0 0-1,1 0 1,-1 0-1,0-1 1,1 1 0,-1 0-1,0-1 1,0 0-1,0 1 1,1-1 0,-1 0-1,0 0 1,0-1-1,0 1 1,0 0 0,2-2-1,21-23-434,-24 25 297,1 0-1,-1 0 1,0 0 0,0-1-1,-1 1 1,1-1 0,0 1-1,0 0 1,-1-1 0,1 1-1,-1-1 1,1 0 0,-1 1-1,0-1 1,1 1 0,-1-1 0,0 0-1,0-1 1,0 3 98,-1-1 1,1 1-1,0 0 1,0-1-1,0 1 1,-1 0-1,1-1 0,0 1 1,-1 0-1,1-1 1,0 1-1,-1 0 1,1 0-1,0-1 1,-1 1-1,1 0 1,0 0-1,-1 0 0,1 0 1,-1 0-1,1 0 1,0-1-1,-1 1 1,1 0-1,-1 0 1,1 0-1,0 0 0,-1 0 1,-9 5-743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3:3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4 115 12867,'-1'1'91,"1"-1"0,0 0 1,-1 1-1,1-1 0,0 0 1,0 1-1,0-1 0,-1 0 0,1 1 1,0-1-1,0 1 0,0-1 1,0 1-1,0-1 0,0 0 0,0 1 1,0-1-1,0 1 0,0-1 1,0 1-1,0-1 0,0 0 0,0 1 1,0-1-1,0 1 0,1-1 1,-1 0-1,0 1 0,0-1 1,0 0-1,1 1 0,-1-1 0,0 0 1,1 1-1,-1-1 0,0 0 1,0 1-1,1-1 0,-1 0 0,1 0 1,-1 1-1,0-1 0,1 0 1,-1 0-1,0 0 0,1 0 0,-1 1 1,1-1-1,-1 0 0,1 0 1,-1 0-1,0 0 0,1 0 1,-1 0-1,1 0 0,-1 0 0,1 0 1,-1 0-1,0-1 0,1 1 1,-1 0-1,1 0 0,-1 0 0,1-1 1,37-11 2797,-27 8-2566,7-1 13,1 1 1,0 1 0,-1 1 0,1 0-1,0 2 1,0 0 0,23 3 0,-37-3-353,0 0 0,0 0 0,1 0 0,-1-1 0,0 1 0,0-1 1,-1 0-1,1-1 0,0 1 0,0-1 0,-1 0 0,6-3 0,1-3-165,1 0-1,19-18 0,10-7 301,-25 23-276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3:3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45 19916,'-3'-3'116,"1"-1"0,-1 1 0,0 0-1,0-1 1,-1 1 0,1 1 0,-1-1-1,1 0 1,-1 1 0,0 0 0,0 0-1,0 0 1,0 0 0,0 1 0,0-1-1,-1 1 1,1 0 0,0 0 0,-1 1 0,1-1-1,-1 1 1,1 0 0,-1 0 0,1 1-1,0-1 1,-1 1 0,1 0 0,0 0-1,-1 1 1,1-1 0,0 1 0,0 0-1,0 0 1,0 0 0,0 0 0,1 1 0,-1 0-1,1-1 1,0 1 0,-1 1 0,1-1-1,1 0 1,-1 1 0,0-1 0,-2 7-1,2-3-117,0 0 0,1 0 0,0 0 0,0 0 0,1 0-1,0 0 1,0 1 0,1-1 0,0 0 0,0 1 0,0-1-1,1 0 1,3 14 0,-3-18 2,0-1 0,0 1 0,0 0 0,0 0-1,1-1 1,-1 1 0,1-1 0,0 1 0,-1-1 0,1 0 0,0 1 0,0-1-1,1 0 1,-1 0 0,0 0 0,1-1 0,-1 1 0,1-1 0,-1 1 0,1-1 0,0 0-1,0 0 1,-1 0 0,1 0 0,0 0 0,0-1 0,0 0 0,0 1 0,0-1 0,0 0-1,0 0 1,0 0 0,0-1 0,0 1 0,0-1 0,4-1 0,5-2 75,0 0 1,-1-1-1,1 0 1,-1-1-1,0-1 1,-1 1-1,1-2 1,-1 1-1,-1-1 1,1-1-1,-2 0 1,1 0-1,-1-1 1,0 0-1,11-19 1,-18 26-70,0 1-1,0-1 1,0 0 0,0 1 0,0-1-1,-1 0 1,1 0 0,-1 0 0,1-5-1,-1 8-23,0-1-1,0 1 1,0-1-1,0 1 1,0 0 0,0-1-1,-1 1 1,1 0-1,0-1 1,0 1-1,0 0 1,0-1-1,0 1 1,-1 0 0,1-1-1,0 1 1,0 0-1,-1 0 1,1-1-1,0 1 1,0 0-1,-1 0 1,1 0 0,0-1-1,-1 1 1,1 0-1,0 0 1,-1 0-1,0 0-18,0 0-1,0 0 0,0 0 0,0 0 1,0 0-1,0 1 0,0-1 0,0 0 1,0 1-1,0-1 0,0 1 0,0-1 1,0 1-1,0-1 0,0 2 0,-10 8-219,4 5-86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3:3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20116,'-3'13'1633,"2"6"-1257,-1 3-160,-1 2 768,2-1-648,0 0-1032,-1-3-272,2-9 760,0-4-184,4-9-145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3:3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18220,'-2'14'434,"-1"-1"0,0 0 0,-1 0 0,0 0 0,-10 17 0,-1 8 443,-4 14 562,-19 90 1,37-140-1408,1-1-1,0 1 1,-1-1 0,1 1 0,0-1 0,0 1-1,0 0 1,0-1 0,0 1 0,0-1-1,0 1 1,1 0 0,-1-1 0,1 1-1,-1-1 1,1 1 0,-1-1 0,1 1-1,0-1 1,1 3 0,0-3-14,-1-1-1,0 1 1,0 0 0,0-1 0,1 1-1,-1-1 1,0 0 0,1 1-1,-1-1 1,0 0 0,1 0 0,-1 1-1,0-1 1,1 0 0,-1-1-1,1 1 1,-1 0 0,3-1 0,7-2-162,0-1 1,-1 0-1,0 0 1,15-9 0,-24 12 68,20-11-1015,-2 0 0,28-24 0,-30 22 300</inkml:trace>
  <inkml:trace contextRef="#ctx0" brushRef="#br0" timeOffset="1">221 228 14435,'-9'20'1872,"-1"9"-855,-3 1-313,3 4 1168,0 2-399,6-4-393,2-4-304,7-10-832,-1-7-568,9-15 624,4-8-208,6-9-224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3:3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18796,'-4'22'1007,"-1"0"1,-1-1-1,-10 25 1,-5 18 930,15-45-1466,-10 45 481,15-59-920,0-1 0,0 1 0,1 0-1,0 0 1,0-1 0,0 1 0,1 0-1,-1-1 1,1 1 0,3 7 0,-4-10-48,1-1 1,0 0 0,0 1-1,0-1 1,0 0 0,0 0-1,0 1 1,0-1 0,1 0 0,-1 0-1,0 0 1,0-1 0,1 1-1,-1 0 1,1 0 0,-1-1-1,1 1 1,-1-1 0,1 1-1,-1-1 1,1 0 0,-1 1-1,1-1 1,0 0 0,-1 0 0,1 0-1,-1 0 1,1-1 0,0 1-1,-1 0 1,1-1 0,-1 1-1,1-1 1,-1 1 0,2-2-1,4 0-533,-1-1-1,0 0 0,0 0 1,-1 0-1,1-1 0,0 0 0,4-5 1,-5 4 170,-1 0 0,1 0 1,-1 0-1,4-10 0,5-7-854</inkml:trace>
  <inkml:trace contextRef="#ctx0" brushRef="#br0" timeOffset="1">180 151 19332,'-9'38'1753,"-1"4"-1225,0 7-264,3-4 800,3-2-424,1-7-1120,1-4 632,4-11-208,2-5-144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0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17548,'10'-5'2296,"-1"3"-1384,-2 7-335,-1 3 1615,1 12-1088,-3 2-232,-1 6-335,-3 5-169,0 3-240,0-1-96,-4-5-200,-2-3-160,-1-10-569,-3-4-279,0-10 872,2-7-200,-6-17-120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3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5699 8882,'-3'0'308,"1"0"-1,-1 0 1,1 0-1,-1 0 1,1 0 0,-1-1-1,0 1 1,1-1 0,0 0-1,-1 0 1,1 0 0,-1 0-1,1 0 1,0 0 0,0-1-1,0 1 1,0-1 0,0 1-1,0-1 1,0 0 0,0 0-1,0 0 1,1 0-1,-1 0 1,1 0 0,0 0-1,0-1 1,-1 1 0,1 0-1,1-1 1,-2-4 0,2 7-273,0 0 0,0-1 0,0 1 0,0-1 0,0 1 0,0 0 0,0-1 0,0 1 0,0-1 0,1 1 0,-1 0 0,0-1 0,0 1 0,0 0 0,1-1 0,-1 1 0,0 0 0,0-1 0,1 1 0,-1 0 1,0 0-1,1-1 0,-1 1 0,0 0 0,1 0 0,-1 0 0,1-1 0,-1 1 0,0 0 0,1 0 0,-1 0 0,1 0 0,-1 0 0,0 0 0,1 0 0,-1 0 0,1 0 0,0 0 0,21 0 83,-14 0-81,-3-1-19,-1 0 0,0-1 0,1 1 0,-1-1 0,0 0 0,0 0 0,0 0 0,0-1-1,0 1 1,0-1 0,-1 0 0,1 0 0,3-4 0,-2 2 8,0 0-1,0 1 1,1 0-1,0 0 1,8-4-1,64-26-30,116-47-132,-172 73 140,-14 6-4,0-1 0,0 0 0,0-1 0,12-7 0,44-36-18,83-81 1,-131 114 15,3-3 1,2 1-1,0 1 0,1 1 0,28-13 0,100-39 1,-56 27-6,36-19-19,332-158-34,-211 63 62,-20 11-50,-26 43-49,18-10-26,-107 46 84,69-40-2,-109 57 26,682-389-13,-264 144 35,-172 94-5,522-321-30,-632 384 47,342-226-9,-124 93-24,133-96 30,-73 19-23,-7 15 8,114-75 3,-341 240 7,5-1-15,-256 162-20,15-10-86,1 1 0,1 1-1,-1 1 1,32-10 0,-53 20 75,0 0 0,1 0 1,-1 0-1,1 0 0,-1 0 0,1 0 1,-1 0-1,0-1 0,1 1 0,-1 0 1,1 0-1,-1 0 0,0-1 1,1 1-1,-1 0 0,0-1 0,1 1 1,-1 0-1,0-1 0,0 1 0,1 0 1,-1-1-1,0 1 0,0 0 0,0-1 1,1 1-1,-1-1 0,0 1 1,0-1-1,0 1 0,0 0 0,0-1 1,0 1-1,0-1 0,0 1 0,0-1 1,0 1-1,0-1 0,0 1 0,0 0 1,0-1-1,0 1 0,-1-1 1,1 0-10,0-4-357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0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20820,'13'-7'574,"1"1"0,-1 1 0,1 0 0,0 1 1,1 0-1,-1 1 0,1 1 0,-1 0 0,1 1 0,0 0 0,25 4 0,-37-3-560,0 0 0,-1 1 1,1-1-1,0 1 0,-1 0 1,1 0-1,-1 0 0,1 0 1,-1 0-1,1 0 0,-1 1 0,0-1 1,0 1-1,0 0 0,0 0 1,0-1-1,0 1 0,0 0 1,-1 1-1,1-1 0,1 3 1,-2-3-17,0 1 1,0 0 0,0 0 0,-1 0-1,1 0 1,-1 0 0,0 0-1,0 0 1,0 0 0,0 0 0,0 0-1,-1 0 1,1 0 0,-1 0-1,0 0 1,0 0 0,0 0 0,-2 3-1,-4 7-4,0-1-1,-11 13 1,12-16-18,-1 0-1,2 0 1,-1 0-1,-6 17 1,12-25 18,0-1 0,0 1 0,0-1 0,0 1-1,0-1 1,0 1 0,0-1 0,0 0 0,0 1 0,0-1 0,0 1 0,0-1 0,1 1 0,-1-1-1,0 0 1,0 1 0,1-1 0,-1 1 0,0-1 0,1 0 0,-1 1 0,0-1 0,1 0 0,-1 1-1,0-1 1,1 0 0,-1 0 0,1 0 0,-1 1 0,0-1 0,1 0 0,-1 0 0,1 0 0,-1 0-1,1 0 1,-1 1 0,1-1 0,23 4-80,-16-3 53,0 1 6,0 0 0,0 0 0,0 1-1,0 0 1,-1 1 0,1 0 0,-1 0 0,0 0-1,0 1 1,-1 0 0,1 1 0,10 11 0,-14-13 18,0-1 1,0 2-1,-1-1 1,1 0-1,-1 0 1,0 1 0,0-1-1,-1 1 1,1 0-1,-1-1 1,0 1-1,0 0 1,-1 0-1,1 0 1,-1 0 0,0 0-1,0-1 1,-1 1-1,1 0 1,-1 0-1,0 0 1,-1 0 0,-1 5-1,-1-1 66,-1-1-1,0 1 1,0-1 0,-1 0-1,1-1 1,-2 1-1,1-1 1,-1 0 0,0-1-1,-1 1 1,1-1 0,-1-1-1,-1 0 1,-9 5 0,5-3 21,-1-1 0,1 0 0,-1-1 0,-1 0 0,1-1 0,-1-1 0,1-1 0,-23 2 0,31-4-165,0 0-1,0-1 0,0 0 0,0 0 0,0 0 0,0-1 0,-10-3 0,15 4 77,-1 1-1,1-1 1,-1 0-1,1 0 1,-1 0-1,1 1 1,0-1-1,-1-1 1,1 1-1,0 0 1,0 0-1,0 0 1,0-1-1,0 1 1,0 0-1,0-1 1,0 1 0,0-1-1,1 1 1,-1-1-1,1 1 1,-1-1-1,1 0 1,-1 1-1,1-1 1,0 0-1,0 1 1,0-1-1,0 0 1,0 1-1,0-1 1,1 0-1,-1-1 1,9-18-305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0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14 17348,'3'-1'449,"16"-11"2150,-14 13-1021,-6 12 445,-11 17-1336,-1-1-1,-1-1 1,-27 41 0,-66 72-592,99-132-86,-13 16 23,20-24-28,0 1 1,0-1 0,0 0 0,0-1 0,0 1 0,0 0 0,0 0 0,-1 0 0,1-1-1,0 1 1,0 0 0,-1-1 0,1 1 0,-1-1 0,-2 1 0,4-2-8,0 1 1,-1 0-1,1-1 0,-1 1 1,1 0-1,0-1 1,-1 1-1,1-1 0,0 1 1,0-1-1,-1 1 1,1-1-1,0 1 0,0 0 1,0-1-1,0 1 0,0-1 1,-1 0-1,1 1 1,0-1-1,0 1 0,0-1 1,0 1-1,0-1 1,1 1-1,-1-1 0,0 1 1,0-1-1,0 1 1,0-1-1,0 1 0,1-1 1,-1 0-1,9-27-153,-6 20 89,19-55-621,33-68-1,-52 123 602,-1 5 41,-1 0 0,0 0 0,1 0 0,-1 0 0,1 1 1,0-1-1,3-3 0,-4 6 42,-1 0 1,0 0-1,0-1 1,0 1-1,0 0 1,1 0-1,-1 0 1,0 0-1,0 0 1,0 0 0,1 0-1,-1 0 1,0 0-1,0 0 1,0 0-1,0 0 1,1 0-1,-1 0 1,0 0-1,0 1 1,0-1 0,0 0-1,1 0 1,-1 0-1,0 0 1,0 0-1,0 0 1,0 0-1,0 0 1,1 1-1,-1-1 1,0 0-1,0 0 1,0 0 0,0 0-1,0 0 1,0 1-1,0-1 1,0 0-1,1 0 1,-1 0-1,0 1 1,0-1-1,0 0 1,0 0-1,0 0 1,0 0 0,0 1-1,0-1 1,2 11-14,1 56-5,-2-40 180,1 0-1,5 32 1,-5-52-76,-1 0 1,1 0-1,1 0 0,-1-1 1,1 1-1,0-1 1,1 1-1,-1-1 0,1 0 1,1 0-1,-1 0 1,11 9-1,-14-13-53,1-1 1,0 0-1,0 0 0,0 1 0,0-1 1,0 0-1,0-1 0,4 2 1,1-4 13,-9-11-62,-6-2-57,0 0-1,-2 1 1,1 0 0,-1 1-1,-13-13 1,-17-22-122,33 37 209,-10-11 473,29 28-530,0 0 1,0-1 0,0 0 0,1-1-1,0-1 1,0 0 0,20 2 0,7 2 261,-2 1-350,0 0-62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0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19508,'22'5'2273,"3"-5"-1465,11-10-344,6-2 1552,9-2-1247,2-1-33,2 2-408,-4 2-272,-8 4-848,-7 1-521,-16 8 1081,-7 5-248,-10 1-160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0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21469,'38'2'1744,"5"-2"-1320,1-2-192,3-3 480,2-2-664,-5-4 128,-2 4-136,-6 0-200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0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18028,'7'-3'378,"0"0"1,0 1-1,0 0 1,0 0-1,1 0 1,-1 1-1,0 0 1,9 0-1,2 1 221,0 0 0,22 4 1,-33-3-499,-1 0 1,1 0 0,-1 1 0,0 0 0,1 0-1,-1 0 1,0 1 0,0 0 0,0 0 0,8 7-1,-11-7-67,0-1 0,-1 1 0,1 0-1,-1 0 1,0 0 0,0 0-1,0 0 1,0 0 0,0 1-1,-1-1 1,1 1 0,-1-1-1,0 1 1,0 0 0,-1-1-1,1 1 1,-1 0 0,1 0-1,-1-1 1,-1 5 0,0 4 21,-1-1 0,0 1 0,0-1 0,-2 0 0,1 0 0,-1 0 0,-1 0 0,0-1 0,0 0 0,-8 10 0,-11 14 124,-41 44 0,40-49-71,22-26-74,1 0 1,-1 0 0,1 0-1,0 0 1,0 0-1,1 0 1,-1 0 0,1 0-1,-1 1 1,1-1 0,0 1-1,0-1 1,0 1 0,1-1-1,-1 1 1,1 6 0,1-8-5,-1 1-1,1 0 1,0-1 0,0 1 0,0-1 0,0 0 0,1 1 0,-1-1 0,1 0 0,-1 0 0,1 0 0,0 0 0,0 0-1,0 0 1,0 0 0,0-1 0,0 1 0,0-1 0,0 1 0,1-1 0,-1 0 0,1 0 0,2 1 0,13 3-69,-1 0 1,1-1 0,0-1 0,0-1 0,1 0 0,25-2 0,-11 1 107,-14-2-190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0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21573,'9'12'1928,"0"-10"-1344,-5-3-272,6-3 1201,0-2-1337,-1-1-3129,4-5 2737,-3 1-464,-8-3-216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0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7 273 14699,'-1'3'311,"0"-1"-1,0 1 0,0 0 1,1-1-1,-1 1 0,1 0 1,-1 0-1,1-1 1,0 1-1,0 0 0,0 0 1,0-1-1,2 6 1,-2 1 871,34 241 3506,-14-130-3400,-15-81-948,-2-13-42,1 0 0,13 44 0,-17-70-293,0 1 0,0-1 0,0 1 0,0 0 0,0-1 0,1 1 0,-1-1 0,0 1 0,0 0 0,0-1 0,1 1 0,-1-1 0,0 1 0,1-1 0,-1 1 0,0-1 0,1 1 0,-1-1 0,1 0 0,-1 1 0,1-1 0,-1 1 0,1-1 0,-1 0 0,1 1 0,-1-1 0,1 0 0,-1 0 0,1 0 0,0 1 0,-1-1 0,1 0 0,-1 0 0,1 0 0,0 0 0,-1 0 0,2 0 0,-1-1-1,0 0 0,0 0 0,0 0 0,0 0 0,0 0 0,0 0 0,0-1 0,-1 1-1,1 0 1,0 0 0,-1-1 0,1 1 0,-1-1 0,1 1 0,-1 0 0,1-3 0,8-46 32,-3 0 1,-1-1-1,-3-67 0,-1 53-14,-1 24-11,0-12-10,3 0 0,1 1 1,13-58-1,-16 107 0,0 0 1,-1 0 0,1 0 0,0 0 0,1 1-1,-1-1 1,0 0 0,1 0 0,0 1 0,-1-1-1,1 1 1,0 0 0,0-1 0,0 1 0,1 0-1,-1 0 1,5-3 0,0 2 22,0 0 0,0 1 0,0 0 1,1 0-1,-1 1 0,10-2 0,282-29 485,-272 29-496,198-32 9,-155 21-93,81-27 1,-143 38 60,34-8-98,-42 11 108,0 0-1,0 0 0,1 0 1,-1 1-1,0-1 0,0 0 1,1 0-1,-1 0 0,0 0 1,0 0-1,0 0 1,1 1-1,-1-1 0,0 0 1,0 0-1,0 0 0,0 1 1,1-1-1,-1 0 0,0 0 1,0 0-1,0 1 0,0-1 1,0 0-1,0 0 0,0 1 1,0-1-1,0 0 0,0 0 1,0 1-1,0-1 0,0 0 1,0 0-1,0 1 0,0-1 1,0 0-1,0 0 0,0 1 1,0-1-1,-2 12-9,2-12 10,-37 129 155,7 26-835,30-153 580,0-1-1,-1 1 1,1-1 0,-1 1 0,1-1-1,-1 1 1,1-1 0,-1 1-1,0-1 1,0 1 0,1-1 0,-1 0-1,0 0 1,0 1 0,-3 1 0,-7 3-405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0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 21373,'10'-8'2427,"-9"12"-790,-11 19-274,8-20-1335,-3 8 125,-71 152 1347,73-157-1423,2-1 0,-1 0-1,0 1 1,1-1 0,0 1 0,0 9 0,1-14-66,0 0-1,0 0 1,0 0-1,0 0 1,0 0 0,0 0-1,1 0 1,-1 0-1,0 0 1,1 0-1,-1 0 1,0 0 0,1 0-1,-1-1 1,1 1-1,0 0 1,-1 0 0,1 0-1,0-1 1,-1 1-1,1 0 1,0 0 0,0-1-1,0 1 1,0-1-1,-1 1 1,1-1 0,0 1-1,0-1 1,0 0-1,0 1 1,0-1-1,0 0 1,0 0 0,0 0-1,0 0 1,0 0-1,0 0 1,0 0 0,0 0-1,0 0 1,0 0-1,2-1 1,4 0-105,0-1-1,1 0 1,-1-1-1,0 1 1,0-1-1,0-1 1,-1 1 0,12-9-1,-4 2-842,-1 0-1,22-24 1,-29 28 102,-1-1 0,1 0-1,-1-1 1,4-8 0,-7 13 403,0 0 0,-1-1 0,0 1 0,0 0 0,0 0 0,0-1 0,0 1 0,-1-1-1,1 1 1,-1-1 0,0 1 0,0-1 0,-1-3 0,1 7 448,0 0 0,0 0 0,0-1 0,0 1 0,0 0 1,-1 0-1,1 0 0,0 0 0,0 0 0,0-1 0,0 1 0,0 0 0,-1 0 0,1 0 0,0 0 0,0 0 0,0 0 1,0-1-1,-1 1 0,1 0 0,0 0 0,0 0 0,0 0 0,-1 0 0,1 0 0,0 0 0,0 0 0,-1 0 1,1 0-1,0 0 0,0 0 0,0 0 0,-1 0 0,1 0 0,0 0 0,0 0 0,0 1 0,0-1 0,-1 0 0,1 0 1,0 0-1,0 0 0,0 0 0,0 0 0,-1 1 0,1-1 0,0 0 0,0 0 0,0 0 0,0 0 0,0 0 1,0 1-1,-1-1 0,1 0 0,0 0 0,0 0 0,0 1 0,0-1 0,-8 10 1566,-3 16 767,1-1-1,-9 37 1,13-32-2120,-7 57-1,15-71-1308,-2-16 1067,0 0-1,0 0 1,1 0-1,-1 1 0,0-1 1,0 0-1,1 0 1,-1 0-1,0 0 1,0 0-1,1 0 1,-1 0-1,0 0 0,0 0 1,1 0-1,-1 0 1,0 0-1,0 0 1,1 0-1,-1 0 1,0 0-1,1 0 0,-1 0 1,0 0-1,0 0 1,1 0-1,-1 0 1,0 0-1,0-1 1,0 1-1,1 0 0,-1 0 1,0 0-1,0 0 1,0-1-1,1 1 1,-1 0-1,0 0 1,0 0-1,0-1 0,0 1 1,1 0-1,-1 0 1,0-1-1,0 1 1,0 0-1,0 0 1,0-1-1,0 1 0,11-15-519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19820,'10'6'2449,"4"-5"-1577,9-7-272,7-1 1296,9-1-687,3-3-225,5 0-352,-1 1-136,-3 4-392,-2-1-144,-9 4-560,-5 3-240,-7 2-784,-5 1-185,-8-1 1209,-6-2-408,1 0-176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1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19972,'-3'6'829,"0"1"-1,0 0 0,1 0 1,0 0-1,0 0 1,1 1-1,-2 10 0,-2 15-197,5-33-629,-1 1 0,1-1 0,0 1 1,-1 0-1,1-1 0,0 1 0,0 0 1,0-1-1,0 1 0,0 0 0,0-1 0,0 1 1,0 0-1,0-1 0,0 1 0,0 0 0,0-1 1,0 1-1,0 0 0,1-1 0,-1 1 0,0-1 1,1 1-1,-1 0 0,0-1 0,1 1 1,-1-1-1,0 1 0,1-1 0,-1 1 0,1-1 1,-1 1-1,1-1 0,-1 0 0,1 1 0,0-1 1,-1 0-1,2 1 0,1 0-3,0-1 0,1 0-1,-1 0 1,0 0 0,1 0 0,5-2-1,-1 1 12,-1 0-30,1 0 1,-1 0-1,1 1 1,-1 0-1,1 1 1,-1 0-1,11 2 1,-16-3 10,0 1 1,0 0-1,0-1 1,0 1 0,-1 0-1,1 0 1,0 0 0,-1 0-1,1 0 1,-1 1 0,1-1-1,-1 0 1,0 1 0,1-1-1,-1 1 1,0-1 0,0 1-1,0 0 1,0 0 0,0-1-1,-1 1 1,1 0 0,0 0-1,-1 0 1,1 0 0,-1-1-1,0 1 1,0 0-1,0 0 1,0 0 0,0 0-1,0 0 1,0 0 0,-1 2-1,0 2 33,-1 1 0,0-1 0,0 1 0,-1-1 0,0 0 0,0 0-1,0 0 1,-1-1 0,0 1 0,0-1 0,0 0 0,-1 0 0,0 0 0,0-1-1,0 1 1,0-1 0,-1-1 0,1 1 0,-1-1 0,-8 4 0,10-5-61,0-1 0,0 1 0,0-1 0,-1 0 0,1 0 0,-1 0 0,1-1 1,-1 1-1,1-1 0,-1 0 0,1 0 0,-1-1 0,-5-1 0,6 1-85,1 0-1,-1-1 0,1 1 0,0-1 0,0 0 1,0 0-1,0 0 0,0 0 0,0 0 0,0-1 0,1 1 1,-1-1-1,1 0 0,0 0 0,0 0 0,0 0 1,0 0-1,-2-5 0,-6-19-380,2 0-213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3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38 18412,'8'-8'925,"-4"4"-586,-1 0 0,1 1-1,0 0 1,0-1 0,0 2 0,1-1 0,5-3-1,-10 6-305,0 0 0,0 0 0,0 0 0,1 0 0,-1 0 0,0 0-1,0 0 1,0 0 0,0 0 0,0 0 0,0 0 0,1 0 0,-1 0 0,0 0-1,0 0 1,0 0 0,0 0 0,0 0 0,1 0 0,-1 0 0,0 0-1,0 0 1,0 0 0,0 0 0,0 0 0,0 0 0,1 0 0,-1 0 0,0 0-1,0 1 1,0-1 0,0 0 0,0 0 0,0 0 0,0 0 0,0 0-1,1 0 1,-1 0 0,0 1 0,0-1 0,0 0 0,0 0 0,0 0-1,0 0 1,0 0 0,0 1 0,0-1 0,0 0 0,0 0 0,0 0 0,0 0-1,0 0 1,0 0 0,0 1 0,0-1 0,0 0 0,-3 11 642,3-11-670,-14 39 592,-1 0-1,-37 65 1,-55 67-1047,105-168 448,-10 17-168,2-4-186,1 0 0,-2-1 0,0-1-1,-1 0 1,0 0 0,-20 15 0,32-29 319,0 0 0,0 0 0,0 0 0,0 0 1,1 0-1,-1 0 0,-1 0 0,1 0 0,0 0 1,0 0-1,0 0 0,0 0 0,0-1 0,0 1 1,0 0-1,0 0 0,0 0 0,0 0 0,0 0 1,0 0-1,0 0 0,0 0 0,0 0 0,0 0 1,0 0-1,0 0 0,0 0 0,0 0 0,0 0 1,0 0-1,0 0 0,0 0 0,0 0 0,-1 0 1,1 0-1,0-1 0,0 1 0,0 0 0,0 0 1,0 0-1,0 0 0,0 0 0,0 0 0,0 0 1,0 0-1,0 0 0,0 0 0,0 0 0,0 1 1,-1-1-1,1 0 0,0 0 0,0 0 0,0 0 1,6-12-1161,10-14-450,94-153-3365,-12-8 6601,-88 162-648,-9 20-440,1-1 0,0 1-1,1-1 1,-1 1 0,1 0 0,0 0 0,6-7-1,-7 34 1954,-2 42-1170,11 84-1,-8-127-1568,1-1 1,0 1-1,2-1 0,1 0 0,0-1 0,1 1 1,1-2-1,14 23 0,-31-46-684,-7-6 352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1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18460,'20'-4'2504,"3"3"-1503,2 1-409,-3-2 1728,7 2-1127,-4 2-281,3-2-816,-1 0-520,-6-6 400,-2-1-120,-5-8-144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1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21261,'16'0'1936,"1"-7"-1352,3-3-248,10 3 848,5 1-303,-1 2-457,5 1-232,-3 3-456,-2 3-280,-8 3-657,-6-2 1897,-10-3-880,-9-1-168,-4 0-16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1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15227,'0'24'2393,"10"-11"-1017,3-4-488,10-8 2465,5-1-1593,7-4-631,5-3-257,4-5-560,-2-4-408,-2 5 168,-8-4-112,-17 4-88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1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14683,'0'15'3194,"-2"-1"0,-3 20 0,-10 32-597,8-41-2419,1 1 0,1 0 0,-2 40 0,7-64-130,0 0 1,0 0-1,0 0 0,0 0 1,1 0-1,-1 0 0,0-1 1,1 1-1,0 0 0,-1 0 0,1 0 1,0-1-1,0 1 0,0 0 1,0-1-1,0 1 0,0-1 1,0 1-1,0-1 0,3 2 1,-2-1 9,1-1 1,-1 0-1,0 0 0,1 0 1,-1-1-1,0 1 0,1 0 1,-1-1-1,1 0 1,-1 1-1,1-1 0,-1 0 1,5-1-1,8-1 39,-1-1-1,0-1 1,0 0-1,18-8 1,-23 9-192,-2 0 32,48-21-1978,-51 21 1831,1 1 0,-1-1 0,0 0 0,0 0 0,0 0 0,-1-1 0,1 1 0,-1-1-1,5-7 1,2-5-678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1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19052,'0'7'1784,"-2"7"-1087,0 1-241,-3 6 968,1 2-336,-2 9-456,1-1-136,-1 2-135,0 0-33,2-3-328,-1-3-272,5-4-897,0-6 1017,2-12-136,-1-5-96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1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 18996,'-6'3'2305,"1"3"-1521,2 0 1776,6-6-1808,2 0-391,5 0-778,5-2-431,-2-2 664,1-2-160,4-2-104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1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2 166 17252,'-1'43'4337,"1"42"-3058,2 187 319,3-190-1010,18 104-1,-14-155-357,-8-30-221,-1-1 0,0 1 0,0-1 0,0 1-1,1-1 1,-1 1 0,0-1 0,1 1 0,-1-1 0,1 1-1,-1-1 1,0 1 0,1-1 0,-1 0 0,1 1 0,-1-1-1,1 0 1,-1 1 0,2-1 0,-2 0 1,1 0 0,-1 0 0,1-1 0,-1 1 0,1 0 0,-1-1 1,1 1-1,-1 0 0,1-1 0,-1 1 0,1 0 0,-1-1 0,0 1 0,1-1 0,-1 1 0,0-1 1,1 1-1,-1-1 0,0 1 0,0-1 0,1 1 0,-1-1 0,0 0 0,0 0 0,10-30 121,-2 0 0,-1-1 0,5-60 0,-7 52-76,38-492 161,-43 533-214,0 1-1,0-1 1,0 0 0,0 1-1,0-1 1,0 0 0,1 1-1,-1-1 1,0 0 0,1 0-1,-1 1 1,1-1 0,0 0-1,-1 0 1,1 0 0,0 0 0,0 0-1,-1 0 1,1 0 0,0 0-1,0 0 1,0 0 0,0 0-1,0-1 1,1 1 0,-1 0-1,0-1 1,0 1 0,0-1-1,1 1 1,-1-1 0,0 0-1,0 1 1,1-1 0,-1 0-1,0 0 1,1 0 0,-1 0-1,0 0 1,2 0 0,7-1 0,-1 0 1,1-1-1,-1 0 1,13-5-1,-15 5 5,132-38 27,56-18-7,-137 34-45,-61 57 24,-41 200-1687,44-233 1626,0 1 0,0-1 1,0 0-1,0 1 0,0-1 1,0 0-1,0 1 0,0-1 0,0 0 1,0 0-1,0 1 0,-1-1 1,1 0-1,0 1 0,0-1 0,0 0 1,-1 0-1,1 0 0,0 1 1,0-1-1,0 0 0,-1 0 0,1 0 1,0 1-1,-1-1 0,1 0 1,0 0-1,0 0 0,-1 0 0,1 0 1,0 0-1,-1 0 0,1 1 1,0-1-1,-1 0 0,1 0 0,0 0 1,-1 0-1,1-1 0,-1-5-726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1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14467,'-1'7'4620,"6"-7"-1620,16-15-429,26-27-1165,-13 7-473,-2-2 0,48-74 0,-70 89-775,-9 18-123,0 1 0,1 0 0,-1 0-1,1 0 1,-1 0 0,1 0 0,3-3 0,-11 46-83,-80 261-1042,79-266-1676,7-39 839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1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16860,'0'10'1928,"3"-4"-944,7-3-280,6-3 1225,5-3-369,7-3-448,-1-1-175,4-2-289,4 2-136,-5 0-480,-3 1-392,-5 5-720,-8 1 927,-4 3-183,0 2-144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1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24 18732,'2'-1'419,"0"1"0,1-1 0,-1 0 0,0 0 1,0 0-1,0 0 0,0 0 0,0 0 0,3-3 0,-3 3-91,0-1 1,0 1-1,1-1 1,-1 1-1,0 0 1,1 0-1,-1 0 1,3 0-1,-4 1-296,0 0 0,0 0 0,-1 0 0,1 0 0,0 0 0,0 1 0,-1-1 0,1 0 0,0 0 0,-1 1 0,1-1 0,0 1 0,-1-1 0,1 0-1,0 1 1,-1-1 0,1 1 0,-1 0 0,1-1 0,-1 1 0,0-1 0,1 1 0,-1 0 0,1-1 0,-1 1 0,0 0 0,0-1 0,1 1 0,-1 0 0,0 0 0,0-1 0,0 1 0,0 1 0,4 15-4,-4-14-39,1 1-1,-1-1 1,1 0 0,0 1 0,0-1-1,1 0 1,1 4 0,-3-7 4,1 1 1,-1 0-1,1-1 1,0 1-1,-1 0 0,1-1 1,0 1-1,0-1 1,0 1-1,-1-1 1,1 0-1,0 1 0,0-1 1,0 0-1,0 1 1,0-1-1,0 0 1,0 0-1,-1 0 1,1 0-1,0 0 0,0 0 1,0 0-1,0 0 1,0 0-1,0 0 1,0-1-1,0 1 1,0 0-1,1-1 0,29-14-170,10-3 3,-39 17 161,1 0 0,-1 0 0,0 1 0,1-1 0,-1 1-1,0 0 1,1 0 0,-1 0 0,1 0 0,-1 0 0,0 0 0,1 1 0,-1-1-1,4 2 1,-4 0 7,0-1 0,0 1 1,-1-1-1,1 1 0,-1 0 0,1 0 0,-1-1 0,1 1 0,-1 0 0,0 0 0,0 0 1,0 1-1,0-1 0,-1 0 0,1 0 0,-1 0 0,1 1 0,-1-1 0,0 0 0,1 1 0,-1-1 1,-1 0-1,1 0 0,0 4 0,-1 6 0,-1 1 0,-5 24 0,4-28 54,0-1 0,-1 1 0,0-1 0,0 1 0,0-1-1,-1 0 1,-1-1 0,1 1 0,-1-1 0,0 0 0,-1-1 0,-7 7 0,10-10-29,1 0-1,-1 0 1,-1 0 0,1-1 0,0 1-1,-1-1 1,1 0 0,-1 0-1,0-1 1,1 1 0,-1-1 0,0 0-1,0-1 1,0 1 0,0-1-1,0 0 1,0 0 0,0 0 0,0-1-1,0 1 1,1-1 0,-1-1-1,0 1 1,-5-3 0,6 2-164,0 0 1,0-1 0,0 0-1,0 0 1,0 0-1,1 0 1,-1 0 0,1-1-1,0 0 1,0 1-1,0-1 1,1 0 0,0 0-1,-3-5 1,1-2-119,-1 0-1,2-1 1,-1 1 0,-2-18 0,0-10-560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7:12:5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15587,'26'19'1113,"5"11"-849,3 9-104,10 6 280,5 3-264,12 5-64,1 1-104,4-9-312,2-9-232,-3-12 400,5-4-128,-2-12-65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3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15883,'10'4'1729,"8"3"-1017,1-2-240,10-4 616,-1-1-664,10-3 16,-4-4-39,-1-13-257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1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17012,'17'-3'2144,"5"-2"-1120,2-1-376,8-3 1305,1 1-545,3 1-728,-2 1-432,-4 3 457,-3 0-593,2-1-112,-2 0-80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1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18012,'-1'7'1928,"6"-1"-1248,8-3-280,9-3 1553,5 0-1001,7-3-840,5-1-328,-2-1-688,-2 1-224,-7 0 856,-5 0-265,-14 4-223</inkml:trace>
  <inkml:trace contextRef="#ctx0" brushRef="#br0" timeOffset="1">71 111 19780,'13'6'1913,"5"-6"-1225,5-2-264,7-4 816,3-1-264,5 0-488,-1-1-464,-7-4-912,-1 2 848,-6 1-216,-12-1-136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2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17676,'-3'40'7182,"0"-15"-6196,2 0-431,-2 52 153,3-68-680,1 0-1,0 0 0,0 0 0,1 0 0,0 0 1,4 9-1,-5-16-19,0 0 0,0-1 0,0 1 1,0 0-1,0-1 0,0 1 0,0 0 0,0-1 0,1 1 1,-1-1-1,1 0 0,-1 1 0,1-1 0,-1 0 0,1 0 1,0 0-1,0 0 0,-1 0 0,5 0 0,-3 0 15,1 0 0,-1-1 0,1 0 0,0 0 0,-1 0 0,1 0 0,-1 0 0,1-1 0,-1 0 0,5-1 0,4-2-224,-1 0 1,0-1 0,0-1 0,-1 0 0,17-12-1,-21 14-164,-3 2 212,1-1 0,0 1 0,-1-1-1,1 0 1,-1 0 0,0 0 0,0 0 0,0-1-1,-1 1 1,1-1 0,-1 0 0,0 0 0,3-5-1,-3-4-603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2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15795,'0'0'1761,"0"5"-897,0 5-232,0 7 1008,0 4-183,0 4-305,-2 2-216,1 3-224,-1 2-136,0-5-199,0-3-169,2-5-504,0-5-281,2-7-631,0-2 2008,1-7-976,-3-2-128,0-2-96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2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16796,'0'6'2080,"7"-2"-920,3-3-352,6-1 1433,2 2-529,8-2-455,1-3-209,6 0-360,6-1-128,0-1-496,1 3-200,-2-1-624,-2 1-368,-6-1 864,-4 1-193,-10-1-159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2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93 127 15715,'0'-1'103,"15"-22"4003,-6 19-1664,-9 4-2325,1 0 0,-1 1-1,0-1 1,1 1 0,-1-1-1,0 1 1,1-1 0,-1 1-1,0-1 1,0 0 0,0 1-1,1-1 1,-1 1 0,0 0-1,0-1 1,0 1-1,0-1 1,0 1 0,0-1-1,0 1 1,0-1 0,0 2-1,0 10 400,-1 0 0,-1 0 0,1 0 0,-2 0 0,-7 23 0,5-19-383,1-1 0,-4 24-1,8-39-132,0 1 0,0-1 0,0 0-1,0 0 1,0 1 0,0-1 0,0 0 0,0 0-1,1 0 1,-1 1 0,0-1 0,0 0-1,0 0 1,0 0 0,0 0 0,0 1-1,0-1 1,1 0 0,-1 0 0,0 0-1,0 0 1,0 1 0,0-1 0,1 0-1,-1 0 1,0 0 0,0 0 0,0 0-1,1 0 1,-1 0 0,0 0 0,0 0 0,0 0-1,1 0 1,-1 0 0,0 0 0,0 0-1,0 0 1,1 0 0,-1 0 0,0 0-1,0 0 1,1 0 0,-1 0 0,0 0-1,0 0 1,0 0 0,1 0 0,-1 0-1,0 0 1,0-1 0,0 1 0,0 0-1,1 0 1,-1 0 0,0 0 0,0 0-1,0-1 1,0 1 0,0 0 0,17-11 24,-14 9-16,0 0-14,0 0 1,-1 0 0,1 1-1,1-1 1,-1 1 0,0-1-1,0 1 1,0 0-1,0 1 1,1-1 0,-1 1-1,1-1 1,-1 1 0,0 0-1,7 1 1,-8-1-4,1 1 0,-1 0 1,0 0-1,0 0 0,1 0 0,-1 0 1,0 0-1,0 1 0,0-1 0,0 1 1,-1 0-1,1-1 0,0 1 1,-1 0-1,1 0 0,-1 0 0,0 0 1,1 0-1,-1 0 0,0 1 0,0-1 1,1 3-1,-1-1 4,0 0 0,0 0 0,0 0 0,0 0-1,0 0 1,-1 0 0,0 0 0,0 1 0,0-1 0,0 0 0,-1 0-1,1 0 1,-1 0 0,0 0 0,-1 0 0,1 0 0,0 0 0,-1-1-1,0 1 1,0 0 0,0-1 0,-1 0 0,1 1 0,-1-1 0,1 0 0,-1 0-1,-6 5 1,4-5-50,0 1 0,0-1 0,0 0 0,0-1 0,0 1 1,0-1-1,-1 0 0,1 0 0,-1-1 0,0 0 0,1 0 0,-1 0 0,0 0 0,0-1 0,0 0 0,1 0 0,-1-1 0,0 0 0,-8-1 0,11 0-27,-1 1 1,1-1-1,0 1 0,0-1 0,-1 0 1,1 0-1,0 0 0,0-1 0,1 1 1,-1-1-1,1 0 0,-1 1 0,1-1 1,0 0-1,0-1 0,0 1 0,0 0 1,0 0-1,-1-7 0,-7-25-421</inkml:trace>
  <inkml:trace contextRef="#ctx0" brushRef="#br0" timeOffset="1">64 67 16396,'13'-2'2064,"4"2"-920,0-6-368,6 4 1121,2-1-361,0 1-368,3-2-183,-1-3-833,0-2-537,-7 1 385,-3-2-152,-8-3-112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2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29 105 20668,'-2'40'2289,"-8"46"-1,-1 17-1649,9-60-556,-1 13 1,5 70 0,-2-124-74,0 0 1,0 0-1,1 0 0,-1 0 1,0 0-1,1-1 0,-1 1 1,1 0-1,0 0 0,0 0 1,0 0-1,-1-1 0,3 3 1,-3-4-6,1 1-1,-1-1 1,1 0 0,-1 0 0,0 0 0,1 0 0,-1 0-1,1 0 1,-1 0 0,1 0 0,-1 0 0,0 0 0,1 0-1,-1 0 1,1 0 0,-1 0 0,1 0 0,-1 0 0,0 0-1,1 0 1,-1-1 0,1 1 0,-1 0 0,0 0 0,1-1 0,-1 1-1,0 0 1,1 0 0,-1-1 0,0 1 0,1 0 0,-1-1-1,0 1 1,1-1 0,4-7 46,1 0 0,-2 0 0,8-16-1,17-42 104,21-75 0,11-73-127,-50 171-27,-10 40 0,0 0-3,-1 1 1,1 0-1,-1 0 0,1 0 1,0 0-1,0 0 0,0 0 1,0 0-1,2-3 0,-2 4 2,0 1 0,0 0-1,0 0 1,-1 0 0,1-1-1,0 1 1,0 0 0,0 0-1,0 0 1,0 1 0,-1-1-1,1 0 1,0 0 0,0 0-1,0 1 1,0-1 0,-1 0-1,1 1 1,0-1 0,0 0-1,-1 1 1,1-1 0,0 1-1,-1 0 1,2 0 0,6 3-2,-1 0 0,1-1 1,0 1-1,0-2 1,1 1-1,-1-2 0,0 1 1,1-1-1,-1 0 0,1 0 1,0-1-1,9-1 1,9-2-2,0-1 1,39-10 0,6-7 13,33-8 1,-104 28-11,0 1 0,0-1 0,0 1 0,0 0 0,0 0 0,1 0 0,-1 0 0,0 0 0,0 0 0,0 0 0,0 0 0,0 0 0,0 0 0,0 1 0,0-1 0,0 0 1,0 1-1,0-1 0,0 0 0,0 1 0,0 0 0,-1-1 0,1 1 0,0-1 0,0 1 0,0 0 0,-1 0 0,1-1 0,0 1 0,-1 0 0,1 0 0,-1 0 0,1 0 0,-1 0 0,1 0 0,-1 0 0,1 0 0,-1 0 0,0 0 0,0 0 0,0 0 0,1 0 0,-1 0 0,0 0 0,-1 2 0,1 5 41,-1 1-1,0-1 1,-1 1 0,-4 12-1,5-17-12,-11 35-364,-2 0-1,-23 41 1,37-78 30,5-2-93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2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21101,'1'0'140,"-1"1"0,1 0 0,-1-1 0,1 1 0,-1 0 0,1-1 0,-1 1 0,1 0 0,-1 0 0,0-1 0,1 1 0,-1 0 0,0 0 0,0-1 0,0 1 1,0 0-1,1 0 0,-1 0 0,0 0 0,0-1 0,-1 1 0,1 0 0,0 0 0,0 0 0,0 0 0,-1 0 0,-7 29 1092,5-22-714,-17 45 254,-2 8-677,22-60-97,0-1 0,0 0 0,0 1 0,0-1 0,0 0 0,0 1 0,0-1 0,0 0 0,0 1 0,0-1 0,0 0 0,0 0 0,0 1 0,1-1 0,-1 0 0,0 1 0,0-1 0,0 0 0,0 0 0,1 1 0,-1-1 0,0 0 0,0 0 0,1 0 0,-1 1 0,0-1 0,0 0 0,1 0 0,-1 0 0,0 0 0,1 0 0,-1 1 0,0-1 0,1 0 0,-1 0 0,0 0-1,1 0 1,-1 0 0,0 0 0,1 0 0,-1 0 0,0 0 0,1 0 0,-1 0 0,19-2-48,-17 1 34,5 0-12,1 1 1,-1 0-1,0 0 1,1 0-1,-1 1 1,0 0 0,1 0-1,-1 1 1,13 5-1,-18-7 19,0 1 0,0 0 1,0 0-1,0 0 0,-1 0 0,1 1 0,0-1 0,-1 0 0,1 1 1,-1-1-1,1 1 0,-1 0 0,1-1 0,-1 1 0,0 0 0,0 0 1,0 0-1,0 0 0,0 0 0,-1 0 0,1 0 0,0 0 0,-1 0 1,0 0-1,1 0 0,-1 0 0,0 0 0,0 1 0,0-1 0,0 0 1,-1 0-1,1 0 0,-1 0 0,1 0 0,-1 0 0,0 0 0,1 0 1,-3 3-1,-1 2 9,0 1 1,0-1 0,-1-1 0,0 1 0,0-1-1,-1 1 1,0-2 0,0 1 0,-8 6 0,4-5-14,1 0 0,-1-1 1,0 0-1,-1-1 0,-21 8 1,30-12-53,-1 0 0,1-1 0,-1 1 0,1-1 0,-1 1 0,0-1 1,1 0-1,-1 0 0,1 0 0,-1-1 0,0 1 0,1-1 0,-1 1 0,1-1 0,-1 0 1,1 0-1,-1 0 0,-3-3 0,3 2 17,0 0 0,0-1 0,0 1 0,1-1 0,-1 0 0,1 0 0,0 0 0,0 0 0,0 0 0,0-1 0,1 1 0,-3-7 0,-5-25-312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2:2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17084,'22'-6'2056,"5"1"-1024,2 2-352,2 0 1121,5 2-369,1 1-432,-5-2-311,2 2-922,-4-1-583,-4-1 728,0 2-232,-5 2-128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0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2 115 19956,'-1'-4'217,"1"1"0,0 0-1,0 0 1,0 0 0,0 0-1,1 0 1,-1 0 0,1-1-1,0 1 1,0 0 0,2-5 0,1 2-59,0 0-1,0 1 1,0-1 0,7-6 0,-8 9-95,0 0-1,0-1 0,1 1 0,-1 0 1,1 1-1,0-1 0,0 0 0,0 1 1,0 0-1,0 0 0,0 0 0,0 1 1,8-2-1,-9 3-34,0 0 1,0 0-1,0 0 1,-1 0-1,1 0 1,0 1-1,0 0 1,-1-1-1,1 1 1,0 0-1,-1 0 1,1 1-1,-1-1 1,1 0-1,-1 1 0,0 0 1,1-1-1,-1 1 1,0 0-1,0 0 1,0 0-1,0 0 1,1 3-1,5 6 84,-4-5-42,1 0 1,0 1-1,1-2 0,0 1 1,9 8-1,-13-13-61,1 0-1,-1 0 1,0 0 0,0 0-1,1 0 1,-1 0 0,0-1 0,1 1-1,-1-1 1,0 0 0,1 1-1,-1-1 1,1 0 0,-1 0-1,1-1 1,-1 1 0,0 0-1,1-1 1,-1 0 0,1 1-1,-1-1 1,4-2 0,5-2-125,-1-1 1,1 0 0,-1-1-1,0 0 1,0-1-1,-1 1 1,0-2-1,12-14 1,-18 18-991,-6 5 796,-5 5 95,-7 7-313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3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20956,'0'0'45,"0"-1"0,1 1-1,-1 0 1,1-1 0,-1 1-1,1 0 1,-1 0-1,1 0 1,0 0 0,-1 0-1,1 0 1,-1-1 0,1 1-1,-1 0 1,1 1-1,-1-1 1,1 0 0,-1 0-1,1 0 1,-1 0-1,1 0 1,-1 0 0,1 1-1,-1-1 1,1 0 0,-1 0-1,1 1 1,-1-1-1,1 0 1,-1 1 0,1-1-1,-1 0 1,0 1 0,1-1-1,-1 1 1,0-1-1,1 1 1,-1-1 0,0 1-1,0-1 1,1 1 0,-1-1-1,0 1 1,0-1-1,0 1 1,1 33 536,-1-13-185,9 251-1353,-9-265 648,0-1 0,0 1 0,-1-1 0,-3 11 1,4-17 285,0 0 0,0 0 1,0 0-1,0 0 0,0 0 0,0 1 1,0-1-1,0 0 0,0 0 1,0 0-1,0 0 0,0 0 1,0 0-1,0 0 0,0 0 1,0 0-1,0 0 0,0 1 1,0-1-1,0 0 0,0 0 1,0 0-1,0 0 0,0 0 0,0 0 1,0 0-1,0 0 0,-1 0 1,1 0-1,0 0 0,0 0 1,0 0-1,0 0 0,0 0 1,0 0-1,0 0 0,0 0 1,0 0-1,0 0 0,-1 1 1,1-1-1,0 0 0,0 0 0,0 0 1,0-1-1,0 1 0,0 0 1,0 0-1,0 0 0,0 0 1,0 0-1,-1 0 0,1 0 1,0 0-1,0 0 0,0 0 1,0 0-1,0 0 0,0 0 1,0 0-1,0 0 0,0 0 0,0 0 1,-4-9-878,-2-16-168,1-20 86,1-1 0,3 0 1,4-50-1,9-2 2313,-12 95-1215,1 1 0,-1 0 1,1-1-1,0 1 0,-1 0 1,1 0-1,0 0 1,0-1-1,1 1 0,-1 0 1,2-2-1,-2 3-71,-1 1 0,1 0 1,0-1-1,-1 1 0,1 0 0,-1 0 1,1-1-1,-1 1 0,1 0 0,0 0 1,-1 0-1,1 0 0,-1 0 1,1 0-1,0 0 0,-1 0 0,1 0 1,-1 0-1,1 0 0,0 0 0,-1 0 1,1 0-1,-1 1 0,1-1 0,-1 0 1,1 0-1,0 1 0,-1-1 0,1 0 1,-1 1-1,1-1 0,-1 1 0,0-1 1,1 1-1,-1-1 0,1 0 0,-1 1 1,0-1-1,1 1 0,-1 0 0,0-1 1,0 1-1,0-1 0,1 2 0,26 45 1833,-16-27-1318,0-1 1,22 29-1,-29-44-459,0 1 0,0-1 1,0 0-1,0 0 0,1-1 0,-1 1 1,1-1-1,0 0 0,0 0 0,0-1 1,0 0-1,1 1 0,-1-2 0,1 1 1,5 1-1,-7-3-26,0 0 0,0 1 0,0-1 1,0-1-1,1 1 0,-1-1 0,0 1 0,0-1 1,0 0-1,0-1 0,-1 1 0,1-1 0,0 1 0,0-1 1,3-3-1,-1 1 20,0-1 1,-1 0-1,1 0 1,-1 0-1,0-1 1,-1 0-1,8-11 1,-2-2 79,0 0 0,-2 0 1,0-1-1,9-40 0,-10 31-95,-1 1-1,-2-1 0,0 0 1,-3 0-1,0-1 1,-5-40-1,4 66-131,-1-1 0,0 1 0,-1-1 0,1 1-1,-4-8 1,5 12 24,0-1-1,-1 1 0,1-1 0,0 1 0,0-1 1,-1 1-1,1-1 0,-1 1 0,1-1 1,0 1-1,-1-1 0,1 1 0,-1 0 0,1-1 1,-1 1-1,1 0 0,-1-1 0,0 1 0,1 0 1,-1 0-1,1-1 0,-1 1 0,1 0 1,-1 0-1,0 0 0,1 0 0,-1 0 0,0 0 1,1 0-1,-1 0 0,1 0 0,-1 0 1,0 0-1,1 0 0,-1 1 0,1-1 0,-1 0 1,1 0-1,-1 1 0,0-1 0,1 0 1,-1 1-1,1-1 0,-1 0 0,1 1 0,0-1 1,-1 1-1,1-1 0,-1 1 0,1-1 1,0 1-1,-1-1 0,1 2 0,-5 4-92,1 1 0,0 0 0,1 0 0,0 0 0,-3 9 0,3-10 12,-8 25-423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0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 15731,'-5'3'854,"0"1"-1,1-1 1,-1 1-1,-7 8 1,20-17 3381,15-4-3364,-5 1-592,-7 2-198,0 1-1,1 1 0,0-1 1,19-3-1,-28 7-71,0 1 0,0 0 0,0-1 0,0 1-1,0 0 1,0 0 0,1 1 0,-1-1 0,0 1 0,0-1-1,0 1 1,0 0 0,-1 0 0,1 0 0,0 1 0,0-1-1,0 1 1,-1 0 0,1-1 0,-1 1 0,0 0-1,1 0 1,-1 1 0,2 1 0,0 2 6,-1-2-3,1 1-1,-1-1 1,1 0 0,0 0-1,9 7 1,-12-10-12,1 0 0,0 0-1,0-1 1,0 1 0,0 0 0,0-1 0,0 1 0,0-1 0,1 0 0,-1 1 0,0-1-1,0 0 1,0 0 0,0-1 0,0 1 0,0 0 0,0-1 0,0 1 0,3-2 0,7-2-156,0-1 0,0 0-1,-1-1 1,0-1 0,0 1 0,18-17 0,-39 25-313,-5 3 186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0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1 346 15339,'0'1'60,"0"-1"1,0 0-1,0 0 0,0 0 0,-1 0 0,1 1 0,0-1 0,0 0 0,0 0 0,0 0 1,0 0-1,0 1 0,0-1 0,0 0 0,0 0 0,0 0 0,0 0 0,0 1 1,0-1-1,1 0 0,-1 0 0,0 0 0,0 0 0,0 1 0,0-1 0,0 0 0,0 0 1,0 0-1,0 0 0,0 0 0,1 0 0,-1 1 0,0-1 0,0 0 0,0 0 0,0 0 1,0 0-1,1 0 0,-1 0 0,0 0 0,0 0 0,0 0 0,0 0 0,1 0 1,-1 0-1,0 1 0,11-6 1023,7-12 403,-1 0-1,22-30 0,-11 12-786,144-179 1836,-157 196-2215,-15 18-315,0 1 0,0-1 0,0 0 0,0 0 0,0 0 0,0 0 0,0 0 0,0 0 0,0 0 0,0 1 1,1-1-1,-1 0 0,0 0 0,0 0 0,0 0 0,0 0 0,0 0 0,0 0 0,0 0 0,0 1 0,0-1 0,0 0 0,0 0 0,0 0 0,1 0 0,-1 0 1,0 0-1,0 0 0,0 0 0,0 0 0,0 0 0,0 0 0,0 0 0,1 0 0,-1 0 0,0 0 0,0 0 0,0 0 0,0 0 0,0 0 0,0 0 0,1 0 1,-1 0-1,0 0 0,0 0 0,0 0 0,0 0 0,0 0 0,0 0 0,0 0 0,0 0 0,1 0 0,-1 0 0,0 0 0,0 0 0,0-1 0,0 1 0,0 0 1,0 0-1,0 0 0,0 0 0,0 0 0,0 0 0,1 0 0,-4 10 118,-23 68-3,10-36-331,2 1 0,2 0 0,2 0 0,-5 51 0,17-59-1400,-2-34 1576,0-1-1,0 1 1,0-1 0,0 1-1,0-1 1,0 1 0,0-1 0,0 1-1,0-1 1,0 1 0,1-1 0,-1 1-1,0-1 1,0 1 0,0-1-1,1 1 1,-1-1 0,0 1 0,1-1-1,-1 0 1,0 1 0,1-1 0,-1 0-1,1 1 1,-1-1 0,0 0-1,1 1 1,-1-1 0,1 0 0,-1 0-1,1 0 1,-1 1 0,1-1 0,-1 0-1,1 0 1,-1 0 0,1 0 0,-1 0-1,1 0 1,-1 0 0,1 0-1,-1 0 1,1 0 0,-1 0 0,1 0-1,-1-1 1,1 1 0,-1 0 0,1 0-1,-1 0 1,1-1 0,-1 1-1,1 0 1,-1-1 0,0 1 0,1 0-1,-1-1 1,1 1 0,-1-1 0,10-11-856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0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16980,'0'30'1856,"-10"8"-1080,0-2-376,-2-4 1137,6-2-977,6-16-2425,5-10 1937,9-12-416,8-8-272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0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15491,'0'1'121,"0"-1"1,0 1-1,0-1 0,0 1 0,0-1 0,0 0 0,0 1 1,0-1-1,0 1 0,0-1 0,1 1 0,-1-1 1,0 1-1,0-1 0,1 1 0,-1-1 0,0 0 0,0 1 1,1-1-1,-1 0 0,1 1 0,-1-1 0,0 0 0,1 1 1,-1-1-1,1 0 0,-1 0 0,0 1 0,1-1 0,0 0 1,20-1 1622,27-17-1042,-37 14-398,-3 0-231,-3 2-25,0 0-1,0 1 1,0-1 0,0 1 0,0 0 0,6-1-1,-10 2-32,0 0 0,0 0 1,0 0-1,1 1 0,-1-1 0,0 0 0,0 1 0,0-1 0,0 0 0,0 1 0,0-1 0,0 1 1,0 0-1,0-1 0,0 1 0,0 0 0,0 0 0,0-1 0,0 1 0,0 0 0,-1 0 0,1 0 1,0 0-1,-1 0 0,1 0 0,-1 0 0,1 0 0,-1 0 0,1 0 0,-1 1 0,0-1 0,1 1 1,1 12 155,1 0-1,-2 0 1,0 0 0,-1-1 0,-1 24 0,-16 71 654,12-75-562,-1 3-32,3-15-261,0 0 0,-2-1-1,-8 27 1,13-47-25,0 0 1,0 1-1,-1-1 0,1 0 1,0 0-1,0 1 0,0-1 1,0 0-1,0 1 1,0-1-1,-1 0 0,1 0 1,0 1-1,0-1 1,0 0-1,-1 0 0,1 0 1,0 1-1,0-1 1,-1 0-1,1 0 0,0 0 1,0 0-1,-1 0 1,1 1-1,0-1 0,0 0 1,-1 0-1,1 0 0,0 0 1,-1 0-1,1 0 1,0 0-1,-1 0 0,1 0 1,0 0-1,-1 0 1,1 0-1,0 0 0,0 0 1,-1 0-1,1-1 1,0 1-1,-1 0 0,1 0 1,0 0-1,-12-11-283,11 9 119,-10-12-547</inkml:trace>
  <inkml:trace contextRef="#ctx0" brushRef="#br0" timeOffset="1">1 314 17508,'7'6'2240,"6"-3"-1424,3-3-336,2-6 1265,7-4-825,3-1-576,3-10-2928,2 1 2568,-5-14-537,-2-2-231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0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 19852,'-6'10'671,"1"-1"-285,0 0 0,0 1 1,1-1-1,-5 18 0,8-25-333,1 0 0,-1-1-1,1 1 1,0 0 0,0 0-1,0 0 1,0 0 0,0 0 0,0-1-1,0 1 1,1 0 0,-1 0-1,1 0 1,-1-1 0,1 1-1,-1 0 1,1 0 0,0-1-1,0 1 1,0-1 0,0 1 0,0-1-1,1 1 1,-1-1 0,0 1-1,1-1 1,-1 0 0,1 0-1,-1 0 1,1 0 0,-1 0-1,4 1 1,56 21 156,-50-20-207,-1 0 1,1 1 0,-1 0 0,-1 0 0,1 1 0,0 0 0,-1 1-1,0 0 1,-1 0 0,1 1 0,10 11 0,-14-11 0,0-1 1,0 1 0,-1 1-1,1-1 1,-2 0-1,1 1 1,-1 0-1,0 0 1,-1 0-1,0 0 1,0 0-1,0 1 1,-1-1 0,0 13-1,-2-15 11,1 0 1,-1-1-1,0 1 0,0-1 0,-1 0 0,1 1 1,-1-1-1,0 0 0,-1 0 0,1 0 0,-1 0 1,0 0-1,0-1 0,-1 1 0,1-1 0,-1 0 1,0 0-1,0 0 0,0-1 0,-1 1 1,1-1-1,-10 5 0,4-4 28,1 0 1,-1 0-1,0-1 0,0 0 1,0 0-1,0-2 1,0 1-1,-21 0 0,26-2-39,0 0 0,0 0 0,0-1 0,1 1 0,-1-1 0,0 0 0,1 0 0,-1-1 0,0 1 0,1-1 0,0 0 0,-1-1 0,1 1 0,0-1 0,0 1 0,0-1 0,1 0 0,-1-1 0,1 1 0,-1 0 0,-3-7 0,6 8-12,0 0 1,-1-1-1,1 1 0,1-1 1,-1 1-1,0-1 1,1 1-1,-1-1 1,1 0-1,0 1 0,0-1 1,0 0-1,0 1 1,0-1-1,1 0 1,-1 1-1,1-1 1,-1 1-1,1-1 0,0 1 1,0-1-1,0 1 1,1 0-1,-1-1 1,1 1-1,1-2 0,5-6 9,0 0 0,1 1 0,0 1 0,11-9 0,-16 13 17,47-36 204,68-63 640,-106 90-699,-1 0 0,0-1-1,-1-1 1,-1 0 0,0 0-1,12-26 1,-21 39-148,0 0-1,0-1 1,0 1 0,0-1-1,-1 1 1,1-1 0,-1 1-1,1-1 1,-1 1 0,0-1 0,0 0-1,0 1 1,0-1 0,-1 1-1,1-1 1,-1 0 0,1 1 0,-2-3-1,1 3-77,-1 0 1,1 1-1,0-1 0,-1 1 0,1-1 1,-1 1-1,1-1 0,-1 1 0,0 0 1,1 0-1,-1 0 0,0 0 0,0 0 1,0 1-1,0-1 0,0 0 0,0 1 1,0-1-1,0 1 0,0 0 0,0 0 1,0 0-1,-4 0 0,-56 6-2370,33-1 1873,-8-1-351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5:1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285 222 14139,'-2'-5'829,"1"0"0,-1 1 0,1-1 0,-1 0 0,-1 0 0,1 1 0,-1-1 1,-4-4-1,6 7-707,0 1 0,-1 0 0,1 0 0,-1 0 0,1 0 0,-1 0 0,0 0 0,1 0 0,-1 1 0,0-1 0,0 0 0,0 1 0,1 0 0,-1-1 0,0 1 0,0 0 0,0 0 1,0 0-1,0 0 0,1 0 0,-1 0 0,0 1 0,0-1 0,0 1 0,1-1 0,-3 2 0,-10 3-24,0 1 0,0 1-1,0 0 1,1 1 0,1 0 0,-1 1-1,1 0 1,1 1 0,0 0 0,0 1-1,-14 20 1,18-23-99,1 1-1,0 1 0,1-1 1,0 1-1,1 0 1,0 0-1,-4 16 1,7-18 8,-1-1 1,1 0 0,1 0-1,0 1 1,0-1-1,0 1 1,1-1 0,0 0-1,0 1 1,1-1 0,4 12-1,-6-17-8,1 0 0,0 0 0,0 0-1,0 0 1,0 0 0,0 0 0,0 0-1,1 0 1,-1-1 0,1 1 0,-1 0 0,1-1-1,-1 1 1,1-1 0,0 0 0,2 2-1,-2-3 3,-1 1-1,1-1 0,-1 1 0,1-1 1,0 0-1,-1 0 0,1 0 0,-1 0 1,1 0-1,-1 0 0,1 0 0,0-1 1,-1 1-1,1 0 0,-1-1 0,1 0 1,1 0-1,3-3 6,0 1-1,-1-1 1,0-1 0,1 1 0,-2-1 0,1 1-1,0-1 1,-1-1 0,4-6 0,7-11 40,-2-1 1,-1 0-1,0-1 1,9-35-1,23-108 247,-25 37-26,-15 176-149,1-11-132,0 44 61,0 13 83,25 126 0,-29-213-165,-1 0-26,1-1 1,0 0 0,-1 0-1,1 0 1,0 0 0,1 0-1,-1 0 1,1 0-1,-1 0 1,3 3 0,-4-6 15,1 0 1,-1 0 0,0 1-1,0-1 1,0 0 0,0 0-1,0 0 1,0 0 0,0 0-1,0 0 1,1 0 0,-1 1-1,0-1 1,0 0 0,0 0-1,0 0 1,0 0 0,1 0-1,-1 0 1,0 0 0,0 0-1,0 0 1,0 0 0,0 0-1,1 0 1,-1 0 0,0 0-1,0 0 1,0 0 0,0 0 0,0 0-1,1 0 1,-1 0 0,0 0-1,0 0 1,0 0 0,0 0-1,0-1 1,1 1 0,-1 0-1,0 0 1,0 0 0,0 0-1,0 0 1,0 0 0,0 0-1,0-1 1,0 1 0,1 0-1,2-11-1070,-3-14 42,-1 4 213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5:1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17732,'1'0'271,"1"1"0,-1-1 0,0 1 0,0-1 0,1 1 1,-1-1-1,0 1 0,0 0 0,0 0 0,0 0 0,0-1 0,0 1 0,0 0 0,0 0 1,1 2-1,16 22 740,-10-13-592,4 3-270,-2 1 1,0 1 0,0 0 0,-2 0 0,0 1-1,-1 0 1,7 29 0,-8-20-49,-1 1 0,-1 0 0,-2 0 1,-2 47-1,-4-24-259,-3 0 1,-2 0-1,-3-1 1,-1 0-1,-26 61 0,29-84-324,-1-1-1,-27 44 0,23-49 30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0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166 348 14819,'1'-1'121,"-1"0"0,1 0 0,-1 0 0,1 0 0,-1 0 0,1-1 0,-1 1 0,0 0 0,1 0 0,-1 0 0,0 0 0,0-1 0,0 1 0,0 0 0,0 0 0,0 0 0,0 0 0,-1-1 0,1 1 0,0 0 0,-1 0 0,1 0 0,-1-1 0,0 0 71,-1 0 0,1 1-1,0-1 1,-1 1 0,1 0 0,-1-1 0,1 1 0,-1 0 0,0 0 0,1 0 0,-1 0 0,-3-1-1,1 0 44,-1 1 0,1 0-1,0 0 1,0 0 0,0 0-1,-1 1 1,1-1-1,0 1 1,-1 0 0,1 1-1,0-1 1,-8 2 0,7 1-121,0-1 0,0 1 0,1 0 0,-1 0 0,1 0 1,0 1-1,0 0 0,0-1 0,0 1 0,1 1 0,0-1 0,0 0 1,-4 8-1,3-6-93,1 0 0,1 0 0,-1 0 0,1 0 0,0 0 0,1 1 0,-1-1 0,1 1 0,0-1 0,1 11 0,0-16-22,0-1 1,-1 0-1,1 0 0,0 1 0,1-1 0,-1 0 0,0 0 0,0 1 1,0-1-1,0 0 0,0 0 0,0 1 0,0-1 0,0 0 0,0 0 1,0 1-1,1-1 0,-1 0 0,0 0 0,0 1 0,0-1 0,0 0 1,1 0-1,-1 0 0,0 0 0,0 1 0,1-1 0,-1 0 0,0 0 0,0 0 1,1 0-1,-1 0 0,0 0 0,0 0 0,1 0 0,-1 0 0,0 1 1,0-1-1,1 0 0,-1 0 0,0 0 0,0-1 0,1 1 0,-1 0 1,0 0-1,1 0 0,-1 0 0,0 0 0,0 0 0,1 0 0,-1 0 0,0 0 1,0-1-1,0 1 0,1 0 0,-1 0 0,0 0 0,0 0 0,0-1 1,1 1-1,-1 0 0,0 0 0,0-1 0,0 1 0,0 0 0,15-16-19,-14 16 19,9-14 42,0 0 0,0-1 0,-2 0 0,11-23 0,21-70 448,-28 73-314,43-137 1093,-49 163-1055,-1 14-119,0 16-70,-1 38-16,-2 1 0,-10 88 0,2-42 63,7-44-340,-1-62 221,0 1 0,0-1 0,0 0 1,0 0-1,0 1 0,1-1 0,-1 0 1,0 1-1,0-1 0,0 0 0,1 0 1,-1 1-1,0-1 0,0 0 1,0 0-1,1 0 0,-1 1 0,0-1 1,1 0-1,-1 0 0,0 0 0,0 0 1,1 0-1,-1 0 0,0 1 0,1-1 1,-1 0-1,0 0 0,1 0 1,-1 0-1,0 0 0,1 0 0,-1 0 1,0 0-1,1 0 0,-1-1 0,0 1 1,0 0-1,1 0 0,-1 0 0,0 0 1,1 0-1,-1 0 0,0-1 1,0 1-1,1 0 0,-1-1 0,19-9-1124,-16 8 1017,11-4-558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 14667,'0'3'401,"0"1"0,1-1 0,-1 1 0,1-1 0,0 0 0,0 1 0,0-1-1,3 4 1,-4-6-305,0-1 0,0 0 0,1 1-1,-1-1 1,0 0 0,1 1 0,-1-1-1,0 0 1,1 0 0,-1 1 0,0-1-1,1 0 1,-1 0 0,0 0 0,1 1-1,-1-1 1,1 0 0,-1 0 0,1 0-1,-1 0 1,0 0 0,1 0 0,-1 0-1,1 0 1,-1 0 0,1 0-1,1-1 66,-1 1-1,0-1 1,1 1-1,-1-1 0,0 0 1,0 0-1,0 0 0,1 0 1,-1 0-1,0 0 0,0 0 1,1-1-1,9-12 1333,18-27 0,-25 36-1384,-1 0-1,0-1 0,0 0 0,-1 0 0,0 1 0,0-1 0,0-1 0,1-9 0,-3 15-102,0 0-1,0 1 1,0-1-1,1 0 1,-1 1-1,0-1 1,0 1-1,0-1 1,0 0-1,0 1 1,0-1-1,0 0 1,-1 1-1,1-1 1,0 0-1,0 1 0,0-1 1,-1 1-1,1-1 1,0 1-1,-1-1 1,1 0-1,0 1 1,-1-1-1,1 1 1,-1 0-1,1-1 1,-1 1-1,1-1 1,-1 1-1,1 0 1,-1-1-1,1 1 1,-1 0-1,1-1 0,-1 1 1,0 0-1,1 0 1,-1 0-1,1-1 1,-1 1-1,0 0 1,1 0-1,-1 0 1,0 0-1,1 0 1,-1 0-1,0 1 1,1-1-1,-1 0 1,1 0-1,-2 0 1,0 1 11,-1 0 1,0 1-1,0-1 1,1 0 0,-1 1-1,1-1 1,-1 1 0,1 0-1,0 0 1,-3 3 0,-1 3-4,0 1 1,1-1 0,0 2-1,1-1 1,-1 0 0,2 1 0,-1 0-1,-2 17 1,3-12 13,1 0 0,0 0 1,1 0-1,1 0 0,2 20 0,-2-32-70,0 1 0,1-1 0,0 0 0,0 1 0,0-1 0,0 0 0,0 0 1,1 0-1,2 4 0,-4-6-33,1 0 0,-1-1 0,1 1 0,0-1 0,-1 1 0,1 0 0,0-1 0,-1 1 0,1-1 0,0 0 0,0 1 0,0-1 0,-1 0 0,1 1 0,0-1 0,0 0 0,0 0 0,0 0 0,0 0 0,-1 0 0,1 0 0,0 0 0,0 0 0,0 0 0,0 0 0,0 0 0,-1 0 0,1-1 0,0 1 0,0 0 0,0-1 0,-1 1 0,1-1 0,0 1 0,0-1 0,-1 1 0,1-1 0,0 1 0,0-2 0,11-5-514,3-2-216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0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44 16323,'1'-2'344,"-1"0"0,0 1 0,0-1-1,0 0 1,0 0 0,0 1 0,-1-1-1,1 0 1,-1 0 0,1 1 0,-1-1-1,1 1 1,-1-1 0,0 0-1,0 1 1,0-1 0,0 1 0,0-1-1,0 1 1,0 0 0,-1-2 0,1 2-251,0 1 1,0-1-1,0 1 0,0-1 1,-1 0-1,1 1 1,0 0-1,0-1 1,0 1-1,0 0 1,0-1-1,-1 1 1,1 0-1,0 0 1,0 0-1,0 0 0,-1 0 1,1 0-1,0 0 1,0 1-1,0-1 1,0 0-1,-1 1 1,1-1-1,0 0 1,0 1-1,0 0 0,0-1 1,0 1-1,0 0 1,0-1-1,-1 3 1,-5 3-61,1 1 1,0 0-1,0 0 1,0 1 0,1 0-1,0 0 1,1 0-1,0 0 1,-5 15-1,3-4-45,0 0 1,1 1-1,-2 28 0,6-47 9,1 0-1,0 0 1,0 1 0,0-1 0,0 0 0,0 0-1,0 1 1,0-1 0,0 0 0,0 0 0,1 1-1,-1-1 1,0 0 0,2 2 0,-2-2 0,1-1 1,-1 0 0,0 0-1,1 0 1,-1 0 0,0 0-1,1 1 1,-1-1 0,0 0-1,1 0 1,-1 0-1,0 0 1,1 0 0,-1 0-1,0 0 1,1 0 0,-1 0-1,1-1 1,-1 1 0,0 0-1,1 0 1,-1 0-1,0 0 1,1 0 0,-1-1-1,0 1 1,0 0 0,1 0-1,-1 0 1,0-1-1,1 1 1,26-29-87,-26 27 92,36-49-33,-23 30 36,1 1-1,1 0 1,25-23-1,-41 42-6,1 1-1,-1-1 1,1 0-1,0 1 1,-1-1-1,1 0 1,0 1-1,-1-1 1,1 1-1,0-1 1,0 1-1,0-1 1,-1 1-1,1 0 1,0-1-1,0 1 0,0 0 1,0 0-1,0-1 1,0 1-1,0 0 1,-1 0-1,1 0 1,0 0-1,0 0 1,0 1-1,0-1 1,0 0-1,0 0 1,0 1-1,0-1 1,-1 0-1,1 1 0,0-1 1,0 1-1,0-1 1,-1 1-1,1-1 1,0 1-1,-1-1 1,1 1-1,0 0 1,-1 0-1,1-1 1,-1 1-1,1 0 1,-1 0-1,1-1 1,-1 1-1,0 0 0,1 0 1,-1 0-1,0 0 1,0 0-1,1 1 1,2 8-27,-1 1 0,0 0 0,1 20 1,-2-19 33,2 22-49,-2-17-45,1 0-1,1 0 0,0 0 1,7 19-1,-10-35 35,0 1 0,0-1-1,1 0 1,-1 0-1,1 0 1,-1 0 0,1 0-1,-1 0 1,1 0 0,0 0-1,-1 0 1,1-1-1,0 1 1,0 0 0,0 0-1,0 0 1,-1-1-1,1 1 1,0-1 0,0 1-1,0 0 1,0-1 0,1 0-1,-1 1 1,2 0-1,-2-2-36,1 1 0,0 0 0,0-1 0,-1 1 0,1-1 0,0 0-1,-1 1 1,1-1 0,-1 0 0,1 0 0,-1 0 0,1 0 0,-1 0-1,1 0 1,-1-1 0,2-1 0,13-16-450,0-7-202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4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15219,'-7'51'1225,"-1"-5"-1193,0-7-169,4-11 466,1-2-49,3-9-120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0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16516,'2'11'6064,"-2"31"-4037,0-29-1374,4 436 963,-8-452-1575,-1-10-36,4-5-5,1 1 0,0-1 1,2 0-1,0 0 0,6-23 1,31-87-30,-30 103 33,1 0 0,1 0 0,1 1 0,1 0 0,1 2 0,25-32 0,-38 52-6,0 1 1,1-1-1,-1 0 1,1 1-1,0-1 0,-1 1 1,1 0-1,0-1 1,0 1-1,0 0 0,0 0 1,0 0-1,0 0 0,0 1 1,0-1-1,0 1 1,0-1-1,0 1 0,0 0 1,1-1-1,-1 1 1,0 0-1,0 0 0,0 1 1,1-1-1,-1 0 1,0 1-1,0-1 0,0 1 1,0 0-1,0 0 0,0 0 1,0 0-1,0 0 1,0 0-1,0 0 0,-1 1 1,1-1-1,0 1 1,1 1-1,3 3 1,-1 0 0,0 1 0,0-1 1,-1 1-1,0 0 0,0 0 0,-1 0 0,1 1 0,3 14 0,-6-14 53,0-1 0,0 0 0,-1 0-1,1 0 1,-2 0 0,1 1-1,-1-1 1,0 0 0,-1 0 0,0 0-1,0 0 1,0 0 0,-1-1 0,0 1-1,-5 7 1,6-10-14,0 1 1,-1-1-1,0 0 1,0 0-1,-1-1 1,1 1-1,-1-1 1,1 1-1,-1-1 1,0 0-1,0-1 1,0 1-1,-1-1 1,1 1-1,-1-1 1,1-1-1,-1 1 0,0-1 1,0 1-1,1-1 1,-1-1-1,-10 1 1,12-1-103,0-1 0,-1 1-1,1-1 1,0 0 0,-1 0 0,1 0 0,0-1 0,0 1 0,-4-3 0,6 4 26,0-1 0,0 1 0,0-1 1,1 0-1,-1 1 0,0-1 1,0 0-1,0 1 0,1-1 0,-1 0 1,0 0-1,1 0 0,-1 0 1,1 0-1,-1 1 0,1-1 0,-1 0 1,1 0-1,0 0 0,-1 0 1,1-1-1,0 1 0,0 0 0,0 0 1,0 0-1,0 0 0,0 0 1,0 0-1,0 0 0,0 0 0,0 0 1,1-2-1,0 3 21,-1-1 0,1 0 0,-1 1-1,1-1 1,-1 1 0,1-1 0,-1 1 0,1-1 0,0 1-1,-1-1 1,1 1 0,0-1 0,-1 1 0,1 0 0,0-1 0,0 1-1,-1 0 1,1 0 0,0 0 0,0 0 0,-1-1 0,1 1-1,0 0 1,0 0 0,0 0 0,0 1 0,2-1-43,18-1-415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0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18052,'3'10'1880,"-1"10"-1128,-2 1-311,-2 11 991,-1 5-384,0 2-384,-1 1-168,0-3-488,1-4-200,0-7-528,-1-3-200,1-10-376,-1-6 1480,-4-11-608,0-7-225,-2-11 17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0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17132,'6'-5'623,"1"1"1,0 0 0,0 0-1,0 0 1,1 1 0,-1 0 0,1 1-1,0 0 1,12-2 0,-16 3-442,1 0 0,0 1-1,0 0 1,0 0 0,-1 0 0,1 1 0,0-1 0,0 1 0,-1 0 0,1 0 0,0 1 0,-1 0-1,1-1 1,-1 1 0,0 1 0,1-1 0,3 4 0,-7-5-151,0 0 1,1 0-1,-1 1 0,0-1 1,0 0-1,0 1 0,0-1 1,0 1-1,0-1 0,0 1 1,-1 0-1,1-1 0,-1 1 1,1 0-1,-1 0 0,1-1 1,-1 1-1,0 0 0,0 0 0,0 0 1,0-1-1,0 1 0,-1 0 1,1 0-1,0-1 0,-1 1 1,1 0-1,-2 2 0,1-2 0,0 1-1,0-1 0,-1 1 0,1-1 0,-1 0 0,1 0 0,-1 0 1,0 0-1,0 0 0,0 0 0,0-1 0,0 1 0,0 0 0,-1-1 1,1 0-1,0 1 0,-5 0 0,9-7-106,9-3-12,-4 7 63,-1 1 1,1 0-1,-1 0 0,1 0 0,-1 1 1,1-1-1,-1 2 0,0-1 1,1 1-1,-1 0 0,0 0 1,0 1-1,9 5 0,-11-6 16,0 0 1,0 0-1,0 0 0,0 1 0,-1 0 0,1 0 1,-1 0-1,0 0 0,0 0 0,0 1 0,0 0 0,-1-1 1,1 1-1,-1 0 0,0 0 0,0 0 0,0 0 1,-1 1-1,1-1 0,0 6 0,-2-6 31,-1-1-1,1 1 1,-1 0-1,0 0 1,0-1-1,-1 1 1,1 0-1,-1-1 1,1 0-1,-1 1 1,0-1-1,0 0 1,-1 0-1,1 0 1,-1 0-1,1 0 1,-1-1-1,-5 5 1,-8 5 163,0 0-1,-21 11 1,31-19-124,0 0-22,-15 8 253,-27 13-1,43-23-311,-1 0 1,0 0 0,1 0-1,-1 0 1,0-1-1,0 0 1,0 0 0,0-1-1,0 1 1,-10-2-1,14 0-118,0 1-1,0-1 0,1 0 0,-1 0 1,0 0-1,1 0 0,-1 0 0,0-1 1,1 1-1,0 0 0,-1-1 0,1 1 0,0-1 1,-1 1-1,1-1 0,0 0 0,0 1 1,0-1-1,1 0 0,-1 0 0,0 0 0,1 0 1,-1 0-1,1 0 0,0 0 0,-1 0 1,1 0-1,0 0 0,0 1 0,0-1 0,1 0 1,-1 0-1,1-4 0,3-11-809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0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18868,'0'1'229,"1"-1"0,0 0 0,0 1 0,0-1 0,0 1 0,-1-1 0,1 1 1,0-1-1,0 1 0,-1-1 0,1 1 0,0-1 0,-1 1 0,1 0 0,-1 0 0,1-1 0,-1 1 0,1 0 0,-1 0 0,0 0 0,1-1 0,-1 1 0,0 0 1,1 1-1,7 30 2679,-4-17-2450,-3-11-408,0 0 1,1-1-1,-1 1 1,1 0-1,0 0 1,0-1-1,0 0 1,1 1-1,-1-1 0,1 0 1,0 0-1,5 4 1,-5-5-50,-1-1 0,0 0 0,1 0 0,0 0 1,-1 0-1,1-1 0,0 1 0,-1-1 0,1 0 0,0 1 0,-1-1 1,1 0-1,0-1 0,0 1 0,-1 0 0,1-1 0,0 0 0,-1 1 1,1-1-1,2-1 0,8-4 1,-1 0-1,1-1 1,21-15 0,-23 14 12,1 0 0,0 1 1,19-8-1,-30 15-15,1-1 0,-1 1 0,0 0 0,0-1 0,1 1 0,-1 0 0,0 0 0,0 0 0,1 0 1,-1 0-1,0 0 0,1 0 0,-1 1 0,0-1 0,0 0 0,1 1 0,-1-1 0,0 1 0,0 0 0,0-1 0,0 1 0,0 0 0,0-1 0,0 1 1,0 0-1,0 0 0,0 0 0,0 0 0,0 0 0,-1 0 0,1 0 0,0 0 0,-1 0 0,1 0 0,-1 1 0,1-1 0,-1 0 0,1 0 1,-1 2-1,3 7-21,-1-1 0,0 1 1,2 19-1,-4-23 15,2 10-11,-1-2 28,0 0 0,5 16 0,-6-30-8,0 0 0,0 1-1,0-1 1,0 0 0,0 1 0,0-1 0,0 1-1,0-1 1,0 0 0,0 1 0,0-1 0,0 0-1,0 1 1,1-1 0,-1 0 0,0 1 0,0-1-1,0 0 1,1 1 0,-1-1 0,0 0-1,0 1 1,1-1 0,-1 0 0,0 0 0,0 1-1,1-1 1,-1 0 0,0 0 0,1 0 0,-1 0-1,1 1 1,-1-1 0,0 0 0,1 0 0,-1 0-1,0 0 1,1 0 0,-1 0 0,1 0-1,-1 0 1,0 0 0,1 0 0,-1 0 0,0 0-1,1 0 1,-1 0 0,0-1 0,1 1 0,-1 0-1,1 0 1,-1 0 0,0 0 0,0-1-1,1 1 1,-1 0 0,0 0 0,1-1 0,-1 1-1,0 0 1,0-1 0,1 1 0,-1 0 0,0 0-1,0-1 1,16-24 154,-16 24-149,22-50 197,-15 34-380,0 0 0,1 1 0,0 1 0,13-18 0,-21 33 116,0-1-1,1 1 1,-1-1 0,0 1-1,1-1 1,-1 1-1,1 0 1,-1-1-1,1 1 1,-1 0-1,0-1 1,1 1-1,0 0 1,-1 0 0,1-1-1,-1 1 1,1 0-1,-1 0 1,1 0-1,-1 0 1,1 0-1,0 0 1,-1 0-1,1 0 1,-1 0-1,1 0 1,-1 0 0,1 0-1,0 0 1,-1 0-1,1 0 1,-1 0-1,1 1 1,-1-1-1,1 1 1,5 3-558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0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22 15219,'5'-4'709,"0"1"0,0 0-1,0 0 1,1 1 0,6-3-1,-11 5-602,0-1-1,0 1 1,0 0 0,-1 0-1,1 0 1,0 0-1,0 0 1,0-1 0,0 2-1,0-1 1,0 0-1,0 0 1,0 0-1,-1 0 1,1 1 0,0-1-1,0 0 1,0 1-1,0-1 1,0 0 0,-1 1-1,1-1 1,0 1-1,-1-1 1,1 1-1,0 0 1,-1-1 0,1 1-1,0 0 1,-1 0-1,1-1 1,-1 1 0,1 0-1,-1 0 1,0 0-1,1-1 1,-1 1-1,0 0 1,0 0 0,1 0-1,-1 0 1,0 0-1,0 0 1,0 1 0,0 4 79,0 1 0,0 0 0,0 0 0,-1 0 0,0 0 0,0 0 0,-1-1 0,0 1 0,0-1 0,-1 1 0,0-1 0,0 0 0,-6 9 0,-6 9 189,-36 41-1,43-57-264,-10 12 17,11-14-90,1 0-1,0 1 1,0 0 0,1 0 0,-6 10-1,10-15-34,0 0-1,1-1 0,-1 1 0,0-1 0,1 1 1,0 0-1,-1-1 0,1 1 0,0 0 1,0 0-1,0-1 0,0 1 0,0 0 0,0-1 1,0 1-1,1 0 0,-1 0 0,1-1 1,-1 1-1,1-1 0,0 1 0,-1 0 0,1-1 1,0 1-1,0-1 0,0 0 0,0 1 1,0-1-1,0 0 0,1 0 0,-1 1 0,3 0 1,8 7-28,0 0-1,1-2 1,0 1 0,1-2 0,-1 0 0,21 6 0,-24-9-402,0 0 0,0-1 0,0 0 0,0-1 0,0-1 0,12 1 0,-13-3-134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0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17972,'2'-6'2741,"2"14"-1421,3 16 52,-1 94-211,-13 149 0,0-44-762,20-378 674,5-16-576,-11 130-420,1 1-1,16-47 1,-22 79-82,1 0 0,1 1 0,-1-1 1,1 1-1,1 0 0,-1 0 0,8-8 0,-11 14-3,0-1 0,0 1 0,1-1 0,-1 1 0,1 0 0,-1 0-1,1 0 1,0 0 0,-1 0 0,1 0 0,0 0 0,0 1 0,-1-1 0,1 1 0,0-1 0,0 1-1,0 0 1,0 0 0,0-1 0,0 1 0,-1 0 0,1 1 0,0-1 0,0 0 0,0 1-1,0-1 1,0 1 0,-1-1 0,1 1 0,0 0 0,0 0 0,-1 0 0,1 0 0,0 0 0,-1 0-1,1 0 1,1 2 0,5 4-5,-1 1 0,1 0 0,-1 0-1,-1 1 1,1-1 0,-1 2 0,-1-1 0,0 0 0,0 1-1,-1 0 1,0 0 0,-1 0 0,3 16 0,-5-21 37,0-1 0,-1 0 0,1 1 0,-1-1 0,0 1 0,0-1 0,-1 0 0,1 1 0,-1-1 0,0 0 0,0 1 0,0-1 0,-1 0 0,0 0 0,1 0 0,-2 0 0,1 0 0,0-1 0,-1 1 0,1-1 0,-1 1 0,0-1 0,0 0 0,-1 0 0,1 0 0,0 0 0,-1-1 0,0 1 0,0-1 0,1 0 0,-1 0 0,-1-1 0,1 1 0,-8 1 0,7-2-51,0 0-1,0 0 1,0 0-1,0-1 1,0 0-1,0 0 0,-10-2 1,12 2-149,1-1 0,-1 1 1,1-1-1,-1 0 0,1 0 1,0 0-1,-1 0 0,1 0 0,0 0 1,0 0-1,0-1 0,0 1 1,0-1-1,0 0 0,0 0 0,0 1 1,-1-4-1,3 4-431,3 2-153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0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20740,'2'5'2273,"1"6"-1633,-3 6-296,-1 3 1545,1 8-1145,0 2-272,0 3-336,0 0-216,-2-2-536,1-2-297,1-5-559,-1-5-176,-7-13 1104,4-5-385,-6-11-255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0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7 156 11002,'-2'-12'756,"0"0"-1,1 1 1,0-1-1,1 0 0,0 0 1,3-13-1,-3 22-514,1 0 0,0 0 0,-1 1 0,1-1 0,1 0 0,-1 0 0,0 1 0,1-1 0,-1 0 0,1 1 0,0 0 0,0-1 0,0 1 0,0 0 0,0 0 0,1 0 0,-1 0 0,0 1 0,1-1 0,-1 0 0,1 1 0,0 0 0,0 0 0,-1 0 0,1 0 0,0 0 0,0 0 0,0 1 0,3-1 0,0 0-62,-1 1 0,1-1 0,-1 1 0,1 0 0,-1 1 1,1-1-1,-1 1 0,1 0 0,-1 1 0,0-1 0,1 1 0,-1 0 0,0 0 1,0 0-1,6 5 0,-8-4-150,1 0 1,-1 0-1,1 0 1,-1 0-1,0 1 1,-1 0-1,1-1 1,0 1-1,-1 0 1,0 0-1,0 1 0,0-1 1,-1 0-1,1 1 1,-1-1-1,0 1 1,0-1-1,0 9 1,-4 48 64,28-53-883,-20-4 821,0 0 1,0 0-1,-1 1 1,0-1-1,0 1 0,0 0 1,0 0-1,-1 0 1,0 1-1,0 0 0,0-1 1,-1 1-1,1 0 1,-2 0-1,1 0 0,-1 0 1,1 0-1,-2 1 1,1-1-1,-1 0 0,0 0 1,0 1-1,-1-1 1,1 0-1,-1 0 0,-1 1 1,1-1-1,-1 0 1,0 0-1,-1-1 0,0 1 1,1 0-1,-2-1 1,1 1-1,-1-1 0,-4 5 1,2-4 92,0-1 0,0 0 0,0 0 0,-1-1 0,1 0 0,-1 0 0,0 0 0,0-1 0,-1 0 0,1-1 0,-1 1 0,-11 1 0,14-3-206,0-1 0,0 1 1,0-1-1,0 0 0,0 0 0,0-1 0,0 0 0,0 1 0,0-2 0,0 1 0,0 0 1,1-1-1,-1 0 0,1 0 0,-1-1 0,1 1 0,0-1 0,0 0 0,0 0 0,-7-7 1,11 10 55,-1 0 1,1-1 0,-1 1 0,1-1-1,0 1 1,-1 0 0,1-1 0,0 1-1,-1-1 1,1 1 0,0-1 0,0 1 0,-1-1-1,1 1 1,0-1 0,0 1 0,0-1-1,0 1 1,0-1 0,0 0 0,0 1 0,0-1-1,0 1 1,0-1 0,0 1 0,0-1-1,0 1 1,0-1 0,0 1 0,0-1-1,1 1 1,-1-1 0,0 1 0,0-1 0,1 0-1,6-7-529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1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4 198 15867,'0'0'44,"0"0"-1,0 0 0,-1 0 0,1 0 0,0 0 0,0 0 1,0 1-1,0-1 0,-1 0 0,1 0 0,0 0 0,0 0 0,0 1 1,0-1-1,0 0 0,0 0 0,-1 0 0,1 0 0,0 1 1,0-1-1,0 0 0,0 0 0,0 1 0,0-1 0,0 0 1,0 0-1,0 0 0,0 1 0,0-1 0,0 0 0,0 0 1,0 0-1,0 1 0,0-1 0,0 0 0,0 0 0,0 1 0,0-1 1,1 0-1,-1 0 0,0 0 0,0 0 0,0 1 0,0-1 1,0 0-1,1 0 0,-1 0 0,0 0 0,0 0 0,0 1 1,0-1-1,1 0 0,-1 0 0,0 0 0,0 0 0,0 0 1,1 0-1,-1 0 0,0 0 0,0 0 0,1 0 0,-1 0 1,0 0-1,0 0 0,0 0 0,1 0 0,-1 0 0,1 1 93,1-1-1,-1 1 1,0-1-1,1 0 1,-1 1 0,0-1-1,1 0 1,-1 0-1,1 0 1,-1 0-1,0 0 1,3-1-1,2-3 85,-1 0 1,0 0-1,1-1 0,-2 1 0,1-1 0,0-1 0,-1 1 0,0 0 0,0-1 0,4-8 0,1-1 155,12-17 286,-8 12-86,0-1 1,23-23-1,-35 43-546,-1 0-1,2 0 1,-1 0 0,0-1 0,0 1-1,0 1 1,0-1 0,1 0 0,-1 0-1,0 0 1,1 1 0,-1-1 0,1 1-1,-1-1 1,1 1 0,-1-1 0,4 1-1,-5 0-14,1 0-1,0 0 0,0 1 0,0-1 1,0 0-1,0 1 0,0-1 0,-1 1 1,1-1-1,0 1 0,0 0 0,-1-1 1,1 1-1,0 0 0,-1-1 1,1 1-1,-1 0 0,1 0 0,-1-1 1,1 1-1,0 1 0,2 6 13,-1 0 0,0-1 0,0 1 0,0 0 0,0 9-1,-2-15-25,9 143 121,-1-3-1256,-5-126 496,1-13 625,-2-4-3,-1 0-1,0 0 0,0-1 1,0 1-1,-1 0 0,1-1 0,0 1 1,0-1-1,-1 1 0,1-1 1,0-2-1,5-17-401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1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 18684,'2'-4'2309,"2"9"-1450,2 11 383,-5-6-1029,-1-1-1,0 0 0,-1 1 1,0-1-1,0 0 0,-1 1 0,0-1 1,-1 0-1,0 0 0,0-1 1,-1 1-1,0-1 0,-8 12 1,2-4-58,-1-1 1,-1 1 0,0-2 0,-1 0 0,-22 18 0,12-15 110,18-15-204,1 1 1,-1 0 0,1 0 0,0 1 0,0-1-1,-4 6 1,8-9-60,0 0 0,0 1 0,-1-1-1,1 0 1,0 0 0,0 0 0,0 1 0,0-1-1,0 0 1,0 0 0,0 0 0,0 1 0,0-1-1,0 0 1,0 0 0,0 1 0,0-1 0,0 0-1,0 0 1,0 0 0,0 1 0,0-1 0,0 0-1,0 0 1,0 0 0,0 1 0,1-1 0,-1 0-1,0 0 1,0 0 0,0 1 0,0-1 0,0 0-1,1 0 1,-1 0 0,0 0 0,0 0 0,0 1-1,0-1 1,1 0 0,13 5 16,14-1-46,-6-4-426,0-1 1,0-1-1,0-1 1,0-1-1,0-1 0,24-9 1,-19 6 207,3 0-359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12755,'0'44'1472,"0"-7"-760,0-4-248,0-14 881,0-7-489,-3-20-1008,-3-7 456,-1-13-192,-2-7-104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1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20188,'3'1'234,"0"-1"-1,0 1 0,-1 0 0,1 0 0,0 0 0,-1 0 1,1 1-1,-1-1 0,0 1 0,1-1 0,-1 1 1,0 0-1,0 0 0,0 0 0,3 4 0,0-1-56,-1 0-1,0 1 0,-1-1 0,1 1 0,4 11 0,-6-8-55,0-1 0,0 0 0,-1 1 0,0-1 0,-1 1 0,0-1 0,0 1 0,-1 0 1,0-1-1,-1 1 0,1-1 0,-2 0 0,1 0 0,-1 0 0,-5 11 0,-1-2 105,0-1 1,0 0-1,-1 0 1,-1-1-1,-1-1 1,-15 16-1,71-15-263,-25-8-354,0-1 0,1-1 0,32 3 0,-40-7 134,0 0 1,0-1-1,0-1 1,-1 0 0,1 0-1,0-1 1,18-6-1,1-4-375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1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 16171,'0'0'101,"0"-1"-1,0 1 0,0-1 0,1 0 0,-1 1 0,0-1 1,0 1-1,0-1 0,0 0 0,0 1 0,0-1 0,0 1 0,0-1 1,0 0-1,-1 1 0,1-1 0,0 1 0,0-1 0,0 0 1,-1 1-1,1-1 0,0 1 0,-1-1 0,1 1 0,0-1 1,-1 1-1,1-1 0,-1 1 0,1 0 0,-1-1 0,1 1 0,-1-1 1,0 1-7,0 0 1,1 0-1,-1 0 1,0 0-1,1 0 1,-1 0-1,0 1 1,1-1 0,-1 0-1,0 0 1,1 1-1,-1-1 1,0 0-1,1 1 1,-1-1-1,1 1 1,-1-1-1,1 0 1,-1 1 0,1-1-1,-1 1 1,1 0-1,-1-1 1,1 1-1,0-1 1,-1 1-1,1 0 1,0-1-1,-1 1 1,1-1 0,0 2-1,-4 9-4,0 1-1,1-1 1,1 1-1,0-1 1,0 1-1,1 0 1,0 0-1,1 0 1,1-1 0,0 1-1,1 0 1,0 0-1,7 22 1,-9-32-80,1 0 1,0 0 0,-1 1-1,1-1 1,0 0 0,0 0-1,1 0 1,-1 0 0,0 0-1,1 0 1,-1 0-1,1-1 1,-1 1 0,1 0-1,0-1 1,0 1 0,0-1-1,0 0 1,0 0 0,0 0-1,0 0 1,0 0 0,0 0-1,0 0 1,1-1-1,-1 1 1,0-1 0,1 1-1,-1-1 1,0 0 0,1 0-1,-1 0 1,0 0 0,1-1-1,-1 1 1,0-1 0,1 1-1,-1-1 1,0 0 0,0 0-1,3-1 1,7-4 114,0 0 1,0-1 0,-1-1 0,0 1-1,-1-2 1,10-9 0,37-44 640,-19 18-171,-38 43-588,0 1-1,0-1 0,1 1 0,-1-1 1,0 1-1,1 0 0,-1-1 0,0 1 0,1-1 1,-1 1-1,1 0 0,-1-1 0,1 1 1,-1 0-1,1-1 0,-1 1 0,1 0 1,-1 0-1,1 0 0,-1 0 0,1-1 1,-1 1-1,1 0 0,-1 0 0,1 0 1,-1 0-1,1 0 0,0 0 0,-1 0 1,1 0-1,-1 0 0,1 1 0,-1-1 0,1 0 1,-1 0-1,1 0 0,-1 1 0,1-1 1,-1 0-1,1 1 0,-1-1 0,1 0 1,-1 1-1,0-1 0,1 0 0,-1 1 1,0-1-1,1 1 0,-1-1 0,0 1 1,1-1-1,-1 1 0,0-1 0,0 1 1,0-1-1,1 2 0,1 5-3,0 1 0,0-1 0,1 13 0,0-2 17,3 7-1,16 53-51,-20-72 20,0 0 1,0 0 0,1-1 0,0 1 0,0-1-1,1 0 1,-1 0 0,1 0 0,0 0-1,5 3 1,-8-7 14,0 0 0,0 0 0,0 0 0,0-1 0,0 1 0,0 0 0,1-1 0,-1 1 0,0-1 0,0 0 0,0 1 0,1-1 0,-1 0 0,0 0 0,1 1 0,-1-1 0,0 0 0,0 0 0,1-1 0,-1 1 0,0 0 0,0 0 0,3-1 0,-2-1 13,1 1 0,-1 0 0,0-1 0,0 0 0,1 1 0,-1-1 0,-1 0 0,1 0 0,0 0 0,3-5 0,1-3 93,0-2 1,0 1-1,6-20 1,-12 30-105,7-20 243,0 0 0,-2-1 0,0 1 0,-2-1 0,2-40 0,-6 88-342,1 2-18,2 32-1,-1-60 107,0 1-1,-1-1 1,1 1-1,0-1 0,0 1 1,0-1-1,0 1 0,0-1 1,0 0-1,0 0 0,0 0 1,0 1-1,0-1 1,0 0-1,0 0 0,0 0 1,0 0-1,0-1 0,0 1 1,1 0-1,9 0-23,-6 2-2,-1 0-1,1 0 1,-1 1 0,0-1 0,0 1-1,0 1 1,0-1 0,-1 0-1,1 1 1,-1 0 0,4 5 0,-2-3-32,-1-1 1,1 0-1,0 0 1,0 0-1,7 4 1,-11-9 54,0 1 0,0-1 0,0 0 0,0 1-1,1-1 1,-1 0 0,0 0 0,0 0 0,0 0 0,0 0 0,1 0 0,-1 0 0,0 0 0,0 0 0,0 0 0,0-1-1,1 1 1,-1-1 0,0 1 0,0 0 0,0-1 0,0 0 0,0 1 0,0-1 0,1-1 0,27-25-2,-17 14-19,-4 6 28,0 0 1,1 1 0,0-1 0,0 2 0,0-1-1,1 1 1,16-5 0,-22 8-1,0 1 0,0 0-1,1 0 1,-1 0 0,0 1-1,1 0 1,-1 0 0,0 0-1,1 0 1,-1 0 0,0 1 0,1 0-1,-1 0 1,0 0 0,0 1-1,0-1 1,0 1 0,0 0-1,0 0 1,0 0 0,4 4-1,-1 0 2,0 1-1,0 0 1,-1 0-1,1 1 1,-2 0-1,6 8 1,-11-15 5,0-1 0,1 0 0,-1 1 0,0-1 0,0 0 0,0 0-1,0 1 1,1-1 0,-1 0 0,0 0 0,0 1 0,1-1 0,-1 0 0,0 0 0,0 0 0,1 1 0,-1-1 0,0 0 0,1 0 0,-1 0 0,0 0 0,0 0 0,1 0 0,-1 0 0,0 0 0,1 1-1,-1-1 1,0 0 0,1 0 0,-1-1 0,0 1 0,1 0 0,-1 0 0,0 0 0,1 0 0,8-11 110,1-17 110,8-27-1815,-18 49 787,-1 0 286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1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18340,'-7'0'1640,"6"6"-1120,1 0-232,1 2 825,2 0-705,9 0-1056,3 1-353,7-1-71,8 1 712,-1 1-328,2 0-296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1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91 276 17180,'4'-4'2580,"-10"1"-1151,4 3-1254,1 0 0,-1 0 0,0-1 0,1 2 0,-1-1 0,0 0 0,1 0 0,-1 0 0,0 1 0,-2 1 0,-1 1-41,1 0-1,0 1 0,-1 0 1,2 0-1,-1 1 0,0-1 1,1 1-1,0-1 1,0 1-1,0 0 0,1 0 1,-4 9-1,3-4-117,-1 1 0,1-1-1,1 1 1,0 0 0,-1 17 0,2-26-18,1 0-1,0-1 1,0 1 0,0 0 0,0 0 0,0-1 0,0 1-1,1 0 1,-1 0 0,1 0 0,-1-1 0,1 1 0,-1 0-1,1-1 1,0 1 0,0-1 0,0 1 0,0-1 0,2 3-1,-2-4 10,0 1 0,0-1 0,0 0 0,0 1 0,0-1 0,0 0 0,0 0 0,1 0 0,-1 0 0,0 0 0,0 0 0,0 0 0,0 0 0,0 0-1,0 0 1,0-1 0,0 1 0,0 0 0,0-1 0,0 1 0,0-1 0,2 0 0,6-5 81,-1 0-1,1-1 1,-1 0 0,14-16-1,13-16 274,-2-1 1,-2-2-1,-2-1 0,-2-1 0,-2-2 0,28-68 0,-45 82-159,-8 32-201,-1 0 1,1 0-1,0 0 0,0 0 1,0 0-1,0 0 1,0 0-1,0 0 0,0 1 1,0-1-1,0 0 1,0-1-1,0 1 1,-1 0-1,1 0 0,0 0 1,0 0-1,0 0 1,0 0-1,0 0 0,0 0 1,0 0-1,0 0 1,0 0-1,0 0 1,0 0-1,0 0 0,0 0 1,0 0-1,-1 0 1,1 0-1,0 0 0,0 0 1,0 0-1,0 0 1,0 0-1,0-1 1,0 1-1,0 0 0,0 0 1,0 0-1,0 0 1,0 0-1,0 0 0,0 0 1,0 0-1,0 0 1,0 0-1,0 0 1,0 0-1,0-1 0,0 1 1,0 0-1,0 0 1,0 0-1,0 0 0,0 0 1,0 0-1,0 0 1,0 0-1,0 0 0,0 0 1,-7 15 0,-3 18-279,0 1-1,3-1 1,0 1-1,2 0 1,2 1 0,1-1-1,2 1 1,5 41 0,-5-72 205,0 1 0,1-1 0,0 1 0,0-1 0,0 1 1,1-1-1,-1 0 0,1 1 0,0-1 0,1 0 1,-1 0-1,4 5 0,13 6-571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1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 16195,'8'-12'1540,"-4"11"14,0 28 424,-4 105-140,-20 175 0,19-299-1934,1-1-173,-1 1-1,0-1 0,0 0 0,-1 0 1,-2 8-1,4-15 234,0 0 0,0 1 1,0-1-1,-1 0 0,1 0 0,0 0 0,0 1 1,0-1-1,0 0 0,0 0 0,0 0 0,0 1 1,-1-1-1,1 0 0,0 0 0,0 0 0,0 0 1,0 0-1,-1 1 0,1-1 0,0 0 0,0 0 1,0 0-1,-1 0 0,1 0 0,0 0 0,0 0 1,-1 0-1,1 0 0,0 0 0,0 0 0,0 0 1,-1 0-1,1 0 0,0 0 0,-1 0 0,-5-7-484,-3-15 171,9 20 212,-12-33-717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1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7 132 14043,'-1'-6'472,"-1"-1"0,1 1 0,0-1 0,0 0 0,1 1 0,0-1 0,1-12 0,0 16-231,-1 0 0,1 1-1,0-1 1,1 0-1,-1 1 1,0-1 0,1 1-1,0 0 1,-1-1 0,1 1-1,0 0 1,0 0-1,0 0 1,0 0 0,0 0-1,1 1 1,-1-1-1,1 1 1,-1-1 0,1 1-1,3-1 1,5-2 74,0 0 1,0 1-1,0 0 0,0 1 1,1 1-1,-1-1 0,1 2 0,-1 0 1,0 0-1,1 1 0,-1 0 1,12 3-1,-16-2-300,0 0 0,0 0 0,-1 0 0,1 1 0,0 0 0,-1 0 0,0 0 0,0 1 0,0 0 0,0 1 0,0-1 0,-1 1 0,0 0 0,0 0 0,0 1 0,-1-1 0,1 1 0,-2 0 0,1 0 0,3 8 0,-2 5-75,-5-18-1,0 0 0,0 0-1,0 0 1,0-1 0,0 1 0,0 0 0,0 0-1,1 0 1,-1 0 0,0 0 0,1 0 0,-1 0-1,1-1 1,-1 1 0,1 0 0,-1 0 0,1-1-1,-1 1 1,1 0 0,0-1 0,-1 1 0,1 0-1,0-1 1,0 1 0,-1-1 0,1 1 0,0-1-1,0 0 1,0 1 0,0-1 0,0 0 0,-1 1-1,1-1 1,0 0 0,0 0 0,0 0 0,1 0-1,0 1 20,0-1-1,0 1 0,-1-1 0,1 1 0,0 0 0,-1 0 1,1 0-1,-1 0 0,0 0 0,1 0 0,-1 1 0,0-1 1,1 0-1,-1 1 0,0-1 0,0 0 0,0 1 0,0 0 1,0-1-1,-1 1 0,2 2 0,11 39-131,-9-21 243,0 1-1,-2-1 1,0 1 0,-2 0-1,0-1 1,-1 1-1,-2 0 1,0-1 0,-2 1-1,-9 28 1,12-46 39,0 0 0,0 0 0,0 0 1,-1-1-1,0 1 0,0-1 0,0 0 0,-1 0 0,1 0 1,-1 0-1,0-1 0,0 1 0,-7 3 0,8-5-27,0 0 1,0-1-1,-1 0 0,1 0 0,0 0 0,-1 0 1,1 0-1,-1-1 0,1 1 0,-1-1 0,0 0 1,1 0-1,-1 0 0,1-1 0,-1 1 0,1-1 1,-1 0-1,1 0 0,0 0 0,-7-3 0,0-2 20,1 0-1,-1 0 0,1-1 0,-11-11 1,-11-7-601,24 22-1009,6 6-811,8 9 326,5-1 971,3-4-304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1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14691,'-3'15'4208,"-2"7"-2859,-1 24-261,2-14-578,-1 48 0,5-72-446,0 0 1,1-1 0,-1 1-1,2 0 1,-1-1-1,1 1 1,1-1-1,-1 0 1,1 1-1,0-1 1,7 10-1,-9-16-37,0 0 0,-1 0 0,1 0 1,0 0-1,0 0 0,0 0 0,0 0 0,0-1 0,0 1 0,0 0 0,0-1 0,1 1 0,-1-1 0,0 1 0,0-1 0,0 0 0,1 1 0,-1-1 1,0 0-1,1 0 0,-1 0 0,0 0 0,0 0 0,1 0 0,-1 0 0,0 0 0,0-1 0,1 1 0,-1 0 0,0-1 0,0 1 0,0-1 0,1 1 1,-1-1-1,1-1 0,5-2 113,-1-1 0,1 0 0,-1 0 0,7-8 0,-11 11-102,42-47 645,-32 34-504,1 0-1,1 1 1,0 0-1,20-14 1,-33 27-175,0 0 1,0 0-1,0 0 0,1 0 0,-1 1 1,0-1-1,0 0 0,1 1 1,-1-1-1,1 1 0,-1-1 0,0 1 1,1 0-1,-1 0 0,1 0 0,-1-1 1,1 1-1,-1 1 0,0-1 1,1 0-1,-1 0 0,1 0 0,-1 1 1,0-1-1,1 1 0,-1-1 1,0 1-1,1-1 0,0 2 0,2 1-3,-1 1 0,0-1 1,0 1-1,-1 0 0,1 0 0,-1 0 0,3 6 0,-3-6-8,0 0 1,1 0 0,-1 0 0,0 0-1,1-1 1,0 1 0,6 6 0,-8-10 5,1 1 0,-1-1 1,0 1-1,0-1 0,0 1 1,0-1-1,1 0 0,-1 0 1,0 1-1,0-1 1,1 0-1,-1 0 0,0 0 1,0 0-1,1 0 0,-1-1 1,0 1-1,0 0 0,0-1 1,1 1-1,-1-1 0,0 1 1,0-1-1,0 1 0,0-1 1,0 0-1,1 0 1,29-27 5,-24 20 4,5-4 10,3-4 45,30-23 1,-41 36-56,1 0 1,-1 0 0,1 0 0,0 0-1,0 1 1,0 0 0,0 0 0,0 0-1,0 1 1,1 0 0,-1 0 0,8-1-1,-10 3-4,0-1-1,0 1 0,0-1 0,0 1 1,0 0-1,0 0 0,0 1 0,0-1 1,0 0-1,-1 1 0,1 0 1,0 0-1,-1-1 0,0 2 0,1-1 1,-1 0-1,0 0 0,0 1 0,0-1 1,0 1-1,-1 0 0,3 5 0,4 7-6,-1 1-1,-1 1 0,5 16 0,-4-8 0,-6-25 4,-1 1-1,0 0 1,0 0 0,1 0-1,-1 0 1,0 0-1,1-1 1,-1 1-1,1 0 1,-1 0-1,1 0 1,-1-1-1,1 1 1,-1 0-1,1-1 1,0 1-1,1 0 1,-2-1-5,0 0 1,1 0-1,-1 0 1,0 0-1,1-1 0,-1 1 1,0 0-1,1 0 0,-1 0 1,0 0-1,1-1 1,-1 1-1,0 0 0,1 0 1,-1-1-1,0 1 1,0 0-1,1-1 0,-1 1 1,0 0-1,0-1 1,0 1-1,0 0 0,1-1 1,-1 1-1,0 0 0,0-1 1,9-35-544,-9 32 377,18-115-2448,-16 92 1997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1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 22845,'-8'-7'1896,"1"8"-1432,0 2-272,4 6 745,2 2-937,1 3-3161,1 6 2865,5 3-448,4 3-320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1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19260,'-1'22'3996,"-3"96"-2784,-6 29-617,-2 60 232,15-183-675,-3-24-150,0 0 1,0 1 0,0-1-1,0 0 1,0 0-1,0 1 1,0-1-1,1 0 1,-1 0-1,0 0 1,0 0-1,0 1 1,0-1 0,0 0-1,1 0 1,-1 0-1,0 0 1,0 1-1,0-1 1,1 0-1,-1 0 1,0 0 0,0 0-1,0 0 1,1 0-1,-1 0 1,0 0-1,0 0 1,1 0-1,-1 0 1,0 0-1,0 0 1,0 0 0,1 0-1,-1 0 1,0 0-1,0 0 1,1 0-1,-1 0 1,0 0-1,0 0 1,1 0-1,1-3 5,0 1-1,1-1 0,-1 1 0,0-1 0,0 1 0,-1-1 0,1 0 1,0 0-1,-1 0 0,2-4 0,59-160 57,-39 98 51,52-106 1,-70 167-106,0 0 0,0 0 0,1 0 0,-1 1 1,2-1-1,-1 2 0,1-1 0,13-9 0,-19 15-10,1-1-1,1 1 0,-1 0 1,0-1-1,0 1 1,0 0-1,1 1 0,-1-1 1,0 0-1,1 1 1,-1-1-1,1 1 0,-1-1 1,1 1-1,-1 0 1,0 0-1,1 1 0,-1-1 1,1 0-1,-1 1 1,1-1-1,-1 1 0,0 0 1,1 0-1,-1 0 1,0 0-1,0 0 0,0 0 1,0 1-1,0-1 1,0 1-1,0 0 1,0-1-1,-1 1 0,1 0 1,0 0-1,-1 0 1,2 3-1,-1-2-2,0 0-1,0 1 1,-1-1 0,1 0 0,-1 1-1,0-1 1,0 1 0,0 0 0,0-1-1,0 1 1,-1 0 0,0-1 0,0 7-1,-1-3 11,0 0-1,0 0 0,-1 0 0,0-1 0,0 1 1,0 0-1,-4 6 0,1-4 11,0 0-1,-1-1 1,1 1-1,-2-1 1,1 0-1,-1-1 1,0 0 0,-1 0-1,1 0 1,-11 6-1,16-12-62,-1 1 1,1-1-1,-1 0 0,0 0 0,1 0 0,-1 0 0,0 0 0,0 0 0,0-1 1,0 1-1,1-1 0,-1 0 0,0 0 0,0 0 0,0 0 0,0-1 0,-5 0 1,7 0-20,-1 0 1,1 1-1,-1-1 1,0 0-1,1 0 1,-1 0-1,1-1 1,0 1-1,-1 0 1,1 0 0,0-1-1,0 1 1,0-1-1,0 1 1,0-1-1,0 1 1,0-1-1,1 0 1,-1 1-1,0-1 1,1 0 0,0 0-1,-1 0 1,1 1-1,0-1 1,0 0-1,0 0 1,0-2-1,2-23-404,7-1-181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1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22 17180,'0'0'136,"0"1"0,0-1 0,1 0 0,-1 0 0,0 0 1,0 0-1,0 1 0,1-1 0,-1 0 0,0 0 0,0 0 0,0 1 1,0-1-1,0 0 0,1 0 0,-1 1 0,0-1 0,0 0 1,0 1-1,0-1 0,0 0 0,0 0 0,0 1 0,0-1 0,0 0 1,0 0-1,0 1 0,0-1 0,0 0 0,0 1 0,0-1 1,0 0-1,0 0 0,0 1 0,-1-1 0,1 0 0,0 0 0,0 1 1,-5 26 1471,3-19-1367,0 1 0,-1-1-1,0 0 1,-7 14-1,1-14 526,4-12-404,2-24-317,1 3-25,1 24-19,0 0 1,0 0 0,1 0-1,-1 0 1,0 0 0,0 0-1,0 0 1,0 0 0,0 0-1,0 1 1,0-1-1,0 0 1,-1 1 0,1-1-1,0 1 1,0-1 0,0 1-1,-1 0 1,-1-1 0,-23 1 37,23 0-33,-3 0 3,1 1-1,-1 0 1,1 1-1,0 0 0,-1-1 1,1 2-1,0-1 1,0 0-1,1 1 1,-1 0-1,0 0 0,1 1 1,0-1-1,-1 1 1,2 0-1,-1 0 1,0 0-1,1 0 0,0 1 1,-4 6-1,3-4-4,-1 1 1,1 0-1,1 0 0,0 0 0,0 0 1,0 1-1,1 0 0,0-1 0,1 1 1,0 0-1,0 0 0,1 9 0,0-18-4,0 1 0,0 0-1,0-1 1,0 1 0,0-1-1,0 1 1,0-1 0,1 1-1,-1 0 1,0-1 0,0 1-1,0-1 1,0 1-1,1-1 1,-1 1 0,0-1-1,1 1 1,-1-1 0,0 1-1,1-1 1,-1 1 0,0-1-1,1 0 1,-1 1 0,1-1-1,-1 0 1,1 1 0,-1-1-1,1 0 1,-1 0-1,1 1 1,-1-1 0,1 0-1,0 0 1,-1 0 0,1 0-1,-1 0 1,1 0 0,-1 1-1,1-2 1,0 1 0,-1 0-1,1 0 1,-1 0 0,1 0-1,-1 0 1,1 0 0,-1 0-1,1-1 1,0 1-1,-1 0 1,1-1 0,0 1-1,27-20 6,18-26-5,-36 35 10,0 0-1,0 1 1,1 0-1,1 0 0,-1 2 1,2-1-1,22-11 1,-32 19-11,-1 0 0,0 0 0,0 0-1,1 1 1,-1-1 0,1 1 0,-1 0 0,0-1 0,1 1 0,-1 0 0,1 1 0,-1-1 0,0 0 0,1 1 0,-1-1-1,1 1 1,-1 0 0,0-1 0,0 1 0,1 0 0,-1 1 0,0-1 0,0 0 0,0 1 0,0-1 0,-1 1 0,1-1 0,0 1-1,0 0 1,-1 0 0,2 2 0,2 4-4,0 0-1,-1 1 0,0-1 0,-1 1 1,0 0-1,3 14 0,-6-23 9,0-1-1,0 1 1,0 0 0,0 0-1,0 0 1,0 0-1,0 0 1,0 0 0,0 0-1,0 0 1,0 0 0,0-1-1,0 1 1,0 0-1,0 0 1,0 0 0,0 0-1,0 0 1,1 0 0,-1 0-1,0 0 1,0 0-1,0 0 1,0 0 0,0 0-1,0-1 1,0 1 0,0 0-1,0 0 1,0 0 0,0 0-1,0 0 1,1 0-1,-1 0 1,0 0 0,0 0-1,0 0 1,0 0 0,0 0-1,0 0 1,0 0-1,0 0 1,0 0 0,1 0-1,-1 0 1,0 0 0,0 0-1,0 0 1,0 0-1,0 0 1,0 0 0,0 0-1,0 0 1,0 0 0,0 1-1,0-1 1,1 0-1,-1 0 1,0 0 0,0 0-1,0 0 1,0 0 0,0 0-1,0 0 1,3-9 91,22-156 643,-21 155-691,1 10-154,7 16-474,-2-3-144,-7-11 526,0 0 1,0 0-1,0 0 0,0-1 1,0 1-1,0-1 0,1 0 1,-1 0-1,0 0 0,1 0 1,-1-1-1,1 1 1,-1-1-1,0 0 0,1 0 1,-1 0-1,1 0 0,-1-1 1,1 1-1,-1-1 0,0 0 1,1 0-1,-1 0 0,0-1 1,0 1-1,5-4 0,12-6-804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4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18092,'4'4'1856,"-1"3"-1288,0 8-312,0 5 1041,-1 7-633,0 3-200,-1 9-312,1 2-128,-1 4-440,-1-2-288,-3-3 608,-1-1-152,-2-8-32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1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19804,'-8'49'1976,"2"-16"-988,2 1-1,-1 34 1,7-5-14,12 83 0,-12-190-789,0 12-134,2-61 106,-4 103-152,0 0-1,0 0 1,1-1 0,0 1-1,1-1 1,0 1-1,1-1 1,-1 1-1,10 16 1,-11-22 0,1-1 1,0 1-1,0-1 1,0 0 0,0 0-1,0 0 1,1 0-1,0 0 1,-1 0 0,1-1-1,0 0 1,0 1-1,1-1 1,-1 0 0,0 0-1,1-1 1,-1 1 0,1-1-1,-1 0 1,1 0-1,0 0 1,0 0 0,-1 0-1,1-1 1,0 0-1,0 0 1,0 0 0,-1 0-1,9-2 1,-4 0 23,0 0 0,0-1 0,-1 0 0,1 0 0,-1-1 0,1 0 0,-1-1 0,-1 1 0,1-1 0,10-10 0,2-5 117,31-40 0,-50 60-145,0 0-1,0 0 0,0 0 0,0 0 0,0 0 0,0 0 0,0 0 0,0 0 0,0 0 0,1 0 0,-1 0 0,0 1 0,0-1 0,0 0 0,0 0 0,0 0 0,0 0 0,0 0 0,0 0 0,0 0 0,0 0-1,0 0 1,1 0 0,-1 0 0,0 0 0,0 0 0,0 0 0,0 0 0,0 0 0,0 0 0,0 0 0,0 0 0,0 0 0,1 0 0,-1 0 0,0 0 0,0 0 0,0 0 0,0 0 0,0 0 0,0 0 0,0 0 0,0 0 0,0 0 0,0 0 0,0 0 0,1-1 0,-1 1 0,0 0 0,0 0 0,0 0 0,0 0 0,0 0 0,0 0 0,0 0 0,0 0 0,0 0 0,0 0 0,0 0 0,0-1 0,0 1 0,0 0 0,0 0-1,0 0 1,0 0 0,0 0 0,0 0 0,0 0 0,-1 12-13,-8 26-20,6-27 29,1 1 5,-1-3 3,1 0 1,0 1 0,0-1 0,1 1-1,1-1 1,-1 1 0,2 10 0,-1-19-2,0 0-1,1 0 1,-1-1 0,0 1 0,0 0 0,1 0 0,-1-1 0,0 1 0,1 0-1,-1-1 1,0 1 0,1 0 0,-1-1 0,1 1 0,-1-1 0,1 1 0,-1-1 0,1 1-1,0-1 1,-1 1 0,1-1 0,0 0 0,-1 1 0,1-1 0,0 0 0,-1 0 0,1 1-1,0-1 1,0 0 0,-1 0 0,1 0 0,0 0 0,0 0 0,-1 0 0,1 0 0,0 0-1,0 0 1,-1 0 0,1 0 0,0 0 0,-1-1 0,1 1 0,0 0 0,0-1 0,-1 1-1,2-1 1,4-2 17,0 0 0,0-1 0,10-7-1,-12 8-12,-3 2 2,6-5 15,1 1 0,-1 0 0,1 1 0,11-5 0,-18 8-25,0 1 0,0-1 0,0 1 0,0-1 0,1 1 0,-1 0 0,0-1 0,0 1 0,1 0 0,-1 0 0,0 0 0,0 0 0,1 0 0,-1 0 0,0 0 0,0 0 1,1 1-1,-1-1 0,0 1 0,0-1 0,0 0 0,1 1 0,-1 0 0,0-1 0,0 1 0,0 0 0,0 0 0,0-1 0,0 1 0,0 0 0,-1 0 0,1 0 0,0 0 0,0 0 0,-1 0 1,1 0-1,0 0 0,-1 1 0,1 1 0,2 7-8,-1-1 0,0 1 1,1 16-1,-3-20 4,0 1 0,1 0 0,-1-1 0,2 1-1,-1-1 1,1 0 0,0 1 0,0-1 0,1 0 0,0 0 0,3 6 0,-5-11 5,0 0 0,0-1 1,1 1-1,-1 0 1,0 0-1,0-1 0,0 1 1,1-1-1,-1 1 0,0-1 1,1 0-1,-1 1 1,0-1-1,1 0 0,-1 0 1,0 0-1,1 0 0,-1 0 1,0 0-1,1 0 0,-1 0 1,0-1-1,1 1 1,-1-1-1,0 1 0,1-1 1,-1 1-1,0-1 0,0 1 1,0-1-1,2-1 1,6-4-26,1 0 0,14-14 1,-17 14-6,-3 3-19,22-19-1524,1 1 1,45-26-1,-61 41-250,0-1 0,-1-1 0,14-11 0,-12 8 680,-1 0-1,12-17 0,-9 8 1130,-1 0-1,-1-1 0,16-36 0,-27 54 227,1 0 218,0 0 0,-1-1 1,0 1-1,1-1 1,-1 1-1,-1-1 1,1 0-1,0 1 1,-1-1-1,0-7 0,-3 9 949,-1 9-721,-5 10-33,-2 14 70,0 0 0,2 1 0,-5 35-1,11-51-476,1 1-1,1 0 0,1 0 0,0-1 1,1 1-1,1 0 0,0-1 0,5 17 1,-6-30-230,-1-1 0,1 1 1,0-1-1,0 0 1,0 1-1,0-1 0,0 0 1,0 0-1,1 1 0,-1-1 1,1 0-1,-1 0 1,3 2-1,-3-4-5,-1 0 0,0 0 1,1-1-1,-1 1 0,0 0 0,1 0 1,-1 0-1,0 0 0,1-1 0,-1 1 1,0 0-1,0 0 0,1-1 0,-1 1 0,0 0 1,0 0-1,0-1 0,1 1 0,-1 0 1,0-1-1,0 1 0,0 0 0,0-1 1,0 1-1,0 0 0,0-1 0,0 1 1,0 0-1,0-1 0,0 1 0,0 0 0,0-1 1,0 1-1,0 0 0,0-1 0,0 0 1,-1-16-390,-1 7 268,0 0 0,-1 0 0,-1 0 0,0 0 0,0 1 0,-1-1 0,0 1 0,0 1 0,-8-11 0,4 8 428,-1 0 0,0 0-1,0 1 1,-1 0 0,0 1 0,-13-8 0,24 17-257,0 0 1,0 0 0,-1 0-1,1 0 1,0 0-1,0 0 1,0 0 0,0 0-1,-1-1 1,1 1 0,0 0-1,0 0 1,0 0 0,0 0-1,0 0 1,-1 0 0,1-1-1,0 1 1,0 0 0,0 0-1,0 0 1,0 0 0,0-1-1,0 1 1,0 0 0,0 0-1,-1 0 1,1 0 0,0-1-1,0 1 1,0 0 0,0 0-1,0 0 1,0-1 0,0 1-1,0 0 1,0 0 0,0 0-1,1 0 1,-1-1 0,0 1-1,0 0 1,9-4 606,16 1-201,-24 3-365,52-2-361,-1-3 1,101-22-1,-142 23-171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1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23685,'-3'13'1816,"3"-10"-1455,-2-3-313,7-4 48,3-2-2945,2-4 2537,0-7-392,6 1-360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3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20380,'-3'4'1921,"5"-1"-1201,5-3-264,4-3 992,4 0-415,5 2-425,3-1-104,0 2-224,3 0-88,-1 2-224,3 2-200,-4 3-464,0 1-217,-5-3-543,-3 2-224,-5 1 1088,-5-3-369,-6-2-159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3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18844,'0'15'2024,"4"-4"-1071,3 1-401,6-5 1008,4 1-272,5-6-463,2-2-233,6-2-664,3-2-400,4-3-825,2-5 2001,-3 1-928,0-6-152,-5-2-104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3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16852,'6'0'275,"-1"1"0,0-1 1,0 1-1,0 0 1,1 1-1,-1-1 0,-1 1 1,1 0-1,0 0 1,0 1-1,-1 0 1,1-1-1,-1 1 0,0 1 1,0-1-1,0 1 1,0-1-1,-1 1 0,1 0 1,-1 0-1,0 1 1,0-1-1,-1 1 0,1-1 1,-1 1-1,0 0 1,-1 0-1,1 0 1,-1 0-1,0 0 0,0 0 1,1 7-1,-3 3 2,-1 1-1,0 0 1,-1 0 0,-1-1-1,0 0 1,-11 27-1,4-19-333,0 0 0,-1-1 1,-22 30-1,31-48 23,0 0 1,0 0 0,0 0 0,-1-1 0,1 1 0,-1-1-1,-5 4 1,9-7 23,0 0 0,-1 0-1,1 0 1,0 0 0,0 0 0,-1-1-1,1 1 1,0 0 0,-1 0 0,1 0-1,0 0 1,0 0 0,-1 0 0,1-1-1,0 1 1,0 0 0,-1 0 0,1 0-1,0 0 1,0-1 0,0 1 0,-1 0-1,1 0 1,0-1 0,0 1 0,0 0-1,0 0 1,-1-1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3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42 19476,'0'-1'129,"-1"0"0,1 0 0,-1 1 0,0-1-1,1 0 1,-1 0 0,1 1 0,-1-1 0,0 1 0,1-1 0,-1 1 0,0-1-1,0 1 1,0-1 0,1 1 0,-1 0 0,0-1 0,0 1 0,0 0 0,0 0-1,0-1 1,0 1 0,1 0 0,-1 0 0,0 0 0,0 0 0,0 0-1,-1 1 1,0 0-1,1-1 0,0 1 0,-1 0 0,1 0 0,0 1 0,0-1 0,-1 0 0,1 0 0,0 0 0,0 1 0,0-1 0,1 1-1,-1-1 1,-1 2 0,-2 6 63,1 1 0,0-1-1,0 0 1,-1 13 0,2-9-135,1-1 1,0 1-1,2 24 1,0-33-44,-1 0 0,1-1 0,0 1 0,0 0 0,0 0 0,1-1 0,2 7 1,-3-9-2,0 0 1,0 1 0,0-1-1,0 0 1,0 0-1,0 0 1,0 0 0,1 0-1,-1 0 1,0 0 0,1 0-1,-1-1 1,0 1 0,1 0-1,-1-1 1,1 1 0,-1-1-1,1 1 1,2-1 0,-1 0 27,0 0 0,1-1 1,-1 1-1,0-1 0,0 0 1,1 0-1,-1 0 0,0-1 1,0 1-1,0-1 0,0 0 1,-1 1-1,1-1 0,0 0 1,-1-1-1,1 1 0,-1 0 1,0-1-1,0 0 0,0 1 0,3-5 1,3-6 175,0 1 0,0-2 0,7-18 0,3-21 552,-19 64-775,-2 54-37,3-60 35,1 0 1,-1 0-1,1 0 0,0 0 1,0 0-1,0 0 1,1 0-1,0-1 1,0 1-1,3 5 1,-4-9 8,-1 0 1,1 0 0,0-1 0,0 1-1,0 0 1,0 0 0,0-1 0,0 1 0,0 0-1,0-1 1,0 1 0,0-1 0,0 1 0,0-1-1,0 1 1,0-1 0,0 0 0,0 0 0,1 0-1,-1 0 1,0 1 0,0-1 0,0-1 0,0 1-1,1 0 1,-1 0 0,0 0 0,0-1 0,0 1-1,0 0 1,0-1 0,0 1 0,2-2-1,2-1 18,0 0-1,-1 0 0,1 0 0,-1 0 0,0-1 0,4-4 0,4-6 50,0 0 0,-1-1-1,-1 0 1,-1-1 0,0 0-1,-1 0 1,-1-1 0,10-34-1,-15 39-49,-5 9-41,3 4 20,-1-1 0,0 1 1,0 0-1,1-1 0,-1 1 0,1 0 1,-1-1-1,0 1 0,1 0 1,0 0-1,-1 0 0,1-1 1,-1 1-1,1 0 0,0 0 0,-1 2 1,-2 7-20,0 1 0,1 1 0,0-1 0,0 0 0,1 0 0,1 1 0,0-1 0,2 18 0,-1-28 23,-1 0-1,0 0 1,0 0-1,1 0 1,-1 0-1,1 0 1,-1 0 0,1 0-1,-1 0 1,1 0-1,-1 0 1,1-1-1,0 1 1,0 0 0,-1 0-1,1 0 1,0-1-1,0 1 1,0 0-1,0-1 1,0 1-1,1 0 1,0-1-1,0 1 1,0-1-1,0 0 0,0 0 1,0 0-1,0 0 0,0 0 0,0 0 1,0 0-1,-1-1 0,5 0 1,5-3 2,0-1-1,-1 0 1,16-10 0,-14 8 10,-5 3-17,1 0 0,0 0-1,1 1 1,-1 0 0,0 0-1,1 1 1,9-2 0,-14 4-3,-1 0 1,1 0-1,0 0 1,0 0 0,-1 0-1,1 1 1,0 0-1,-1 0 1,1 0 0,-1 0-1,1 0 1,-1 1-1,0 0 1,1-1 0,-1 1-1,0 0 1,0 1-1,0-1 1,3 4 0,10 11-61,-12-11 35,1-1 0,0 0 0,0 0 0,0 0 0,9 5 0,-12-9 30,-1 0-1,1 0 1,0 0 0,-1-1-1,1 1 1,0-1 0,-1 1-1,1-1 1,0 0-1,0 1 1,0-1 0,-1 0-1,1 0 1,0-1 0,0 1-1,0 0 1,-1 0 0,1-1-1,0 1 1,0-1 0,-1 0-1,1 1 1,-1-1 0,1 0-1,0 0 1,1-2 0,6-5-294,0 0 1,-1 0 0,-1-1 0,1 0 0,-1-1 0,-1 0 0,6-11 0,6-7-1906,-13 20 1330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3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21365,'-7'-3'2192,"2"5"-1672,4 3-296,2 3 1337,5 3-1553,1 2-625,5-2 881,-1 2-432,6 2-152,3-2-64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3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169 202 14203,'-2'1'355,"-1"1"0,1-1-1,0 0 1,-1 1 0,1-1-1,-1 0 1,1 0 0,-4 0 0,-8 4 274,3 1 79,0 0 0,0 0 0,1 1 0,0 1-1,-14 14 1,18-17-616,0 1 0,1 1-1,0-1 1,0 1 0,0 0-1,1 0 1,0 0 0,1 1-1,-4 10 1,6-17-75,1 0-1,0 1 1,-1-1 0,1 0 0,0 1-1,0-1 1,0 0 0,0 1-1,0-1 1,0 0 0,0 1 0,0-1-1,0 0 1,1 2 0,-1-2 1,1-1 0,-1 1 0,0-1 0,1 1 0,-1-1 0,1 0 0,-1 1 0,0-1 0,1 1 0,-1-1 0,1 0 0,-1 0 0,1 1 0,-1-1 0,1 0-1,-1 0 1,1 1 0,-1-1 0,1 0 0,-1 0 0,1 0 0,0 0 0,0 0 0,3 0 49,-1-1-1,0 1 0,1-1 0,-1 0 1,0 0-1,0 0 0,1-1 0,-1 1 0,0-1 1,3-2-1,12-8 207,1-2 0,-2 0 0,0-1 0,-1-1 0,0-1 0,17-23 0,-14 14 106,-2-1 1,-1-1 0,25-56 0,-37 76-300,-1-1 0,0 1 1,-1-1-1,0 0 0,1-9 0,-5 7 48,-5 12-65,-8 18-38,3 4-89,1 1-1,1 0 1,1 1-1,2 0 1,0 1-1,-4 34 0,10-56-37,-1 36-625,2-38 706,0 0 0,0 0-1,0 0 1,1-1 0,-1 1 0,1 0-1,-1 0 1,1-1 0,0 1 0,-1-1 0,1 1-1,0 0 1,0-1 0,0 1 0,0-1 0,1 0-1,-1 1 1,0-1 0,0 0 0,2 1-1,20 5-316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3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9602,'3'-2'1320,"-1"-1"-856,-2 0-448,0-1 1065,0 0-593,-2-2-600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4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179 137 17908,'28'-69'4145,"-29"76"-500,-8 38-2337,-3-10-1185,-3-1 0,-1 0-1,-1-1 1,-2-1 0,-1 0 0,-42 49 0,56-75-113,5-4-11,0 0 1,-1 0 0,1 0 0,-1-1 0,1 1 0,-1 0 0,0-1 0,1 0 0,-1 1 0,0-1 0,0 0 0,0 0 0,-3 1 0,4-2-1,1 0 0,0 0-1,0 0 1,0 0 0,-1 0-1,1-1 1,0 1-1,0 0 1,0 0 0,0 0-1,0 0 1,-1-1 0,1 1-1,0 0 1,0 0 0,0 0-1,0-1 1,0 1 0,0 0-1,0 0 1,0-1 0,0 1-1,0 0 1,0 0-1,0 0 1,0-1 0,0 1-1,0 0 1,0 0 0,0-1-1,0 1 1,0 0 0,0 0-1,0 0 1,0-1 0,0 1-1,1 0 1,-1 0 0,0 0-1,0-1 1,0 1-1,0 0 1,0 0 0,1 0-1,5-15-28,-5 14 21,62-138-368,35-66 41,-94 200 389,-1 7-14,-1 19 9,-4 28 16,-14 55 145,8-63-6,2 0-1,2 1 0,2 77 1,2-117-178,1 0-1,-1 1 1,0-1 0,1 0 0,-1 1 0,1-1 0,0 0 0,0 0-1,0 0 1,0 0 0,0 0 0,0 0 0,1 0 0,-1 0-1,1 0 1,-1 0 0,1-1 0,2 3 0,-3-4-12,-1 1 0,1-1 0,0 0 0,-1 1 0,1-1 0,0 0 0,0 0 0,-1 0 0,1 0 0,0 0 0,-1 0 0,1 0 0,0 0 0,0 0 0,-1 0 0,1 0 0,0 0 0,-1 0 0,1-1 0,0 1 0,0 0 0,0-1 0,1 0 2,-1 0 1,1 0-1,-1-1 0,0 1 0,1-1 1,-1 1-1,0-1 0,0 1 0,0-1 1,0 0-1,0 1 0,1-3 0,-1 1 7,0 0 0,0 1 0,0-1 0,0 0-1,0 0 1,-1 0 0,1 0 0,-1 0 0,0 0 0,0 0-1,0 1 1,0-1 0,-1 0 0,1 0 0,-1 0 0,1 0-1,-1 0 1,-3-5 0,2 4-15,0 1 0,0-1-1,-1 1 1,1 0 0,-1 0 0,0 0-1,0 0 1,0 0 0,-1 1 0,1-1-1,0 1 1,-8-3 0,10 4-9,1 1 0,-1 0 0,0-1 1,0 1-1,1 0 0,-1-1 0,0 1 0,1-1 0,-1 1 0,1-1 0,-1 0 0,0 1 1,1-1-1,-1 0 0,1 1 0,0-1 0,-1 0 0,1 0 0,-1 1 0,1-1 1,0 0-1,0 0 0,-1 0 0,1 1 0,0-1 0,0-1 0,0 0-2,1 0 1,-1 1-1,1-1 0,-1 1 0,1-1 0,0 1 1,-1-1-1,1 1 0,0-1 0,0 1 0,0 0 1,2-3-1,3-1-7,-1 0-1,1 0 1,0 0 0,13-7 0,-15 10 4,0 0 1,0 0-1,0 1 1,0-1-1,0 1 1,0 0-1,0 0 1,0 0-1,0 1 1,1-1-1,-1 1 0,0 0 1,0 0-1,1 1 1,-1-1-1,0 1 1,0 0-1,0 0 1,1 0-1,-1 1 0,-1-1 1,5 3-1,-2 0-2,-1 0 0,1 0 0,-1 0 1,0 1-1,-1 0 0,1 0 0,-1 0 0,0 0 0,0 1 0,-1 0 0,0-1 0,0 1 0,4 9 0,8 38-40,-15-53 51,1 0 0,-1 0 0,0 0 1,0 0-1,0 0 0,1 0 1,-1 0-1,0 0 0,0 0 1,0 0-1,1 0 0,-1-1 0,0 1 1,0 0-1,0 0 0,0 0 1,1 0-1,-1 0 0,0 0 1,0 0-1,0 0 0,0-1 1,1 1-1,-1 0 0,0 0 0,0 0 1,0 0-1,0 0 0,0-1 1,0 1-1,1 0 0,-1 0 1,0 0-1,0-1 0,0 1 0,0 0 1,0 0-1,0 0 0,0-1 1,4-12 37,-1-1 0,0 1 0,-1-1 0,-1 0 0,0-23 0,1-9 61,0 29-79,-1 3-15,0 0 1,7-24-1,-8 38-8,0-1-1,0 1 1,0 0-1,0-1 1,1 1 0,-1-1-1,0 1 1,0-1 0,1 1-1,-1 0 1,0-1-1,1 1 1,-1 0 0,0-1-1,1 1 1,-1 0-1,0 0 1,1-1 0,-1 1-1,1 0 1,-1 0-1,1-1 1,-1 1 0,0 0-1,1 0 1,-1 0-1,1 0 1,-1 0 0,1 0-1,-1 0 1,1 0 0,-1 0-1,1 0 1,-1 0-1,1 0 1,-1 0 0,1 0-1,-1 0 1,0 1-1,1-1 1,-1 0 0,1 0-1,-1 0 1,1 1-1,-1-1 1,0 0 0,1 1-1,-1-1 1,0 0 0,1 1-1,-1-1 1,1 1-1,25 25-76,-17-16 30,-5-7 41,0 0 0,0 1 0,0-1 0,1-1 0,-1 1-1,1-1 1,0 1 0,0-2 0,0 1 0,0 0 0,0-1 0,0 0 0,0 0 0,1 0 0,-1-1 0,0 0 0,0 0-1,1 0 1,-1-1 0,0 0 0,0 1 0,0-2 0,1 1 0,-1-1 0,-1 0 0,1 0 0,0 0 0,0-1-1,-1 1 1,7-5 0,-3 0 17,1 1 0,-1-1 0,0-1-1,-1 1 1,0-1 0,0-1 0,-1 1-1,0-1 1,0 0 0,-1 0 0,0-1-1,-1 0 1,0 0 0,4-13 0,-2-20 68,-9 21-60,2 22-20,1 0 1,0-1 0,0 1 0,0 0 0,-1-1 0,1 1 0,0 0 0,0-1 0,-1 1 0,1 0 0,0 0 0,-1-1 0,1 1 0,0 0 0,-1 0 0,1-1 0,0 1 0,-1 0 0,1 0 0,0 0 0,-1 0 0,1 0 0,-1 0 0,1 0 0,0 0 0,-1 0 0,1 0 0,0 0 0,-1 0 0,1 0 0,-1 0 0,1 0 0,0 0 0,-1 0 0,1 0 0,-1 0 0,0 1 0,0 0-1,-1 0-1,0 1 1,0-1-1,1 0 1,-1 1-1,1 0 1,-1-1-1,1 1 1,0 0-1,-1 0 1,1 0-1,0-1 1,0 1-1,0 0 1,0 4-1,-2 1-4,-9 20 14,2 0 0,2 0 0,0 1 0,2 0 0,1 1 0,1-1 0,1 1 0,2 39 0,1-63 9,0-1-1,1 0 1,-1 1-1,1-1 1,0 0-1,0 0 1,1 0-1,-1 0 1,1 0-1,0 0 1,0 0-1,0-1 1,0 1-1,6 6 1,-5-8 2,-1-1 0,0 1 0,0-1 0,1 1 0,-1-1 0,1 0 0,-1 0 0,1 0-1,-1 0 1,1 0 0,0-1 0,-1 1 0,1-1 0,0 1 0,-1-1 0,1 0 0,0 0 0,0-1 0,-1 1 0,1 0 0,0-1 0,-1 0 0,1 1 0,4-3-1,1-1 26,0 0 0,0-1-1,0 0 1,-1 0-1,0 0 1,0-1-1,0 0 1,-1-1-1,0 0 1,0 0 0,0 0-1,-1 0 1,0-1-1,0 0 1,-1 0-1,0 0 1,-1-1-1,0 1 1,0-1-1,2-13 1,-6 12-79,-5 18-5,-5 16-26,5 12 13,6-35 52,0 0 1,0 0-1,0 0 0,0 1 0,0-1 1,0 0-1,0 0 0,1 0 0,-1 0 0,0 0 1,1 0-1,-1 0 0,1 1 0,0-2 2,-1 1 0,0-1-1,1 0 1,-1 0 0,1 0-1,-1 1 1,0-1 0,1 0-1,-1 0 1,1 0 0,-1 0-1,1 0 1,-1 0 0,1 0 0,-1 0-1,0 0 1,1 0 0,-1 0-1,1 0 1,-1 0 0,1 0-1,-1-1 1,0 1 0,1 0-1,-1 0 1,1 0 0,-1-1-1,0 1 1,1 0 0,-1 0 0,0-1-1,1 1 1,0-1 0,4-4-4,1 0 0,-1-1 1,0 1-1,0-1 1,-1 0-1,0-1 1,0 1-1,5-13 0,15-20-45,-24 39 46,0 0 0,0 0 0,0 0 0,0 0 0,0 0 0,0-1 0,0 1 0,0 0 0,0 0 0,0 0 0,0 0 0,0 0 0,0 0 0,0 0 0,0 0 0,0 0 0,0 0 0,0 0 0,0-1 0,0 1 0,1 0 0,-1 0 0,0 0 0,0 0 0,0 0 0,0 0 0,0 0 0,0 0 0,0 0 0,0 0 0,0 0 0,0 0 0,1 0 0,-1 0 0,0 0 0,0 0 0,0 0 0,0 0 0,0 0 0,0 0 0,0 0 0,0 0 0,0 0 0,1 0 0,-1 0 0,0 0 0,0 0 0,0 0-1,0 0 1,0 0 0,0 0 0,0 0 0,0 0 0,0 1 0,0-1 0,0 0 0,0 0 0,0 0 0,1 0 0,-1 0 0,0 0 0,0 0 0,0 0 0,0 0 0,0 11-114,-3 22 1,2-24 76,0 2 7,-3 52-53,4-58 91,0-1 1,0 0-1,1 1 1,-1-1 0,1 0-1,0 0 1,1 0-1,-1 1 1,1-1 0,-1 0-1,5 6 1,-5-9 1,0 0 0,0 0-1,0 0 1,0 0 0,-1 0 0,1 0 0,0-1 0,0 1 0,1 0 0,-1-1-1,0 1 1,0-1 0,0 1 0,0-1 0,0 1 0,1-1 0,-1 0 0,0 0 0,0 1-1,1-1 1,-1 0 0,2 0 0,0-1 9,0 0-1,0 1 1,0-1 0,0 0 0,-1 0-1,1-1 1,0 1 0,-1-1-1,4-2 1,4-3 40,-1-1 1,0 0-1,13-16 0,24-41 60,-51 89-325,4-20 187,0-1 0,0 0 1,0 1-1,1 0 0,-1-1 1,1 1-1,0 6 0,0-10 20,0 0 0,0 1 0,0-1 0,0 0 0,0 1 0,0-1 0,0 1 0,1-1 0,-1 0 0,0 1 0,0-1 0,0 0 0,1 1 0,-1-1 0,0 0 0,0 0 0,0 1 0,1-1 0,-1 0 0,0 0 0,1 1 0,-1-1 0,0 0 0,1 0 0,-1 0 0,0 1 0,1-1 0,0 0 0,0 0 0,0 0-1,0 0 1,0-1 0,0 1 0,1 0 0,-1-1 0,0 1 0,0-1-1,0 1 1,0-1 0,0 1 0,0-1 0,0 0 0,1-1-1,9-7 4,-1 0-1,0-1 1,0-1-1,-1 1 1,-1-2-1,0 1 1,0-1-1,-1 0 1,8-20-1,3-13 15,16-64 0,-33 103-16,5-11-4,-3 10-7,-1 0 1,0 0-1,0 0 0,-1 1 0,1-1 0,-2-1 0,1 1 1,-1 0-1,0 0 0,-1-9 0,-5 36-120,-1 17 68,-1 27 42,0 128 0,20-118-15,-31-89-9,15 10 52,-6-4 16,0 0-1,1-1 0,0 0 0,1-1 1,0 0-1,0 0 0,1-1 1,-8-18-1,15 29-1,-1-1 1,1 1-1,0 0 1,-1-1 0,1 1-1,0 0 1,0-1-1,0 1 1,0 0-1,0-1 1,0 1 0,0 0-1,1-1 1,-1 1-1,0 0 1,1-1-1,-1 1 1,1 0 0,-1 0-1,1-1 1,0 1-1,-1 0 1,1 0-1,0 0 1,0 0-1,0 0 1,0 0 0,0 0-1,0 0 1,0 0-1,0 0 1,0 1-1,0-1 1,1 0 0,-1 1-1,0-1 1,0 1-1,1-1 1,1 1-1,8-3 105,-1 1 0,1 1 1,-1 0-1,15 0 0,-7 1-32,6-1 140,-8 1-885,-1-1 0,26-5 0,-38 6 528,0-1-1,0 1 1,0-1 0,0 0-1,0 0 1,0-1 0,-1 1-1,1 0 1,0-1 0,-1 0-1,1 0 1,-1 0 0,0 0-1,1 0 1,-1 0 0,0 0-1,0-1 1,-1 1 0,4-5-1,2-21-768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4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42 15107,'-6'2'1417,"-1"-2"-1113,-3-2-176,-1 0 656,1-3-504,-2 1-96,-5-3-200,0 0-184,-5 1-264,1 2-80,-7 1 408,-5 0-104,-8 3-113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4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18564,'5'9'1064,"1"-7"-1080,-4-2-40,6-4 1120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4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34 16892,'-1'-3'343,"1"0"1,-1 0 0,0 1-1,0-1 1,0 0 0,0 1 0,0-1-1,-1 1 1,-1-3 0,3 4-285,0 1 0,-1 0 1,1-1-1,0 1 0,0 0 0,-1 0 1,1-1-1,0 1 0,0 0 1,-1 0-1,1 0 0,0 0 1,-1-1-1,1 1 0,0 0 1,-1 0-1,1 0 0,0 0 1,-1 0-1,1 0 0,-1 0 0,1 0 1,0 0-1,-1 0 0,1 0 1,0 0-1,-1 0 0,0 1 31,0-1-1,0 1 1,0 0 0,1-1-1,-1 1 1,0 0-1,0 0 1,1 0 0,-1 0-1,1-1 1,-1 1-1,0 0 1,1 0-1,-1 2 1,-6 15 449,1 1 1,1 0-1,-6 38 0,2-8-127,-16 75 1281,-17 236 0,41-326-1524,2-1 0,6 38 1,-11-99-93,1-1-1,1 0 1,2 1 0,0-1 0,6-34 0,-4 53-77,0 1 1,1-1-1,0 1 1,0 0 0,1 0-1,0 0 1,1 0-1,8-12 1,-9 16-9,1 0 0,-1 0 0,1 1 0,0-1 0,0 1 0,0 0 0,1 0-1,-1 1 1,1 0 0,0 0 0,0 0 0,0 1 0,13-4 0,-16 5 2,-1 0 0,0 1 0,1-1 0,-1 1 0,1 0 0,-1-1 0,0 1 0,1 0 0,-1 0 0,1 1 0,-1-1 0,0 1 0,1-1 0,-1 1 0,0 0 0,1-1 0,-1 1 0,0 0-1,0 1 1,0-1 0,0 0 0,0 0 0,0 1 0,0 0 0,0-1 0,2 4 0,-3-3 2,1 1 0,-1-1-1,0 1 1,0 0 0,-1-1 0,1 1-1,0 0 1,-1 0 0,1-1-1,-1 1 1,0 0 0,0 0 0,0 0-1,-1-1 1,1 1 0,-1 0-1,1 0 1,-1-1 0,0 1 0,0 0-1,0-1 1,-2 5 0,2-7 3,1 0 1,0 0 0,0 0 0,0 0-1,0 0 1,0 0 0,0-1-1,0 1 1,0 0 0,0 0-1,0 0 1,0 0 0,0 0 0,0 0-1,0 0 1,0 0 0,0 0-1,0 0 1,0 0 0,0 0-1,-1 0 1,1 0 0,0 0-1,0 0 1,0 0 0,0 0 0,0 0-1,0 0 1,0 0 0,0 0-1,0 0 1,0 0 0,0 0-1,0 0 1,-1 0 0,1 0 0,0 0-1,0 0 1,0 0 0,0 0-1,0 0 1,0 0 0,1-15 0,5-23 25,3-9 43,12-50 188,-15 87-182,0 14-42,5 23-51,-7-14-12,-1-6 16,0-1 0,1 1 0,0-1 0,0 0 0,0-1 0,0 1 0,1-1 1,9 8-1,-13-11 17,1-1 0,0 0 0,-1 0 0,1 1 0,0-1 0,0-1 0,0 1 0,0 0 0,0 0 0,0-1 0,0 1 0,0-1 0,1 0 0,-1 1 0,0-1 0,0 0 0,0 0 0,0 0 1,0-1-1,0 1 0,1-1 0,-1 1 0,0-1 0,0 1 0,0-1 0,0 0 0,-1 0 0,1 0 0,0 0 0,0-1 0,0 1 0,2-3 0,2-2 23,0 0 0,0 0-1,-1-1 1,0 0 0,0 0-1,-1-1 1,1 1 0,-2-1 0,1 0-1,-1 0 1,0 0 0,-1 0-1,0-1 1,2-15 0,-5 19-83,0 7 10,-5 13-22,-5 26-24,9-29 65,-1-1 8,1 0 1,0 0-1,1 1 0,0-1 1,1 0-1,0 1 0,3 19 1,-3-30 24,1 1 0,-1-1 0,1 1 0,-1-1 1,1 0-1,0 1 0,0-1 0,-1 0 0,1 1 1,0-1-1,0 0 0,1 0 0,-1 0 0,0 0 0,0 0 1,0 0-1,1 0 0,-1 0 0,0 0 0,1-1 0,-1 1 1,1 0-1,-1-1 0,1 0 0,-1 1 0,1-1 0,-1 0 1,1 1-1,-1-1 0,1 0 0,0 0 0,-1 0 0,1-1 1,-1 1-1,1 0 0,-1-1 0,1 1 0,1-1 1,4-1 17,1-1 0,-1 0 1,1 0-1,-1-1 1,0 1-1,6-6 1,12-10 50,-2-2-1,0 0 1,-1-2 0,-2 0-1,29-41 1,-51 69-86,0-1 0,0 1 0,0 0 0,1-1 1,-2 11-1,-1 0-9,1-2-5,-11 45-27,13-52 53,0-1 0,1 0 0,0 1 0,0-1 1,0 1-1,0-1 0,1 0 0,2 9 0,-3-13 6,1 0 0,-1 0 0,1 1 1,-1-1-1,1 0 0,-1 0 0,1 0 0,0 0 1,-1 0-1,1 0 0,0-1 0,0 1 1,0 0-1,0 0 0,0 0 0,0-1 0,0 1 1,0 0-1,0-1 0,0 1 0,0-1 0,0 0 1,2 1-1,-1-1-111,1 1 0,-1-1 0,1 0 0,-1 0 0,0-1 0,1 1 0,-1 0 0,1-1-1,-1 0 1,5-1 0,0-1-341,0-1 0,0 0-1,0 0 1,-1 0 0,0-1-1,9-7 1,-1-4-233,-2-6-214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4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20580,'-11'1'2553,"8"3"-1641,3 4-664,0-1 2657,0 1-2241,7-3-272,4-5-560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4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24 600 14083,'-4'5'871,"0"1"1,0 0-1,1 0 1,-4 6-1,7-12-755,0 1 1,0 0-1,-1-1 0,1 1 0,0-1 0,0 1 1,0-1-1,0 1 0,0 0 0,-1-1 1,1 1-1,0-1 0,0 1 0,0 0 0,1-1 1,-1 1-1,0-1 0,0 1 0,0 0 0,0-1 1,1 1-1,-1-1 0,1 2 0,0-2-4,-1 1 0,1-1 0,0 0 0,0 1 0,0-1 0,0 0 0,0 0 0,1 0 0,-1 0 0,0 0 0,0 0-1,0 0 1,0 0 0,0 0 0,0 0 0,0-1 0,0 1 0,0 0 0,0-1 0,1 0 0,8-3 213,0 0-1,0-1 1,0 0 0,0-1 0,-1 0 0,9-7-1,5-6 223,23-25-1,-19 15-313,-2-1 1,-1-1 0,-2-1 0,-1-1-1,-1-1 1,-2-1 0,-2 0-1,-1-1 1,-1-1 0,-2 0 0,8-49-1,-19 79-207,1 0-5,-1 0 1,0 0-1,0-1 1,-1 1-1,0 0 1,0 0-1,-2-11 1,2 17-22,0 0 1,0 1 0,-1-1 0,1 0-1,0 1 1,0-1 0,-1 0 0,1 1-1,0-1 1,-1 0 0,1 1-1,-1-1 1,1 0 0,-1 1 0,1-1-1,-1 1 1,1-1 0,-2 0 0,2 1-2,0 0 1,-1 0 0,1 0 0,-1 0 0,1 0 0,0 0 0,-1 0-1,1 0 1,-1 0 0,1 0 0,0 0 0,-1 1 0,1-1 0,-1 0-1,1 0 1,0 0 0,-1 0 0,1 1 0,0-1 0,-1 0 0,1 0 0,0 1-1,-1 0 1,-2 1-5,1 2 0,-1-1 0,1 0 0,0 0 0,0 1 0,-2 5-1,-22 62-54,3 2-1,-17 95 0,40-167 61,-12 58 7,2 1 0,-2 67 0,12-121-24,0 1 0,1-1 0,-1 1 0,1-1 0,1 0 0,3 12 0,-5-17 7,0 0 1,1 0-1,-1 0 1,0 0-1,1 0 1,-1 0-1,1 0 1,0-1-1,-1 1 1,1 0-1,0 0 1,-1 0-1,1-1 1,0 1-1,0 0 1,0-1-1,0 1 0,-1-1 1,1 1-1,0-1 1,0 1-1,0-1 1,0 1-1,0-1 1,0 0-1,0 0 1,0 0-1,1 1 1,-1-1-1,0 0 1,0 0-1,0-1 1,0 1-1,0 0 1,0 0-1,0 0 1,0-1-1,0 1 1,0 0-1,0-1 1,0 1-1,0-1 1,0 1-1,-1-1 1,1 0-1,0 1 1,0-1-1,0 0 1,0-1-1,6-4-81,0 0-1,-1-1 0,0 0 1,0 0-1,-1 0 0,0-1 1,0 0-1,5-12 0,27-73-547,-34 82 559,21-53-483,-16 109 286,-7-36 270,1-1 0,-1 1 0,1 0 0,1-1 0,-1 1 0,5 7 0,-6-15 26,-1 1 0,1-1-1,0 1 1,0-1 0,0 0 0,0 1-1,0-1 1,0 0 0,0 0-1,0 0 1,1 0 0,-1 0 0,0 0-1,1 0 1,-1 0 0,0-1-1,1 1 1,-1 0 0,1-1 0,0 1-1,-1-1 1,1 0 0,-1 0-1,1 1 1,0-1 0,-1 0 0,1 0-1,-1 0 1,1-1 0,0 1-1,-1 0 1,1 0 0,-1-1 0,1 1-1,-1-1 1,1 0 0,-1 1-1,1-1 1,-1 0 0,2-1 0,2-2 102,1 1 1,-1-1 0,0-1 0,8-8-1,-9 9-3,1-1-1,-1 1 1,1 0-1,0 0 1,8-4-1,-12 7-113,0 1-1,0 0 1,0 0-1,0 0 1,0 0-1,0 0 1,0 0-1,0 0 1,0 0 0,0 0-1,0 0 1,0 0-1,0 1 1,0-1-1,0 0 1,0 1-1,0-1 1,0 1-1,0-1 1,-1 1-1,1-1 1,0 1 0,0 0-1,-1-1 1,1 1-1,0 0 1,-1 0-1,1 0 1,0 1-1,22 33-96,-14-19 88,-7-13 0,0 0 0,1-1 0,-1 1-1,1 0 1,0-1 0,-1 1 0,1-1 0,0 0 0,0 0-1,1 0 1,-1-1 0,0 1 0,1-1 0,-1 0 0,6 2-1,-3-2 27,0-1 0,-1 1 0,1-1 0,-1 0 0,1-1-1,-1 1 1,1-1 0,-1 0 0,8-3 0,3-2-326,-1-1 1,0 0 0,-1-1 0,0 0-1,0-1 1,13-12 0,-23 18 208,-1 0 1,1-1 0,-1 0 0,1 0-1,-1 0 1,-1 0 0,1 0-1,2-6 1,-1-1-468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4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 19100,'-10'-13'2745,"4"3"2320,13 13-4449,3 3-1024,8-4 392,0-4-280,5-4-160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4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141 239 16932,'0'-1'149,"0"0"1,-1 0 0,1 0-1,-1 0 1,1 0 0,-1 0-1,0 0 1,1 0 0,-1 0 0,0 0-1,1 0 1,-1 0 0,0 1-1,0-1 1,0 0 0,0 1-1,0-1 1,0 0 0,0 1-1,0 0 1,0-1 0,0 1-1,0-1 1,0 1 0,0 0 0,-1 0-1,1 0 1,0 0 0,0 0-1,0 0 1,0 0 0,0 0-1,-1 0 1,1 0 0,0 0-1,0 1 1,0-1 0,0 0-1,0 1 1,0-1 0,0 1 0,0 0-1,0-1 1,0 1 0,0 0-1,0-1 1,1 1 0,-1 0-1,-1 1 1,-6 6 459,1 0-1,0 0 1,0 1-1,-6 10 1,7-10-690,0 0 165,0 1 0,0-1-1,1 1 1,0 0 0,1 1 0,0-1 0,1 1 0,-3 16 0,6-27-84,-1 1 1,1 0-1,0 0 1,0 0-1,0 0 1,0-1-1,0 1 1,0 0-1,0 0 1,0 0-1,0 0 1,0-1-1,0 1 1,0 0-1,1 0 1,-1 0-1,0 0 1,1-1-1,-1 1 1,0 0-1,1 0 1,-1-1-1,1 1 1,0 0-1,-1-1 1,1 1-1,-1-1 1,1 1-1,0-1 1,-1 1-1,1-1 1,0 1-1,0-1 1,-1 0-1,1 1 1,0-1-1,0 0 1,0 1-1,0-1 1,-1 0-1,1 0 1,0 0-1,1 0 1,2 0-5,-1-1 1,1 1 0,-1-1 0,1 0-1,-1 1 1,1-2 0,-1 1 0,0 0-1,6-4 1,4-4 20,0 0 1,-1-1-1,0 0 1,-1-1-1,0 0 0,-1-1 1,10-14-1,3-7 122,28-55 0,-36 60-49,-1-1 0,-1 0 0,-2-1 0,8-33 0,-20 51-58,1 12-31,0 0-1,0 0 0,0 0 1,0 0-1,0 0 0,-1-1 1,1 1-1,0 0 1,0 0-1,0 0 0,0 0 1,0 0-1,-1 0 0,1 0 1,0 0-1,0 0 0,0 0 1,0 0-1,-1 0 1,1 0-1,0 0 0,0 0 1,0 0-1,-1 0 0,1 0 1,0 0-1,0 0 0,0 0 1,0 0-1,-1 0 1,1 0-1,0 0 0,0 0 1,0 0-1,0 0 0,0 0 1,-1 1-1,1-1 1,0 0-1,0 0 0,0 0 1,0 0-1,0 0 0,0 0 1,0 1-1,-1-1 0,1 0 1,0 0-1,0 0 1,0 0-1,0 1 0,0-1 1,0 0-1,0 0 0,0 0 1,0 0-1,0 1 1,0-1-1,0 0 0,0 0 1,-11 22-14,2 0 0,0 0 1,1 1-1,-8 44 0,13-58 10,-14 83-40,16-84 44,0 0-1,1 0 1,0 0-1,0-1 0,0 1 1,1 0-1,1 0 0,-1-1 1,5 13-1,-5-19 3,0 1 0,0 0 0,0-1 0,0 1 1,0 0-1,0-1 0,0 1 0,1-1 0,-1 0 0,0 0 0,1 1 0,0-1 0,-1 0 0,1 0 0,-1 0 0,1 0 0,0-1 1,0 1-1,-1 0 0,1-1 0,0 1 0,0-1 0,0 0 0,0 1 0,0-1 0,0 0 0,0 0 0,-1 0 0,1-1 0,0 1 1,0 0-1,0-1 0,0 1 0,0-1 0,-1 0 0,3 0 0,5-3 21,0-1 0,0 1 0,0-1 1,-1-1-1,12-8 0,66-65 133,-86 79-157,0-1 0,1 1 0,-1 0 0,0 0 0,0 0 0,0-1 0,0 1 0,1 0 0,-1 0 0,0 0 0,0 0 0,1 0 0,-1 0 0,0-1 0,0 1 0,0 0 1,1 0-1,-1 0 0,0 0 0,0 0 0,1 0 0,-1 0 0,0 0 0,1 0 0,-1 0 0,0 0 0,0 0 0,1 0 0,-1 0 0,0 0 0,0 0 0,1 1 0,-1-1 0,0 0 0,0 0 0,1 0 0,0 11-21,-6 19-25,4-26 43,0 2 2,-8 44-38,9-46 38,-1 1 0,1-1 0,0 1 0,0-1 1,0 1-1,1-1 0,0 0 0,0 1 1,1 3-1,-1-6 3,-1-1-1,1 0 1,-1 0-1,1-1 1,0 1 0,-1 0-1,1 0 1,0 0 0,0 0-1,-1-1 1,1 1 0,0 0-1,0-1 1,0 1-1,0 0 1,0-1 0,0 1-1,0-1 1,0 0 0,2 1-1,0 0 5,0-1-1,0 0 1,0 0-1,-1 0 1,1 0-1,0 0 1,0-1-1,3 0 1,6-3 26,0 0 0,22-11 0,-29 12-23,18-9 41,-16 8-50,1 0-1,-1 0 1,0 1 0,1 0 0,0 0 0,0 0 0,0 1 0,0 1-1,10-2 1,-16 3-4,-1 0-1,1 0 0,-1 1 1,1-1-1,-1 0 0,1 1 0,-1-1 1,0 1-1,1 0 0,-1-1 1,0 1-1,1 0 0,-1 0 1,0 0-1,0 0 0,0 0 0,0 0 1,0 0-1,0 0 0,0 0 1,0 0-1,0 1 0,0-1 1,-1 0-1,1 1 0,0 1 0,1 4-151,0 1-1,0-1 0,0 1 0,-1 8 0,4 12-1984,-5-28 2020,1 1 1,-1 0-1,0-1 1,1 1-1,-1-1 1,1 1 0,-1 0-1,1-1 1,0 0-1,-1 1 1,1-1-1,0 1 1,-1-1 0,1 0-1,0 1 1,-1-1-1,1 0 1,0 1-1,0-1 1,-1 0 0,1 0-1,0 0 1,0 0-1,-1 0 1,1 0-1,0 0 1,0 0 0,-1 0-1,1 0 1,0-1-1,0 1 1,-1 0-1,1 0 1,0-1 0,0 1-1,13-6-1129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4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70 12835,'3'-3'617,"3"-5"353,-1 0 0,0 0 0,4-10 0,-9 17-812,1 0 0,-1 0 0,1 0 0,-1 0 1,0 0-1,0 0 0,0 0 0,1 0 0,-1 0 0,0 0 0,0 0 0,0 0 1,0 0-1,-1 0 0,1 0 0,0-2 0,-1 3-21,1-1-1,-1 1 1,1-1 0,-1 1-1,0-1 1,1 1 0,-1 0-1,1-1 1,-1 1 0,0-1 0,1 1-1,-1 0 1,0 0 0,0 0-1,1-1 1,-1 1 0,0 0-1,1 0 1,-1 0 0,0 0-1,0 0 1,1 0 0,-1 0-1,0 0 1,0 1 0,-1-1-1,-6 2 195,0 0 0,0 1 0,0 0 0,0 0 0,0 0-1,1 1 1,-1 1 0,1-1 0,0 1 0,-9 8 0,1 1-159,1-1 1,0 2 0,-16 22 0,22-27-187,1 0 1,0 1 0,1 0 0,0 1 0,1 0-1,-7 21 1,11-30-13,0 0-1,1 0 0,-1 1 1,1-1-1,-1 0 0,1 1 1,0-1-1,0 0 0,0 1 1,1-1-1,-1 0 0,1 0 1,0 1-1,0-1 0,0 0 1,0 0-1,1 0 0,-1 0 1,1 0-1,0 0 0,-1 0 1,1-1-1,1 1 0,-1-1 1,0 1-1,1-1 0,-1 0 1,1 0-1,-1 0 0,5 2 1,75 35-605,-55-27 515,-1 1 0,25 16 0,-43-24 122,-1 0 0,0 1 1,0 0-1,0 0 0,-1 1 0,1 0 0,-2 0 0,1 0 1,-1 1-1,7 13 0,-11-18 32,1 0 1,-1-1-1,0 2 0,1-1 0,-2 0 1,1 0-1,0 0 0,0 0 1,-1 0-1,0 1 0,0-1 1,0 0-1,0 0 0,0 1 1,-1-1-1,1 0 0,-1 0 0,0 0 1,0 0-1,0 1 0,0-1 1,0-1-1,-1 1 0,0 0 1,1 0-1,-1 0 0,0-1 0,0 1 1,0-1-1,-1 0 0,1 0 1,-1 1-1,1-1 0,-1-1 1,0 1-1,0 0 0,1-1 1,-1 1-1,0-1 0,0 0 0,-1 0 1,1 0-1,0-1 0,0 1 1,0-1-1,-5 1 0,-4-2-170,0 0 0,0 0 0,0-1 0,0-1 0,0 0 0,1-1 0,-1 0 0,1 0 0,0-1 0,0-1 0,0 0 0,1-1 0,0 0 0,0 0 0,-14-14 0,24 20 21,-1 1 0,0-1 0,1 1 0,-1-1 0,1 1 0,-1-1 0,1 1 0,-1-1 0,1 1 0,-1-1 0,1 0 0,0 1 0,-1-1 0,1 0 0,0 1 0,-1-1 0,1 0 0,0 0 0,0 1 0,0-1 0,0 0 0,0 0 0,0 1 0,0-1 0,0 0 0,0 0 0,0 1 0,0-1 0,0 0 0,0 0 0,1 1 0,-1-1 0,0 0 0,0 1 0,1-1 0,-1 0 0,1 0 0,1 0-82,0 0 1,-1 0 0,1 0-1,0 0 1,0 0 0,0 0-1,0 1 1,0-1-1,0 1 1,0-1 0,1 1-1,2 0 1,23 0-1200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4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13355,'164'-34'8504,"-153"27"-7433,-13 0 88,1 6-1066,0 0 0,-1 0-1,1 0 1,0 0 0,0 1-1,-1-1 1,1 1 0,-1-1-1,1 1 1,-1-1 0,1 1-1,-1 0 1,-1-1 0,-3 2-20,1-1 1,0 1-1,0 0 0,0 0 1,0 1-1,0 0 0,0 0 1,0 0-1,0 0 1,1 1-1,-1-1 0,1 1 1,0 1-1,0-1 0,0 0 1,0 1-1,0 0 1,-3 4-1,3-3-71,1 0 0,-1 0 0,1 0-1,0 0 1,1 1 0,-1-1 0,1 1 0,0-1 0,0 1 0,1 0 0,0 0 0,0 0-1,0 0 1,0 0 0,2 10 0,-1-14-36,0 0-1,0 0 1,0 0-1,0 1 1,1-1-1,-1 0 1,1 0 0,0 0-1,0 0 1,0 0-1,0 0 1,0 0-1,0-1 1,0 1-1,0 0 1,1-1 0,-1 1-1,1 0 1,-1-1-1,1 0 1,0 1-1,-1-1 1,1 0-1,0 0 1,0 0 0,0 0-1,0 0 1,0 0-1,0-1 1,0 1-1,0-1 1,0 1-1,0-1 1,0 0 0,1 0-1,-1 0 1,0 0-1,0 0 1,3-1-1,3 0-236,0-1 0,0 0 0,0 0 0,-1-1 0,1 0 0,-1-1 0,1 1-1,-1-2 1,7-4 0,1-3-74,0-1 1,-1 0-1,-1-1 0,0 0 0,-1-1 1,0 0-1,10-19 0,12-27-535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4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15195,'-2'34'1899,"-1"0"0,-9 35 0,1 3 143,11-71-2013,-7 50 987,2 0-1,2 58 1,3-107-985,0 0 0,0 0 0,0 0 0,0 0 0,1 0 0,-1-1 0,0 1 0,1 0 0,0 0 0,-1 0 0,1 0 0,0-1 0,0 1 0,0 0 0,0-1 0,0 1 0,2 2 0,-3-4-16,1 0-1,-1 0 1,1 1-1,-1-1 1,1 0 0,-1 0-1,1 0 1,-1 0 0,1 0-1,-1 0 1,1 0 0,-1 0-1,1 0 1,-1 0-1,1 0 1,-1-1 0,1 1-1,-1 0 1,1 0 0,-1 0-1,1-1 1,0 1-1,16-16 217,6-17 154,0-1 0,17-36 0,-18 29-60,31-41 1,-50 78-354,0 0 0,0 1 0,0-1 0,0 1 0,1 0 0,-1 0 0,1 0 0,5-2 0,-8 5-7,-1-1 0,1 1 1,-1 0-1,1 0 0,-1-1 1,1 1-1,-1 0 0,1 0 1,-1 0-1,1 0 0,-1 0 1,1 0-1,-1 0 0,1 0 1,-1 0-1,1 0 0,-1 0 1,1 0-1,-1 0 0,1 1 0,-1-1 1,1 0-1,-1 0 0,1 1 1,-1-1-1,0 0 0,1 0 1,0 1-1,0 1-121,-1-1-1,1 1 1,0-1-1,-1 1 1,1-1-1,-1 1 1,0 0-1,0-1 1,1 1-1,-1-1 1,0 1-1,0 0 1,-1-1 0,1 3-1,0 0-110,-1-1 0,1 1 0,-1-1 0,0 1 0,0-1 0,0 1 0,0-1 0,-1 0 0,1 0 0,-1 0-1,-4 6 1,-3 1-715</inkml:trace>
  <inkml:trace contextRef="#ctx0" brushRef="#br0" timeOffset="1">192 327 16484,'8'28'1976,"1"2"-920,2 1-400,1 2 1025,-1-3-185,2-2-504,2-7-336,-1-8-664,0-7-432,2-12-696,3-10 928,-1-11-288,1-7-184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4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14395,'-11'148'5816,"6"-115"-5175,1 0 1,2 1-1,2-1 1,7 67-1,-6-97-697,0 1 0,0-1 0,0 1 0,1-1 0,-1 0 0,1 1 0,0-1 0,0 0 0,0 0 0,3 4 0,-4-7 13,-1 1-1,1-1 1,-1 0 0,1 1 0,-1-1-1,0 0 1,1 1 0,-1-1 0,1 0-1,0 1 1,-1-1 0,1 0 0,-1 0-1,1 0 1,-1 1 0,1-1 0,-1 0 0,1 0-1,0 0 1,-1 0 0,1 0 0,-1 0-1,1 0 1,0 0 0,0-1 0,0 1-32,0-1-1,0 0 1,-1 0 0,1 0 0,0 0 0,0 0 0,0 0 0,-1 0 0,1 0 0,0 0-1,-1 0 1,1 0 0,-1 0 0,0 0 0,1 0 0,-1 0 0,1-3 0,1-7-352,0-1 1,-1 0-1,0-23 1,-1 31 435,1 11 147,2 0 0,-1 0 0,1-1 0,0 1 0,0 0-1,8 9 1,-11-15-118,1 0 0,0 0 1,-1-1-1,1 1 0,0 0 0,0 0 0,0-1 0,-1 1 0,1-1 1,0 1-1,0-1 0,0 1 0,0-1 0,0 1 0,0-1 0,0 0 0,0 0 1,0 1-1,0-1 0,1 0 0,-1 0 0,0 0 0,0 0 0,0 0 0,0 0 1,0-1-1,0 1 0,0 0 0,0-1 0,0 1 0,0 0 0,0-1 0,1 0 1,5-3 229,0 0 0,-1-1 1,13-10-1,-15 11-149,0 1-1,0-1 1,0 1 0,1 0-1,4-2 1,-8 4-99,0 1 1,0-1-1,0 1 0,0-1 0,0 1 0,0 0 0,0 0 1,0-1-1,0 1 0,0 0 0,0 0 0,0 0 1,0 0-1,0 0 0,0 0 0,0 0 0,0 0 0,0 0 1,-1 1-1,1-1 0,0 0 0,0 1 0,0-1 0,0 0 1,0 1-1,0 0 0,0-1 0,-1 1 0,1-1 1,0 1-1,0 0 0,-1-1 0,1 1 0,0 0 0,-1 0 1,1 0-1,0 1 0,0 3 112,0-1 0,0 1-1,0 0 1,0 0 0,-1-1 0,-1 10 0,2 10 256,-1-23-382,0-1 1,1 0-1,-1 1 1,0-1-1,0 0 0,0 0 1,0 1-1,0-1 1,1 0-1,-1 1 0,0-1 1,0 0-1,0 0 1,1 1-1,-1-1 0,0 0 1,0 0-1,1 0 0,-1 1 1,0-1-1,0 0 1,1 0-1,-1 0 0,0 0 1,1 0-1,-1 0 1,0 0-1,1 0 0,-1 1 1,0-1-1,1 0 1,-1 0-1,0 0 0,1-1 1,-1 1-1,0 0 1,1 0-1,-1 0 0,0 0 1,0 0-1,1 0 1,-1 0-1,0 0 0,1-1 1,-1 1-1,0 0 1,1 0-1,18-12 198,-10 6-87,-5 4-84,0 1 1,0-1-1,1 1 0,-1 0 0,0 0 0,1 0 1,-1 0-1,0 1 0,1 0 0,-1-1 1,8 2-1,1 2 2,-1-1 0,21 8 0,-23-6 40,0-1-1,0 0 1,0-1-1,0 0 1,14 0-1,-24-2-30,1 0-1,-1 0 1,0-1-1,1 1 1,-1-1-1,1 1 1,-1 0-1,0-1 1,1 1 0,-1-1-1,0 1 1,0-1-1,1 1 1,-1-1-1,0 1 1,0-1 0,0 1-1,0-1 1,0 1-1,0-1 1,1 1-1,-1-1 1,0 1-1,0-1 1,-1 1 0,1-2-1,0-19 165,0 17-202,0 3-5,0 0 1,0 0-1,0 0 1,-1 1-1,1-1 1,0 0-1,0 0 0,-1 0 1,1 0-1,0 1 1,-1-1-1,1 0 1,-1 1-1,1-1 1,-1 0-1,1 1 1,-1-1-1,0 0 1,1 1-1,-1-1 1,0 1-1,1-1 1,-1 1-1,0-1 1,0 1-1,1 0 1,-1-1-1,0 1 1,0 0-1,0 0 1,1-1-1,-1 1 1,0 0-1,0 0 1,-1 0-1,-38 2 84,21 0 3,10-2-25,1 0 0,-1 1 0,1 0 0,0 1 0,0-1 0,0 2 1,0-1-1,0 1 0,-9 5 0,14-7-37,0 1 1,0 0 0,0 0 0,0 0 0,0 1-1,0-1 1,1 1 0,0-1 0,-1 1 0,1 0-1,0 0 1,0 0 0,0 0 0,1 0 0,-1 0-1,1 1 1,0-1 0,0 0 0,0 1 0,0-1 0,0 1-1,1-1 1,-1 7 0,2-8-3,0-1-1,0 1 1,0-1-1,0 0 1,0 1-1,0-1 1,0 0 0,0 0-1,0 0 1,0 0-1,1 0 1,-1 0 0,0 0-1,1 0 1,-1-1-1,1 1 1,-1 0 0,1-1-1,2 1 1,34 11 117,-33-12-136,-1 1 0,1-1 0,0 0-1,-1-1 1,1 1 0,0-1 0,-1 1 0,1-2-1,-1 1 1,1 0 0,-1-1 0,6-2-1,8-5-9,27-19-1,-7 4 5,-30 19-2,1 0-5,0 0 1,1 1-1,-1 0 0,20-6 0,-27 10 7,-1-1 0,0 1 0,1 0 0,-1 0 0,1-1-1,-1 1 1,1 0 0,-1 0 0,1 1 0,-1-1 0,1 0 0,-1 0-1,1 1 1,-1-1 0,0 1 0,1-1 0,-1 1 0,0 0 0,1-1-1,-1 1 1,0 0 0,0 0 0,0 0 0,0 0 0,0 0 0,0 0-1,0 0 1,0 0 0,0 0 0,0 1 0,0-1 0,-1 0 0,1 1-1,-1-1 1,1 0 0,-1 1 0,1-1 0,-1 1 0,0-1 0,1 1-1,-1-1 1,0 3 0,1 20 160,-1-17 328,1-21 51,-2-11-97,0 11-243,1 1 0,1-1-1,0 0 1,4-18 0,-5 31-195,0 0 1,0 0-1,1 1 1,-1-1-1,0 0 0,1 0 1,-1 1-1,0-1 1,1 0-1,-1 1 1,1-1-1,0 1 0,-1-1 1,1 1-1,-1-1 1,1 1-1,0-1 0,-1 1 1,1-1-1,0 1 1,0 0-1,-1 0 1,1-1-1,0 1 0,0 0 1,-1 0-1,1 0 1,0 0-1,0 0 0,-1 0 1,1 0-1,0 0 1,0 0-1,1 0 0,28 11-1,-20-7-40,1-1-413,0 0 1,1 0 0,-1-2 0,0 1-1,1-1 1,-1-1 0,1 0 0,-1 0-1,0-1 1,1-1 0,-1 0 0,13-4-1,-3-2-513,-3-6-255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79 14971,'-48'6'1769,"0"0"-1193,-6-5-280,-4-1 1312,0-1-1192,-4-5-288,5 0-296,-6-2-104,1-1-120,-2 1-64,-1-1-168,-1 0-128,-1-1 488,-2-3 56,-1 1 16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4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40 18172,'3'-1'283,"-1"1"1,0 0-1,1-1 1,-1 1 0,0 0-1,1 1 1,-1-1-1,0 0 1,1 1-1,-1-1 1,3 2-1,-4-2-160,-1 1 1,1-1-1,0 1 0,0 0 0,-1-1 1,1 1-1,0 0 0,-1 0 0,1-1 1,0 1-1,-1 0 0,1 0 0,-1 0 1,0 0-1,1 0 0,-1 0 0,0 0 0,1 0 1,-1 0-1,0 0 0,0 0 0,0 0 1,0 0-1,0 0 0,0 0 0,0 0 1,0 0-1,-1 1 0,-1 15 635,-2 1-1,0-1 1,-1 0-1,-13 30 1,-38 65-510,40-83-90,7-11-235,6-11-91,0 1 0,-1-1 0,0 0 0,0 0 0,-1 0 0,0-1 0,0 0 0,-12 12 0,16-18 142,1 0 1,0 0-1,0 0 1,0 0-1,0 0 1,0 0-1,-1 0 1,1 0 0,0 0-1,0 0 1,0 0-1,0 0 1,0 0-1,-1 0 1,1 0-1,0 0 1,0 0 0,0 0-1,0 0 1,-1 0-1,1 0 1,0 0-1,0 0 1,0 0-1,0 0 1,0 0 0,0 0-1,-1 0 1,1-1-1,0 1 1,0 0-1,0 0 1,0 0-1,0 0 1,0 0 0,0 0-1,0-1 1,-1 1-1,1 0 1,0 0-1,0 0 1,0 0-1,0 0 1,0-1 0,0 1-1,0 0 1,0 0-1,0 0 1,0 0-1,0 0 1,0-1 0,0-10-838,2-1 252,0 0 0,1 0 0,0 0-1,1 0 1,0 1 0,13-23 0,42-62-1265,16-8 1466,-64 91 728,0 0-1,1 0 1,1 1 0,0 1 0,20-14 0,-32 25-250,0-1 1,0 0 0,0 0-1,0 0 1,0 1 0,0-1-1,0 1 1,0-1-1,1 1 1,-1-1 0,0 1-1,0-1 1,1 1 0,-1 0-1,0 0 1,0 0 0,1 0-1,-1 0 1,0 0-1,1 0 1,-1 0 0,0 0-1,1 1 1,-1-1 0,0 1-1,0-1 1,0 1-1,1-1 1,-1 1 0,0-1-1,0 1 1,0 0 0,0 0-1,0 0 1,0-1 0,0 1-1,0 0 1,-1 0-1,1 0 1,0 1 0,0-1-1,0 2 1,3 5 215,-2 0 1,1 0-1,-1 1 1,0-1-1,0 12 1,0-8-123,6 58 836,-6-44-759,2 0 0,0 0 0,1 0 0,14 37 0,0-31-591,-19-31 264,1 0 1,0 0-1,-1 0 0,1 0 1,0 0-1,0 0 0,0 0 1,0-1-1,-1 1 1,1 0-1,0 0 0,0-1 1,0 1-1,0-1 0,1 1 1,-1-1-1,0 0 0,0 1 1,0-1-1,0 0 0,0 0 1,0 0-1,1 0 0,-1 0 1,0 0-1,0 0 0,0 0 1,0 0-1,2-1 0,1-4-461,-1-2-134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4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20444,'-13'0'2481,"6"3"-1625,10-1-448,5 0 1969,15 1-1521,2-3-384,10 0-1200,1-4 712,9 4-192,1-7-96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4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17948,'5'4'2448,"9"1"-1391,12-2-265,7-2 1520,12 3-911,7-2-201,4 1-344,0 0-264,-2-3-592,-5 1-376,-12-1-1112,-5-1 1264,-15 1-240,-5 0-169</inkml:trace>
  <inkml:trace contextRef="#ctx0" brushRef="#br0" timeOffset="1">129 109 17940,'5'13'1824,"2"-4"-1288,13-8-152,4 0 825,13-2-537,2-3-224,5-1-576,-1 0-312,-2 0 704,-4 0-296,-7-1-184,-4 2-120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5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20644,'10'6'460,"0"0"0,0-1 0,0 0 0,1 0 0,-1-2 0,1 1 0,0-1 0,17 2 0,-16-3-323,-1 1 1,1 0-1,-1 0 0,0 1 1,0 0-1,0 1 0,16 11 1,-24-15-142,-1 1 1,0 0-1,1 0 1,-1 0-1,0 1 1,0-1-1,-1 0 1,1 1-1,0 0 1,-1-1-1,1 1 1,-1 0-1,0 0 1,0-1-1,0 1 1,1 6-1,-2-4 0,1 0 0,-2 0-1,1 0 1,0 0 0,-1-1-1,0 1 1,0 0-1,0 0 1,-4 7 0,-3 6-1,-2 0 1,0-1 0,-1 0-1,-14 17 1,21-29 6,-8 11 101,-3 6-342,-2-1 1,0 0-1,-1-1 0,-2-1 0,-27 23 1,29-31 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5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22 18108,'9'-22'4943,"-16"49"-1751,1-7-3045,-86 266 1459,26-107-5938,72-195 3716,6-12-155</inkml:trace>
  <inkml:trace contextRef="#ctx0" brushRef="#br0" timeOffset="1">209 59 13931,'13'0'2224,"-2"13"-1135,-7 14-297,-2 6 2184,-1 15-1623,-1 0-177,2 5-328,1-5-128,4-4-320,0-7-224,3-8-480,0-6-256,2-15-592,-4-3-232,-4-10 936,-4-5-304,-10-5-169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5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21261,'-3'0'2032,"6"5"-1240,7 2-344,6 0 1073,5 2-393,10-4-616,4-2-376,10-3-1096,2-3 968,10-5-256,4-4-104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5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17396,'0'1'115,"0"0"0,0 0 1,0-1-1,0 1 1,0 0-1,0-1 0,0 1 1,0 0-1,1-1 0,-1 1 1,0 0-1,1-1 0,-1 1 1,0-1-1,1 1 1,-1-1-1,1 1 0,-1-1 1,1 1-1,-1-1 0,1 1 1,-1-1-1,1 1 0,0-1 1,-1 0-1,1 1 1,-1-1-1,1 0 0,0 0 1,-1 1-1,1-1 0,0 0 1,-1 0-1,1 0 0,0 0 1,-1 0-1,1 0 1,0 0-1,1 0 0,34 0 1438,-32 0-1336,13-1 67,-1-1-1,1-1 1,-1-1 0,1 0 0,-1-1 0,-1 0 0,24-13-1,-31 15-232,0-1-1,-1-1 0,1 0 0,-1 0 0,0 0 0,-1-1 1,1 1-1,-1-2 0,0 1 0,-1-1 0,0 0 0,0 0 0,0 0 1,-1-1-1,0 1 0,4-11 0,-8 17-35,1-1 1,0 0-1,-1 0 0,1 0 0,-1 0 0,0 0 1,0 0-1,0 0 0,0 0 0,0 0 0,0 0 1,0 1-1,0-1 0,-1 0 0,1 0 1,-1 0-1,0 0 0,1 0 0,-1 1 0,0-1 1,0 0-1,0 0 0,0 1 0,0-1 1,-1 1-1,1-1 0,-3-1 0,2 1-4,-1 1-1,1 0 0,0 0 0,-1 0 1,1 1-1,-1-1 0,1 0 0,-1 1 1,1 0-1,-1 0 0,0 0 0,1 0 1,-1 0-1,1 0 0,-1 0 1,1 1-1,-1 0 0,1-1 0,-1 1 1,1 0-1,-4 2 0,-3 2-11,-1 1-1,1 0 0,0 0 1,1 1-1,0 0 0,0 1 0,1-1 1,-1 2-1,2-1 0,-1 1 1,-7 13-1,4-4-22,0 0 0,2 1 0,0 1 0,-11 39 0,17-50 13,0-1 0,1 1 0,0 0 0,1-1-1,-1 1 1,2 0 0,-1 0 0,1-1 0,4 18 0,-4-24-47,0 0 0,0 1 0,0-1 0,0 1 0,0-1 0,1 0 0,-1 0 0,1 0 0,-1 0 0,1 0 0,0 0 0,0 0 0,0 0 0,0-1 0,0 1 0,0-1 0,0 1 0,1-1 1,-1 0-1,0 0 0,1 0 0,-1 0 0,1 0 0,-1-1 0,1 1 0,-1-1 0,1 0 0,0 1 0,-1-1 0,1 0 0,0-1 0,-1 1 0,1 0 0,-1-1 0,1 1 0,-1-1 0,3-1 0,7-2-266,-1 0 0,1 0 0,-1-1 0,-1-1 0,17-10 0,50-42-497,-51 37 340,32-25-362</inkml:trace>
  <inkml:trace contextRef="#ctx0" brushRef="#br0" timeOffset="1">810 0 16964,'13'5'1888,"-16"15"-952,-10 0-320,-9 13 1153,-7 4-353,-7 6-488,3 1-216,-3-4-256,5-4-223,5-7-578,3-6-303,10-12-664,12-9 2120,-7-9-1088,10-9-96,4-10-112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5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17332,'6'-7'2152,"-1"11"-1128,0 9-447,0 6 1527,4 1-568,5 3-720,5 1-295,7-4-569,2-1-385,7-11-791,2-5 2032,3-4-984,-1-9-56,1-9-144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5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16468,'-11'72'1360,"-24"168"1288,30-189-2397,3 0 1,7 85-1,0-112-186,-5-24-65,0 0-1,0 0 1,1 0 0,-1 0 0,0 0-1,0 0 1,0 0 0,0 0 0,1 0-1,-1 1 1,0-1 0,0 0 0,0 0-1,1 0 1,-1-1 0,0 1 0,0 0 0,0 0-1,0 0 1,1 0 0,-1 0 0,0 0-1,0 0 1,0 0 0,0 0 0,1 0-1,-1 0 1,0 0 0,0-1 0,0 1 0,0 0-1,0 0 1,1 0 0,-1 0 0,0 0-1,0-1 1,0 1 0,0 0 0,0 0-1,0 0 1,0 0 0,0-1 0,0 1 0,0 0-1,0 0 1,0 0 0,0-1 0,0 1-1,0 0 1,0 0 0,12-41-74,33-141 154,-32 141 122,1 0 0,27-52 0,-36 83-126,1 1 0,-1-1 0,15-17 0,-19 26-65,1-1 0,-1 1 1,0-1-1,0 1 0,1 0 1,-1-1-1,1 1 0,-1 0 1,1 0-1,0 0 0,-1 0 0,1 1 1,0-1-1,0 0 0,-1 1 1,1-1-1,0 1 0,0-1 1,0 1-1,0 0 0,0 0 1,-1 0-1,1 0 0,0 0 1,0 0-1,0 1 0,0-1 1,0 0-1,0 1 0,-1 0 1,4 1-1,-2 0 39,1 0 1,-1 0-1,0 0 1,0 1-1,0 0 1,0-1-1,0 1 1,-1 0-1,1 0 1,-1 1-1,0-1 1,0 0-1,0 1 1,0 0-1,-1-1 1,1 1-1,-1 0 1,0 0-1,0-1 1,0 1-1,-1 0 1,1 0-1,-1 0 1,0 0-1,0 0 1,0 0-1,-1 0 1,0 0-1,1 0 1,-1 0-1,0-1 1,-1 1-1,1 0 1,-1 0-1,0-1 1,0 1-1,0-1 1,0 0-1,0 0 1,-1 0-1,0 0 1,1 0-1,-7 5 1,-1-1 179,0-1 1,-1 0-1,1 0 1,-1-1 0,-1-1-1,-18 6 1,23-8-250,0-1 0,1 1 0,-1-1 1,0-1-1,0 1 0,1-1 0,-1 0 0,0-1 1,0 0-1,1 0 0,-1 0 0,0-1 0,-6-2 1,2-2-206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5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82 17940,'-14'-3'1927,"11"3"-1658,1-1 0,-1 0 1,1 1-1,0-1 0,-1 1 1,1 0-1,-1 0 0,1 0 1,-1 0-1,1 0 1,-1 1-1,1-1 0,-1 1 1,1-1-1,0 1 0,-1 0 1,1 0-1,0 0 0,0 0 1,-1 1-1,1-1 0,0 1 1,0-1-1,-2 3 0,-7 7-137,0 1 0,1 1 0,0-1-1,1 2 1,1-1 0,0 1-1,1 0 1,-11 30 0,18-44-146,-1 1 1,1-1-1,0 1 0,0-1 1,0 1-1,0-1 1,-1 0-1,1 1 0,0-1 1,0 1-1,0-1 1,0 1-1,0-1 0,0 1 1,0-1-1,0 1 1,0-1-1,0 1 0,1-1 1,-1 1-1,0-1 0,0 0 1,0 1-1,1-1 1,-1 1-1,0-1 0,0 1 1,1-1-1,-1 1 1,1-1-2,0 0 0,0 0 0,0 0 0,-1 0 0,1 0 0,0 0 0,0 0 0,0 0 1,-1-1-1,1 1 0,0 0 0,0 0 0,-1-1 0,1 1 0,0 0 0,0-1 0,36-25-249,-29 20 179,3-1 56,0 0 0,0 0 0,0 1 0,1 1 0,0 0 0,0 0 0,18-3 0,-26 7 31,0 0 0,0 1 0,0-1 0,0 1 0,0 0-1,-1 0 1,1 1 0,0-1 0,0 1 0,0 0 0,0 0-1,0 0 1,-1 1 0,1-1 0,0 1 0,-1 0-1,1 0 1,-1 0 0,0 0 0,0 0 0,0 1 0,0 0-1,0 0 1,0 0 0,-1 0 0,1 0 0,-1 0 0,2 4-1,-5-69 1561,-13-68-755,13 122-907,2 10-229,-1-1 215,1 1 0,-1-1-1,1 1 1,0-1-1,0 0 1,0 1-1,0-1 1,0 0 0,0 1-1,2 1 1,0-2-66,-1 1-1,1-1 1,0 1 0,-1-1 0,1 0-1,0 0 1,0 0 0,0 0 0,0-1 0,0 1-1,0-1 1,0 1 0,0-1 0,0 0-1,4-1 1,-1 0 13,1 0-1,-1-1 1,1 0 0,-1 0-1,0-1 1,9-5-1,29-18-769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4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2728 0 15683,'-96'24'1527,"-1"-5"0,-132 8 0,24-6-1745,-138 7-1716,-325 11 636,531-28 2412,0-5-1,-234-22 1,324 10-893,-95-8 410,114 13-514,0 2 1,0 0-1,-31 6 1,43-4-87,11-1-41,-1-1-1,0 1 0,0-1 0,0-1 0,1 1 0,-1-1 0,0 0 1,0-1-1,0 1 0,0-1 0,0 0 0,-6-2 0,11 2-12,0 0-1,0 0 1,0 0 0,0 0-1,0 0 1,0 0-1,0 0 1,0 0 0,0 0-1,1 0 1,-1 0 0,0-1-1,1 1 1,-1 0-1,1 0 1,-1-1 0,1 1-1,0 0 1,-1-1-1,1 1 1,0-1 0,0 1-1,0 0 1,0-1-1,0 1 1,1 0 0,-1-1-1,0 1 1,1-1-1,-1 1 1,0 0 0,1 0-1,0-1 1,-1 1 0,1 0-1,1-2 1,15-23-219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5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88 101 18900,'-13'22'546,"1"1"0,1 0 0,1 0 1,1 1-1,1 0 0,2 1 0,0 0 0,1 0 0,2 0 0,0 1 0,2 29 0,1-47-471,0 1-1,0-1 0,1 0 0,0 0 0,1 0 0,-1 0 1,1 0-1,1-1 0,0 1 0,0-1 0,0 1 0,6 7 1,-9-14-66,1-1 0,-1 1 0,0-1 0,1 1 0,-1-1 0,1 1 0,-1-1 0,1 1 0,-1-1 0,1 1 0,-1-1 0,1 0 0,0 1 1,-1-1-1,1 0 0,0 1 0,-1-1 0,1 0 0,-1 0 0,1 0 0,0 0 0,0 1 0,-1-1 0,2 0 0,-2-1 1,1 1-1,-1 0 1,1-1 0,0 1-1,-1-1 1,1 1 0,-1-1-1,1 1 1,-1-1-1,1 1 1,-1-1 0,1 1-1,-1-1 1,0 0-1,1 1 1,-1-1 0,0 1-1,1-2 1,5-33 163,-6 13-68,-5-38 0,4 51-89,0 0 1,-1 0 0,-1 0 0,1 0 0,-2 0-1,-6-14 1,10 23-17,0 0 1,0 0-1,0-1 0,0 1 0,0 0 1,0 0-1,0 0 0,0-1 0,0 1 1,0 0-1,0 0 0,0 0 0,-1 0 1,1 0-1,0-1 0,0 1 0,0 0 1,0 0-1,0 0 0,0 0 0,-1 0 1,1-1-1,0 1 0,0 0 0,0 0 1,0 0-1,0 0 0,-1 0 0,1 0 1,0 0-1,0 0 0,0 0 0,0 0 1,-1 0-1,1 0 0,0 0 0,0 0 1,0 0-1,-1 0 0,1 0 0,0 0 1,0 0-1,0 0 0,0 0 0,-1 0 1,1 0-1,0 0 0,0 0 0,-1 1 1,-2 11 13,3 17 3,1-25-16,0 1-1,0 0 0,0-1 1,0 1-1,1-1 1,0 1-1,0-1 0,0 0 1,1 0-1,-1 0 1,1 0-1,0 0 0,0-1 1,0 1-1,1-1 1,-1 0-1,6 5 1,-5-6 0,-1-1 1,1 1 0,-1 0 0,1-1 0,-1 0 0,1 0 0,0 0 0,0 0-1,-1-1 1,1 1 0,0-1 0,0 0 0,0 0 0,-1 0 0,1-1 0,0 0 0,0 1-1,0-1 1,-1 0 0,1-1 0,-1 1 0,5-3 0,0-1 33,0 0 1,-1 0 0,0 0-1,0-1 1,0-1-1,-1 1 1,0-1 0,0 0-1,-1 0 1,1-1-1,-2 0 1,1 1 0,-1-2-1,0 1 1,4-17-1,-8 23 87,-3 6-90,-5 7-30,3 3 13,-1-1-1,1 1 1,1 1 0,1-1-1,0 1 1,1-1-1,0 1 1,1 0-1,1-1 1,1 17-1,-1-30-3,0 0 1,0 0-1,0 0 0,1 0 0,-1 0 0,0 0 0,1 0 0,-1 0 0,0 0 0,1 0 1,-1 0-1,1 0 0,-1-1 0,1 1 0,0 0 0,-1 0 0,1 0 0,0-1 0,-1 1 1,1 0-1,0-1 0,0 1 0,0-1 0,1 1 0,-1 0 8,0-1 0,1 0 0,-1 0 0,0 0 0,1 0 0,-1-1 0,1 1 0,-1 0 0,0 0 0,0-1 0,1 1 0,-1-1 0,0 1-1,0-1 1,2-1 0,5-3 92,0-1 0,0 0 0,11-14 0,-18 20-106,32-37 333,35-52-1,-38 48-325,-42 65-86,1 0 1,2 1 0,-13 47-1,21-70 76,1 0-1,-1 1 0,1-1 0,0 0 1,-1 1-1,1-1 0,0 0 0,1 1 0,-1 3 1,1-6-1,-1 1 0,1-1 0,-1 1 0,0-1 0,1 1 0,-1-1 0,1 1 0,-1-1 0,1 0 0,-1 1 0,1-1 0,-1 0 0,1 1 0,-1-1 0,1 0 0,0 0 0,-1 0 0,1 1 0,-1-1 0,1 0 0,0 0 0,-1 0 0,1 0 0,-1 0 0,1 0 0,0 0 0,-1 0 0,1-1 0,0 1 0,-1 0 0,1 0 0,-1 0 0,1-1 0,-1 1 0,1 0 0,-1-1 0,2 1 0,17-8 20,-3 1-26,1 2-1,-1-1 1,1 2-1,0 0 1,20-2-1,-34 6-5,1 0-1,-1 0 0,0 0 0,1 0 0,-1 0 0,0 1 0,0 0 1,1-1-1,-1 1 0,0 0 0,0 1 0,0-1 0,0 0 0,0 1 1,0 0-1,-1 0 0,1 0 0,0 0 0,-1 0 0,0 0 0,1 0 1,-1 1-1,0 0 0,0-1 0,0 1 0,-1 0 0,1 0 0,-1 0 1,1 0-1,-1 0 0,0 0 0,0 0 0,1 7 0,-2-10 12,0 0-1,0 0 1,0-1-1,0 1 0,0 0 1,0 0-1,0 0 1,0 0-1,1 0 1,-1 0-1,0 0 0,0 0 1,0 0-1,0 0 1,0 0-1,0 0 1,0 0-1,0 0 0,1 0 1,-1 0-1,0 0 1,0 0-1,0 0 0,0 0 1,0 0-1,0 0 1,0 0-1,1 0 1,-1 0-1,0 0 0,0 0 1,0 0-1,0 0 1,0 0-1,0 0 1,0 0-1,0 0 0,1 0 1,-1 0-1,0 0 1,0 0-1,0 0 1,0 0-1,0 1 0,0-1 1,0 0-1,0 0 1,0 0-1,0 0 1,6-22 40,3-32 52,-7 31-106,-2 12-125,1 1 0,1-1 0,-1 0 0,2 1 0,-1 0 0,7-15 0,-7 22-112,1 1 0,-1-1-1,1 1 1,-1 0 0,1 0 0,0 0-1,0 0 1,0 0 0,0 1-1,0-1 1,6-1 0,13-8-1113,-3-2 655,0-1 0,-2-1 1,0 0-1,0-2 0,-2 0 1,15-19-1,-17 17 1038,0 0 0,-1 0 0,-1-1 0,-1-1 0,15-42 0,-22 48 701,-3 15-1012,0 0-1,0 0 0,-1 0 1,1 0-1,0 0 0,0 0 1,0 0-1,0 0 1,0 0-1,0 0 0,0 0 1,0 0-1,0 0 0,0-1 1,0 1-1,0 0 1,0 0-1,0 0 0,-1 0 1,1 0-1,0 0 1,0 0-1,0 0 0,0 0 1,0 0-1,0 0 0,0 0 1,0 0-1,0 0 1,-1 0-1,1 0 0,0 0 1,0 0-1,0 0 0,0 0 1,0 0-1,0 0 1,0 0-1,0 0 0,0 1 1,0-1-1,0 0 1,-1 0-1,1 0 0,0 0 1,0 0-1,0 0 0,0 0 1,0 0-1,0 0 1,0 0-1,0 0 0,0 0 1,0 0-1,0 1 0,0-1 1,0 0-1,0 0 1,0 0-1,0 0 0,0 0 1,-14 25 1002,1 14-737,1 0 0,2 1 0,2 0 0,1 1 0,3 0 0,0 66 0,4-98-222,0 1 0,0-1 0,1 0 0,0 0 1,1 0-1,0 0 0,0 0 0,1 0 1,5 11-1,-8-19-72,0 0 0,1 0 1,-1-1-1,0 1 0,1 0 1,-1-1-1,0 1 0,1-1 1,-1 1-1,1 0 0,-1-1 1,1 1-1,-1-1 0,1 1 1,-1-1-1,1 1 0,0-1 1,-1 0-1,1 1 0,0-1 1,-1 0-1,1 1 0,0-1 1,-1 0-1,1 0 0,0 0 0,0 0 1,-1 0-1,1 0 0,0 0 1,0 0-1,-1 0 0,1 0 1,0 0-1,-1 0 0,1 0 1,0 0-1,0-1 0,-1 1 1,1 0-1,0-1 0,-1 1 1,1 0-1,-1-1 0,1 1 1,0-1-1,1-1-100,-1 0 1,1 1-1,-1-1 1,0 0-1,1 0 1,-1 0-1,0 0 0,0 0 1,0 0-1,-1-1 1,1 1-1,0-4 1,-1-2-129,0 1 0,0-1 0,-1 0 0,0 1 0,0-1 0,-1 1 0,0-1 0,0 1 0,-1 0 0,-5-10 0,-7-11-168,-22-31 1,23 37 595,1 4 182,10 14-120,-1 0 0,1-1 0,0 0 0,0 1 0,0-1 0,1 0 0,0 0 1,0-1-1,0 1 0,-2-9 0,5 13-181,-1 0-1,0 1 1,0-1 0,0 0 0,1 1 0,-1-1 0,0 0 0,1 1 0,-1-1 0,0 1 0,1-1 0,-1 1 0,1-1 0,-1 1 0,1-1-1,-1 1 1,1-1 0,-1 1 0,1-1 0,0 1 0,-1 0 0,1-1 0,0 1 0,-1 0 0,1 0 0,0-1 0,-1 1 0,1 0-1,0 0 1,-1 0 0,1 0 0,1 0 0,28 0 865,-23 0-682,12 1 238,-2 0-900,34-2 0,-47 1 309,-1-1 1,0 1-1,1-1 1,-1 0 0,1 0-1,-1 0 1,0 0-1,0 0 1,0-1-1,0 1 1,0-1-1,0 0 1,0 0 0,0 0-1,-1-1 1,4-2-1,-1-7-471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6:5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24765,'0'-1'2089,"0"2"-1529,1-1-312,7-1 840,2-1-1032,0 2 64,0 2-192,-2-1-184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1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18988,'-37'131'6552,"-49"144"-6404,66-226-984,33-108-2586,1 12 2580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1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17084,'2'2'166,"-1"1"1,0 0-1,0 0 1,0 0-1,0 0 1,-1 0-1,1 0 1,-1 0 0,0 0-1,0 0 1,0 0-1,0 0 1,-1 5-1,0 5 201,11 147 2481,-7-138-2695,1 0 1,0-1-1,2 0 0,0 0 1,12 25-1,-4-21-235,-13-24 58,-1-1 0,0 1 0,1 0 0,-1-1 0,1 1 0,-1 0 1,1-1-1,-1 1 0,1 0 0,0-1 0,-1 1 0,1-1 0,0 1 1,-1-1-1,1 0 0,0 1 0,-1-1 0,1 1 0,0-1 0,0 0 0,-1 0 1,1 0-1,0 1 0,0-1 0,0 0 0,0 0 0,-1 0 0,2 0 1,-2-1-12,1 1 0,-1-1 0,0 1 0,1-1 0,-1 1 0,0-1 0,1 1 0,-1-1 0,0 1 0,0-1 0,0 1 0,0-1 0,0 1 1,0-1-1,0 0 0,0 1 0,0-1 0,0 1 0,0-1 0,0 1 0,0-1 0,0 1 0,0-1 0,0 0 0,-1 1 0,1-1 0,0 1 1,0-1-1,-1 1 0,1-1 0,0 1 0,-1-1 0,-11-17-491,2 7 449,-2 0 1,-22-17-1,-15-14 2578,49 42-2482,0 0 0,0 0-1,0 0 1,-1 0 0,1 0 0,0 0 0,0 0 0,0 0 0,0 0 0,0-1 0,0 1 0,0 0 0,0 0 0,0 0 0,0 0-1,0 0 1,0 0 0,0 0 0,0 0 0,0 0 0,0 0 0,0-1 0,0 1 0,0 0 0,0 0 0,0 0 0,0 0 0,0 0-1,0 0 1,0 0 0,0 0 0,0 0 0,0-1 0,0 1 0,0 0 0,0 0 0,0 0 0,0 0 0,0 0 0,0 0 0,0 0 0,0 0-1,0 0 1,0 0 0,0 0 0,0 0 0,1-1 0,-1 1 0,0 0 0,0 0 0,0 0 0,0 0 0,9-2 398,19 3-650,-15-1-122,0-1 67,1-1 1,0 0-1,-1-1 1,16-5-1,2-3-181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1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54 192 16852,'-6'6'272,"1"0"0,0 1 0,0 0 0,1 0 0,-1 0 0,2 0 0,-1 1 0,1-1 0,0 1 0,-3 13 0,5-16-227,0 0 1,0 0-1,0 1 0,1-1 1,0 0-1,0 0 1,0 1-1,1-1 1,0 0-1,0 0 1,0 0-1,0 0 1,1 0-1,0 0 0,0 0 1,1 0-1,4 7 1,-5-9-30,1 0 0,-1-1 0,0 0 0,1 0-1,0 0 1,-1 0 0,1 0 0,0 0 0,0-1 0,0 1 0,0-1 0,0 0 0,1 0 0,-1 0 0,0 0 0,0 0 0,1-1 0,-1 0 0,0 1-1,1-1 1,-1-1 0,0 1 0,1 0 0,-1-1 0,0 0 0,1 1 0,-1-1 0,5-3 0,3 0 39,-1-1 0,1 0 1,-1 0-1,0-2 0,-1 1 0,1-1 1,8-9-1,-6 5 114,-1-1 0,-1 0 0,0 0 0,-1-1 0,0-1 0,-1 1 0,0-1 0,-2-1 0,10-24 0,-14 30-39,0 1 1,0-1-1,-1 1 1,0-1-1,0 1 0,-1-1 1,0 0-1,-2-13 0,1 16-42,-1 0-1,1 1 0,-1-1 0,0 0 0,-1 0 0,0 1 0,1 0 1,-2-1-1,1 1 0,-1 0 0,1 0 0,-1 1 0,-5-5 0,6 6-61,1 1 0,0 0 1,-1 0-1,1 0 0,-1 1 0,0-1 0,0 1 0,0-1 0,1 1 0,-1 0 0,0 0 0,-1 0 0,1 0 0,0 1 0,0-1 0,0 1 0,0 0 0,-4 0 0,3 1-10,0-1-1,0 1 1,0 1 0,0-1 0,0 0 0,1 1 0,-1 0 0,0 0 0,1 0 0,-1 0 0,1 1-1,-4 3 1,0 1-1,0 1 0,0-1-1,1 1 1,0 0 0,0 1 0,1-1-1,0 1 1,1 1 0,-1-1 0,-2 14-1,6-22-10,1 0-1,-1 0 1,1 1-1,0-1 1,-1 0-1,1 1 1,0-1-1,0 0 1,0 1-1,0-1 1,0 0-1,0 1 0,1-1 1,-1 0-1,0 0 1,1 1-1,0 1 1,-1-3-1,1 1 0,-1-1 0,1 1 0,0-1 1,-1 0-1,1 1 0,-1-1 0,1 0 0,0 1 0,-1-1 0,1 0 1,0 0-1,-1 0 0,1 0 0,0 1 0,-1-1 0,1 0 0,0 0 1,-1 0-1,1 0 0,0-1 0,-1 1 0,2 0 0,4-2 13,0 0 0,0 0 0,0-1 0,-1 1 0,9-6 0,-5 2-10,2 0 0,-1 1 1,1 0-1,0 0 0,0 2 1,0-1-1,0 1 0,16-1 1,-22 3-11,1 1 1,-1 0 0,1 0 0,-1 0 0,1 1 0,-1 0 0,0 0 0,1 0 0,-1 1-1,0 0 1,0 0 0,0 0 0,0 1 0,0-1 0,0 1 0,-1 0 0,1 1 0,-1-1-1,6 7 1,-3-2-2,0 0 0,-1 0-1,0 1 1,-1 0 0,0 0-1,7 17 1,-3 0-361,8 36 0,-13-53-412,-2-13-27,0-18-125,-1 18 962,1-29-573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1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16155,'-3'143'5406,"0"-101"-3637,5 81 1,-1-115-1664,0 9 170,8 28-1,-9-42-252,1 1 0,0-1 0,0 0-1,0 0 1,1 0 0,-1 0 0,1-1-1,-1 1 1,1 0 0,0 0 0,0-1-1,0 0 1,1 1 0,-1-1 0,5 4 0,-6-6-9,0 1 0,0-1 0,1 0 1,-1 1-1,0-1 0,0 0 0,0 0 1,1 0-1,-1 0 0,0 0 0,0 0 0,1 0 1,-1 0-1,0 0 0,0 0 0,0-1 1,1 1-1,-1-1 0,0 1 0,0-1 1,0 1-1,0-1 0,0 1 0,0-1 1,0 0-1,0 0 0,0 0 0,0 1 1,0-1-1,1-2 0,2-2 67,-1 0 0,1 0 0,-1 0 0,5-10 0,-3 2 68,0 0 0,-1 0 0,-1 0 0,0 0 0,-1-1 0,0 0-1,-1-25 1,0 45-167,-1 0 1,1 1-1,0-1 0,1 0 0,-1 0 0,1 0 0,1 0 0,-1 0 0,5 7 1,-6-11 1,0 0 0,1 0 0,-1 0 1,0 0-1,1 0 0,0 0 1,-1 0-1,1-1 0,0 1 0,0-1 1,0 1-1,0-1 0,0 0 1,0 1-1,1-1 0,-1-1 0,0 1 1,0 0-1,1 0 0,-1-1 0,0 1 1,1-1-1,-1 0 0,1 0 1,-1 0-1,1 0 0,-1 0 0,0 0 1,1-1-1,-1 1 0,1-1 1,1-1-1,8-3-24,0-1 1,-1-1 0,0 0-1,-1 0 1,1-1-1,-1-1 1,-1 1 0,0-2-1,11-13 1,-7 9-23,1-1 0,25-19 0,-38 34 55,-1-1 1,1 1 0,-1-1-1,1 1 1,-1 0-1,1-1 1,0 1 0,-1 0-1,1 0 1,-1-1-1,1 1 1,0 0 0,-1 0-1,1 0 1,0 0-1,-1 0 1,1 0 0,0 0-1,-1 0 1,1 0-1,0 0 1,-1 0 0,1 0-1,0 0 1,-1 0-1,1 1 1,-1-1 0,1 0-1,0 1 1,-1-1-1,1 0 1,-1 1 0,1-1-1,-1 1 1,1-1-1,-1 0 1,1 1 0,-1-1-1,0 1 1,1 0-1,-1-1 1,0 1 0,1-1-1,-1 1 1,0-1-1,0 1 1,1 0 0,-1-1-1,0 1 1,0 1-1,2 5-27,0 0-1,-1 0 1,1 13-1,-1-10-11,2 10-19,-1-7 59,0 0 0,0-1 0,1 1-1,6 15 1,-7-24 11,-1-1-1,1 0 1,0 1-1,0-1 1,0 0 0,1 0-1,-1 0 1,1-1-1,-1 1 1,1-1-1,0 1 1,0-1-1,0 0 1,0 0-1,1 0 1,-1 0-1,1-1 1,-1 1-1,6 0 1,-2 0-50,1 1 0,-1 0 1,1 0-1,-1 1 1,0-1-1,0 2 1,0-1-1,-1 1 0,0 0 1,0 0-1,0 0 1,0 1-1,-1 0 1,0 0-1,0 1 0,-1 0 1,1-1-1,-2 1 1,1 1-1,4 12 0,-1-2-96,-2-1-1,6 34 0,-9-42 181,-1 0 0,0 0-1,-1 0 1,0 0-1,-1 0 1,0 0 0,-3 15-1,4-23-9,0 0-1,0 0 0,-1 0 0,1 0 0,0-1 0,0 1 0,-1 0 0,1 0 0,0 0 0,-1 0 0,1-1 1,-1 1-1,1 0 0,-1-1 0,0 1 0,1 0 0,-1-1 0,0 1 0,1 0 0,-1-1 0,0 1 1,1-1-1,-1 0 0,0 1 0,0-1 0,0 1 0,0-1 0,1 0 0,-1 0 0,0 0 0,0 1 1,0-1-1,0 0 0,0 0 0,0 0 0,0 0 0,1 0 0,-1-1 0,0 1 0,0 0 0,0 0 0,0-1 1,0 1-1,0 0 0,1-1 0,-1 1 0,0-1 0,0 1 0,1-1 0,-1 1 0,0-1 0,1 1 1,-2-2-1,-3-3 146,-1 1-1,1-1 1,0-1 0,1 1 0,-6-8 0,1 0 48,2 0 0,-1 0 0,-7-21 0,13 31-222,1-1 0,0 1 0,0 0 0,0-1 0,0 1 0,1 0-1,-1-1 1,1 1 0,0-1 0,0 1 0,0-1 0,1 1 0,-1-1 0,1 1-1,0-1 1,-1 1 0,2 0 0,-1-1 0,0 1 0,1 0 0,1-3-1,13-14-41,-7 9 96,-1 1 1,0-2 0,12-22 0,-2-7-73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1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20076,'1'0'143,"1"0"-1,-1 1 0,0-1 1,0 0-1,0 1 0,0-1 1,0 1-1,0-1 0,0 1 1,0-1-1,0 1 0,0 0 1,0 0-1,-1-1 0,1 1 1,0 0-1,0 0 0,-1 0 1,1 0-1,0 0 0,-1 0 1,1 0-1,-1 0 0,1 0 1,-1 0-1,1 2 0,8 38 1392,-6-23-699,11 40 168,-2-3-280,34 93 1,-38-136-328,-7-12-380,-1 0-1,0 0 1,0 0-1,0 0 1,1 0 0,-1-1-1,0 1 1,0 0 0,0 0-1,1 0 1,-1 0 0,0 0-1,0 0 1,0 0 0,1-1-1,-1 1 1,0 0 0,0 0-1,0 0 1,0 0-1,0-1 1,1 1 0,-1 0-1,0 0 1,0 0 0,0-1-1,0 1 1,0 0 0,0 0-1,0-1 1,0 1 0,0 0-1,3-28 563,-9-16-123,-2 1-1,-27-81 1,31 110-413,-2 0 1,-8-15-1,7 22-9,5 10-40,2 3-2,0-1 0,1 0 0,0 1-1,0-1 1,0 0 0,1 0-1,-1 0 1,5 9 0,23 42-61,-25-50 64,-1 0 0,1-1-1,0 1 1,0-1 0,1 0 0,0 0 0,0-1-1,0 0 1,0 1 0,1-2 0,9 7 0,-12-9 6,0 0 0,0 0 0,0-1 0,0 1 0,0-1 0,0 1 0,0-1 0,0 0 0,0 0 0,0 0 1,0 0-1,0-1 0,0 1 0,0-1 0,0 0 0,-1 0 0,1 0 0,0 0 0,0 0 0,-1-1 0,1 1 0,0-1 1,-1 1-1,0-1 0,1 0 0,-1 0 0,0 0 0,3-4 0,2-3 2,0 1-1,-1-1 0,0 0 1,-1-1-1,0 0 1,0 0-1,5-18 1,-7 19 4,0 0 0,-1 1 1,-1-1-1,1 0 0,-1 0 1,-1 0-1,0-1 0,0 1 0,-3-17 1,3 26-8,0-1 1,0 1-1,0 0 0,0-1 1,0 1-1,0 0 1,0-1-1,0 1 1,0 0-1,-1-1 0,1 1 1,0 0-1,0-1 1,0 1-1,0 0 0,-1-1 1,1 1-1,0 0 1,0 0-1,0-1 1,-1 1-1,1 0 0,0 0 1,0-1-1,-1 1 1,1 0-1,0 0 1,-1 0-1,1 0 0,-1-1 1,-5 9-4,-2 19 6,-10 94-71,17-109 66,1-1-1,0 1 0,1 0 1,0-1-1,0 1 0,1-1 1,1 1-1,5 14 0,-7-23-29,1 0 0,0 0 0,0 0 0,0 0 0,0-1 0,0 1 0,0-1 0,1 1 0,-1-1 0,1 0 0,0 0-1,0 0 1,0 0 0,0 0 0,0-1 0,0 1 0,0-1 0,0 0 0,1 0 0,-1 0 0,0 0 0,1-1 0,-1 1-1,6-1 1,-6 0-77,0 0 0,0 0 0,0 0 0,0-1 0,0 1 0,0-1 0,0 0 0,-1 0 0,1 0 0,0 0 0,0 0 0,-1-1 0,1 1 0,-1-1 0,1 0 0,-1 1 0,0-1 0,0 0 0,0-1 0,0 1 1,0 0-1,0 0 0,0-1 0,-1 1 0,1-1 0,-1 0 0,0 1 0,2-5 0,3-20-621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1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18772,'26'177'7990,"16"-4"-5887,-42-173-2103,6 21 166,18 40 1,-22-56-161,1 0 1,-1 0 0,1 0-1,1 0 1,-1-1-1,0 0 1,1 1 0,0-1-1,0 0 1,1-1-1,-1 1 1,1-1 0,6 4-1,-9-6-65,-1 0-1,1-1 0,0 1 0,-1 0 1,1-1-1,0 0 0,0 1 0,-1-1 1,1 0-1,0 1 0,0-1 1,0 0-1,0-1 0,-1 1 0,1 0 1,0 0-1,0-1 0,0 1 1,-1-1-1,1 0 0,0 1 0,-1-1 1,1 0-1,0 0 0,-1 0 0,1 0 1,-1 0-1,0 0 0,1-1 1,-1 1-1,0 0 0,0-1 0,0 1 1,1-1-1,-2 1 0,1-1 1,2-3-1,0-2-371,-1 0 1,1 0-1,-1 0 0,0-1 1,-1 1-1,1-1 0,-1-13 1,-1-16-517,-3-1-205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1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55 300 21541,'-2'4'436,"0"0"0,1 0 0,-2 0 0,1 0 1,-4 6-1,-9 15 357,10-11-670,0 0 0,1 0 0,1 0-1,1 0 1,0 1 0,1-1 0,0 1 0,1-1 0,2 20 0,-1-32-109,-1 0 0,0 0 0,1 0 0,-1 0 1,1 0-1,-1 0 0,1-1 0,0 1 0,0 0 0,0 0 0,0-1 0,0 1 0,0-1 0,1 1 0,2 2 0,-3-4 2,0 1 1,0-1-1,0 1 0,0-1 0,0 0 1,0 1-1,0-1 0,0 0 1,0 0-1,0 0 0,0 0 1,0 0-1,0 0 0,0 0 0,0 0 1,0 0-1,0-1 0,0 1 1,0 0-1,0-1 0,1 1 0,3-3 57,0 0-1,0 0 1,-1-1-1,1 1 1,-1-1-1,0 0 0,0 0 1,6-9-1,3-5 94,-2-1-1,0 0 1,0-1-1,-2 0 1,-1-1-1,0 0 1,-2 0-1,0-1 1,2-23-1,-9 43-157,-1 6-19,-3 7-19,1 3 6,1 0-1,0 0 1,1 1 0,1-1-1,0 1 1,1-1-1,2 17 1,-2-30 22,0-1 0,0 1 0,0-1 0,0 1 0,1-1 0,-1 1 0,0-1 0,0 1 0,0-1 0,0 1 0,1-1 0,-1 1 0,0-1 0,0 1 0,1-1 0,-1 0 0,0 1 0,1-1 0,-1 1 0,1-1 0,-1 0 0,0 0 0,1 1 0,-1-1 0,1 0 0,-1 0 0,1 1 0,-1-1 0,1 0 0,-1 0 0,1 0 0,0 0 0,1 0 0,-1 0-1,0-1 1,0 1 0,0 0 0,0-1 0,0 1 0,0-1 0,0 0 0,0 1 0,0-1 0,0 0 0,1-1 0,23-29-33,-14 11 67,-1-1-1,0 0 0,-2-1 1,-1 0-1,0 0 0,-2-1 1,0 0-1,-2 0 1,0 0-1,-2 0 0,0-1 1,-2 1-1,0 0 1,-6-27-1,7 47-26,-1 1 0,0-1 1,1 1-1,-1-1 0,0 1 1,0 0-1,0-1 0,0 1 0,-1 0 1,1 0-1,-1 0 0,-2-4 1,4 6-6,-1 0 0,1 0 0,0-1 1,-1 1-1,1 0 0,-1 0 1,1 0-1,0 0 0,-1 0 1,1 0-1,0-1 0,-1 1 1,1 0-1,-1 0 0,1 0 0,0 0 1,-1 0-1,1 0 0,-1 1 1,1-1-1,0 0 0,-1 0 1,1 0-1,0 0 0,-1 0 0,1 1 1,-1-1-1,1 0 0,-2 2 0,1-1 0,0 0 0,0 1 0,0-1 0,0 0 0,0 1 0,0 0 0,0-1 0,0 1 0,0 2 0,-8 23 83,2 1 0,0 0 0,2 0 0,1 1 0,2-1-1,0 1 1,4 29 0,-2-52-51,0 0 1,1 0-1,0 0 0,0 0 1,1 0-1,0 0 0,4 8 1,-6-12-28,1-1 0,0 0 0,-1 1 0,1-1 1,0 0-1,0 1 0,0-1 0,0 0 1,0 0-1,1 0 0,-1 0 0,0 0 0,0 0 1,1 0-1,-1 0 0,0-1 0,1 1 1,-1 0-1,1-1 0,-1 1 0,1-1 0,-1 0 1,1 1-1,0-1 0,-1 0 0,1 0 0,-1 0 1,1 0-1,-1 0 0,1 0 0,0-1 1,2 0-1,-2 0-3,1 0 1,-1-1 0,1 1-1,-1-1 1,0 0 0,0 0-1,0 0 1,0 0 0,0 0-1,0 0 1,0 0 0,-1-1-1,1 1 1,-1-1 0,0 1-1,0-1 1,0 0 0,0 1-1,0-1 1,0 0 0,0-4-1,1-2 10,-1 0-1,0 0 0,0 0 1,-1 0-1,-1-15 1,-2 17-25,-1 14-1,-1 14-12,3-8 11,0 1 0,1-1 0,0 1 0,1 0-1,1 0 1,4 25 0,-5-39 14,0 1 0,0 0 0,0-1 0,0 1 0,1 0 0,-1-1 0,0 1 0,1-1 1,-1 1-1,0 0 0,1-1 0,-1 1 0,0-1 0,1 1 0,-1-1 0,1 1 0,-1-1 0,1 0 0,-1 1 0,1-1 1,0 1-1,-1-1 0,1 0 0,-1 0 0,1 1 0,0-1 0,-1 0 0,1 0 0,0 0 0,1 0 0,-1 0 0,1 0 0,-1-1-1,0 1 1,1-1 0,-1 1 0,0-1-1,1 0 1,-1 1 0,0-1 0,0 0-1,0 0 1,2-1 0,6-7-7,-1 0 0,13-17 0,-15 18-1,4-4-1,28-32-51,-36 42 52,0 0 0,0 1-1,0-1 1,0 0 0,0 1 0,1-1 0,-1 1-1,0 0 1,1 0 0,-1 0 0,1 0-1,-1 0 1,1 0 0,-1 1 0,1 0 0,0-1-1,4 1 1,-6 0 4,1 1 1,-1-1-1,0 1 1,0-1-1,0 1 0,0 0 1,0 0-1,0-1 0,0 1 1,0 0-1,0 0 1,0 0-1,0 0 0,0 0 1,-1 0-1,1 0 1,0 0-1,-1 0 0,1 1 1,-1-1-1,1 0 0,-1 0 1,1 2-1,5 34-83,-5-31 68,0 12-4,-1-12 22,0-1-1,1 1 1,0-1-1,0 1 1,0-1-1,0 0 1,1 1-1,0-1 1,3 6-1,-5-10 3,0-1 0,1 1-1,-1-1 1,0 0 0,1 1 0,-1-1 0,1 0-1,-1 1 1,0-1 0,1 0 0,-1 1-1,1-1 1,-1 0 0,1 0 0,-1 1 0,1-1-1,-1 0 1,1 0 0,-1 0 0,1 0 0,-1 0-1,1 0 1,-1 0 0,1 0 0,-1 0 0,1 0-1,-1 0 1,1 0 0,-1 0 0,1 0-1,-1 0 1,1-1 0,-1 1 0,1 0 0,-1 0-1,1-1 1,-1 1 0,1-1 0,17-16 14,-15 14-7,10-14-10,-11 13-22,1 0 1,0 0-1,0 0 1,1 0-1,-1 1 1,1-1-1,0 1 1,-1 0-1,2 0 1,-1 0-1,7-3 1,-10 6 10,0 0-1,1 0 1,-1 0-1,0 0 1,0 0 0,0 0-1,0 0 1,0 0-1,0 1 1,1-1-1,-1 0 1,0 1 0,0-1-1,0 1 1,0 0-1,0-1 1,0 1 0,-1 0-1,1-1 1,0 1-1,0 0 1,0 0 0,0 1-1,18 28-181,-17-27 184,0 1 0,0 0 0,1-1 0,-1 1 0,1-1 0,5 6 0,-6-8 16,0 0 0,0 0-1,1 0 1,-1 0-1,0 0 1,1-1-1,-1 1 1,1-1-1,-1 1 1,1-1-1,-1 0 1,1 0-1,-1 0 1,1-1-1,-1 1 1,0-1 0,1 1-1,-1-1 1,1 0-1,-1 0 1,0 0-1,0 0 1,0 0-1,1 0 1,-1 0-1,0-1 1,2-1-1,4-3 37,-1 0-1,0-1 0,0 0 0,0 0 0,9-13 0,-12 14-10,-1 1 1,1-1-1,-1 0 0,0 0 1,0 0-1,3-13 0,-8 15-61,-5 7 0,-4 7 3,9-4 17,-1-1-1,1 0 1,0 0-1,0 1 1,0-1 0,-1 12-1,3-16-22,0 1-1,-1 0 1,1-1-1,0 1 1,0-1-1,0 1 1,0-1-1,0 1 1,1-1 0,-1 1-1,0 0 1,1-1-1,-1 1 1,1-1-1,-1 0 1,1 1-1,0-1 1,0 1-1,0-1 1,-1 0-1,1 0 1,0 1-1,1-1 1,-1 0-1,0 0 1,0 0-1,0 0 1,1 0-1,2 1 1,-3-2-68,0 0 0,0 1-1,0-1 1,0 0 0,0 0 0,0 0 0,0 0-1,0 0 1,0 0 0,0 0 0,0 0 0,0-1 0,0 1-1,0 0 1,0 0 0,0-1 0,0 1 0,0-1-1,0 1 1,0-1 0,-1 1 0,1-1 0,0 0-1,0 1 1,0-1 0,-1 0 0,1 0 0,0 0 0,-1 1-1,1-1 1,-1 0 0,1 0 0,-1 0 0,1 0-1,-1 0 1,1-2 0,1-2-371,-1 0 1,1 0-1,-1 0 0,0 0 1,1-10-1,-2-14-538,-2-3-150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1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21445,'-10'4'2328,"2"2"-1664,5 3-296,4-2 1425,7 0-1777,0-1 384,5 1-344,1-9-192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4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17916,'0'0'88,"-1"-1"-1,1 1 1,0 0 0,-1 0 0,1 0 0,0 0-1,0-1 1,-1 1 0,1 0 0,0 0 0,-1-1-1,1 1 1,0 0 0,0 0 0,0-1 0,-1 1-1,1 0 1,0-1 0,0 1 0,0 0-1,0-1 1,-1 1 0,1 0 0,0-1 0,0 1-1,0 0 1,0-1 0,0 1 0,0 0 0,0-1-1,0 1 1,0-1 0,0 1 0,0 0 0,1-1-1,12-5 1632,25 4-457,-37 2-1175,57 0 457,-1-2-396,0 4-1,59 8 1,-114-10-147,-1 0 1,1 1-1,-1-1 1,0 0 0,1 0-1,-1 1 1,0-1-1,1 1 1,-1-1-1,0 1 1,1 0 0,-1-1-1,0 1 1,0 0-1,0 0 1,0 0 0,0 0-1,0 0 1,0 0-1,0 0 1,0 0-1,1 3 1,-1-2 2,-1 1-1,0-1 1,1 1 0,-1 0-1,-1-1 1,1 1 0,0-1-1,0 1 1,-1 0-1,0-1 1,-1 4 0,-5 18-13,-58 224 139,55-201-244,2 0 1,3 0-1,0 65 0,5-108-37,0-1 11,0 0 0,0-1 0,0 1 0,0 0 0,0 0 0,1-1 0,-1 1 0,1 0 0,0 0 0,-1-1 0,1 1 0,0-1 0,3 5 0,-3-8 31,-1 1-1,1-1 0,-1 0 1,0 0-1,1 0 0,-1 0 1,0 0-1,1 0 1,-1 1-1,0-1 0,0 0 1,0 0-1,0 0 0,0 0 1,0 0-1,0 0 1,0 0-1,-1-1 0,0-24-577,-4 5-1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1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15443,'-6'3'2313,"4"7"-1129,2 1-488,3 11 2545,3 6-1617,5 9-672,1 6-295,4 5-353,-1 1-64,1-8-160,0-1-136,-5-10-296,0-7-257,-7-8-607,-13-11-632,-5-14 1136,-10-10-160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16 269 15699,'-3'-7'403,"1"0"-1,-1 0 0,1 0 0,0 0 0,1 0 1,0-1-1,0 1 0,0-1 0,1 1 0,0 0 0,1-1 1,0 1-1,0-1 0,0 1 0,4-11 0,-1 10-10,0-1 0,0 1-1,0 0 1,1 0-1,1 1 1,-1-1-1,1 1 1,0 0-1,1 1 1,0-1-1,0 1 1,10-6-1,-9 7-253,0 0 0,0 0 0,1 1 0,0 0 0,0 0 0,0 1 0,0 0 0,0 1 0,1 0 0,-1 1 0,1 0 0,10 0 0,-15 1-130,0 0 0,0 1 1,0-1-1,0 1 0,0 0 0,0 1 0,-1-1 1,1 1-1,0 0 0,-1 0 0,1 0 1,-1 1-1,0 0 0,1 0 0,-1 0 1,-1 0-1,1 0 0,0 1 0,-1 0 0,0 0 1,0 0-1,0 0 0,0 0 0,3 7 1,-2-2-4,-1 1 0,0 0 1,0 0-1,-1 0 0,-1 0 1,1 0-1,-2 0 0,1 1 1,-1-1-1,-2 12 0,0-5 13,-1 0-1,-1 0 0,0-1 1,-1 1-1,-9 20 0,-2-9-67,15-27 15,1 0 0,-1 0 1,0 0-1,0 0 1,0 0-1,0 0 0,1 0 1,-1 0-1,-1 0 0,1 0 1,0-1-1,0 1 1,0 0-1,0-1 0,0 1 1,-1-1-1,1 1 1,0-1-1,0 0 0,-3 1 1,3-1-21,1-1 1,0 1-1,-1 0 0,1 0 1,-1 0-1,1-1 0,-1 1 1,1 0-1,0-1 1,-1 1-1,1 0 0,0-1 1,-1 1-1,1-1 0,0 1 1,-1 0-1,1-1 1,0 1-1,0-1 0,0 1 1,-1-1-1,1 1 0,0-1 1,0 1-1,0-1 1,0 1-1,0-1 0,0 1 1,0-1-1,0 1 0,0-1 1,0 1-1,0-1 1,0 0-1,4-18-1323,-4 18 1267,3-9-661,0 0 0,1 1 1,0-1-1,1 1 0,9-14 0,-11 18 584,1 0 0,-1 0 0,1 0 0,0 1 0,1-1 0,-1 1 0,1 0 0,0 1 0,0-1 0,9-4 0,-12 7 262,-1 1 0,1-1-1,0 1 1,-1 0 0,1 0-1,0-1 1,-1 1 0,1 0 0,0 0-1,-1 1 1,1-1 0,0 0-1,-1 0 1,1 1 0,0-1-1,-1 1 1,1 0 0,-1-1 0,1 1-1,-1 0 1,1 0 0,-1 0-1,0 0 1,1 0 0,-1 0-1,0 0 1,0 1 0,0-1-1,0 0 1,0 1 0,0-1 0,0 1-1,1 1 1,3 7 420,0 0 1,-1 0-1,7 20 1,-9-23-296,3 10 311,-4-11-322,0-1 1,1 1 0,0-1-1,0 0 1,0 1 0,0-1-1,1 0 1,0 0-1,4 4 1,-7-9-162,1 1 0,-1-1 0,0 0-1,1 0 1,-1 0 0,1 0 0,-1 0 0,1 0 0,-1 0 0,0 0-1,1-1 1,-1 1 0,1 0 0,-1 0 0,0 0 0,1 0-1,-1 0 1,1-1 0,-1 1 0,0 0 0,1 0 0,-1-1-1,0 1 1,1 0 0,-1-1 0,0 1 0,0 0 0,1-1-1,-1 1 1,0 0 0,0-1 0,0 1 0,1 0 0,-1-1-1,0 1 1,0-1 0,0 1 0,0-1 0,0 1 0,0-1-1,8-20 520,-3-7-19,-1 0 0,-2 0 0,-1 0 1,0 0-1,-7-42 0,8 84-483,1 0 1,0-1-1,1 1 0,7 16 0,-7-21-49,0 0 1,0 0-1,1-1 0,0 1 0,0-1 0,1 0 1,12 11-1,-17-17 5,1-1 0,-1 1 0,1-1 0,0 0 0,-1 0 0,1 0 1,0 0-1,0 0 0,0 0 0,0-1 0,0 1 0,0 0 0,0-1 0,0 0 0,0 1 0,0-1 0,0 0 1,0 0-1,4-1 0,-3 0 3,1 0 0,-1 0 0,0 0 0,0 0 0,0-1 0,-1 0 0,1 1 1,0-1-1,-1 0 0,1 0 0,3-4 0,2-3 11,0-1 1,-1 0-1,0 0 1,0-1-1,7-18 0,-4 3 38,-1-1-1,7-30 0,-7 22-51,-7 33-62,0 7 29,2 52-98,-4-40 107,1 0 0,1 1 0,0-1 0,2 0 0,8 27 0,-12-42 26,1 0 0,-1-1 0,1 1 0,0 0 1,0 0-1,0-1 0,0 1 0,0-1 0,0 1 0,1-1 0,-1 1 0,0-1 0,1 1 0,-1-1 0,1 0 0,-1 0 0,1 0 0,2 1 0,-2-2 1,-1 0 0,0 1 0,0-1 0,1 0 0,-1-1 0,0 1 0,0 0 0,0 0 0,1-1 0,-1 1 0,0 0 0,0-1 0,0 1 0,0-1 0,0 1 0,1-1 0,-1 0 0,0 0 0,0 1 0,-1-1 0,2-1 0,4-4 14,0-1-1,-1 0 1,0 0-1,-1 0 0,1-1 1,4-12-1,3-12 50,12-52 0,-21 76-60,-3 7-9,-1 1 1,1 0 0,0-1 0,0 1 0,0-1 0,1 1 0,-1 0 0,0-1-1,0 1 1,0-1 0,0 1 0,0 0 0,0-1 0,0 1 0,1 0 0,-1-1-1,0 1 1,0 0 0,1-1 0,-1 1 0,0 0 0,0 0 0,1-1 0,-1 1-1,0 0 1,1 0 0,-1-1 0,0 1 0,1 0 0,-1 0 0,5 11-51,1 34-28,-5-37 59,1 6-49,-1-3-149,0 0-1,1 0 0,0-1 1,1 1-1,5 11 0,-4-19-1652,-1-10 1093,-1-9 338,-1-12-257,-1-9-148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19012,'3'9'412,"0"-1"0,0 0 0,1 0-1,0 0 1,0 0 0,9 11 0,-11-16-508,1-1 1,0 1-1,0-1 1,0 1-1,0-1 0,0 0 1,0 0-1,1 0 0,-1 0 1,1-1-1,-1 1 0,1-1 1,-1 0-1,1 0 1,0 0-1,0-1 0,5 1 1,33-6-1779,-37 4 1781,0 0 0,0 0 0,1 1 0,-1-1 0,0 1 0,0 0 0,0 0 0,0 1 0,0-1 0,6 3 0,-10-3 179,0 1 0,0 0 0,0 0-1,0 0 1,0-1 0,0 1 0,-1 0 0,1 0 0,0 0 0,-1 0-1,1 0 1,-1 1 0,1-1 0,-1 0 0,1 0 0,-1 0 0,0 0 0,0 0-1,1 1 1,-1-1 0,0 0 0,0 0 0,0 0 0,0 1 0,-1-1-1,1 0 1,0 0 0,0 0 0,-1 0 0,0 2 0,-12 36 1894,12-38-1924,-8 17 850,6-14-683,1 0 0,0 0-1,0 0 1,0 0 0,1 0-1,-1 0 1,1 0 0,-1 8-1,3-12-201,0 0 1,0 0-1,0 0 0,0 0 0,0 0 0,0 0 0,0 0 0,-1 0 1,1-1-1,0 1 0,0 0 0,0-1 0,0 1 0,1-1 1,-1 1-20,3-2-45,0 0 0,1 0 0,-1 1 0,1 0 0,-1 0 0,1 0 0,-1 1 0,1-1 0,0 1 0,-1 0 0,1 0 0,0 1 0,-1-1 0,1 1 0,-1 0 0,1 1 0,-1-1 0,1 1 0,6 3 0,-7-3 48,-1 0 0,0 1 1,0-1-1,0 1 1,-1 0-1,1 0 1,0 0-1,-1 0 0,0 0 1,0 0-1,0 1 1,0-1-1,-1 1 0,1-1 1,-1 1-1,0 0 1,0 0-1,0-1 0,0 1 1,-1 0-1,1 0 1,-1 0-1,-1 7 1,1-7 9,-1 0 0,1-1 0,-1 1 0,0 0 0,0-1 0,0 1 0,0-1 0,-1 1 0,1-1 0,-1 0 0,0 1 0,0-1 0,0 0 0,-5 5 0,6-7-42,0 0 1,-1 0 0,1 0 0,-1-1 0,1 1 0,0 0 0,-1 0 0,1-1 0,-1 1-1,0-1 1,1 0 0,-1 1 0,1-1 0,-1 0 0,0 0 0,1 0 0,-1 0 0,0 0 0,1 0-1,-1 0 1,1-1 0,-1 1 0,0 0 0,1-1 0,-1 0 0,1 1 0,-1-1 0,1 0-1,0 0 1,-1 1 0,1-1 0,0 0 0,-1-1 0,1 1 0,-1-1 0,-16-19-158,4-7-99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94 16211,'7'0'487,"1"0"-1,-1-1 0,1 0 1,-1-1-1,0 1 0,0-1 1,10-5-1,-14 6-282,0 0 0,-1 0 1,1-1-1,-1 1 0,0-1 0,1 1 0,-1-1 0,0 0 0,0 0 1,0 0-1,0 0 0,0 0 0,-1-1 0,1 1 0,-1-1 0,1 1 0,-1-1 1,0 1-1,0-1 0,0 0 0,0 1 0,0-5 0,-1 6-149,1 0-1,-1 0 1,0 0-1,0-1 0,0 1 1,0 0-1,0 0 1,-1 0-1,1 0 1,0 0-1,0 0 1,-1 0-1,1 1 0,0-1 1,-1 0-1,1 0 1,-1 0-1,1 0 1,-1 0-1,0 0 0,1 1 1,-1-1-1,0 0 1,0 1-1,1-1 1,-1 0-1,0 1 1,0-1-1,0 1 0,0-1 1,0 1-1,0 0 1,0-1-1,0 1 1,0 0-1,0-1 1,0 1-1,0 0 0,0 0 1,0 0-1,0 0 1,0 0-1,0 0 1,0 0-1,0 1 0,-1-1 1,-3 1 18,1 0-1,0 0 1,0 0 0,0 0-1,0 1 1,0-1 0,0 1-1,0 0 1,0 1 0,-4 2-1,2 1-48,0 0 0,1 0 0,-1 1-1,1 0 1,0 0 0,1 1 0,0-1-1,-7 16 1,10-20-90,0-1 0,0 1-1,0-1 1,1 1 0,-1 0 0,1 0-1,-1-1 1,1 1 0,0 0-1,0 0 1,0-1 0,0 1 0,1 0-1,-1 0 1,1-1 0,-1 1-1,1 0 1,0-1 0,0 1 0,1-1-1,-1 1 1,0-1 0,1 1 0,-1-1-1,1 0 1,0 0 0,0 0-1,0 0 1,0 0 0,0 0 0,3 1-1,-3-1 15,1-1 0,0 0 0,1 1 1,-1-1-1,0-1 0,0 1 0,0 0 0,0-1 0,1 0 0,-1 1 0,0-1 0,0-1 0,1 1 0,-1 0 0,4-2 0,30-5-456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2 100 21405,'-1'21'633,"1"1"0,0-1 1,2 1-1,0-1 0,8 28 1,33 103 494,-36-132-1066,19 59 91,-26-103 285,-11-54-158,-5-23 134,-3-142-1,19 243-413,0-7 22,0 1 0,0-1 0,1 0-1,0 1 1,2-8 0,-3 13-17,0 0-1,1 0 0,-1 1 1,1-1-1,-1 0 1,0 0-1,1 1 0,-1-1 1,1 0-1,-1 1 1,1-1-1,0 0 1,-1 1-1,1-1 0,0 1 1,-1-1-1,1 1 1,1-1-1,0 1-2,-1-1 1,0 1-1,0 0 0,0 0 1,1 0-1,-1 0 0,0 1 1,0-1-1,0 0 0,0 0 1,1 1-1,-1-1 0,0 1 1,0-1-1,0 1 0,0-1 1,2 2-1,2 2 30,-1 0 0,1 0 1,-1 0-1,0 1 0,0-1 0,-1 1 0,1 0 0,-1 0 1,0 1-1,0-1 0,-1 0 0,0 1 0,0 0 0,0-1 1,0 1-1,-1 0 0,0 0 0,0 0 0,-1 0 0,0 8 1,1-4 56,-2 0 1,1 0-1,-1 0 1,-1 0 0,0 0-1,0 0 1,-1 0 0,0-1-1,-1 1 1,0-1-1,-7 12 1,10-19-128,0 0 0,0 0 0,-1 0 0,0 0 0,1-1 0,-1 1 0,0 0 0,0-1 0,0 1 0,0-1 0,0 1 0,0-1 0,0 0 0,0 0 0,0 0 0,-1 0 0,1-1 0,0 1 0,-1 0 0,1-1 0,-1 0 0,-4 1 0,5-2-80,0 1 0,1-1-1,-1 1 1,0-1 0,0 0 0,1 0-1,-1 0 1,0 1 0,1-2 0,-1 1 0,1 0-1,0 0 1,-1 0 0,1-1 0,0 1-1,0-1 1,-1 1 0,1-1 0,0 1-1,0-1 1,1 0 0,-1 1 0,0-1 0,1 0-1,-1 0 1,1 0 0,-1 1 0,1-1-1,0-4 1,0-15-635,9-3-177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17020,'5'13'539,"-1"0"1,-1 0-1,0 1 1,-1-1-1,-1 0 0,0 1 1,0-1-1,-3 20 1,0-6 30,-2-1 0,-1 0 0,-12 33-1,17-58-600,0-1 0,0 1 0,0 0 0,0-1 0,0 1 0,0-1 0,0 1 0,0-1 0,0 1 0,-1-1 0,1 1 0,0-1 0,0 1 0,-1-1 0,1 1 0,0-1 0,-1 1 0,1-1 0,0 1 0,-1-1 0,1 0-1,-1 1 1,1-1 0,0 0 0,-1 1 0,1-1 0,-1 0 0,1 0 0,-2 1 0,-4-16-1420,0-30-1549,5 19 1768,0 0 0,2 0 0,1 0 0,2 0 0,0 0 0,10-32 0,-13 55 1525,0 0 0,0 0 0,0 1 1,1-1-1,-1 1 0,1-1 1,-1 1-1,1-1 0,3-2 0,-4 4-181,-1 1 0,0 0-1,1-1 1,-1 1 0,0 0-1,1 0 1,-1 0 0,1-1-1,-1 1 1,1 0 0,-1 0-1,0 0 1,1 0 0,-1 0-1,1 0 1,-1 0 0,1 0-1,-1 0 1,0 0 0,1 0-1,-1 0 1,1 0 0,-1 0-1,1 0 1,0 1-19,0 0 0,0-1 0,0 1 0,-1 0 0,1 0 0,0-1 0,-1 1 0,1 0 0,0 0 0,-1 0 0,1 0 0,-1 0 0,0 0 0,1 0 0,0 1 0,15 49 3511,-7-21-1734,25 56 0,-29-77-1938,-1-1 0,1 0 0,1 0 0,-1 0 0,1-1-1,1 0 1,-1 0 0,1 0 0,0-1 0,15 10-1,-22-16 68,2 1-133,-1 0 0,1 0 0,0 0-1,-1 0 1,1 0 0,0-1 0,0 1 0,0 0-1,-1-1 1,1 0 0,0 1 0,0-1-1,2 0 1,0 0-519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97 18404,'10'-4'2136,"5"-5"-1471,11 1-297,4-3 1512,5 0-1464,2 0-664,0-2 272,2-3-152,-5 3-160</inkml:trace>
  <inkml:trace contextRef="#ctx0" brushRef="#br0" timeOffset="1">1 523 19444,'6'3'2193,"9"-11"-1057,8-5-424,9-7 1280,8-3-471,13-1-433,4-3-232,6 1-560,2 2-360,-5 4-864,-4 2-528,-10 6 1120,-7 3-248,-15 5-273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21101,'13'39'1896,"-1"4"-1312,-1 0-264,2 0 944,1 1-447,-1-3-729,-1-4-320,-1-8-425,-2-7-183,-5-11-304,-12-22-2713,-8-6 3249,-6-7-104,-2-6 80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14715,'0'-11'605,"0"-1"0,1 1 1,0 0-1,1 0 0,1-1 0,5-15 0,-7 23-371,1 0-1,0 0 0,0 0 1,0 1-1,0-1 1,1 1-1,0-1 1,-1 1-1,1 0 0,1 0 1,-1 0-1,0 0 1,1 0-1,-1 1 1,1 0-1,0-1 0,0 2 1,0-1-1,0 0 1,5-1-1,0 1-44,0 1 1,0 0-1,0 1 1,0 0-1,0 0 0,0 1 1,-1 0-1,1 0 0,0 1 1,0 1-1,-1-1 1,1 1-1,14 8 0,-17-9-177,0 1 0,-1 0 0,0 0 0,0 1 0,0-1 0,0 1 0,0 0 0,-1 1 0,0-1 0,0 1 0,0 0 0,0 0 0,-1 0 0,1 0-1,-1 1 1,-1-1 0,1 1 0,-1 0 0,0-1 0,0 1 0,0 7 0,-2-8 15,0 0 0,0-1 0,0 1 0,-1 0 1,0 0-1,0 0 0,0 0 0,-1-1 0,0 1 0,1-1 0,-2 1 0,1-1 0,0 0 1,-1 1-1,0-1 0,0 0 0,0-1 0,0 1 0,-1-1 0,0 1 0,1-1 0,-1 0 0,0 0 1,-1-1-1,1 1 0,-5 1 0,1 0-43,0 0 0,0-1 0,-1 0 1,1 0-1,-1-1 0,0 0 0,0-1 1,0 0-1,0 0 0,0-1 0,0 0 0,0-1 1,-13-2-1,17 2-245,0-1-1,1 0 1,-1 0 0,1 0-1,0 0 1,-6-5 0,9 7 198,1 0 1,-1 0 0,0-1 0,1 1-1,-1-1 1,1 1 0,-1 0 0,0-1-1,1 0 1,-1 1 0,1-1 0,-1 1-1,1-1 1,-1 1 0,1-1-1,0 0 1,-1 1 0,1-1 0,0 0-1,0 1 1,-1-1 0,1 0 0,0 0-1,0 1 1,0-1 0,0 0 0,0 0-1,0 1 1,0-1 0,0 0 0,0 0-1,0 1 1,0-1 0,0 0-1,1 0 1,-1 1 0,0-1 0,1 0-1,-1 1 1,0-1 0,1 0 0,-1 1-1,1-1 1,-1 1 0,1-1 0,-1 1-1,1-1 1,-1 1 0,2-1-1,11-7-851</inkml:trace>
  <inkml:trace contextRef="#ctx0" brushRef="#br0" timeOffset="1">428 137 18612,'9'31'1664,"-5"4"-1184,0 4-208,1 1 833,0 3-393,0-6-608,-2-2-312,1-9-536,-3-9 640,-1-16-136,-1 2-120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20180,'20'-20'1671,"-9"8"-538,0 1 1,24-19-1,-31 27-938,0 1 0,0-1 0,1 1-1,-1 0 1,0 0 0,1 1 0,-1-1 0,1 1 0,-1 0 0,1 0 0,0 0-1,0 1 1,-1 0 0,7 0 0,-8 0-183,0 1 0,0 0 0,-1 0 0,1 0 0,0 0 0,0 0 0,0 0-1,-1 1 1,1-1 0,-1 1 0,1 0 0,-1 0 0,0 0 0,1 0 0,-1 0 0,0 0 0,-1 1 0,1-1 0,0 1 0,-1-1 0,1 1-1,-1 0 1,0-1 0,0 1 0,0 0 0,1 5 0,1 1-43,-1 0 0,-1 0 0,0 1 0,0-1 0,-1 0 0,0 1-1,-2 11 1,-8 27-127,9-45 133,0 0 0,0 0 1,-1 0-1,1 0 0,-1 0 0,0 0 0,1 0 0,-2 0 1,1 0-1,0-1 0,-4 4 0,6-6 17,0 0 0,0 1 0,0-1-1,0 0 1,0 0 0,-1 0 0,1 0 0,0 0-1,0 0 1,0 1 0,0-1 0,-1 0 0,1 0-1,0 0 1,0 0 0,0 0 0,0 0 0,-1 0-1,1 0 1,0 0 0,0 0 0,0 0 0,-1 0-1,1 0 1,0 0 0,0 0 0,0 0 0,-1 0-1,1 0 1,0 0 0,0 0 0,0 0 0,0 0-1,-1-1 1,1 1 0,0 0 0,0 0 0,0 0-1,0 0 1,0 0 0,-1-1 0,0-8-203,5-11-54,-3 18 247,0 1-1,0-1 0,0 0 1,0 1-1,0-1 1,0 1-1,0-1 0,1 1 1,-1-1-1,1 1 1,-1 0-1,1 0 0,-1 0 1,1 0-1,0 0 1,-1 0-1,1 0 0,0 0 1,0 1-1,0-1 1,0 1-1,0-1 1,0 1-1,-1 0 0,1 0 1,0 0-1,0 0 1,0 0-1,0 0 0,0 0 1,0 1-1,0-1 1,0 1-1,0-1 0,-1 1 1,1 0-1,0 0 1,0 0-1,2 1 1,0 1 15,1 0 0,-1 0 0,0 0 0,0 1 1,0-1-1,-1 1 0,1 0 0,-1 0 0,0 1 0,0-1 1,0 1-1,0-1 0,3 9 0,-5-6 82,1 1 0,-1-1 0,0 0 0,-1 0 0,1 1 0,-1-1 0,-1 0 0,0 1 0,0-1 0,0 0 0,-1 0 0,0 0 0,0 0 0,-3 7 0,1-7 48,1 1 0,-1-1 0,0 0-1,-1 0 1,0 0 0,0-1 0,0 1 0,-1-1 0,0-1 0,0 1-1,0-1 1,-9 6 0,13-10-149,-1 1 0,0-1 0,1 1 0,-1-1 0,0 0 0,1 0 0,-1 0 0,0 0 0,0 0 0,0-1 0,0 0 0,0 1 0,0-1 0,0 0 0,0 0 0,0-1 0,0 1 0,0-1 0,0 1 0,1-1 1,-1 0-1,0 0 0,0 0 0,0 0 0,1-1 0,-1 1 0,1-1 0,-1 0 0,1 1 0,0-1 0,0 0 0,-1 0 0,1-1 0,-3-3 0,-1-11-273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4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19204,'2'-3'1744,"5"-6"-1183,0-1-233,13 3 768,6-2-232,4 1-384,4-2-224,5-2-888,1-1 400,-2-8 152,-6-1-112,-1-2-56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18588,'10'11'798,"-1"1"0,0 0 1,-1 0-1,0 1 0,-1 0 0,9 21 0,2 3 877,-4-7-816,-11-22-697,1 0 1,-1 0 0,1 0-1,1-1 1,-1 0 0,1 0-1,0 0 1,12 11 0,-16-17-159,0-1 1,0 1-1,0-1 0,1 1 1,-1-1-1,0 1 1,0-1-1,0 0 1,1 1-1,-1-1 1,0 0-1,0 0 0,1 0 1,-1 0-1,0 0 1,0-1-1,1 1 1,-1 0-1,0 0 1,0-1-1,0 1 0,1-1 1,-1 1-1,0-1 1,0 0-1,0 1 1,0-1-1,0 0 0,0 0 1,0 1-1,1-3 1,4-3 0,0 0-1,-1-1 1,8-12 0,-4 6 4,-6 9-14,0 0-1,1 1 1,-1-1 0,1 1-1,0 0 1,0 0-1,0 0 1,0 0-1,7-3 1,-10 6 1,1-1 1,-1 1-1,1-1 0,0 1 1,-1 0-1,1 0 0,0-1 1,-1 1-1,1 0 0,0 1 1,-1-1-1,1 0 1,-1 0-1,1 1 0,0-1 1,-1 1-1,1-1 0,-1 1 1,1 0-1,-1-1 0,1 1 1,-1 0-1,0 0 0,1 0 1,-1 0-1,0 1 1,0-1-1,0 0 0,0 0 1,0 1-1,0-1 0,1 2 1,5 8-9,-2-1 1,1 1 0,-1 0 0,-1 1-1,0-1 1,-1 1 0,0 0 0,2 18-1,-4-20 71,0 0 0,-1 0 0,0 0 0,0 0 0,-1 0 0,0 0 0,-1 0 0,0 0 0,-1 0 0,-7 16-1,10-23-42,-1-1 0,0 0 0,0 0 0,0 0 0,-1 0 0,1 0 0,0 0 0,-1 0 0,1 0 0,-1 0 0,0-1 0,1 1 0,-1-1 0,0 1 0,0-1 0,0 0 0,0 0 0,0 0 0,-1 0 0,1 0 0,0 0 0,0 0 0,-1-1 0,1 1 0,0-1 0,-1 0 0,1 0 0,0 0 0,-1 0 0,1 0 0,0 0 0,-1 0 0,1-1 0,0 1 0,-1-1 0,1 0 0,0 0 0,-4-2 0,-1 0-164,1-1 0,0 0 0,0-1-1,0 0 1,0 1 0,1-2 0,0 1-1,0-1 1,0 0 0,1 0 0,-6-9 0,-6-26 4,15 39 95,0-1 0,1 0-1,-1 0 1,1 0 0,0 0-1,-1 0 1,2 0 0,-1 0 0,0 1-1,0-1 1,1 0 0,1-5-1,12-13-504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103 189 17828,'4'-3'237,"-1"0"0,0 0 1,1 0-1,-1 0 0,0 0 1,0 0-1,-1-1 0,1 1 1,-1-1-1,1 0 0,-1 0 0,0 0 1,-1 0-1,1 0 0,-1-1 1,0 1-1,0 0 0,0-1 1,0 1-1,-1 0 0,0-1 0,0 1 1,-1-7-1,1 7-97,0 0 0,-1 0 1,1-1-1,-1 1 0,0 0 0,0 0 0,-1 0 0,1 0 1,-1 1-1,0-1 0,0 0 0,0 1 0,-1-1 0,1 1 0,-1 0 1,0 0-1,0 0 0,0 0 0,0 0 0,0 0 0,-1 1 1,1 0-1,-1 0 0,-7-4 0,9 6-114,0-1 1,0 0-1,-1 1 1,1 0-1,0 0 0,0 0 1,-1 0-1,1 0 1,0 0-1,0 0 0,-1 1 1,1-1-1,0 1 1,0-1-1,0 1 0,0 0 1,0 0-1,0 0 1,0 0-1,0 0 0,0 1 1,0-1-1,1 1 0,-1-1 1,0 1-1,1-1 1,-1 1-1,1 0 0,0 0 1,0 0-1,-1 0 1,1 0-1,0 0 0,0 3 1,-3 4-15,0 1 0,1-1 0,0 1 0,1 0 0,0 0 0,0 13 0,1 35-20,1-53 6,0-1 0,1 0 0,0 1-1,-1-1 1,1 0 0,1 0 0,-1 0 0,1 0 0,-1 0-1,5 7 1,-5-10 0,0 0-1,0 0 1,0 0-1,0-1 1,0 1-1,0 0 1,0-1-1,0 1 1,1 0-1,-1-1 1,0 0-1,0 1 1,0-1-1,1 0 1,-1 1-1,0-1 0,0 0 1,1 0-1,-1 0 1,0 0-1,1 0 1,-1 0-1,0-1 1,0 1-1,0 0 1,1-1-1,1 0 1,35-19-501,-25 13 68,94-45-2924,-87 43 2520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16396,'2'30'2061,"1"0"1,11 46 0,-1-8-842,-8-32-693,21 120 1279,-19-126-1474,1-1-1,1 1 1,13 27 0,-20-53-308,0-1 0,-1 1 0,1-1 0,0 1 1,1-1-1,-1 0 0,1 0 0,-1 0 1,1-1-1,0 1 0,5 3 0,-7-5-21,1-1 0,-1 1 0,1 0 0,-1-1 0,1 1 0,-1-1 0,1 0 0,-1 0 0,1 1 0,-1-1 0,1 0 0,0 0-1,-1-1 1,1 1 0,-1 0 0,1 0 0,-1-1 0,1 1 0,-1-1 0,1 1 0,-1-1 0,1 0 0,-1 1 0,0-1 0,1 0 0,-1 0 0,0 0-1,0 0 1,2-2 0,1-1 7,1-1-1,-1 1 1,0-1-1,0 0 1,-1-1-1,0 1 1,0 0-1,4-10 0,12-48 125,-15 48-78,0 1 1,1 0-1,10-23 0,-15 37-55,0-1 0,1 0 0,-1 0 0,0 1 0,1-1 0,-1 0 0,0 1 0,1-1 0,-1 0 0,1 1-1,0-1 1,-1 0 0,1 1 0,-1-1 0,1 1 0,0 0 0,-1-1 0,1 1 0,0-1 0,0 1 0,-1 0 0,1-1-1,0 1 1,0 0 0,-1 0 0,1 0 0,0 0 0,0 0 0,0 0 0,1 0 0,-1 0-4,1 1 0,-1 0 0,1 0 1,-1 0-1,0 0 0,1 0 0,-1 0 0,0 0 0,0 1 1,0-1-1,0 0 0,0 1 0,2 2 0,2 6-38,1 1-1,-1 0 1,3 13-1,-5-13 5,5 15 54,-6-23 119,-2-17 140,-2-4-59,-1-1 0,0 1 0,-1 0 0,-1 1 1,-1-1-1,-1 1 0,0 0 0,-16-27 0,24 45-224,0 1 0,1-1 0,-1 0 1,1 0-1,-1 0 0,1 1 0,0-1 0,0-1 1,-1 1-1,1 0 0,0 0 0,0-1 0,0 1 1,0-1-1,0 1 0,0-1 0,0 0 0,0 0 1,-1 0-1,1 0 0,0 0 0,0 0 1,0-1-1,0 1 0,0-1 0,0 1 0,0-1 1,0 0-1,3-1 0,-2 0-223,1 0-1,-1 1 1,0-1 0,1 0-1,-1 0 1,0-1-1,0 1 1,-1-1 0,1 1-1,0-1 1,-1 0 0,1 0-1,-1 0 1,0 0 0,0-1-1,-1 1 1,3-4 0,-3 3 53,0 0 0,-1 0 0,1 0 0,-1 0 0,0 0 0,0 0 0,0 0 0,-1-8 0,-8-12-839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19748,'5'0'2537,"2"-9"-1593,4-2-432,5-3 1713,4-5-1161,6 2-504,5 0-984,7 1-616,0 3 848,3 0-225,7-1-175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25 18956,'-3'8'363,"-28"72"2183,28-70-2368,1-1 0,0 1 0,0 0 1,1 0-1,1 0 0,0 15 0,0-24-151,0 0 1,0 1 0,0-1-1,1 0 1,-1 0 0,0 0-1,0 0 1,1 0 0,-1 1-1,0-1 1,1 0-1,-1 0 1,1 0 0,-1 0-1,2 1 1,-2-2-10,0 0-1,1 0 0,-1 0 1,0 0-1,1 0 1,-1 0-1,0 0 1,1 0-1,-1-1 0,0 1 1,1 0-1,-1 0 1,0 0-1,1 0 0,-1 0 1,0-1-1,0 1 1,1 0-1,-1 0 1,0 0-1,0-1 0,1 1 1,-1 0-1,0 0 1,0-1-1,0 1 1,1 0-1,-1-1 0,0 1 1,0 0-1,0-1 1,15-33 689,-6-10 123,7-88 1,-18 164-1313,2 0 0,1-1 0,8 47 0,-9-77 390,0 0 0,0 1 0,0-1 0,0 0 0,0 0-1,1 0 1,-1 0 0,0 0 0,1 0 0,-1 0 0,1 0 0,-1 0 0,1 0 0,0 0 0,-1 0 0,1 0 0,0 0 0,-1-1 0,1 1-1,0 0 1,0-1 0,0 1 0,0 0 0,0-1 0,2 2 0,-2-3 22,0 1 0,0-1 1,1 1-1,-1-1 0,0 1 0,0-1 0,0 0 1,0 1-1,0-1 0,0 0 0,0 0 0,0 0 0,0 0 1,-1 0-1,1 0 0,0 0 0,0 0 0,-1 0 1,1 0-1,-1 0 0,1-1 0,0-1 0,10-25-910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68 14515,'-9'30'1820,"-11"52"0,18-72-1663,1 0 0,0 0 0,0 0 0,1-1 0,1 1 0,0 0 0,0 0 0,1 0 0,4 13 1,-6-22-145,0 0 0,0 0 0,1 1 0,-1-1 1,0 0-1,1 0 0,-1 0 0,1 0 0,-1 0 1,1 0-1,0 0 0,-1-1 0,1 1 1,0 0-1,0 0 0,-1 0 0,1-1 0,0 1 1,0 0-1,0-1 0,0 1 0,0-1 0,0 1 1,0-1-1,0 1 0,0-1 0,0 0 1,0 1-1,2-1 0,-1-1 2,0 1 0,0-1 0,0 0-1,0 1 1,-1-1 0,1 0 0,0 0 0,0-1 0,-1 1 0,1 0-1,0-1 1,-1 1 0,1 0 0,1-3 0,5-7 43,0 0 0,0-1 0,9-18-1,-7 10 59,-1-1 0,9-34 0,-16 48-71,0 0 0,0-1 0,-1 1-1,-1 0 1,1 0 0,-1 0 0,0-1-1,-1 1 1,1 0 0,-2 0-1,1-1 1,-3-6 0,3 12-23,1 0-1,-1 0 1,0 0 0,0 0 0,0 0 0,0 1-1,0-1 1,-1 0 0,1 0 0,0 1 0,-1-1-1,0 1 1,1-1 0,-1 1 0,0 0-1,1 0 1,-1 0 0,0 0 0,0 0 0,0 0-1,0 0 1,0 1 0,0-1 0,0 0-1,0 1 1,0 0 0,-1 0 0,1-1 0,0 1-1,0 1 1,0-1 0,0 0 0,0 0-1,-1 1 1,1-1 0,0 1 0,0 0 0,0 0-1,-3 1 1,-1 1 52,-1 0-1,1 1 0,0 0 1,0 0-1,0 0 1,1 1-1,-1 0 1,1 0-1,0 0 1,-7 11-1,8-10-2,0 0 0,1 0 1,-1 0-1,1 1 0,0 0 0,1-1 1,0 1-1,0 0 0,1 0 0,-1 1 1,1-1-1,1 0 0,0 11 1,0-17-54,0 0 1,1 1 0,-1-1 0,1 0 0,-1 0 0,1 1 0,-1-1 0,1 0 0,0 0 0,0 0 0,0 0 0,-1 0 0,1 0 0,0 0 0,0 0 0,0 0 0,1 0 0,-1-1 0,0 1 0,0 0 0,0-1 0,0 1 0,1-1 0,-1 1 0,0-1 0,1 0 0,-1 0 0,0 1 0,1-1 0,-1 0 0,0 0 0,1 0 0,-1 0 0,2-1 0,8 0 29,-1 0 0,1-1-1,15-5 1,-8 2 5,-9 3-39,0 0 0,0 1 0,1 0 0,-1 1 0,0 0 0,12 2 0,-17-1-16,-1-1 0,0 1 0,1 0 0,-1 0 0,0 1 0,1-1 1,-1 1-1,0-1 0,0 1 0,0 0 0,-1 0 0,1 1 0,0-1 0,-1 0 0,0 1 0,1 0 0,-1-1 1,0 1-1,3 5 0,-3-3-56,1 0-143,0 0-1,0 0 1,-1 0-1,0 0 1,0 1-1,-1-1 1,2 7-1,-4-7-751,-2-9 512,-2-13-55,0-10-195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16764,'3'6'356,"0"1"1,0-1 0,-1 1-1,0-1 1,0 1 0,-1 0-1,0 0 1,0 0 0,0 0-1,-2 14 1,3 5 719,1 33 324,-2-24-639,2 0 1,1 0 0,17 67 0,-20-99-705,1 0 1,-1 0 0,0 0-1,1 0 1,0 0 0,-1 0 0,4 3-1,-4-6-49,-1 1 0,0-1 1,1 0-1,-1 1 0,0-1 0,1 0 0,-1 1 0,0-1 0,1 0 0,-1 0 0,1 0 0,-1 1 1,0-1-1,1 0 0,-1 0 0,1 0 0,-1 0 0,1 0 0,-1 0 0,1 0 0,0 0 0,0 0-6,-1-1-1,1 1 0,0 0 0,-1-1 0,1 1 0,-1-1 0,1 1 1,-1-1-1,1 1 0,-1-1 0,1 0 0,-1 1 0,0-1 0,1 1 1,-1-1-1,0 0 0,1 1 0,-1-2 0,3-11-111,0 1 1,-2-1-1,1 1 0,-1-1 0,-1 0 1,-1 0-1,0 1 0,0-1 0,-4-12 1,1 11-288,4 21 243,7 22 118,-7-27 40,1 0 1,0-1 0,-1 1 0,1-1 0,0 1-1,0-1 1,0 1 0,0-1 0,0 1-1,1-1 1,-1 0 0,0 0 0,1 0-1,-1 1 1,1-1 0,-1-1 0,1 1-1,-1 0 1,1 0 0,0-1 0,-1 1-1,5 0 1,-5-1 21,1 0 0,0-1 0,0 1 0,0-1 0,0 1 0,0-1 0,-1 0 0,1 0 0,0 1 0,-1-1 0,1 0-1,0-1 1,-1 1 0,1 0 0,-1 0 0,0-1 0,1 1 0,-1-1 0,0 1 0,0-1 0,1-2 0,2-2 69,0 0 1,-1 0 0,0 0-1,0-1 1,-1 1 0,0-1-1,0 0 1,-1 1-1,1-1 1,-1 0 0,-1 0-1,1-9 1,-1 15-93,0 1 1,0 0 0,0-1-1,0 1 1,0 0-1,0-1 1,0 1 0,0 0-1,0 0 1,0-1 0,0 1-1,-1 0 1,1-1-1,0 1 1,0 0 0,0 0-1,0-1 1,0 1-1,-1 0 1,1 0 0,0-1-1,0 1 1,0 0 0,-1 0-1,1-1 1,0 1-1,0 0 1,-1 0 0,1 0-1,-1-1 1,-5 8 45,-4 15-21,6-8-20,0 1 0,2-1 0,-1 1 0,2 0 0,0 0 0,2 23 0,-1-37 7,0 0 0,0 0 0,0 0 0,0 0 0,0 0 0,0 0-1,1 0 1,-1-1 0,0 1 0,1 0 0,-1 0 0,0 0 0,1 0 0,-1 0 0,1-1-1,-1 1 1,1 0 0,0 0 0,-1-1 0,2 2 0,-2-2-2,1 0 0,-1 0 1,1 0-1,0 0 0,-1 0 0,1-1 1,-1 1-1,1 0 0,-1 0 0,1 0 1,-1 0-1,1-1 0,-1 1 0,1 0 1,-1 0-1,1-1 0,-1 1 0,1-1 1,-1 1-1,1 0 0,-1-1 0,0 1 1,1-1-1,5-7 151,0 0 0,9-16 0,-10 15-88,0 1 7,29-40 222,-33 46-313,1-1 0,0 1 1,0 0-1,0 0 0,0 0 1,0 1-1,1-1 0,-1 0 1,1 1-1,-1 0 0,1-1 1,-1 1-1,1 0 0,0 0 1,-1 1-1,6-2 0,-6 2-9,-1 0 0,1 1 0,0-1-1,-1 1 1,1-1 0,-1 1 0,1 0-1,-1-1 1,1 1 0,-1 0-1,1 0 1,-1 0 0,0 0 0,0 0-1,1 0 1,-1 0 0,0 1-1,0-1 1,0 0 0,0 1 0,0-1-1,-1 0 1,1 1 0,0 1-1,3 6-144,0 0 1,4 19-1,-6-17 15,10 38-1397,-10-63-46,-5-4 1110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8:2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17164,'-4'8'793,"1"0"0,1 1 0,0-1 0,0 1 0,0-1 0,1 1 0,0 0 0,1 14 0,0-10-77,-1 27-249,2 0 0,1-1 0,3 1-1,17 72 1,-21-107-456,1 1 0,0-1 0,0 0 0,1 0 0,-1 0 0,1-1 1,6 9-1,-8-13-9,-1 1 0,1 0 0,0-1 0,0 1 0,-1 0 0,1-1 0,0 1 0,0-1 0,0 1 0,-1-1 0,1 1 0,0-1 0,0 0 0,0 1 0,0-1 0,0 0 0,0 0 0,0 0 0,1 0 0,0 0-1,-1-1 1,0 1-1,0-1 1,0 1-1,1-1 0,-1 0 1,0 1-1,0-1 1,0 0-1,0 0 1,0 0-1,0 0 0,-1 0 1,1 0-1,0 0 1,0 0-1,-1 0 1,1 0-1,0-2 1,3-6 5,-1-1 0,0 0 0,0 0 1,-1 0-1,0-1 0,-1 1 1,0-1-1,-1 1 0,0 0 0,0-1 1,-1 1-1,-1-1 0,0 1 1,-5-17-1,-1 15-32,8 12 24,0 0 1,0 0-1,-1 0 1,1 0-1,0 0 1,0 0-1,0 0 1,-1 0-1,1 0 0,0 0 1,0 0-1,-1 0 1,1 0-1,0 0 1,0 0-1,-1 0 1,1 0-1,0 0 0,0 0 1,0 0-1,-1 0 1,1 0-1,0 0 1,0 1-1,0-1 1,-1 0-1,1 0 1,0 0-1,0 0 0,-1 1 1,0 0-3,0 1 0,1-1-1,-1 1 1,0-1 0,0 1 0,1 0 0,-1-1 0,1 1-1,-1-1 1,1 1 0,0 3 0,0 42-63,0-45 68,0 0 0,0 0 0,0 0 0,1 0 1,-1-1-1,1 1 0,-1 0 0,1 0 0,0 0 0,0-1 1,0 1-1,0-1 0,0 1 0,0 0 0,0-1 0,0 0 0,1 1 1,-1-1-1,0 0 0,1 1 0,2 1 0,-2-3 8,-1 0-1,0 0 0,1 1 1,-1-1-1,0 0 1,1 0-1,-1 0 0,0-1 1,1 1-1,-1 0 1,0 0-1,1-1 0,-1 1 1,0-1-1,0 1 0,0-1 1,1 1-1,-1-1 1,0 0-1,0 0 0,0 0 1,1-1-1,24-24 171,-20 19-130,3-4 16,32-31 172,-38 40-231,-1 0-1,1 0 0,0 0 1,-1 0-1,1 0 0,0 1 1,0-1-1,0 1 1,0 0-1,1 0 0,-1 0 1,0 1-1,0-1 0,5 0 1,-5 2-21,0-1 1,-1 1 0,1 0 0,0 0-1,-1 0 1,1 0 0,-1 0 0,0 1-1,1-1 1,-1 1 0,0-1 0,0 1-1,0 0 1,0 0 0,0 0 0,-1 0-1,1 0 1,0 0 0,-1 1 0,0-1-1,1 0 1,0 4 0,4 7-397,-1 0 0,7 24 1,-12-34 248,3 3-1748,-2-10 1236,-1-11 66,0 0-93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3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83 14931,'-2'-14'657,"-7"-27"441,8 39-994,1 0 1,-1 1-1,1 0 0,-1-1 1,0 1-1,1-1 1,-1 1-1,0 0 0,0-1 1,0 1-1,0 0 1,0 0-1,0 0 0,0 0 1,-1 0-1,1 0 1,0 0-1,-1 0 0,1 0 1,0 1-1,-3-2 1,2 2-16,0 0 1,1 0-1,-1 1 1,0-1 0,1 0-1,-1 1 1,1-1-1,-1 1 1,1 0-1,-1-1 1,1 1 0,0 0-1,-1 0 1,1 0-1,0 0 1,-1 0-1,1 0 1,0 1-1,0-1 1,0 0 0,0 0-1,0 1 1,0-1-1,1 1 1,-1-1-1,0 3 1,-19 44 441,19-45-474,-32 119 149,-29 212 1,40-198-175,16-100-28,-121 822 21,122-819-20,2-24-18,1 0 0,0 1-1,2-1 1,0 0 0,0 0 0,2 0-1,2 15 1,-4-28 9,1 0 0,-1-1-1,1 1 1,-1-1 0,1 1 0,-1-1 0,1 1-1,0-1 1,0 1 0,0-1 0,0 1-1,0-1 1,0 0 0,0 0 0,0 0 0,1 0-1,-1 0 1,0 0 0,1 0 0,-1 0-1,0 0 1,1 0 0,-1-1 0,1 1 0,0-1-1,-1 1 1,1-1 0,-1 1 0,1-1 0,0 0-1,-1 0 1,1 0 0,0 0 0,-1 0-1,1 0 1,0-1 0,-1 1 0,1 0 0,1-1-1,7-2-46,-1-1 0,0 0 0,0 0-1,-1 0 1,14-10 0,154-106-604,-113 78 517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3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1416 13459,'0'2'79,"1"0"1,-1 0 0,1 0-1,-1 0 1,1-1-1,0 1 1,-1 0 0,1 0-1,0-1 1,0 1-1,0-1 1,0 1 0,0-1-1,1 1 1,-1-1-1,0 0 1,1 1 0,-1-1-1,1 0 1,-1 0-1,1 0 1,0 0 0,-1 0-1,1-1 1,0 1 0,0 0-1,2 0 1,5 1 166,1 1 0,-1-1 0,1 0 0,12 0 0,57-2 151,0-3-1,139-23 1,-143 15-296,1160-130 181,869 29-38,-1486 82-13,-58 1-108,-483 27-79,125 13-1,-164-5-41,0 1 0,-1 1-1,0 2 1,0 2 0,46 22 0,-51-21-181,2 0 1,39 8-1,-37-11 25,-21-1 38,-14-9 111,-1 1 0,0-1 1,0 0-1,1 1 0,-1-1 0,0 1 1,0-1-1,0 1 0,0-1 0,0 1 0,1-1 1,-1 1-1,0-1 0,0 1 0,0-1 1,-1 0-1,1 1 0,0-1 0,0 1 1,0-1-1,0 1 0,0 0 0,-3 2-23,1 1-1,0-1 1,-1 1-1,1-1 1,-1 0-1,-4 4 0,4-5 8,0 1-1,0 0 0,1 0 0,-1-1 0,1 2 0,0-1 0,0 0 0,-2 5 0,3-7 29,0 0-1,1 0 0,-1 0 0,0 0 0,1 0 0,-1 0 0,0 0 0,0 0 0,0 0 1,0 0-1,0-1 0,0 1 0,0 0 0,0-1 0,0 1 0,0-1 0,-1 1 0,1-1 0,-2 1 1,-29 6-12,26-6 8,-5 1 1,0 0 1,-1-1 0,1-1 0,-1 0 0,1 0 0,-1-1 0,-11-3 0,19 3 3,-1 0 0,1 0 0,0 0-1,0-1 1,0 0 0,0 0 0,0 0 0,1 0 0,-1-1-1,0 1 1,1-1 0,0 0 0,0 0 0,0 0 0,0-1 0,0 1-1,1-1 1,-1 1 0,1-1 0,0 0 0,-3-7 0,-2-13 33,0 1 1,2-2-1,0 1 0,-1-44 1,7-103 105,1 105-88,-1-440 672,-2 477-684,2 0-1,0 0 1,2 0 0,1 0 0,1 1 0,2 0 0,1 0-1,18-44 1,-21 55-30,5-8 76,-6 26-129,-3-1 37,-1 0 0,0 1-1,1-1 1,-1 0 0,1 0-1,-1 1 1,0-1 0,1 0-1,-1 0 1,1 0-1,-1 0 1,1 0 0,-1 0-1,0 0 1,1 0 0,-1 0-1,1 0 1,-1 0 0,1 0-1,-1 0 1,1 0 0,-1 0-1,0 0 1,1 0-1,-1-1 1,1 1 0,-1 0-1,0 0 1,1 0 0,-1-1-1,0 1 1,1 0 0,-1-1-1,1 0 3,0 0-1,0 0 0,0 0 1,-1 1-1,1-1 0,0-1 1,-1 1-1,1 0 0,-1 0 1,1 0-1,-1 0 0,0 0 1,0 0-1,1-3 0,-1 4-4,0-1-1,0 0 1,0 1-1,-1-1 0,1 1 1,0-1-1,0 1 1,-1-1-1,1 1 1,0-1-1,-1 1 0,1-1 1,0 1-1,-1-1 1,1 1-1,-1-1 1,1 1-1,-1 0 1,1-1-1,0 1 0,-2-1 1,-2-1-15,-1 1 0,0-1 0,0 1 0,1 0 0,-10-1 0,6 1 38,-26-5-63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26:5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14331,'-5'-24'882,"5"24"-873,0 0 0,0 0 0,0 0 0,0 0 0,0 0 0,0 0 1,0 0-1,0 0 0,1 0 0,-1 0 0,0 0 0,0 0 0,0 0 0,0 0 1,0 0-1,0 0 0,0 0 0,0 0 0,0 0 0,0 0 0,0 0 1,1 0-1,-1 0 0,0 0 0,0 0 0,0 0 0,0 0 0,0 0 1,0 0-1,0 0 0,0-1 0,0 1 0,0 0 0,0 0 0,0 0 0,0 0 1,0 0-1,0 0 0,0 0 0,0 0 0,0 0 0,0 0 0,0 0 1,0-1-1,0 1 0,0 0 0,0 0 0,0 0 0,0 0 0,0 0 0,0 0 1,0 0-1,0 0 0,0 0 0,0 0 0,0-1 0,0 1 0,0 0 1,0 0-1,0 0 0,0 0 0,7 9 258,8 15 80,25 41 321,3-1 1,62 72 0,121 96-525,-199-208-354,-11-9-136,0 0 0,0 0 0,15 22 0,-31-36 326,10 16-249,-10-17 257,0 1 1,0-1-1,0 1 0,0-1 0,0 1 0,0-1 0,0 0 0,0 1 1,0-1-1,0 1 0,0-1 0,0 1 0,0-1 0,0 0 0,-1 1 1,1-1-1,0 1 0,0-1 0,0 0 0,-1 1 0,1-1 1,0 0-1,0 1 0,-1-1 0,1 0 0,0 0 0,-1 1 0,1-1 1,0 0-1,-1 0 0,1 1 0,-1-1 0,1 0 0,0 0 1,-1 0-1,1 0 0,-1 0 0,0 1 0,-20 2-479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4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96 17156,'-1'0'87,"0"0"1,1-1-1,-1 1 1,0 0-1,1 0 1,-1-1-1,0 1 1,1 0-1,-1-1 1,0 1-1,1 0 1,-1-1-1,1 1 0,-1-1 1,1 1-1,-1-1 1,1 1-1,-1-1 1,1 0-1,-1 1 1,1-1-1,0 0 1,-1 1-1,1-1 1,0 0-1,0 1 1,0-1-1,-1 0 1,1 1-1,0-2 1,0 0 52,1 1-1,-1-1 1,1 0 0,-1 1 0,1-1-1,0 1 1,0-1 0,0 1 0,0-1-1,0 1 1,0-1 0,2-1 0,2-2 147,1-1 1,0 1-1,0 1 0,1-1 1,6-3-1,-4 4-140,-1 0-1,0 0 1,1 1 0,0 1-1,-1 0 1,15-2 0,-20 3-133,-1 1 1,1 0-1,0 0 1,-1 0 0,1 0-1,-1 1 1,1-1-1,0 0 1,-1 1-1,1 0 1,-1 0-1,0 0 1,1 0-1,-1 0 1,0 0-1,1 1 1,-1-1-1,0 1 1,0-1-1,0 1 1,0 0-1,-1 0 1,1 0 0,0 0-1,-1 0 1,1 0-1,1 5 1,-1-1-4,0 0 0,0 0 0,0 1 0,-1-1 0,0 1 0,-1-1-1,1 1 1,-1-1 0,0 1 0,-1-1 0,0 1 0,0-1 0,-3 10 0,-4 10 48,-21 49 0,16-45-14,-4 9 28,7-18 35,1 0 0,1 1-1,0 1 1,2-1-1,0 1 1,-3 39 0,9-60-89,0 0 1,0 1 0,0-1 0,0 0 0,0 1 0,1-1 0,-1 0 0,1 1 0,0-1-1,-1 0 1,1 0 0,0 0 0,3 4 0,-3-5-13,-1 0 0,1 0 0,0-1 0,0 1 1,0 0-1,0-1 0,1 1 0,-1-1 0,0 1 0,0-1 0,0 1 0,0-1 1,1 0-1,-1 1 0,0-1 0,0 0 0,1 0 0,-1 0 0,0 0 0,0 0 1,0 0-1,1-1 0,-1 1 0,0 0 0,0-1 0,3 0 0,5-3-117,1 0 1,-1 0-1,1-1 0,-1 0 0,-1-1 0,11-8 0,45-45-806,-37 27 582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3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5228 1759 11819,'133'-14'3378,"447"-66"-2635,8 52 219,-404 31-607,252 0 85,-295-9-384,151-24 0,50-39 119,-327 66-140,-8 1-2,0 1-1,0-1 0,-1 0 0,1 0 1,0-1-1,-1 0 0,1 0 1,-1-1-1,0 1 0,10-9 1,-16 11-23,1 1 0,-1-1 1,0 1-1,1-1 0,-1 0 1,0 1-1,0-1 0,1 1 0,-1-1 1,0 0-1,0 1 0,0-1 1,0 1-1,0-1 0,0 0 1,0 1-1,0-1 0,0 1 1,0-1-1,0 0 0,-1 1 1,1-1-1,0 1 0,0-1 1,-1 0-1,1 1 0,0-1 1,0 1-1,-1-1 0,1 1 0,-1-1 1,1 1-1,0 0 0,-1-1 1,1 1-1,-1-1 0,1 1 1,-1 0-1,1-1 0,-1 1 1,0 0-1,1 0 0,-2-1 1,-30-14 250,26 13-199,-22-8 166,-32-13 216,56 22-406,0-1-1,1 0 0,0 0 1,-1 0-1,1-1 0,0 1 1,0-1-1,1 1 0,-1-1 1,0 0-1,1 0 0,-4-6 1,5 5-12,-1 0 1,1 0 0,1 0 0,-1 0 0,0 0 0,1 0-1,0 0 1,0 0 0,0 0 0,0 0 0,1 0-1,0 0 1,1-5 0,3-9 25,13-28-1,-11 27-47,16-36-24,-4 0 0,-1-2-1,17-106 1,-29 98 21,-4-85-1,-15-65 9,1 2 32,11 179-31,2 0 0,2-1 1,1 1-1,1 1 0,2-1 0,12-33 1,-23 72-31,0 0 1,0 0-1,0 0 1,0-1-1,0 1 1,-1-1-1,-6 4 1,-49 33-19,43-33 0,-1 0-1,-1-1 0,1-1 1,-1 0-1,-36 5 1,-105 4-220,98-11 190,-976 30-193,693-30 235,-158 6 2,-992 7 22,1262-20-31,-253 1-2,405 4 29,-785 36-22,-1009 144 15,1343-121 464,466-53-401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2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2545,'2'-7'523,"0"1"1,1 0-1,0 0 1,0 0-1,1 0 1,-1 0 0,1 1-1,0 0 1,1 0-1,-1 0 1,11-8-1,6-5 1052,33-21 0,-50 37-1367,0 0 1,0-1-1,0 1 0,0 1 0,0-1 0,0 1 1,8-2-1,-12 2-119,1 1 0,0 0 0,-1-1 0,1 1 0,0-1 0,-1 0 1,1 1-1,-1-1 0,1 1 0,-1-1 0,0 0 0,1 1 0,-1-1 0,1 0 0,-1 1 0,0-1 0,0 0 0,1 0 1,-1 1-1,0-2 0,4-19 2302,-3 17-1729,0-26 6477,-1 45-6307,-9 249-289,1-132-618,13 174-1,-4-297-6,0 3-362,0-1 1,0 1 0,1-1-1,1 1 1,6 15 0,-9-27 431,0 0 1,0 0 0,0 0 0,0 0-1,0 0 1,0 0 0,0 0-1,0 0 1,0 0 0,0 0-1,0 0 1,0 0 0,0 0-1,0 0 1,0 0 0,0-1-1,0 1 1,0 0 0,0 0-1,0 0 1,0 0 0,1 0-1,-1 0 1,0 0 0,0 0-1,0 0 1,0 0 0,0 0-1,0 0 1,0 0 0,0 0-1,0 0 1,0 0 0,0 0-1,0 0 1,0 0 0,1 0-1,-1 0 1,0 0 0,0 0-1,0 0 1,0 0 0,0 0-1,0 0 1,0 0 0,0 1 0,0-1-1,0 0 1,0 0 0,0 0-1,0 0 1,0 0 0,0 0-1,0 0 1,0 0 0,0 0-1,1 0 1,-1 0 0,0 0-1,0 0 1,0 0 0,0 1-1,1-8-364,-2-7-309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12899,'-1'0'6799,"3"-15"-3238,-3 14-3495,1 0-1,0 0 1,1 0 0,-1 0-1,0 0 1,0 0 0,0 0-1,0 0 1,1 0 0,-1 0-1,0 0 1,1 0-1,-1 0 1,1 0 0,-1 1-1,1-1 1,0 0 0,-1 0-1,1 1 1,0-1 0,-1 0-1,1 0 1,0 1-1,0-1 1,0 1 0,-1-1-1,1 1 1,0-1 0,0 1-1,0 0 1,0-1 0,0 1-1,1 0 1,25 4 276,25 9 0,-29-8-75,-7-1-173,-9-2-53,0-1 1,-1 1 0,1 0 0,-1 0 0,0 1 0,9 5-1,-7-5 33,0 1 0,1-1 0,-1 0-1,0-1 1,1 0 0,0-1 0,-1 1-1,14-1 1,-8 0-28,-1 1 0,23 5 0,-21-4-30,1 0 0,-1 0 0,1-2 1,23 0-1,-23-1-12,0 1 1,1 0 0,-1 1-1,17 4 1,5 3 24,76 7 0,-87-14-38,14 1 10,-1-3-1,46-5 0,-46 2-5,-1 1-1,52 5 0,-51 2 13,166 26 48,-37-4-64,-124-23 12,0 3-1,0 2 0,58 18 1,-22 2-55,91 35 68,-107-34-30,29 11 11,85 28 67,-145-53-65,-1 2-1,0 0 1,34 28-1,-29-16 2,2-2 0,1-2-1,65 31 1,-80-45 1,178 84-45,-167-75 38,0 1 0,-1 2-1,41 36 1,-20-11 5,3-2 1,110 65 0,-134-92 1,140 86-23,-145-84 1,0 1 0,-2 2 0,37 38-1,-10-7 22,2-3 0,2-3-1,78 50 1,148 133-8,-71-53 52,-88-74-161,222 238 1,-254-243 53,5 5-110,117 161-1,-34-12 93,18-13 23,4-11 41,-158-172 13,-3 3-1,39 70 1,264 425-15,-274-449 15,-4 4 1,-6 2-1,50 124 0,-41-37 7,6 13 6,61 117-9,-31-65 31,-69-157-78,-4 2 0,-5 1 0,16 121 0,-44-210-5,-2-22 42,0-1 0,0 1 0,0 0 0,0 0 0,0-1 0,0 1 0,0 0 0,0 0 0,-1-1 0,1 1 0,0 0 0,0 0 0,-1-1 0,1 1 0,-1 0 0,1-1 0,0 1 0,-1-1 0,1 1 0,-1 0 0,1-1 1,-1 1-1,0-1 0,0 1 0,0-1-177,-1-1 1,1 0 0,0 0-1,0 0 1,0 0 0,0 0 0,0 0-1,0 0 1,0 0 0,0-1-1,0 1 1,1 0 0,-1-1 0,0 1-1,1 0 1,-1-1 0,1 1 0,-1-2-1,-3-20-377,3-4-209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4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13563,'8'3'1056,"3"1"-840,-4-2-112,3 1 368,0-2-200,3 1-336,1-2 104,-3-9-48,-5-3-56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5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202 203 11490,'3'-17'818,"0"1"0,0 0 0,2 0 0,0 0 0,0 0 0,16-27 0,-1-3 1536,-14 31-1305,-6 13-490,-2 4-38,-10 25 298,2 6-698,2 1 1,0 0-1,-3 50 0,3 107-49,7-113-33,1-67-54,-1 22-8,2-32 16,-1-1 1,0 1 0,0 0 0,-1 0 0,1 0 0,0 0 0,0-1 0,0 1 0,0 0 0,-1 0 0,1 0 0,0-1 0,-1 1 0,1 0 0,-1 0 0,1-1 0,-1 1 0,1 0 0,-1-1 0,1 1 0,-1-1 0,0 1-1,1-1 1,-1 1 0,0-1 0,1 1 0,-2 0 0,1-2-2,0 1-1,0 0 1,0 0-1,0-1 1,0 1 0,0 0-1,0-1 1,1 1-1,-1-1 1,0 1-1,0-1 1,0 0-1,1 1 1,-1-1 0,0 0-1,1 1 1,-1-1-1,0 0 1,0-1-1,-12-19-42,11 19 39,-11-25-2,1-1-1,2 0 1,0 0 0,-5-34-1,-1 6 23,6 16-7,4 17-10,0 0 0,-2 1-1,-20-43 1,28 64 9,-1 0-1,1 0 1,-1 0-1,0 0 1,0 0-1,1 0 1,-1 0 0,0 0-1,0 0 1,0 0-1,0 0 1,0 1-1,0-1 1,0 0-1,-2 0 1,3 1 0,-1 0 0,1 0 0,0 0 0,-1 0-1,1 0 1,-1 0 0,1 0 0,-1 0 0,1 1 0,0-1 0,-1 0 0,1 0 0,-1 0 0,1 1 0,0-1-1,-1 0 1,1 0 0,0 1 0,-1-1 0,1 0 0,0 1 0,-1-1 0,1 0 0,0 1 0,0-1 0,0 1 0,-1-1-1,1 1 1,-2 4 1,0-1 0,1 1-1,0 0 1,0 0 0,0 0-1,0 6 1,0 14 35,2 0 0,0 0 0,2-1 0,0 1 0,2-1 0,1 0 0,1 0 0,1 0 0,1-1 0,1 0 0,20 35 0,-30-59-33,0 1-1,1 0 1,-1 0 0,0 0-1,0-1 1,0 1 0,0 0-1,0 0 1,0 0-1,0 0 1,0-1 0,0 1-1,1 0 1,-1 0 0,0 0-1,0 0 1,0 0 0,0 0-1,0-1 1,1 1 0,-1 0-1,0 0 1,0 0 0,0 0-1,0 0 1,1 0 0,-1 0-1,0 0 1,0 0 0,0 0-1,1 0 1,-1 0 0,0 0-1,0 0 1,0 0 0,1 0-1,-1 0 1,0 0 0,0 0-1,0 0 1,0 0 0,1 0-1,-1 0 1,0 0 0,0 0-1,0 1 1,0-1 0,1 0-1,-1 0 1,0 0-1,0 0 1,0 0 0,0 0-1,0 1 1,0-1 0,1 0-1,-1 0 1,0 0 0,0 0-1,0 1 1,3-25 47,-2 14-23,8-47-170,-3 27-331,2-34 0,-8 63 457,0 1-1,0 0 1,0-1 0,0 1 0,0-1 0,0 1 0,0-1-1,0 1 1,0-1 0,0 1 0,0-1 0,-1 1 0,1-1 0,0 1-1,0-1 1,0 1 0,-1-1 0,1 1 0,0 0 0,0-1-1,-1 1 1,1-1 0,0 1 0,-1 0 0,1-1 0,0 1 0,-1 0-1,1-1 1,-1 1 0,1 0 0,-1-1 0,0 1-8,0 1-1,0-1 1,1 0 0,-1 0 0,0 0 0,0 0-1,1 1 1,-1-1 0,0 0 0,0 1 0,1-1 0,-1 1-1,0-1 1,1 0 0,-1 1 0,1-1 0,-1 1-1,0 0 1,1-1 0,-1 1 0,1 0 0,-1 0 0,-3 5-100,1-1 1,0 1 0,0 0-1,1 0 1,-1 0 0,1 1-1,-1 6 1,2-9 91,0 0 1,0 1-1,1-1 0,0 0 0,-1 0 1,1 0-1,1 1 0,-1-1 0,1 0 0,0 0 1,0 0-1,2 7 0,0-7 3,-1 0 0,1-1 1,0 1-1,0-1 0,6 6 0,-9-9 29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4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12347,'-1'17'7956,"1"-11"-7656,-1-1-1,1 0 0,0 0 1,0 0-1,0 0 0,1 0 0,0 0 1,0 1-1,0-1 0,3 5 1,-1-3-156,-1 1 0,0-1 0,0 0 1,-1 1-1,1-1 0,-1 12 0,13 15-40,9 73 447,-14-70-235,-8-33-309,-1-4 9,0 0-3,1 0 0,-1 1 0,0-1 0,0 0 0,1 0 0,-1 0 0,0 0 0,0 0 0,1 1 0,-1-1 0,0 0 0,0 0 0,0 0 0,1 1 0,-1-1 0,0 0 0,0 0 0,0 1 0,0-1 0,0 0 0,0 0 0,0 1 0,1-1 0,-1 0 0,0 0 0,0 1 0,0-1 0,0 0 0,0 1 0,0-1 0,0 3 268,0-4-189,0 10-62,1 0 1,0 0-1,1-1 1,0 1-1,5 11 1,2 15 49,-4-16-92,13 31 0,-11-31 0,8 34 1,27 94 31,-27-103 1,17 91-1,-24-93-20,2 0-1,1-1 0,25 57 1,-23-71 11,1 0-1,23 32 1,-22-37-14,-1 1 1,0 0-1,10 30 0,-15-34-7,0-1 1,1 0-1,16 22 1,8 13-10,8 17 67,18 33-70,-40-64 63,-10-21-49,0 0 1,-2 1-1,9 28 1,-9-26 16,0 1 0,16 30-1,-12-29-1,14 41 0,-13-20-12,2 0 1,1-1-1,3-1 1,28 47-1,82 92-17,-32-36 42,-31-41-8,-20-33-17,-3 2 0,49 118 0,-68-139 7,3-1-1,47 68 1,78 85 8,-79-110-8,1 11-16,95 176 0,-136-219 22,59 101-11,-75-138-4,0-1 0,2 0 0,1-1 1,27 24-1,89 66 4,-59-50 1,73 76 0,-89-77-6,2-2 0,94 68 0,-82-75 9,-30-23-4,-1 2 0,-1 2 1,61 62-1,-49-31 3,50 53-1,-85-98 2,1-1-1,1-2 1,41 27-1,128 63-35,53 34 18,48 10 3,-110-63 11,16 31 17,-122-70-25,110 52 0,202 92 47,-132-57-84,18 11 48,-175-94-6,119 47 0,113 25-19,-222-86 22,-43-15-2,458 183-20,107 32 43,-208-126 0,-314-93-50,215 13 0,-221-30 33,251 13-26,-283-8-8,0 2 0,131 38-1,-191-45 24,0 0 0,0 1 0,0 1 0,-1 0 0,0 0 0,0 1 0,0 0 0,10 8 0,-19-12 85,5 3-2056,-5-14-159,0 1 2455,-1-7-897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50 13371,'10'-49'6857,"-20"347"-3035,0-29-3988,14 246 223,1-116-42,4-3 313,-1-1-113,-2 322-238,-40-4 53,0-135 8,28-197 82,-12 434-69,8-207-72,-3 78 66,-24 38-20,41-317 282,-4-403-348,0-3-10,1 1 0,-1-1 0,0 0 0,0 1-1,0-1 1,0 1 0,0-1 0,0 1 0,0-1 0,-1 1 0,1-1-1,-1 0 1,1 1 0,-1-1 0,1 0 0,-1 1 0,0-1 0,0 1-1,0-2 5,1 0-1,-1 0 0,1 0 0,0-1 0,-1 1 0,1 0 0,-1 0 0,1-1 0,0 1 0,-1 0 0,1-1 0,0 1 0,-1-1 0,1 1 0,0 0 0,0-1 0,-1 1 0,1-1 0,0 1 0,0-1 0,0 1 0,0 0 0,0-1 0,-1 1 0,1-1 0,0 1 0,0-1 0,0 1 0,0-1 0,0 1 0,1-2 0,-1 2-24,-2-17-406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16428,'-4'20'1778,"4"-19"-1715,0-1 1,0 1-1,0-1 0,0 1 0,0-1 1,0 1-1,0-1 0,0 1 0,0-1 1,1 1-1,-1-1 0,0 1 1,0-1-1,1 0 0,-1 1 0,0-1 1,1 1-1,-1-1 0,0 0 0,1 1 1,0-1-1,1 1 46,1 0 1,-1 0-1,1-1 1,0 1-1,-1-1 0,1 0 1,-1 1-1,1-1 1,0 0-1,-1-1 1,4 0-1,68-7 995,-48 3-830,-1 3-1,1 0 1,41 2 0,-10 6-200,177 11-21,355-36-62,-132-16-2,-326 33-52,197 21 1,489 25-8,-313-37 88,-107-1-8,30 5 4,146 0 7,-119-13-14,349-9 10,482 8-44,-634-2-11,-42-2-24,-164 9 135,203 10-79,-602-9 6,1180 58 16,-700-41-20,-167-5-29,-156-12 48,177 12-137,-368-13-399,-12-2 465,0 0 0,0 0 0,0 0 0,0-1 0,0 1 0,0 0 0,-7-10-1697,3 3 1262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18132,'5'-2'315,"-1"0"-1,1 0 1,-1 0 0,1 1-1,0 0 1,0 0 0,-1 0 0,1 1-1,0-1 1,0 1 0,6 1-1,71 2-203,-78-2-36,37 2 19,42 9 1,-67-9-83,-1 1 1,0 1 0,0 0-1,-1 1 1,0 0 0,14 9-1,-25-14 0,1 1-1,-1 1 0,0-1 0,0 0 0,-1 1 1,1-1-1,0 1 0,-1 0 0,0 0 1,1 0-1,-1 0 0,-1 0 0,1 0 0,0 1 1,-1-1-1,1 1 0,-1-1 0,0 1 0,0 0 1,-1-1-1,1 1 0,-1 0 0,0 6 0,0-3 49,-2 1-1,1-1 0,-1 0 1,0 1-1,-1-1 0,0 0 1,0 0-1,0 0 0,-1-1 1,-8 12-1,-9 9 261,0-1 1,-2-1-1,-32 27 1,-85 58 707,128-101-965,7-5-123,0 1 0,0-2 0,-1 1 0,0-1 0,1 0 0,-1 0 1,-9 3-1,15-6 56,0 0 1,0 0 0,-1 0-1,1 0 1,0 0 0,0 0-1,-1 0 1,1 0-1,0 0 1,0 0 0,-1 0-1,1 0 1,0 0 0,-1 0-1,1 0 1,0 0 0,0 0-1,0 0 1,-1 0-1,1-1 1,0 1 0,0 0-1,-1 0 1,1 0 0,0 0-1,0 0 1,0-1 0,-1 1-1,1 0 1,0 0 0,0 0-1,0-1 1,0 1-1,0 0 1,0 0 0,-1-1-1,1 1 1,0 0 0,0 0-1,0-1 1,0 1 0,0 0-1,0 0 1,0-1-1,0 1 1,0 0 0,0-1-1,2-8-184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8 17596,'1'-1'162,"0"0"0,0 1 0,0-1 0,0 0 0,0 1 0,0-1 0,0 1 0,0-1 0,0 1 0,0-1-1,1 1 1,-1 0 0,0 0 0,2-1 0,-2 2-105,-1-1 0,0 0 1,0 0-1,1 1 0,-1-1 0,0 0 0,0 0 0,0 1 0,1-1 0,-1 0 0,0 1 0,0-1 0,0 0 0,0 1 0,0-1 0,0 0 0,0 0 0,1 1 0,-1-1 0,0 0 0,0 1 0,0-1 0,0 1 1,0-1-1,-1 0 0,1 1 0,0-1 0,0 0 0,0 0 0,0 1 0,0 0 0,-16 36 1819,14-35-1827,-31 57 837,-49 64 0,39-61-730,-20 26-22,-18 26-453,71-96-2390,35-63 1536,-5 7 348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4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18292,'11'-5'568,"-1"1"1,1 1 0,0-1-1,0 2 1,0-1-1,0 2 1,15-1-1,-23 2-468,0 0 0,-1 0 0,1 0 0,0 1 0,-1-1 0,1 1 0,-1 0 0,1 0 0,-1 0 0,1 0 0,-1 0 0,1 1-1,-1-1 1,4 4 0,-4-3-42,0 0 0,-1 1 0,1-1 0,-1 1-1,1-1 1,-1 1 0,0-1 0,0 1 0,0 0 0,0-1-1,-1 1 1,1 0 0,-1 0 0,0 0 0,1-1-1,-1 1 1,-1 3 0,-1 7 137,0 0 0,-1 0 0,0-1 0,-1 1 0,-1-1 1,0 0-1,0 0 0,-1-1 0,-12 17 0,6-7 127,87-44-324,-69 23-34,0-1 1,0 1-1,0 0 0,0 0 0,0 0 0,0 1 0,1 0 1,-2 0-1,1 1 0,0 0 0,0 0 0,0 0 0,-1 0 0,1 1 1,-1 0-1,7 6 0,-8-7 40,-1 1 0,1 0 0,-1 1 0,0-1 0,0 1 0,-1-1 0,1 1-1,-1 0 1,0 0 0,0 0 0,0 0 0,0 0 0,-1 1 0,1-1 0,-1 0 0,0 1 0,-1-1 0,1 1 0,-1-1 0,0 1 0,0 0 0,-1 7-1,-2 0 74,0-1 0,0 0-1,-1 0 1,-1 0 0,0 0-1,0 0 1,-1-1 0,-1 0-1,1-1 1,-2 1 0,1-1-1,-1-1 1,0 1 0,-1-1-1,0-1 1,-1 0-1,1 0 1,-21 10 0,28-16-143,0 0 0,0 0 0,-1 0-1,1 0 1,0 0 0,-1-1 0,1 1 0,0-1 0,-1 0 0,1 0 0,-1 0 0,1 0 0,0 0 0,-1 0-1,1-1 1,-1 1 0,-1-1 0,0-1 13,1 0 0,0 1 0,0-1-1,0 0 1,0-1 0,0 1 0,1 0-1,-1-1 1,0 0 0,-3-5 0,-16-24-371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16828,'2'2'238,"-1"0"0,1 1 1,-1-1-1,1 0 1,-1 1-1,0-1 1,0 1-1,0-1 0,0 1 1,0-1-1,-1 1 1,1 0-1,0 3 1,-1 39 951,-1-33-489,-4 68 1329,0 66-287,6-126-1766,0 0 0,2 0 1,0-1-1,1 1 0,9 24 0,7-3-2364,-18-41 1336,-4-4 385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20356,'10'6'1985,"6"1"-1169,7-3-256,7-1 896,4 1-279,5-4-433,1-1-248,0-2-784,-3-1 1080,-4 0-744,-4-12-72,-8-13-48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1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10954,'7'0'4771,"-6"17"-3589,0 1 0,5 16-1,-3-17-938,0-1-1,-1 1 1,-1 17-1,-2-4-57,-1 0-53,4 59 1,3-41-120,-3-21 10,5 28-1,44 184 120,-41-178-96,3 101 0,-7-54 13,20 406 10,-26-145 90,-11-139-65,0-37-19,3 442 308,6-510-253,-17 276 73,8-304-178,4 1-1,9 121 0,-9 59 44,3-197-76,11 154-1,-5-18-156,0-3 17,3-153 114,18 274-248,-24-242-23,-1-47 76,5 45 0,2-47-38,21 295-1991,-26-321 2180,-1-1 0,-1 1 1,-1-1-1,-5 18 0,3-16 54,2 2 0,-3 28 0,5-15 56,-1-13 17,1 0 0,1 0 0,1 0 0,1 0 0,0 0 0,2 0 0,8 26 0,4 15 2766,-9-28-1931,-7-34-882,0 0 0,0 0-1,0 0 1,0 0 0,0 0-1,0 0 1,0 0 0,0 0-1,1 1 1,-1-1 0,0 0-1,0 0 1,0 0 0,0 0-1,0 0 1,0 0 0,0 1-1,0-1 1,0 0 0,0 0-1,0 0 1,0 0 0,0 0-1,0 1 1,0-1 0,0 0-1,0 0 1,0 0 0,0 0-1,0 0 1,-1 0 0,1 1-1,0-1 1,0 0 0,0 0-1,0 0 1,0 0 0,0 0-1,0 0 1,0 0 0,0 0-1,-1 1 1,1-1 0,0 0-1,0 0 1,0 0-1,0 0 1,0 0 0,0 0-1,-1 0 1,1 0 0,0 0-1,0 0 1,0 0 0,0 0-1,0 0 1,0 0 0,-1 0-1,1 0 1,0 0 0,0 0-1,0 0 1,0 0 0,0 0-1,-1 0 1,1 0 0,-12-9 157,-11-13-108,-4-6-7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1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49 13907,'1'-1'155,"-1"0"1,1 0-1,-1 0 0,1-1 1,-1 1-1,0 0 0,1 0 0,-1 0 1,0-1-1,0 1 0,0 0 1,0 0-1,0-1 0,0 1 1,0 0-1,-1 0 0,1 0 1,0-1-1,-1 1 0,1 0 1,0 0-1,-1 0 0,0 0 0,1 0 1,-1 0-1,0 0 0,1 0 1,-1 0-1,0 0 0,0 0 1,0 0-1,0 1 0,0-1 1,0 0-1,0 1 0,0-1 1,0 0-1,0 1 0,-2-1 0,0-1 68,-1 1-1,1 0 1,0 0-1,-1 0 1,1 1-1,-1-1 1,1 1-1,-1 0 1,1 0-1,-1 0 1,1 0-1,-8 2 1,3 1-67,0 1 0,0 0 0,0 0 0,1 1 0,-1-1 0,1 2 0,0-1 0,1 1 1,-13 14-1,1 1 55,-28 44 0,36-50-178,1 1 1,1-1 0,0 1-1,1 1 1,1-1-1,0 1 1,1 1 0,-4 29-1,9-44-32,0-1-1,0 0 0,0 1 0,0-1 1,0 1-1,0-1 0,1 1 0,-1-1 0,1 0 1,0 1-1,-1-1 0,1 0 0,0 0 1,1 0-1,-1 0 0,0 1 0,2 1 1,-1-3 2,-1 0 0,1 0 0,-1 0 0,1 0 0,-1 0 0,1-1 0,-1 1 0,1 0 0,0-1 0,-1 1 0,1-1 0,0 0 0,0 1 0,-1-1 0,1 0 0,0 0 0,0 0 0,2-1 1,3 0 28,0-1 0,0 1 0,0-2 0,-1 1 1,1-1-1,-1 0 0,1-1 0,-1 1 0,11-9 0,-6 3 84,-1-1-1,0 0 1,0 0-1,-1-1 0,-1 0 1,1-1-1,-2 0 0,0 0 1,0 0-1,-1-1 0,-1 0 1,0 0-1,-1-1 0,0 0 1,2-17-1,-6 28-76,0-1-1,0 0 1,0 1 0,0-1-1,-1 0 1,1 1-1,-1-1 1,0 1 0,-2-5-1,3 7-49,0 0 0,-1 1 0,1-1 0,0 0 0,-1 1 0,1-1 0,0 0 0,-1 1 0,1-1 0,-1 1 0,1-1-1,-1 1 1,0-1 0,1 1 0,-1 0 0,1-1 0,-1 1 0,0 0 0,1-1 0,-1 1 0,0 0 0,1 0 0,-1-1 0,0 1 0,1 0 0,-1 0 0,0 0 0,0 0 0,1 0-1,-1 0 1,0 0 0,0 0 0,1 0 0,-1 1 0,0-1 0,1 0 0,-1 0 0,0 1 0,1-1 0,-1 0 0,0 1 0,1-1 0,-1 0 0,1 1 0,-1-1 0,1 1 0,-1-1-1,1 1 1,-1 0 0,1-1 0,-1 1 0,1 0 0,-3 3-275,0-1-1,0 1 1,0 0 0,1 0-1,0 0 1,0 1 0,0-1-1,0 0 1,1 1 0,-1-1-1,1 1 1,0 0 0,1-1-1,-1 1 1,1 0 0,0 7-1,6-5-615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1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16492,'-2'31'2264,"-5"0"-1272,-3 1-400,1 2 1201,-1-4-545,0-1-192,4-5-600,2-4-336,4-7-552,0-7-320,3-9-1728,0-7 2063,0-4-359,-2-2-288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2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16780,'7'-12'3688,"-6"18"-894,-8 20-1161,-26 64-425,22-63-1008,1 0 0,1 0 0,1 1 0,-6 48 0,14-73-192,0-1-1,0 0 1,0 0 0,0 1-1,0-1 1,0 0 0,1 0-1,-1 1 1,1-1 0,0 0-1,-1 0 1,1 0 0,0 0-1,0 0 1,1 0 0,-1 0-1,0 0 1,2 1 0,-1-1-32,-1-1 0,0 0 0,1-1 0,-1 1 0,1 0 0,-1 0 0,1 0 0,-1-1 0,1 1 0,0-1 0,-1 0 0,1 1 0,0-1 0,-1 0 0,1 0 0,0 0 0,-1 0 0,1 0 0,0 0 0,-1 0 0,1-1 1,0 1-1,-1-1 0,1 1 0,2-2 0,3-2-246,-1 0 1,1-1 0,-1 0 0,0 0-1,0 0 1,-1-1 0,1 0 0,-1 0-1,-1 0 1,9-14 0,-1-6-390</inkml:trace>
  <inkml:trace contextRef="#ctx0" brushRef="#br0" timeOffset="1">151 227 16868,'-7'28'2368,"1"1"-1352,-1-3-448,1 1 1553,4-4-1177,-1-5-832,7-2 248,6 0-224,3-6-264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2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19140,'3'2'1826,"-4"7"-888,-6 17-288,4-16-191,-6 23 4,-1 6 243,1 0-1,-6 64 0,15-102-666,0 0 1,0 0-1,0 0 1,0-1-1,0 1 0,0 0 1,1 0-1,-1 0 0,0 0 1,0 0-1,1-1 0,-1 1 1,1 0-1,-1 0 1,0-1-1,1 1 0,-1 0 1,1 0-1,0-1 0,-1 1 1,1-1-1,0 1 0,-1 0 1,1-1-1,0 1 0,0-1 1,-1 0-1,1 1 1,0-1-1,0 0 0,0 1 1,0-1-1,-1 0 0,1 0 1,0 0-1,0 0 0,0 0 1,0 0-1,0 0 0,0 0 1,-1 0-1,2 0 1,7-1 42,-1 0 0,0-1 0,14-4 0,-9 2-200,-4 3-215,0-2 0,0 1 0,0-1 1,0-1-1,0 0 0,0 0 0,-1-1 0,0 1 0,0-2 0,13-11 0,-9 2-439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2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14019,'-8'25'2288,"-2"5"-1175,0 12-361,-3-2 2072,4 6-1495,-2-4-169,8-4-616,3-5-664,3-13 272,1-4-72,13-12-200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3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16243,'7'0'1945,"-3"0"-1225,1 8-216,-1 3 952,0 6-391,-1 0-97,-3 6-344,2 0-152,-2 5-152,0 0-56,0-4-216,0-1-184,0-6-568,0-3-320,-5-8 832,0-4-184,-8-7-136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3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20308,'12'-8'520,"0"1"-1,0 0 1,1 1 0,-1 0-1,1 1 1,1 1-1,-1 0 1,23-3-1,-16 4-282,-1 1-1,0 2 1,1-1-1,-1 2 1,31 5-1,-41-4-210,0 0 1,0 1 0,0 0-1,-1 1 1,1 0-1,14 9 1,-21-12-26,0 1 0,-1-1 0,1 1 0,0-1 1,-1 1-1,1-1 0,-1 1 0,1 0 0,-1 0 1,0-1-1,0 1 0,0 0 0,0 0 0,1 4 0,-2-4 0,0-1-1,0 1 0,0-1 1,0 1-1,0 0 0,0-1 1,-1 1-1,1-1 0,-1 1 1,1 0-1,-1-1 0,1 0 1,-1 1-1,0-1 0,0 1 0,0-1 1,0 0-1,0 1 0,0-1 1,0 0-1,0 0 0,-3 2 1,-2 1 6,1 0 1,-1-1 0,0 1 0,0-1 0,0 0-1,-12 3 1,-12 6-42,29-12 25,1 0 0,0 1 1,-1-1-1,1 0 1,-1 0-1,1 0 0,0 1 1,-1-1-1,1 0 1,0 1-1,-1-1 0,1 0 1,0 1-1,-1-1 1,1 0-1,0 1 0,0-1 1,0 0-1,-1 1 1,1-1-1,0 1 0,0-1 1,0 1-1,0-1 1,0 0-1,0 1 0,-1-1 1,1 1-1,0-1 1,0 1-1,1-1 0,-1 1 1,0-1-1,0 0 1,0 1-1,0-1 0,0 1 1,0-1-1,1 1 1,-1-1-1,0 0 0,0 1 1,0-1-1,1 0 1,-1 1-1,0-1 0,1 0 1,-1 1-1,1 0 1,22 17-262,-14-11 199,-6-5 60,0 0 1,-1 0 0,1 1-1,-1-1 1,0 1 0,0 0-1,0 0 1,0 0-1,-1 0 1,1 0 0,-1 0-1,1 0 1,-1 0-1,0 1 1,0-1 0,-1 0-1,1 1 1,-1-1 0,1 7-1,-2-5 13,0 0 0,0 0-1,-1-1 1,1 1 0,-1 0-1,0-1 1,0 1 0,0-1 0,-1 0-1,0 0 1,1 0 0,-7 6 0,0-1 81,-1 1 1,0-1 0,0-1 0,-1 0-1,0 0 1,-1-1 0,1-1 0,-2 0-1,-16 6 1,24-10-49,-1-1 0,0 0 0,1 0 0,-1 0-1,0-1 1,0 1 0,0-1 0,1-1 0,-1 1 0,0-1 0,-10-3 0,14 3-72,0 1 1,1-1 0,-1 0-1,1 0 1,-1 0-1,0 0 1,1 0 0,-1 0-1,1 0 1,0 0-1,-1-1 1,1 1 0,0-1-1,0 1 1,0-1 0,-1-2-1,1 2-43,0 0 0,1 0 0,-1-1-1,1 1 1,0 0 0,0 0 0,0-1 0,0 1-1,0 0 1,0-1 0,0 1 0,1 0 0,-1 0 0,1-1-1,0 1 1,1-3 0,6-9-355,4 2-93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53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1 788 12523,'1'15'1448,"-1"-2"-904,8-17-144,7-12 1849,15-30-1841,21-5-48,13-18-40,8-10 8,4-14-72,1-5-40,-2 14-288,-4 5-168,-12 17 1960,-16 8-1648,-17 8 176,-8 12 16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3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270 106 13299,'14'-14'2087,"-10"11"-1429,0-1 1,0 0 0,-1 1-1,1-2 1,-1 1 0,0 0-1,2-6 1,-3 6 2554,-3 10-1948,-6 14-583,-16 22-277,-3-1 0,-1-2 1,-44 49-1,49-61-315,-115 147-2,135-172-332,8-13 108,13-18-62,262-313-864,-210 242 1166,-64 93 3,-6 11-30,-5 14-1,4-18-76,-15 50 148,-47 178 248,57-200-347,1 1-1,1 0 1,2 0 0,0 0 0,2 0-1,6 32 1,-4-42-11,7 37 17,-9-51-46,0-1-1,1 1 1,-1-1 0,1 0 0,0 0-1,0 0 1,0 0 0,1 0-1,4 5 1,-12-36-30,-5 6-267,-1 0 0,-2 1 0,0 0 0,-1 1 0,-29-32 0,2 10-570,-55-42 0,23 29 796,67 47 501,11 3-154,17 1 70,-15 2-215,127-9 1088,97-13-1926,-226 22 438,0 0-1,0-1 0,0 1 0,0-1 0,0 0 0,0 0 0,-1-1 0,1 0 0,-1 1 0,0-1 0,0-1 0,0 1 0,0 0 0,6-9 0,10-14-798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3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19140,'0'9'591,"-1"0"0,-1 0 0,1 0-1,-1-1 1,-1 1 0,-4 12 0,-28 52 1620,16-36-1579,12-22-482,4-7-106,-1 0 0,0 0 0,0 0 0,0-1 1,-8 9-1,15-47-130,6-6-7,-4 13 19,1 1 1,2 0 0,19-43 0,-27 65 69,0 1 0,0-1 1,0 0-1,0 1 0,1-1 1,-1 1-1,0-1 0,0 1 1,1-1-1,-1 1 1,0 0-1,1-1 0,-1 1 1,0-1-1,1 1 0,-1 0 1,1-1-1,-1 1 1,1 0-1,-1-1 0,1 1 1,-1 0-1,1 0 0,-1-1 1,1 1-1,-1 0 0,1 0 1,-1 0-1,1 0 1,-1 0-1,1 0 0,0 0 1,0 0-1,0 1 0,-1 0-1,1 0 1,0 0 0,-1 0 0,1 0 0,-1 0 0,1 0 0,-1 0 0,0 0 0,1 0 0,-1 0 0,0 1 0,0 0 0,4 50-64,-4-49 58,-1 216 23,1-217-6,2 20 39,-2-21-42,0-1 0,0 1-1,0-1 1,0 1 0,0-1-1,0 1 1,0-1 0,1 1-1,-1-1 1,0 1 0,0-1-1,0 1 1,1-1 0,-1 1-1,0-1 1,0 0 0,1 1-1,-1-1 1,0 1 0,1-1-1,-1 0 1,1 1 0,-1-1-1,0 0 1,1 0 0,-1 1-1,1-1 1,-1 0 0,1 0-1,-1 0 1,1 1 0,-1-1-1,0 0 1,2 0 0,-2 0-1,0-1 0,1 1 1,-1-1-1,0 1 0,1 0 1,-1-1-1,0 1 0,1-1 1,-1 1-1,0-1 0,0 1 1,0-1-1,1 1 0,-1-1 1,0 1-1,0-1 0,0 1 1,0-1-1,0 1 0,0-1 1,0 1-1,0-1 0,0 0 1,0 1-1,0-1 0,0 1 1,-1-1-1,1 1 0,0-1 1,0 0-1,-6-18-21,-6-4-153,0 1-1,-2 0 1,0 0-1,-25-27 1,-8-12 224,47 61-46,0 0 0,0 0 0,-1 0 0,1 0 0,0 0 0,0 0 0,0-1 1,0 1-1,0 0 0,0 0 0,-1 0 0,1 0 0,0 0 0,0 0 0,0-1 0,0 1 0,0 0 0,0 0 1,0 0-1,0 0 0,0-1 0,0 1 0,0 0 0,0 0 0,0 0 0,0 0 0,0-1 0,0 1 1,0 0-1,0 0 0,0 0 0,0 0 0,0-1 0,0 1 0,0 0 0,0 0 0,0 0 0,0 0 1,0 0-1,0-1 0,0 1 0,0 0 0,0 0 0,1 0 0,-1 0 0,0 0 0,0 0 0,0-1 1,0 1-1,0 0 0,0 0 0,1 0 0,12 2 207,26 15-47,-32-14-136,-1 0 8,92 36-570,-83-34 421,1-1 1,-1 0-1,1-1 0,26 2 1,5-5-105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0:0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939 393 7906,'25'-53'1823,"-8"18"215,14-43 0,-28 67-1633,0 0 0,0 0 0,-1 0-1,0-1 1,-1 1 0,0-1-1,-1 0 1,-2-14 0,2 21-293,-1 1 0,0-1 0,0 1 0,-1 0 0,1-1-1,-1 1 1,0 0 0,0 0 0,0 0 0,-1 0 0,1 1 0,-1-1 0,0 1 0,0-1 0,-4-2 0,1 1-23,0 1 0,0 0 0,0 1 0,0 0 0,-1 0 0,1 0 0,-1 0 0,-13-2 0,-4 1-31,-1 1 0,0 1 0,1 2 0,-40 3 0,12 3-70,0 2 0,0 2 1,1 3-1,1 2 0,0 2 1,1 2-1,-49 27 0,71-32 12,1 2 0,1 1 0,0 0 0,1 2 0,1 1 0,1 1 0,1 0 0,-26 36 0,38-45-3,1 1 0,1 0 0,0 0 0,1 1 0,0 0 0,1 0 0,0 0 0,-2 18 0,5-21-4,1 1 0,0-1 0,1 1 1,0-1-1,1 1 0,1-1 0,-1 0 0,2 1 0,0-1 1,0 0-1,8 18 0,-4-15-9,0 0 1,1-1-1,0 0 0,1-1 1,0 0-1,1 0 0,1-1 1,0 0-1,0 0 0,20 12 1,-15-12 24,2-1 0,0 0 0,0-2-1,0 0 1,1-1 0,0 0 0,30 4 0,-22-6 95,0-2 0,1 0 0,-1-2 0,1-2-1,-1 0 1,1-2 0,-1-1 0,0 0 0,0-3 0,-1 0 0,1-1 0,26-14 0,-25 8 65,-1-2 0,-1-1 0,-1 0 0,0-2 0,-2-1 0,0-1 0,39-47 0,-38 38-143,-2 0 0,-1-2 0,-2-1 0,-1 0 0,-1-1 0,13-41 1,-24 59-299,-1-1 0,-1-1 1,0 1-1,-1-1 1,-1 1-1,0-33 1,-2 44 159,-1-1 0,1 1 0,-1 0 0,-1 0-1,1 0 1,-1 0 0,0 0 0,-1 0 0,1 1 0,-1-1 0,0 1 0,0-1 0,-1 1 0,0 0 0,0 0 0,0 1 0,0-1 0,-1 1 0,0 0-1,1 0 1,-2 0 0,-6-3 0,-26-9-741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0:5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10970,'10'-31'6715,"-14"47"1073,2-15-6287,0-14-809,4-15-876,-4 36 1107,2-7-855,0-2-34,-1 0-39,1 1-11,0 0-15,-5-2-599,9 3 138,-9-3 369,4 2 124,1 0-61,0-1 40,0 1 17,3-1-791,-7-1-688,3 2 1471,3 2-18,-3-3 32,2 1 2,0 2-5,-1-2-7,0 0 2,1 0 8,0-1-6,-6-6-168,4 7-464,1 0 607,0-1 0,0 1 0,0 0 0,-1 0 0,1 0 0,0 0 0,0-1 0,-1 1 0,1 0 0,0 0 0,0-1 0,0 1 0,0 0 0,0 0 0,-1-1 0,1 1 0,0 0 0,0 0 0,0-1 0,0 1 0,0 0 0,0 0 0,0-1 0,0 1 0,0 0 0,0-1 0,0 1 0,0-1 0,0 1 39,0 0-14,1 1 1,0-3-649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0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8620 2 10890,'4'-1'6194,"-7"8"-5949,-70 101 3392,70-101-3605,-1 0-1,1 0 1,0 0 0,-2 13 0,3-14-3,0 1 0,0 0 1,-1-1-1,0 1 0,0-1 1,-6 10-1,-4 4 17,1 1 1,1 0-1,0 1 0,2 0 1,-7 24-1,-16 38 53,9-34 55,-2-1 0,-39 56 0,56-92-124,1 0 0,-8 21 0,5-10 5,-13 33 19,3 2-1,-15 67 1,17-57-24,-8 36-54,-30 93 64,-11 36-63,36-114 15,11-51 17,-3 0 1,-3-2-1,-4-1 0,-53 90 1,28-66-3,-191 300 4,125-186 19,82-134-38,-2-1 0,-88 109 0,40-81-7,-22 25 43,87-92-23,1 0 0,-25 46 0,17-19 1,-20 37-15,-122 168 0,-90 79 3,-61 74 22,-89 55 53,220-263-62,48-48-70,-153 109 59,168-158 2,-218 149-33,159-127 19,111-74-55,-2-4-1,-139 69 1,137-84-110,-135 85 0,103-47 132,-207 136-34,236-163 89,-174 75 0,185-96 20,-53 20-32,-120 67 0,150-62-40,-4 3-1,-136 57 0,131-77 8,-1-5 0,-166 28 1,-158 36-78,353-74 117,0-3 0,-2-3 1,0-4-1,-103 2 0,156-12 7,-1 0 1,1 2-1,0 1 0,0 1 0,1 1 0,-43 19 1,33-13 57,-1-2 0,0-1 0,-1-2 0,-71 7 0,105-15-81,-1 0 0,0 1 0,1-1 0,-1 1 0,1 0 0,0 1 0,-1-1 1,1 1-1,0 0 0,0 0 0,0 0 0,-5 4 0,5-1-131,7-3 413,-2-2-259,0 0 1,0 0 0,-1-1-1,1 1 1,0 0-1,0-1 1,0 1 0,0-1-1,-1 1 1,1-1-1,0 1 1,-1-1 0,1 1-1,0-1 1,1-1-1,8-13-34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10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8198 13499,'1'-2'1373,"0"0"-1267,-1 1 0,1 0 0,-1 0 0,1 0 0,0 0-1,-1 0 1,1 1 0,0-1 0,0 0 0,0 0 0,0 0-1,0 1 1,1-2 0,9 0 162,0 0-1,0 1 1,1 0-1,-1 1 1,21 1 0,-17 0-205,-1 0 0,28-3 0,146-36 1059,56-8-619,-178 41-440,-30 3 56,38-8 0,-52 4-24,-1-1-1,1-1 1,-2 0-1,1-2 1,23-15 0,-22 12 8,0 1 1,0 1 0,48-15 0,-17 12-77,359-83 41,-310 73-44,126-47 1,-123 36-16,80-43 1,-23 8 4,-3 4-6,-153 63-8,200-74 11,107-25 5,-98 31 7,-160 54-23,-1-2 0,-1-3 0,-1-2 1,55-34-1,-49 22-2,34-23-19,-66 42 20,54-26-1,-2 2 4,137-101-2,-151 99-15,2 3 1,1 4-1,78-31 0,-98 46-37,45-28-1,-78 40 30,1-1-1,-2 0 1,1 0-1,-1-2 0,-1 0 1,0 0-1,10-15 1,78-122-194,-57 81 53,98-117-1,-106 147 44,101-121-471,-5-50 124,-50 71 144,183-227-65,-133 192 431,-47 66-65,37-53-22,-77 83 42,-2-2 0,30-85 0,-68 154 4,19-42-6,3 0 0,2 2 0,2 1-1,2 2 1,46-53 0,-12 16 63,83-142 0,-137 207-56,129-226 35,-105 185 12,33-58 100,126-158 1,-52 92-122,-115 142-7,-1-1 1,34-73-1,-32 47-12,-5 11-2,2 1 0,53-84-1,-51 101-5,95-145 21,-91 131-5,39-85 1,6-22 30,-3 5-24,34-124 49,-86 212 87,3 0-1,58-111 1,-33 92 132,250-439 352,-238 397-217,-56 115-322,-1 0 1,-1-1-1,0 0 1,-1 0-1,-1 0 1,0 0-1,0-20 1,-2 34-88,0 0-1,-1-1 1,1 1-1,0 0 1,-1 0-1,1 0 1,0-1-1,-1 1 1,1 0-1,-1 0 1,0 0-1,1 0 1,-1 0-1,0 0 1,0 0-1,0 0 1,0 0-1,0 0 1,0 0-1,-2-1 1,3 2-51,-1-1 1,0 1-1,0 0 1,1-1-1,-1 1 1,0 0-1,0 0 1,0 0-1,1 0 0,-1 0 1,0 0-1,0 0 1,0 0-1,1 0 1,-1 0-1,0 1 1,0-1-1,1 0 0,-1 0 1,0 1-1,0-1 1,1 0-1,-1 1 1,0-1-1,1 1 0,-1-1 1,0 1-1,1-1 1,-1 1-1,1-1 1,-1 1-1,1 0 1,-1-1-1,1 1 0,-1 1 1,1-2 0,-1 1-1,1-1 1,-1 1 0,1-1 0,0 1 0,-1-1-1,1 1 1,0-1 0,-1 1 0,1-1 0,0 1-1,0 0 1,-1-1 0,1 1 0,0-1 0,0 1-1,0 0 1,0-1 0,0 1 0,0 0 0,0-1-1,0 1 1,0 0 0,0-1 0,1 1 0,-1-1-1,0 1 1,0 0 0,0-1 0,1 1 0,-1-1-1,0 1 1,1-1 0,-1 1 0,0-1 0,1 1-1,-1-1 1,1 1 0,-1-1 0,1 0 0,-1 1-1,1-1 1,-1 1 0,1-1 0,0 0 0,-1 0-1,2 1 1,15-2-532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3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48 12971,'1'-19'1634,"-1"17"-1373,1 0-1,-1-1 1,0 1 0,0 0 0,0-1 0,0 1 0,0 0 0,0-1 0,-1 1 0,0-3-1,1 5-222,0 0-1,-1 0 1,1 0 0,0 0-1,0 0 1,0 0-1,-1 0 1,1 0-1,0 0 1,0 0-1,0 0 1,-1 0 0,1 0-1,0 0 1,0 0-1,0 0 1,-1 0-1,1 0 1,0 0-1,0 1 1,0-1-1,0 0 1,-1 0 0,1 0-1,0 0 1,0 0-1,0 1 1,0-1-1,0 0 1,-1 0-1,1 0 1,0 0-1,0 1 1,0-1 0,0 0-1,0 0 1,0 0-1,0 1 1,0-1-1,0 0 1,0 0-1,0 0 1,0 1-1,0-1 1,0 0 0,0 0-1,0 1 1,-4 10 289,2 6 64,1 0-1,0 1 1,4 26 0,-1 19 179,-6 41-47,0 271-169,12-139-304,8 118-12,-10-298-40,2 48-18,-8-99-30,0 0 0,0 1 1,-1-1-1,0 0 1,-2 9-1,-5-51-4349,4 21 3780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4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50 13347,'-2'8'565,"1"0"0,0 0 0,1 0-1,0 0 1,0 0 0,0 0 0,1-1 0,3 16 0,22 63 1011,-20-70-1412,15 43 250,32 63 0,-37-91-185,1-1-1,1-1 1,36 43 0,-50-67-118,1 0 1,-1 0-1,1 0 1,0-1-1,0 0 0,11 6 1,-15-9-68,1 0 1,0 0-1,0-1 0,-1 1 1,1 0-1,0-1 0,0 0 1,-1 1-1,1-1 1,0 0-1,0 0 0,0 0 1,0 0-1,-1-1 0,1 1 1,0 0-1,0-1 1,0 1-1,-1-1 0,1 0 1,0 1-1,-1-1 0,1 0 1,-1 0-1,1 0 1,-1 0-1,1 0 0,-1-1 1,2-1-1,7-7 169,-1-1-1,-1 0 1,0-1-1,-1 0 0,11-21 1,23-70 480,-27 66-479,1-3-185,58-157 476,-30 65-3657,-40 128 2616,2-4-192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6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15731,'2'-3'1515,"13"0"-1011,23-4-79,101-9 1282,261 5 1,141 49-1489,-231-20-2009,-258-23-120,-49 5 1309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7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 16540,'-1'-1'56,"1"1"1,0 0 0,0 0 0,-1 0 0,1 0 0,0 0-1,0 0 1,0 0 0,-1-1 0,1 1 0,0 0 0,0 0 0,0 0-1,0 0 1,0-1 0,-1 1 0,1 0 0,0 0 0,0 0 0,0-1-1,0 1 1,0 0 0,0 0 0,0-1 0,0 1 0,0 0-1,0 0 1,0 0 0,0-1 0,0 1 0,0 0 0,0 0 0,0-1-1,0 1 1,0 0 0,0 0 0,0-1 0,0 1 0,0 0 0,0 0-1,0 0 1,0-1 0,1 1 0,-1 0 0,0 0 0,0 0-1,0-1 1,0 1 0,1 0 0,16-2 1457,33 10-540,-43-7-833,38 8 92,-1 2 0,0 2 0,79 36-1,-114-45-228,-2 0 1,1 0-1,0 1 0,-1 0 0,0 0 1,10 11-1,-15-14-3,0 0 0,0 0-1,0 0 1,-1 1 0,1-1 0,-1 1 0,1-1 0,-1 1 0,0-1 0,0 1 0,0 0 0,-1-1-1,1 1 1,-1 0 0,1 0 0,-1 0 0,0 0 0,0-1 0,0 1 0,-1 0 0,1 0 0,0 0-1,-1 0 1,-1 3 0,-2 2 6,1 0 0,-2 0-1,1 0 1,-1-1 0,-1 1 0,1-1 0,-10 9-1,-52 45-22,46-43-28,-119 100-1119,132-109 911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54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1018 14411,'33'-26'1200,"15"-24"-784,8-14-120,12-17 529,6-13-417,14-12-40,8-3-16,1 6-280,-4 2-264,-5 15 40,-8 3 72,-11 20-8,-9 12-120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8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0 16484,'-3'7'1952,"-1"5"-1296,-3 9-240,-6 6 1425,-2 11-1105,-3 6-160,-4 11-224,-1 3-88,2-2-128,1-3-48,5-10-128,3-6-176,6-18-352,6-13-344,10-20 592,1-12 80,5-22-161,3-6-119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8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1 13403,'-1'8'399,"1"1"0,-2 0-1,1-1 1,-2 0 0,-2 10 0,-3 10 91,5-18-196,-38 203 3051,39-192-3191,0 0 0,2 0 0,0 0 0,1 0 0,1 0 0,1 0 0,1 0 0,8 24 0,-10-40-192,0 1 1,1-1-1,-1 0 0,1 0 0,6 8 1,-6-12-694,-3-8 284,-3-9-145,-9-9-86,-1 2-1,-1 0 1,-1 0 0,-29-33-1,-10-15 1480,54 71-741,-1-1 1,1 1 0,0-1-1,-1 1 1,1 0 0,0-1-1,-1 1 1,1-1 0,0 0 0,0 1-1,0-1 1,0 1 0,-1-1-1,1 1 1,0-1 0,0 1-1,0-1 1,0 1 0,0-1-1,0 0 1,1 1 0,-1-1 0,0 1-1,0-1 1,0 1 0,0-1-1,1 1 1,-1-2 0,1 1 37,0 1 0,0-1 0,0 0 0,0 0 0,0 1 0,0-1 0,0 0 0,1 1 0,-1-1 0,0 1 0,0 0 0,2-1 0,9-1 384,-1 1 1,18-1-1,-13 2-164,33-6-418,-1-1 0,75-22 0,-85 16-175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8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0 19828,'-11'27'1285,"-15"29"-1,15-37-725,2 1 0,0 1 0,-7 27 0,15-46-530,1-1 0,-1 1 1,1-1-1,0 1 0,-1-1 0,1 1 0,0 0 0,0-1 0,0 1 0,1-1 0,-1 1 0,0-1 0,1 1 1,-1-1-1,0 1 0,1-1 0,1 3 0,-1-3-28,0 0 0,0 0 0,0 0 0,0 0 0,0-1 0,0 1 0,0 0 0,1-1 0,-1 1 0,0-1 0,0 1 0,1-1 0,-1 0 0,0 1 0,1-1-1,-1 0 1,0 0 0,1 0 0,-1 0 0,2 0 0,43-7-240,-37 5 182,1 0 0,0 0-1,0 1 1,0 1 0,1 0 0,14 1-1,-23 0 53,0-1-1,0 1 0,0-1 0,-1 1 0,1 0 1,0 0-1,-1 0 0,1 0 0,-1 0 0,1 0 0,-1 0 1,1 0-1,-1 0 0,0 1 0,0-1 0,2 3 1,-1-1 7,-1 0 0,0 0 0,0 0 0,0 0 0,0 0 0,-1 0 0,1 0 0,-1 0 0,0 0 0,0 0 0,0 0 0,0 0 0,-1 4 0,-1 1 32,0 0-1,0-1 1,-1 1 0,0 0 0,0-1 0,-1 1 0,0-1 0,0 0 0,0 0 0,-1-1 0,0 1 0,-1-1 0,0 0 0,1 0 0,-12 7 0,13-9-31,-1-1 0,1 0 0,-1 1 0,0-2 1,0 1-1,0-1 0,-1 1 0,1-1 0,0-1 0,-1 1 0,1-1 1,-1 0-1,0 0 0,1-1 0,-1 1 0,0-1 0,1-1 0,-1 1 1,0-1-1,1 0 0,-1 0 0,1 0 0,-7-3 0,10 2-81,-1 1-1,1 0 0,-1-1 0,1 1 1,-1-1-1,1 0 0,0 0 1,0 0-1,0 0 0,0 0 0,1 0 1,-1-1-1,0 1 0,1-1 0,0 1 1,-1-1-1,1 1 0,0-1 1,0 0-1,1 1 0,-1-1 0,0 0 1,1 0-1,0 0 0,0 0 1,0 1-1,0-1 0,0 0 0,0 0 1,1 0-1,-1 0 0,2-3 0,13-17-555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9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0 16355,'-16'16'5969,"-13"18"-4076,25-29-1893,0 0-1,1 0 1,-1 0-1,1 0 1,0 1-1,0 0 1,0 0-1,1 0 1,0 0-1,0 0 1,1 0-1,-2 12 1,4-15-7,1 1 0,-1-1 0,1 0 0,-1 0 1,1 0-1,0 0 0,0 0 0,1-1 1,-1 1-1,0-1 0,1 1 0,0-1 1,-1 0-1,1 0 0,4 3 0,17 15-22,-22-18 28,-1 0 0,1 0 0,0 0 0,-1 0 0,0 1-1,1-1 1,-1 0 0,0 1 0,0-1 0,0 1 0,0-1 0,-1 1 0,1 0-1,-1-1 1,1 1 0,-1 0 0,0-1 0,-1 6 0,1-6 0,-1 0 1,0 0-1,0 0 0,0 0 1,0 0-1,-1 0 0,1 0 1,0 0-1,-1 0 0,0-1 1,1 1-1,-1-1 0,0 1 1,0-1-1,1 0 0,-1 0 0,0 0 1,0 0-1,-1 0 0,1 0 1,0 0-1,0-1 0,-2 1 1,-1 0-40,1 0 1,0 0-1,-1 0 1,1-1-1,0 0 1,-1 0-1,1 0 1,0-1-1,-1 1 1,1-1-1,0 0 1,0 0-1,-1-1 1,1 1-1,0-1 1,-4-2-1,6 3-28,1 0 0,-1-1-1,0 1 1,1 0 0,-1-1 0,1 1-1,-1 0 1,1-1 0,0 0 0,0 1-1,-1-1 1,1 0 0,0 0 0,1 1-1,-1-1 1,0 0 0,0 0 0,1 0-1,-1 0 1,1 0 0,0 0 0,0 0-1,0 0 1,0 0 0,0 0 0,0 0-1,0 0 1,0 0 0,1 0 0,-1 0-1,1 0 1,0 0 0,-1 0 0,1 0-1,2-3 1,6-9-563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9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1 224 14843,'22'1'1405,"1"-1"0,0 0 0,-1-2 0,38-8 0,-44 6-1052,0-1 1,0-1 0,-1 0 0,16-9 0,-28 13-358,-1 1 24,0 0-1,0 0 1,-1 0 0,1 0-1,0 0 1,0 1 0,0-1-1,0 1 1,2-1 0,-3 1-10,0 0 1,-1 1 0,1-1 0,-1 0 0,1 1-1,0-1 1,-1 0 0,1 1 0,-1-1 0,1 1 0,-1-1-1,1 1 1,-1-1 0,0 1 0,1-1 0,-1 1 0,1-1-1,-1 1 1,0 0 0,0-1 0,1 1 0,-1 0-1,0-1 1,0 1 0,0 0 0,0-1 0,0 1 0,0 0-1,0-1 1,0 1 0,0 0 0,0 1 1,1-1 1,-1 0-1,0 1 1,0-1-1,1 0 1,-1 1-1,1-1 1,-1 0-1,1 0 1,0 0-1,-1 1 1,1-1-1,0 0 1,0 0-1,0 0 1,0 0-1,-1 0 1,2 0-1,-1-1 1,0 1-1,0 0 0,0 0 1,0-1-1,2 2 1,0-2-14,0 1-1,0 0 1,0-1 0,0 0-1,0 0 1,0 0 0,0 0-1,0 0 1,0-1 0,5 0-1,4-3-152,1 0 1,-1-1-1,0 0 0,12-8 0,-15 8-139,-1-1 0,1 0 1,-1 0-1,0 0 0,-1-1 1,1 0-1,-1-1 0,-1 0 1,0 0-1,0 0 0,0-1 0,-1 1 1,0-1-1,-1-1 0,0 1 1,5-17-1,0-9-247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0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0 17036,'-38'129'3474,"27"-99"-2739,1 1 0,2-1-1,1 1 1,-4 47 0,10-73-673,1 0 1,1 0 0,-1-1-1,1 1 1,0 0 0,0 0-1,4 9 1,-5-13-60,0 0 0,1 0 0,-1 0 0,1 0 0,0 0 0,-1 0 0,1 0 0,0 0 0,0 0 0,-1 0 0,1 0 0,0 0 0,0-1 0,0 1 0,0 0 0,0-1 0,0 1 0,0 0 0,0-1 0,1 1 0,-1-1 0,0 0 0,0 1 0,0-1 0,0 0 0,1 0 0,-1 0 0,0 0 0,0 0 0,0 0 0,1 0 0,-1 0 0,0 0 0,0 0 0,0-1 0,1 1 0,1-1 0,2-2-2,1 0 1,0 0 0,-1-1 0,0 1 0,1-1 0,-2 0-1,1-1 1,5-6 0,33-44-76,-21 26-55,78-118-3401,-112 161-3324,-22 30 5117,34-42 1681,-11 15 557,1 1 0,1 0 0,1 0 0,-10 34 0,16-47-291,1-1 0,0 0-1,1 0 1,-1 1 0,1-1 0,0 0-1,0 1 1,0-1 0,1 0-1,-1 1 1,1-1 0,0 0-1,0 0 1,1 0 0,-1 0 0,1 0-1,0 0 1,0 0 0,0 0-1,0-1 1,1 1 0,0-1 0,-1 1-1,1-1 1,0 0 0,1 0-1,-1-1 1,7 6 0,-3-5-34,-1 0 0,1 0 0,0 0 0,-1-1 0,1 0 1,0 0-1,0-1 0,0 0 0,1 0 0,-1-1 0,0 1 0,0-2 1,11 0-1,13-3 13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0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15691,'2'8'1300,"-1"-1"0,1 0-1,-1 15 1,-1-15-701,0 0 0,1-1 0,0 1 0,0 0 1,4 9-1,-5-14-567,1 0 0,0-1 0,0 1 1,0 0-1,0-1 0,1 1 0,-1-1 1,0 1-1,1-1 0,-1 1 0,1-1 1,-1 0-1,1 0 0,-1 0 0,1 0 1,0 0-1,0 0 0,-1 0 0,1-1 1,0 1-1,0-1 0,0 1 0,3-1 1,4 1-45,1 0 0,0-1 0,-1 0 1,1-1-1,0 0 0,-1-1 0,1 0 1,12-4-1,75-33-164,-50 19 104,-30 12 53,-13 5 16,0 1 0,1 0 0,-1 0 0,1 0 0,-1 0 0,1 1-1,0 0 1,0 0 0,-1 0 0,8 0 0,-10 2 3,-1 0-1,0 0 1,0 0 0,0 0-1,0 0 1,0 0 0,0 0-1,0 1 1,0-1 0,-1 0 0,1 1-1,0-1 1,-1 0 0,1 1-1,-1-1 1,0 1 0,1 2-1,4 9 0,-3-10-2,0 0-1,0 1 1,0-1-1,1 0 1,0 0-1,-1 0 1,1-1-1,0 1 1,1-1-1,-1 1 1,0-1-1,1 0 1,-1 0-1,1-1 1,-1 1-1,6 1 1,2-1-34,0 0 1,0-1 0,1 0-1,15-1 1,-24 0-21,-1 0 1,1 0-1,0 0 1,0 0-1,0 1 1,-1-1-1,1 1 1,0 0-1,0 0 1,-1 0-1,1 0 1,-1 0-1,1 1 0,-1-1 1,1 1-1,-1 0 1,0-1-1,0 1 1,2 2-1,-1 0-9,-1-1 0,0 1 0,-1-1 0,1 1 0,0 0 0,-1-1 0,0 1 0,0 0 0,0 0 0,-1 0 0,1 0 0,-1 8 0,0 10 114,0 0 0,-7 37-1,5-48 69,0 0-1,-1-1 0,0 0 1,-1 1-1,0-1 0,-1 0 1,-7 13-1,11-23-102,1 1-1,0 0 1,-1-1 0,1 1-1,0-1 1,-1 1 0,1-1-1,-1 1 1,1 0 0,-1-1-1,1 0 1,-1 1 0,0-1-1,1 1 1,-1-1 0,1 0-1,-1 1 1,0-1 0,1 0-1,-1 0 1,0 1 0,0-1-1,1 0 1,-1 0 0,0 0-1,1 0 1,-1 0 0,-1 0-1,1-1-2,0 1-1,0-1 0,0 0 1,0 1-1,0-1 1,0 0-1,0 0 0,1 0 1,-1 0-1,0 0 0,0 0 1,1 0-1,-1 0 1,-1-2-1,-1-4 1,0-1 1,0 0-1,-2-12 1,3 12-3,0 0 1,1 1 0,0-1 0,1 0-1,0 0 1,0 0 0,1 0 0,-1 1 0,2-1-1,3-14 1,-3 16-42,1 1 0,0-1 0,0 1-1,0 0 1,1 0 0,-1 0 0,1 0 0,1 0-1,-1 1 1,0 0 0,1 0 0,0 0 0,0 0-1,7-3 1,65-33-1131,-52 21 824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1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160 268 17980,'-1'-2'110,"-1"1"-1,0 0 1,1 0 0,-1 0 0,0 0 0,0 0 0,0 0-1,0 0 1,0 0 0,0 1 0,0-1 0,0 1-1,0-1 1,0 1 0,0 0 0,0 0 0,0 0 0,0 0-1,0 0 1,0 1 0,0-1 0,0 1 0,0-1-1,0 1 1,0 0 0,0-1 0,0 1 0,0 0 0,0 0-1,0 1 1,1-1 0,-4 3 0,-3 2 25,1 0 0,0 1 0,0 0 0,0 1 0,-9 13 0,10-13-50,1 0 0,1 0 0,-1 1 1,1-1-1,1 1 0,0 0 0,0 0 0,1 0 0,0 0 0,-2 18 0,4-26-72,0 0 0,0 0 0,0 0 0,0 0-1,0 0 1,0 0 0,0 0 0,0 0 0,0 0 0,0 0-1,1 0 1,-1 0 0,0 0 0,1 0 0,-1 0 0,1-1-1,-1 1 1,1 0 0,-1 0 0,1 0 0,-1-1-1,1 1 1,0 0 0,0-1 0,-1 1 0,1-1 0,0 1-1,0 0 1,0-1 0,-1 0 0,1 1 0,0-1 0,0 0-1,0 1 1,0-1 0,0 0 0,0 0 0,0 0-1,0 0 1,0 0 0,0 0 0,0 0 0,0 0 0,0 0-1,1 0 1,4-2 32,0 1 0,-1-1 0,1 0 1,-1-1-1,0 1 0,8-6 0,6-5 47,0-2 0,0 0 0,-2-1 0,0-1 1,16-21-1,66-98 470,-89 121-500,8-11 101,-2-1-1,0 0 0,-2 0 0,13-34 0,-25 50 33,-7 17-91,-6 15-39,-1 4-58,1 1-1,1 1 1,2-1-1,1 1 1,1 1-1,1-1 1,-3 54-1,8-77-126,0 0 0,1 1 0,0-1 0,-1 0 0,1 1 0,1-1 0,-1 0-1,0 0 1,1 0 0,4 7 0,-5-10 61,-1 0 0,1-1 0,-1 1 0,1 0 0,0-1-1,0 1 1,-1 0 0,1-1 0,0 1 0,0-1 0,0 1 0,0-1 0,-1 0-1,1 1 1,0-1 0,0 0 0,0 1 0,0-1 0,0 0 0,0 0 0,1 0 0,0 0 10,0-1 1,0 1-1,0-1 1,0 1 0,-1-1-1,1 0 1,0 0 0,-1 0-1,1 0 1,0 0-1,-1 0 1,1-1 0,-1 1-1,3-3 1,17-23-628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1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22 18468,'-35'56'2608,"-18"32"133,51-86-2655,1-1 0,1 1 0,-1 0-1,0-1 1,0 1 0,1 0 0,-1 0 0,1 0-1,-1-1 1,1 1 0,0 0 0,-1 0 0,1 0-1,0 0 1,1 0 0,-1 0 0,0 0 0,1 3-1,0-5-57,-1 1 0,0-1 0,1 1-1,-1-1 1,1 0 0,-1 1-1,1-1 1,-1 0 0,1 1 0,-1-1-1,1 0 1,-1 1 0,1-1 0,-1 0-1,1 0 1,-1 0 0,1 0 0,0 0-1,-1 1 1,1-1 0,1 0-1,21-7 211,-6-2-211,0-1 1,-1 0-1,-1-1 1,0-1-1,0-1 0,-1 0 1,-1-1-1,0 0 0,-1-1 1,0 0-1,-2-1 1,18-34-1,-36 72 69,0 0-1,1 1 1,2 0 0,-4 24-1,8-37-172,-1 0 0,2 0 0,0-1-1,0 1 1,0 0 0,1-1-1,1 1 1,0 0 0,0-1-1,1 0 1,0 1 0,7 12-1,-9-20 1,0 0 0,0 0-1,0 0 1,1 0 0,-1 0-1,1 0 1,-1 0 0,1-1-1,0 1 1,-1-1 0,1 1 0,0-1-1,0 0 1,0 1 0,0-1-1,1 0 1,-1 0 0,0-1-1,0 1 1,0 0 0,1-1-1,-1 1 1,0-1 0,1 0 0,-1 0-1,1 0 1,-1 0 0,0 0-1,1-1 1,-1 1 0,4-2-1,23-15-591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2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21069,'3'280'4134,"1"-103"-3451,-2-196-374,6-36 1,-2 18-199,-3 19-95,22-136 122,-19 127-120,2 0 0,0 0 1,19-39-1,-25 62-18,1-1 1,0 0-1,0 1 0,1-1 0,-1 1 1,1 0-1,0 0 0,0 1 1,0-1-1,1 1 0,-1 0 0,1 0 1,0 0-1,0 1 0,0-1 1,0 1-1,0 0 0,0 1 0,1-1 1,-1 1-1,0 0 0,1 1 1,-1-1-1,1 1 0,-1 0 0,1 0 1,-1 1-1,1 0 0,-1 0 1,1 0-1,-1 1 0,0-1 0,0 1 1,0 0-1,0 1 0,0-1 0,7 6 1,-10-7 7,0 0-1,0 0 1,0 1 0,0-1 0,0 1 0,-1 0-1,1-1 1,0 1 0,-1 0 0,1 0 0,-1 0-1,0 0 1,0 0 0,1 1 0,-1-1 0,-1 0-1,1 0 1,0 1 0,0-1 0,-1 0 0,0 1-1,1-1 1,-1 1 0,0-1 0,0 1 0,0-1-1,-1 1 1,1-1 0,0 0 0,-1 1 0,0-1-1,0 0 1,1 1 0,-1-1 0,0 0 0,-3 4-1,-2 3 74,0 1 0,-1-2 0,0 1-1,0 0 1,-1-1 0,-15 12-1,5-5 34,-1-1 0,0-1 0,0 0 0,-2-2 0,1 0 0,-25 8 0,32-17-535,9-6-1132,4 3 1444,1 0 1,-1 0 0,1 0-1,-1 1 1,1-1 0,0 0-1,-1 0 1,1 0 0,0 0-1,0 1 1,0-1-1,-1 0 1,1 1 0,0-1-1,0 1 1,0-1 0,0 1-1,1-1 1,11-2-727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54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1 997 14995,'17'-13'1184,"19"-33"-855,10-16-105,25-32 288,14-11-128,15-12-88,9-1 0,10 3-272,6 8-192,-9 18 1136,-13 13-944,-25 40 96,-23 18-8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3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19332,'2'5'367,"-1"0"-1,0 0 1,0 1-1,0-1 1,0 0-1,-1 1 1,0-1 0,0 0-1,-1 1 1,1-1-1,-1 0 1,0 1-1,-2 5 1,-2 13 836,-9 149 146,14-173-1386,0 1-1,0-1 0,0 0 0,0 0 1,0 1-1,0-1 0,0 0 1,0 0-1,0 1 0,-1-1 0,1 0 1,0 0-1,0 1 0,0-1 0,0 0 1,0 0-1,0 1 0,0-1 0,-1 0 1,1 0-1,0 0 0,0 0 0,0 1 1,-1-1-1,1 0 0,0 0 0,0 0 1,0 0-1,-1 0 0,1 1 1,0-1-1,0 0 0,-1 0 0,1 0 1,0 0-1,0 0 0,-1 0 0,1 0 1,0 0-1,-1 0 0,-12-6-1481,-10-15-1200,16 14 1766,1-1-1,0 0 1,0 0 0,1-1-1,0 1 1,0-1 0,-3-10-1,7 16 973,-1-1-1,1 1 0,1-1 1,-1 0-1,0 1 1,1-1-1,0 0 1,0 1-1,0-1 0,0 0 1,0 1-1,1-1 1,0 0-1,-1 1 1,1-1-1,1 1 1,-1-1-1,0 1 0,1 0 1,0-1-1,4-5 1,1 1 1085,1-1 1,0 1 0,0 1 0,1 0-1,14-10 1,-16 13-615,-1 0 0,0 1-1,1 0 1,0 0 0,-1 0-1,1 1 1,0 0-1,0 1 1,13-2 0,-18 3-429,0 0 0,-1 0 1,1 0-1,-1 0 0,1 0 1,-1 0-1,1 0 1,-1 1-1,1-1 0,-1 1 1,1-1-1,-1 1 0,1 0 1,-1-1-1,0 1 0,1 0 1,-1 0-1,0 0 0,0 0 1,0 0-1,2 2 0,-2-1-17,0 0-1,0 0 1,0 0 0,0 0-1,0 0 1,-1 0-1,1 1 1,-1-1-1,0 0 1,1 0 0,-1 1-1,0-1 1,0 3-1,-1 3 22,-1 1 0,1-1-1,-1 1 1,-1-1 0,1 0 0,-7 14-1,-16 20 217,23-40-269,0 1 0,0-1 0,0 0 1,0 1-1,0-1 0,0 0 0,-1 0 0,1 0 0,-1 0 0,1-1 1,-1 1-1,0-1 0,-3 2 0,10-4-51,-1 1 0,0 1 0,0-1 0,0 0 0,1 1 0,-1-1 0,0 1 0,0 0-1,0 0 1,0 0 0,0 1 0,0-1 0,0 1 0,-1 0 0,1-1 0,0 1 0,-1 0 0,0 1 0,5 3 0,-5-4 44,-1 0 1,1-1 0,-1 1-1,1 0 1,-1 0 0,0 0-1,0 0 1,0 0 0,0 0-1,0 0 1,0 0 0,-1 0-1,1 0 1,0 1 0,-1-1-1,0 0 1,0 0-1,1 1 1,-1-1 0,-1 0-1,1 1 1,0-1 0,-1 0-1,1 0 1,-1 0 0,1 1-1,-1-1 1,0 0 0,0 0-1,0 0 1,0 0 0,-2 2-1,0 0 55,-1 0-1,1 0 1,-1-1 0,0 1-1,0-1 1,0 0 0,-1 0-1,1 0 1,-1-1-1,1 0 1,-1 0 0,0 0-1,0 0 1,0-1-1,0 0 1,0 0 0,-9 1-1,11-2-139,-1 0 1,1 0-1,0-1 0,0 1 0,0-1 0,-1 0 0,1 1 1,0-1-1,0-1 0,0 1 0,0 0 0,1-1 1,-1 0-1,0 1 0,1-1 0,-1 0 0,1 0 0,-1-1 1,1 1-1,0 0 0,0-1 0,0 1 0,0-1 1,1 0-1,-1 0 0,1 1 0,-1-1 0,1 0 0,-1-5 1,-8-37-1064,9 24 377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4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20236,'-5'12'606,"1"0"0,0 0 0,0 0-1,1 1 1,1-1 0,0 1-1,1-1 1,0 1 0,2 25 0,-1-33-499,1 1 0,0-1 1,0 0-1,0 0 0,1 0 1,2 5-1,-4-9-100,0 0 0,1 0 0,-1 0 0,0 0 0,1 0 0,-1-1 0,1 1-1,-1 0 1,1 0 0,-1-1 0,1 1 0,-1 0 0,1-1 0,0 1 0,-1-1 0,1 1 0,0-1 0,0 1 0,-1-1 0,1 1 0,0-1 0,0 0 0,0 1 0,0-1 0,0 0 0,-1 0 0,1 0 0,0 0 0,0 1-1,0-1 1,0 0 0,0-1 0,0 1 0,0 0 0,-1 0 0,1 0 0,0 0 0,0-1 0,0 1 0,0 0 0,0-1 0,-1 1 0,1-1 0,1 0 0,5-5 5,-1 0 0,0 0 0,0-1 0,0 0 0,-1 0 0,0-1 0,0 1 0,-1-1 0,0 0 0,0 0 0,2-9 0,-1 5 3,0 1-1,0 0 0,1 0 1,13-16-1,-19 26-14,0 1 0,0 0 0,0 0 1,0-1-1,1 1 0,-1 0 0,0 0 0,0-1 0,0 1 1,1 0-1,-1 0 0,0-1 0,1 1 0,-1 0 0,0 0 1,0 0-1,1 0 0,-1 0 0,0-1 0,1 1 0,-1 0 1,0 0-1,1 0 0,-1 0 0,0 0 0,1 0 0,-1 0 1,0 0-1,1 0 0,-1 0 0,4 10 13,-4 22 12,-1-26-21,0 17 11,0-14-15,0-1 1,1 0 0,0 0-1,1 1 1,-1-1 0,5 15 0,-5-22-2,0 0 0,1 0 0,-1 0 0,1 0 1,-1 0-1,0 0 0,1-1 0,0 1 1,-1 0-1,1 0 0,-1-1 0,1 1 0,0 0 1,-1-1-1,1 1 0,0-1 0,0 1 0,0-1 1,-1 1-1,1-1 0,0 1 0,0-1 1,0 0-1,0 0 0,1 1 0,0-1 2,0 0 1,0 0-1,1 0 0,-1-1 0,0 1 0,0-1 1,0 1-1,0-1 0,1 0 0,2-1 0,5-3 4,-1-1-1,1 0 0,10-10 0,-19 15-5,25-22-284,-1-1 1,41-53 0,-54 63-520,-12 13 794,0 1 0,0 0-1,0 0 1,0 0 0,1 0-1,-1 0 1,0 0-1,0 0 1,0-1 0,0 1-1,0 0 1,0 0 0,0 0-1,0 0 1,0 0 0,0-1-1,0 1 1,0 0 0,0 0-1,1 0 1,-1 0 0,0-1-1,0 1 1,0 0 0,0 0-1,-1 0 1,1 0 0,0-1-1,0 1 1,0 0 0,0 0-1,0 0 1,0 0 0,0-1-1,0 1 1,0 0 0,0 0-1,0 0 1,0 0-1,-1 0 1,1 0 0,0-1-1,0 1 1,0 0 0,0 0-1,0 0 1,0 0 0,-1 0-1,1 0 1,0 0 0,0 0-1,0 0 1,0 0 0,-1 0-1,1 0 1,0 0 0,0 0-1,0 0 1,0 0 0,-1 0-1,1 0 1,0 0 0,0 0-1,0 0 1,0 0 0,-1 0-1,1 0-4,-10 2-432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5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5 18572,'0'0'86,"0"-1"-1,1 1 1,-1 0-1,0 0 1,0 0-1,0-1 1,0 1 0,0 0-1,0 0 1,1 0-1,-1-1 1,0 1 0,0 0-1,0 0 1,1 0-1,-1 0 1,0 0 0,0-1-1,0 1 1,1 0-1,-1 0 1,0 0-1,0 0 1,1 0 0,-1 0-1,0 0 1,0 0-1,1 0 1,-1 0 0,0 0-1,0 0 1,1 0-1,-1 0 1,0 0-1,0 0 1,0 0 0,1 0-1,-1 0 1,0 0-1,0 0 1,1 1 0,-1-1-1,0 0 1,0 0-1,0 0 1,1 0-1,-1 0 1,0 1 0,0-1-1,0 0 1,1 1-1,-5 16 1511,-13 22-995,-72 96-105,16-27-413,71-104-79,-1 1 0,1-1 0,0 0 0,0 1 0,-1 6 0,3-10-4,-1-1 0,1 1 1,0 0-1,0-1 1,0 1-1,0 0 0,0 0 1,0-1-1,0 1 1,0 0-1,0-1 0,0 1 1,1 0-1,-1-1 0,0 1 1,0 0-1,1-1 1,-1 1-1,0 0 0,1-1 1,-1 1-1,1-1 0,-1 1 1,0 0-1,1-1 1,-1 1-1,1-1 0,0 0 1,-1 1-1,1-1 1,-1 1-1,1-1 0,0 0 1,-1 0-1,1 1 0,0-1 1,-1 0-1,1 0 1,0 0-1,0 0 0,-1 1 1,1-1-1,0 0 0,0-1 1,11 1-5,0-1 0,0-1 0,0 0 0,-1-1-1,1 0 1,-1-1 0,20-9 0,-5 3-255,-4 1-148,38-19 0,-41 15 207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5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 17852,'-8'36'8116,"-6"65"-8353,9-59 852,-16 115-309,1 191 1,20-336-307,0-9-4,-1 1-1,1 0 1,1-1 0,-1 1 0,0 0-1,1 0 1,0-1 0,2 7-1,-1-9-48,1-8 30,1-8-9,13-185-150,1 2 106,-13 161 60,2 0-1,2 0 1,15-41-1,-21 69 15,1 0 0,1 0 1,-1 0-1,1 1 0,1 0 0,-1 0 0,2 0 0,-1 1 0,10-9 0,-13 13 2,1 0 0,-1 1-1,1-1 1,0 1 0,0-1-1,0 1 1,0 0 0,1 1 0,-1-1-1,0 1 1,1 0 0,-1 0-1,1 0 1,0 0 0,-1 1 0,1 0-1,-1 0 1,1 0 0,0 1 0,-1 0-1,7 1 1,-8-1 0,-1-1 0,1 1-1,0 0 1,-1 0 0,0 0 0,1 1 0,-1-1-1,0 1 1,0-1 0,0 1 0,0 0 0,0-1 0,0 1-1,0 0 1,0 0 0,-1 1 0,1-1 0,1 4-1,-2-3 22,1 1-1,-1-1 0,-1 1 0,1-1 1,0 1-1,-1 0 0,0 0 0,0-1 1,0 1-1,0 0 0,-2 6 0,-1 1 59,0 0 0,0 0-1,-2-1 1,1 0-1,-1 0 1,-1 0 0,-11 17-1,8-17 28,1 1 0,-2-1 0,-16 14 0,23-21-182,-1-1 1,0 1-1,1 0 1,-1-1-1,0 0 0,0 0 1,0 0-1,0-1 1,-1 1-1,1-1 1,0 0-1,-1 0 1,1-1-1,-9 1 1,12-1 22,0 0 0,-1 0 0,1-1 0,0 1 1,0-1-1,0 1 0,0-1 0,0 1 0,0-1 1,0 1-1,0-1 0,0 0 0,0 0 0,0 1 1,0-1-1,1 0 0,-1 0 0,0 0 0,0 0 0,1 0 1,-1 0-1,1 0 0,-1 0 0,1 0 0,-1 0 1,1-1-1,0 1 0,-1 0 0,1 0 0,0 0 1,0 0-1,0-1 0,0 1 0,0 0 0,0 0 0,0 0 1,1-1-1,-1 1 0,1-1 0,6-18-635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6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 19436,'4'11'2001,"-5"13"-1169,-5 2-320,-4 9 1040,-1 2-504,2 6-375,0 0-193,4-2-504,-3-3-240,4-11-529,3-7-191,-1-10-488,2-9 1312,-8 4-344,0-12-208,-4-13 71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6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24 19868,'41'-9'2826,"61"-5"0,-88 13-2591,0 1 0,0 1 0,0-1 0,-1 2 0,1 0 0,-1 1 0,1 0 0,17 8 0,-28-11-225,-1 1 0,1 0 0,-1 1 0,0-1 0,1 0 0,-1 1 1,0-1-1,0 1 0,0-1 0,0 1 0,0 0 0,0 0 0,0 0 0,-1 0 0,1 0 0,-1 1 0,0-1 0,1 0 0,-1 1 0,0-1 0,0 1 0,-1-1 0,1 1 0,0-1 0,0 5 0,-2-3 2,1 1 1,-1-1-1,1 0 0,-1 1 0,-1-1 1,1 0-1,0 0 0,-1 0 0,0 0 0,0 0 1,0-1-1,-1 1 0,1 0 0,-6 5 0,0 0-1,0-1 0,-1 0 0,0 0 0,0-1 0,-1 0 0,0 0 0,-20 9 0,30-16-29,0 0 0,0 1-1,-1-1 1,1 0-1,0 0 1,0 0 0,0 1-1,-1-1 1,1 0-1,0 0 1,0 1 0,0-1-1,0 0 1,0 1 0,-1-1-1,1 0 1,0 0-1,0 1 1,0-1 0,0 0-1,0 1 1,0-1-1,0 0 1,0 0 0,0 1-1,0-1 1,0 0 0,0 1-1,1-1 1,-1 0-1,0 1 1,0-1 0,0 0-1,0 0 1,0 1-1,1-1 1,-1 0 0,0 0-1,0 0 1,0 1 0,1-1-1,-1 0 1,0 0-1,0 0 1,1 1 0,-1-1-1,0 0 1,0 0-1,1 0 1,-1 0 0,0 0-1,1 1 1,17 11-372,-16-10 305,5 2 21,1 1 0,-1 1 1,0-1-1,-1 1 1,1 1-1,9 12 0,-14-17 88,0 1 0,-1 0 0,1-1 0,-1 1 0,0 0 0,0 0 0,0 0 0,0 0-1,0 0 1,0 0 0,-1 1 0,0-1 0,0 0 0,0 0 0,0 0 0,0 0-1,0 0 1,-1 1 0,0-1 0,1 0 0,-1 0 0,-2 4 0,-2 2 88,1-1 1,-1 0 0,0 0 0,-1-1-1,0 1 1,0-1 0,-1-1 0,0 1-1,0-1 1,0 0 0,-1-1 0,-13 8-1,10-7 8,0-1 0,0 0-1,0-1 1,0 0-1,0 0 1,-1-2 0,0 1-1,0-1 1,-17 0 0,26-2-148,-1 0 0,1 0 1,0-1-1,0 1 1,-1 0-1,1-1 0,0 0 1,0 0-1,0 0 1,0 0-1,0-1 0,0 1 1,0-1-1,0 1 1,1-1-1,-1 0 0,0 0 1,1-1-1,0 1 1,-3-3-1,2 0-401,0 0 1,0 0-1,1-1 0,-1 0 1,1 1-1,0-1 0,1 0 1,-1 0-1,0-10 0,0 7-471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8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7 504 14011,'-7'13'2342,"11"-14"-146,15-20 580,-11 11-2759,251-297 3457,-152 177-2586,-96 115-778,-8 11-50,1 0 0,-1 0 0,1 0 0,0 0 1,8-7-1,-12 11-56,0 0 1,0 0-1,1 0 0,-1-1 1,0 1-1,0 0 0,0 0 1,1 0-1,-1 0 0,0 0 1,0-1-1,1 1 0,-1 0 1,0 0-1,0 0 0,1 0 1,-1 0-1,0 0 0,0 0 1,1 0-1,-1 0 0,0 0 1,1 0-1,-1 0 1,0 0-1,0 0 0,1 0 1,-1 0-1,0 1 0,0-1 1,1 0-1,-1 0 0,0 0 1,0 0-1,0 0 0,1 1 1,-1-1-1,0 0 0,0 0 1,0 0-1,1 1 0,-1-1 1,0 0-1,0 0 0,0 0 1,0 1-1,0-1 0,0 0 1,0 0-1,0 1 0,1-1 1,-1 0-1,0 0 0,0 1 1,0-1-1,0 0 1,0 1-1,0-1 0,0 0 1,0 0-1,-1 1 0,0 23 106,0-19-78,-14 283-196,16-284 70,-2-1 35,1-1 0,0 1 0,0 0 1,0-1-1,1 1 0,-1-1 0,1 1 1,-1-1-1,1 1 0,0-1 1,0 1-1,0-1 0,2 3 0,-3-5 54,0 0 0,0 0-1,0 1 1,0-1 0,1 0-1,-1 0 1,0 0-1,0 0 1,0 0 0,1 0-1,-1 1 1,0-1 0,0 0-1,0 0 1,1 0 0,-1 0-1,0 0 1,0 0-1,0 0 1,1 0 0,-1 0-1,0 0 1,0 0 0,0 0-1,1 0 1,-1 0-1,0 0 1,0 0 0,1 0-1,-1 0 1,0 0 0,0 0-1,0 0 1,1-1 0,-1 1-1,0 0 1,0 0-1,0 0 1,10-12-270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8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18068,'1'-5'297,"0"0"1,0 0-1,1 0 1,0 1-1,0-1 1,0 1-1,0-1 1,1 1-1,-1 0 1,1 0-1,0 0 1,0 0-1,1 0 1,-1 1-1,1-1 1,0 1-1,7-5 1,-4 3 39,1 0 0,0 1 1,0 0-1,1 0 0,-1 1 1,1-1-1,0 2 1,15-3-1,-19 4-242,0 0 0,0 1 0,0 0 0,0 0 0,1 1 0,-1-1 0,0 1 1,-1 0-1,1 1 0,6 1 0,-8-1-64,-1-1 0,1 0 0,-1 1 0,1 0 0,-1-1 0,1 1 0,-1 0 0,0 0 0,0 1 0,0-1 0,0 0 0,-1 1 0,1-1 0,0 1 0,-1-1 0,0 1 0,0 0 0,2 5 0,-1 1-7,0 0-1,-1-1 1,0 1 0,-1 0-1,0 0 1,0 0 0,-1 0-1,0 0 1,0 0 0,-1 0-1,0 0 1,-1 0 0,-7 15-1,-5 7-6,-1-1-1,-29 39 0,9-14-24,36-55 5,-1 1-1,1-1 1,0 0-1,0 0 1,0 1-1,-1-1 1,1 0-1,0 1 1,0-1-1,0 1 1,0-1-1,0 0 1,0 1-1,0-1 1,-1 0-1,1 1 1,0-1-1,0 1 1,0-1-1,1 0 1,-1 1-1,0-1 1,0 0-1,0 1 1,0-1-1,0 0 1,0 1-1,0-1 1,1 0-1,-1 1 1,13 3-48,26-6-56,-29 0 13,168-7-2182,-123 7 1835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9:05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12563,'1'-15'4023,"0"16"-3917,-1-1-1,0 1 0,1 0 1,-1 0-1,0 0 0,1 0 1,-1 0-1,1 0 0,0-1 1,-1 1-1,1 0 1,0 0-1,-1-1 0,1 1 1,0 0-1,0-1 0,-1 1 1,1-1-1,2 2 0,18 9 1237,-18-11-1164,0 0 1,0 0-1,0 0 1,0 0-1,0-1 0,0 1 1,1-1-1,-1 0 1,0 0-1,0 0 1,-1 0-1,4-2 0,-5 2-144,0 1 0,1 0 1,-1-1-1,0 1 0,0-1 0,0 0 0,0 1 0,0-1 0,0 0 0,0 0 0,0 1 0,-1-1 0,1 0 0,0 0 0,0 0 0,-1 0 0,1 0 0,0 0 0,-1 0 0,1-1 0,-1 1 0,1 0 0,-1 0 0,0 0 0,0 0 0,1-1 0,-1 1 0,0 0 0,0 0 0,0-1 0,0 1 0,-1-2 0,1 3-25,0 0 0,-1 0 1,1-1-1,0 1 0,-1 0 0,1 0 1,0 0-1,-1-1 0,1 1 0,-1 0 0,1 0 1,0 0-1,-1 0 0,1 0 0,-1 0 1,1 0-1,0 0 0,-1 0 0,1 0 1,0 0-1,-1 0 0,1 0 0,-1 1 0,1-1 1,0 0-1,-1 0 0,1 0 0,0 0 1,-1 1-1,1-1 0,0 0 0,-1 0 0,1 1 1,0-1-1,0 0 0,-1 0 0,1 1 1,0-1-1,0 0 0,0 1 0,-1-1 0,1 0 1,0 1-1,0 0 0,-13 14 168,12-12-173,0 0-1,-1 1 1,1-1-1,0 0 1,1 1-1,-1-1 1,0 7-1,1-10-2,0 1-1,0-1 0,0 1 0,0-1 0,0 0 0,0 1 0,0-1 1,0 1-1,0-1 0,1 1 0,-1-1 0,0 1 0,0-1 1,0 0-1,0 1 0,1-1 0,-1 1 0,0-1 0,1 0 1,-1 1-1,0-1 0,1 0 0,-1 0 0,1 1 0,0-1 1,0 0 0,0 0 0,0 0-1,-1 0 1,1 0 0,0 0 0,0 0-1,0 0 1,0-1 0,0 1 0,-1 0-1,1-1 1,0 1 0,0 0 0,-1-1 0,1 1-1,0-1 1,1-1 0,2-1 11,-1 0 1,1-1 0,-1 0-1,1 1 1,-1-1-1,0 0 1,0-1-1,-1 1 1,0-1 0,1 1-1,-1-1 1,-1 1-1,3-8 1,-4 12-10,0 0 0,0-1 1,0 1-1,0 0 0,0 0 0,0 0 0,0-1 1,0 1-1,0 0 0,1 0 0,-1-1 1,0 1-1,0 0 0,0 0 0,0-1 1,-1 1-1,1 0 0,0 0 0,0-1 0,0 1 1,0 0-1,0 0 0,0 0 0,0-1 1,0 1-1,0 0 0,-1 0 0,1 0 1,0-1-1,0 1 0,0 0 0,0 0 0,-1 0 1,1-1-1,-8 4 56,-9 10-10,10-4-35,0-1-1,1 1 0,0 0 1,0 0-1,1 0 0,1 1 1,0 0-1,-5 13 0,9-22-19,0-1 0,-1 1 0,1-1-1,0 1 1,0-1 0,0 1 0,-1-1 0,1 1 0,0-1-1,0 1 1,0-1 0,0 1 0,0 0 0,0-1-1,0 1 1,0-1 0,0 1 0,0-1 0,0 1-1,0-1 1,1 1 0,-1-1 0,0 1 0,0-1-1,0 1 1,1-1 0,-1 1 0,0-1 0,1 1 0,-1-1-1,0 1 1,1-1 0,-1 0 0,1 1 0,-1-1-1,0 0 1,1 1 0,-1-1 0,1 0 0,-1 0-1,1 1 1,-1-1 0,1 0 0,-1 0 0,1 0-1,-1 0 1,1 0 0,0 1 0,-1-1 0,1 0 0,-1 0-1,1 0 1,-1-1 0,1 1 0,-1 0 0,1 0-1,0 0 1,2-1-171,0 0 0,-1 0-1,1 0 1,-1 0-1,1 0 1,-1-1 0,1 1-1,-1-1 1,0 1 0,3-3-1,8-13-688,-14 14 309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54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18124,'8'0'1424,"8"-4"-1112,0-5-120,10-4 496,5 3-263,12-6-401,2 3-144,3 3-297,2 0-159,-1 5-280,0 3-184,0 1 608,-3-5-168,4-1 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54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1017 11562,'19'-2'1289,"10"-17"-793,19-25-24,11-16 416,11-26-8,11-10 9,19-22-137,5-2-96,-2-3-408,-6 8-288,-16 19 136,-8 11-80,-15 32-104</inkml:trace>
  <inkml:trace contextRef="#ctx0" brushRef="#br0" timeOffset="1">468 1422 13667,'33'-14'1432,"15"-31"-928,21-36-160,11-18 345,12-30-65,10-7 8,4-1-416,4 7-328,-14 25 192,-14 14-104,-20 33-104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55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1 163 14171,'12'3'429,"0"0"0,0-1 0,1 0-1,-1-1 1,1-1 0,-1 1 0,1-2 0,20-3 0,163-23 1045,-111 18-3371,127 5 0,-106 9-184,148 1-892,-158-15 3990,130-30 0,-223 38-963,219-35 1400,-83 15-560,149-4 0,-227 21-799,1-1-78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55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 14987,'13'0'497,"0"0"0,0 0 0,0-1 0,0-1-1,0 0 1,20-6 0,74-31 1335,-39 12-1382,-14 8-487,0 2 1,60-11-1,-95 25-56,0 1-1,0 0 1,0 1-1,0 1 1,0 1 0,0 1-1,0 0 1,0 2-1,0 0 1,19 7 0,-26-7 114,0-1 1,1-1-1,-1 0 1,0-1-1,1 0 1,0 0 0,-1-2-1,1 1 1,-1-2-1,18-3 1,-1 1-10,-19 3-263,0 0 0,0 1 0,0 1 0,1-1 0,-1 2 0,0-1 0,0 1 0,0 1 0,-1 0 0,1 0 1,16 9-1,-21-8-81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56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 17572,'-3'1'176,"1"0"0,0 0 0,-1 0 0,1 0 0,0 0 0,0 1 0,0-1 0,0 1 0,0 0 0,0 0 0,0-1 0,0 1 0,1 0 0,-1 0 0,1 1 0,-1-1 0,1 0 0,0 0 0,0 1 0,0-1 0,0 1 0,0 2 0,-4 9 581,2-1-1,-5 24 0,6-18-510,1 0 0,0 1 0,2-1 0,0 0 0,4 20 0,25 91-1428,-10-53-1256,-18-65 1519,0 0 0,0 1 1,-1 0-1,-1-1 1,0 1-1,-1-1 1,-3 23-1,-4-2-520,-19 51-1,19-61 1795,-4 17 113,1 1 1,3 0 0,1 1-1,3-1 1,1 1-1,1 0 1,3 1-1,7 46 1,-3-45-1303,-2-26 228,0 1 0,-2 0-1,0 0 1,-1 0-1,-1 0 1,-5 25-1,-4 1 1558,-5 17 1457,-11 100 1,15-95-1095,11-62-1171,1 0-1,-1 0 1,1 0 0,0 0 0,0 0-1,2 7 1,2 4-7,-3-4 6,-1 0 1,1 20 0,-3-29-108,-3 3 23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1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0 13163,'1'0'323,"0"0"0,0 0 0,1 0 0,-1 1 0,0-1-1,0 0 1,0 0 0,0 1 0,0-1 0,-1 0 0,1 1 0,0-1 0,0 1 0,0-1 0,0 1 0,0-1 0,0 1 0,-1 0 0,1 0 0,0-1 0,-1 1 0,1 0 0,0 0 0,-1 0-1,1 0 1,-1-1 0,1 1 0,-1 0 0,0 0 0,1 0 0,-1 0 0,0 0 0,0 0 0,1 2 0,-1 1 36,0 0 1,0 0-1,0 0 1,0 0-1,-1-1 1,0 1-1,-2 7 1,-13 29-242,-1 0 1,-33 52 0,31-60-52,1 2 1,1 0 0,-19 59 0,35-87-62,-1-1 1,1 1 0,0-1-1,1 1 1,-1-1-1,1 8 1,0-11-5,0-1 0,0 0 1,1 0-1,-1 0 0,0 0 0,0 0 0,1 0 1,-1 0-1,1 0 0,-1 0 0,1 0 0,-1 0 1,1-1-1,0 1 0,-1 0 0,1 0 1,0 0-1,0-1 0,0 1 0,-1 0 0,1-1 1,0 1-1,0-1 0,0 1 0,0-1 0,0 1 1,0-1-1,0 0 0,0 1 0,0-1 0,0 0 1,0 0-1,0 0 0,1 0 0,-1 0 1,0 0-1,0 0 0,0 0 0,1 0 0,10-3 62,0-1 0,-1 0 0,1 0 0,-1-1 0,0 0 0,0-1 0,-1 0 0,11-9 0,8-3 111,15-9 178,2 3 0,90-36 0,-136 60-346,8-4-2047,-13-2-1176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2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3 20348,'0'0'108,"0"-1"-1,1 1 1,-1 0 0,1 0-1,-1-1 1,0 1-1,1 0 1,-1 0-1,1 0 1,-1 0 0,1 0-1,-1-1 1,0 1-1,1 0 1,-1 0-1,1 0 1,-1 0 0,1 0-1,-1 0 1,1 1-1,-1-1 1,0 0-1,1 0 1,-1 0-1,1 0 1,-1 0 0,0 1-1,1-1 1,1 13 1550,-13 29-685,6-29-706,3-3-196,-8 23 47,1 0 0,2 1 1,-5 63-1,12-96-106,-1 0 1,1 0-1,0 0 1,0 0-1,0 0 1,1-1 0,-1 1-1,0 0 1,0 0-1,0 0 1,1 0-1,-1 0 1,0 0-1,1 0 1,-1-1-1,2 3 1,-2-3-6,1 0 0,-1 0 1,0 0-1,1 0 0,-1 0 1,0 0-1,1 0 0,-1 0 0,0 0 1,1 0-1,-1 0 0,1 0 1,-1 0-1,0 0 0,1 0 0,-1 0 1,0 0-1,1 0 0,-1 0 1,0-1-1,1 1 0,-1 0 0,0 0 1,1 0-1,-1-1 0,0 1 1,1-1-1,21-24 272,29-52 285,-28 41-198,44-54-1,-67 90-360,0-1 0,1 1 0,-1 0 0,0-1 0,0 1 0,0 0 0,0 0 0,1-1 0,-1 1 0,0 0 0,0 0 0,1-1 0,-1 1 0,0 0 1,0 0-1,1 0 0,-1-1 0,0 1 0,0 0 0,1 0 0,-1 0 0,0 0 0,1 0 0,-1 0 0,0 0 0,1 0 0,-1 0 0,0 0 0,1 0 0,-1 0 0,0 0 0,1 0 0,0 0 0,-1 13 68,-10 34-69,4-25 13,6-21-15,-1 0-1,1 1 0,0-1 1,0 0-1,-1 0 1,1 0-1,0 0 1,0 1-1,0-1 0,0 0 1,0 0-1,1 0 1,-1 1-1,0-1 0,0 0 1,1 0-1,-1 0 1,1 0-1,-1 0 1,1 0-1,0 0 0,-1 0 1,1 0-1,0 0 1,-1 0-1,1 0 0,1 1 1,0-2-1,0 1-1,0-1 1,0 0 0,0 0 0,0 0 0,0 0 0,0 0-1,0 0 1,0 0 0,-1-1 0,1 1 0,0-1-1,0 1 1,0-1 0,0 0 0,2-1 0,19-10-72,-2 0 1,0-2-1,0 0 1,-1-1-1,22-23 1,-26 18-1251,-16 20 1289,1-1 0,-1 1 0,0-1-1,0 1 1,0-1 0,0 1 0,1-1 0,-1 1-1,0-1 1,0 1 0,0-1 0,0 1-1,0-1 1,0 1 0,0 0 0,0-1 0,0 1-1,-1-1 1,1 1 0,0-1 0,0 1-1,0-1 1,0 1 0,-1-1 0,1 1 0,0-1-1,0 1 1,-1 0 0,1-1 0,0 1-1,-1 0 1,1-1 0,-1 1 0,1 0 0,0-1-1,-1 1 1,1 0 0,-1 0 0,1 0-1,-1-1 1,1 1 0,-1 0 0,1 0-1,0 0 1,-1 0 0,1 0 0,-2 0 0,-15-3-621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3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23 17556,'7'-6'1299,"19"-9"1909,-25 15-3137,-1-1 0,1 1 0,-1 0 1,0 0-1,1 0 0,-1 0 0,1 0 0,-1 0 0,1 0 1,-1 0-1,0 0 0,1 0 0,-1 0 0,1 0 0,-1 0 0,0 1 1,1-1-1,-1 0 0,1 0 0,-1 0 0,0 0 0,1 1 1,-1-1-1,1 1 48,-1 0 1,1-1 0,-1 1 0,0 0 0,1 0-1,-1-1 1,0 1 0,0 0 0,1 0-1,-1 0 1,0 0 0,0-1 0,0 1 0,0 0-1,0 0 1,0 1 0,-1 7 67,-1 0 1,1-1 0,-1 1-1,-1 0 1,0-1-1,-4 11 1,-29 50-46,24-47-92,3-4-30,1-2 0,0 0 0,-1-1 0,-1 0 0,0-1-1,-22 23 1,32-37-20,0 0-1,0 0 1,0 0-1,0 0 1,0 0-1,0 0 1,0 0-1,-1 0 1,1 0 0,0 0-1,0 0 1,0 0-1,0 0 1,0 0-1,0 0 1,0 0-1,0 0 1,-1 0-1,1 0 1,0 0-1,0 0 1,0 0 0,0 0-1,0 0 1,0 0-1,0 0 1,0 0-1,0 0 1,0 0-1,0-1 1,0 1-1,-1 0 1,1 0-1,0 0 1,0 0-1,0 0 1,0 0 0,0 0-1,0 0 1,0 0-1,0-1 1,0 1-1,0 0 1,0 0-1,0 0 1,0 0-1,0 0 1,0 0-1,0 0 1,0 0 0,0-1-1,0 1 1,0 0-1,0 0 1,0 0-1,0 0 1,1 0-1,-1 0 1,0 0-1,0 0 1,1-9-20,11-28-72,1 1 0,30-56 0,-33 71 48,-6 13 23,-4 6 18,1-1 0,0 0 1,0 1-1,1-1 0,-1 1 0,0 0 1,1-1-1,0 1 0,-1 0 0,1 0 1,0 0-1,0 0 0,0 0 0,0 0 1,0 1-1,3-2 0,-4 3 3,-1 0-1,1 0 1,-1 0 0,0 0-1,1 0 1,-1 0-1,1 0 1,-1 1 0,1-1-1,-1 0 1,0 0 0,1 1-1,-1-1 1,0 0 0,1 0-1,-1 1 1,0-1-1,1 0 1,-1 1 0,0-1-1,0 0 1,1 1 0,-1-1-1,0 1 1,0-1-1,0 0 1,1 1 0,-1-1-1,0 1 1,0-1 0,0 1-1,0-1 1,0 0-1,0 1 1,0 0 0,2 20-11,-2-18 11,-7 94 0,5-76 31,-1 41 1,2-70-26,-1 1 0,0-1 0,0 1 0,-1-1 0,0 1 0,-1 0 1,1 0-1,-1 1 0,-9-12 0,-2-2 0,-29-28 0,30 31 182,27 18 75,8 3-168,23 0-466,55-2 1,-81-3 145,-1-1 1,1 0-1,-1-1 1,0-1-1,0-1 1,20-8-1,5-8-258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3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 19988,'2'13'2025,"6"-10"-1241,3-4-336,10-7 1008,5-2-335,7-2-465,0-4-360,1 1-560,1 0-424,-7 5-721,-5-2 433,-10 5 512,-12 6-256,5-4-256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3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15259,'0'7'2545,"4"-2"-1313,8-8-464,2 0 2505,8-7-1977,1-2-184,5-3-703,5 0-497,-1-3-1025,-1-2 1033,-5 0-272,-3-3-160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4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 21605,'7'2'1832,"-7"7"-1232,-1 1-280,1 7 808,1 0-303,1 5-441,2 1-32,0 0-216,5 0-136,1-2-304,0-2-104,0-5-353,2 3-295,-4-2 1728,-4-4-992,2-2-8,-2-6-24</inkml:trace>
  <inkml:trace contextRef="#ctx0" brushRef="#br0" timeOffset="1">0 431 18828,'3'7'1960,"4"-3"-1111,5-4-297,6-3 968,5-1-248,6-3-327,1-2-145,7-5-296,-4-1-184,4-2-344,-2 1-248,-5 1-720,0 3-433,-10-1 1105,-4 3-272,-10 7-296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4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17468,'6'0'500,"1"-1"1,-1 1 0,0-1 0,0 0 0,1-1-1,-1 1 1,0-1 0,0 0 0,0-1-1,9-5 1,14-4 1187,-14 7-1023,50-16 1324,-60 19-1843,1 1 1,0 0-1,0 0 1,1 1 0,-1-1-1,0 1 1,0 1-1,10 1 1,-15-2-137,0 0-1,0 1 1,0-1 0,0 0 0,0 1-1,0-1 1,0 1 0,0 0 0,0-1-1,-1 1 1,1 0 0,0-1 0,0 1 0,0 0-1,-1 0 1,1 0 0,0 0 0,-1 0-1,1 0 1,-1 0 0,1 0 0,-1 0-1,0 0 1,1 0 0,-1 0 0,0 0-1,0 0 1,0 0 0,1 0 0,-1 0 0,0 0-1,-1 0 1,1 0 0,0 1 0,0-1-1,0 0 1,-1 0 0,1 0 0,0 0-1,-2 1 1,0 4-6,0 0 0,-1 0-1,0 0 1,0-1 0,-7 9 0,-3 3 6,-2-2 1,-20 18 0,-1 1-1,85-38 40,7-3-954,57-10-1813,-67 6 2015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55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0 841 16828,'12'0'1144,"14"-25"-904,12-21-56,24-30 208,8-11-128,12-20-40,2-5-24,4 1-456,-2 10-144,-14 18 352,-15 18-128,-23 38-56</inkml:trace>
  <inkml:trace contextRef="#ctx0" brushRef="#br0" timeOffset="1">591 859 16131,'6'-5'1209,"12"-13"-1017,15-23-64,12-14 184,9-21-152,6-7-32,12-7 64,1 1 0,-4 5-152,-2 8-184,-11 17 1904,-10 12-1640,-10 21 144,-5 7 80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6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1 132 14123,'10'8'1592,"4"-8"-1104,19-5-151,10-6 983,17-5-840,8 2-16,11 1-216,2-4-256,7 1 1744,-1 2-1560,-4-5 65,-4 5 71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7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13211,'29'14'1040,"-2"-8"-768,3-6-184,13-9 512,12 1-624,15-8-704,6-1 720,7-2-216,4 0-48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7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 10930,'288'-51'2466,"8"-1"-2255,-20 47 5482,-213 7-5258,-7 0-33,-15-1-442,50-3 1,-74 0-9,-11-2-46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58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56 16283,'-2'0'177,"1"-1"0,-1 0 0,1 1 0,-1-1 1,1 1-1,-1 0 0,1-1 0,-1 1 0,1 0 0,-1 0 0,0 0 0,1 0 0,-4 1 0,4-1-89,1 1 0,-1 0 0,0 0 0,0-1 0,1 1 0,-1 0 0,1 0 0,-1 0 0,1 0 0,-1 0 0,1-1 0,-1 1 0,1 0 0,0 0 1,0 0-1,-1 0 0,1 0 0,0 0 0,0 0 0,0 0 0,0 0 0,0 1 0,0-1 0,1 1 0,-1 25 362,1 1 1,2-1-1,0 1 0,2-1 0,1 0 0,12 32 0,-17-57-415,-1 0-1,1 0 0,0-1 0,0 1 1,0 0-1,0-1 0,0 1 0,1-1 0,-1 1 1,0-1-1,1 0 0,-1 1 0,3 0 1,-3-1-10,0-1 1,0 1-1,0-1 1,1 0-1,-1 0 1,0 1-1,0-1 1,0 0-1,0 0 1,0 0 0,1 0-1,-1 0 1,0 0-1,0-1 1,0 1-1,0 0 1,0 0-1,0-1 1,1 1-1,-1-1 1,0 1-1,0-1 1,0 0 0,1-1-1,6-3 86,-2-2 1,1 1-1,-1-1 0,1 0 0,-2 0 0,7-9 1,29-54 532,-29 47-415,68-133 804,-70 143-815,-10 13-215,1 1 0,-1-1 1,0 0-1,0 0 0,1 0 1,-1 1-1,0-1 0,0 0 0,1 0 1,-1 1-1,0-1 0,0 0 1,0 0-1,0 1 0,1-1 0,-1 0 1,0 0-1,0 1 0,0-1 1,0 0-1,0 1 0,0-1 0,0 0 1,0 1-1,0-1 0,0 0 1,0 1-1,0-1 0,-1 39 28,0-30-6,0 27-17,-1-23-6,1 0-1,1 0 1,0-1-1,1 1 1,0 0-1,1 0 1,4 17-1,-5-29 4,-1 0 0,0-1 0,0 1 1,1 0-1,-1-1 0,0 1 0,1 0 0,-1-1 0,0 1 1,1-1-1,-1 1 0,1-1 0,-1 1 0,1-1 0,-1 1 0,1-1 1,-1 1-1,1-1 0,0 0 0,-1 1 0,1-1 0,0 0 0,-1 0 1,1 1-1,0-1 0,-1 0 0,1 0 0,0 0 0,-1 0 0,1 0 1,0 0-1,-1 0 0,1 0 0,0 0 0,-1 0 0,1 0 1,0-1-1,-1 1 0,1 0 0,0 0 0,-1-1 0,1 1 0,0 0 1,-1-1-1,1 1 0,-1-1 0,1 1 0,-1 0 0,2-2 0,2-2 43,0 0 0,0 0 0,0 0-1,5-9 1,43-79 543,-37 62-450,27-40 1,-47 102-6597,0-19 5368,1 0-307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59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99 12235,'-1'45'2621,"-1"-31"-1735,1 0 0,1 0 0,1 0 1,0 0-1,0 0 0,1 0 0,1 0 0,5 14 1,-8-27-822,1 0 0,-1 0 0,1 0 0,-1 0 0,1 0 1,-1-1-1,1 1 0,-1 0 0,1 0 0,0-1 1,-1 1-1,1 0 0,0-1 0,0 1 0,-1 0 1,1-1-1,0 1 0,0-1 0,0 0 0,0 1 0,0-1 1,0 0-1,0 1 0,1-1 0,0 0 18,0 0 0,0 0 0,0-1 0,0 1 0,0-1 0,-1 1 0,1-1 0,0 0 0,0 1-1,-1-1 1,4-2 0,4-3 157,-1-1 0,0 0 0,12-14 0,62-82 1011,1-1-497,-83 103-752,1 0 1,-1 0 0,1 1-1,-1-1 1,1 1 0,-1-1-1,1 0 1,-1 1 0,1-1-1,0 1 1,-1-1-1,1 1 1,0 0 0,0-1-1,-1 1 1,1 0 0,0-1-1,0 1 1,0 0 0,-1 0-1,1 0 1,1-1 0,-1 2 0,-1-1 0,1 1 1,-1-1-1,1 1 1,-1 0-1,0-1 0,1 1 1,-1-1-1,0 1 0,0 0 1,1-1-1,-1 1 1,0-1-1,0 1 0,0 0 1,0-1-1,0 1 1,0 0-1,0-1 0,0 1 1,0 0-1,-7 44 101,7-42-102,-8 31 4,4-18 4,0 1 0,1 0 1,0 21-1,3-37-8,0-1-1,-1 0 1,1 1 0,0-1 0,0 0 0,0 1-1,0-1 1,0 0 0,0 0 0,0 1 0,0-1 0,1 0-1,-1 1 1,0-1 0,0 0 0,0 0 0,0 1-1,0-1 1,0 0 0,1 0 0,-1 1 0,0-1-1,0 0 1,0 0 0,0 1 0,1-1 0,-1 0 0,0 0-1,0 0 1,1 0 0,-1 1 0,0-1 0,0 0-1,1 0 1,-1 0 0,0 0 0,1 0 0,-1 0-1,0 0 1,0 0 0,1 0 0,-1 0 0,0 0 0,1 0-1,-1 0 1,0 0 0,0 0 0,1 0 0,-1 0-1,0 0 1,1 0 0,-1 0 0,0 0 0,0-1-1,1 1 1,-1 0 0,0 0 0,0 0 0,1 0 0,-1-1-1,0 1 1,0 0 0,0 0 0,1-1 0,-1 1-1,19-17 90,-16 14-76,23-26-102,42-57-1,-65 81-251,0 0 0,-1 0 0,0 0 0,0-1 0,0 1 0,1-9 0,3-7-115,1 0-185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59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0 14435,'-1'1'443,"1"1"-1,0-1 1,0 0 0,0 1-1,0-1 1,0 0 0,1 1-1,-1-1 1,0 0 0,1 0-1,-1 1 1,1 1 0,3 11 537,-5-1-525,1 0-1,-2 0 1,0-1 0,0 1-1,-1-1 1,-1 0 0,-8 21-1,-44 77 1082,51-101-1436,1-2-36,1 0-1,-1-1 1,0 1-1,0-1 1,0 0-1,-1 0 0,0-1 1,0 1-1,-11 7 1,16-13-61,-1 0 1,1 0-1,0 0 1,-1 0-1,1-1 1,0 1-1,-1 0 1,1 0-1,0 0 1,0-1-1,-1 1 1,1 0-1,0 0 1,0-1-1,-1 1 1,1 0-1,0-1 1,0 1-1,0 0 1,0-1-1,-1 1 1,1 0-1,0-1 1,0 1-1,0 0 1,0-1-1,0 1 1,0 0-1,0-1 1,0 1-1,0-1 1,0 1-1,0 0 1,0-1-1,0 1 1,1 0-1,-1-1 1,0 0-1,1-16 3,8-29-129,23-70 0,-32 115 115,0 0 0,0 1-1,0-1 1,1 0 0,-1 1 0,0-1 0,0 1 0,0-1 0,1 1 0,-1-1-1,0 0 1,1 1 0,-1-1 0,0 1 0,1-1 0,-1 1 0,1 0 0,-1-1-1,1 1 1,-1-1 0,1 1 0,-1 0 0,2-1 0,4 11-98,0 31 3,-5-36 76,2 22-5,-2-11 12,1 0 0,1 0 1,0 0-1,1 0 1,0-1-1,12 26 1,-16-40 21,1 0 0,-1 0 1,1 0-1,0 0 0,-1 0 0,1-1 1,0 1-1,0 0 0,0 0 1,-1 0-1,1-1 0,0 1 1,0 0-1,0-1 0,0 1 1,2 0-1,-3-1 2,1 0 0,-1 0 0,1 0 0,0 0 0,-1 0 0,1 0 0,-1 0 1,1 0-1,0-1 0,-1 1 0,1 0 0,-1 0 0,1 0 0,-1-1 0,1 1 0,-1 0 0,1 0 0,-1-1 0,1 1 0,-1-1 1,2 0-1,-1 0 7,0-1-1,1 0 1,-1 0 0,0 0 0,0 0 0,0 0 0,0 0 0,0 0-1,-1 0 1,1 0 0,0 0 0,-1 0 0,0-1 0,1-2 0,-3-7 6,1 1 0,-2-1 0,1 1 0,-2-1-1,1 1 1,-2 0 0,1 1 0,-2-1 0,1 1 0,-1 0 0,-1 0 0,0 1 0,-12-14 0,4 11-22,9 10-5,7 9 2,0-5 9,1 0-1,-1 0 1,1 0-1,-1 0 1,1 0-1,0-1 1,-1 1-1,1-1 0,0 1 1,0-1-1,0 0 1,1 0-1,-1 0 1,4 1-1,36 9-241,-29-8 42,29 5-880,-15-2 419,34 10 0,-32-3 137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00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20268,'10'0'1777,"6"-2"-1249,2-2-256,11 2 744,2 1-272,4 0-472,-1-1-272,-4 4-608,-1 0-384,-10 4 768,-6-3-152,-6 3-168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00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19156,'20'8'1945,"2"-7"-1441,4-4-344,5-6 456,1-2-192,5 0 80,0-2-488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01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 19476,'1'-3'222,"-1"0"-1,1 0 1,0 0-1,0-1 1,0 1-1,0 1 1,1-1-1,-1 0 1,1 0 0,-1 0-1,1 1 1,0-1-1,0 1 1,0-1-1,1 1 1,-1 0-1,0 0 1,1 0-1,0 0 1,3-2 0,4-2 210,-1 1 0,1 0 0,1 0 0,16-4 1,-11 4-159,-1 2 1,1 0 0,1 1 0,23-1 0,-35 3-249,-1-1 0,1 1-1,-1 1 1,1-1 0,-1 1 0,1 0 0,-1 0 0,0 0 0,1 0 0,-1 1 0,0 0 0,0-1 0,0 2 0,0-1 0,-1 0-1,1 1 1,0 0 0,-1 0 0,0 0 0,0 0 0,4 4 0,-6-3-26,1 0-1,0-1 1,-1 1 0,0 0 0,0 0-1,0 0 1,-1 0 0,1 0-1,-1 0 1,0 0 0,0 0 0,-1 0-1,1 0 1,-1 0 0,1 0-1,-1 0 1,-1 0 0,1 0 0,0 0-1,-1-1 1,0 1 0,-4 6-1,-5 7-34,-1 0 0,0 0 0,-18 17-1,22-25 31,-27 25-82,26-26 49,0 1 1,0 0-1,1 0 0,-12 18 1,19-27 35,1 1 0,0-1 0,-1 1 0,1-1 0,0 1 0,0-1 0,-1 1 0,1 0 0,0-1 0,0 1 0,0 0 0,0-1 0,0 1 0,-1 0 0,1-1 0,1 1 0,-1 0 0,0-1 0,0 1 0,0 0 0,0-1 0,0 1 0,0-1 0,1 1 0,-1 0 0,0-1 0,1 1 0,0 0-2,0 0-1,0 0 0,0 0 1,0 0-1,0-1 1,1 1-1,-1 0 1,0-1-1,0 1 1,1-1-1,-1 0 1,3 1-1,6 1-15,0-1 1,0-1-1,10 0 1,-12 0 16,54 0-135,106 1-2265,-142 1 1963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01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1 159 14739,'19'-1'2460,"-1"-1"0,31-7 0,-5 0-730,286-27 2498,-138 18-4230,-43-4-2068,-131 18 1265,0-1 0,0-1 0,-1 0 0,1-1 0,30-18 0,-37 17-254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58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1816 15115,'0'1'32,"0"-1"0,1 0 0,-1 1 0,0-1 0,0 0 0,0 1-1,1-1 1,-1 0 0,0 0 0,0 1 0,1-1 0,-1 0 0,0 0 0,0 0-1,1 1 1,-1-1 0,0 0 0,1 0 0,-1 0 0,0 0 0,1 0 0,-1 0-1,0 0 1,1 0 0,-1 0 0,0 0 0,1 0 0,-1 0 0,0 0 0,1 0-1,-1 0 1,0 0 0,1 0 0,-1 0 0,0 0 0,1 0 0,-1 0 0,0 0 0,1-1-1,-1 1 1,0 0 0,1 0 0,-1-1 0,14-17 325,-8 8-195,26-43 774,45-103-1,-30 56-503,-11 26-179,150-296 600,-156 314-782,355-632-162,-355 641-139,88-158-1087,-100 171 958,-14 26-133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02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0 225 16996,'1'217'6901,"2"-179"-6188,2 0 0,1-1 1,19 62-1,-24-96-662,0 0 1,1 1 0,-1-1 0,0 0-1,1 0 1,0-1 0,0 1 0,-1 0-1,2 0 1,-1-1 0,4 4-1,-5-5-29,0 0 0,0-1 0,0 1 0,1-1-1,-1 0 1,0 1 0,0-1 0,0 0-1,0 0 1,1 0 0,-1 0 0,0 0 0,0 0-1,0 0 1,1 0 0,-1 0 0,0 0-1,0-1 1,0 1 0,0 0 0,1-1 0,-1 1-1,0-1 1,0 0 0,0 1 0,0-1-1,0 0 1,0 1 0,0-1 0,-1 0 0,1 0-1,0 0 1,0 0 0,0-1 0,7-7 71,-1-1 1,-1 1-1,0-1 0,0 0 1,-1 0-1,0-1 1,-1 0-1,0 0 0,3-15 1,1-16 74,5-50-1,-9 56-120,0-19-11,-3-75 0,-2 128-40,1 0 1,0 0-1,0 0 0,0 0 0,0 0 1,1 0-1,-1 1 0,0-1 1,1 0-1,0 0 0,-1 0 1,1 1-1,0-1 0,0 0 1,0 1-1,0-1 0,0 1 0,0-1 1,0 1-1,2-2 0,0 0-6,1 1-1,0 0 1,0 1-1,0-1 1,0 1-1,0-1 1,0 1-1,6 0 1,63-19-81,-1-3 1,121-57-1,-164 67 10,-22 10 50,0-1-19,1 1 1,0 0 0,13-4 0,-20 7 39,-1 0 1,1-1 0,0 1-1,0 0 1,0 0 0,0 0-1,0 0 1,0 0 0,0 0-1,0 0 1,0 0 0,0 0-1,0 0 1,0 0 0,0 1-1,0-1 1,0 0 0,0 1-1,0-1 1,0 0 0,-1 1-1,1-1 1,0 1 0,0 0-1,0-1 1,-1 1 0,1 0-1,0-1 1,-1 1 0,1 0-1,0 0 1,-1 0-1,1-1 1,-1 1 0,0 0-1,1 0 1,-1 0 0,0 0-1,1 1 1,-1 10-13,0 0 0,0 0 0,-1-1-1,-1 1 1,0 0 0,0-1 0,-6 16 0,-1 6 4,-14 93-366,19-72-2823,4-64 2500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02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55 20812,'3'-5'416,"1"1"-1,-1 0 0,1 0 0,0 0 1,0 0-1,0 0 0,0 1 0,1 0 0,0-1 1,0 2-1,-1-1 0,2 1 0,6-3 0,-10 4-364,0 0 0,0 1 1,0-1-1,0 1 0,0 0 0,0-1 0,0 1 0,0 0 0,0 0 0,0 0 0,0 0 0,0 1 0,0-1 0,0 1 0,0-1 0,0 1 0,-1 0 0,1-1 0,0 1 0,0 0 0,0 0 0,-1 0 0,1 0 0,-1 1 0,1-1 0,-1 0 1,1 1-1,-1-1 0,0 1 0,1-1 0,-1 1 0,0 0 0,0 0 0,0-1 0,-1 1 0,1 0 0,0 0 0,-1 0 0,1 0 0,0 2 0,0 4-38,0 0-1,0 0 1,-1 0-1,0 0 0,-1 0 1,1 0-1,-1 0 1,-1 0-1,0 0 1,0 0-1,0 0 1,-1-1-1,0 1 1,-8 13-1,0-3-1,0-1 0,-1 1 0,-1-2 0,-24 25 0,4-13 18,24-21 1,0 0 1,-13 15 0,23-19-23,9-3 2,9-2 1,32-5-1090,86-3-1,-112 10 695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4:5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36 194 12163,'3'0'181,"0"0"0,-1 0 1,1-1-1,-1 1 1,1-1-1,0 0 0,-1 0 1,0 0-1,1 0 1,-1 0-1,0 0 0,1-1 1,-1 1-1,0-1 1,0 1-1,0-1 0,0 0 1,0 0-1,-1 0 0,1 0 1,2-4-1,1-3 786,0-1 0,0 0-1,6-20 1,-3 7 504,-19 31-857,3 3-483,1 0 0,-10 20 0,15-26-123,0 0-1,1-1 1,-1 1 0,1 0-1,0 0 1,0 0 0,0 0-1,1 0 1,0 0 0,0 6-1,0-11-5,0 1 0,0 0 0,0-1 0,0 1 0,0-1 0,1 1 0,-1-1 0,0 1 0,0-1 0,1 1-1,-1-1 1,0 1 0,0-1 0,1 1 0,-1-1 0,0 0 0,1 1 0,-1-1 0,1 0 0,-1 1 0,1-1 0,-1 0 0,0 1 0,1-1 0,-1 0-1,1 0 1,0 1 0,-1-1 0,1 0 0,-1 0 0,1 0 0,-1 0 0,1 0 0,-1 0 0,1 0 0,-1 0 0,1 0 0,-1 0 0,1 0 0,0 0 0,-1 0-1,1 0 1,-1-1 0,1 1 0,-1 0 0,1 0 0,0-1 0,24-14 240,-21 11-159,1 1 0,-1-1 1,0 0-1,-1 0 0,1 0 0,-1-1 1,0 1-1,0-1 0,0 0 0,0 0 1,-1 0-1,0 0 0,0 0 0,0 0 1,-1-1-1,0 1 0,0 0 0,1-9 1,-2 13-59,-1 0 0,1 0 1,0 0-1,0-1 0,0 1 0,-1 0 1,1 0-1,0 0 0,-1 0 1,1 0-1,-1 0 0,1 0 1,-1 0-1,0 0 0,1 0 1,-1 0-1,0 0 0,0 0 1,1 1-1,-1-1 0,0 0 0,0 1 1,0-1-1,-2-1 0,0 2 5,1-1 0,0 1-1,-1-1 1,1 1 0,0 0-1,-1 0 1,1 0 0,0 0-1,-1 0 1,1 1 0,-4 0-1,-2 1-1,1 0 0,0 1 0,0 0 0,0 0 0,0 1 0,1 0 0,-7 4 0,5-1-24,1 0 0,-1 0 0,2 0 1,-7 9-1,11-15-8,1 1 1,0-1 0,0 1-1,0-1 1,0 1-1,0-1 1,0 1-1,0 0 1,1 0 0,-1-1-1,1 1 1,-1 0-1,1 0 1,-1 0-1,1 0 1,0-1 0,0 1-1,0 0 1,0 0-1,1 0 1,-1 0-1,0 0 1,1-1 0,-1 1-1,1 0 1,0 0-1,-1-1 1,1 1-1,0 0 1,1 1-1,0-1-2,0-1 0,0 0 0,0 0-1,-1 0 1,1 0 0,1 0-1,-1 0 1,0 0 0,0 0 0,0-1-1,0 1 1,0-1 0,1 0-1,-1 0 1,0 0 0,0 0 0,1 0-1,-1 0 1,0 0 0,0-1-1,0 1 1,4-2 0,1 0-5,0-1 1,0 1-1,0-1 1,0 0-1,10-7 0,-9 4 25,-1 0 0,0 0-1,10-11 1,-16 15-4,1 1-1,-1-1 1,1 1 0,-1-1-1,0 0 1,0 0-1,0 1 1,0-1 0,0 0-1,0 0 1,0 0 0,-1 0-1,1 0 1,-1 0-1,1 0 1,-1 0 0,0 0-1,0-1 1,0 1 0,0 0-1,0 0 1,-1-3-1,1 4-6,-1 0 0,1 0-1,-1 0 1,1 1-1,-1-1 1,0 0-1,1 0 1,-1 1-1,0-1 1,0 0-1,1 1 1,-1-1-1,0 0 1,0 1-1,0-1 1,0 1-1,0 0 1,0-1-1,0 1 1,0 0-1,0-1 1,0 1-1,0 0 1,0 0-1,0 0 1,0 0-1,0 0 1,0 0-1,0 0 1,0 0-1,0 1 1,0-1-1,0 0 1,0 0-1,0 1 1,0-1-1,0 1 1,0-1-1,0 1 1,1-1-1,-1 1 1,-1 1-1,-1 0-12,0-1 0,1 1 0,-1 0 0,1 0-1,-1 1 1,1-1 0,0 1 0,0-1 0,0 1 0,0-1-1,0 1 1,1 0 0,-2 3 0,2-4-7,1 0 1,-1 0-1,1 0 1,0 0-1,-1 0 1,1 0-1,0 0 1,0 1-1,1-1 1,-1 0-1,0 0 1,1 0-1,-1 0 1,1 0-1,1 3 1,-2-4 1,1 0 0,0 0 1,0 0-1,0 0 0,0 0 1,0 0-1,0 0 0,0 0 1,0 0-1,0 0 1,1 0-1,-1-1 0,0 1 1,0 0-1,1-1 0,-1 1 1,3 0-1,-1-1-3,0 0 0,0 0 0,0 1-1,0-2 1,0 1 0,0 0 0,0-1 0,0 1 0,0-1-1,0 0 1,0 0 0,0 0 0,-1 0 0,1-1 0,0 1 0,-1-1-1,1 1 1,-1-1 0,5-4 0,-1 0 5,-1-1 1,1 0-1,-2 1 1,1-2-1,-1 1 0,0-1 1,5-10-1,-8 13 16,1 1-1,-1 0 1,0-1 0,0 1-1,0 0 1,0-1 0,-1 1-1,0-1 1,0 0 0,0 1-1,0-1 1,-1 1-1,0-1 1,0 1 0,-2-6-1,2 8-1,0 0 0,0 1 0,0-1 0,0 1 0,-1-1 0,1 1 0,0-1 0,-1 1 0,1 0 0,-1 0 0,0 0 0,1 0 0,-1 0 0,0 0 0,0 0 0,0 0 1,1 1-1,-1-1 0,0 1 0,0-1 0,0 1 0,0 0 0,0 0 0,0 0 0,0 0 0,0 0 0,0 0 0,-3 1 0,-3 1 0,1-1 0,0 1 0,-1 0 0,1 1 0,0-1 0,-9 6 1,4-1-11,0 1 0,1 0 0,-14 13 0,20-18-12,2 1 0,-1 0-1,0 0 1,1 0 0,0 1 0,0-1 0,0 1 0,1-1 0,-1 1 0,1 0-1,-3 9 1,5-13 12,0 0 0,-1-1 0,1 1 0,0 0 0,0-1 0,0 1 0,0 0 0,0-1 0,0 1-1,0 0 1,0-1 0,0 1 0,0 0 0,0 0 0,0-1 0,0 1 0,0 0 0,1-1 0,-1 1 0,0 0 0,1-1-1,-1 1 1,0-1 0,1 1 0,-1 0 0,1-1 0,-1 1 0,1-1 0,-1 1 0,1-1 0,0 1 0,1-1-7,-1 1-1,1-1 1,-1 0 0,1 0 0,-1 0 0,1 0 0,-1 0 0,1 0 0,-1 0-1,1-1 1,-1 1 0,1 0 0,2-2 0,2 0-27,0-1 1,-1 0-1,1 0 0,0 0 1,-1-1-1,8-6 0,-6 0 37,0 1-1,0-1 0,7-16 0,-3 6-319,-15 28 64,0 0 1,1 0-1,-1 1 1,1-1-1,1 1 1,0-1-1,-2 12 0,-8 28-328,-1-16 12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0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 16676,'-7'9'1881,"-1"0"-1129,0 0-1,-12 20 1,19-26-671,-1-1 1,1 1-1,-1-1 1,1 1-1,0 0 0,0 0 1,0 0-1,0 0 0,1 0 1,-1 0-1,1 0 1,0 0-1,0 0 0,0 0 1,0 0-1,0 0 0,1 4 1,0-6-60,-1 0 0,1 0 1,0 0-1,-1-1 0,1 1 0,0 0 1,-1 0-1,1 0 0,0-1 0,0 1 1,0 0-1,0-1 0,0 1 0,0-1 1,0 1-1,0-1 0,0 1 0,0-1 1,0 0-1,0 1 0,0-1 0,0 0 1,0 0-1,0 0 0,0 0 0,0 0 1,0 0-1,0 0 0,0 0 1,1 0-1,-1-1 0,0 1 0,0 0 1,0-1-1,0 1 0,0-1 0,0 1 1,1-1-1,3-2 56,0 1 1,0-1-1,0 0 1,0 0-1,8-7 1,-11 8-48,0 0 0,0 0 0,-1 0 0,1-1 0,0 1 0,-1 0 1,0-1-1,0 1 0,1-1 0,-1 0 0,-1 1 0,1-1 0,0 0 0,-1 1 0,1-1 1,-1 0-1,0 0 0,0-3 0,0 4-24,0 1 1,-1 0-1,1 0 1,-1-1-1,1 1 0,-1 0 1,1 0-1,-1 0 1,1 0-1,-1-1 0,0 1 1,0 0-1,0 0 1,0 0-1,1 1 0,-1-1 1,0 0-1,-1 0 1,1 0-1,0 1 0,0-1 1,0 1-1,0-1 1,0 1-1,-1-1 0,1 1 1,0 0-1,0-1 1,-1 1-1,1 0 1,0 0-1,-1 0 0,1 0 1,0 0-1,-1 0 1,1 0-1,0 1 0,0-1 1,-1 0-1,0 1 1,-3 1-1,1-1 0,0 1 1,-1 0-1,1 0 1,0 0-1,0 0 1,0 1-1,1 0 0,-1 0 1,1 0-1,-6 5 1,8-6-6,-1-1 0,1 1 0,-1-1 0,1 1 0,0 0 0,0 0 0,0-1 0,0 1 0,0 0 0,0 0 0,0 0 0,0 0 0,1 0 0,-1 0 0,1 0 0,-1 1 0,1-1 0,0 0 0,0 0 0,0 0 0,0 0 0,1 0 0,-1 1 1,0-1-1,1 0 0,1 3 0,-1-3 4,1 0 0,-1-1 0,1 1 0,0-1 0,-1 0 0,1 1 0,0-1 0,0 0 0,0 0 0,0 0-1,0 0 1,0-1 0,0 1 0,0 0 0,0-1 0,1 0 0,-1 1 0,0-1 0,0 0 0,0 0 0,0 0 0,1 0 0,-1-1 0,4 0 0,2 0 26,1-1 0,0 0 0,-1-1 0,0 1 0,9-5 0,-11 4 5,0-1 1,-1 0-1,1 0 0,-1 0 0,0-1 1,0 1-1,0-1 0,-1 0 0,7-9 1,-10 12-29,0 1 0,0 0 1,0-1-1,-1 1 0,1 0 1,0-1-1,-1 1 0,1-1 0,-1 1 1,1-1-1,-1 1 0,0-1 1,1 1-1,-1-1 0,0 0 0,0 1 1,0-1-1,0 1 0,-1-1 1,1 1-1,0-1 0,-1 1 0,1-1 1,-1 1-1,1-1 0,-1 1 1,0-1-1,1 1 0,-1 0 0,0-1 1,0 1-1,0 0 0,0 0 1,0-1-1,0 1 0,-1 0 1,1 0-1,0 1 0,0-1 0,-1 0 1,1 0-1,-1 0 0,1 1 1,-1-1-1,-1 0 0,0 1-6,0-1-1,0 0 1,1 1 0,-1 0-1,0 0 1,0 0-1,0 0 1,0 0 0,1 0-1,-1 1 1,0-1-1,0 1 1,1 0 0,-1 0-1,0 0 1,1 0-1,-1 0 1,1 1-1,-1-1 1,1 1 0,0 0-1,0-1 1,0 1-1,0 0 1,0 0 0,0 0-1,0 1 1,0-1-1,1 0 1,-1 1 0,1-1-1,0 1 1,0-1-1,0 1 1,0 0 0,0 3-1,1-5-3,0 0 0,0 1-1,0-1 1,0 0 0,1 1 0,-1-1 0,0 0-1,1 1 1,-1-1 0,1 0 0,0 0-1,-1 0 1,1 0 0,0 1 0,0-1-1,0 0 1,0 0 0,0-1 0,0 1-1,0 0 1,0 0 0,0 0 0,0-1-1,0 1 1,0 0 0,1-1 0,-1 1 0,0-1-1,1 0 1,-1 1 0,0-1 0,1 0-1,-1 0 1,0 0 0,2 0 0,4 1 0,0 0 0,1-1 1,-1 0-1,0 0 1,9-2-1,-9 1 5,-1-1-1,1 1 1,-1-2-1,0 1 1,0 0-1,0-1 1,0 0-1,0-1 1,0 1-1,-1-1 1,0 0-1,0-1 1,5-4 0,-10 9-3,1-1 0,-1 1 0,0-1 0,1 1 0,-1-1 0,0 1 0,1-1 0,-1 1 0,0-1 1,0 1-1,1-1 0,-1 0 0,0 1 0,0-1 0,0 1 0,0-1 0,0 0 0,0 1 1,0-1-1,0 1 0,0-1 0,0 1 0,0-1 0,0 0 0,0 1 0,0-1 0,-1 1 0,1-1 1,0 1-1,0-1 0,-1 1 0,1-1 0,0 1 0,-1-1 0,1 1 0,-1-1 0,1 1 1,0-1-1,-1 1 0,1 0 0,-1-1 0,1 1 0,-1 0 0,1-1 0,-1 1 0,0 0 0,1 0 1,-1 0-1,1-1 0,-1 1 0,1 0 0,-1 0 0,0 0 0,1 0 0,-2 0 0,-2-1 1,0 1-1,0-1 1,-1 1-1,1 0 1,0 0-1,-7 2 1,1 0-6,1 1 0,0 1 0,0 0 0,0 0 0,0 1 0,1 0 0,-11 8 0,15-10-169,-1 0 1,1 1 0,0-1 0,0 1 0,0 1 0,0-1 0,1 0 0,-1 1-1,1 0 1,1-1 0,-1 1 0,1 0 0,-4 11 0,5-14 100,1 0 1,0 0 0,0 0 0,0 0-1,0 0 1,0 0 0,0 0-1,0 0 1,0-1 0,1 1-1,-1 0 1,2 3 0,5 4-553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1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93 171 9474,'2'5'305,"0"-2"68,-1 1 0,1-1 0,0 0 1,-1 1-1,1-1 0,5 5 0,-6-7-279,-1-1 0,1 1-1,0-1 1,0 1 0,-1-1 0,1 0-1,0 1 1,0-1 0,0 0 0,0 1-1,-1-1 1,1 0 0,0 0 0,0 0-1,0 0 1,0 0 0,0 0 0,0 0-1,-1 0 1,1 0 0,0 0 0,0-1-1,0 1 1,0 0 0,-1-1 0,1 1-1,0 0 1,0-1 0,-1 1 0,1-1-1,0 1 1,0-1 0,-1 1 0,1-1-1,0-1 1,6-4 257,-1 0 0,-1 0-1,1-1 1,-1 0 0,0 0 0,-1 0-1,0-1 1,0 1 0,3-11 0,-4 12-225,-1 0 0,0 0 1,-1-1-1,1 1 1,-1-1-1,-1 1 0,1 0 1,-1-1-1,0 1 0,0-1 1,-1 1-1,-3-13 0,4 17-112,-1 1 0,1-1 0,-1 1 0,0-1 0,0 1 0,0 0 0,0-1 0,0 1 0,0 0 0,0-1 0,0 1 0,0 0 0,-1 0 0,1 0 0,-1 0 0,1 0 0,0 0 0,-1 1 0,1-1 0,-1 0 0,0 1 0,1-1 0,-1 1 0,1 0 0,-1-1 0,0 1 0,1 0 0,-1 0 0,0 0 0,1 0 0,-1 0 0,0 1 0,1-1 0,-1 0-1,1 1 1,-1-1 0,0 1 0,-1 0 0,-4 2 18,0 0 0,0 0 0,0 0-1,1 1 1,-1 0 0,1 0 0,-8 7-1,2 1 33,0 0-1,-15 20 1,22-26-54,1 0 1,0 1 0,0-1 0,1 1-1,0-1 1,0 1 0,0 0-1,-1 8 1,4-14-9,-1 1 0,1-1 0,0 0 0,0 1 0,-1-1 1,1 0-1,0 1 0,0-1 0,0 1 0,1-1 0,-1 0 0,0 1 0,0-1 0,1 0 0,-1 1 0,1-1 1,-1 0-1,1 0 0,0 1 0,-1-1 0,3 2 0,-2-2 2,0 0 0,0-1 0,0 1 0,1-1 0,-1 1 0,0-1 0,0 1 0,1-1 1,-1 0-1,0 0 0,1 1 0,-1-1 0,1 0 0,-1 0 0,0 0 0,1-1 0,1 1 0,6-2 23,-1-1-1,0 1 1,0-1 0,0-1-1,10-5 1,-2-1 64,-2 0 0,21-17 0,-29 22-23,-1 0 1,0 0-1,0 0 1,0-1-1,0 0 1,-1 0-1,0 0 1,5-11-1,-9 12 246,-8 11-185,-8 14 0,6-5-82,0 1 0,-6 16 0,13-27-45,1 1 0,0 1 0,0-1 0,0 0 0,0 0 0,1 1 0,1-1 0,-1 1 0,1 5-1,0-11-1,0 0 0,0 0 0,0 0 0,0 0 0,0-1-1,0 1 1,0 0 0,1 0 0,-1-1 0,0 1 0,1 0-1,-1 0 1,0-1 0,1 1 0,-1 0 0,1-1 0,-1 1-1,1 0 1,-1-1 0,1 1 0,0-1 0,-1 1 0,1-1-1,0 1 1,1 0 0,-1-1-2,0 0 1,1 1-1,-1-1 0,1 0 1,-1 0-1,1 0 1,-1 0-1,1 0 0,-1-1 1,1 1-1,-1 0 0,0-1 1,2 0-1,3-1 1,-1-1 1,1 1-1,-1-1 0,0 0 1,0-1-1,4-3 0,-2 0 4,0 0-1,-1-1 0,1 1 0,-2-1 1,10-16-1,-42 69-817,11 5-784,16-46 1495,-1 0 1,1 0-1,-1 0 0,1 0 0,0 0 0,1 1 1,-1-1-1,1 0 0,-1 0 0,4 7 0,6 7-460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2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6793,'-8'-6'657,"3"6"-905,-2-1 152,0-2 1216,1 0-728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3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17980,'5'-6'1288,"0"4"-1248,-1 2-184,-8-2 144,2-1 184,1-4-272,1-1-96,-2-7-104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3 555 13891,'-2'44'3155,"2"-43"-3094,0-1 1,0 0-1,1 1 0,-1-1 0,0 0 0,0 1 1,0-1-1,1 0 0,-1 1 0,0-1 0,1 0 0,-1 0 1,0 1-1,1-1 0,-1 0 0,0 0 0,1 0 0,-1 1 1,0-1-1,1 0 0,-1 0 0,0 0 0,1 0 0,-1 0 1,1 0-1,-1 0 0,0 0 0,1 0 0,-1 0 1,1 0-1,-1 0 0,0 0 0,1 0 0,-1 0 0,1 0 1,-1-1-1,0 1 0,1 0 0,-1 0 0,0 0 0,1 0 1,-1-1-1,1 0 0,19-9 681,12-14-77,-2-1 0,0-2 0,46-55 0,63-105 616,-19-11-372,-99 161-712,-21 36-185,1 0 0,-1 0 0,0 1 0,1-1-1,-1 0 1,1 0 0,-1 1 0,1-1 0,0 0 0,-1 1 0,1-1 0,-1 1 0,1-1 0,0 1 0,0-1 0,1 0 0,-2 1-8,0 0 1,1 0-1,-1 1 0,0-1 1,1 0-1,-1 0 0,0 0 1,1 0-1,-1 0 0,0 1 1,0-1-1,1 0 1,-1 0-1,0 0 0,0 1 1,1-1-1,-1 0 0,0 0 1,0 1-1,0-1 0,1 0 1,-1 1-1,0-1 1,0 0-1,0 1 0,0-1 1,0 0-1,0 1 0,7 36 103,-5-22-84,7 23-4,1-1 1,2-1 0,2 0-1,28 53 1,-30-66-138,2-1-1,1-1 1,0 0 0,1-1-1,1-1 1,1 0 0,35 27-1,-47-42 91,-1 0-1,1-1 1,0 1-1,6 2 1,-9-5-1,0-1 1,0 1 0,0 0 0,0-1 0,0 0-1,6 0 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19196,'9'0'1720,"-1"7"-1167,-5 1-217,1 14 704,-2 1-200,-1 11-328,4 6-128,-5 5-216,0 2-96,-3-4-288,1-1-272,-2-11-480,1 1-256,-4-15 896,-6-7-225,-4-9-247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18404,'1'-4'219,"0"-1"0,1 1 0,0 0-1,-1 0 1,1 0 0,0 0 0,1 0 0,-1 0 0,1 1 0,0-1 0,0 1-1,0 0 1,0 0 0,5-4 0,-1 3 78,0 0-1,-1 1 1,1-1-1,0 2 1,0-1 0,1 1-1,13-3 1,2 1-72,0 1 0,0 1 0,0 1 0,1 1 0,-1 1 0,0 1 0,0 1 0,0 1 0,44 14 0,-63-17-221,0 1 0,0-1 0,-1 1 0,1 0 0,0 1 0,-1-1 0,1 1 0,-1-1 0,0 1 0,0 0 1,0 0-1,0 0 0,-1 1 0,1-1 0,-1 1 0,0 0 0,3 4 0,-3-2-3,-1 1 0,1-1 0,-1 1-1,0-1 1,0 1 0,-1 0 0,0-1 0,0 1 0,-1 0-1,-1 8 1,1-12-40,0 1-1,1 0 0,0 0 1,0-1-1,0 1 0,0 0 0,0 0 1,1 0-1,0-1 0,0 1 1,0 0-1,0 0 0,0-1 1,1 1-1,-1-1 0,1 0 1,0 1-1,0-1 0,1 0 1,3 5-1,1 0-14,-1 0 0,0 0 1,0 1-1,-1-1 1,0 1-1,0 1 0,-1-1 1,-1 1-1,0-1 0,3 15 1,-5-18 75,0 0 0,-1 0 1,0 0-1,0 1 1,0-1-1,-1 0 1,0 0-1,0 0 0,-1 0 1,1-1-1,-1 1 1,-1 0-1,1-1 1,-1 1-1,0-1 0,0 0 1,-1 1-1,-5 6 1,0-3 117,-1 0 0,1-1 1,-2 0-1,1 0 0,-1-1 0,0 0 1,0-1-1,-1-1 0,0 0 1,0 0-1,0-1 0,-16 3 1,7-2 51,0-2 0,0 0 0,0-2 0,0 0 0,-1-1 0,-33-5 0,48 4-406,1 0 0,-1 0-1,1 0 1,0-1-1,-1 0 1,1 0-1,0-1 1,0 1-1,-10-7 1,14 7-163,-1 2-116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59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11 204 13347,'0'-24'1492,"-2"1"1,-6-38 0,8 58-1237,3 19 2606,22 99-1064,-4 19-1067,19 94-174,-38-219-541,1 1 0,0 0 0,1-1-1,5 10 1,-8-17-12,0-1 1,0 1-1,0-1 0,0 0 1,0 1-1,0-1 0,1 0 1,-1 0-1,0 1 0,1-1 1,-1 0-1,1 0 0,1 1 0,-2-2 0,1 0 0,-1 0 0,0 0 0,0 0 0,0 0-1,0 0 1,0 0 0,0 0 0,0 0 0,0 0-1,0-1 1,0 1 0,0 0 0,0-1 0,0 1-1,0 0 1,0-1 0,0 0 0,0 1 0,0-1 0,-1 1-1,1-1 1,0 0 0,1-1 0,6-8 41,0 0 0,-1 0 1,0-1-1,-1 0 0,0 0 0,0 0 1,6-22-1,-3 11 24,35-89 43,49-189 1,-92 295-237,1-2 37,0-1-1,0 1 1,-1 0-1,0-1 1,0 1-1,-1 0 1,0-1-1,0 1 1,-1-1-1,0 1 1,-2-10-1,3 17 73,0-1-1,-1 1 1,1-1-1,0 1 0,0-1 1,-1 0-1,1 1 1,-1-1-1,1 1 0,0-1 1,-1 1-1,1 0 1,-1-1-1,1 1 0,-1-1 1,1 1-1,-1 0 1,1-1-1,-2 1 0,-10 4-421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0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 17908,'-11'-1'5648,"22"-2"-3863,21-1-1342,-32 4-442,61-2 259,115-18 1,-128 10-227,66-13 67,-97 21-82,0 1-1,1 0 0,-1 1 0,27 3 0,-37-2-18,-1 1 0,0-1-1,-1 1 1,1 0-1,0 1 1,0 0 0,-1-1-1,0 2 1,8 4-1,-42-9-2128,8-2 1727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1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31 182 13899,'3'-10'734,"1"1"0,0 0 0,1 0 0,-1 0 0,2 1 0,-1-1 0,1 1 0,0 1-1,15-15 1,-9 11-337,1 1 0,0-1 0,0 2 0,1 0 0,18-8 0,-28 14-340,1 1-1,0 0 1,0 1 0,0-1 0,1 1-1,-1 0 1,0 0 0,0 0 0,1 1 0,-1 0-1,9 0 1,-11 1-44,-1 0 0,1-1 0,-1 1 0,0 0 1,1 0-1,-1 0 0,0 0 0,1 1 0,-1-1 0,0 1 0,0-1 0,0 1 0,0 0 0,-1-1 0,1 1 0,0 0 1,-1 0-1,1 0 0,-1 1 0,0-1 0,1 0 0,-1 0 0,0 1 0,-1-1 0,2 5 0,0 2 0,-1 1 0,0-1 0,0 1 0,-1-1 0,0 1 0,-1-1 0,0 1-1,0-1 1,-1 0 0,0 1 0,-1-1 0,0 0 0,-7 13 0,-6 11 12,-2 0 0,-23 32 0,37-60-23,-68 93 19,-6 10-6,66-90-18,1 2 1,1-1-1,-15 39 0,24-55 1,0 0-1,1-1 1,-1 1-1,0 0 1,1 0 0,0 0-1,0 0 1,-1 0 0,2-1-1,-1 1 1,0 0-1,1 0 1,0 3 0,0-5-1,-1 1-1,1 0 1,0-1 0,0 1 0,0 0 0,0-1 0,0 0-1,0 1 1,1-1 0,-1 0 0,0 1 0,1-1 0,-1 0-1,1 0 1,2 1 0,2 1-5,0-2 0,0 1-1,-1 0 1,1-1 0,0-1 0,0 1-1,0-1 1,0 1 0,0-2 0,12-1-1,12-3-7,-1-2-1,30-11 1,-35 10-75,0 1 1,0 1 0,46-5 0,-69 10 72,0 1 0,1 0 0,-1 0 0,0 0 0,0 0 0,1 0 0,-1 0 1,0 0-1,1 0 0,-1 0 0,0 1 0,0-1 0,1 0 0,-1 1 0,0-1 1,0 1-1,0-1 0,0 1 0,1 0 0,-1-1 0,0 1 0,0 0 0,0 0 0,-1 0 1,1 0-1,0 0 0,0 0 0,0 0 0,-1 0 0,1 0 0,0 0 0,-1 1 1,1-1-1,-1 0 0,0 0 0,1 0 0,-1 1 0,0-1 0,0 0 0,1 1 1,-1 1-1,-1 12-165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2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12475,'6'0'1008,"1"-1"1,-1 0 0,0-1 0,10-2 0,15-4-340,192-8 404,51-8-849,-92-8 162,89-13 502,-7 12-627,-221 29-142,0 1 0,1 3 0,58 6-1,24 3 273,-77-7-314,-31-1-44,21 2 0,-1-2-1,0-2 1,59-7-1,-67 4-17,0 2 1,-1 1-1,1 2 0,0 0 1,48 10-1,-66-9-3,0-1 0,0 0 0,0-1 0,-1-1 0,1 1 0,0-2 0,0 0 0,0 0 0,16-7 0,-2 1 153,52-11 1,-70 19 355,-13 0-533,-1 0-911,5 0 886,1 0-1,-1 0 1,0 0-1,1-1 1,-1 1-1,0 0 0,1 0 1,-1 0-1,1 0 1,-1-1-1,0 1 0,1 0 1,-1-1-1,1 1 1,-1 0-1,1-1 1,-1 1-1,1-1 0,-1 1 1,1-1-1,-2 0 1,-8-11-307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2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5 319 18196,'0'0'36,"0"0"0,0 1 1,0-1-1,0 0 0,0 0 0,0 0 0,0 0 1,0 0-1,0 0 0,0 0 0,0 0 1,0 1-1,0-1 0,0 0 0,0 0 1,0 0-1,-1 0 0,1 0 0,0 0 0,0 0 1,0 0-1,0 0 0,0 0 0,0 0 1,0 0-1,0 0 0,-1 1 0,1-1 1,0 0-1,0 0 0,0 0 0,0 0 0,0 0 1,0 0-1,0 0 0,0 0 0,-1 0 1,1 0-1,0 0 0,0 0 0,0-1 1,0 1-1,0 0 0,0 0 0,0 0 0,-1 0 1,1 0-1,0 0 0,0 0 0,0 0 1,0 0-1,0 0 0,0 0 0,0 0 1,0 0-1,0-1 0,0 1 0,0 0 0,-1 0 1,1 0-1,0 0 0,0 0 0,0 0 1,0 0-1,0 0 0,0-1 0,0 1 0,0 0 1,2-13 705,7-18 1,28-54 556,55-90 1,-92 174-1271,1 0-1,-1-1 1,1 1-1,-1 0 1,1 0 0,0 0-1,0 0 1,-1 0-1,1 0 1,0 1 0,0-1-1,0 0 1,2-1-1,-3 2-13,0 1 0,0-1-1,1 0 1,-1 0-1,0 1 1,0-1 0,1 0-1,-1 0 1,0 1 0,0-1-1,0 0 1,1 1-1,-1-1 1,0 0 0,0 1-1,0-1 1,0 0 0,0 1-1,0-1 1,0 0-1,0 1 1,0-1 0,0 0-1,0 1 1,0-1 0,0 0-1,0 1 1,0-1-1,0 1 1,-6 42 511,6-39-532,-14 77-26,-4 141 0,22-193-983,2-19 158,-6-11 834,0 1 1,1 0 0,-1 0-1,1 0 1,-1 0-1,1 0 1,-1 0-1,0-1 1,1 1-1,-1 0 1,1 0 0,-1-1-1,0 1 1,1 0-1,-1 0 1,0-1-1,1 1 1,-1-1-1,0 1 1,0 0 0,1-1-1,-1 1 1,0 0-1,0-1 1,0 1-1,0-1 1,1 0-1,5-11-530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2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15827,'-3'33'1905,"-6"-1"-1097,-1-3-360,3-9 1200,3 1-1119,4-9 1295,4-8-1336,2-6-184,1-5-104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2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16211,'30'-12'6034,"44"-7"-4986,-73 19-1028,0 0-1,0-1 1,0 1 0,0 0-1,0 0 1,0 0 0,0 0-1,0 0 1,0 0 0,0 0-1,0 1 1,0-1 0,0 0-1,0 1 1,0-1 0,0 0-1,0 1 1,0-1 0,0 1-1,0-1 1,-1 1 0,2 1-1,0-1 13,-1 1-1,0 0 1,0-1-1,0 1 1,0 0-1,-1 0 1,1-1 0,0 1-1,-1 0 1,1 0-1,0 2 1,0 8 92,-1-1-1,0 0 1,-2 16 0,1-15-58,-17 174 643,10-110-819,2-59-676,6-17 722,0 0-1,-1 1 1,1-1-1,0 0 0,-1 0 1,1 0-1,0 1 1,-1-1-1,1 0 0,0 0 1,-1 0-1,1 0 1,0 0-1,-1 1 0,1-1 1,0 0-1,-1 0 1,1 0-1,0 0 0,-1 0 1,1 0-1,-1 0 1,1 0-1,0-1 0,-1 1 1,1 0-1,-4-2-302,2 1-1,-1-1 1,0 0-1,0 0 1,1 0-1,-6-6 1,4 4 493,-11-11-1086</inkml:trace>
  <inkml:trace contextRef="#ctx0" brushRef="#br0" timeOffset="1">0 254 12739,'6'-1'2040,"2"-1"-1024,8 4-359,0-4 1879,10-2-1600,-2-10-408,5-3-2184,1-5 1784,3-5-384,1-3-272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2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18700,'-6'9'586,"0"1"94,1 0 0,-1 1 0,2-1 0,-6 18 0,9-26-600,0 1 0,1 0 1,-1 0-1,1-1 1,0 1-1,0 0 1,0 0-1,0-1 1,0 1-1,1 0 1,-1 0-1,1-1 1,0 1-1,0 0 1,0-1-1,0 1 1,0-1-1,0 1 0,1-1 1,-1 0-1,1 0 1,0 1-1,0-1 1,3 2-1,2 3-87,9 6 18,-2 1 0,1 0 0,22 32 0,-33-41 2,-1 1 0,1 0 0,-1 0 0,-1 0 0,1 1 0,-1-1 0,0 1 0,-1-1 0,0 1 0,0 0 1,0 0-1,-1-1 0,0 1 0,0 0 0,-2 11 0,1-11 3,-1 0 0,0-1 0,0 0 0,-1 1 0,1-1 0,-1 0 0,-1 0 0,1-1 0,-6 7 0,7-9-5,0 0 0,-1 0 0,1 0 0,-1-1 0,1 1 1,-1-1-1,0 0 0,0 0 0,0 0 0,0 0 0,-1-1 1,1 1-1,0-1 0,-1 0 0,1 0 0,-1 0 0,1 0 1,-6 0-1,7-1-9,0 0 1,1-1-1,-1 1 1,0-1-1,1 1 1,-1-1-1,1 0 1,-1 0-1,1 1 1,-1-1-1,1 0 1,-1-1-1,1 1 1,0 0 0,-1 0-1,1 0 1,0-1-1,0 1 1,0-1-1,0 1 1,0-1-1,0 1 1,1-1-1,-1 1 1,0-1-1,1 0 1,0 1-1,-1-3 1,-2-6-6,1 0-1,1-1 1,-1-13 0,0 8 4,2 0 0,0 0-1,1 1 1,1-1 0,0 0 0,1 1 0,0-1 0,2 1 0,0 0 0,0 0 0,1 1-1,1 0 1,1 0 0,0 0 0,0 1 0,2 0 0,14-16 0,-22 28-30,-1-1 0,1 1 1,-1-1-1,1 1 0,-1-1 1,0 0-1,0 1 0,0-1 1,0 0-1,0 0 0,0 0 1,0 0-1,0 0 0,0-4 1,-1 4-34,-1 0 0,1 0 0,0 0 0,-1 1-1,0-1 1,0 0 0,1 0 0,-1 0 0,0 1 0,0-1 0,0 1 0,-1-1 0,1 1 0,0-1 0,-3-1 0,-5-7-237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3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18852,'8'-4'1560,"-2"5"-1080,-7 8-247,2 8 735,2 5-296,-2 2-336,5 6-104,0 4-104,0 2-48,-1 1-168,2-1-56,-1-6-344,-4-4-232,-2-9-240,-5-8 711,-2-12-239,-4-8-120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3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60 16820,'5'-6'696,"1"0"1,0 1 0,0 0 0,0 1 0,0-1 0,1 1 0,0 0 0,11-4-1,-12 6-448,0-1 0,1 1-1,-1 1 1,1-1-1,-1 1 1,1 0-1,0 1 1,0 0 0,-1 0-1,8 1 1,-13-1-238,0 0 0,0 0 0,0 0-1,0 1 1,0-1 0,0 0 0,0 1 0,0-1 0,0 1 0,0-1 0,0 1 0,0-1 0,0 1 0,0 0-1,0 0 1,-1-1 0,1 1 0,0 0 0,-1 0 0,1 0 0,0 0 0,-1-1 0,1 1 0,-1 0 0,1 0-1,-1 0 1,0 0 0,1 0 0,-1 0 0,0 1 0,0-1 0,0 0 0,0 0 0,0 0 0,0 0 0,0 0-1,0 0 1,0 0 0,0 0 0,-1 0 0,1 0 0,0 0 0,-1 0 0,1 0 0,-1 0 0,0 1-1,-2 6-5,-1 1 0,-1-1-1,-9 15 1,13-23-3,-11 16 32,-22 22-1,1-1-31,33-36-2,-1-1 1,1 0-1,-1 1 1,1-1-1,-1 1 1,1-1-1,0 1 1,-1-1-1,1 1 1,0-1-1,0 1 1,-1-1-1,1 1 1,0-1-1,0 1 0,0-1 1,-1 1-1,1 0 1,0-1-1,0 1 1,0-1-1,0 1 1,0 0-1,0-1 1,0 1-1,1 0 1,-1-1-1,1 1 0,0-1-1,-1 1 1,1-1 0,0 0 0,-1 1 0,1-1 0,0 0-1,-1 0 1,1 0 0,0 0 0,-1 1 0,1-1 0,0 0 0,0 0-1,-1 0 1,1 0 0,1-1 0,45-8-47,-35 6 36,-2 0 9,0 1 1,0 1 0,1 0 0,-1 1 0,16 1-1,-24-1 2,0 0 0,0 1 0,0-1-1,0 1 1,0-1 0,1 1 0,-1 0-1,0 0 1,0 0 0,-1 0 0,1 0-1,0 0 1,0 1 0,0-1 0,-1 1-1,1-1 1,-1 1 0,1 0 0,-1-1-1,0 1 1,0 0 0,0 0 0,0 0-1,0 0 1,0 0 0,0 0 0,0 0-1,-1 0 1,1 0 0,-1 1 0,1 3-1,-1 1 1,-1 0 0,1-1 0,-1 1 0,0 0 0,0-1 0,-1 1 0,0-1 0,0 1-1,-1-1 1,1 0 0,-1 0 0,-6 9 0,0-1 60,-1-1 1,-1 0-1,-22 23 0,21-25 33,-1 0 0,-27 17 0,35-25-136,-1 1 0,0-1-1,1-1 1,-1 1 0,0-1 0,-1 0-1,1-1 1,0 1 0,0-1 0,-11 0-1,14-1-104,1 0 1,0-1-1,-1 1 0,1-1 0,0 1 0,-1-1 1,1 0-1,0 0 0,0 0 0,0 0 0,0-1 1,0 1-1,0 0 0,0-1 0,0 1 0,0-1 1,1 0-1,-1 0 0,1 1 0,-1-1 0,1 0 1,0 0-1,0-1 0,0 1 0,0 0 0,0 0 1,-1-4-1,-1-5-309,0-1-1,1 0 1,0 1 0,0-15 0,2-21-825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3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 16588,'1'-1'164,"0"0"0,0 0 1,0 0-1,1 0 1,-1 0-1,0 1 1,1-1-1,-1 1 1,0-1-1,1 1 0,-1-1 1,1 1-1,-1 0 1,1-1-1,-1 1 1,3 0-1,-4 1-54,1-1-1,0 0 1,0 0 0,-1 1-1,1-1 1,0 1 0,0-1 0,-1 1-1,1-1 1,-1 1 0,1-1-1,0 1 1,-1-1 0,1 1-1,-1 0 1,1-1 0,-1 1-1,0 0 1,1 0 0,-1-1-1,1 2 1,1 5 327,-1-1 1,0 1-1,0 0 0,0 0 1,-1 10-1,0-15-410,0 28 269,-1 1 1,-2-1-1,-1-1 1,-1 1-1,-2 0 1,0-1 0,-18 41-1,28-96-238,-3 14-110,1-1-1,1 0 1,0 1-1,0-1 1,2 1-1,7-21 1,-11 33 48,0 0 0,0 0 0,0 0 0,0 0 1,0-1-1,0 1 0,0 0 0,0 0 0,0 0 0,0 0 1,0 0-1,1 0 0,-1 0 0,0 0 0,0 0 0,0 0 1,0 0-1,0 0 0,0 0 0,0 0 0,0-1 0,0 1 1,0 0-1,1 0 0,-1 0 0,0 0 0,0 0 0,0 0 1,0 0-1,0 0 0,0 0 0,0 0 0,0 0 0,1 0 1,-1 0-1,0 0 0,0 0 0,0 1 0,0-1 0,0 0 1,0 0-1,0 0 0,0 0 0,0 0 0,1 0 0,-1 0 1,0 0-1,0 0 0,0 0 0,0 0 0,0 0 1,0 0-1,0 0 0,0 1 0,4 8-106,2 18 34,-4-20 50,33 126 5,-41-145 72,-1 1 1,0-1-1,-1 1 1,0 0-1,-12-11 1,3 2-17,-75-92-17,92 112-18,0 0 0,-1 0 0,1 0 0,0-1-1,0 1 1,0 0 0,0 0 0,0 0 0,-1-1-1,1 1 1,0 0 0,0 0 0,0 0-1,0-1 1,0 1 0,0 0 0,0 0 0,0-1-1,0 1 1,0 0 0,0 0 0,0-1 0,0 1-1,0 0 1,0 0 0,0 0 0,0-1 0,0 1-1,0 0 1,0 0 0,0-1 0,0 1 0,1 0-1,-1 0 1,0 0 0,0-1 0,0 1 0,0 0-1,0 0 1,1 0 0,-1 0 0,0-1 0,0 1-1,0 0 1,1 0 0,-1 0 0,0 0 0,0 0-1,0 0 1,1 0 0,-1 0 0,0 0 0,0 0-1,0-1 1,1 1 0,-1 0 0,0 0 0,1 0-1,14 1-3,43 16-256,-36-10 59,0 0 1,0-2-1,37 4 0,-12-5 17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59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17236,'9'29'1944,"1"-8"-1320,4-8-232,2-4 769,5-6-433,2-3-272,2 0-832,0 0-296,-3 0 552,-5 1-192,-5 2-169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9:0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19228,'10'10'1160,"3"-3"-1040,-2-3-80,-6-11 96,3-4-16,-2-6-352,-2-1-272,-9-7 472,-8 0-72,-9 0-112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9:1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175 300 14747,'-2'-21'2547,"2"19"-2237,0-1 0,0 0 1,-1 0-1,1 0 0,-1 1 0,1-1 0,-1 0 0,0 1 0,-1-4 0,-4-2 1076,7 12-880,-1-3-501,1-1-1,-1 1 1,1 0-1,-1 0 1,1-1-1,0 1 1,-1 0-1,1 0 1,0-1-1,0 1 0,-1-1 1,1 1-1,0-1 1,0 1-1,0-1 1,0 0-1,0 1 1,0-1-1,0 0 1,0 1-1,0-1 1,1 0-1,-1 0 24,1 0 0,-1 0 0,1-1 0,-1 1 0,0 0 1,1-1-1,-1 1 0,1 0 0,-1-1 0,0 0 0,1 1 0,-1-1 0,0 0 0,0 0 0,1 0 0,-1 0 0,0 0 0,0 0 0,0 0 1,0 0-1,0 0 0,-1 0 0,1-1 0,0 1 0,0 0 0,-1-1 0,1 1 0,-1 0 0,1-1 0,-1 1 0,0-1 0,1 1 0,-1-1 1,0 1-1,0 0 0,0-1 0,0 1 0,0-1 0,0 1 0,-1-1 0,1 1 0,0-1 0,-1 1 0,1-1 0,-1 1 0,1 0 0,-1-1 1,0 1-1,0 0 0,0 0 0,1 0 0,-1-1 0,0 1 0,-1 0 0,1 0 0,0 0 0,0 0 0,0 1 0,0-1 0,-1 0 0,-1-1 0,-3 1 21,0-1-1,0 1 0,0-1 1,0 2-1,-1-1 0,1 1 1,0 0-1,0 0 0,0 1 0,-1-1 1,1 1-1,0 1 0,0-1 1,0 1-1,1 0 0,-1 1 0,-7 3 1,7-3-46,1-1 0,0 2 0,0-1 0,0 0 1,1 1-1,-1 0 0,1 0 0,0 0 0,0 1 0,0-1 1,1 1-1,-1 0 0,1 0 0,0 0 0,1 0 1,-1 1-1,1-1 0,-2 8 0,3-11-4,1 0 1,-1 1-1,1-1 1,0 0-1,0 0 0,0 0 1,0 0-1,0 0 1,0 1-1,0-1 1,1 0-1,-1 0 0,1 0 1,0 0-1,-1 0 1,1 0-1,0 0 0,0 0 1,0 0-1,1-1 1,-1 1-1,0 0 0,1-1 1,-1 1-1,1-1 1,-1 1-1,1-1 0,0 0 1,0 1-1,-1-1 1,1 0-1,0 0 0,0 0 1,0-1-1,0 1 1,0 0-1,0-1 1,1 0-1,2 1 0,1 0 5,1 0-1,-1-1 1,1 0-1,-1 0 1,1-1 0,-1 0-1,1 0 1,-1 0-1,1-1 1,-1 0-1,12-5 1,-9 2 37,0-1 1,0 1-1,-1-2 0,1 1 1,-1-1-1,-1 0 1,1-1-1,-1 0 0,-1 0 1,1 0-1,-1-1 1,-1 0-1,0 0 1,0-1-1,-1 1 0,6-19 1,-9 26-23,-1-1 0,1 1 0,-1 0-1,0-1 1,0 1 0,0-1 0,0 1 0,-1-1 0,1 1 0,0-1 0,-2-2 0,2 4-7,-1 0 0,0-1 1,1 1-1,-1 0 0,1 0 0,-1 1 1,0-1-1,0 0 0,0 0 0,1 0 1,-1 0-1,0 1 0,0-1 0,0 0 1,0 1-1,0-1 0,-2 0 0,0 0 0,0 1-1,1 0 0,-1-1 0,0 1 0,1 0 0,-1 0 0,0 1 0,0-1 0,1 0 1,-1 1-1,0 0 0,1 0 0,-1-1 0,1 1 0,-1 1 0,1-1 0,0 0 1,-4 3-1,-3 3 1,0 0 1,0 1 0,0 0-1,1 0 1,1 1 0,-1 0-1,-7 13 1,11-15-13,-1 0 1,1 0-1,1 1 1,-1 0-1,1 0 1,1 0-1,0 0 1,0 0-1,0 0 1,0 14-1,2-21 1,0 0-1,-1 0 1,1 0-1,0 0 1,0 0-1,0 0 1,0 0-1,0-1 1,1 1-1,-1 0 1,0 0-1,0 0 1,1 0-1,-1 0 0,0 0 1,1-1-1,-1 1 1,1 0-1,-1 0 1,1-1-1,-1 1 1,1 0-1,-1 0 1,1-1-1,0 1 1,-1-1-1,1 1 1,0-1-1,0 1 1,-1-1-1,1 1 1,0-1-1,0 0 1,0 1-1,0-1 0,0 0 1,-1 0-1,1 1 1,0-1-1,0 0 1,1 0-1,1-1 2,0 1-1,0-1 0,0 0 1,0 0-1,0 0 0,-1 0 1,1-1-1,0 1 0,-1-1 1,1 0-1,3-3 0,4-5 13,0-1-1,-1 0 0,0 0 0,-1-1 0,0 0 0,-1-1 1,0 1-1,-1-1 0,0-1 0,-1 1 0,-1-1 0,0 0 1,-1 0-1,-1 0 0,2-26 0,-4 35-4,0 0-1,0 0 0,0-1 1,-1 1-1,0 0 1,0 0-1,0 0 1,-4-9-1,4 13-6,1 0-1,-1 0 0,1 0 0,-1 0 0,0 0 1,1 0-1,-1 0 0,0 0 0,0 0 0,0 0 1,0 1-1,0-1 0,0 0 0,0 1 1,0-1-1,0 1 0,0-1 0,-2 0 0,2 1-1,-1 0 0,1 0-1,-1 0 1,1 0 0,-1 0 0,1 1-1,-1-1 1,1 0 0,-1 1-1,1 0 1,0-1 0,-1 1-1,1 0 1,0-1 0,-1 1-1,1 0 1,0 0 0,-2 2-1,-5 5-1,0 0 0,0 0 0,1 1 0,0 0 0,1 1 0,-6 10 0,-28 66-49,38-83 49,1 0 0,-1 1 0,1-1 0,0 0 0,0 1 0,1-1 0,-1 1 1,1-1-1,0 1 0,0 4 0,0-8 2,0 0 0,0 1 0,0-1 0,0 0 0,0 0 0,0 1-1,0-1 1,0 0 0,0 0 0,0 0 0,1 1 0,-1-1 0,0 0 0,0 0 0,0 0 0,0 1 0,0-1 0,1 0 0,-1 0 0,0 0 0,0 0 0,0 0 0,1 1 0,-1-1 0,0 0 0,0 0 0,0 0 0,1 0 0,-1 0 0,0 0 0,0 0 0,0 0 0,1 0 0,-1 0 0,0 0 0,0 0 0,1 0-1,-1 0 1,0 0 0,1 0 0,11-6 7,10-15 2,-8 5-5,-1-2 0,0 0 1,12-23-1,-20 31 1,0 1 1,-1-2-1,0 1 0,0 0 1,-1-1-1,-1 1 1,0-1-1,1-14 1,-2 24-5,-1-1 0,0 0 0,0 1 0,0-1-1,0 1 1,-1-1 0,1 0 0,0 1 0,-1-1 0,1 1 0,-1-1 0,1 1 0,-1-1 0,0 1 0,-1-3 0,1 3-1,1 1 0,-1-1 1,0 1-1,1 0 0,-1-1 1,0 1-1,1 0 0,-1 0 0,0-1 1,1 1-1,-1 0 0,0 0 1,1 0-1,-1 0 0,0 0 1,0 0-1,1 0 0,-1 0 0,0 0 1,1 0-1,-1 0 0,0 1 1,0-1-1,0 0 0,-4 3 1,1-1 0,0 0 0,0 1 0,0 0 0,0 0 0,0 0 0,0 0 0,-3 6-1,-5 4 0,1 0-1,1 1 0,0 0 1,1 1-1,0 0 0,1 1 1,-11 30-1,19-45 0,0-1-1,-1 1 0,1 0 1,0 0-1,0 0 1,0 0-1,0 0 1,-1 0-1,1 0 1,0 0-1,1 0 0,-1-1 1,0 1-1,0 0 1,1 2-1,-1-3 2,0 0-1,1 0 0,-1 0 1,0 1-1,0-1 0,1 0 1,-1 0-1,0 0 0,1 0 1,-1 0-1,0 0 0,0 0 1,1 0-1,-1 0 0,0 0 1,1 0-1,-1 0 0,0-1 1,0 1-1,1 0 0,-1 0 1,0 0-1,1 0 1,-1 0-1,0 0 0,0-1 1,0 1-1,1 0 0,-1 0 1,0-1-1,21-21-21,-14 12 12,0 0-1,-1-1 0,-1 0 1,0 0-1,0 0 0,4-19 1,-8 29 2,-1 1-1,0 0 1,0-1 0,1 1 0,-1 0 0,0-1 0,0 1 0,0 0-1,0-1 1,0 1 0,0 0 0,0-1 0,0 1 0,0 0 0,0-1-1,0 1 1,0-1 0,0 1 0,0 0 0,0-1 0,0 1 0,0 0-1,0-1 1,0 1 0,0 0 0,0-1 0,-1 1 0,1 0 0,0-1-1,0 1 1,0 0 0,-1 0 0,1-1 0,0 1 0,-1 0 0,-6 12-459,-14 84-740,16-61 821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3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72 8754,'-3'-2'220,"0"0"1,0-1-1,0 1 1,1-1-1,-1 0 1,1 0 0,-1 0-1,1 0 1,0 0-1,-2-5 1,-7-10 522,11 17-663,-1 1 0,0-1 0,1 0 0,-1 0 0,0 0 1,0 1-1,0-1 0,0 0 0,1 1 0,-1-1 0,0 1 1,0-1-1,0 1 0,-1-1 0,1 1 0,0 0 0,0 0 1,0-1-1,0 1 0,-2 0 0,-9-3 4751,12 3-4771,0 0-1,0 0 0,0 0 0,0 0 1,0 0-1,0 0 0,0 0 1,0 0-1,1 0 0,-1 0 1,0 0-1,0-1 0,0 1 1,0 0-1,0 0 0,0 0 0,0 0 1,0 0-1,0 0 0,0 0 1,0 0-1,1 0 0,-1 0 1,0-1-1,0 1 0,0 0 0,0 0 1,0 0-1,0 0 0,0 0 1,0 0-1,0 0 0,0-1 1,0 1-1,0 0 0,0 0 0,0 0 1,0 0-1,0 0 0,0 0 1,0 0-1,0 0 0,0-1 1,-1 1-1,1 0 0,0 0 1,0 0-1,0 0 0,0 0 0,0 0 1,0 0-1,0 0 0,0 0 1,0-1-1,11 2 369,3 9-288,-1 1 0,-1 0 0,0 1 0,0 0 0,11 17 0,-18-24 69,34 35 1479,-28-31-1515,-1 2 1,0 0-1,12 17 0,-12-16-144,0 0-1,0-1 0,1 0 0,15 11 1,21 22-4,78 76 30,-82-84-45,70 62-12,-94-79 6,0 1 1,-2 1 0,24 34 0,-32-43-6,1-1 0,0 0 0,1 0 0,0-1 0,1-1 0,0 0 0,26 15 0,1 1-1,24 14 3,2-3 0,114 47 0,-152-72-2,0 3 4,0 1 1,-1 1 0,29 23 0,18 12-13,-19-20 12,2-3 0,104 38-1,-150-61-2,-1 0 0,1 0 0,-1 1 0,-1 0 0,1 0-1,-1 1 1,0 1 0,-1-1 0,10 13 0,-6-8 8,0 0 1,0-1 0,19 14 0,-18-16-12,0 1 1,13 14 0,-13-12 12,25 20 1,-8-4 5,-25-23-11,0 0 0,1-1 1,-1 0-1,1 1 0,0-2 0,10 7 0,11 5-14,29 21 1,9 5 25,-52-35-8,1-1-1,-1 0 1,19 4-1,26 10 18,-20-2-36,1 1 11,57 19 0,-67-27 2,42 21 0,-8-3 9,-53-24-15,-1 1 1,0 0 0,0 0 0,0 1 0,-1 0 0,0 0 0,0 1 0,7 10 0,-7-10 2,-1 0 0,1 0 1,0 0-1,1-1 0,0 0 1,0 0-1,13 6 1,60 32-1,-7-3 0,-27-18-4,-1 3 1,-2 1 0,77 62-1,-74-51 4,2-3-1,1-2 0,2-3 1,1-1-1,62 23 0,-75-35-19,-1 1-1,-1 3 1,0 0-1,-2 3 1,59 48 0,-44-30 10,1-2 0,79 45 0,180 68-69,-277-135 73,-1 2 0,0 1-1,45 38 1,-43-31 9,1-2-1,48 27 1,61 19-37,81 45-92,-140-72 79,1-3-1,158 50 0,-207-78 30,-1 0 0,0 3 0,-1 1 0,-1 2 0,0 1 0,45 38 0,-21-12-15,2-2 0,1-3 0,75 37 0,54 26 2,-93-48-3,127 52 0,-200-99 30,182 78-80,-165-67-7,0 2 0,67 50 1,-48-25-35,75 54-126,149 63-24,176 29-44,-399-168 92,-2 4 0,0 2 0,94 68 0,-111-70 125,2-3 0,54 23 0,97 32 56,-71-31 33,10 18-66,-49-22 12,-62-37 71,0 0 0,0-2-1,1-1 1,0-1-1,44 5 1,-97-22-3302,9 3 2695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3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20780,'0'6'278,"0"0"0,0 0 0,-1 0-1,0-1 1,0 1 0,0 0-1,-2 6 1,-4 15 134,1 23-185,2 0-1,3 1 0,1-1 0,3 0 1,1 1-1,3-2 0,3 1 1,15 49-1,-20-82-432,9 31-258,-14-45 254,1 0 0,-1 0 0,1 1 0,-1-1 0,0 0 0,0 0 0,0 1 0,-1-1 0,1 0 0,-1 0 0,-2 6 0,3-9 130,0 1-1,0-1 1,-1 0 0,1 1 0,0-1 0,0 0-1,-1 1 1,1-1 0,0 0 0,-1 1 0,1-1-1,0 0 1,-1 0 0,1 0 0,-1 1 0,1-1-1,0 0 1,-1 0 0,1 0 0,-1 0 0,1 0-1,-1 1 1,1-1 0,-1 0 0,1 0 0,0 0-1,-1 0 1,1-1 0,-1 1 0,1 0 0,-1 0-1,1 0 1,-1 0 0,1 0 0,0 0 0,-1-1-1,1 1 1,-1 0 0,1 0 0,0-1 0,-1 1-1,0-1 1,-19-16-675,17 14 414,-22-23-923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3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17380,'14'-14'667,"1"0"0,1 1 0,0 1 1,1 0-1,0 1 0,0 1 0,1 1 0,1 0 1,26-8-1,-22 10-342,0 1 1,1 1 0,0 2-1,-1 0 1,1 1-1,0 1 1,38 4-1,-53-2-308,0 1 1,0-1-1,0 1 0,-1 0 0,1 1 0,-1 0 0,14 7 0,-19-8-17,-1-1 0,1 1 1,-1 0-1,0 0 0,1 0 0,-1 0 0,0 0 0,0 0 1,-1 0-1,1 1 0,0-1 0,-1 1 0,1-1 0,-1 1 1,0 0-1,0-1 0,0 1 0,0 0 0,0 0 0,-1 0 1,0 0-1,1 0 0,-1 0 0,0 0 0,0 0 1,-1 5-1,-1 1 10,0 1 0,-1-1 0,0 0 0,-1 0-1,0 0 1,0-1 0,-1 1 0,-11 14 0,0-1 167,-38 36-1,45-50-93,0 0-1,0 0 0,-1-1 1,-18 10-1,25-15-108,-1 0 0,1-1 0,-1 1 0,1-1 0,-1 0-1,0 0 1,1 0 0,-1 0 0,0-1 0,0 1 0,1-1 0,-1 0 0,0 0 0,0 0 0,0-1 0,0 1 0,1-1 0,-7-2-1,8 2-22,0-1-1,0 1 0,0-1 1,1 1-1,-1-1 0,1 0 0,-1 0 1,1 1-1,-1-1 0,1 0 0,0 0 1,0 0-1,0-1 0,0 1 1,0 0-1,1 0 0,-1 0 0,1-1 1,-1 1-1,1 0 0,0-1 1,0 1-1,0 0 0,0-1 0,0 1 1,0 0-1,2-5 0,4-26-381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4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15339,'-47'61'9783,"-114"112"-9549,160-172-333,0 0-1,1 0 1,-1-1-1,0 1 1,0 0-1,0 0 1,0-1 0,0 1-1,0 0 1,0-1-1,0 1 1,0-1-1,0 1 1,0-1-1,0 0 1,0 1 0,0-1-1,-3 0 1,4-1 43,-1 1 0,1-1 0,0 0 1,-1 0-1,1 0 0,0 0 0,-1 0 0,1 1 0,0-1 1,0 0-1,0 0 0,0 0 0,0 0 0,0 0 1,0 0-1,0 0 0,0 0 0,0 0 0,0 0 1,1 0-1,-1 0 0,0 1 0,1-3 0,4-14-530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4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16860,'1'7'864,"0"1"1,0-1-1,-1 0 1,0 1-1,0-1 1,-1 0-1,-3 14 1,-1 28 716,6-38-1542,-1-1 1,2 1-1,-1-1 0,2 1 0,3 12 0,-2-15-1076,-1 1 0,1-1 0,9 13 1,-16-22-179,-2-4 533</inkml:trace>
  <inkml:trace contextRef="#ctx0" brushRef="#br0" timeOffset="1">8 169 17252,'-4'-2'1928,"1"-1"-1104,4 1-296,6 2 969,6 2-241,3-1-368,5 2-264,4-2-672,2 2-472,0-3 512,-8-1-120,5 1-96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4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18220,'3'0'249,"0"0"0,0 0 0,0 0 0,0-1-1,0 1 1,0-1 0,0 1 0,0-1 0,0 0 0,0 0 0,4-2 0,31-20 392,-19 12 89,71-37 447,1 5 0,137-45 0,202-25-3725,-402 108 1860,-13 2 116,0 0 1,0 0-1,0-1 0,0-1 1,19-10-1,-22 7-307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4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17476,'7'5'1920,"-3"0"-1272,0 8-296,-1 4 1121,2 11-705,-4 2-184,0 8-296,-1 5-64,0 2-248,-2 1-120,-1-3-248,1-3-136,1-7-448,-2-6-185,0-10 769,-1-10-248,-6-14-16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4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16428,'3'-6'427,"0"1"0,0 0 1,0-1-1,1 1 0,0 1 1,0-1-1,1 0 1,-1 1-1,1 0 0,0 0 1,0 1-1,0-1 0,1 1 1,-1 0-1,1 0 1,0 1-1,9-3 0,10-3 186,0 1 0,46-5 0,-49 9-493,1 0 1,28 2 0,-45 1-119,0 0 0,-1 1 1,1 0-1,0 0 1,-1 0-1,1 0 0,-1 1 1,1 0-1,-1 0 0,0 1 1,0-1-1,0 1 1,0 0-1,7 6 0,-11-8-4,1 0 0,-1 1 1,0-1-1,0 0 0,0 1 0,0-1 0,0 0 0,0 1 0,-1-1 0,1 1 0,0-1 0,-1 1 0,1-1 1,-1 1-1,1 0 0,-1-1 0,0 1 0,0 0 0,0-1 0,1 1 0,-2 0 0,1-1 0,0 1 0,0 0 1,-1-1-1,1 1 0,-1 0 0,1-1 0,-1 1 0,1-1 0,-1 1 0,0-1 0,0 1 0,0-1 0,0 0 1,0 1-1,0-1 0,0 0 0,-1 0 0,-1 2 0,-5 3-2,1 0 0,-1-1 0,0 0 1,0-1-1,0 0 0,-10 4 0,0-1-255,0-1 0,0-1 0,0 0 0,-1-1-1,0-1 1,-19 0 0,34-3-169,5-1 103,8 1-186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26:5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1 500 14387,'5'0'1248,"2"-10"-736,6-11-151,8-17 431,4-8-48,8-12-128,5-4-56,6-2-152,2 2-168,5 9-360,-1 7-264,-2 23 552,-6 9-240,-12 14-40,-3-2-72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59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75 18476,'5'25'1328,"-10"11"-1088,5 11-136,0 14 480,2 0-264,1 5-287,4-1-170,6-9-415,-5-8-200,4-5-576,-4-13 1048,-9-12-272,-2-7-200</inkml:trace>
  <inkml:trace contextRef="#ctx0" brushRef="#br0" timeOffset="1">1 85 18596,'12'-11'530,"0"1"0,1 1 1,1 0-1,-1 1 0,1 1 0,1 0 1,19-7-1,-27 12-414,-1 0-1,1 0 1,0 1-1,0 0 1,0 0-1,0 1 1,0 0 0,0 0-1,0 0 1,0 1-1,0 0 1,-1 0-1,1 1 1,0 0 0,0 0-1,-1 1 1,0 0-1,1 0 1,6 5-1,-9-5-113,0 1 0,0 0 0,0 0-1,-1 0 1,1 0 0,-1 1 0,0 0-1,0-1 1,-1 1 0,0 0-1,0 0 1,0 0 0,0 1 0,-1-1-1,0 0 1,0 1 0,0-1 0,0 0-1,-1 8 1,0 10 0,-1 0-1,-1 0 1,-6 25 0,-4 6 100,7-35-9,1 0 0,1 1 1,0-1-1,2 1 0,0 21 0,1-39-79,0-1 1,1 1-1,-1 0 0,0-1 1,1 1-1,-1-1 0,1 0 1,0 1-1,-1-1 0,1 1 0,0-1 1,0 0-1,0 0 0,0 1 1,0-1-1,0 0 0,0 0 1,0 0-1,1 0 0,-1 0 0,0 0 1,1-1-1,-1 1 0,0 0 1,1-1-1,-1 1 0,1-1 1,-1 1-1,3 0 0,5 0-10,0 0-1,0-1 1,0 0-1,12-1 1,11 1-731,-29 0 645,0 0-1,0 1 0,0 0 1,0 0-1,0 0 0,-1 0 1,1 0-1,0 0 1,-1 1-1,1-1 0,-1 1 1,0 0-1,1 0 0,-1 0 1,0 0-1,0 0 1,0 0-1,0 1 0,1 2 1,5 12-401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4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17836,'5'3'2016,"-4"4"-1344,-4 7-288,0 5 1401,-1 4-1001,1 4-192,0 3-288,-1 3-144,1-3-328,-1 0-192,0-4-424,-4-4-248,-2-7 2040,-1-3-1256,-8-11-88,-4-5-64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4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18044,'12'-8'564,"0"0"-1,1 2 1,-1-1 0,2 1-1,-1 1 1,0 1 0,1 0 0,0 0-1,0 1 1,0 1 0,0 0 0,1 2-1,-1-1 1,0 1 0,0 1 0,27 5-1,-38-5-537,0 0-1,0-1 1,-1 1-1,1 0 1,0 1-1,0-1 1,-1 0-1,1 1 1,-1-1 0,1 1-1,-1 0 1,0 0-1,1 0 1,-1 0-1,0 0 1,0 1-1,2 2 1,-4-3-26,1 0 0,0 0 0,-1 0 0,0 0 0,1 0 0,-1 0 0,0 0 0,0 0 0,0 0 0,0 0 0,0 0 0,0 0 0,-1-1 0,1 1 0,-1 0 0,1 0 0,-1 0 0,0 0 0,0 0 0,0-1 0,1 1 0,-2 0 0,1-1 0,0 1 0,0-1 0,-3 3 0,-3 3 19,-2 1 0,1-1 0,-14 8 0,28-16-6,1 0-1,0 0 0,-1 0 0,1 1 0,11 0 0,-16 0-12,1 0 0,-1 1 0,1-1-1,-1 0 1,0 1 0,1-1 0,-1 1-1,0 0 1,0 0 0,1 0 0,-1 0-1,0 0 1,0 0 0,0 0 0,0 1-1,0-1 1,-1 1 0,1 0 0,2 1-1,-4-2-3,0 1-1,0-1 0,1 0 0,-1 0 0,0 0 1,0 0-1,0 1 0,-1-1 0,1 0 0,0 0 1,0 0-1,0 0 0,-1 0 0,1 1 0,-1-1 0,1 0 1,-1 0-1,1 0 0,-1 0 0,0 0 0,1 0 1,-1 0-1,0-1 0,0 1 0,0 0 0,1 0 1,-3 1-1,-29 22-78,28-22 94,-17 11 98,0-1 0,0 0 0,-1-2 0,-1-1 0,0-1 0,0 0 0,-46 7 0,63-15-75,1 1 0,0-1 0,-1 0 0,-8-2 1,13 2-99,0 0 0,1 0 0,-1 0 0,1 0 0,-1 0 0,1 0 0,-1 0 0,0 0 1,1-1-1,-1 1 0,1 0 0,-1 0 0,1-1 0,-1 1 0,1 0 0,-1-1 0,1 1 0,-1 0 1,1-1-1,0 1 0,-1-1 0,1 1 0,0 0 0,-1-1 0,1 1 0,0-1 0,-1 0 1,1 1-1,0-1 0,0 1 0,0-1 0,0 1 0,-1-1 0,1 1 0,0-1 0,0 0 0,0 1 1,0-1-1,0 1 0,0-1 0,1 0 0,-1 1 0,0-1 0,0 1 0,0-1 0,0 1 0,1-1 1,-1 1-1,0-1 0,0 1 0,1-1 0,-1 1 0,1-1 0,-1 1 0,1-1 0,13-18-1316,-7 8 476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4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 14579,'-23'-9'5619,"35"9"-486,19 1-4401,151-5 820,73 2-4664,-242 3 2542,-7 2-198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4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16219,'13'12'2217,"7"-7"-1241,15-6-312,6-5 1145,10-2-569,5-4-80,6-1-552,-2-1-472,-6 1 601,-3-1-617,-17 1-88,-4 3-48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4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2 285 20676,'0'0'60,"0"0"0,0 0 0,0 1 0,-1-1 0,1 0 0,0 0 0,0 1 0,0-1 0,0 0 0,0 0-1,0 1 1,0-1 0,-1 0 0,1 0 0,0 1 0,0-1 0,0 0 0,0 0 0,0 1 0,0-1-1,0 0 1,0 0 0,0 1 0,1-1 0,-1 0 0,0 0 0,0 1 0,0-1 0,0 0 0,0 0 0,0 0-1,1 1 1,7-2 748,16-12-238,-22 11-306,49-29 158,-1-2 0,-2-2 0,-1-2 0,48-51 1,-89 81-423,1-1 1,-1 1-1,0-1 1,7-15-1,-36 54-130,13-11 154,0 0 0,1 1 1,2 0-1,0 0 1,1 1-1,-5 35 1,-2 135-214,13-167-27,-3-5 106,3-20 105,0 1 1,0-1 0,0 0-1,0 0 1,-1 1 0,1-1 0,0 0-1,0 0 1,0 1 0,-1-1 0,1 0-1,0 0 1,0 0 0,-1 0 0,1 0-1,0 1 1,0-1 0,-1 0-1,1 0 1,0 0 0,-1 0 0,1 0-1,0 0 1,0 0 0,-1 0 0,1 0-1,0 0 1,-1 0 0,1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5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 16339,'8'-14'2115,"-5"10"-864,-5 11 1633,-4 10-2360,0 1 1,2-1-1,-5 30 1,7-29-672,0-1 0,2 1 0,0 0 0,1-1 0,1 1 0,7 31 0,-8-43-2326,-4-8 1469,-7-12 777,6 7-324,-11-14-264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5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17468,'0'-6'392,"1"0"1,0 0 0,1-1-1,0 1 1,0 0 0,0 0 0,0 0-1,1 0 1,0 1 0,0-1-1,1 1 1,0 0 0,-1 0-1,2 0 1,-1 0 0,1 1-1,-1-1 1,8-3 0,3-4 140,1 1 0,0 1 0,0 1 0,35-14 0,-40 19-440,0 0 0,1 1 0,-1 0 0,0 1 0,1 1 0,0 0 0,-1 0 0,1 1 0,-1 1 0,13 1 0,-21-1-89,1-1 0,0 1-1,0 0 1,-1 0 0,1 0 0,0 1 0,-1-1 0,0 1 0,1 0 0,-1 0 0,0 0-1,0 0 1,0 1 0,0-1 0,0 1 0,-1 0 0,1-1 0,-1 1 0,1 1-1,-1-1 1,0 0 0,-1 0 0,1 1 0,0-1 0,-1 1 0,0-1 0,0 1 0,0 0-1,0 0 1,-1-1 0,1 1 0,-1 0 0,0 7 0,0-6-4,-1 0 0,1 0 0,-1 0 0,0 0 0,-1-1 0,1 1 0,-1 0 1,0-1-1,0 1 0,0-1 0,0 0 0,-1 1 0,0-1 0,0 0 0,0-1 0,-5 5 0,-3 2-14,-1 0 0,-1-1 0,-24 13 0,-1 2-85,38-24 94,-1 0 0,1 0-1,0 0 1,0 0-1,-1 1 1,1-1-1,0 0 1,0 0 0,-1 0-1,1 1 1,0-1-1,0 0 1,0 0-1,0 0 1,-1 1 0,1-1-1,0 0 1,0 0-1,0 1 1,0-1-1,0 0 1,0 1 0,0-1-1,0 0 1,0 0-1,0 1 1,0-1-1,0 0 1,0 1 0,0-1-1,0 0 1,0 1-1,0-1 1,0 0-1,0 0 1,0 1 0,0-1-1,0 0 1,1 0-1,-1 1 1,0-1-1,0 0 1,0 0 0,0 1-1,1-1 1,-1 0-1,0 0 1,0 0-1,1 0 1,-1 1 0,0-1-1,0 0 1,1 0-1,-1 0 1,0 0-1,0 0 1,1 0 0,-1 0-1,0 0 1,1 1-1,-1-1 1,0 0 0,0 0-1,1 0 1,27 7-166,-21-5 116,-2-1 50,4 1-51,1 1 0,-1 0 0,0 0 0,0 1 0,9 6 0,-17-9 45,0-1 1,0 1-1,1 0 1,-2 0-1,1-1 1,0 1-1,0 0 1,0 0-1,0 0 1,0 0-1,-1 1 1,1-1-1,-1 0 1,1 0-1,-1 0 1,1 0-1,-1 1 1,1-1-1,-1 2 1,0-1 4,0 0 0,-1-1 0,1 1 1,-1 0-1,1-1 0,-1 1 0,0 0 1,0-1-1,0 1 0,0-1 0,0 1 1,0-1-1,0 1 0,0-1 0,0 0 1,-1 0-1,1 1 0,-3 0 1,-8 7 80,-2 0 0,1-1 0,-1 0 0,0-2 0,0 1 0,-1-2 0,0 0 0,0-1 0,0 0 0,-1-1 0,1-1 0,-1 0 0,-17-1 0,27-1-118,0-1 1,1 1-1,-1-1 0,0-1 0,1 1 0,-1-1 0,-8-3 0,-16-14-3752,29 17 2995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5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33 15843,'8'-13'1097,"3"-7"5031,-19 31-4460,-83 119 838,-110 169-1846,195-286-692,5-10-16,0-1 0,-1 1-1,1 0 1,-1-1 0,1 1 0,-1-1-1,0 0 1,0 1 0,0-1-1,-4 3 1,6-5 35,0 0-1,0 0 0,0 0 1,0 0-1,0 0 0,0 0 1,0 1-1,0-1 0,0 0 1,0 0-1,0 0 1,0 0-1,-1 0 0,1 0 1,0 0-1,0 0 0,0 0 1,0 0-1,0 0 0,0 0 1,0 0-1,0 0 1,0 0-1,0 0 0,-1 0 1,1 0-1,0 0 0,0 0 1,0 0-1,0 0 0,0 0 1,0 0-1,0-1 1,0 1-1,0 0 0,0 0 1,0 0-1,-1 0 0,1 0 1,0 0-1,0 0 0,0 0 1,0 0-1,0 0 1,0 0-1,0 0 0,0 0 1,0-1-1,0 1 0,0 0 1,0 0-1,0 0 0,0 0 1,0 0-1,0 0 1,0 0-1,0 0 0,1-10-619,6-11-463,94-220-6664,-14 89 7562,-84 148 386,17-25 1065,-19 27-1091,1 1 0,-1 0 0,0-1 0,1 1 0,-1 0-1,1 0 1,-1 0 0,1 0 0,0 0 0,-1 0 0,1 0 0,0 0 0,0 1 0,-1-1 0,3 0-1,-3 1-73,0 1 0,0-1-1,0 0 1,0 0-1,-1 1 1,1-1-1,0 0 1,0 1-1,0-1 1,0 1 0,-1-1-1,1 1 1,0-1-1,-1 1 1,1 0-1,0-1 1,-1 1-1,1 0 1,-1 0-1,1-1 1,-1 1 0,1 0-1,-1 0 1,1 0-1,-1 1 1,10 27 752,-7-20-562,23 75 523,-4-7-348,4-1 0,61 127 0,-79-191-632,-5-11-994,-13-21-1077,-4 2 889,-1 1 1,-1 0-1,0 1 1,-33-26-1,34 31 1288,-1 1 0,0 0 0,0 1 0,-1 1 0,0 1 0,-25-8 0,33 13 934,0 0-1,0 1 0,-15-3 3649,50-6-2778,28-2-330,96-9 0,-136 20-1569,10-3 48,-5-2-100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0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151 140 14139,'-2'3'309,"1"-1"0,0 0-1,0 0 1,0 1 0,0-1 0,1 0 0,-1 1 0,0-1-1,1 1 1,0-1 0,-1 4 0,1-5-270,0-1 0,0 1 1,0-1-1,0 1 0,0-1 1,1 1-1,-1 0 0,0-1 1,0 1-1,0-1 0,0 1 0,1-1 1,-1 1-1,0-1 0,1 1 1,-1-1-1,0 1 0,1-1 1,-1 1-1,0-1 0,1 0 0,-1 1 1,1-1-1,-1 0 0,1 1 1,-1-1-1,1 0 0,-1 0 1,1 1-1,-1-1 0,1 0 0,-1 0 1,1 0-1,-1 0 0,1 1 1,0-1-1,-1 0 0,1 0 1,-1 0-1,1 0 0,-1-1 0,1 1 1,-1 0-1,1 0 0,0 0 1,-1 0-1,1-1 0,-1 1 1,1 0-1,-1 0 0,1-1 0,-1 1 1,1 0-1,-1-1 0,1 0 1,1 0 32,0 0-1,0-1 1,-1 1 0,1-1 0,0 0 0,-1 0 0,1 1 0,-1-1 0,0 0 0,0 0 0,0 0-1,0-1 1,0 1 0,0 0 0,0 0 0,0-1 0,-1 1 0,0 0 0,1-4 0,0 0 61,-1 0-1,1 0 1,-1 1 0,0-1 0,-1 0 0,0 0-1,-1-5 1,2 9-104,-1 0-1,1 1 0,-1-1 1,1 0-1,-1 1 0,0-1 1,0 1-1,0-1 0,0 1 1,0-1-1,0 1 0,0 0 1,0-1-1,-1 1 1,1 0-1,0 0 0,-1 0 1,1 0-1,-1 0 0,1 0 1,-3-1-1,1 2 0,1-1 0,-1 1 0,0 0 0,1 0 1,-1 0-1,0 0 0,1 0 0,-1 0 0,1 1 0,-1-1 0,0 1 0,-4 2 0,-2 1 18,0 0 0,1 1 0,0 0-1,0 0 1,0 1 0,-13 12 0,16-14-28,1 0 0,-1 1 0,1 0 0,0-1 0,1 1 0,-1 1 1,1-1-1,0 0 0,0 1 0,1 0 0,-3 8 0,5-13-13,-1 0-1,1 0 1,0 0-1,0 0 1,0 0-1,0 0 1,0 0 0,0 0-1,1 0 1,-1 0-1,0 0 1,0 0-1,1 0 1,-1-1-1,1 1 1,-1 0 0,0 0-1,1 0 1,0 0-1,-1-1 1,1 1-1,-1 0 1,1-1-1,0 1 1,0 0-1,-1-1 1,1 1 0,0-1-1,0 1 1,0-1-1,0 1 1,-1-1-1,1 0 1,0 1-1,0-1 1,0 0 0,0 0-1,0 0 1,0 0-1,0 1 1,0-1-1,1-1 1,4 2 9,1-1 1,-1-1-1,0 1 1,0-1-1,10-3 1,-2 0 6,0-1-1,1 0 1,-2-1-1,1-1 1,16-10 0,-26 14-10,1 0-1,0 0 1,-1-1 0,0 1 0,0-1 0,0 0 0,0 0-1,-1 0 1,1-1 0,-1 1 0,0-1 0,0 0-1,-1 0 1,0 0 0,0 0 0,0 0 0,2-8 0,-4 12-7,0-1 0,0 1 0,0 0 0,0-1 0,0 1 0,0 0-1,0-1 1,0 1 0,-1 0 0,1-1 0,0 1 0,-1 0 0,1-1 0,-1 1 0,0 0 0,1 0 0,-1 0 0,0-1 0,0 1 0,0 0 0,0 0 0,0 0 0,0 0 0,0 1 0,0-1 0,0 0 0,0 0 0,0 1 0,0-1 0,-1 0 0,1 1 0,0-1 0,-1 1 0,1 0 0,0-1 0,-1 1 0,1 0 0,0 0 0,-1 0 0,1 0 0,0 0 0,-3 0 0,-4 1 1,0-1 0,1 1 0,-1 1 0,1-1 0,0 1 0,-13 5 0,7-1 12,0 0-1,1 1 1,0 1-1,-19 15 1,26-19-2,0 1-1,0-1 1,0 1 0,0 0 0,1 1 0,0-1 0,0 1 0,0 0 0,1 0 0,0 0 0,-4 12 0,6-17-10,1 1 0,0-1 0,0 0 0,0 0 1,-1 0-1,1 0 0,0 0 0,0 0 0,0 1 0,1-1 0,-1 0 1,0 0-1,0 0 0,1 0 0,-1 0 0,1 0 0,-1 0 1,1 0-1,-1 0 0,1 0 0,-1 0 0,1 0 0,0 0 1,0 0-1,-1 0 0,1-1 0,0 1 0,0 0 0,0-1 1,0 1-1,0 0 0,0-1 0,0 1 0,0-1 0,0 0 1,0 1-1,0-1 0,0 0 0,0 0 0,1 1 0,-1-1 1,0 0-1,2 0 0,5 0 17,0 0 1,0 0 0,-1-1-1,1 0 1,10-2-1,-5 0-13,1-2 0,0 1-1,-1-2 1,0 0-1,0 0 1,-1-1-1,1-1 1,-2 0-1,1-1 1,-1 0-1,0 0 1,-1-1-1,0-1 1,9-13-1,-16 20-11,0-1-1,-1 1 1,1-1-1,-1 0 1,0 0-1,-1 0 1,3-7-1,-4 11 2,0 0 0,1 0 0,-1 0-1,0 0 1,0 0 0,0 0 0,0 0 0,0 0-1,0-1 1,0 1 0,0 0 0,0 0 0,-1 0 0,1 0-1,0 0 1,-1 0 0,1 0 0,0 0 0,-1 0-1,1 0 1,-1 0 0,0 1 0,1-1 0,-1 0 0,0 0-1,0 0 1,1 1 0,-1-1 0,0 0 0,0 1-1,0-1 1,0 1 0,0-1 0,0 1 0,0-1 0,0 1-1,0 0 1,0-1 0,0 1 0,0 0 0,-2 0-1,-1 0 1,-1 0-1,1 0 0,0 1 1,-1 0-1,1-1 0,0 2 1,-1-1-1,1 0 0,0 1 1,0 0-1,0 0 0,-4 3 1,-45 33 39,47-33-25,-40 36 88,43-39-89,1 0 1,0 0-1,0 1 0,0 0 1,0-1-1,0 1 1,1 0-1,-1 0 0,1 0 1,-1 0-1,1 0 1,0 0-1,1 0 0,-1 0 1,0 0-1,0 4 1,2-6-9,-1-1 1,0 1 0,0 0 0,1-1 0,-1 1 0,0-1 0,1 1 0,-1 0 0,0-1 0,1 1 0,-1-1 0,1 1 0,-1-1 0,1 0 0,-1 1 0,1-1 0,-1 1 0,1-1 0,-1 0 0,1 1 0,0-1 0,-1 0 0,1 0 0,0 0 0,-1 1 0,1-1 0,-1 0 0,1 0 0,0 0 0,-1 0 0,1 0 0,0 0 0,-1 0 0,1 0 0,0 0 0,1-1 0,23-5 29,-17 3-39,1-1 1,-1 0-1,-1 0 0,1-1 1,-1 0-1,1 0 1,-1 0-1,6-8 1,-9 9-6,0 0 0,0 0 0,-1-1-1,1 1 1,-1-1 0,0 0 0,-1 0 0,1-1 0,-1 1 0,0 0 0,0-1-1,0 1 1,0-8 0,-1 12 7,-1 0 0,0 0-1,0 0 1,0 1 0,0-1 0,0 0-1,0 0 1,0 0 0,0 1 0,0-1-1,0 0 1,0 0 0,0 0 0,-1 1-1,1-1 1,0 0 0,0 0 0,-1 1 0,1-1-1,-1 0 1,1 0 0,-1 1 0,1-1-1,-1 1 1,1-1 0,-1 0 0,1 1-1,-1-1 1,0 1 0,1-1 0,-1 1-1,0 0 1,0-1 0,1 1 0,-1 0-1,0-1 1,0 1 0,0 0 0,1 0-1,-1 0 1,0 0 0,0 0 0,0 0-1,1 0 1,-1 0 0,0 0 0,0 0-1,0 0 1,1 0 0,-1 0 0,-1 1-1,-3 0-10,1 1 0,0-1-1,-1 1 1,1 0 0,0 0-1,0 0 1,1 1 0,-7 4-1,4-2-4,0 2 0,1-1 0,0 0 0,0 1 0,-8 14 0,11-17-83,0-1 0,0 1 0,1 0-1,-1 0 1,1 0 0,0-1 0,0 1 0,1 0-1,-1 0 1,1 0 0,0 0 0,0 0 0,0 0-1,2 6 1,-2-8 74,0 0 0,1-1 0,0 1-1,-1-1 1,1 1 0,0-1 0,0 1 0,0-1 0,0 0 0,0 1-1,0-1 1,0 0 0,1 0 0,-1 0 0,0 1 0,1-1 0,-1-1-1,0 1 1,1 0 0,1 1 0,19 7-339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34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138 104 13155,'10'27'851,"-1"-3"-249,12 26 1,-10-37 104,-11-12-680,0-1 0,1 0 0,-1 0 0,0 0-1,0 0 1,0 0 0,0 0 0,1 0 0,-1 0 0,0 0 0,0 0 0,0 0 0,1 0 0,-1 0 0,0 0 0,0 0-1,0 0 1,0-1 0,1 1 0,-1 0 0,0 0 0,0 0 0,0 0 0,0 0 0,1 0 0,-1 0 0,0 0 0,0-1 0,0 1-1,0 0 1,0 0 0,0 0 0,1 0 0,-1-1 0,0 1 0,0 0 0,0 0 0,0 0 0,0 0 0,0-1 0,0 1-1,0-2 95,1-1-1,-1 1 0,0-1 0,0 1 0,0 0 0,0-1 0,0 1 0,-1 0 0,1-1 0,-1 1 0,-1-4 0,-5-11 285,-1 0-1,-1 0 0,-1 1 0,0 0 1,-1 1-1,-1 0 0,-15-15 0,24 27-347,0 1 0,0-1 0,0 1-1,-1-1 1,1 1 0,-1 0-1,1 0 1,-6-1 0,8 2-49,1 1 1,-1 0-1,0 0 1,0-1-1,1 1 1,-1 0-1,0 0 1,1 0-1,-1 0 1,0 0-1,0 0 1,1 0-1,-1 1 0,0-1 1,0 0-1,1 0 1,-1 0-1,0 1 1,1-1-1,-2 1 1,1 0-10,1 0 0,-1 0 1,1 0-1,-1-1 1,1 1-1,-1 0 0,1 0 1,0 0-1,-1 0 1,1 0-1,0 0 0,0 0 1,-1 0-1,1 0 1,0 0-1,0 1 0,0-1 1,1 0-1,-1 1 0,1 5-14,1 1 0,0-1 0,0 0 0,1 0 0,0 0-1,0 0 1,1-1 0,0 1 0,0-1 0,0 0-1,1 0 1,9 9 0,-14-14 23,0-1 0,1 0-1,-1 1 1,0-1 0,1 0 0,-1 1-1,0-1 1,1 0 0,-1 0 0,1 1-1,-1-1 1,0 0 0,1 0 0,-1 0 0,1 1-1,-1-1 1,1 0 0,-1 0 0,1 0-1,-1 0 1,0 0 0,1 0 0,-1 0-1,1 0 1,-1 0 0,1 0 0,-1 0 0,1 0-1,-1-1 1,1 1 0,0 0 0,-1-1 13,1 0 0,-1 0 0,1 0 0,-1 1 0,0-1 1,1 0-1,-1 0 0,0 0 0,0 0 0,0 0 1,1 0-1,-1 0 0,0 0 0,-1-1 0,-4-35 493,2 26-352,0 1 0,-1 0 0,0 0 0,0 1 0,-1-1 0,-9-13 0,14 23-158,0 0-1,0 0 1,0 0-1,0-1 1,0 1 0,0 0-1,0 0 1,0 0 0,0-1-1,0 1 1,-1 0 0,1 0-1,0 0 1,0 0 0,0-1-1,0 1 1,0 0-1,0 0 1,-1 0 0,1 0-1,0 0 1,0-1 0,0 1-1,0 0 1,-1 0 0,1 0-1,0 0 1,0 0 0,0 0-1,-1 0 1,1 0 0,0 0-1,0 0 1,0 0-1,-1 0 1,1 0 0,0 0-1,0 0 1,0 0 0,-1 0-1,1 0 1,0 0 0,0 0-1,0 0 1,-1 0 0,1 0-1,0 0 1,0 0-1,0 1 1,0 12 40,7 18-50,4-5-12,-6-13 2,0 0 0,6 25 1,-28-59 143,7 5-50,1 2 50,-1 0 0,-1 0-1,-21-22 1,32 36-122,0 0 0,-1-1 0,1 1-1,0 0 1,0-1 0,-1 1 0,1 0 0,0 0 0,-1-1-1,1 1 1,0 0 0,-1 0 0,1 0 0,-1-1 0,1 1-1,0 0 1,-1 0 0,1 0 0,-1 0 0,1 0 0,0 0-1,-1 0 1,1 0 0,-1 0 0,1 0 0,-1 0 0,0 9 69,10 17-48,0-7-115,16 24 0,-23-39-28,1 0 0,0 0 0,0-1 0,0 1 0,0-1 0,1 1 0,-1-1 0,1 0 0,0 0 0,0-1 0,0 1 0,8 3 0,-12-6 96,1 0 0,-1 1 0,1-1 0,-1 0 0,1 0 1,-1 0-1,0 0 0,1 1 0,-1-1 0,1 0 0,-1 0 0,1 0 1,-1 0-1,1 0 0,-1 0 0,1 0 0,-1 0 0,1-1 0,-1 1 0,0 0 1,1 0-1,-1 0 0,1 0 0,-1-1 0,1 1 0,-1 0 0,0 0 1,1-1-1,-1 1 0,0 0 0,1-1 0,-1 1 0,0 0 0,1-1 0,-1 1 1,0 0-1,0-1 0,1 1 0,-1-1 0,0 1 0,0-1 0,0 1 1,0-1-1,1 1 0,-1 0 0,0-1 0,0 1 0,0-1 0,0 1 0,0-1 1,0 1-1,0-1 0,0 1 0,-1-1 0,1 1 0,0-1 0,0 0 1,-11-32-419,-13-13-103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02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0 20204,'-85'203'3902,"18"-36"-5340,61-156 647,8-16-577,8-19-76,55-118-1878,-9-7 3738,-46 123 207,-10 24-522,0 1 0,1 0 0,-1-1 0,1 1 1,-1 0-1,1 0 0,0 0 0,-1-1 0,1 1 0,0 0 0,0 0 0,-1 0 0,1 0 0,0 0 0,0 0 0,3-1 0,-4 2-34,1 1 1,0-1-1,0 0 0,-1 1 1,1-1-1,0 1 0,0-1 0,-1 1 1,1 0-1,-1-1 0,1 1 1,0-1-1,-1 1 0,1 0 1,-1 0-1,0-1 0,1 1 0,-1 0 1,0 0-1,1 0 0,-1-1 1,0 1-1,0 0 0,0 0 0,1 0 1,-1 0-1,0 1 0,16 58 1008,30 98 143,-37-132-1693,2-1 0,1 0 1,29 46-1,-36-64 634,-4-13-449,-5-4 31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58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122 159 12547,'0'-1'46,"-1"1"0,1 0 0,0 0 0,0-1 0,-1 1 0,1 0 0,0 0 0,-1 0 0,1 0 0,0 0 0,-1 0 0,1-1 0,0 1 0,-1 0 0,1 0 0,0 0 0,-1 0 0,1 0 0,0 0 0,-1 0 0,1 0 0,0 0 0,-1 1 0,1-1 0,0 0-1,0 0 1,-1 0 0,1 0 0,0 0 0,-1 0 0,1 1 0,0-1 0,0 0 0,-1 1 0,-13 5 145,5 0 107,1 1 0,-1 0-1,1 1 1,1-1 0,-1 1-1,1 1 1,0 0 0,1 0 0,0 0-1,1 0 1,-7 17 0,11-25-250,1 0 1,-1 0-1,0 0 1,1 0-1,0 1 1,-1-1-1,1 0 1,0 0-1,0 0 1,-1 1-1,1-1 1,0 0-1,0 0 1,1 1-1,-1-1 1,0 0-1,0 0 1,0 1-1,2 1 1,-2-2-26,1-1 0,0 0 0,-1 1-1,1-1 1,0 1 0,0-1 0,-1 0 0,1 0 0,0 1 0,0-1-1,-1 0 1,1 0 0,0 0 0,0 0 0,0 0 0,0 0 0,-1 0-1,1 0 1,0 0 0,0 0 0,-1-1 0,1 1 0,0 0 0,0-1 0,0 1-1,-1 0 1,1-1 0,0 1 0,-1-1 0,1 1 0,0-1 0,10-6 27,-1-1 0,0 1 0,-1-1 0,0-1 1,0 0-1,-1 0 0,0-1 0,-1 0 0,0 0 1,0 0-1,-1-1 0,-1 0 0,7-19 0,-11 29-41,0-1 1,-1 1-1,1-1 0,-1 1 0,0-1 0,0 1 0,1-1 0,-1 1 0,0-1 0,0 0 0,-1 1 1,1-1-1,0 1 0,0-1 0,-1 1 0,1-1 0,-1 1 0,0-3 0,0 3-2,0 0 0,0 1 0,0-1 1,0 0-1,1 1 0,-1-1 0,0 1 0,0 0 0,0-1 0,0 1 0,0 0 0,0-1 0,0 1 1,0 0-1,0 0 0,0 0 0,0 0 0,0 0 0,0 0 0,0 0 0,0 0 0,0 0 0,0 1 1,0-1-1,0 0 0,0 1 0,0-1 0,-2 1 0,-3 2 9,0 1 0,0-1 0,1 1 0,-1 1 0,1-1 0,0 1 0,0-1-1,0 1 1,1 1 0,0-1 0,0 1 0,0-1 0,1 1 0,-1 0 0,-2 10 0,5-16-15,1 1-1,0-1 1,-1 1 0,1 0-1,0-1 1,0 1 0,-1 0 0,1-1-1,0 1 1,0 0 0,0-1-1,0 1 1,0 0 0,0-1 0,0 1-1,0 0 1,0-1 0,0 1-1,0 0 1,0-1 0,1 1 0,-1 0-1,0-1 1,0 1 0,1-1-1,-1 1 1,0 0 0,1-1 0,-1 1-1,1 0 1,0-1 0,1 0 1,-1 0-1,0 1 1,0-1-1,0 0 1,0-1-1,0 1 0,1 0 1,-1 0-1,0 0 1,0-1-1,0 1 0,0 0 1,0-1-1,2 0 1,6-4 10,0 0 0,15-12 0,-8 3 52,0-1 0,-1 0 0,0-2 0,-2 0 0,0 0 0,19-33 0,-31 48-43,0 0 0,0-1 0,0 1 0,-1 0 0,1-1 0,-1 1 0,1 0 0,-1-1 0,0 1 0,1-1 0,-1 1 0,0-1 0,-1-2 0,1 4-13,-1 0 1,1 0-1,0 0 1,-1 1 0,1-1-1,0 0 1,-1 0 0,1 1-1,-1-1 1,1 0 0,-1 1-1,1-1 1,-1 0-1,0 1 1,1-1 0,-1 1-1,0-1 1,0 1 0,1 0-1,-1-1 1,0 1 0,0 0-1,1-1 1,-1 1 0,0 0-1,0 0 1,0 0-1,0 0 1,1 0 0,-1-1-1,0 2 1,0-1 0,0 0-1,0 0 1,0 0 0,1 0-1,-1 0 1,0 1-1,-1 0 1,-7 2 26,1 0 0,0 1 0,0 0 0,0 1-1,1 0 1,-1 0 0,1 0 0,0 1 0,-8 9 0,7-6 13,-1 0 0,1 1 0,0 0-1,1 1 1,1-1 0,-7 14 0,12-22-37,0 0 0,0-1-1,1 1 1,-1 0 0,1 0 0,-1 0-1,1 0 1,-1 0 0,1 0 0,0 0 0,0 0-1,0 0 1,0 0 0,1 0 0,-1 0-1,0 0 1,2 3 0,-1-4-4,-1 0 1,1-1-1,0 1 1,0 0 0,0-1-1,0 1 1,0 0-1,0-1 1,0 1-1,0-1 1,0 1-1,0-1 1,0 0-1,0 1 1,0-1 0,0 0-1,0 0 1,1 0-1,-1 0 1,0 0-1,0 0 1,0 0-1,0 0 1,0 0 0,0-1-1,1 1 1,-1 0-1,0-1 1,0 1-1,0-1 1,0 1-1,1-1 1,15-8 23,0-1-1,-1 0 1,0-1 0,0 0-1,-1-2 1,-1 0 0,23-26-1,-32 34-22,-1 1-2,-1 0 1,1 0-1,-1 0 1,1 0-1,-1-1 1,-1 1-1,1-1 0,-1 0 1,3-6-1,-9 13 6,0 0-1,0 0 1,1 0 0,-1 1-1,-6 5 1,-3 4 11,1 0 1,0 1 0,1 1-1,0 0 1,1 0 0,0 1-1,-7 17 1,16-32-22,1 0 0,0 0 0,0 1 0,-1-1-1,1 0 1,0 1 0,0-1 0,0 0 0,0 0 0,-1 1 0,1-1-1,0 0 1,0 1 0,0-1 0,0 0 0,0 1 0,0-1-1,0 0 1,0 1 0,0-1 0,0 1 0,0-1 0,0 0 0,0 1-1,0-1 1,0 0 0,0 1 0,0-1 0,1 0 0,-1 0 0,0 1-1,0-1 1,0 0 0,0 1 0,1-1 0,-1 1 0,13-7 49,15-17-19,-23 17-36,1 0 0,-1 0-1,0-1 1,-1 1 0,1-1-1,-1 0 1,0 0 0,-1-1-1,0 1 1,0-1 0,-1 0-1,2-9 1,-3 17-1,-1-1 1,0 0-1,0 0 0,0 0 1,0 1-1,0-1 0,0 0 1,0 0-1,0 0 0,0 1 1,0-1-1,0 0 0,0 0 1,-1 0-1,1 1 0,0-1 1,-1 0-1,1 0 0,0 1 1,-1-1-1,1 0 0,-1 1 1,1-1-1,-1 0 0,1 1 1,-1-1-1,-1 0 0,1 1-4,0-1 0,0 1 1,-1 0-1,1 0 0,0 0 0,0 0 0,-1 0 0,1 1 0,0-1 1,0 0-1,0 1 0,0-1 0,-1 0 0,1 1 0,0-1 0,-1 2 1,-5 2-35,0 0 1,0 1 0,1 0 0,-8 7 0,7-6 2,1 0 0,0 1 1,0-1-1,1 1 0,0 1 0,0-1 1,1 1-1,0 0 0,0 0 0,-4 14 1,7-22 26,1 1 0,0-1 1,0 0-1,0 0 1,0 1-1,0-1 1,0 0-1,0 0 1,0 1-1,0-1 0,0 0 1,0 1-1,0-1 1,0 0-1,0 0 1,0 1-1,1-1 1,-1 0-1,0 0 0,0 1 1,0-1-1,0 0 1,0 0-1,0 1 1,1-1-1,-1 0 1,0 0-1,0 0 0,0 1 1,1-1-1,-1 0 1,0 0-1,0 0 1,1 0-1,-1 0 0,0 1 1,0-1-1,1 0 1,-1 0-1,0 0 1,0 0-1,1 0 1,-1 0-1,0 0 0,1 0 1,-1 0-1,0 0 1,0 0-1,1 0 1,-1 0-1,0 0 1,1 0-1,-1-1 0,14-4-771,-12 4 710,0-1 0,1 1 0,-1-1 0,0 0 0,-1 0 1,1 0-1,0 0 0,0 0 0,-1 0 0,0 0 0,1-1 1,-1 1-1,0 0 0,0-1 0,0 1 0,0-1 0,-1 1 1,1-1-1,0 0 0,-1 1 0,0-5 0,-1-23-502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30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2 188 15091,'0'2'1619,"0"-2"-1607,0 0 0,0 0 0,0 0 0,-1 0 0,1 0-1,0 1 1,0-1 0,0 0 0,0 0 0,0 0-1,0 0 1,0 0 0,0 0 0,0 1 0,0-1 0,0 0-1,0 0 1,0 0 0,0 0 0,0 0 0,0 1 0,0-1-1,0 0 1,0 0 0,0 0 0,0 0 0,0 0 0,0 1-1,0-1 1,0 0 0,0 0 0,0 0 0,0 0-1,0 0 1,1 0 0,-1 1 0,0-1 0,0 0 0,0 0-1,0 0 1,0 0 0,0 0 0,0 0 0,1 0 0,-1 0-1,0 0 1,0 0 0,0 0 0,0 0 0,0 0 0,1 1-1,-1-1 1,0 0 0,0 0 0,0 0 0,0 0-1,0 0 1,1 0 0,-1 0 0,0-1 0,0 1 0,0 0-1,0 0 1,0 0 0,0 0 0,1 0 0,-1 0 0,0 0-1,18-6 228,-1-1 0,0-1 0,0 0-1,0-1 1,-1-1 0,21-16-1,18-18 270,-50 40-414,-1 0 1,0 0-1,0-1 0,0 0 0,0 0 0,-1 0 0,1 0 0,4-12 0,-8 17-83,0 0-1,0-1 1,0 1-1,1-1 1,-1 1-1,0 0 0,0-1 1,0 1-1,0-1 1,0 1-1,0 0 1,0-1-1,0 1 1,0-1-1,-1 1 0,1-1 1,0 1-1,0 0 1,0-1-1,0 1 1,0 0-1,-1-1 1,1 1-1,0 0 0,0-1 1,-1 1-1,1 0 1,0-1-1,-1 1 1,1 0-1,0 0 1,-1-1-1,1 1 0,0 0 1,-1 0-1,1 0 1,0-1-1,-1 1 1,1 0-1,-1 0 1,1 0-1,0 0 0,-1 0 1,1 0-1,-1 0 1,1 0-1,-1 0 1,1 0-1,0 0 1,-1 0-1,1 0 0,-1 0 1,0 1-1,-26 5 199,16-1-179,-1 1 1,0 0 0,1 1-1,0 1 1,1-1 0,0 2-1,0-1 1,0 1 0,1 1-1,1 0 1,0 0 0,-8 13-1,14-21-28,1 1-1,-1 0 1,1-1-1,-1 1 1,1 0-1,0 0 1,0 0-1,0 0 1,1 0-1,-1 0 0,1 0 1,0 0-1,0 1 1,0 2-1,0-5 0,1 0 0,-1 1 0,0-1 0,1 0 0,-1 0-1,1 1 1,0-1 0,-1 0 0,1 0 0,0 0 0,0 0 0,0 0-1,0 0 1,0 0 0,0 0 0,0-1 0,0 1 0,0 0 0,0 0-1,0-1 1,0 1 0,1-1 0,-1 1 0,0-1 0,1 0 0,-1 1-1,0-1 1,0 0 0,1 0 0,-1 0 0,0 0 0,1 0 0,-1 0-1,3-1 1,0 1 7,1-1-1,-1 0 0,1 0 0,-1-1 0,1 0 0,-1 1 1,0-1-1,0-1 0,0 1 0,0-1 0,0 1 1,0-1-1,-1 0 0,1 0 0,-1-1 0,0 1 1,0-1-1,0 0 0,3-5 0,-5 7 5,1 0 0,-1 0-1,0 0 1,0-1 0,0 1 0,0 0 0,0 0 0,-1-1-1,1 1 1,-1-1 0,1 1 0,-1 0 0,0-1-1,0 1 1,0-1 0,0 1 0,-1 0 0,1-1-1,-1 1 1,1-1 0,-1 1 0,0 0 0,0 0-1,0-1 1,0 1 0,0 0 0,0 0 0,0 0-1,-1 0 1,1 0 0,-1 0 0,0 1 0,0-1-1,1 0 1,-1 1 0,0-1 0,0 1 0,-3-1-1,2 0 4,-2 0 0,1 1 0,0-1-1,0 1 1,0 0 0,-1 1-1,1-1 1,-1 1 0,1-1-1,0 2 1,-1-1 0,1 0 0,0 1-1,-1-1 1,-7 4 0,9-4-15,0 1 0,0 0 0,0 1 0,0-1 0,1 0 0,-1 1 0,0-1 0,1 1 0,-1 0 1,1 0-1,-1 0 0,1 0 0,0 1 0,0-1 0,0 0 0,0 1 0,0-1 0,1 1 0,-1 0 0,1 0 1,0 0-1,-1 0 0,1 3 0,0-5 0,1 0-1,0 0 1,0 0 0,-1 0-1,1 0 1,0 0 0,0 0-1,0 0 1,1 1 0,-1-1 0,0 0-1,0 0 1,1 0 0,-1 0-1,0 0 1,1 0 0,-1 0-1,1 0 1,-1 0 0,1 0 0,0 0-1,-1 0 1,1-1 0,0 1-1,0 0 1,0 0 0,-1-1-1,1 1 1,0 0 0,0-1 0,0 1-1,0-1 1,0 1 0,0-1-1,0 0 1,0 1 0,0-1-1,0 0 1,1 0 0,-1 1 0,0-1-1,0 0 1,2-1 0,3 2 0,0-2 0,0 1 1,0-1-1,0 0 0,0 0 1,9-4-1,-4 1 2,0 0 0,-1-1 0,1-1 0,17-13 0,-23 16 1,0-1 1,0 0-1,-1-1 0,0 1 1,0-1-1,0 0 0,0 0 1,-1 0-1,0 0 1,5-11-1,-7 15 1,-1 0 0,1-1 0,-1 1 0,1 0 1,-1-1-1,0 1 0,0-1 0,1 1 0,-1-1 0,0 1 0,0 0 0,0-1 1,-1 1-1,1-1 0,0 1 0,0 0 0,-1-1 0,1 1 0,-1-2 0,0 2 1,0 0-1,0 0 0,0 1 1,1-1-1,-1 0 0,0 0 0,0 1 1,0-1-1,0 0 0,0 1 1,0-1-1,-1 1 0,1 0 0,0-1 1,0 1-1,0 0 0,0-1 1,-2 1-1,-2 0 10,0 0 0,0 0 1,0 1-1,-1-1 0,1 1 0,0 0 0,0 0 1,-9 4-1,5 0-14,0 0 1,0 0-1,0 1 0,1 0 0,0 0 1,0 1-1,1 0 0,-12 14 1,16-18-48,1 1 1,-1 0-1,1 0 1,-1 1-1,1-1 0,1 0 1,-1 1-1,0-1 1,0 7-1,1-8 14,1 0 0,0-1 0,0 1 0,0 0 0,0 0 0,1-1-1,-1 1 1,1 0 0,0 0 0,-1-1 0,1 1 0,0 0 0,1-1 0,-1 1 0,0-1-1,4 5 1,10 7-193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20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47 8338,'-1'-4'684,"0"-1"-1,0 0 1,1 0 0,-1 0 0,1 0-1,0-5 1,0 3 1283,-6 12 1460,-1 7-2944,7-5-238,0 1 1,0-1-1,0 0 0,2 10 0,-1-11-318,0 1 1,-1-1 0,0 0-1,0 1 1,0-1 0,-3 12-1,1-7-3,0 1-1,0-1 1,2 1-1,-1-1 1,1 1-1,2 12 1,13 72-1643,-7-54 1603,11 61 351,-5-7-1309,1 123 0,-1-69 861,-7-93-741,0 52-4722,-7 55 7006,3 79 2586,16-128-4172,-12-83 603,-1-1 0,2 57-1,-8-67-89,-15 318 1398,2-129-1598,0-4-45,-10-41-30,-21 242 43,44-383-25,-2 79 3,-4-1-1,-26 130 1,-24 74 1101,49-245-802,3 1 0,2 0 0,7 64 0,-4-106-67,2 9 142,-3-25-395,0-14-276,-9-28-21,8 35 266,-5-15-159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21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193 104 18428,'3'-3'274,"-1"0"0,0 0 1,0 0-1,-1 0 0,1 0 0,-1-1 1,0 1-1,1-1 0,-1 1 1,0-7-1,-1 9-171,0-1 1,0 1 0,0-1-1,0 1 1,0-1-1,0 1 1,-1-1 0,1 1-1,-1-1 1,1 1-1,-1-1 1,0 1 0,1 0-1,-1-1 1,0 1-1,0 0 1,0 0 0,0 0-1,0-1 1,0 1-1,0 0 1,0 0 0,-1 1-1,1-1 1,0 0-1,0 0 1,-1 0 0,-1 0-1,0 0-49,1 1-1,-1-1 0,0 1 1,1 0-1,-1 0 0,0 0 1,1 0-1,-1 0 1,1 0-1,-1 1 0,0-1 1,1 1-1,-1 0 0,1 0 1,-1 0-1,1 0 0,0 0 1,-1 0-1,1 1 1,0-1-1,0 1 0,0 0 1,0-1-1,-2 4 0,-7 5 2,1 1 0,-16 23 0,12-16-36,2 2-1,-18 37 1,26-49-16,1 1-1,-1-1 1,2 1 0,-1 0 0,1 0 0,1 0 0,0 0 0,0 0-1,1 18 1,0-25 1,0-1 0,1 1 0,-1-1 0,0 1 0,1-1 0,-1 1 0,1-1 0,-1 1 0,1-1 0,0 0 0,0 1 0,0-1 0,0 0 0,-1 0 0,2 1 0,-1-1 0,0 0 0,0 0 0,0 0 0,0 0 0,1 0 0,-1-1 0,0 1 0,1 0 0,-1-1 0,1 1 0,-1-1 0,1 1 0,-1-1 0,1 1 0,-1-1 0,1 0 0,-1 0 0,1 0 0,2 0 0,2-1 23,0 1 1,0-1-1,0 0 0,-1-1 0,1 0 0,0 0 0,0 0 0,6-4 0,4-3 94,-1-1-1,-1 0 0,1-1 0,-2-1 1,0 0-1,0-1 0,-1 0 0,15-21 1,-20 23-12,0 1 0,0-1 0,-1 0 0,-1-1 1,1 0-1,-2 1 0,0-2 0,0 1 0,-1 0 1,-1-1-1,0 1 0,0-21 0,-2 32-101,0 0 1,1 1-1,-1-1 0,0 0 1,-1 0-1,1 0 0,0 0 1,0 0-1,0 0 0,0 1 0,-1-1 1,1 0-1,0 0 0,-1 0 1,1 1-1,-1-1 0,1 0 1,-1 0-1,1 1 0,-1-1 0,0 0 1,1 1-1,-2-2 0,1 2-13,1 0-1,-1 0 1,0 0 0,0 0-1,0 0 1,0 0-1,0 0 1,1 0 0,-1 0-1,0 0 1,0 1-1,0-1 1,1 0 0,-1 0-1,0 1 1,0-1-1,1 0 1,-1 1-1,-1 0 1,-2 2-156,0 0 1,1 0-1,-1 0 0,1 0 0,0 1 1,0 0-1,-4 5 0,-10 30-2306,16-36 2315,0 0 0,0 0 0,0 0 0,1 0 1,-1 0-1,1 0 0,0-1 0,0 1 0,0 0 1,0 0-1,1 0 0,0 4 0,9 7-881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21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17308,'-3'33'1888,"-4"5"-1104,1 10-312,-1 2 849,2 0-145,0-3-552,4-5-288,1-8-752,3-12-336,4-15-1041,-1-11 1441,1-16-280,3-8-288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22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45 20820,'-1'1'138,"1"0"0,0 0 0,-1 1 0,1-1 0,0 0 0,0 1 0,0-1 0,0 0-1,0 0 1,0 1 0,0-1 0,0 0 0,1 1 0,-1-1 0,0 0 0,1 0 0,-1 1 0,1-1-1,-1 0 1,1 0 0,1 2 0,-1-2-20,1 0 1,-1 0-1,1 0 1,0 0-1,-1 0 0,1 0 1,0-1-1,0 1 0,0-1 1,0 1-1,-1-1 1,1 0-1,0 1 0,0-1 1,2 0-1,11 0 114,-1 0-1,1-1 1,-1-1-1,1 0 1,17-5 0,69-27 44,2 0-333,-101 33 47,0 0 1,0 1 0,1-1 0,-1 1 0,1 0 0,-1 0 0,0 0 0,1 0 0,-1 0-1,0 0 1,1 1 0,2 0 0,-4 0 4,0-1-1,0 1 1,0-1 0,0 1-1,0-1 1,-1 1 0,1 0-1,0 0 1,0-1 0,-1 1-1,1 0 1,0 0-1,-1 0 1,1 0 0,-1 0-1,1-1 1,-1 1 0,1 0-1,-1 2 1,1 3-13,0 1 0,-1-1-1,0 0 1,-1 0 0,1 0 0,-1 0 0,-3 11 0,-19 68-39,-58 140 0,77-215 51,1-1-14,-15 31-487,18-39 439,0 0 0,-1 0-1,1 0 1,-1 0 0,1 0 0,-1-1-1,1 1 1,-1 0 0,0 0 0,1 0 0,-1-1-1,0 1 1,0 0 0,1-1 0,-1 1 0,0-1-1,0 1 1,0-1 0,0 1 0,0-1-1,0 1 1,0-1 0,0 0 0,0 0 0,0 1-1,0-1 1,0 0 0,0 0 0,0 0-1,0 0 1,0 0 0,-1-1 0,-12-6-376,-3-5-163</inkml:trace>
  <inkml:trace contextRef="#ctx0" brushRef="#br0" timeOffset="1">120 308 16980,'16'0'2136,"3"-1"-1048,1-3-400,10 1 1241,4-2-489,11-2-712,2-1-696,5 3 216,-3 1-176,-4-6-240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24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11 18964,'3'-11'3990,"-13"21"-1252,6-5-2846,-37 44 539,1 1-1,-37 66 0,29-44-357,-81 127-149,128-199 55,1 0 1,0 0-1,0 1 0,0-1 0,0 0 0,0 1 0,0-1 0,0 0 0,0 0 0,0 1 0,0-1 0,-1 0 0,1 0 0,0 1 1,0-1-1,0 0 0,-1 0 0,1 0 0,0 1 0,0-1 0,-1 0 0,1 0 0,0 0 0,0 0 0,-1 0 0,1 1 0,0-1 0,0 0 1,-1 0-1,1 0 0,0 0 0,0 0 0,-1 0 0,1 0 0,0 0 0,-1 0 0,1 0 0,0 0 0,-1 0 0,4-12-789,38-71-4017,85-128-1,-99 169 4163,-16 24 1069,1 0 0,1 0 1,1 1-1,0 1 0,20-18 0,-33 33-308,-1 0 0,1 1-1,0-1 1,-1 1-1,1-1 1,-1 1 0,1-1-1,0 1 1,-1 0-1,1-1 1,0 1 0,0 0-1,-1-1 1,1 1-1,0 0 1,0 0 0,0 0-1,-1 0 1,1-1-1,0 1 1,0 0 0,-1 0-1,1 1 1,0-1 0,0 0-1,0 0 1,-1 0-1,1 1 1,0-1 0,0 0-1,-1 0 1,1 1-1,0-1 1,-1 1 0,1-1-1,0 1 1,-1-1-1,1 1 1,-1-1 0,1 1-1,-1 0 1,1-1-1,-1 1 1,1 0 0,-1-1-1,1 1 1,-1 0-1,0-1 1,0 1 0,1 1-1,1 6 231,1 0 0,-1-1 1,-1 1-1,1 10 0,-1-10-199,8 115 773,-8-91-800,1 1-1,1 0 1,2-1 0,17 62 0,-21-91-149,-1-1-21,1-1 0,-1 1 0,1 0 0,-1-1 0,1 1 0,0 0 0,0-1-1,0 1 1,0-1 0,0 1 0,0-1 0,0 0 0,0 1 0,1-1 0,-1 0 0,2 1-1,-3-2 15,1 0-1,-1 0 0,0 0 1,0 0-1,0 0 0,0 0 0,1-1 1,-1 1-1,0 0 0,0 0 0,0 0 1,0 0-1,1-1 0,-1 1 0,0 0 1,0 0-1,0-1 0,0 1 1,0 0-1,0 0 0,0 0 0,0-1 1,0 1-1,0 0 0,0 0 0,0-1 1,0 1-1,0 0 0,0 0 0,0-1 1,0 1-1,0 0 0,0 0 1,0 0-1,0-1 0,0 1 0,0 0 1,0 0-1,0-1 0,-1 1 0,1 0 1,0 0-1,0 0 0,0 0 0,0-1 1,0 1-1,-1 0 0,-6-15-474,6 14 326,-5-14-670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24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16964,'3'5'1816,"4"-5"-904,6-3-328,7 0 1137,2-1-465,3-1-424,3 0-128,-1-3-584,-1 3-664,1-5 544,-4 0-136,-6 0-152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70 13083,'1'-28'4543,"-1"47"-1319,-3 78-2203,1 38 344,2-134-1352,0 0 0,-1-1 0,1 1 0,0 0 0,0-1 1,0 1-1,0 0 0,1-1 0,-1 1 0,0 0 1,0 0-1,0-1 0,0 1 0,1 0 0,-1-1 0,0 1 1,1-1-1,-1 1 0,1 0 0,-1-1 0,0 1 0,1-1 1,0 1-1,0-1 4,-1 0 0,1 0 0,0-1 0,-1 1 1,1 0-1,-1-1 0,1 1 0,-1-1 0,1 1 0,-1-1 1,1 1-1,-1-1 0,1 1 0,-1-1 0,0 1 0,1-1 1,-1 0-1,1 0 0,17-40 495,-17 38-470,21-57 492,-12 30-290,2 1 0,16-31-1,-28 60-242,0-1 0,0 1 0,0 0 0,0 0 0,0 0 0,0 0 0,0-1 0,0 1 0,0 0 0,0 0 0,0 0 0,0 0 0,0-1 0,0 1 0,1 0 0,-1 0 0,0 0 0,0 0 0,0 0 0,0 0 0,0-1 0,0 1 0,1 0 0,-1 0 0,0 0 0,0 0 0,0 0 0,0 0 0,1 0 0,-1 0 0,0 0 0,0 0 0,0 0 0,0 0 0,1 0 0,-1 0 0,0 0 0,0 0 0,0 0 0,0 0 0,1 0 0,-1 0 0,0 0 0,0 0 0,0 0 0,4 10 7,-2 15-26,-2-24 19,-1 48-26,-1-35 27,2-1 0,0 0 0,0 0 0,1 1 0,1-1 0,3 13 0,-5-25 1,0-1 0,0 1 1,0-1-1,1 0 0,-1 1 1,0-1-1,0 0 0,0 1 0,1-1 1,-1 0-1,0 1 0,0-1 0,1 0 1,-1 1-1,0-1 0,1 0 1,-1 0-1,0 0 0,1 1 0,-1-1 1,1 0-1,-1 0 0,0 0 1,1 0-1,-1 0 0,1 0 0,-1 1 1,0-1-1,1 0 0,-1 0 1,1 0-1,-1 0 0,0-1 0,1 1 1,-1 0-1,1 0 0,-1 0 1,0 0-1,1 0 0,-1 0 0,0-1 1,1 1-1,-1 0 0,0 0 0,1 0 1,-1-1-1,0 1 0,1 0 1,-1-1-1,1 1 0,16-17 152,-15 15-128,16-19 174,-1-1-1,-1 0 1,0-1-1,-2 0 0,-1-1 1,17-42-1,-30 65-334,0-1-1,0 1 1,-1 0 0,1-1-1,0 1 1,0 0 0,-1-1-1,1 1 1,-1 0-1,1 0 1,-1-1 0,1 1-1,-1 0 1,0 0 0,0 0-1,0 0 1,1 0-1,-3-2 1,-4-7-179,2-2-227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30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17 17380,'3'-3'647,"14"-9"1392,-16 11-1978,-1 1 0,1 0 0,-1 0 0,0 0 0,1 0 0,-1 0 0,1 0 0,-1 0 0,1 0 0,-1 0 0,0 0 0,1 0 0,-1 0 0,1 0 0,-1 0 0,1 0 0,-1 0 0,0 1 0,1-1-1,-1 0 1,1 0 0,-1 0 0,0 1 0,1-1 0,-1 0 0,0 1 0,1-1 0,-1 0 0,0 1 0,0-1 0,1 0 0,-1 1 0,0-1 0,0 0 0,0 1 0,1-1 0,-1 1 0,0-1 0,0 0 0,0 1 0,0-1 0,0 1 0,0-1 0,0 1 0,0-1 0,0 1 0,2 9 145,-1 0 0,-1 0 0,1 0 0,-2 1 0,1-1 0,-2 0 0,1 0 0,-4 12 0,0-4-151,-1 0 1,-1-1-1,-14 26 0,9-24 22,11-19-76,1 0 1,0 0-1,0 0 0,0 0 0,0 0 0,-1 0 1,1 0-1,0 0 0,0 0 0,0 0 0,0 0 1,-1 0-1,1 0 0,0 0 0,0 0 0,0 0 0,0-1 1,0 1-1,0 0 0,-1 0 0,1 0 0,0 0 1,0 0-1,0 0 0,0 0 0,0-1 0,0 1 1,0 0-1,0 0 0,0 0 0,-1 0 0,1 0 0,0-1 1,0 1-1,0 0 0,0 0 0,0 0 0,0 0 1,0-1-1,0 1 0,0 0 0,0 0 0,0 0 1,0 0-1,0-1 0,0 1 0,0 0 0,1 0 0,-1 0 1,0 0-1,0 0 0,0-1 0,0 1 0,8-38 42,-6 32-38,10-28-7,2 0 0,22-40 1,-36 73 0,0 1 1,0 0 0,0-1 0,0 1-1,0 0 1,1-1 0,-1 1-1,0 0 1,0 0 0,0-1 0,0 1-1,1 0 1,-1 0 0,0-1-1,0 1 1,1 0 0,-1 0 0,0 0-1,0-1 1,1 1 0,-1 0-1,0 0 1,1 0 0,-1 0 0,0 0-1,0-1 1,1 1 0,-1 0-1,0 0 1,1 0 0,-1 0 0,0 0-1,1 0 1,-1 0 0,0 0-1,1 0 1,-1 0 0,0 1 0,1-1-1,0 0 1,6 15 3,-1 21 16,-3 10-22,-2-24 28,7 40-1,-8-61-15,0 0 1,1 0-1,-1 0 0,1 0 1,-1 0-1,1 0 1,0 0-1,-1-1 0,1 1 1,0 0-1,0 0 1,-1-1-1,1 1 1,0 0-1,0-1 0,0 1 1,0-1-1,0 1 1,0-1-1,0 1 0,0-1 1,0 0-1,1 1 1,-1-1-1,-1 0 1,1 0 0,-1 1-1,1-1 1,-1 0 0,1 0-1,-1 0 1,1 0 0,-1 0 0,0 0-1,1 0 1,-1 0 0,1 0-1,-1-1 1,1 1 0,-1 0-1,1 0 1,-1 0 0,1 0-1,-1-1 1,0 1 0,1 0-1,-1 0 1,1-1 0,-1 1-1,0 0 1,1-1 0,-1 1 0,0 0-1,0-1 1,1 1 0,-1-1-1,0 1 1,0 0 0,1-1-1,-1 1 1,0-1 0,0 1-1,0-1 1,0 1 0,0-1-1,0 1 1,0 0 0,0-1 0,0 1-1,0-1 1,0 0 0,0 0-1,-1-1 0,1 1 0,-1 0 0,1 0 1,-1 0-1,0 0 0,1 0 0,-1 0 0,0 0 1,0 0-1,0 0 0,0 1 0,0-1 1,0 0-1,0 0 0,0 1 0,-2-2 0,-23-10-14,17 9 5,-14-7 48,1-1 0,0-2 0,0 0 0,1-1 0,1 0 0,-25-25 0,54 47-115,1 0 0,0-1 0,1-1 0,0 1 0,0-2 0,0 0 1,0 0-1,1-1 0,0 0 0,0-1 0,0 0 0,0-1 0,1-1 1,20 1-1,-21-3-32,-1 0 0,1 0-1,-1-1 1,0-1 0,21-6 0,16-11-292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02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18652,'0'0'1464,"12"2"-1096,2 0-176,6-6 257,9-4-578,1-3 242,-3-1-41,3 1-192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4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21 406 15787,'-17'7'2024,"17"-7"-1997,0 0 0,0 0 0,0 0 1,0 0-1,0 0 0,0 0 1,0 0-1,0 1 0,-1-1 1,1 0-1,0 0 0,0 0 0,0 0 1,0 0-1,0 0 0,0 0 1,0 0-1,0 0 0,0 0 0,0 0 1,0 0-1,0 0 0,-1 0 1,1 0-1,0 0 0,0 0 1,0 0-1,0 0 0,0 0 0,0 0 1,0 0-1,0 0 0,0 0 1,0 0-1,0 0 0,0 0 1,-1 0-1,1 0 0,0 0 0,0 0 1,0-1-1,0 1 0,0 0 1,0 0-1,0 0 0,0 0 0,0 0 1,0 0-1,0 0 0,0 0 1,0 0-1,0 0 0,0 0 1,0 0-1,0 0 0,0-1 0,0 1 1,0 0-1,0 0 0,0 0 1,0 0-1,0 0 0,0 0 1,0 0-1,0 0 0,0 0 0,0-1 1,17-17 2394,-3 4-2289,70-84 968,92-139 0,-155 207-957,-9 16-14,-12 14-128,0 0 0,1 0 0,-1 0 0,0 1 0,0-1 0,0 0 0,0 0 0,0 0 0,1 0 0,-1 0 0,0 0 0,0 0 1,0 0-1,0 0 0,0 1 0,0-1 0,0 0 0,1 0 0,-1 0 0,0 0 0,0 0 0,0 1 0,0-1 0,0 0 0,0 0 0,0 0 0,0 0 0,0 1 0,0-1 0,0 0 0,0 0 0,0 0 0,0 0 0,0 1 0,0-1 0,0 0 0,0 0 0,0 0 0,0 0 1,0 0-1,0 1 0,0-1 0,0 0 0,-1 0 0,1 0 0,-10 36 109,7-25-83,-34 118 506,-38 159 1017,75-287-1487,-3 23-1363,3-23 1252,0-1 0,0 0 1,0 1-1,0-1 0,0 1 0,0-1 1,0 0-1,0 1 0,0-1 1,1 0-1,-1 1 0,0-1 0,0 0 1,0 1-1,1-1 0,-1 0 1,0 1-1,0-1 0,1 0 1,-1 0-1,0 1 0,0-1 0,1 0 1,-1 0-1,0 1 0,1-1 1,-1 0-1,0 0 0,1 0 0,-1 0 1,0 0-1,1 0 0,-1 1 1,1-1-1,-1 0 0,0 0 0,1 0 1,-1 0-1,1 0 0,-1 0 1,0 0-1,1-1 0,-1 1 1,0 0-1,1 0 0,-1 0 0,0 0 1,1 0-1,-1-1 0,0 1 1,1 0-1,-1 0 0,0 0 0,1-1 1,-1 1-1,1-1 0,7-4-746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4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18508,'-2'17'1712,"-8"3"-1192,-1 3-199,1-3 687,0 0-360,3-3-608,1 1-352,5-11-640,1-4 1720,1-8-936,5-5-136,-2-4-112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5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0 14643,'-3'14'899,"-1"-1"0,-1 1 0,0-1 0,-1 0 0,0-1 0,-13 20-1,-5 9 625,20-32-1369,-13 23 230,1 1 0,1 0 0,2 2 0,-9 39 0,21-72-381,1 1 1,-1 0 0,1-1-1,0 1 1,0 0-1,0-1 1,0 1 0,0 0-1,1-1 1,-1 1-1,1-1 1,0 1 0,0 0-1,0-1 1,0 1-1,0-1 1,0 0 0,0 1-1,4 3 1,-3-5-46,-1 1 1,1-1-1,0 0 0,0 1 1,0-1-1,0 0 1,0 0-1,0 0 0,0 0 1,0-1-1,0 1 0,0-1 1,1 1-1,-1-1 1,0 0-1,0 1 0,1-1 1,-1-1-1,0 1 1,0 0-1,1 0 0,-1-1 1,4-1-1,3 0-333,-1-1 0,0-1-1,1 0 1,-1 0 0,-1 0 0,1-1 0,-1 0 0,0-1-1,0 0 1,0 0 0,-1 0 0,0-1 0,0 0-1,6-8 1,7-12-718</inkml:trace>
  <inkml:trace contextRef="#ctx0" brushRef="#br0" timeOffset="1">236 278 14939,'-10'27'1841,"-5"8"-929,1 2-312,0 5 1216,1-4-599,10-5-425,3-3-376,10-11 504,6-6-704,7-10-64,2-3-72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6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6 343 17372,'-6'4'2932,"15"-12"-1589,66-80 1465,-40 41-2462,-3-2 0,41-82 0,-71 127-313,-1 3-22,0 0 0,-1 0 0,1 0 0,-1 0 0,1 0 0,-1 0-1,1 0 1,-1 0 0,0 0 0,0 0 0,1-1 0,-1 1-1,0 0 1,0 0 0,0 0 0,0-2 0,-4 9 47,1 0 0,-1 0-1,1 0 1,-3 10 0,-1 6-234,1 0-1,1 1 0,1 0 0,1 0 1,1 0-1,1 0 0,1 0 1,1 1-1,7 36 0,-8-60 170,1 2-73,-1 1 0,1 0 0,-1-1 0,1 1 0,-1 0-1,0-1 1,0 1 0,0 3 0,-4 4-396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6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18 19868,'0'-1'170,"1"-1"-1,-1 1 0,1 0 1,-1 0-1,1 0 0,-1 0 1,1 0-1,0 0 0,0 0 1,-1 0-1,1 0 0,0 0 1,0 0-1,2-1 0,-3 2-112,1 0 0,-1 0 0,0 0 0,1 0 0,-1 0 0,0 1 0,1-1 0,-1 0 0,0 0 0,1 0 0,-1 1 0,0-1 0,0 0 0,1 0 0,-1 1 0,0-1 0,0 0 0,0 0 0,1 1 0,-1-1 0,0 0 0,0 1 0,0-1 0,0 0 0,1 1 0,-1-1 0,0 0 0,0 1 0,0-1 0,0 0 0,0 1 0,5 42 1591,-5-41-1629,1 20 162,2 19-402,-2 1 0,-2-1-1,-10 74 1,11-114 185,0 0 1,0-1-1,0 1 1,0-1 0,0 1-1,-1 0 1,1-1-1,0 1 1,0 0 0,0-1-1,-1 1 1,1-1-1,0 1 1,-1-1-1,1 1 1,0-1 0,-1 1-1,1-1 1,-1 1-1,1-1 1,-1 1 0,1-1-1,-1 1 1,1-1-1,-1 0 1,1 0-1,-1 1 1,0-1 0,1 0-1,-1 0 1,1 1-1,-1-1 1,0 0-1,1 0 1,-2 0 0,0 0-22,1-1 0,-1 0 1,1 1-1,-1-1 0,0 0 0,1 0 1,0 0-1,-1 0 0,1 0 0,0 0 1,-1-1-1,-1-2 0,-13-15-624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7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1 158 16444,'8'-12'805,"1"0"0,1 0 0,0 1 0,0 1 0,1-1 0,1 2 0,0 0 0,20-12 0,-19 13-517,1 1 1,-1 0-1,1 2 1,1-1-1,-1 2 1,1 0 0,0 1-1,18-2 1,-30 4-276,0 1 0,0 0 1,0 0-1,0 0 0,0 0 1,-1 1-1,1-1 1,0 1-1,0-1 0,0 1 1,-1 0-1,1 0 0,-1 1 1,1-1-1,-1 0 0,3 3 1,-3-3-13,-1 1 0,0-1 0,0 1-1,0-1 1,0 1 0,0-1 0,0 1 0,0 0 0,-1 0 0,1 0 0,0-1 0,-1 1 0,0 0-1,1 0 1,-1 0 0,0 0 0,0 0 0,0 0 0,0 0 0,0-1 0,-1 1 0,1 0 0,0 0 0,-1 0-1,-1 2 1,-1 6 0,-1 0-1,0-1 0,-1 1 0,0-1 1,-1 0-1,0 0 0,-7 7 1,-56 58 8,13-16-5,56-58-4,-1 0 1,1 1-1,0-1 0,-1 1 0,1-1 0,0 0 0,-1 1 0,1-1 0,0 1 0,-1-1 1,1 1-1,0-1 0,0 1 0,0-1 0,0 1 0,-1-1 0,1 1 0,0-1 0,0 1 1,0-1-1,0 1 0,0-1 0,0 1 0,10 2 6,29-10 8,-19 2-13,-17 5-5,2-1-1,-1 1 0,0 0 0,0 0 1,0 1-1,0-1 0,0 1 0,0 0 1,-1 0-1,1 0 0,0 0 0,0 1 0,0-1 1,-1 1-1,5 3 0,-5-3-1,-1 1-1,0-1 1,1 1-1,-1 0 1,-1-1-1,1 1 1,0 0 0,-1 0-1,1 0 1,-1 1-1,0-1 1,0 0-1,0 0 1,0 1-1,-1-1 1,1 0 0,-1 1-1,0 5 1,0 1 17,-1 0 1,-1 0-1,1 0 1,-2 0-1,1 0 1,-1-1-1,-1 1 1,0-1-1,0 0 1,-1 0-1,0 0 1,0 0-1,-1-1 0,0 0 1,-9 9-1,8-10 74,0 1 0,-1-1 0,0-1 0,0 1 1,0-1-1,-1-1 0,0 1 0,0-2 0,0 1 0,-1-1 0,0 0 0,0-1 0,0-1 0,-18 4 0,25-6-79,-1 0 1,0-1 0,0 1-1,0-1 1,0 0 0,0 0-1,0 0 1,1-1 0,-1 1-1,-4-4 1,7 5-79,0 0 1,0-1-1,1 1 1,-1 0-1,0-1 0,0 1 1,1-1-1,-1 0 1,1 1-1,-1-1 1,0 1-1,1-1 0,-1 0 1,1 1-1,-1-1 1,1 0-1,0 0 1,-1 1-1,1-1 0,0 0 1,0 0-1,-1 0 1,1 1-1,0-1 1,0 0-1,0 0 1,0 0-1,0 0 0,0 0 1,0 1-1,0-1 1,0 0-1,1 0 1,-1 0-1,0 1 0,0-1 1,1 0-1,-1 0 1,1 0-1,-1 1 1,1-1-1,-1 0 0,1 1 1,-1-1-1,1 0 1,-1 1-1,1-1 1,0 1-1,-1-1 0,1 1 1,0-1-1,-1 1 1,3-1-1,49-34-4597,-31 21 3297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7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18324,'1'1'236,"-1"1"1,1 0-1,0-1 1,-1 1-1,0 0 1,1 0-1,-1 0 1,0-1-1,0 1 1,0 0-1,0 0 1,0 0-1,-1 0 1,1-1-1,-1 4 1,-11 32 1336,5-16-862,-1 7-310,1 0 0,1 1 0,1-1 1,2 1-1,0 40 0,3-68-391,0-1 0,0 1 1,0-1-1,0 1 0,0 0 0,0-1 0,0 1 0,0-1 0,0 1 1,0 0-1,0-1 0,0 1 0,0-1 0,0 1 0,1-1 0,-1 1 1,0-1-1,0 1 0,1-1 0,-1 1 0,0-1 0,1 1 0,-1-1 1,0 1-1,1-1 0,-1 1 0,1-1 0,-1 0 0,1 1 1,-1-1-1,1 0 0,-1 1 0,1-1 0,-1 0 0,1 0 0,0 0 1,-1 1-1,1-1 0,-1 0 0,1 0 0,-1 0 0,1 0 0,0 0 1,-1 0-1,1 0 0,-1 0 0,1 0 0,0-1 0,-1 1 0,1 0 1,-1 0-1,1 0 0,-1-1 0,1 1 0,-1 0 0,1 0 1,-1-1-1,1 1 0,0-1 0,4-2 47,-1-1-1,1 0 1,-1 0 0,7-7-1,10-16 124,-1-1-1,-1-1 1,16-34-1,0 2 23,-34 59-194,0 0-1,0 0 0,0 1 1,0-1-1,0 1 0,0-1 1,1 1-1,-1-1 0,1 1 1,-1 0-1,1 0 0,2-2 1,-4 3-7,0 0 1,1 0 0,-1 0 0,0 0-1,0 0 1,0 0 0,1 0 0,-1 0 0,0 0-1,0 0 1,0 0 0,1 0 0,-1 0 0,0 0-1,0 1 1,0-1 0,0 0 0,1 0-1,-1 0 1,0 0 0,0 0 0,0 0 0,0 1-1,1-1 1,-1 0 0,0 0 0,0 0-1,0 1 1,0-1 0,0 0 0,0 0 0,0 0-1,0 1 1,0-1 0,2 17 34,-8 44-43,2-29 8,1 44 1,3-76-2,0 1 0,0-1 0,0 1 0,0-1 0,0 1 0,0-1 0,0 0 0,0 1 0,0-1 1,0 1-1,0-1 0,0 1 0,0-1 0,0 0 0,0 1 0,0-1 0,1 1 0,-1-1 0,0 0 0,0 1 0,0-1 0,1 1 0,-1-1 1,0 0-1,0 1 0,1-1 0,-1 0 0,0 0 0,1 1 0,-1-1 0,0 0 0,1 0 0,-1 1 0,1-1 0,0 0 0,11-11-80,9-26-404,13-79-2171,-26 84 2347,0-3-347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8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0 19156,'-1'15'1010,"0"-1"0,-1 0 0,0 0-1,-1 0 1,-6 15 0,-28 67 506,18-51-954,-36 84 395,128-320-1650,-61 160 601,-6 25 27,-4 22-4,-4 36 29,0-37 82,1 1 0,1 0 0,0 0-1,1-1 1,1 1 0,1 0 0,5 21 0,-7-35-27,1 0 1,-1 0-1,0-1 1,1 1-1,-1 0 1,1-1-1,0 1 0,3 2 1,-5-4-15,0 0 0,0 1 0,1-1 0,-1 0-1,0 0 1,0 1 0,1-1 0,-1 0 0,0 0 0,1 0 0,-1 1 0,0-1 0,0 0 0,1 0-1,-1 0 1,1 0 0,-1 1 0,0-1 0,1 0 0,-1 0 0,0 0 0,1 0 0,-1 0 0,0 0-1,1 0 1,-1 0 0,1 0 0,-1 0 0,0-1 0,1 1 0,-1 0 0,0 0 0,1 0-1,-1 0 1,0 0 0,1-1 0,-1 1 0,0 0 0,1 0 0,-1-1 0,0 1 0,0 0 0,1 0-1,-1-1 1,0 1 0,0 0 0,0-1 0,1 1 0,-1 0 0,0-1 0,0 1 0,0 0 0,0-1-1,0 1 1,1-1 0,-2 0 5,1 0 0,0 0 0,0-1 0,-1 1 0,1 0 0,0 0 0,-1 0 0,1 0 0,-1 0 0,0 0-1,1 0 1,-1 0 0,0 0 0,0 0 0,1 0 0,-1 0 0,0 0 0,0 1 0,0-1 0,-2-1 0,-26-17-75,15 11 23,-157-130-541,170 138 586,1 0 0,0 0 0,-1 0 0,1 0 0,0 0 0,-1-1 0,1 1 0,0 0 0,-1 0 0,1 0 0,0-1 0,0 1 0,-1 0 0,1-1 0,0 1 0,0 0 0,-1 0 0,1-1 0,0 1 0,0 0 0,0-1 0,0 1 0,0 0 0,-1-1 0,1 1 0,0-1 0,0 1 0,0 0 0,0-1 0,0 1 0,0 0 0,0-1 0,0 1 0,0-1 0,14 1-34,19 10 15,13 5-333,0-2-1,53 8 0,-91-19 300,-1-1-1,1 0 1,-1 0 0,0-1-1,1 0 1,-1-1-1,10 0 1,15-13-201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1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13795,'-6'5'1496,"-1"4"-848,4-9-208,3 1 745,2-1-185,5-1-232,1 1-112,7-1-216,2 3-96,6-2-192,3 5-184,7-1-520,2 0-216,6 2 624,-3-3-168,8 4-104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2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14307,'14'2'330,"0"0"0,1-1 0,-1 0 0,0-1 0,1-1-1,16-3 1,27 0-184,153-3-1170,57 0-162,-223 7 1174,341 7 774,-263-3-1682,148-15 0,-199 5 501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55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16516,'33'-1'1184,"6"25"-976,-2 17-120,9 17 584,4 4-544,4 14-96,5 1 0,3 1-176,-5-11-192,-2-14 2048,-10-7-1640,-13-22 136,-8-15 64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2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12971,'39'5'1120,"-2"1"-840,-2-6-112,0 0 440,8 6-168,-5-6-352,3 3-136,1-3-240,2 0 48,2 0 160,4 1-96,3 2-48</inkml:trace>
  <inkml:trace contextRef="#ctx0" brushRef="#br0" timeOffset="0.49">1551 81 10002,'76'9'1355,"0"-3"1,0-3-1,138-14 0,-159 4-752,184-31-1893,-181 20 669,-29 7 293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3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12267,'6'3'1304,"-4"-3"-736,0 9 2697,-4-12-2449,0 3-744,-2 0 80,-3-1-96,-2-5-128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39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117 154 4977,'-23'-24'914,"-27"-35"1,24 20 4426,15 18-3297,5 11 705,8 26-1524,3 5-1111,2-1-1,0 0 1,1-1 0,2 1-1,-1-2 1,18 24-1,12 25-117,-27-41 10,2-1 0,1 0 0,1-1 0,1-1 1,1 0-1,30 28 0,26 20-19,65 55 70,-123-113-52,-1 1 1,-1 1 0,0 0 0,-1 1-1,0 1 1,15 26 0,-2 5 50,23 62 1,-16-42 99,69 108 0,-82-148-97,1-2 0,1 0-1,2-1 1,38 31 0,20 22-55,-49-43 9,-1 1 1,-2 2 0,47 78-1,-56-77-9,184 295 138,-119-211-117,53 68-5,-9-9-19,-84-115-1,-17-21 3,-3 2 0,32 78 0,-37-74-1,4-1 1,34 55-1,-30-68 0,1-2 0,1-1 1,47 40-1,-41-42 0,-2 2 1,54 69-1,18 68-13,-66-103 0,81 106 1,126 121-187,-27-19 202,98 115 2,-185-257-15,0 0 20,-58-45 34,91 137 0,-149-203-44,0-1 0,41 40 1,53 34 7,30 31-2,-88-66-3,77 118 1,-113-154-6,13 18 3,66 67 0,47 30 9,7 5 1,-117-108-11,-1 1 0,31 49 0,-12-12-78,2-1 0,4-3-1,72 69 1,-114-125 35,143 144-379,-117-113 82,57 82-1,-12 9-383,34 47 187,-84-134 454,65 70 0,-92-111 64,83 88-723,103 137 0,-159-183 647,2-2 1,3-1 0,78 70-1,-88-92 160,46 42 238,-88-70-348,-10-6 26,-6-8-7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0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0 923 17420,'275'-238'4568,"-197"174"-4110,495-371 5,-416 331-1001,-77 52-583,-52 29 279,-28 23 833,0 0 0,0 0-1,0 0 1,1 0 0,-1 0 0,0 0 0,0-1 0,0 1 0,0 0 0,0 0 0,1 0 0,-1 0 0,0-1 0,0 1 0,0 0 0,0 0-1,0 0 1,0-1 0,0 1 0,0 0 0,0 0 0,0 0 0,0-1 0,0 1 0,0 0 0,0 0 0,0 0 0,0-1 0,0 1 0,0 0-1,0 0 1,0 0 0,0 0 0,0-1 0,0 1 0,0 0 0,0 0 0,-1 0 0,1-1 0,0 1 0,-17 2-361,-17 8-196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0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28 130 14163,'6'-9'525,"0"1"0,1 0 0,0 0 0,1 1 0,-1-1 0,1 2 0,1-1 0,11-6 0,-10 5-191,1 1 0,-1 0-1,1 1 1,0 0 0,0 1-1,1 1 1,19-6 0,-29 9-309,-1 1 0,1-1 0,-1 1 0,1 0 0,-1 0 0,1 0 0,-1 0 0,1 0 0,-1 0 0,1 0 0,-1 1 0,1-1 0,-1 0 0,1 1 0,-1-1 0,0 1 0,1 0 0,-1-1-1,0 1 1,0 0 0,1 0 0,-1 0 0,0 0 0,0 0 0,0 0 0,0 0 0,0 0 0,0 0 0,0 1 0,0-1 0,-1 0 0,1 1 0,0-1 0,-1 0 0,1 1 0,-1-1 0,0 1 0,1 1 0,0 4 0,-1 0 0,1 0-1,-1 0 1,-1-1 0,1 1 0,-1 0-1,-3 10 1,-5 15-9,-1 0-1,-27 57 0,-41 55-11,45-87 30,-42 99 0,73-150-29,0-1 0,0 1 1,0 0-1,1 0 0,-2 12 1,3-18-5,0 1-1,0-1 1,0 1 0,0 0 0,0-1-1,1 1 1,-1-1 0,0 1 0,0-1-1,0 1 1,0-1 0,1 0 0,-1 1-1,0-1 1,0 1 0,1-1 0,-1 1-1,0-1 1,1 0 0,-1 1 0,0-1-1,1 0 1,-1 1 0,1-1 0,-1 0-1,1 1 1,0-1 1,1 0 0,-1 0 0,1 0-1,-1 0 1,0 0 0,1 0 0,-1 0 0,0 0 0,1-1-1,-1 1 1,0 0 0,1-1 0,-1 1 0,2-2 0,24-11 28,0-2 0,30-21 1,7-5-1,-50 32-27,335-184-281,-264 157 237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2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 20244,'0'0'35,"0"-1"0,1 1-1,-1 0 1,0 0 0,0-1 0,1 1-1,-1 0 1,0 0 0,0-1-1,1 1 1,-1 0 0,0 0 0,0-1-1,1 1 1,-1 0 0,0 0-1,1 0 1,-1 0 0,0 0 0,1 0-1,-1 0 1,0-1 0,1 1-1,-1 0 1,1 0 0,-1 0 0,0 0-1,1 0 1,-1 1 0,0-1-1,1 0 1,-1 0 0,0 0 0,1 0-1,-1 0 1,0 0 0,1 1-1,-1-1 1,0 0 0,1 0 0,-1 0-1,0 1 1,0-1 0,1 0-1,-1 0 1,0 1 0,0-1-1,0 0 1,1 1 0,-1-1 0,0 0-1,0 1 1,0-1 0,0 0-1,0 1 1,1-1 0,-1 0 0,0 1-1,0-1 1,0 0 0,0 1-1,0-1 1,0 1 0,-1 30 231,1-21 92,-1 52-125,4 1 0,2-1 0,14 62 0,-18-121-232,-1 0 0,1 0-1,0 0 1,0 0-1,0 0 1,1 0 0,-1 0-1,1 0 1,0 0-1,-1-1 1,1 1 0,3 2-1,-5-5 1,1 1-1,-1-1 1,1 0-1,-1 1 1,1-1-1,0 0 1,-1 1-1,1-1 1,0 0-1,-1 0 1,1 1-1,0-1 1,-1 0-1,1 0 1,0 0-1,0 0 1,-1 0-1,1 0 1,0 0-1,-1 0 1,2-1-1,0 1 1,-1-1-1,1 0 1,-1 0 0,0 0-1,1 0 1,-1 0 0,0 0-1,0 0 1,1 0 0,-1-1-1,0 1 1,0 0 0,0-3-1,6-7 1,0-1-1,-2 0 0,1-1 0,6-24 0,9-57 27,-15 62-7,10-49 9,6-110 0,-23 263-141,2 76 143,0-126-132,2-1 1,0 0 0,1 1-1,13 35 1,0-24-786,-12-26-2001,-14-15 2252,-6-3-62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2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15499,'1'5'1833,"3"2"-1137,6 0-208,2-1 768,6-5-304,5-2-335,7-9-881,2-7 496,4-9-184,1-9-128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3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76 17636,'-29'44'1814,"6"-10"-421,-28 54 1,49-85-1287,1-1 1,0 1 0,0 0-1,0 0 1,1 0 0,-1-1-1,1 1 1,-1 0 0,1 0-1,0 0 1,0 4 0,0-7-88,0 1 0,1-1 0,-1 1 0,0-1-1,0 1 1,0-1 0,0 1 0,1-1 0,-1 1 0,0-1 0,1 0 0,-1 1 0,0-1 0,1 1 0,-1-1 0,0 0 0,1 1 0,-1-1 0,1 0 0,-1 0 0,1 1 0,-1-1 0,0 0 0,2 1 0,-1-1-4,1 0 0,-1 0 0,0 0 0,1 0 0,-1-1 0,0 1 0,1 0 0,-1 0 0,0-1 0,1 1 0,-1-1 0,0 1 0,3-2 0,9-6 28,-1-1-1,0-1 1,0 0 0,0 0-1,-2-1 1,1 0 0,-1-1-1,10-16 1,-7 10 178,2 0 1,28-26-1,-43 44-214,1-1 1,0 0-1,-1 1 0,1-1 1,0 0-1,0 1 1,-1-1-1,1 1 0,0-1 1,0 1-1,0-1 0,0 1 1,0 0-1,0 0 0,0-1 1,0 1-1,0 0 0,0 0 1,0 0-1,0 0 0,0 0 1,0 0-1,0 0 0,0 0 1,0 1-1,0-1 1,0 0-1,0 1 0,-1-1 1,1 0-1,0 1 0,0-1 1,0 1-1,0-1 0,0 1 1,0 0-1,3 4-1,-1-1 1,1 1-1,-1-1 0,0 1 1,3 9-1,-4-10-1,0 0-1,0-1 1,0 1-1,1 0 1,-1-1 0,5 6-1,-6-9-2,0 1 0,0-1-1,0 0 1,0 1 0,0-1-1,0 0 1,0 0 0,0 1-1,0-1 1,0 0 0,0 0 0,0 0-1,0 0 1,0 0 0,0 0-1,0-1 1,0 1 0,0 0-1,0 0 1,0-1 0,0 1 0,0-1-1,0 1 1,0-1 0,-1 1-1,1-1 1,0 1 0,1-2-1,22-20-26,-22 19-6,39-43-1173,22-23-404,-43 51 1054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3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95 433 15331,'-1'0'77,"1"0"1,0 0-1,-1-1 0,1 1 0,-1 0 0,1 0 0,0 0 0,-1 0 0,1 0 0,-1-1 1,1 1-1,0 0 0,-1 0 0,1 0 0,-1 0 0,1 0 0,0 0 0,-1 0 0,1 1 1,-1-1-1,1 0 0,-1 0 0,1 0 0,0 0 0,-1 0 0,1 1 0,0-1 1,-1 0-1,1 0 0,-1 1 0,-11 9 58,10-8 80,-5 6-44,0 1-1,0-1 1,1 1 0,1 1 0,-1-1 0,1 1-1,1 0 1,0 0 0,0 0 0,1 1-1,0-1 1,1 1 0,0 0 0,1-1 0,0 1-1,1 15 1,0-25-166,0 0 0,0 0 1,0 0-1,0 0 0,0 0 0,0 0 0,1 0 0,-1 0 1,0 0-1,0 0 0,1 0 0,-1 0 0,1 0 0,-1-1 1,1 1-1,-1 0 0,1 0 0,0 0 0,-1-1 0,1 1 1,0 0-1,0-1 0,-1 1 0,1 0 0,0-1 0,0 1 0,0-1 1,0 0-1,0 1 0,0-1 0,0 0 0,0 1 0,0-1 1,0 0-1,0 0 0,0 0 0,0 0 0,0 0 0,-1 0 1,1 0-1,0 0 0,0 0 0,0-1 0,0 1 0,0 0 1,0-1-1,0 1 0,0 0 0,1-2 0,5-1 30,-1 0-1,1-1 0,-1 0 1,0 0-1,8-7 0,8-11 89,-1 0 0,-1-1 0,0-1-1,30-51 1,-27 35 130,-2-2 0,24-69 0,-42 105-210,-2 5-28,-1 0 0,1-1 0,0 1 0,-1 0 0,1-1 0,-1 1 0,0 0 0,1-1 0,-1 1 0,0 0 0,0-1 0,0 1 0,0-1 0,0-2 0,0 4-13,0 0 1,0 0-1,0 0 1,0 0 0,0 0-1,0 0 1,0-1-1,0 1 1,0 0 0,-1 0-1,1 0 1,0 0-1,0 0 1,0 0-1,0 0 1,0 0 0,0 0-1,0 0 1,0 0-1,0 0 1,0 0 0,0 0-1,-1 0 1,1 0-1,0 0 1,0 0 0,0 0-1,0 0 1,0-1-1,0 1 1,0 1-1,0-1 1,0 0 0,-1 0-1,1 0 1,0 0-1,0 0 1,0 0 0,0 0-1,0 0 1,0 0-1,0 0 1,0 0 0,0 0-1,0 0 1,-1 0-1,1 0 1,0 0 0,0 0-1,0 0 1,0 0-1,0 0 1,0 1-1,0-1 1,0 0 0,0 0-1,0 0 1,0 0-1,0 0 1,-7 10 111,-5 16 98,6-8 43,0 1 1,0-1-1,-4 34 0,9-44-175,0 0-1,1 0 1,0 0 0,0-1-1,1 1 1,0 0-1,0 0 1,0 0-1,1-1 1,1 1-1,-1-1 1,5 8-1,-6-12-62,1 0-1,0 0 1,0 0-1,0-1 1,0 1-1,0-1 1,0 0-1,1 1 1,-1-1 0,1 0-1,-1-1 1,1 1-1,0 0 1,0-1-1,0 1 1,0-1-1,0 0 1,0 0-1,0 0 1,0 0 0,0-1-1,1 1 1,-1-1-1,0 0 1,0 0-1,1 0 1,-1 0-1,0-1 1,0 1-1,0-1 1,0 0 0,4-1-1,3-2-9,-1 1 0,0-2-1,-1 1 1,1-1 0,-1 0 0,0-1-1,0 0 1,-1 0 0,10-11 0,-7 7 10,0-1 0,-1-1 0,-1 0 0,0 0 1,-1 0-1,0-1 0,0 0 0,-2-1 0,6-17 1,-11 30-15,1 0 1,-1 0 0,0 0-1,1-1 1,-1 1 0,0 0-1,0 0 1,0 0 0,0 0-1,0-1 1,0 1 0,-1 0-1,1-2 1,0 3-2,-1 0-1,1 0 1,0 0-1,0 0 0,-1 0 1,1 0-1,0-1 1,0 1-1,0 0 1,-1 0-1,1 0 1,0 0-1,0 0 1,-1 0-1,1 0 1,0 0-1,0 0 1,-1 0-1,1 0 1,0 0-1,0 1 0,-1-1 1,1 0-1,0 0 1,0 0-1,0 0 1,-1 0-1,1 0 1,0 0-1,0 1 1,0-1-1,-1 0 1,1 0-1,0 0 1,0 1-1,-3 1 16,0 1-1,1 0 1,-1-1-1,1 1 1,0 0-1,-3 6 1,2-3 4,1 1 0,-1-1 0,1 1 1,1 0-1,-1 0 0,1-1 1,0 1-1,1 0 0,-1 8 0,2-13-13,-1-1-1,0 1 0,0 0 0,1-1 1,-1 1-1,1 0 0,-1-1 0,1 1 1,0-1-1,-1 1 0,1-1 0,0 1 1,0-1-1,0 0 0,0 1 1,1-1-1,0 1 0,0-1-1,0 0 0,0 0 0,0 0 0,0 0 0,0-1 0,0 1 0,0-1 0,0 1 0,0-1 0,0 0 1,0 0-1,0 0 0,0 0 0,1 0 0,-1 0 0,0 0 0,3-2 0,5-1-8,0 0-1,0-1 1,-1 0 0,1 0 0,-1-1-1,0-1 1,-1 1 0,12-11 0,-3 2-57,-2 0 1,0-1 0,15-20-1,-15 14-109,-1 0 0,-1-2-1,0 1 1,-2-2 0,-1 0-1,-1 0 1,-1 0 0,7-34-1,-14 51 78,0 0-1,-1 0 0,1 0 1,-2-12-1,1 17 73,0 1 0,-1 0 0,1 0 1,0-1-1,-1 1 0,1 0 0,0 0 0,-1 0 0,1 0 1,-1 0-1,0 0 0,1 0 0,-1 0 0,-1-2 1,1 3 9,0-1 0,1 1 0,-1 0 0,0 0 0,1-1 1,-1 1-1,0 0 0,1 0 0,-1 0 0,0 0 1,0 0-1,1 0 0,-1 0 0,0 0 0,1 0 1,-1 1-1,0-1 0,1 0 0,-1 0 0,0 0 1,1 1-1,-1-1 0,0 0 0,1 1 0,-1-1 1,1 1-1,-1-1 0,0 1 0,-5 5 60,0 0 0,1 1-1,-1-1 1,2 1 0,-1 0 0,1 0-1,0 1 1,-4 9 0,1-2 108,-1-1 78,1 0 0,1 1-1,0 0 1,1 0-1,-6 31 1,11-40-243,-1 0 0,1 1 0,0-1 0,0 0 0,0 0 0,1 0-1,0 1 1,0-1 0,1 0 0,0 0 0,0 0 0,0-1 0,1 1 0,0 0 0,0-1 0,0 0 0,1 1 0,4 4 0,-3-4-238,1 0 0,-1-1-1,1 0 1,0 0 0,1 0 0,10 5 0,4-2-280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3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20260,'-4'2'199,"-1"1"-1,0 0 0,1 1 0,0-1 1,0 1-1,0 0 0,0 0 1,0 0-1,1 0 0,0 1 1,0-1-1,0 1 0,0 0 0,1 0 1,0 0-1,0 0 0,0 0 1,-1 9-1,3-13-209,1 0 0,-1 0 1,0 0-1,1-1 0,-1 1 1,1 0-1,-1 0 0,1-1 0,-1 1 1,1 0-1,-1-1 0,1 1 1,0 0-1,-1-1 0,1 1 0,0-1 1,0 1-1,-1-1 0,1 0 1,0 1-1,0-1 0,0 0 1,0 1-1,-1-1 0,1 0 0,0 0 1,0 0-1,2 0 0,33 3-212,-22-2 190,-9 0 23,-1-1 1,0 1-1,0 0 1,0 0-1,0 1 1,0-1-1,0 1 1,0 0-1,6 4 1,-9-5 8,0 0 0,0 0 0,0 0 0,0 0 0,0 1 0,0-1 0,-1 0 0,1 0 0,0 1 0,-1-1 0,1 0 0,-1 1 0,0-1 0,1 1 0,-1-1 0,0 1 0,0-1 1,0 1-1,0-1 0,0 1 0,0-1 0,0 0 0,0 1 0,-1-1 0,1 1 0,0-1 0,-1 0 0,1 1 0,-1-1 0,0 0 0,1 1 0,-2 0 0,-2 4-25,1-1-1,-1 0 0,0 1 1,0-2-1,-1 1 0,1 0 1,-1-1-1,0 0 0,-1 0 1,1-1-1,0 1 0,-1-1 1,0 0-1,0-1 0,-7 3 1,-6 1-37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56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16740,'30'60'1272,"-2"18"-992,2 5-136,13-6 264,1-8-8,5-22-144,1-8-224,-6-31-408,-2-15-32,-8-24 304,-5-22-72,-15-16-88</inkml:trace>
  <inkml:trace contextRef="#ctx0" brushRef="#br0" timeOffset="1">442 1 15811,'15'77'1217,"8"4"-937,0-8-160,10-15 320,5-13-168,7-29-344,3-22-264,-5-34 288,-3-15-96,-17-16-96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4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51 17396,'1'6'298,"0"0"1,0 0-1,0 0 1,-1 0 0,0 0-1,0 0 1,0 0-1,-1 0 1,0 0-1,-3 10 1,-1 16 914,-3 103 656,12 162 0,-1-269-1630,-3-29-236,0 1 1,0 0-1,0 0 0,0 0 1,0 0-1,0 0 1,0 0-1,0 0 0,0-1 1,0 1-1,0 0 1,0 0-1,0 0 0,0 0 1,0 0-1,0 0 1,0 0-1,0 0 0,0-1 1,0 1-1,0 0 1,1 0-1,-1 0 0,0 0 1,0 0-1,0 0 1,0 0-1,0 0 0,0 0 1,0 0-1,0 0 1,0 0-1,1 0 0,-1 0 1,0 0-1,0 0 1,0 0-1,0 0 0,0 0 1,0 0-1,0 0 1,1 0-1,-1 0 0,0 0 1,0 0-1,0 0 1,0 0-1,0 0 0,0 0 1,0 0-1,1 0 1,-1 0-1,0 0 0,0 0 1,0 0-1,0 0 1,0 0-1,0 0 0,0 0 1,0 1-1,10-48 156,62-349-175,-66 371-28,16-40 0,-20 59 35,1 0-1,0 0 0,1 0 0,-1 0 0,1 0 1,0 0-1,0 1 0,1 0 0,0 0 0,0 0 1,8-6-1,-11 10 7,-1 0 1,1 0-1,0-1 1,0 1-1,0 1 0,0-1 1,0 0-1,0 0 1,0 1-1,0-1 1,1 1-1,-1 0 1,0 0-1,0-1 0,0 1 1,0 1-1,1-1 1,-1 0-1,0 0 1,0 1-1,0-1 0,0 1 1,0 0-1,0 0 1,0 0-1,0 0 1,0 0-1,0 0 0,0 0 1,-1 1-1,1-1 1,0 0-1,-1 1 1,1 0-1,-1-1 1,0 1-1,3 3 0,-1 1 5,0-1 0,0 1 0,-1-1 0,0 1 0,0 0 0,0 0 0,-1 0 0,0 0 0,0 0 0,0 0 0,-1 1 0,0 8 0,-1-7 28,0-1 0,-1 1-1,0 0 1,-1 0 0,0-1 0,0 1 0,0-1 0,-1 0 0,0 0 0,0 0-1,-7 8 1,8-11-34,0-1 0,0 0-1,-1 1 1,1-1 0,0 0-1,-1-1 1,0 1-1,0-1 1,0 1 0,0-1-1,0 0 1,0-1 0,0 1-1,-1-1 1,1 0 0,-1 0-1,1 0 1,-1 0 0,1-1-1,-1 0 1,-4 0 0,6 0 2,0-1 1,1 0 0,-1 0 0,0 0 0,1 0 0,-1 0-1,1 0 1,-1-1 0,1 1 0,0-1 0,-1 1 0,1-1-1,0 0 1,0 0 0,0 0 0,0 0 0,1-1 0,-1 1-1,1 0 1,-1-1 0,1 1 0,0-1 0,0 1 0,0-1-1,0 0 1,0 1 0,1-1 0,-1 0 0,1 0 0,0 1-1,-1-5 1,2-16-129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4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12 19500,'1'1'127,"-1"-1"0,1 1 0,0 0-1,-1 0 1,1 0 0,-1 0 0,1 0 0,-1 0 0,1 0-1,-1 0 1,1 0 0,-1 0 0,0 0 0,0 0 0,1 0-1,-1 0 1,0 0 0,0 0 0,0 0 0,0 0 0,0 0-1,-1 0 1,1 0 0,0 0 0,-1 2 0,-12 33 1326,7-20-569,1 1-490,0-5-242,1 1 0,0 0 0,1 0 0,1 0 1,-2 26-1,8-29-121,3-13 5,6-16 31,-8 4-44,-1-1-1,-1-1 0,0 1 0,-1 0 1,0-19-1,6-37-584,-8 72 531,0 0 0,0-1 0,0 1 0,0-1 0,0 1 0,1-1 0,-1 1 0,0 0 0,0-1 0,0 1 0,0 0 0,1-1 0,-1 1 0,0 0 0,0-1-1,1 1 1,-1 0 0,0-1 0,1 1 0,-1 0 0,0 0 0,1-1 0,-1 1 0,0 0 0,1 0 0,-1 0 0,1-1 0,-1 1 0,0 0 0,1 0 0,-1 0 0,1 0 0,-1 0 0,1 0 0,17 5-1712,2 0 357,-9-5 1058,0 1 0,0-2-1,15-2 1,15-7-448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5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16 16083,'-21'27'1318,"4"-5"-161,-23 36 0,36-51-936,1-1-1,0 0 1,0 1-1,1-1 1,0 1-1,0 0 0,0 0 1,1 0-1,0 0 1,0 0-1,0 8 1,1-14-186,0 1 0,1-1 1,-1 1-1,0-1 0,0 0 1,1 1-1,-1-1 0,0 1 1,1-1-1,-1 0 0,1 0 1,0 1-1,-1-1 0,1 0 1,0 0-1,0 0 0,0 0 1,0 0-1,0 0 0,0 0 1,0 0-1,0 0 0,0 0 0,1 0 1,-1-1-1,0 1 0,0 0 1,1-1-1,-1 1 0,0-1 1,1 0-1,-1 1 0,1-1 1,-1 0-1,0 0 0,1 0 1,-1 0-1,1 0 0,-1 0 1,1 0-1,-1-1 0,2 0 1,3 0 18,0 0 0,0-1 0,-1 0 0,1 0 0,-1 0 0,0-1 0,1 0 0,-1 0 0,4-4 0,-4 2-28,0 0-1,-1 0 1,1 0 0,-1-1 0,-1 1 0,1-1 0,-1 0-1,0-1 1,0 1 0,-1 0 0,1-1 0,-1 1-1,1-12 1,-1 7-372,-1 0 0,0 0 0,0-1 1,-1 1-1,-1 0 0,0 0 0,-4-16 0,3 20-655,2 7 949,0-1-1,0 1 0,-1 0 1,1 0-1,0 0 1,0-1-1,0 1 1,0 0-1,-1 0 1,1-1-1,0 1 1,0 0-1,0 0 1,0-1-1,0 1 0,0 0 1,0-1-1,0 1 1,0 0-1,0 0 1,0-1-1,0 1 1,0 0-1,0-1 1,0 1-1,0 0 1,0 0-1,0-1 1,0 1-1,0 0 0,0 0 1,1-1-1,-1 1 1,0 0-1,0 0 1,0-1-1,0 1 1,1 0-1,-1 0 1,0 0-1,0 0 1,1-1-1,-1 1 1,0 0-1,0 0 0,1 0 1,-1 0-1,0 0 1,0 0-1,1-1 1,-1 1-1,0 0 1,0 0-1,1 0 1,-1 0-1,1 0 1,10-1-603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5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74 197 14763,'-9'17'661,"-7"9"788,-15 39 1,27-55-1132,1-1 1,0 0-1,1 1 1,0-1-1,0 1 0,1-1 1,0 1-1,1 15 1,0-23-262,0 0 1,1 0-1,-1 0 1,0 0-1,1 0 1,-1 0-1,1-1 1,-1 1-1,1 0 1,0 0-1,0 0 1,0 0-1,0-1 1,0 1-1,0 0 1,0-1-1,1 1 1,-1-1-1,0 1 1,1-1-1,1 2 1,0-2-18,-1 0-1,0-1 1,1 1 0,-1 0-1,0-1 1,1 0 0,-1 1-1,1-1 1,-1 0 0,1 0-1,-1 0 1,0-1 0,1 1-1,-1 0 1,3-2 0,4-1 12,0 0 0,0-1 0,0 0 1,0 0-1,0-1 0,-1 0 0,12-10 0,0-4-31,-1-1 0,0-1-1,-2-1 1,0 0-1,-2-1 1,0-1 0,-1 0-1,-2-1 1,-1-1 0,-1 0-1,0 0 1,7-43-1,-15 63-42,-1-1 0,0 1 0,-1 0 0,1 0 0,-1 0 0,-1-11 0,1 17 21,-1 0 0,1 0 0,0 0 1,0-1-1,0 1 0,0 0 1,0 0-1,0 0 0,0-1 0,0 1 1,0 0-1,-1 0 0,1 0 0,0 0 1,0-1-1,0 1 0,0 0 0,-1 0 1,1 0-1,0 0 0,0 0 0,0 0 1,-1 0-1,1 0 0,0-1 0,0 1 1,0 0-1,-1 0 0,1 0 1,0 0-1,0 0 0,0 0 0,-1 0 1,1 0-1,0 0 0,0 0 0,-1 0 1,1 0-1,0 0 0,0 1 0,0-1 1,-1 0-1,1 0 0,0 0 0,0 0 1,0 0-1,0 0 0,-1 0 0,1 1 1,-10 8 27,3 2 84,0-1-1,0 1 0,1 1 1,0-1-1,1 1 1,1 0-1,-5 19 0,4-12 95,2 1 0,0-1 1,1 0-1,1 28 0,1-41-162,1 0 0,0-1 0,0 1 0,0 0 1,1-1-1,-1 1 0,1-1 0,1 0 0,-1 1 0,1-1 0,0 0 1,0 0-1,0-1 0,1 1 0,0-1 0,0 1 0,6 4 1,-7-7-42,0 0-1,-1 0 1,1 0 0,0-1 0,0 1 0,0-1 0,0 0 0,0 0 0,1 0 0,-1-1 0,0 1 0,0-1 0,0 1 0,1-1 0,-1 0 0,0 0 0,1-1-1,-1 1 1,0-1 0,0 0 0,0 1 0,1-1 0,-1-1 0,0 1 0,0 0 0,-1-1 0,1 1 0,0-1 0,0 0 0,-1 0 0,5-4 0,2-3-35,-1 0 0,0 0 0,-1-1 0,1 0 0,-2 0 0,0-1 0,0 0 0,-1 0 0,0 0 0,-1 0 0,0-1 0,-1 0 0,2-12 0,-9 27-203,-1 9 207,-11 56 30,15-61 18,0 1 1,1 0-1,-1-1 0,2 1 1,-1 0-1,1-1 0,2 9 1,-3-14-14,0-1 1,1 0-1,-1 0 0,0 1 1,1-1-1,-1 0 0,1 0 1,-1 0-1,1 1 0,0-1 1,0 0-1,-1 0 0,1 0 1,0 0-1,0 0 1,0 0-1,0-1 0,0 1 1,0 0-1,0 0 0,0-1 1,0 1-1,1-1 0,-1 1 1,2 0-1,-1-1-1,0 0 0,0 0 1,0 0-1,0-1 0,0 1 0,0 0 0,0-1 0,0 0 0,0 1 1,0-1-1,0 0 0,-1 0 0,1 0 0,2-2 0,5-3-11,-1-1 0,1 0 0,-2-1 0,14-15 0,-9 7-298,0-1-1,-2 0 1,0-1 0,13-30-1,-26 56 80,1 0 0,0 1 0,0-1 0,1 1 1,0-1-1,1 1 0,0-1 0,2 18 0,-2-26 199,0 1-1,0 0 1,0-1 0,0 1 0,0-1-1,0 1 1,0-1 0,0 1 0,1-1 0,-1 1-1,0 0 1,0-1 0,1 1 0,-1-1-1,0 1 1,1-1 0,-1 0 0,0 1 0,1-1-1,-1 1 1,0-1 0,1 1 0,-1-1-1,1 0 1,-1 0 0,1 1 0,-1-1 0,1 0-1,-1 1 1,1-1 0,-1 0 0,1 0-1,0 0 1,-1 0 0,1 0 0,-1 0 0,1 0-1,-1 0 1,1 0 0,0 0 0,-1 0-1,1 0 1,0 0 0,1-1-29,0 0 1,0-1-1,0 1 0,0 0 0,-1 0 0,1-1 1,-1 1-1,1-1 0,-1 0 0,3-3 0,10-18-637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6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22 102 17164,'-1'11'836,"0"0"1,-1 0-1,-4 16 1,-3 14 707,7-12-1146,2 0 0,0 0-1,2-1 1,1 1 0,1 0 0,2-1-1,16 49 1,-12-54-646,-3-19-101,0-15-107,-2-6-528,-2-1 1,0 0 0,0 0 0,-1-23-1,-1 20-249,-1 18 970,0 0 13,1 0 1,-1 1-1,0-1 0,0 0 0,0 1 0,-1-1 0,1 0 0,-1 1 0,1-1 0,-1 1 0,-1-5 0,2 53 1720,0-43-1320,0-1 0,0 1-1,1 0 1,0 0 0,-1-1 0,1 1 0,0 0 0,0-1 0,0 1-1,0-1 1,1 1 0,-1-1 0,1 0 0,0 0 0,-1 1 0,1-1 0,0 0-1,0-1 1,0 1 0,1 0 0,-1 0 0,0-1 0,4 2 0,-3-2-82,0 0 0,0-1-1,0 1 1,0-1 0,1 0 0,-1 0 0,0 0 0,0 0 0,0 0 0,0-1 0,0 1 0,1-1 0,-1 0 0,0 0 0,0 0 0,0 0 0,-1-1 0,1 1 0,0-1 0,4-3 0,7-6-68,-1-1 0,0 0 1,0-1-1,-1 0 0,-1-1 1,0 0-1,-1-1 1,-1 0-1,0 0 0,7-21 1,3-10-9,-2-1 0,15-66 1,-30 106 121,4-18 29,-4 20 165,-2 12 422,-4 49 291,4 81 0,2-104-1024,2-1 1,1 1 0,19 62-1,-30-113-287,3 4 254,-2 0 1,1 1-1,-2 0 1,0-1 0,0 2-1,-2-1 1,1 1-1,-13-15 1,27 33 96,-1-1 0,1-1-1,0 1 1,0-1 0,1-1 0,-1 1 0,1-1 0,0 0 0,0-1 0,0 0 0,0 0 0,0-1-1,0 0 1,0 0 0,1-1 0,-1 0 0,9-2 0,-3 1-98,-1 0 0,1-2 0,-1 0 0,0 0-1,0-1 1,0-1 0,-1 0 0,1 0 0,-1-2 0,17-11 0,-25 19 156,-4 7 35,-5 22 202,1 4 28,4-30-356,0-1-1,1 0 1,-1 0-1,1 1 0,0-1 1,0 0-1,0 0 0,0 0 1,0 0-1,1 0 0,-1 0 1,3 3-1,-3-6-67,-1 1-1,1 0 1,-1-1 0,1 1-1,0 0 1,-1-1-1,1 1 1,0-1 0,0 1-1,0-1 1,-1 0 0,1 1-1,0-1 1,0 0 0,0 1-1,0-1 1,0 0-1,-1 0 1,2 0 0,0 0-94,-1 0-1,0 0 1,1-1 0,-1 1-1,0-1 1,0 1 0,1-1 0,-1 1-1,0-1 1,0 0 0,0 0 0,0 0-1,0 1 1,0-1 0,0 0-1,0 0 1,1-2 0,2-2-102,-1 0 1,1 0 0,-1 0-1,0-1 1,3-6 0,3-13-690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6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14939,'1'18'1481,"5"1"-977,3-1-344,5-2 904,3-1-1072,6-3 72,0 1-136,3-7-184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7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74 114 16019,'-21'24'2827,"15"-19"-2239,1 1 1,-1 0-1,1 0 0,1 0 1,-1 1-1,1-1 0,0 1 1,0 0-1,1 0 0,-4 12 0,7-18-567,0-1 0,0 0 0,0 0 1,0 1-1,0-1 0,0 0 0,0 0 0,0 1 0,0-1 0,0 0 0,0 0 0,0 1 0,0-1 0,0 0 0,0 0 0,1 1 0,-1-1 0,0 0 0,0 0 0,0 1 0,0-1 0,0 0 0,1 0 0,-1 0 0,0 1 0,0-1 0,0 0 0,1 0 0,-1 0 0,0 0 0,0 0 0,0 1 0,1-1 0,-1 0 0,0 0 0,1 0 0,12-1 237,12-8-268,-12 1-131,-1 0 0,20-17-1,-24 18 44,0 0 0,1 0-1,-1 1 1,1 1 0,1-1-1,18-7 1,-28 13 102,1 0 1,-1 0-1,1 0 0,0-1 1,-1 1-1,1 0 1,-1 0-1,1 0 0,0 0 1,-1 0-1,1 0 1,-1 0-1,1 0 0,0 1 1,-1-1-1,1 0 1,-1 0-1,1 0 0,0 1 1,-1-1-1,1 0 1,-1 1-1,1-1 0,-1 0 1,1 1-1,-1-1 1,0 1-1,1-1 0,-1 1 1,1-1-1,-1 1 1,0-1-1,0 1 0,1-1 1,-1 1-1,0-1 1,0 1-1,1 0 1,3 30 355,-4-27-398,0-1 0,1 0 0,-1 0 0,0 0 1,1 0-1,0 1 0,2 4 0,-2-7-8,-1 0-1,1 0 1,1 0-1,-1-1 1,0 1-1,0 0 1,0 0-1,0-1 1,1 1-1,-1 0 1,0-1-1,0 1 1,1-1-1,-1 0 1,0 1-1,1-1 1,-1 0 0,1 0-1,-1 0 1,0 0-1,1 0 1,-1 0-1,0-1 1,1 1-1,-1 0 1,3-1-1,36-15 120,-36 14-267,25-13-229</inkml:trace>
  <inkml:trace contextRef="#ctx0" brushRef="#br0" timeOffset="1">590 0 17684,'-12'7'850,"-1"1"0,1 0 0,0 0 0,1 1 0,0 0 0,0 1 0,-17 21 0,28-31-876,0 0 0,0 0 0,-1 1-1,1-1 1,0 0 0,0 1 0,0-1 0,0 0 0,-1 1 0,1-1 0,0 0 0,0 1-1,0-1 1,0 0 0,0 1 0,0-1 0,0 0 0,0 1 0,0-1 0,0 0-1,0 1 1,0-1 0,0 0 0,0 1 0,0-1 0,0 0 0,0 1 0,0-1 0,0 0-1,1 1 1,-1-1 0,0 0 0,0 1 0,0-1 0,1 0 0,-1 0 0,0 1 0,0-1-1,1 0 1,-1 0 0,0 0 0,0 1 0,1-1 0,-1 0 0,0 0 0,1 0 0,-1 0-1,0 1 1,1-1 0,-1 0 0,0 0 0,1 0 0,-1 0 0,0 0 0,1 0-1,-1 0 1,0 0 0,1 0 0,-1 0 0,1 0 0,31 1-1944,-22-1 1467,0 1 40,46 5-996,-51-5 1537,0 0 0,-1 0 1,1 1-1,-1-1 0,1 1 0,-1 0 0,0 1 0,0-1 0,6 5 0,-9-7-9,0 1 0,-1 0-1,1-1 1,0 1 0,-1-1-1,1 1 1,-1 0 0,1 0-1,0-1 1,-1 1-1,0 0 1,1 0 0,-1 0-1,1 0 1,-1-1 0,0 1-1,0 0 1,1 0 0,-1 0-1,0 0 1,0 0-1,0 0 1,0 0 0,0 0-1,0 0 1,0-1 0,-1 1-1,1 0 1,0 1 0,-1 0 78,-1 0 1,1 0 0,0 0 0,-1-1 0,1 1 0,-1 0 0,1-1 0,-1 1 0,0-1 0,0 1 0,-3 1 0,-1 0-100,-1 1 1,1-2-1,-1 1 1,0 0-1,1-1 1,-1-1-1,-9 2 1,13-3-76,0 0 1,0 0-1,0 0 1,0 0-1,0-1 0,0 1 1,0-1-1,0 0 1,-3-2-1,-9-5-290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7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18492,'9'2'2264,"5"-2"-1359,2-2-425,2-4 1968,5 2-1864,-6-7-256,-1-4-224,-6 2-280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8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17 19732,'-10'65'935,"3"0"-1,1 86 0,22 128 649,-12-241-1203,1 0-1,12 39 0,-14-71-185,-1-12-117,0-10-37,-7-213-38,0 35-346,6 145 95,14-93 0,-14 136 225,0 1 1,0-1-1,1 1 0,0-1 1,0 1-1,0 0 1,1-1-1,-1 1 1,1 1-1,1-1 1,-1 0-1,1 1 1,-1-1-1,8-5 1,-8 8 17,1 0 1,-1 0 0,0 0 0,1 0 0,-1 1 0,1-1 0,-1 1 0,1 0 0,0 0 0,-1 1 0,1-1 0,0 1 0,0 0 0,-1 0 0,1 0 0,0 0 0,0 1-1,0-1 1,-1 1 0,1 0 0,0 0 0,5 3 0,-4-2 56,-1 0-1,1 0 0,-1 0 1,1 1-1,-1 0 1,0-1-1,0 2 1,0-1-1,0 0 0,-1 1 1,0 0-1,1 0 1,-1 0-1,-1 0 0,1 0 1,0 1-1,-1-1 1,0 1-1,0-1 1,-1 1-1,1 0 0,-1 0 1,0 0-1,0 0 1,0 0-1,-1 0 1,0 0-1,0 0 0,0 0 1,-1 0-1,0 0 1,0 0-1,0 0 0,0 0 1,-1 0-1,1-1 1,-1 1-1,-1 0 1,1-1-1,-1 0 0,1 1 1,-1-1-1,-1 0 1,1 0-1,0-1 1,-1 1-1,0-1 0,0 0 1,0 0-1,0 0 1,-5 2-1,2-1-2,0-1 1,0 0-1,-1 0 0,1-1 1,-1 0-1,0 0 0,1-1 1,-1 0-1,-14 0 0,19-1-107,0 0-1,0 0 1,0-1-1,0 1 0,0-1 1,0 1-1,0-1 0,0 0 1,1 0-1,-1 0 1,0 0-1,0-1 0,1 1 1,-1-1-1,1 0 1,-1 1-1,1-1 0,0 0 1,0-1-1,0 1 0,0 0 1,0 0-1,0-1 1,1 1-1,-1-1 0,1 0 1,-1 1-1,0-4 0,-1-18-345,11 2-138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9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9 539 19228,'0'0'102,"1"0"1,-1 1-1,1-1 0,-1 0 1,0 1-1,0-1 0,1 0 1,-1 1-1,0-1 0,1 0 1,-1 1-1,0-1 0,0 1 1,0-1-1,0 1 0,1-1 1,-1 1-1,0-1 0,0 0 1,0 1-1,0-1 0,0 1 1,0-1-1,0 1 0,0-1 1,0 1-1,0-1 0,-1 1 1,-4 18 651,0-4 420,4-9-968,0 0 0,1 0 0,0-1 0,0 1 0,0 0 1,1 0-1,0-1 0,0 1 0,0 0 0,4 9 0,-3-12-178,-1 0 0,1-1 0,0 1 0,-1-1 0,1 0-1,0 0 1,0 0 0,1 0 0,-1 0 0,0 0 0,1 0 0,-1-1 0,1 1 0,-1-1-1,1 1 1,0-1 0,0 0 0,-1 0 0,1-1 0,0 1 0,0 0 0,0-1 0,3 0-1,2 1 0,-1-1 0,1 0 0,0-1 0,0 0 0,-1 0-1,1 0 1,-1-1 0,1 0 0,-1-1 0,8-3 0,6-5 49,38-25 0,-42 24-67,0 1-1,1 1 0,26-11 1,-41 20-50,0 1 0,1-1 0,-1 1 0,0-1 0,0 1 0,1 0 0,-1 0 0,0 1 0,1-1 0,2 1 0,-3 0-100,0 0 0,-1-1 0,1 0 0,-1 0 0,1 1 0,0-1 0,-1-1 0,1 1 0,0 0 0,-1-1 0,1 1 0,-1-1 0,1 0 0,-1 0 0,5-2 0,3-4-487,-1-1-1,0 1 1,0-2 0,-1 1 0,0-1 0,-1-1 0,0 1 0,0-1 0,9-20 0,-3 3-675,-2-1 0,15-51-1,7-47-2115,-3-1 5128,-30 126-1676,4-7 2031,-3 18 91,-2 19 54,-1-12-1638,-9 173 2494,11-170-3025,1 0 0,2-1 0,-1 1 0,2-1 0,1 0 0,0 0-1,13 29 1,-16-43-43,1 0 0,-1-1-1,1 0 1,0 0-1,0 1 1,0-2-1,0 1 1,1 0 0,-1-1-1,1 1 1,0-1-1,5 3 1,-6-5 1,-1 0 0,0 0 1,0 0-1,1-1 0,-1 1 0,1 0 0,-1-1 1,0 0-1,1 0 0,-1 0 0,1 0 0,-1 0 0,1 0 1,-1 0-1,0-1 0,1 1 0,-1-1 0,0 0 1,1 0-1,-1 0 0,0 0 0,0 0 0,0 0 0,1-1 1,-1 1-1,3-3 0,3-4 6,1-1 1,-1 1-1,-1-1 1,1 0-1,-2-1 1,1 0-1,5-13 1,32-78 44,-40 92-47,104-303 111,-94 283-25,-5 21 57,-9 8-136,0 0 0,1 0 0,-1 0 0,0 1 0,0-1 0,1 0 0,-1 0 0,0 0 0,0 0 0,1 1 0,-1-1 0,0 0-1,0 0 1,1 1 0,-1-1 0,0 0 0,0 0 0,0 1 0,0-1 0,1 0 0,-1 1 0,0-1 0,0 0 0,0 0 0,0 1 0,0-1 0,0 0 0,0 1 0,0-1 0,0 0 0,0 1 0,0-1 0,0 0 0,0 1 0,9 87 847,-5-42-396,11 48 0,16 22 52,-27-103-474,1-1 1,1 1 0,-1-2 0,2 1-1,0-1 1,16 20 0,-23-30-45,0-1 1,0 1-1,0-1 0,1 0 1,-1 1-1,0-1 0,0 1 1,1-1-1,-1 0 1,0 1-1,1-1 0,-1 0 1,0 1-1,1-1 0,-1 0 1,1 1-1,-1-1 0,0 0 1,1 0-1,-1 0 0,1 1 1,-1-1-1,1 0 0,-1 0 1,1 0-1,-1 0 1,1 0-1,-1 0 0,1 0 1,-1 0-1,1 0 0,-1 0 1,0 0-1,1 0 0,-1 0 1,1-1-1,-1 1 0,1 0 1,-1 0-1,1 0 0,-1-1 1,1 1-1,0-1-31,-1-1 0,1 1 1,-1 0-1,0 0 0,1-1 0,-1 1 0,0 0 1,0 0-1,0-1 0,0 1 0,0 0 0,0-1 0,0 1 1,0 0-1,-1-2 0,-3-9-242,0 0 0,0 0-1,-1 1 1,-1 0 0,0 0 0,0 0 0,-15-17 0,-63-66-811,77 87 1076,-67-64 1741,74 71-1696,0 0 0,-1 0 0,1-1 0,0 1 0,0 0 0,0-1 0,-1 1 0,1 0 0,0 0 0,0-1 0,0 1-1,0 0 1,0-1 0,0 1 0,-1 0 0,1-1 0,0 1 0,0 0 0,0-1 0,0 1 0,0 0 0,0-1 0,0 1 0,1 0 0,-1-1 0,0 1 0,0 0-1,0-1 1,0 1 0,0 0 0,0-1 0,1 1 0,-1 0 0,0-1 0,0 1 0,0 0 0,1 0 0,-1-1 0,0 1 0,0 0 0,1 0 0,-1-1 0,0 1 0,1 0-1,-1 0 1,0 0 0,1 0 0,-1 0 0,0 0 0,1-1 0,-1 1 0,0 0 0,1 0 0,-1 0 0,0 0 0,1 0 0,-1 0 0,0 0 0,1 0 0,24-3 417,-23 3-371,82-7-1909,93-21 1,-126 14 1036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56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16251,'24'62'1225,"-5"-15"-1233,0-17-288,-1-20 80,2-27 168,3-10-80,-4-38-64</inkml:trace>
  <inkml:trace contextRef="#ctx0" brushRef="#br0" timeOffset="1">516 0 19084,'46'66'1192,"-12"-14"-1096,-11-11-176,10-8-176,-4-10-312,-3-23 480,1 0-112,-3-13-104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1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1489 11931,'1'0'68,"0"1"0,1-1 0,-1 0 0,0 0 0,1 0 0,-1 1 0,0-1 0,1 0 0,-1-1 0,0 1 0,1 0 0,-1 0 1,0 0-1,0-1 0,1 1 0,-1-1 0,0 1 0,0-1 0,1 0 0,0 0 0,27-21 148,-22 16-56,326-238 2350,-227 170-2100,552-352 646,99-43-633,-604 362-266,-117 78-197,61-61 0,-88 76-350,-9 14 388,0 0 0,0 0 0,0 0 0,0 0 0,0 0 0,0 0 0,1 0 0,-1-1 0,0 1 0,0 0 0,0 0 0,0 0 0,0 0 0,0 0 0,0 0 0,0 0 0,0-1 0,0 1 0,0 0 0,0 0 0,0 0 0,0 0 0,-1 0 0,1 0 0,0-1 0,0 1 0,0 0 0,0 0 0,0 0 0,0 0 0,0 0 0,0 0 0,0 0 0,0 0 0,0 0 0,0 0 0,-1-1 0,1 1 0,0 0 0,0 0 0,0 0 0,0 0 0,0 0 0,0 0 0,0 0 0,-1 0 0,1 0 0,0 0 0,0 0 0,0 0 0,0 0 0,0 0 0,0 0 0,0 0 0,-1 0 0,1 0 0,0 0 0,0 0 0,0 0 0,0 0 0,0 0 0,0 0 0,-1 1 0,-7 3-152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1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1960 11506,'0'0'27,"0"1"-1,0-1 1,0 0-1,0 0 1,0 1-1,0-1 0,1 0 1,-1 0-1,0 1 1,0-1-1,0 0 1,0 0-1,0 0 0,0 1 1,0-1-1,0 0 1,0 0-1,1 0 0,-1 1 1,0-1-1,0 0 1,0 0-1,0 0 1,1 0-1,-1 0 0,0 1 1,0-1-1,0 0 1,1 0-1,-1 0 0,0 0 1,0 0-1,1 0 1,-1 0-1,0 0 1,0 0-1,1 0 0,-1 0 1,0 0-1,0 0 1,0 0-1,1 0 1,-1 0-1,0 0 0,0 0 1,1 0-1,-1 0 1,0 0-1,0 0 0,0 0 1,1 0-1,-1-1 1,0 1-1,1 0 1,17-11 279,-10 6-138,231-160 2635,-67 43-1714,-23 22-511,545-350 562,-307 237-1079,-29 17-43,-288 155-9,449-272-796,-320 174-630,58-36-1419,-196 141 2011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2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2151 13027,'-19'16'561,"8"-8"-252,0 2-1,-15 17 1,56-40 856,346-212 1385,-197 112-1951,1730-1182 755,-1346 882-2184,-514 377 213,2 2 0,93-45 0,-133 76 232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2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2542 12323,'-25'44'1241,"25"-44"-1233,0 0 0,-1 0 0,1 0 0,0 1 0,0-1 0,0 0 0,0 0 0,0 0-1,0 0 1,-1 0 0,1 0 0,0 0 0,0 1 0,0-1 0,0 0 0,0 0 0,0 0 0,0 0 0,0 0 0,0 1 0,0-1-1,0 0 1,0 0 0,0 0 0,0 0 0,0 0 0,0 1 0,0-1 0,0 0 0,0 0 0,0 0 0,0 0 0,0 0-1,0 1 1,0-1 0,0 0 0,0 0 0,0 0 0,0 0 0,0 0 0,0 1 0,0-1 0,1 0 0,-1 0 0,0 0-1,0 0 1,0 0 0,0 0 0,0 0 0,0 1 0,0-1 0,1 0 0,-1 0 0,0 0 0,10-4 384,39-21 712,88-61-1,-86 52-712,398-263 1444,200-145-836,-396 265-836,719-500 86,-188 167-555,-265 229-1353,-446 244 1331,-41 15-75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3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2649 15155,'-5'3'627,"4"-6"-384,11-10-209,10-1 18,0 1-1,1 0 1,33-14-1,27-15 100,266-175 311,-147 91-278,556-378 153,-384 250-298,222-140 29,205-139-240,-36 82-1728,-747 442 1582,1 1 0,0 0-1,1 2 1,33-9 0,-50 14 298,0 1 1,-1 0-1,1 0 1,0 0-1,-1 0 1,1-1-1,0 1 1,-1 0-1,1 0 1,0 0-1,-1 0 1,1 0-1,0 0 1,-1 1-1,1-1 0,0 0 1,-1 0-1,1 0 1,-1 1-1,1-1 1,0 0-1,-1 1 1,1-1-1,-1 0 1,1 1-1,0 0 1,-1 0 0,0-1 1,0 1-1,-1 0 1,1 0-1,0 0 1,0 0 0,-1-1-1,1 1 1,-1 0-1,1 0 1,-1-1-1,1 1 1,-1 0-1,1-1 1,-1 1 0,1-1-1,-1 1 1,0 0-1,0 0 1,-34 25-382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3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2078 9706,'3'0'132,"-1"0"1,0-1-1,1 1 0,-1-1 1,0 0-1,1 1 1,-1-1-1,0 0 0,0 0 1,0-1-1,0 1 0,0 0 1,3-3-1,9-5 202,211-132 2988,186-135-1683,-117 81-1211,-34 18-195,795-522 146,-192 193-1193,-758 445 642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4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1855 9914,'-1'3'65,"0"0"25,1-1 0,-1 1 0,1-1 0,0 1 0,-1-1 0,1 1 0,0 0 0,1-1 0,-1 4 0,0-6-65,1 1 0,-1-1 0,0 1 0,0-1 0,1 1 0,-1-1 0,0 1 0,1-1 0,-1 1 0,0-1 0,1 0-1,-1 1 1,1-1 0,-1 0 0,1 1 0,-1-1 0,1 0 0,-1 0 0,1 1 0,0-1 0,1 0 15,0 1 1,-1-1-1,1 0 0,0 0 1,0 0-1,-1 0 0,1 0 1,0-1-1,-1 1 0,3-1 1,12-5 272,1 0 0,-1-1 0,0-1 0,23-16 0,543-379 2696,-128 83-2562,-67 57-367,389-247-476,-643 429-95,257-143-1755,-304 183 1698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4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1267 8290,'1'1'50,"-1"0"0,0 0-1,0 0 1,1 0 0,-1 0 0,1 0 0,-1 0 0,1 0 0,-1-1 0,1 1 0,-1 0-1,1 0 1,0 0 0,-1-1 0,1 1 0,0-1 0,0 1 0,0 0 0,-1-1 0,1 1-1,0-1 1,0 0 0,0 1 0,0-1 0,0 0 0,0 1 0,0-1 0,0 0 0,0 0 0,0 0-1,0 0 1,0 0 0,0 0 0,0 0 0,0 0 0,0 0 0,0-1 0,0 1 0,0 0-1,0-1 1,0 1 0,-1 0 0,3-2 0,6-3 117,0 0-1,0-1 1,14-11 0,0 0 420,252-155 2242,-164 97-2225,398-253 656,-439 286-1171,840-485-247,-815 476 78,-24 14-32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4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36 626 9938,'-26'53'968,"16"-5"-704,23-28 16,21-6 1137,28-24-1065,10-16 8,29-15 24,16-8-8,17-15 56,7-5-48,3-12-120,-2 1-80,-4 7-120,-6-1 216,-20 5-248,-13 3 48,-25 7-32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55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0 196 7946,'19'-84'2434,"2"-13"4555,-17 83-2216,-4 18-2725,-5 31-2058,1-16 329,-4 82-79,5 129 1,4-131-202,19 282-46,0-41 39,-18 75 19,-1-394 39,0-1 1,2 1 0,1-1-1,0 1 1,8 20 0,-7-25 70,-2 0 0,0 1 0,-1-1 0,0 23 0,3 29-543,-5-67 342,0-1 1,0 1 0,0-1-1,0 1 1,0-1 0,0 1-1,1 0 1,-1-1-1,0 1 1,0-1 0,0 1-1,0-1 1,1 1 0,-1-1-1,0 1 1,0-1 0,1 1-1,-1-1 1,0 0 0,1 1-1,-1-1 1,1 1 0,-1-1-1,0 0 1,1 1 0,-1-1-1,1 0 1,-1 0 0,1 1-1,-1-1 1,1 0 0,-1 0-1,1 0 1,-1 0 0,1 1-1,0-1 1,-1 0 0,1 0-1,-1 0 1,1 0 0,-1 0-1,1 0 1,-1-1-1,1 1 1,-1 0 0,1 0-1,-1 0 1,1 0 0,-1-1-1,1 1 1,-1 0 0,1 0-1,-1-1 1,1 1 0,-1 0-1,1-1 1,-1 1 0,0-1-1,1 1 1,-1 0 0,0-1-1,1 1 1,-1-1 0,0 1-1,1-2 1,10-14-541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57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15707,'-8'-3'1281,"14"6"-945,2 8-144,16 16 656,9 13-248,13 16-288,2 9-96,10 15-80,10 9 0,1 5-16,1 4-24,1-6-184,-3-6-160,-7-15-376,-3-8 544,-14-23-112,-7-15-40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56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17332,'-11'7'1415,"5"-2"2446,20-3-1240,15-1-1299,45 8 1,1 1-990,123 0-236,183 20 114,-326-25-150,93-2 0,-90-4-75,-55 1-27,0 0 0,-1 1 0,1-1 1,0 1-1,0-1 0,-1 1 0,1 0 0,-1 0 0,5 2 0,-6-2-3,-1-1 0,0 0 1,1 0-1,-1 0 1,0 1-1,1-1 1,-1 0-1,0 0 0,0 1 1,1-1-1,-1 0 1,0 1-1,0-1 0,1 0 1,-1 1-1,0-1 1,0 1-1,0-1 1,0 0-1,0 1 0,0-1 1,0 0-1,0 1 1,0-1-1,0 1 0,0 0 1,0 0-12,0-1 1,-1 1-1,0 0 1,1 0-1,-1 0 1,1 0-1,-1-1 1,0 1-1,0 0 0,1-1 1,-1 1-1,0 0 1,0-1-1,0 1 1,-1 0-1,-14 5-440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16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50 118 9362,'-16'1'880,"12"0"-573,-1-1 1,1 1-1,0-1 0,0 1 1,0 0-1,-5 2 0,17-16 956,-7 12-1221,3-1 64,-1-1-1,0 1 0,1-1 1,-1 0-1,-1 0 0,1 0 1,0 0-1,-1-1 0,1 1 0,-1-1 1,0 1-1,0-1 0,-1 0 1,3-6-1,-4 10-95,0 0 0,0 0 0,0 0 0,0 0 0,0-1 0,0 1 0,0 0 1,0 0-1,0 0 0,0 0 0,0-1 0,0 1 0,0 0 0,0 0 0,0 0 0,0 0 0,0 0 0,0-1 0,0 1 0,0 0 0,0 0 1,0 0-1,0 0 0,-1 0 0,1-1 0,0 1 0,0 0 0,0 0 0,0 0 0,0 0 0,0 0 0,0 0 0,-1 0 0,1 0 0,0 0 1,0-1-1,0 1 0,0 0 0,0 0 0,-1 0 0,1 0 0,0 0 0,0 0 0,-9 4 193,-6 12-42,14-15-157,0 1 1,0-1-1,0 1 1,0 0-1,0-1 1,0 1-1,1 0 1,-1 0 0,1 0-1,-1-1 1,1 1-1,0 0 1,0 0-1,-1 0 1,1 0-1,1 0 1,-1 0-1,0 0 1,0-1-1,1 4 1,0-4-1,0 1 1,0-1 0,0 0-1,0 1 1,1-1 0,-1 0-1,0 0 1,0 0 0,1 0-1,-1 0 1,1 0 0,-1 0-1,1 0 1,-1 0 0,1-1-1,-1 1 1,1-1 0,2 1-1,1 0 11,1 0 0,0 0 0,0-1 0,-1 0 0,1 0 0,0 0 0,0-1 0,-1 0 0,1 0-1,0 0 1,-1-1 0,8-3 0,-7 2 4,0-1-1,-1 0 1,1 0-1,-1 0 1,8-9-1,-12 11-10,1 0 0,-1 1 1,0-1-1,1 0 0,-1 0 0,0 0 0,0 0 0,-1 0 0,2-4 0,-1 5-5,-1 0 0,0 0 0,0 0 0,0 0 0,0 0 0,0 1 0,-1-1 0,1 0 0,0 0 0,0 0 0,0 0 0,-1 1 0,1-1 0,-1 0 0,1 0 0,0 0 0,-1 1 0,1-1 0,-1 0 0,0 1 0,1-1 0,-1 0 0,1 1 0,-3-2 0,2 1-1,-1 0 1,0 1-1,0-1 1,0 0-1,0 1 1,0 0-1,0-1 1,0 1-1,-1 0 1,1 0-1,0 0 1,0 0-1,0 0 0,0 1 1,0-1-1,0 0 1,0 1-1,0 0 1,0 0-1,0-1 1,0 1-1,0 0 1,-2 2-1,-1 0 3,0 0-1,0 1 1,0-1-1,0 1 1,1 0-1,-8 9 1,12-13-3,-1 0 0,1 1 0,0-1 0,-1 0 0,1 1 1,0-1-1,0 0 0,-1 1 0,1-1 0,0 0 0,0 1 0,0-1 1,-1 1-1,1-1 0,0 0 0,0 1 0,0-1 0,0 1 1,0-1-1,0 1 0,0-1 0,0 0 0,0 1 0,0 0 0,9-1 47,13-11 10,-17 7-47,1-1 0,-1 0 0,0 0-1,0 0 1,-1-1 0,0 0 0,0 1 0,0-1 0,-1-1 0,4-8 0,-7 15-12,1-1 0,-1 1 1,0 0-1,0 0 0,0-1 1,0 1-1,1 0 0,-1-1 0,0 1 1,0 0-1,0 0 0,0-1 1,0 1-1,0 0 0,0 0 1,0-1-1,0 1 0,0 0 0,0-1 1,0 1-1,0 0 0,0-1 1,0 1-1,0 0 0,-1 0 1,1-1-1,0 1 0,0 0 1,0 0-1,0-1 0,0 1 0,-1 0 1,1 0-1,0 0 0,0-1 1,0 1-1,-1 0 0,1 0 1,0 0-1,0-1 0,-1 1 1,1 0-1,0 0 0,0 0 0,-1 0 1,1 0-1,0 0 0,-1 0 1,1 0-1,0 0 0,0 0 1,-1 0-1,1 0 0,0 0 1,-1 0-1,1 0 0,0 0 0,0 0 1,-1 0-1,1 0 0,0 0 1,0 0-1,-1 1 0,-17 9 14,14-6-10,0 0 1,0 0-1,0 0 0,0 1 1,1 0-1,0 0 1,0 0-1,0 0 0,1 0 1,0 0-1,0 1 0,0-1 1,1 1-1,-2 6 0,3-12-2,0 1 0,0-1 0,0 1-1,0-1 1,0 1 0,0-1-1,0 1 1,0 0 0,0-1 0,0 1-1,1-1 1,-1 1 0,0-1 0,0 1-1,0-1 1,1 1 0,-1-1 0,0 1-1,1-1 1,-1 0 0,0 1-1,1-1 1,-1 1 0,0-1 0,1 0-1,-1 1 1,1-1 0,-1 0 0,1 0-1,-1 1 1,1-1 0,-1 0 0,1 0-1,-1 0 1,1 1 0,-1-1-1,1 0 1,-1 0 0,1 0 0,-1 0-1,1 0 1,-1 0 0,1 0 0,-1 0-1,1 0 1,0-1 0,-1 1 0,1 0-1,-1 0 1,1 0 0,-1-1-1,1 1 1,-1 0 0,0 0 0,1-1-1,-1 1 1,1 0 0,0-1 0,27-20 133,-23 16-96,1-1-1,-1 1 1,-1-1 0,6-8 0,-9 13-28,0-1 1,0 0 0,0 0-1,0 0 1,0 0-1,-1 0 1,1 0 0,0 0-1,-1 0 1,0 0 0,1 0-1,-1-1 1,0 1-1,0 0 1,0 0 0,-1 0-1,1 0 1,-1-4-1,0 5-6,0 0-1,1 1 1,-1-1-1,1 1 1,-1-1-1,0 1 0,1-1 1,-1 1-1,0-1 1,1 1-1,-1 0 0,0-1 1,0 1-1,1 0 1,-1 0-1,0 0 0,0-1 1,1 1-1,-1 0 1,0 0-1,0 0 0,0 0 1,1 0-1,-1 0 1,-1 1-1,-21 3 8,20-2-13,0 0 0,-1-1 0,1 1 0,0 0-1,0 0 1,0 1 0,0-1 0,1 1 0,-1-1 0,1 1-1,-3 3 1,-8 9-124,13-15 139,0 0 0,0 0 0,0 0 0,0 1-1,1-1 1,-1 0 0,0 0 0,0 0 0,0 1-1,0-1 1,0 0 0,0 0 0,0 0 0,0 1-1,1-1 1,-1 0 0,0 0 0,0 0 0,0 0-1,0 0 1,1 0 0,-1 1 0,0-1 0,0 0-1,0 0 1,1 0 0,-1 0 0,0 0 0,0 0-1,0 0 1,1 0 0,-1 0 0,0 0-1,1 0 1,0-1 57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59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9 18492,'15'4'1784,"-6"-2"-1184,3-4-383,-15 2 1399,-6-3-1712,-7 2 160,-4-2-184,-6-3-176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1.9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0 13259,'-6'41'911,"2"-22"-783,1 1 0,1-1 0,1 1 0,1 31 0,9-1-29,3 0 0,1-1 0,27 65 0,1 4-27,4 40-51,24 169 0,2 167-19,-52-346-1,20 155 1,54 379 12,40-6-6,11-144-66,-14-55-39,-22 3 30,17 316-74,-5-30 128,208 1267 16,-314-1939 9,48 307 85,22-9 49,-76-355-549,3-1 0,1-1 0,1 0 1,20 36-1,-26-59 47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2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1 173 16868,'5'30'365,"0"0"1,-2 1-1,-1 60 0,2 19-331,-3-100-26,13 111 32,-10-100-7,0-1 0,1 0 1,14 33-1,-18-51-9,-1 0 1,1 0-1,0 0 0,0 0 0,0 0 1,0 0-1,0 0 0,1 0 1,-1-1-1,1 1 0,-1 0 0,1-1 1,-1 0-1,1 1 0,0-1 0,0 0 1,-1 0-1,1 0 0,0 0 1,3 1-1,-3-2 6,0 0 0,0 0 1,-1 0-1,1 0 0,0-1 0,0 1 1,-1-1-1,1 1 0,0-1 0,-1 0 1,1 1-1,-1-1 0,1 0 0,0 0 1,-1 0-1,0 0 0,1-1 0,-1 1 1,2-2-1,6-9 182,1 0 0,-2 0-1,1-1 1,8-21 0,-12 25-110,76-147 1381,-16 28-751,97-143-1,-155 261-875,15-21-609,-21 29 687,0 0 1,0 0-1,0 0 1,0 0-1,0 0 0,0 0 1,-1 0-1,1 0 1,-1 0-1,0 0 1,1 0-1,-1 0 1,0-3-1,0 5 48,-1-1 1,1 1-1,0 0 0,0-1 0,0 1 0,-1-1 0,1 1 0,0 0 1,-1-1-1,1 1 0,0 0 0,-1-1 0,1 1 0,0 0 0,-1-1 1,1 1-1,-1 0 0,1 0 0,-1 0 0,1-1 0,-1 1 0,0 0 1,-15-2-528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3.3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14051,'13'27'1272,"1"-2"-1040,6-4-120,3-1 224,10-5-368,0-5 216,6-12-224,2-4-40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4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68 16331,'-13'13'279,"1"1"-1,1 0 0,0 1 0,0 0 0,2 0 0,0 1 0,0 0 0,2 1 0,0 0 1,1 0-1,1 1 0,-4 20 0,8-36-266,1 0 0,0-1 0,0 1-1,0 0 1,0 0 0,0 0 0,0 0 0,0 0 0,0 0 0,1 0 0,-1 0 0,2 2-1,-2-4-5,0 1 0,0-1 0,1 0 0,-1 1 0,0-1 0,1 0 0,-1 0 0,0 0 0,1 1 0,-1-1 0,0 0 0,1 0 0,-1 0-1,0 0 1,1 1 0,-1-1 0,1 0 0,-1 0 0,0 0 0,1 0 0,-1 0 0,1 0 0,-1 0 0,0 0 0,1 0 0,-1 0 0,1-1-1,-1 1 1,0 0 0,1 0 0,-1 0 0,0 0 0,1 0 0,-1-1 0,4-1 42,0-1-1,0 0 1,-1 0 0,0 0-1,1 0 1,-1-1-1,0 1 1,2-5 0,9-14 403,16-37 0,-20 37 149,25-38 0,-34 58-580,-1 1 1,1 1-1,-1-1 1,1 0-1,0 0 1,0 0 0,-1 0-1,1 0 1,0 1-1,0-1 1,0 0 0,0 0-1,0 1 1,0-1-1,0 1 1,0-1-1,2 0 1,-3 1-17,1 1 0,-1-1 0,1 0-1,-1 0 1,0 0 0,1 1 0,-1-1 0,1 0-1,-1 1 1,0-1 0,1 0 0,-1 1 0,0-1 0,1 1-1,-1-1 1,0 0 0,1 1 0,-1-1 0,0 1 0,0-1-1,0 1 1,0-1 0,1 1 0,-1-1 0,0 1-1,0 0 1,1 7 32,0 1-1,0-1 1,-1 12 0,-1-14 82,2-6-114,-1-1 0,0 1 1,0 0-1,0 0 0,0 0 0,0 0 0,0 0 0,0 0 0,0 0 0,0 0 0,0 0 0,0 0 0,0 0 0,0 0 0,0 0 0,0 0 0,0 0 0,0 0 0,0 0 0,0 0 0,1 0 1,-1 0-1,0 0 0,0 0 0,0 0 0,0 0 0,0 0 0,0 0 0,0 0 0,0 0 0,0 0 0,0 0 0,0 0 0,0 0 0,0 0 0,0 0 0,1 0 0,-1 0 0,0 0 0,0 0 1,0 0-1,0 0 0,0 0 0,0 0 0,0 0 0,0 0 0,0 0 0,0 0 0,0 0 0,0 0 0,0 0 0,0 0 0,0 1 0,0-1 0,0 0 0,0 0 0,0 0 0,0 0 0,0 0 1,0 0-1,0 0 0,0 0 0,0 0 0,0 0 0,0 0 0,0 0 0,7-7 114,4-12-29,-8 12-93,0 0 0,-1-1 0,1 1 0,-2-1-1,1 0 1,-1 1 0,0-1 0,0-11 0,13 2-247,-2-1 220,-12 18 28,1 0-1,-1 0 1,1-1-1,0 1 1,-1 0-1,1 0 0,-1 0 1,1-1-1,0 1 1,-1 0-1,1 0 1,-1 0-1,1 0 1,0 0-1,-1 0 0,1 0 1,0 0-1,-1 1 1,1-1-1,-1 0 1,1 0-1,0 0 1,-1 1-1,1-1 0,-1 0 1,1 1-1,0-1-16,-20-15-9,17 15 37,-1 0 0,1 0 0,0 0 0,0 0 1,-1 1-1,1-1 0,0 1 0,0-1 0,0 1 0,0 0 0,0 0 0,0 0 0,0 0 1,0 0-1,-3 3 0,-28 23 166,30-24-165,-10 10 26,0 0 0,1 1 0,0 0-1,-10 17 1,18-25-23,0 0-1,1 1 0,-1 0 1,1 0-1,1 0 0,-1 0 1,1 0-1,0 1 0,1-1 1,0 1-1,0-1 0,0 13 1,1-19-13,0 0 1,0 0-1,0 0 1,0 0-1,0 0 1,0 0-1,0 0 1,1 0-1,-1 0 1,0 0-1,1 0 1,-1 0-1,0-1 1,1 1-1,-1 0 1,1 0-1,-1 0 1,1-1-1,-1 1 1,1 0-1,0 0 1,-1-1-1,1 1 1,0-1-1,0 1 1,0-1-1,-1 1 1,1-1-1,0 1 1,0-1-1,0 0 1,0 1-1,0-1 1,0 0-1,0 0 1,-1 0-1,1 1 1,0-1-1,0 0 1,0 0-1,0-1 1,0 1-1,0 0 1,0 0-1,0 0 1,0-1-1,0 1 1,0 0-1,-1-1 1,1 1-1,1-1 1,4-2-3,0-1 0,0 1 0,0-1 0,-1 0 0,1 0 0,4-6 0,0 0 21,0-2-1,-1 1 1,10-17-1,-16 24-6,0 0 0,-1-1 0,1 1 0,-1-1 0,-1 0 0,1 1 0,0-1-1,-1 0 1,0 0 0,0 0 0,-1 0 0,0 0 0,0-7 0,0 11-8,0 0-1,0 0 1,-1 0 0,1 0 0,0 0 0,-1 1-1,1-1 1,-1 0 0,0 0 0,1 0 0,-1 0 0,0 0-1,1 1 1,-1-1 0,0 0 0,0 1 0,1-1-1,-1 1 1,0-1 0,0 0 0,0 1 0,0 0-1,-1-1 1,1 1-2,1 0 0,-1-1 0,1 1 0,-1 0-1,1 0 1,-1 0 0,0 0 0,1 0 0,-1 0 0,1 0 0,-1 0-1,0 0 1,1 0 0,-1 1 0,1-1 0,-1 0 0,1 0-1,-1 0 1,0 1 0,1-1 0,-1 0 0,1 1 0,-1-1 0,1 0-1,0 1 1,-1-1 0,1 1 0,-1-1 0,1 1 0,0-1 0,-1 1-1,1-1 1,0 1 0,0-1 0,-1 1 0,1-1 0,0 1 0,0-1-1,0 2 1,-1-2-6,1 1 0,0-1 0,0 1 0,0-1 0,0 1 0,0-1-1,0 1 1,0-1 0,1 1 0,-1-1 0,0 1 0,0-1 0,0 1 0,0-1 0,1 0 0,-1 1-1,0-1 1,0 1 0,1-1 0,-1 0 0,0 1 0,1-1 0,-1 0 0,0 1 0,1-1-1,-1 0 1,1 1 0,-1-1 0,0 0 0,1 0 0,-1 1 0,1-1 0,-1 0 0,1 0 0,-1 0-1,1 0 1,-1 0 0,1 0 0,-1 0 0,1 0 0,-1 0 0,1 0 0,-1 0 0,1 0-1,-1 0 1,1 0 0,0 0 0,26-6-138,-3-6 5,32-20-1,-42 22 119,1 1 1,0 1-1,1 0 0,0 1 1,0 1-1,22-6 0,-37 11 19,1 1 0,-1 0-1,1-1 1,-1 1 0,1 0-1,-1 0 1,1 0 0,0 0-1,-1 0 1,1 0 0,-1 0 0,1 0-1,-1 1 1,1-1 0,-1 1-1,1-1 1,-1 1 0,1-1-1,-1 1 1,0 0 0,1 0-1,-1 0 1,0 0 0,0 0-1,1 0 1,-1 0 0,0 0-1,0 0 1,0 1 0,0-1-1,-1 0 1,1 1 0,0-1-1,0 0 1,-1 1 0,1-1-1,-1 1 1,1-1 0,-1 1-1,0 2 1,1 6 1,0 1 0,-1-1-1,-1 0 1,1 1 0,-4 11 0,2-4 14,2-17-13,0-1 1,-1 0-1,1 0 0,0 1 1,0-1-1,0 0 0,0 0 0,0 1 1,0-1-1,0 0 0,0 1 1,0-1-1,0 0 0,0 0 0,0 1 1,0-1-1,0 0 0,0 0 1,0 1-1,0-1 0,0 0 0,1 1 1,-1-1-1,0 0 0,0 0 1,0 0-1,0 1 0,0-1 1,1 0-1,-1 0 0,0 1 0,0-1 1,1 0-1,-1 0 0,0 0 1,0 0-1,0 0 0,1 1 0,-1-1 1,0 0-1,1 0 0,-1 0 1,0 0-1,0 0 0,1 0 1,15-9 35,17-21 2,-32 28-36,13-13 10,30-28 19,-39 39-42,-1 0 1,1 1-1,0-1 0,0 1 0,1 0 0,-1 1 0,11-4 0,-16 5 7,1 1-1,0 0 1,0 0-1,0 0 0,-1-1 1,1 1-1,0 0 1,0 0-1,0 0 0,0 1 1,-1-1-1,1 0 1,0 0-1,0 0 0,0 1 1,-1-1-1,1 0 1,0 0-1,0 1 0,-1-1 1,1 1-1,0-1 1,-1 1-1,1-1 0,-1 1 1,1-1-1,0 1 1,-1 0-1,1-1 0,-1 1 1,1 0-1,-1 0 1,1 0-1,7 32-575,-4-13-615,-4-20 1170,0 0 0,0 0 0,0 1 0,0-1-1,0 0 1,0 0 0,0 1 0,1-1 0,-1 0-1,0 0 1,0 1 0,0-1 0,0 0 0,0 0-1,0 1 1,1-1 0,-1 0 0,0 0 0,0 0-1,0 1 1,1-1 0,-1 0 0,0 0 0,0 0 0,0 0-1,1 0 1,-1 1 0,0-1 0,0 0 0,1 0-1,-1 0 1,0 0 0,0 0 0,1 0 0,-1 0-1,0 0 1,0 0 0,1 0 0,-1 0 0,0 0-1,1 0 1,-1 0 0,0 0 0,0 0 0,1 0-1,-1-1 1,0 1 0,1 0 0,10-13-504,4-12-110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4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1 16107,'-20'50'1858,"-11"36"923,31-86-2757,0 0 1,-1 1-1,1-1 0,0 0 1,0 1-1,0-1 1,0 0-1,0 0 0,0 1 1,0-1-1,0 0 0,0 1 1,0-1-1,0 0 1,0 1-1,0-1 0,0 0 1,0 1-1,0-1 1,0 0-1,0 0 0,0 1 1,0-1-1,1 0 1,-1 0-1,0 1 0,0-1 1,0 0-1,1 0 1,-1 1-1,0-1 0,0 0 1,0 0-1,1 0 0,-1 1 1,0-1-1,0 0 1,1 0-1,-1 0 0,0 0 1,1 0-1,-1 1 1,0-1-1,0 0 0,1 0 1,-1 0-1,0 0 1,1 0-1,-1 0 0,0 0 1,1 0-1,-1 0 1,0 0-1,0 0 0,1 0 1,-1-1-1,0 1 0,1 0 1,-1 0-1,1 0 1,25-11 1,-11 5 4,-5 4-32,0 0 0,0 0 0,0 1 0,1 1 0,-1-1 0,0 2 0,17 1-1,-20-1 2,0 1 0,-1-1 1,1 1-1,-1 0 0,1 1 0,-1 0 0,0 0 0,0 0 0,0 0 0,0 1 0,-1 0 0,9 8 0,-13-11 8,0 1 1,1-1 0,-1 1 0,0-1-1,0 1 1,0-1 0,0 1-1,0 0 1,0 0 0,-1 0 0,1-1-1,-1 1 1,1 0 0,-1 0-1,1 0 1,-1 0 0,0 0 0,0 0-1,0 0 1,-1 4 0,0-3 24,0 1 1,0-1 0,-1 0 0,1 1-1,-1-1 1,0 0 0,0 0-1,0 0 1,0 0 0,-5 4 0,0 0 37,0 0-1,0-1 1,-1 0 0,0-1 0,0 0 0,-1 0 0,-17 7 0,21-10-133,0-1-1,1 1 0,-1-1 1,0 0-1,0 0 0,-1-1 1,1 0-1,0 1 0,0-2 1,0 1-1,-10-2 0,13 1 37,0 0 0,0 0 0,0 0 0,0 0 0,0 0 0,1-1 0,-1 1 0,0-1-1,1 1 1,-1-1 0,1 1 0,0-1 0,-1 0 0,1 0 0,0 1 0,0-1 0,0 0-1,0 0 1,0 0 0,1-1 0,-1 1 0,0 0 0,1 0 0,0 0 0,0 0 0,-1 0-1,1-1 1,0 1 0,1 0 0,-1-3 0,3-25-442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5.0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 15539,'3'4'295,"0"1"0,0 0-1,0 0 1,-1 0 0,0 0-1,0 0 1,0 1 0,0-1-1,-1 1 1,0-1 0,0 11-1,9 25 1229,-10-38-1431,2 0-1,-1 0 1,0 0 0,1 0 0,-1 0 0,1 0 0,0-1 0,0 1-1,0-1 1,0 1 0,0-1 0,1 0 0,-1 0 0,1 0-1,-1 0 1,1 0 0,0 0 0,3 1 0,-3-2-58,1-1-1,-1 1 1,1 0 0,-1-1-1,1 0 1,-1 0 0,1 0-1,0 0 1,-1 0 0,1-1-1,-1 0 1,0 0 0,1 0-1,-1 0 1,1 0 0,3-3 0,13-7-12,-2 0 0,0-1 0,30-26 1,-30 23-13,0 0 1,0 2 0,25-14 0,-41 26-3,0 0 0,0 0 0,0 0 1,0 1-1,0-1 0,0 0 0,0 1 1,0-1-1,0 1 0,0 0 0,1-1 1,-1 1-1,0 0 0,0 1 0,0-1 1,0 0-1,0 0 0,1 1 0,-1 0 1,3 0-1,-2 1 12,-1 0 0,1 0 0,-1 1 0,1-1 0,-1 0 1,0 1-1,0-1 0,0 1 0,0 0 0,0 0 0,-1 0 0,3 4 0,-3-3 35,0-1 0,1 0-1,0 0 1,0 1-1,0-1 1,0-1-1,0 1 1,1 0 0,-1 0-1,1-1 1,4 4-1,-5-5-30,0 0 0,0-1 0,0 1 0,0-1 0,0 0 0,0 1 0,0-1-1,0 0 1,0 0 0,0 0 0,-1 0 0,1-1 0,0 1 0,0-1 0,0 1 0,0-1-1,0 1 1,0-1 0,0 0 0,-1 0 0,1 0 0,0 0 0,1-2 0,26-16 121,-17 11-111,1 0 1,-1 1 0,1 0-1,18-7 1,-27 13-39,-1 0 1,1 0-1,0 0 1,-1 1-1,1-1 1,0 1-1,0 0 0,-1 0 1,1 0-1,0 0 1,0 1-1,-1-1 1,1 1-1,0 0 1,-1 1-1,1-1 0,-1 0 1,1 1-1,-1 0 1,0 0-1,5 3 1,20 20-50,-23-19 41,0-1-1,1 0 1,0 0-1,0-1 1,11 7-1,-14-10 9,-1 0-1,1 0 1,-1 0-1,1-1 1,-1 1-1,1-1 1,-1 1-1,1-1 1,-1 0-1,1 0 1,-1-1-1,1 1 1,-1 0-1,1-1 1,-1 0-1,1 1 1,-1-1-1,1 0 1,-1 0-1,0 0 0,4-3 1,2-1-135,0 0 1,-1-1 0,1 0-1,-1 0 1,0-1-1,-1 0 1,0-1-1,0 1 1,0-1-1,-1 0 1,5-11-1,-2-1-190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5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19924,'1'5'266,"0"1"0,0-1 1,0 0-1,-1 1 0,1-1 0,-1 1 0,-1-1 0,1 1 0,-2 7 0,0 12 415,1-5-276,2 0 0,5 32 0,-5-46-374,0 0 0,0 0 0,1 0 0,0 0 0,0-1 0,1 1 0,-1-1 1,1 1-1,0-1 0,1 0 0,-1 0 0,1 0 0,4 4 0,-6-7-28,1-1 1,-1 1-1,0-1 1,0 0-1,1 0 1,-1 0-1,1 0 1,-1 0-1,1 0 1,-1 0-1,1-1 1,-1 0-1,1 1 0,0-1 1,-1 0-1,1 0 1,0 0-1,-1-1 1,1 1-1,-1-1 1,1 1-1,0-1 1,-1 0-1,0 0 1,1 0-1,-1 0 0,1-1 1,-1 1-1,0 0 1,2-3-1,7-4 7,-1 0 0,0-1 0,-1 0-1,13-16 1,13-23 44,-24 31-18,1 1 0,15-15 1,-26 30-36,-1 0 0,1 1 0,-1-1 0,1 1 0,-1-1 0,1 1 0,-1-1 0,1 1 0,0 0 0,-1-1 1,1 1-1,0 0 0,-1-1 0,1 1 0,0 0 0,-1 0 0,1 0 0,0 0 0,0 0 0,-1 0 0,1-1 0,0 2 0,-1-1 0,1 0 1,0 0-1,0 0 0,-1 0 0,1 0 0,0 0 0,-1 1 0,1-1 0,0 0 0,-1 1 0,1-1 0,-1 0 0,1 1 0,0-1 0,-1 1 1,1-1-1,-1 1 0,1-1 0,-1 1 0,1 0 0,-1-1 0,0 1 0,1-1 0,-1 1 0,0 0 0,1-1 0,-1 1 0,0 1 0,4 6 5,-1 0 0,0 0 0,2 14 0,-2-11-1,-1-6-16,0 5 26,1 0-1,0-1 1,1 0-1,6 12 1,-9-20-19,-1 0 1,1 0-1,-1 0 0,1 0 1,0 0-1,-1 0 0,1 0 1,0 0-1,-1 0 0,1-1 1,0 1-1,0 0 1,0-1-1,0 1 0,0 0 1,0-1-1,0 1 0,0-1 1,0 1-1,0-1 0,0 0 1,0 0-1,0 1 1,0-1-1,0 0 0,1 0 1,-1 0-1,0 0 0,0 0 1,0 0-1,0 0 1,0-1-1,0 1 0,1 0 1,-1-1-1,0 1 0,0 0 1,0-1-1,0 1 0,0-1 1,0 0-1,-1 1 1,1-1-1,0 0 0,0 0 1,0 1-1,0-1 0,0-1 1,10-11-475,-2-1 1,1 1 0,-2-1-1,0-1 1,0 0 0,7-22-1,-8 21 324,6-13-541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58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15003,'25'42'1160,"-2"31"-823,9 13-177,7 10 288,6 0-72,11 0-56,3-6-152,6-17-232,-1-14-56,-1-27-232,-3-18-104,-11-24 304,-7-17-40,-11-35-137</inkml:trace>
  <inkml:trace contextRef="#ctx0" brushRef="#br0" timeOffset="1">838 83 17276,'40'72'1080,"3"11"-936,3 3-88,5-7 128,-1-12-120,-1-24-192,-6-15-120,-6-38-224,-4-20-64,-8-26 336,-9-13-104,-5-11-112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6.8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1 18364,'-8'3'1696,"-4"8"-1160,-2 1-176,4 2 601,-2-1-745,4 4-24,-5-4-136,3 0-160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8.5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221 524 14419,'1'-1'185,"0"-1"-1,0 0 0,-1 1 1,1-1-1,-1 0 1,1 0-1,-1 0 1,1 1-1,-1-1 1,0 0-1,0 0 0,0 0 1,0 0-1,0 0 1,-1 1-1,1-1 1,-1 0-1,1 0 1,-1 0-1,1 1 1,-1-1-1,0 0 0,0 1 1,0-1-1,0 0 1,0 1-1,0-1 1,0 1-1,-2-2 1,-1 1 36,1 0 1,0 0 0,-1 1-1,1-1 1,0 1 0,-1 0 0,0 0-1,1 0 1,-1 0 0,0 1-1,1-1 1,-1 1 0,0 0 0,-5 1-1,3-1-133,-1 1-1,0 0 1,0 1-1,1 0 1,-1 0-1,1 0 0,-1 1 1,1 0-1,0 0 1,0 0-1,0 1 1,1 0-1,-1 0 1,1 1-1,0 0 0,0-1 1,-4 7-1,4-4-65,0-1-1,1 1 0,0-1 1,0 1-1,1 0 1,0 1-1,0-1 1,0 0-1,1 1 0,0 0 1,1-1-1,0 1 1,0 0-1,0 13 0,1-19-14,0 0-1,0 0 1,0 0-1,0 0 1,1 0-1,-1 0 0,1 0 1,-1 0-1,1 0 1,-1 0-1,1 0 1,0 0-1,0 0 0,0-1 1,0 1-1,0 0 1,1-1-1,-1 1 0,0-1 1,1 1-1,2 1 1,-3-2-1,1-1 1,0 1 0,0-1-1,0 1 1,0-1-1,0 0 1,0 1-1,0-1 1,0 0 0,0-1-1,0 1 1,0 0-1,0 0 1,0-1 0,0 1-1,0-1 1,3-1-1,6-3 16,1-1 0,-1-1 0,-1 1 0,1-2 0,13-11 0,6-9 51,-1-2 0,-1-1 0,39-56-1,-65 84-66,0 0 3,0 1-1,0-1 0,0 0 0,-1-1 0,1 1 1,-1 0-1,1 0 0,0-4 0,-2 7-8,-1 0 0,1 0 0,0 0 0,0 0 1,0 0-1,0 0 0,0 0 0,0 0 0,0 0 0,0 0 0,0 0 0,0 0 0,0 0 0,0 0 0,0 0 0,-1 0 0,1 0 0,0 0 1,0 0-1,0 0 0,0 0 0,0 0 0,0 0 0,0 0 0,0 0 0,0 0 0,0 0 0,0 0 0,-1 0 0,1 0 0,0 0 0,0 0 1,0 0-1,0 0 0,0 0 0,0 0 0,0 0 0,0 0 0,0 0 0,0 0 0,0 0 0,0-1 0,0 1 0,0 0 0,0 0 0,0 0 1,0 0-1,0 0 0,0 0 0,0 0 0,0 0 0,0 0 0,0 0 0,0 0 0,0 0 0,0-1 0,0 1 0,0 0 0,0 0 0,0 0 0,0 0 1,0 0-1,0 0 0,0 0 0,0 0 0,0 0 0,-8 7-38,-7 13-173,13-16 48,0 1 1,0-1-1,0 0 0,1 1 1,0-1-1,0 1 0,-1 5 1,2-9 72,0 0 0,0 0 1,0 0-1,0 0 0,0 0 1,1 0-1,-1 0 0,0 0 1,0 0-1,1 0 0,-1 0 1,1 0-1,-1 0 0,1 0 1,-1 0-1,1-1 0,-1 1 1,1 0-1,0 0 0,-1-1 1,1 1-1,0 0 1,0-1-1,0 1 0,-1-1 1,1 1-1,0-1 0,0 1 1,0-1-1,0 0 0,0 1 1,0-1-1,0 0 0,0 0 1,0 1-1,0-1 0,0 0 1,0 0-1,2-1 0,3 1-282,0-1 0,1 0-1,-1 0 1,0-1-1,0 0 1,0 0-1,0 0 1,0-1-1,0 0 1,0 0-1,-1 0 1,0-1-1,0 0 1,8-7 0,-1 0 73,0-1 0,-1 0 1,0 0-1,13-23 0,-21 32 455,-1-1 0,0 1 0,0-1 0,0 0 0,0 0 0,-1 0 1,0 1-1,0-1 0,0 0 0,0-1 0,0-4 0,-1 9-126,0 0 0,0 0 1,0-1-1,0 1 0,0 0 1,0 0-1,0 0 0,0 0 1,0 0-1,0-1 0,0 1 1,0 0-1,0 0 0,0 0 0,0 0 1,0-1-1,0 1 0,0 0 1,0 0-1,-1 0 0,1 0 1,0 0-1,0 0 0,0-1 1,0 1-1,0 0 0,0 0 1,0 0-1,-1 0 0,1 0 1,0 0-1,0 0 0,0 0 1,0 0-1,0 0 0,-1 0 1,1 0-1,0 0 0,0-1 0,0 1 1,0 0-1,-1 0 0,1 0 1,0 0-1,0 1 0,0-1 1,0 0-1,0 0 0,-1 0 1,1 0-1,0 0 0,0 0 1,0 0-1,0 0 0,0 0 1,-1 0-1,1 0 0,0 0 1,0 0-1,0 1 0,0-1 0,0 0 1,0 0-1,0 0 0,-1 0 1,-8 9 794,9-9-743,-8 9 418,1 0-1,0 0 1,1 1-1,0-1 1,1 1-1,-1 1 0,-5 17 1,9-22-363,0 0 0,1 0 0,-1 0 0,1 0 0,0 1 0,1-1-1,0 0 1,0 1 0,0-1 0,0 0 0,1 1 0,0-1 0,1 0 0,-1 0 0,5 9 0,49 80 168,-37-66-286,28 57 0,-36-62-11,-1 1 0,-1-1 0,7 44 0,-13-60-2,-1 0 1,0 0-1,0 1 0,-1-1 1,-1 0-1,1 1 0,-1-1 1,0 0-1,-1 0 0,0 0 0,0 0 1,-1 0-1,0 0 0,-1 0 1,-6 10-1,9-16-5,0 0 0,-1 0 0,0 0 0,1 0 0,-1 0 0,0 0 0,0 0 0,0-1 0,0 1 0,0-1 0,-1 0 0,1 1 0,0-1 0,-1 0 0,1 0 0,0-1 0,-1 1 0,1 0 0,-1-1 0,0 0 0,1 1 0,-1-1 0,1 0 0,-1 0 0,1 0 0,-1-1 0,0 1 0,1-1 0,-1 1 0,1-1 0,0 0 0,-1 0 0,1 0 0,0 0 0,-1 0 0,1-1 0,0 1 0,0-1 0,0 0 0,0 1 0,0-1 0,0 0 0,1 0 0,-1 0 0,1 0 0,-1 0 0,-1-4 0,-2-4-30,1 1 0,0-1 0,0 0 1,1-1-1,0 1 0,1-1 0,0 1 0,-1-19 0,2-1-57,2 0 0,3-29 1,3 14 20,1 1 1,3 1 0,1 0-1,2 0 1,22-45-1,114-196 88,-41 84 138,-103 191-100,-4 12-18,-6 17 28,-5 14 40,-7 23 184,-9 61 0,22-100-215,1 0 0,1 0 0,1 0 0,0 0 0,2 0 0,0 0 0,8 34 0,-9-47-69,0-1-1,1 0 0,-1 0 1,1 0-1,0-1 1,0 1-1,0 0 1,0-1-1,0 1 0,1-1 1,0 0-1,0 1 1,0-1-1,0-1 1,0 1-1,0 0 0,1-1 1,-1 0-1,1 1 1,0-2-1,0 1 0,0 0 1,0-1-1,0 1 1,0-1-1,0 0 1,0-1-1,0 1 0,0-1 1,1 0-1,6 0 1,-3-1-7,-1-1 1,0 1-1,0-1 1,0-1 0,0 1-1,-1-1 1,1 0 0,-1-1-1,0 0 1,0 0-1,0 0 1,0-1 0,0 1-1,-1-1 1,0-1 0,7-8-1,4-8 30,-1-1 0,-1-1 0,11-27 0,-16 34 2,-10 85 50,0-60-93,0 11 49,3 31 0,-2-46-56,1 1 1,-1-1 0,1 0 0,0 0 0,0 0 0,0 0 0,1 0 0,-1 0 0,1-1-1,0 1 1,0 0 0,1-1 0,4 6 0,-7-8-24,1 0 0,0-1 0,0 1 0,-1 0 0,1-1 0,0 1 0,0-1 0,0 1 0,0-1 0,0 0 0,0 1 0,-1-1 0,1 0 0,0 0-1,0 1 1,0-1 0,0 0 0,0 0 0,0 0 0,0 0 0,0 0 0,0-1 0,2 1 0,-1-1-87,0 0-1,0 0 1,0 0-1,-1 0 0,1 0 1,0-1-1,-1 1 1,1-1-1,-1 1 1,3-4-1,1-1-345,-1 0-1,0 0 0,-1 0 1,1-1-1,3-11 1,-1-2-618,-2-1 1,0 0-1,-1 0 1,-1-1-1,0-23 1,-4 8 271,0 0 0,-9-41 0,8 65 986,3 6 79,-2-1 1,1 1 0,-1-1-1,0 1 1,0 0-1,-1 0 1,0 0 0,0 0-1,-6-7 1,9 14-187,0-1 0,0 1-1,0 0 1,0-1 0,-1 1 0,1 0 0,0 0 0,0-1-1,0 1 1,-1 0 0,1-1 0,0 1 0,0 0 0,-1 0-1,1 0 1,0-1 0,-1 1 0,1 0 0,0 0 0,-1 0-1,1 0 1,0-1 0,-1 1 0,1 0 0,0 0 0,-1 0-1,1 0 1,-1 0 0,1 0 0,0 0 0,-1 0 0,1 0-1,0 0 1,-1 0 0,1 0 0,0 0 0,-1 1 0,1-1-1,0 0 1,-1 0 0,1 0 0,0 0 0,-1 1 0,1-1-1,0 0 1,0 0 0,-1 1 0,1-1 0,0 0 0,0 0-1,-1 1 1,1-1 0,0 0 0,0 1 0,0-1 0,-1 0-1,1 1 1,0-1 0,0 0 0,0 1 0,0-1 0,-3 25 1634,3-21-1771,1-1-1,0 1 1,0-1-1,1 1 1,-1-1-1,1 0 1,-1 1-1,1-1 1,0 0-1,0 0 1,1 0-1,-1-1 1,1 1-1,-1 0 1,1-1-1,0 0 1,0 0-1,0 1 1,0-2 0,0 1-1,0 0 1,1-1-1,-1 1 1,1-1-1,6 2 1,14 2-517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8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71 476 12707,'-4'13'817,"-1"-1"0,0 0 1,-1 0-1,-7 13 0,7-16-357,1 0 0,0 0-1,1 1 1,0 0 0,0 0 0,1 0-1,-3 16 1,6-24-419,0-1 0,-1 0 0,1 0 1,0 1-1,0-1 0,0 0 0,0 1 0,0-1 0,1 0 0,-1 0 0,0 1 0,0-1 1,1 0-1,-1 0 0,1 1 0,-1-1 0,1 0 0,0 0 0,-1 0 0,1 0 1,0 0-1,0 0 0,0 0 0,-1 0 0,1 0 0,2 1 0,-2-2-14,1 1 0,0-1 0,0 1 0,0-1 0,0 1-1,0-1 1,0 0 0,1 0 0,-1 0 0,0 0 0,0-1 0,0 1-1,0 0 1,3-2 0,5-1-10,-1-1 0,1 0 0,-1 0 0,0-1 0,12-9 0,1-4 8,-1-1 1,-1 0-1,0-2 1,-2 0-1,-1-1 0,0-1 1,15-29-1,-10 11 2,-1-2-1,-2-1 1,19-65-1,-32 89-12,-1 0 1,4-38-1,-9 53-13,1 0 0,-1-1 1,0 1-1,0 0 0,-1-1 1,1 1-1,-1 0 0,0 0 1,-1 0-1,1 0 1,-1 0-1,0 0 0,0 0 1,0 0-1,-1 1 0,-4-7 1,5 9-1,0 1 1,0-1-1,0 0 1,0 1-1,0-1 1,-1 1-1,1 0 1,0-1-1,-1 1 1,1 0-1,-1 1 0,1-1 1,-1 0-1,1 1 1,-1-1-1,-3 1 1,1 0 4,0 0 1,-1 1 0,1-1 0,0 1-1,0 1 1,0-1 0,-9 4-1,3 0 31,0 0 0,1 1 0,0 1-1,0-1 1,0 2 0,-13 13 0,10-8 51,1 1 1,1 0-1,1 1 0,-17 30 1,23-37-39,-1 1-1,2 0 1,-1 1 0,1-1 0,1 1 0,-1-1 0,2 1 0,-1 0 0,2 0 0,-1 15 0,2-20-41,-1-1 0,1 0 0,0 1 1,0-1-1,1 0 0,-1 0 0,1 0 0,0 0 1,0 0-1,0 0 0,1-1 0,-1 1 0,1-1 1,0 1-1,0-1 0,0 0 0,1 0 0,-1 0 1,1-1-1,-1 1 0,1-1 0,0 0 1,5 3-1,9 1-29,0 0 0,-1-1 0,2-1 1,24 3-1,1 1 14,-28-5 8,-1 1 0,0 0 1,0 1-1,0 1 0,23 13 1,-34-17-191,0 0 0,-1 0 0,1 1 0,-1-1 0,0 1 0,0 0 0,0 0 0,0 1 0,0-1 0,-1 0 0,1 1 0,-1-1 0,0 1 0,0 0 0,0 0 0,-1 0 0,0 0 0,1 0 0,-1 0 0,0 0 1,-1 1-1,1-1 0,-1 0 0,0 0 0,-1 7 0,-1-2-612,-1-9-251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9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0 17516,'2'7'273,"-1"-1"1,0 1-1,0-1 0,0 1 1,-1 0-1,0-1 1,0 1-1,0 0 0,-1-1 1,0 1-1,-1 0 1,-2 8-1,-2 17 742,-13 132 1656,18-139-2394,1 0 0,1 0 0,2 0-1,7 39 1,-8-58-257,-1 0-1,1-1 0,0 1 1,0-1-1,1 1 1,0-1-1,0 0 0,0 0 1,0 0-1,5 4 1,-6-7-36,-1-1 1,1 1-1,0-1 1,0 0-1,-1 0 1,1 0-1,0 0 1,0 0-1,0 0 0,0 0 1,1-1-1,-1 1 1,0-1-1,0 0 1,0 0-1,0 1 1,1-1-1,-1 0 1,0-1-1,0 1 1,0 0-1,0-1 1,1 1-1,-1-1 1,0 0-1,0 1 1,0-1-1,0 0 1,3-3-1,2 0-126,-1-1 0,1 0 0,-1 0 0,0-1-1,0 1 1,-1-1 0,1-1 0,-1 1 0,-1-1 0,7-11 0,4-10-970,14-41 1,-24 55 702,2-2-363,-1 0 0,0 0 1,-1-1-1,-1 1 1,-1-1-1,3-33 0,-8 40-939,-3 19 1057,-6 28 848,9-26-154,-4 13 210,1 0-1,1 0 0,1 0 1,2 0-1,0 0 0,2 1 0,0-1 1,2 0-1,0 0 0,2 0 1,0-1-1,2 1 0,1-1 1,1-1-1,14 28 0,-22-47-293,0-3 33,-1 1 0,0-1 0,0 1 1,1 0-1,-1-1 0,1 1 0,-1-1 0,0 1 0,1-1 0,-1 1 0,1-1 0,-1 0 1,1 1-1,-1-1 0,1 1 0,0-1 0,0 0 0,6 3-174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0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1 612 18340,'5'-1'136,"1"0"1,-1 0 0,1 0-1,-1-1 1,1 0-1,-1 0 1,0 0-1,0-1 1,0 1-1,0-1 1,-1 0 0,1-1-1,-1 1 1,0-1-1,0 0 1,5-6-1,2-2 4,-1 0-1,0-2 0,-1 1 1,10-21-1,-11 17-51,0-1 0,9-30 0,-16 43-57,1 1-1,-1 0 1,0 0 0,-1-1 0,1 1-1,-1 0 1,0-1 0,0 1 0,0-1-1,-1 1 1,1 0 0,-1-1 0,0 1-1,0 0 1,-1 0 0,1 0 0,-4-7-1,4 10-12,1 0-1,-1 0 0,0 1 0,1-1 1,-1 0-1,0 0 0,0 1 0,0-1 0,1 1 1,-1-1-1,0 1 0,0-1 0,0 1 0,0-1 1,0 1-1,0 0 0,0-1 0,0 1 1,0 0-1,0 0 0,0 0 0,0 0 0,0 0 1,0 0-1,0 0 0,0 0 0,0 0 1,0 0-1,0 1 0,0-1 0,0 0 0,0 1 1,0-1-1,0 1 0,1-1 0,-1 1 0,0-1 1,0 1-1,0 0 0,-1 1 0,-1 1 49,-1 0 0,0 1 0,1 0 0,0 0 0,0 0 0,0 0 0,-2 6 0,-1 2 59,1 0 1,0 1-1,1-1 1,0 1-1,1 0 1,1 1-1,0-1 1,0 0-1,1 1 1,1-1-1,1 1 1,3 21-1,-4-32-104,1-1 0,-1 1 0,1 0 0,0-1 0,0 0 0,0 1 0,0-1 0,0 1 0,1-1 0,-1 0 0,1 0 0,0 0 0,-1 0-1,1 0 1,0 0 0,3 2 0,-3-3-13,0 0 0,0 0 0,0 0 1,1-1-1,-1 1 0,0-1 0,0 1 0,0-1 0,0 0 0,1 0 0,-1 0 0,0 0 0,0 0 0,0 0 0,5-2 0,1 0-33,0-1 1,-1-1-1,1 1 1,-1-1-1,1-1 1,-1 1-1,0-1 1,11-10-1,7-10-257,-1-1 1,0 0-1,31-48 0,-55 73 271,0 1-1,0 0 1,0-1 0,0 1-1,0 0 1,1-1 0,-1 1-1,0 0 1,0-1 0,0 1-1,1 0 1,-1-1 0,0 1-1,0 0 1,1 0 0,-1-1-1,0 1 1,1 0 0,-1 0-1,0-1 1,1 1 0,-1 0-1,0 0 1,1 0 0,-1 0-1,1 0 1,-1 0-1,0 0 1,1-1 0,0 12-89,-7 22 93,0-13 101,2-1-1,-2 22 1,5-36-59,1 0-1,0 0 1,0 0-1,0 0 1,0 0-1,1 0 1,0 0-1,0 0 1,0-1-1,0 1 1,1 0 0,0-1-1,0 1 1,3 5-1,-4-9-18,1 1-1,-1-1 1,0 0 0,0 1-1,1-1 1,-1 0-1,0 0 1,1 0 0,-1 0-1,1-1 1,0 1-1,-1 0 1,1 0 0,0-1-1,-1 1 1,1-1-1,0 0 1,-1 1 0,3-1-1,0 0 4,-1-1-1,1 1 1,-1-1-1,1 1 0,-1-1 1,0 0-1,1-1 1,-1 1-1,4-3 1,3-1 0,-1-1 1,0-1-1,0 0 1,0 0-1,9-11 1,-1-2-33,-2 0 0,0-1 0,-2 0 1,0-2-1,-1 1 0,-1-1 1,7-25-1,-3 3-232,-2 0 1,12-89 0,-24 127 221,1-2-18,0 1 1,-1-1 0,-1 0 0,1 0 0,-2 1 0,1-1 0,-1 0 0,0 0 0,-4-11 0,5 19 41,0 1 1,0 0-1,0-1 1,-1 1 0,1 0-1,0-1 1,0 1-1,0 0 1,-1-1-1,1 1 1,0 0-1,-1 0 1,1-1 0,0 1-1,0 0 1,-1 0-1,1 0 1,0-1-1,-1 1 1,1 0 0,-1 0-1,1 0 1,0 0-1,-1 0 1,1 0-1,0 0 1,-1 0-1,1 0 1,-1 0 0,1 0-1,0 0 1,-1 0-1,1 0 1,0 0-1,-1 0 1,1 0 0,-1 0-1,1 1 1,0-1-1,-1 0 1,1 0-1,0 0 1,0 1-1,-1-1 1,1 0 0,0 0-1,-1 1 1,1-1-1,0 0 1,0 1-1,0-1 1,-1 0-1,1 1 1,0-1 0,0 0-1,0 1 1,0-1-1,-1 1 1,-10 19 247,5-2-32,0 0-1,1 0 0,1 0 1,1 0-1,-2 37 0,5-11 234,7 61-1,-4-77-359,1 0-1,1 0 1,2-1 0,1 0 0,1 0 0,21 42 0,-19-54-149,-10-15 54,-1 0 0,0 1 1,0-1-1,0 0 1,1 0-1,-1 0 0,0 0 1,0 0-1,1 0 1,-1 1-1,0-1 0,0 0 1,1 0-1,-1 0 1,0 0-1,0 0 1,1 0-1,-1 0 0,0 0 1,1 0-1,-1 0 1,0 0-1,0 0 0,1 0 1,-1 0-1,0-1 1,0 1-1,1 0 0,-1 0 1,0 0-1,1 0 1,0-2-17,-1 1 1,1-1 0,0 0-1,-1 1 1,1-1-1,-1 0 1,1 1 0,-1-1-1,0 0 1,1 1 0,-1-1-1,0 0 1,0 0 0,-1 1-1,1-4 1,-3-15-165,0-1 0,-1 0 0,-1 1 0,-1 0 0,-1 0 0,-1 1-1,0 0 1,-18-29 0,12 35 24,14 12 158,0 1 0,-1 0 0,1 0 0,0 0-1,-1 0 1,1 0 0,0 0 0,-1 0 0,1 0 0,0 0 0,-1 0 0,1 0 0,-1 0 0,1 0 0,0 0 0,-1 0 0,1 0 0,0 0 0,-1 0 0,1 0 0,0 0-1,0 0 1,-1 1 0,1-1 0,0 0 0,-1 0 0,1 1 0,-1 0 5,0 0 0,1 1 1,-1-1-1,1 0 0,-1 1 0,1-1 0,-1 0 0,1 1 0,0-1 0,0 1 1,0-1-1,0 0 0,0 1 0,0-1 0,0 1 0,0-1 0,0 0 0,2 3 1,-1 3 12,1-1 1,1 0 0,-1 0 0,1 0 0,0 0-1,1-1 1,-1 1 0,1-1 0,0 0 0,0 0-1,1 0 1,0-1 0,0 1 0,0-1-1,0 0 1,0-1 0,1 1 0,0-1 0,-1 0-1,1 0 1,0-1 0,1 0 0,-1 0 0,0 0-1,1-1 1,-1 0 0,1 0 0,-1-1 0,1 1-1,-1-2 1,1 1 0,-1-1 0,1 0 0,-1 0-1,1 0 1,-1-1 0,12-5 0,-4 0 1,0 0 0,16-12 0,18-10 33,-47 29-46,-1 0-1,1-1 0,0 1 1,-1 0-1,1 0 1,-1 0-1,1-1 1,-1 1-1,1 0 1,0 0-1,-1 0 1,1 0-1,-1 0 0,1 0 1,0 0-1,-1 0 1,1 0-1,-1 0 1,1 0-1,0 1 1,-1-1-1,1 0 1,-1 0-1,1 0 0,-1 1 1,1-1-1,-1 0 1,1 1-1,-1-1 1,1 1-1,-1-1 1,1 0-1,-1 1 1,0-1-1,1 1 0,-1-1 1,0 1-1,1-1 1,-1 1-1,0 0 1,0-1-1,1 1 1,-1-1-1,0 1 0,0-1 1,0 1-1,0 0 1,0 0-1,1 40 195,-1-23-106,0-16-79,0 0 0,0 0 0,0 0 0,0 0 0,1 0 0,-1 0 0,1 0 0,0 0 0,-1 0 0,1 0 0,0 0 0,0-1 0,0 1 0,0 0 0,1-1 0,-1 1 0,0-1 0,1 1 0,-1-1 0,1 0 0,-1 1 0,1-1-1,0 0 1,-1 0 0,3 1 0,0-1 2,-1 0 1,1-1-1,0 1 0,-1-1 0,1 0 0,0 0 0,0 0 0,-1-1 0,1 1 0,0-1 0,-1 0 0,7-2 0,9-4-54,-1-1-1,35-20 0,-39 19-89,1 1 1,0 0-1,0 1 1,0 1-1,21-5 0,-35 10 108,1 1 0,0-1-1,-1 1 1,1 0-1,0-1 1,-1 1-1,1 0 1,0 0 0,-1 0-1,1 0 1,0 1-1,-1-1 1,1 0 0,0 1-1,-1-1 1,1 1-1,-1 0 1,1-1-1,-1 1 1,1 0 0,-1 0-1,1 0 1,-1 0-1,0 0 1,1 0-1,-1 0 1,0 0 0,0 1-1,0-1 1,0 1-1,0-1 1,0 0 0,0 1-1,-1-1 1,1 1-1,-1 0 1,1-1-1,-1 1 1,1-1 0,-1 1-1,0 0 1,0 0-1,0-1 1,0 1-1,0 0 1,0-1 0,-1 4-1,1-5 9,0 0 0,0 1 0,1-1-1,-1 0 1,-1 0 0,1 0 0,0 1-1,0-1 1,0 0 0,0 0 0,0 1 0,0-1-1,0 0 1,0 0 0,0 0 0,0 1-1,0-1 1,-1 0 0,1 0 0,0 0-1,0 0 1,0 1 0,0-1 0,0 0 0,-1 0-1,1 0 1,0 0 0,0 0 0,0 0-1,-1 1 1,1-1 0,0 0 0,0 0 0,-1 0-1,1 0 1,0 0 0,0 0 0,0 0-1,-1 0 1,1 0 0,-10-8-130,-4-12-68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0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 20828,'13'0'481,"-5"-6"-457,1-6 16,20 4 128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2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18 721 12659,'-4'7'423,"1"0"1,0 1 0,1 0-1,0-1 1,-2 14 0,6-11 797,5-11-138,9-13 251,169-258 3873,-80 77-3694,-89 158-1208,-1 0 1,-3-2-1,13-59 0,-24 94-284,1-1 13,-1-1-1,0 1 0,0-1 0,-1 0 0,1 0 0,-1 1 1,-1-1-1,1 0 0,-1 0 0,0 1 0,0-1 0,-3-7 0,4 13-29,0-1 0,0 1-1,-1-1 1,1 0 0,0 1-1,-1-1 1,1 1-1,0-1 1,-1 1 0,1-1-1,-1 1 1,1-1 0,-1 1-1,1 0 1,-1-1-1,1 1 1,-1 0 0,0-1-1,1 1 1,-1 0-1,1 0 1,-1-1 0,0 1-1,1 0 1,-1 0 0,-1 0-1,1 0-1,0 0-1,0 1 1,0-1-1,-1 1 1,1-1 0,0 1-1,0-1 1,0 1-1,0 0 1,0-1-1,0 1 1,0 0 0,-1 1-1,-2 3 0,0 0-1,0 0 1,0 0-1,1 1 1,-4 6-1,-3 13-4,1 0 0,1 1 1,1 0-1,1 0 0,1 1 0,1-1 0,2 1 0,1 0 0,3 39 1,-2-59 1,1 0 1,1 1-1,-1-1 1,1 0-1,0 0 1,1 0-1,0 0 1,0 0-1,0-1 1,1 1-1,0-1 1,0 0-1,1 0 1,6 6-1,-8-9 1,1 0-1,0 0 1,0 0 0,1-1-1,-1 1 1,0-1 0,1 0-1,-1 0 1,1-1 0,0 1-1,0-1 1,0 0 0,0 0-1,-1-1 1,1 1 0,0-1-1,0 0 1,0-1 0,0 1-1,0-1 1,0 0 0,5-2-1,-2 1 8,0-1 0,-1 0 0,1-1 1,-1 0-1,0 0 0,0 0 0,0-1 0,-1 0 0,0-1 0,0 1 0,0-1 0,0 0 0,-1-1 1,0 1-1,-1-1 0,1 0 0,-1 0 0,0 0 0,-1-1 0,0 0 0,0 1 0,-1-1 0,0 0 0,0 0 1,-1 0-1,0-1 0,0-8 0,-3 3-2,1 14-4,1-1 0,0 1 0,0 0 0,0 0 0,0 0 0,0 0 0,0 0 0,0-1 0,-1 1 0,1 0 0,0 0 0,0 0 0,0 0 0,0 0 0,0 0 0,-1 0 0,1 0 0,0 0 0,0 0 0,0 0 0,0 0 0,-1 0 0,1 0 0,0 0 0,0 0 0,0 0 0,0 0 0,-1 0 0,1 0 0,0 0 0,0 0 0,0 0 0,0 0 0,-1 0 0,1 0 0,0 0 0,0 0 0,0 0 0,0 1 0,-2 0-2,1 0 0,0 0 0,0 1 0,0-1 0,0 1 0,0-1 0,0 1 0,0-1 0,0 1 0,1-1 0,-1 1 0,0 2 1,0 1-3,-1 1 1,1-1 0,1 1 0,-1 0-1,1-1 1,0 1 0,0 0 0,1 0 0,0-1-1,0 1 1,0-1 0,1 1 0,1 5 0,-1-8 2,-1 1 0,1-1 0,0 0 1,0 0-1,0 0 0,0 0 0,0 0 1,1 0-1,0-1 0,-1 1 0,1-1 1,0 1-1,0-1 0,0 0 0,0-1 1,0 1-1,1 0 0,-1-1 0,1 0 1,-1 1-1,6 0 0,1-1 14,1-1-1,-1 0 1,0 0 0,0-1-1,0 0 1,0-1-1,0 0 1,0 0 0,-1-1-1,1-1 1,-1 1 0,0-2-1,0 1 1,0-1-1,0 0 1,-1-1 0,0 0-1,0-1 1,-1 1-1,1-1 1,-1-1 0,-1 0-1,9-12 1,-14 18-7,0 0 1,0 0-1,0 0 1,0 0-1,0 0 0,-1 0 1,1-1-1,-1 1 1,0 0-1,1 0 1,-1-1-1,0 1 0,0 0 1,-1-4-1,1 5-4,0 1-1,0 0 1,-1-1-1,1 1 1,0-1-1,0 1 1,0 0-1,-1-1 1,1 1 0,0 0-1,0 0 1,-1-1-1,1 1 1,0 0-1,-1 0 1,1-1-1,0 1 1,0 0-1,-1 0 1,1 0-1,-1-1 1,1 1-1,0 0 1,-1 0-1,1 0 1,0 0-1,-1 0 1,1 0-1,-1 0 1,-1 0-1,0 0-1,1 1 1,-1-1 0,1 1-1,-1 0 1,1-1 0,-1 1-1,1 0 1,0 0 0,-1 0-1,1 0 1,-1 1 0,-5 4-6,1 1 0,0-1 0,1 1 0,-1 0 1,1 0-1,1 1 0,-7 11 0,9-14 3,0-1-1,0 1 1,1-1-1,-1 1 1,1 0-1,0-1 1,0 1-1,0 0 1,1 0-1,0 0 1,0 0-1,0 0 0,0-1 1,1 1-1,1 6 1,-1-10 1,-1 0 1,1 0-1,0 0 1,-1 1-1,1-1 1,0 0-1,0 0 1,0 0-1,0 0 1,0 0-1,0-1 1,0 1-1,0 0 1,0 0-1,0-1 1,0 1-1,1 0 0,-1-1 1,0 1-1,0-1 1,1 0-1,-1 1 1,0-1-1,1 0 1,-1 0-1,0 0 1,1 0-1,-1 0 1,1 0-1,-1 0 1,0 0-1,2-1 1,3 0-2,0-1 0,0 0 1,0 0-1,0 0 1,9-6-1,4-3 13,0-2 0,-2 0 0,0-1 0,0 0-1,-1-2 1,-1 0 0,-1-1 0,17-24 0,-20 29-32,-11 12 20,0 0 0,1 0 0,-1 0 0,0-1 0,0 1 0,0 0 0,0 0 0,0 0 0,0 1 1,1-1-1,-1 0 0,0 0 0,0 0 0,0 0 0,0 0 0,0 0 0,0 0 0,0 0 0,1 0 0,-1 0 1,0 0-1,0 0 0,0 0 0,0 0 0,0 0 0,0 1 0,0-1 0,0 0 0,0 0 0,0 0 1,0 0-1,1 0 0,-1 0 0,0 0 0,0 0 0,0 1 0,0-1 0,0 0 0,0 0 0,0 0 0,0 0 1,0 0-1,0 0 0,0 1 0,0-1 0,0 0 0,0 0 0,0 0 0,0 0 0,0 0 0,0 0 0,-1 1 1,-3 27-73,2-20 88,0 0-17,1-1 1,1 1-1,-1 0 1,1 0-1,1-1 0,-1 1 1,2 0-1,-1-1 1,1 1-1,0-1 0,0 1 1,1-1-1,0 0 1,4 8-1,-5-12-11,0 1 0,1-1 0,-1 0 0,1 0-1,0 0 1,0 0 0,0 0 0,0 0 0,0-1 0,1 0-1,-1 1 1,1-1 0,0-1 0,-1 1 0,1 0 0,0-1 0,0 0-1,0 0 1,0 0 0,0 0 0,0-1 0,1 0 0,-1 1-1,0-2 1,0 1 0,0 0 0,6-2 0,-5 1-222,-1 0 0,0-1 1,0 1-1,0-1 0,0 0 0,0 0 1,0-1-1,0 1 0,-1-1 1,1 1-1,-1-1 0,0 0 0,5-6 1,-3 3-12,0-1 0,0 0 0,-1 0 0,0 0 0,0-1 0,3-11 0,6-29-739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3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16 24661,'-12'-16'952,"-31"32"-6137,34-7 6986,7 1-569,2-3-664,7-6 152,-2-1-112,8-1-448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4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3 522 15987,'-1'-18'1106,"1"13"-830,-1-1-1,1 1 1,0 0 0,0-1-1,0 1 1,1 0-1,0 0 1,2-8 0,-3 13-250,1 0 0,-1-1 0,0 1 0,0 0 0,0 0 0,0 0 0,0 0 0,1 0 0,-1 0 0,0 0 0,0 0 0,0 0 0,0 0 0,0 1 0,1-1 0,-1 0 0,0 0 0,0 0 0,0 0 0,0 0 0,0 0 0,1 0 0,-1 0 0,0 0 0,0 0 0,0 0 0,0 1 0,0-1 0,0 0 0,0 0 0,0 0 0,1 0 0,-1 0 0,0 0 0,0 1 0,0-1 0,0 0 0,0 0 0,0 0 0,0 0 0,0 0 0,0 1 0,0-1 0,0 0 0,0 0 0,0 0 0,0 0 0,0 0 0,0 1 0,0-1 0,0 0 0,0 0 0,6 23 858,-1 0-1,0 1 0,1 34 0,0-6-439,-1-15-228,0 1-61,1 0 1,1-1-1,19 56 1,-24-89-158,0 0-1,0 0 1,0 0 0,1 0 0,-1 0-1,1 0 1,0 0 0,4 4 0,-6-7-4,1 0 0,-1 0 0,0 0 1,1 0-1,-1-1 0,1 1 0,-1 0 0,1 0 1,-1-1-1,1 1 0,-1-1 0,1 0 1,0 1-1,-1-1 0,1 0 0,0 0 1,-1 0-1,1 0 0,-1 0 0,1 0 0,0 0 1,-1-1-1,1 1 0,0-1 0,-1 1 1,3-2-1,2-1-16,-1 0 0,0-1 1,-1 0-1,1 1 0,-1-1 1,0-1-1,0 1 0,0-1 0,0 0 1,5-8-1,3-9-56,12-27-1,-21 41 64,23-57-63,-2-1 0,-4-1 0,-2-1-1,13-112 1,-29 175 86,-1 7-4,2 9 3,12 105 73,-8-47 181,23 93-1,-25-144-207,1 8 60,1-1 0,1 1 1,1-1-1,22 42 0,-30-66-104,0 1 0,0-1 0,0 0 0,0 0 0,0 0 0,0 0 0,0 0 0,0 0 0,0 0 0,1 0 0,-1 0 0,0 0 0,1-1 0,-1 1 0,3 0 0,-4-1-8,0 0-1,0 0 1,0 0 0,1 0-1,-1 0 1,0 0 0,0 0-1,0 0 1,0 0 0,1 0-1,-1 0 1,0 0 0,0 0-1,0 0 1,0 0 0,1 0-1,-1 0 1,0 0 0,0 0-1,0 0 1,0-1 0,0 1-1,1 0 1,-1 0 0,0 0 0,0 0-1,0 0 1,0-1 0,0 1-1,0 0 1,0 0 0,0 0-1,0 0 1,1 0 0,-1-1-1,0 1 1,0 0 0,0 0-1,-5-14-34,-2 1-31,-2 1 1,0-1-1,0 2 0,-19-19 0,-51-39-302,62 55 283,-126-96-542,153 116 578,0-1 0,0 0 0,0-1 0,1 0 1,0 0-1,0-1 0,15 2 0,-6-2-450,0-1 0,1-1 0,-1-1-1,24-3 1,-27 2-41,-1-2 0,1 1 0,-1-2-1,0 0 1,-1-1 0,1-1 0,-1-1 0,0 0-1,0 0 1,-1-2 0,0 1 0,0-2 0,17-16-1,-28 23 612,0 1-1,-1-1 1,1 0-1,-1 0 1,0 0-1,0 0 1,0 0-1,0-1 1,-1 1-1,1 0 1,-1-1-1,2-5 1,-8 15 2491,-3 11-1269,-3 16 806,-8 42 0,16-61-1720,1-1-1,0 1 1,1 0-1,1 0 1,2 27-1,-2-39-348,0-1 0,1 0 0,-1 0 0,0 1 0,1-1 0,-1 0 0,0 0 0,1 0 0,0 0 0,-1 1 0,1-1 0,0 0 0,-1 0 0,1 0 0,0 0 0,2 1 0,-3-2-13,1 1 0,0-1 0,0 0 0,-1 1 0,1-1-1,0 0 1,0 0 0,0 0 0,0 0 0,-1 0 0,1 0 0,0 0 0,0 0 0,0 0-1,-1 0 1,1 0 0,0 0 0,0-1 0,1 1 0,3-3 28,0 0 1,-1 1-1,1-2 0,-1 1 1,1 0-1,3-5 1,38-37 101,35-30 63,-70 65-214,2 1 0,-1 1 0,1 0 0,0 0 0,16-5 0,-22 10-64,-1 2 1,1-1-1,0 1 0,-1 0 1,1 0-1,0 0 0,0 1 1,0 1-1,0-1 0,-1 1 1,1 0-1,0 0 0,-1 1 1,1 0-1,-1 0 0,1 0 1,-1 1-1,0 0 0,0 1 1,7 4-1,-11-6-84,1-1 1,-1 1-1,1-1 0,0 0 1,-1 0-1,1 0 0,0 0 1,0 0-1,0 0 0,0-1 1,0 1-1,0-1 1,0 0-1,0 0 0,0 0 1,0-1-1,0 1 0,-1 0 1,1-1-1,0 0 0,0 0 1,0 0-1,4-2 0,0-2-383,0 0 0,0 0 0,-1-1 0,0 0 0,0 0 0,11-14 0,30-47-2681,-34 46 2664,1 1-1,1 1 1,20-21-1,-19 28 1458,-16 12-860,0 0 0,0 0-1,0 0 1,0 0 0,1 0 0,-1 0-1,0 0 1,0 0 0,0 0-1,0 0 1,0 0 0,0 0 0,1 0-1,-1 0 1,0 0 0,0 0 0,0 0-1,0 0 1,0 0 0,0 0 0,1 1-1,-1-1 1,0 0 0,0 0 0,0 0-1,0 0 1,0 0 0,0 0 0,0 0-1,0 0 1,1 0 0,-1 1 0,0-1-1,0 0 1,0 0 0,0 0 0,0 0-1,0 0 1,0 1 0,0-1 0,0 0-1,0 0 1,0 0 0,0 0 0,0 0-1,0 0 1,0 1 0,0-1-1,0 0 1,0 0 0,0 0 0,0 0-1,-10 31 4098,8-25-4173,-1 1 442,-4 10 266,0 1 0,1 0 1,1 0-1,1 0 0,-2 20 0,6-37-658,0 0 1,0 0-1,0 0 1,0 0-1,-1-1 0,1 1 1,1 0-1,-1 0 1,0 0-1,0 0 0,0 0 1,0 0-1,1-1 1,-1 1-1,0 0 0,1 0 1,-1 0-1,0-1 0,1 1 1,-1 0-1,1-1 1,0 1-1,-1 0 0,1-1 1,0 2-1,0-2-9,0 0 0,0 0 0,0 0 0,0 0 0,0 0 0,0 0 0,0 0 0,0-1-1,0 1 1,0 0 0,0 0 0,0-1 0,0 1 0,-1-1 0,1 1 0,0-1 0,0 1 0,1-2-1,4-3 0,1 0 0,-1-1-1,-1 1 1,6-8-1,11-15 13,-2-1 0,0-1 0,-3-1-1,0 0 1,-2-1 0,20-63 0,-34 92-21,-1 0 1,1 0-1,0 0 1,-1 0 0,0 0-1,0 0 1,0-6-1,0 9 0,0 0-1,0-1 0,0 1 0,0 0 0,0 0 0,0 0 0,0 0 1,0 0-1,0-1 0,-1 1 0,1 0 0,0 0 0,0 0 0,0 0 1,0 0-1,0-1 0,0 1 0,0 0 0,0 0 0,0 0 0,0 0 1,-1 0-1,1 0 0,0 0 0,0-1 0,0 1 0,0 0 1,0 0-1,0 0 0,-1 0 0,1 0 0,0 0 0,0 0 0,0 0 1,0 0-1,0 0 0,-1 0 0,1 0 0,0 0 0,0 0 0,0 0 1,0 0-1,0 0 0,-1 0 0,1 0 0,-10 13-2,4 2 25,0 0 0,1 0 0,0 0 0,1 0 1,1 1-1,1-1 0,0 1 0,1 0 0,0-1 0,1 1 0,1 0 1,1 0-1,6 26 0,-7-38-8,1 1 0,0 0 1,-1-1-1,2 1 0,-1-1 0,1 0 0,-1 0 0,1 0 1,0 0-1,0 0 0,1-1 0,-1 1 0,1-1 1,0 0-1,0 0 0,0 0 0,0-1 0,0 1 1,8 2-1,-7-4-5,1 1 0,-1-1 0,1 0 0,0-1 0,-1 1 0,1-1 0,0 0 0,-1-1 0,1 1 0,0-1 0,-1 0 0,1-1 0,-1 1 1,1-1-1,-1 0 0,9-5 0,-3 1 9,1-2-1,-1 1 1,0-1 0,-1-1 0,0 0 0,0 0 0,-1-1-1,0 0 1,-1-1 0,0 0 0,0 0 0,-1-1 0,-1 1 0,7-19-1,-12 29-13,-1-1 0,1 0 0,-1 1 0,0-1 0,1 0 0,-1 0-1,0 1 1,0-1 0,0 0 0,0 0 0,-1-2 0,-4 0 33,-6 11-31,6-1-5,1 0 0,-1 0-1,1 0 1,0 1 0,0-1-1,1 1 1,0 0-1,0 0 1,-2 9 0,4-12-1,0 0 1,1 0-1,-1-1 1,1 1-1,-1 0 1,1 0-1,0 0 1,1 0-1,-1 0 1,1 0-1,-1-1 1,1 1-1,0 0 1,1 0 0,-1-1-1,1 1 1,-1-1-1,1 1 1,4 4-1,-4-6 2,0 0-1,-1-1 1,1 1-1,0-1 1,0 0-1,0 1 1,0-1-1,1 0 1,-1 0-1,0 0 0,0-1 1,1 1-1,-1-1 1,1 1-1,-1-1 1,0 0-1,1 0 1,-1 0-1,1 0 1,-1 0-1,0 0 1,1-1-1,-1 1 1,0-1-1,1 1 1,-1-1-1,3-1 1,5-2 0,-1-1 0,1 0 0,-1 0 0,0-1 0,8-6 0,3-6 7,-1 0 1,0-1-1,-2-1 0,0 0 0,-2-1 0,0-1 0,-1-1 1,-1 0-1,-2-1 0,0 0 0,-1 0 0,-2-1 1,7-29-1,-13 42-7,0 0 0,0-1 0,-1 1 0,-1-17 0,0 27-4,0-1 0,0 0 0,0 0 0,-1 0 0,1 1 0,-1-1 0,0 0 0,1 0-1,-1 1 1,0-1 0,-1 1 0,1-1 0,0 1 0,-1-1 0,0 1 0,1 0 0,-1 0 0,0 0-1,0 0 1,0 0 0,0 0 0,0 0 0,-1 1 0,-3-3 0,3 3 1,1 1 0,-1-1 0,1 1-1,-1 0 1,1 0 0,-1 0 0,1 0 0,0 1 0,-1-1 0,1 1 0,-1-1 0,1 1 0,0 0 0,-1 0-1,1 0 1,0 0 0,0 0 0,0 1 0,0-1 0,0 1 0,0-1 0,0 1 0,0 0 0,1 0-1,-1-1 1,-1 4 0,-5 5 7,1 0 0,0 0 0,-10 21 0,9-12 13,0 0 0,2 0-1,0 0 1,1 1 0,-4 28 0,8-39-7,0 1-1,0-1 1,1 1 0,0 0 0,1-1-1,0 1 1,0 0 0,1-1 0,1 0-1,-1 1 1,1-1 0,1 0 0,6 12 0,-6-16-98,0 0 1,0-1 0,0 1 0,1-1 0,-1 1 0,1-1 0,0-1 0,1 1-1,-1-1 1,0 0 0,1 0 0,0 0 0,0-1 0,0 0 0,0 0 0,0 0-1,0-1 1,0 0 0,0 0 0,1-1 0,-1 1 0,0-2 0,7 0-1,10-5-331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5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18684,'2'4'2080,"4"3"-1431,-2 17-257,-1 12 1080,1 9-712,2 5-184,1 6-304,2-2-288,3-4-632,0-9-312,1-14 856,1-14-144,-2-23-160,-1-12-176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2:58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13795,'34'89'1576,"2"-3"-1128,2-19 737,-1-16 967,-17-26-1792,-4-19-56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6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124 282 15699,'0'-1'102,"-1"0"-1,1 0 1,0 0-1,-1 0 0,1 0 1,-1 0-1,1 0 1,-1 0-1,1 1 0,-1-1 1,0 0-1,0 0 1,1 1-1,-1-1 0,0 0 1,0 1-1,0-1 1,1 1-1,-1-1 1,0 1-1,0-1 0,0 1 1,0 0-1,0-1 1,0 1-1,0 0 0,0 0 1,0 0-1,0 0 1,0 0-1,0 0 0,-2 0 1,0 0 57,0 0 1,0 0-1,-1 0 0,1 0 1,0 1-1,0-1 1,0 1-1,0 0 0,0 0 1,-4 2-1,3 0-64,0 1 0,0-1 0,1 1-1,-1 0 1,1 1 0,0-1 0,0 0 0,0 1-1,0 0 1,1 0 0,0-1 0,0 2 0,-2 8-1,0 0 70,1 0 0,0 1 0,-1 25 0,4-33-129,0-1 0,0 0-1,0 0 1,1 1 0,0-1 0,0 0-1,1 0 1,-1 0 0,1 0-1,1 0 1,-1-1 0,7 11 0,-7-13-29,0-1 0,0 0 1,0 1-1,1-1 0,-1 0 1,1 0-1,0-1 0,0 1 1,-1 0-1,1-1 0,0 0 1,0 0-1,1 0 0,-1 0 1,0 0-1,0 0 1,0-1-1,0 0 0,1 1 1,-1-1-1,0 0 0,0-1 1,1 1-1,-1-1 0,0 1 1,5-3-1,8-1 14,0-2 0,0 0 0,-1-1 0,0 0 0,0-1 0,0-1 0,-1 0 0,-1-1 0,0-1 0,0 0 0,13-15-1,-3 1 110,-2-1-1,-1 0 1,-1-2-1,26-51 1,-34 57 17,-1 0 0,11-42 0,-18 55-94,-1 1-1,0-1 1,-1 0-1,0 0 0,0-1 1,-1 1-1,0 0 1,-1 0-1,0 0 0,-2-10 1,2 18-44,1-1 0,0 1 0,-1 0 0,1 0 1,0 0-1,-1 0 0,1 0 0,-1 0 0,0-1 1,1 1-1,-1 1 0,0-1 0,1 0 0,-1 0 1,0 0-1,0 0 0,0 0 0,0 1 0,-2-2 1,3 2-6,-1 0 0,0 0 0,0 0 1,1 0-1,-1 0 0,0 0 1,0 0-1,1 0 0,-1 1 1,0-1-1,0 0 0,1 0 1,-1 1-1,0-1 0,1 0 1,-1 1-1,0-1 0,1 1 1,-1-1-1,1 1 0,-1-1 1,0 2-1,-3 2 2,0 1 0,1 0 0,0 0 0,0 0 1,0 0-1,-3 9 0,-1 7 21,0 0-1,2 0 1,0 0 0,-3 41 0,7-51-6,1 0 0,0 0 0,0 0 0,1 0 0,1 0 0,0 0 0,0 0 0,1 0 0,0 0 0,1-1 0,8 15 0,-10-21-11,0-1 1,0 0-1,0 0 0,1 1 0,-1-2 1,1 1-1,0 0 0,0 0 0,0-1 1,0 0-1,0 0 0,1 1 0,-1-2 0,0 1 1,1 0-1,0-1 0,-1 0 0,1 0 1,0 0-1,0 0 0,0 0 0,0-1 1,-1 0-1,1 0 0,0 0 0,0 0 1,0 0-1,0-1 0,0 0 0,0 0 0,-1 0 1,1 0-1,6-4 0,-1 1 6,0 0 0,0-1 0,-1-1-1,0 0 1,0 0 0,0 0 0,-1-1 0,0 0 0,0-1-1,-1 1 1,0-1 0,6-10 0,1-13 43,-8 20 28,-4 32-63,-1-11-23,0 0 0,1-1 1,0 1-1,1 0 0,0-1 0,0 1 1,7 14-1,-8-21 6,0 0 0,1-1 1,-1 1-1,1-1 0,-1 1 0,1-1 0,0 0 0,0 0 0,0 0 1,0 0-1,0 0 0,1 0 0,-1 0 0,1-1 0,-1 1 0,1-1 1,-1 0-1,1 0 0,0 0 0,0 0 0,-1 0 0,1 0 0,0-1 1,0 0-1,0 1 0,0-1 0,0 0 0,0 0 0,5-1 0,1-1 26,-1-1 0,1 1 0,-1-1 0,0-1-1,0 0 1,0 0 0,-1 0 0,1-1-1,-1 0 1,0-1 0,-1 1 0,8-8 0,-3 1 30,0 0 0,-1 0 0,0-1 1,-1-1-1,12-23 0,-18 31-48,0 0 1,-1 1-1,1-1 0,-1 0 1,0 0-1,-1 0 0,0 0 0,0-1 1,0 1-1,-1 0 0,0-1 0,0-6 1,0 12-14,0 1 0,0-1 0,0 1 0,0-1 0,-1 0 0,1 1 0,0-1 0,0 1 0,0-1 0,-1 1 0,1-1 0,0 1 0,0-1 1,-1 1-1,1-1 0,0 1 0,-1 0 0,1-1 0,-1 1 0,1-1 0,-1 1 0,1 0 0,0-1 0,-1 1 0,1 0 0,-1 0 0,1-1 1,-1 1-1,0 0 0,1 0 0,-1 0 0,1 0 0,-1 0 0,1 0 0,-1 0 0,1 0 0,-1 0 0,0 0 0,1 0 0,-1 0 0,1 0 0,-1 0 1,1 0-1,-1 0 0,1 1 0,-1-1 0,1 0 0,-1 0 0,1 1 0,-1-1 0,1 0 0,-1 1 0,0 0 0,-1 1-2,-1 0 0,0 0 0,1 0-1,0 1 1,0-1 0,-1 1 0,1-1-1,-2 5 1,1-1 1,1 0-1,-1 1 1,1-1-1,0 1 0,1 0 1,-1-1-1,1 1 1,1 0-1,-1 0 0,1 0 1,1 0-1,-1 0 1,1-1-1,0 1 1,3 10-1,-3-13 3,1-1-1,-1 1 1,1-1 0,0 0-1,-1 1 1,1-1 0,1 0-1,-1 0 1,0 0 0,1-1-1,-1 1 1,1 0 0,0-1-1,0 0 1,0 0 0,0 0 0,0 0-1,1 0 1,-1-1 0,1 1-1,-1-1 1,1 0 0,-1 0-1,1 0 1,0 0 0,-1-1-1,1 0 1,0 1 0,-1-2-1,7 1 1,-5 0-70,1-1-1,-1 1 1,1-1-1,-1-1 1,1 1-1,-1-1 1,1 1 0,-1-2-1,0 1 1,0 0-1,0-1 1,0 0-1,-1 0 1,1-1 0,-1 1-1,0-1 1,0 0-1,0 0 1,0 0-1,-1-1 1,1 1 0,-1-1-1,-1 0 1,1 0-1,0 0 1,-1 0-1,0 0 1,0-1 0,-1 1-1,0 0 1,0-1-1,0 0 1,0 1-1,-1-1 1,0 1 0,0-1-1,0 0 1,-2-5-1,-12-40-451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6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 19460,'-4'8'2145,"4"1"-1337,3 2-368,6-5 1912,3-2-1727,0-5-2210,-2 1 1633,-6 1-456,-2-1-136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8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24 15291,'2'-23'4067,"-2"24"-3835,-7 77 3812,6 43-3419,2-86-365,5 71-133,-5-96-122,1 0 1,0 0-1,0 0 0,1 0 1,1 0-1,-1-1 1,1 1-1,7 9 1,-11-17-5,1-1 0,1 1 0,-1-1 0,0 1 0,0-1 1,0 1-1,1-1 0,-1 0 0,1 0 0,-1 1 0,1-1 1,-1 0-1,1 0 0,0-1 0,-1 1 0,1 0 0,0-1 1,0 1-1,0-1 0,0 1 0,-1-1 0,1 0 1,0 1-1,0-1 0,0 0 0,0-1 0,0 1 0,0 0 1,0 0-1,-1-1 0,1 1 0,0-1 0,2-1 0,5-2 9,-1-1-1,0 0 1,0-1-1,-1 0 1,11-10-1,2-1 11,-15 13-19,-1 1 0,1 0 0,0 0 0,0 0 0,0 0 0,7-1 0,-10 3-3,-1 1 0,1-1 0,0 1 1,-1 0-1,1 0 0,0-1 0,0 1 0,-1 1 0,1-1 0,0 0 0,0 0 0,-1 1 0,1-1 1,0 1-1,-1-1 0,1 1 0,-1 0 0,1-1 0,-1 1 0,1 0 0,-1 0 0,1 0 0,-1 0 1,3 3-1,0 2 2,1 0 1,-1 0 0,-1 0-1,1 1 1,-1 0 0,0 0 0,0 0-1,-1 0 1,0 0 0,0 0-1,-1 0 1,0 1 0,0-1 0,-1 1-1,0-1 1,0 0 0,-1 1-1,1-1 1,-4 12 0,3-12 74,-1 0 1,0 1-1,0-1 1,-1 0-1,0 0 0,0 0 1,0-1-1,-1 1 1,0-1-1,0 0 1,-1 0-1,0 0 1,0-1-1,0 1 0,0-1 1,-1 0-1,0-1 1,0 1-1,-10 4 1,13-7-33,0-1 0,0 0 1,0 0-1,-1 0 1,1-1-1,0 1 0,0-1 1,0 1-1,0-1 1,-1 0-1,1-1 1,0 1-1,0 0 0,0-1 1,0 1-1,-1-1 1,-4-2-1,4 1-58,1-1 1,-1 1-1,1 0 0,-1-1 1,1 0-1,0 0 0,0 0 0,0 0 1,0 0-1,1-1 0,-1 1 1,-1-5-1,0 1-216,1 1 1,0-1-1,0 0 1,1 0-1,0-1 1,0 1-1,0 0 1,1-1-1,0 1 1,1-1-1,0 0 1,0 1-1,1-1 1,2-14-1,7 1-389,7 5-93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8.8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1 239 15891,'7'0'337,"0"1"0,0-1-1,0 0 1,0 0-1,0-1 1,0 0-1,0-1 1,0 1-1,0-1 1,0 0 0,0-1-1,-1 0 1,1 0-1,-1 0 1,0-1-1,0 0 1,0 0-1,-1-1 1,1 1 0,-1-1-1,6-8 1,4-4 663,23-35 1,-35 46-909,1-1 0,-1 1 0,0 0-1,0-1 1,0 0 0,-1 1 0,0-1 0,-1 0-1,1 0 1,-1-8 0,-1 14-82,1 0 1,-1 0-1,0 0 0,0 0 1,0 0-1,0 0 0,0 0 0,0 0 1,-1 0-1,1 0 0,0 0 1,0 0-1,-1 0 0,1 0 1,0 0-1,-1 0 0,1 0 1,-1 1-1,0-1 0,1 0 0,-1 0 1,0 0-1,1 1 0,-1-1 1,0 0-1,0 1 0,1-1 1,-1 0-1,0 1 0,0-1 1,0 1-1,0 0 0,0-1 0,0 1 1,0 0-1,0-1 0,0 1 1,0 0-1,0 0 0,0 0 1,0 0-1,0 0 0,0 0 1,0 0-1,0 0 0,0 0 0,0 1 1,0-1-1,0 0 0,0 1 1,0-1-1,-1 1 0,-5 2 21,0 0 1,1 0-1,0 1 0,-1 0 0,1 0 0,-7 7 0,2-1-13,1 1 0,0 0 0,1 0-1,0 1 1,1 0 0,0 1 0,-10 23 0,14-26-15,-1 1 0,2-1 0,-1 1 0,2 0 0,-1 1 0,2-1 0,-1 0 0,1 0 0,1 1 0,2 17 0,-2-25-25,1 0 0,0 0 1,0-1-1,0 1 0,0 0 0,1-1 0,-1 1 0,1-1 0,0 1 1,0-1-1,0 0 0,1 0 0,-1 0 0,3 3 0,-2-4-34,-1-1 0,0 1 0,0-1-1,1 0 1,-1 1 0,1-1 0,-1 0 0,1 0-1,-1-1 1,1 1 0,-1 0 0,1-1 0,0 0-1,-1 0 1,1 1 0,0-2 0,-1 1 0,1 0-1,0 0 1,-1-1 0,4 0 0,4-3 58,1-1-1,-1 1 1,-1-2 0,1 1-1,-1-2 1,0 1 0,0-1-1,-1 0 1,1-1 0,10-13-1,16-20-337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9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0 19084,'-29'31'2782,"-20"23"-49,44-48-2482,0 0-1,1 1 1,0-1 0,0 1-1,1 0 1,-5 13 0,8-19-248,0 0 0,0-1 0,0 1 0,0 0 0,0 0 0,0-1 0,1 1 0,-1 0 0,0 0 0,0-1 0,1 1 0,-1 0 0,0-1 0,1 1 0,-1 0 0,1-1 0,-1 1 0,0 0 0,1-1 0,0 1 0,-1-1 0,1 1-1,-1-1 1,1 1 0,0-1 0,-1 0 0,1 1 0,1 0 0,24 10-8,-19-8 8,48 18 0,50 22 15,-103-42-11,0 0 0,0 0-1,0 0 1,0 0 0,-1 1 0,1-1-1,0 0 1,-1 1 0,1 0 0,-1-1-1,1 1 1,-1 0 0,0 0 0,0-1 0,2 4-1,-3-4 3,0 0 0,0 1 0,0-1-1,1 1 1,-1-1 0,0 0-1,-1 1 1,1-1 0,0 1 0,0-1-1,-1 0 1,1 1 0,0-1 0,-1 0-1,0 1 1,1-1 0,-1 0 0,0 0-1,1 1 1,-1-1 0,0 0 0,0 0-1,0 0 1,-2 1 0,-7 8 100,-1-1 0,0 0 0,-1-1 1,0-1-1,0 1 0,-1-2 0,0 0 1,0 0-1,0-1 0,-1-1 0,-23 5 1,35-9-178,0 0 1,0 0-1,0 0 1,0 0-1,0 0 0,0 0 1,0 0-1,0 0 1,0-1-1,0 1 1,0-1-1,0 0 1,0 1-1,1-1 1,-1 0-1,0 0 1,-3-3-1,4 3 38,1 0 1,-1 0-1,0 0 1,0-1-1,1 1 1,-1 0-1,0 0 1,1-1-1,0 1 0,-1-1 1,1 1-1,0 0 1,0-1-1,-1 1 1,1-1-1,0 1 0,0-1 1,1 1-1,-1-1 1,0 1-1,0 0 1,1-1-1,-1 1 1,1 0-1,-1-1 0,2 0 1,7-15-427,3-1-142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9.6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206 78 16788,'3'-8'731,"1"0"1,-1 0 0,3-17 0,-6 23-631,0 1 0,1 0 1,-1-1-1,0 1 0,0-1 0,0 1 1,0-1-1,-1 1 0,1 0 1,0-1-1,-1 1 0,1 0 1,0-1-1,-2-1 0,1 2-3,1 1-1,-1-1 1,0 1-1,1-1 1,-1 1-1,0-1 1,0 1-1,1 0 1,-1-1-1,0 1 1,0 0-1,1-1 0,-1 1 1,0 0-1,0 0 1,0 0-1,0 0 1,0 0-1,1 0 1,-1 0-1,0 0 1,0 0-1,0 1 1,1-1-1,-1 0 1,0 0-1,-1 1 1,-6 3 185,0-1 1,1 1-1,0 0 1,0 0-1,0 1 1,0 0-1,-11 12 1,-42 47 166,54-57-385,-7 8-4,6-8-31,1 0 0,0 0 0,0 1 0,1-1 0,-6 12 0,11-18-29,0-1 0,-1 1-1,1-1 1,0 1 0,0-1 0,0 0-1,0 1 1,-1-1 0,1 1-1,0-1 1,0 1 0,0-1-1,0 1 1,0-1 0,0 0-1,0 1 1,0-1 0,1 1-1,-1-1 1,0 1 0,0-1-1,0 1 1,0-1 0,1 0-1,-1 1 1,0-1 0,0 1-1,1-1 1,-1 0 0,0 1 0,0-1-1,1 0 1,-1 1 0,1-1-1,-1 0 1,0 0 0,1 1-1,-1-1 1,1 0 0,-1 0-1,0 0 1,1 0 0,-1 1-1,1-1 1,-1 0 0,1 0-1,-1 0 1,1 0 0,-1 0-1,0 0 1,1 0 0,-1 0-1,1 0 1,-1 0 0,1-1 0,28-3-65,-28 4 60,40-12-74,36-7-73,-70 18 125,0 0 0,1 0 0,0 1 0,-1 0 0,1 0 0,-1 1 0,15 3 0,-21-4 20,0 0 0,1 1 0,-1-1 1,0 1-1,0-1 0,0 1 0,0-1 0,1 1 1,-1 0-1,0-1 0,0 1 0,0 0 1,-1 0-1,1 0 0,0 0 0,0 0 0,0 0 1,-1 0-1,1 0 0,0 0 0,-1 0 1,1 0-1,0 2 0,-1 0-2,0-1 1,1 1-1,-1-1 1,0 0-1,-1 1 1,1-1-1,0 1 1,-1-1-1,1 0 0,-1 1 1,-1 3-1,-2 2-2,0-1 1,0 1-1,0-1 0,-1 0 0,0 0 0,-7 7 0,6-8-210,0 0 1,-1-1-1,1 1 1,-1-1-1,0 0 1,-1-1-1,1 0 1,-1 0-1,0-1 1,0 0-1,0 0 1,0-1-1,0 0 1,0 0-1,-1-1 1,1 0-1,-1 0 1,1-1-1,-1 0 1,1-1-1,-10-1 1,-24-9-667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0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0 249 16972,'0'1'119,"1"0"0,-1-1 1,0 1-1,0 0 1,0 0-1,1 0 1,-1-1-1,1 1 0,-1 0 1,0-1-1,1 1 1,-1 0-1,1-1 1,-1 1-1,1 0 0,0-1 1,-1 1-1,1-1 1,0 1-1,-1-1 0,1 1 1,0-1-1,0 0 1,-1 1-1,1-1 1,1 1-1,1-1 74,-1 0 1,0 0-1,0 0 0,1 0 1,-1 0-1,0-1 0,0 1 1,1-1-1,3-1 0,4-2 203,0 0 0,0-1-1,10-7 1,-6 2-154,0 1-1,0-2 1,-2 0 0,19-20 0,-26 26-182,-1 0 0,1-1 0,-1 1-1,-1-1 1,1 0 0,-1 0 0,0 0 0,0-1 0,-1 1 0,0-1-1,0 1 1,0-1 0,-1 0 0,0-7 0,0 13-49,-1 0 0,0 0 1,0 0-1,0 0 0,0 0 1,0 0-1,0 0 0,0 0 1,0 0-1,0 0 0,-1 0 0,1 0 1,0 0-1,-1 0 0,1 0 1,-1 0-1,1 0 0,-1 0 0,1 1 1,-1-1-1,1 0 0,-1 0 1,0 0-1,0 1 0,1-1 1,-1 0-1,0 1 0,0-1 0,0 1 1,0-1-1,0 1 0,0-1 1,0 1-1,0 0 0,0-1 0,0 1 1,0 0-1,0 0 0,0 0 1,0 0-1,0 0 0,0 0 1,0 0-1,0 0 0,0 0 0,0 0 1,0 0-1,0 1 0,0-1 1,-1 1-1,-4 1 20,0 0 1,1 1-1,0 0 0,0 0 1,-1 0-1,2 0 0,-9 7 1,5-2-26,0 1 1,1 0-1,0 0 1,0 0-1,1 1 1,0 0-1,1 1 1,0-1-1,0 1 0,1 0 1,1 0-1,0 0 1,-3 16-1,6-25-5,0 0 0,0 0-1,0-1 1,0 1 0,0 0-1,0 0 1,0 0 0,0 0-1,1-1 1,-1 1 0,1 0-1,-1 0 1,1 0 0,0-1-1,0 1 1,0-1 0,0 1-1,0 0 1,0-1 0,0 0-1,0 1 1,1-1 0,-1 0-1,1 1 1,-1-1 0,1 0-1,-1 0 1,1 0 0,-1 0-1,1-1 1,0 1 0,0 0-1,-1-1 1,1 1 0,0-1-1,0 0 1,0 1 0,-1-1-1,1 0 1,0 0 0,3-1-1,9 1 21,0-2-1,-1 0 1,1 0-1,19-7 1,-26 7-1,64-18 111,-27 6 3,0 2-1,1 2 1,62-5 0,-106 15-125,-1 0 1,0 0 0,1 0 0,-1 0 0,0 0 0,0 0 0,1 0-1,-1 0 1,0-1 0,0 1 0,1 0 0,-1 0 0,0 0 0,0 0 0,1 0-1,-1 0 1,0 0 0,0-1 0,1 1 0,-1 0 0,0 0 0,0 0-1,0-1 1,0 1 0,1 0 0,-1 0 0,0 0 0,0-1 0,0 1-1,0 0 1,0 0 0,0-1 0,1 1 0,-1 0 0,0-1 0,-5-11 260,-17-17 117,15 21-247,-15-20 154,6 9-146,1-2 0,-22-37-1,37 58-161,0-1-1,0 1 0,0 0 0,0 0 1,0 0-1,0 0 0,0 0 1,0 0-1,0-1 0,0 1 1,0 0-1,0 0 0,0 0 1,0 0-1,0 0 0,0-1 0,0 1 1,0 0-1,0 0 0,0 0 1,0 0-1,1 0 0,-1 0 1,0 0-1,0-1 0,0 1 0,0 0 1,0 0-1,0 0 0,0 0 1,1 0-1,-1 0 0,0 0 1,0 0-1,0 0 0,0 0 0,0 0 1,0 0-1,1 0 0,-1 0 1,0 0-1,0 0 0,0 0 1,0 0-1,0 0 0,1 0 0,-1 0 1,0 0-1,0 0 0,0 0 1,0 0-1,0 0 0,0 0 1,1 0-1,-1 0 0,0 0 0,0 0 1,0 0-1,0 1 0,0-1 1,0 0-1,0 0 0,1 0 1,-1 0-1,0 0 0,0 1 1,14 4-847,-12-4 690,38 12-740,-16-11 322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0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68 17044,'2'-4'579,"1"-1"0,-1 1 1,1-1-1,-1 0 1,-1 0-1,1 1 0,1-11 1,-3 14-458,0 1-1,0-1 1,0 0 0,0 0 0,0 0 0,0 1 0,0-1 0,0 0 0,0 0-1,0 0 1,0 1 0,-1-1 0,1 0 0,0 0 0,-1 1 0,1-1 0,-1 0-1,1 1 1,0-1 0,-1 0 0,0 1 0,0-2 0,0 2-11,-1-1 1,1 1 0,0-1-1,-1 1 1,1 0-1,0 0 1,-1 0-1,1-1 1,-1 1 0,1 0-1,0 1 1,-1-1-1,1 0 1,-1 0-1,1 1 1,0-1 0,-1 0-1,-1 2 1,-5 1 27,-1 1 1,1 0 0,-1 1 0,1 0 0,1 0-1,-1 1 1,-7 7 0,-3 4-40,-24 30-1,33-37-82,2 1-1,-1-1 1,-5 13-1,11-19-18,0 0-1,0 0 1,1 0 0,-1 1-1,1-1 1,0 0-1,0 0 1,1 1 0,-1-1-1,1 1 1,0-1-1,1 7 1,-1-9-3,0-1 0,1 0 1,-1 1-1,1-1 0,0 0 0,-1 1 0,1-1 0,0 0 1,0 0-1,0 0 0,0 0 0,0 0 0,0 0 0,0 0 1,0 0-1,0 0 0,0 0 0,0-1 0,1 1 1,-1 0-1,0-1 0,1 1 0,-1-1 0,0 1 0,1-1 1,-1 0-1,1 0 0,1 1 0,6-1-32,-1 1-1,1-1 0,14-3 1,-17 3 22,67-13-143,17-1 11,-81 14 142,0-1 1,1 1-1,-1 1 0,0 0 0,0 0 0,0 1 1,14 4-1,-21-5 8,0-1 0,0 1 1,0-1-1,-1 1 0,1 0 1,0 0-1,0 0 0,-1 0 0,1 0 1,-1 0-1,1 0 0,-1 0 1,1 1-1,-1-1 0,0 1 0,1-1 1,-1 1-1,0-1 0,0 1 1,0 0-1,0 0 0,-1-1 0,1 1 1,0 0-1,-1 0 0,1 0 1,-1 0-1,1 3 0,-2-2 16,0 0-1,1 0 1,-1 1-1,0-1 0,-1 0 1,1 0-1,-1 0 1,1 0-1,-1 0 1,0 0-1,0-1 1,0 1-1,0 0 1,0-1-1,-6 4 1,-1 2 49,-1 0 0,0-1 1,-1-1-1,1 1 1,-1-2-1,-1 0 1,1 0-1,-1-1 0,1 0 1,-1-1-1,0 0 1,-13 1-1,24-4-92,0 0-1,0 0 1,-1 0-1,1 0 0,0 0 1,0 0-1,0 0 1,0 0-1,0 0 1,0 0-1,0-1 1,0 1-1,0 0 1,0-1-1,0 1 1,0-1-1,0 1 1,0-1-1,0 1 0,0-1 1,0 0-1,0 0-59,1 0 0,0 0-1,-1 1 1,1-1 0,0 0-1,0 0 1,0 0 0,0 0-1,0 1 1,0-1-1,0 0 1,0 0 0,0 0-1,0 0 1,0 1 0,0-1-1,0 0 1,1 0 0,-1 0-1,1 0 1,1-5-327,1 1 1,1-1-1,-1 1 1,0 0-1,8-7 1,8-9-410,3-3-175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1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 18756,'1'0'100,"-1"1"1,1-1-1,0 1 1,0-1-1,-1 0 1,1 1-1,0 0 0,0-1 1,-1 1-1,1-1 1,-1 1-1,1 0 1,-1-1-1,1 1 1,-1 0-1,1 0 0,-1-1 1,1 1-1,-1 0 1,0 0-1,0 0 1,1-1-1,-1 1 0,0 0 1,0 0-1,0 0 1,0 0-1,0 0 1,0 0-1,1 34 745,-1-29-349,-1 38 936,-1 28-198,3-65-1105,-1 0 1,1 1-1,0-1 0,1 1 1,0-1-1,4 12 1,-5-18-115,0 1-1,0-1 1,-1 0 0,1 1 0,0-1 0,0 0 0,0 0 0,1 0 0,-1 0-1,0 0 1,0 0 0,0 0 0,1 0 0,-1-1 0,0 1 0,1 0 0,-1-1-1,1 1 1,-1-1 0,1 1 0,-1-1 0,1 0 0,-1 0 0,1 1 0,-1-1-1,1 0 1,0-1 0,-1 1 0,1 0 0,-1 0 0,1-1 0,-1 1 0,1 0 0,-1-1-1,0 0 1,3 0 0,4-3 7,0 0-1,0-1 0,-1 1 1,1-1-1,6-7 1,103-102 78,-79 74-94,49-40 1,-85 78-7,0 0 0,1 0 0,-1 0 0,1 1 0,-1-1 0,1 1 0,0 0 0,0 0 0,-1 0 0,1 0 0,0 0 0,5 0 0,-6 1 0,-1 0 0,1 0 0,-1 0 0,0 1 0,1-1 0,-1 1 0,0-1 0,1 1 0,-1-1 0,0 1 0,0 0 0,0 0 0,1 0 0,-1-1 0,0 1 0,0 0 0,0 0 0,0 0 0,-1 1 0,1-1 0,0 0 0,0 0 0,-1 0 0,1 1 0,0-1 0,-1 0 0,1 3 0,2 7 1,0-1 0,-1 1 0,1 15 0,3 10 43,-6-35-42,0-1-1,0 1 1,0 0 0,0-1-1,0 1 1,0 0 0,0-1-1,1 1 1,-1-1-1,0 1 1,0 0 0,0-1-1,1 1 1,-1-1 0,0 1-1,1-1 1,-1 1 0,1-1-1,-1 1 1,1-1 0,-1 1-1,1-1 1,-1 0 0,1 1-1,-1-1 1,1 0 0,-1 1-1,1-1 1,-1 0 0,1 0-1,0 0 1,-1 1 0,1-1-1,0 0 1,-1 0 0,1 0-1,-1 0 1,1 0 0,0 0-1,-1 0 1,1 0 0,0-1-1,-1 1 1,1 0 0,-1 0-1,1 0 1,0-1 0,-1 1-1,1 0 1,-1 0 0,2-2-1,3-1 10,0-1 0,0 0 0,0-1-1,6-5 1,-5 3 2,7-5 7,-1 1 0,2 1-1,-1 0 1,1 1 0,1 0-1,19-9 1,-29 16-26,1 1-1,-1-1 1,0 1 0,0 0-1,1 0 1,-1 0 0,0 1-1,1-1 1,-1 2 0,7-1-1,-8 1-29,-1 0 0,1 0 0,0 1 0,-1-1-1,1 1 1,-1-1 0,1 1 0,-1 0 0,0 0 0,1 1-1,-1-1 1,-1 1 0,1-1 0,0 1 0,3 5-1,2 13-1206,-7-12 362,-2-8-195,-11-14 349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1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12 20092,'-3'-11'1905,"0"12"-1249,2 6-336,1-1 936,2 3-1304,3 3 136,-4 6-208,1-1-200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03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1 223 15555,'4'2'248,"1"-1"-1,0 1 1,0 0-1,-1-1 1,1 0-1,0-1 1,0 1-1,0-1 0,0 0 1,0 0-1,0 0 1,7-2-1,3 2 380,289-33 1290,0-22-1451,-84 14-391,-78 15-52,54-10-22,-167 32-79,134-26-1109,-161 29 986,-1-4-66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2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131 361 16147,'-1'-1'156,"1"0"0,-1 1 0,0-1-1,0 0 1,0 0 0,1 1-1,-1-1 1,0 1 0,0-1 0,0 1-1,0-1 1,0 1 0,0-1-1,0 1 1,0 0 0,0 0 0,0-1-1,0 1 1,0 0 0,0 0-1,0 0 1,-2 0 0,1 1 94,0-1 0,-1 1 0,1 0 0,0-1 0,0 1 0,-1 0 0,1 0 1,0 1-1,-3 1 0,-1 2 125,1-1 1,0 1-1,0 0 1,0 1 0,1-1-1,-4 7 1,1 0-226,0 1 0,2 0 0,-1 0 0,2 1 0,0-1 0,0 1 0,1 0 0,1 0 0,0 0 0,1 0 1,1 0-1,2 27 0,-1-39-141,-1 1 1,0-1-1,1 0 0,-1 1 1,1-1-1,0 1 1,0-1-1,0 0 0,0 0 1,0 1-1,1-1 1,-1 0-1,0 0 0,1 0 1,0-1-1,3 5 1,-3-6 0,-1 1 1,1 0-1,0 0 0,-1-1 1,1 1-1,0-1 1,0 1-1,0-1 1,0 0-1,-1 0 0,1 0 1,0 0-1,0 0 1,0 0-1,0 0 1,-1-1-1,4 0 0,3-2 30,1-1-1,-1 1 0,0-2 0,-1 1 1,1-1-1,-1 0 0,12-11 0,12-15 98,-1-1 0,-1-1 0,-2-2 0,-1-1 0,-2-1 0,-1-1 0,-3 0 0,0-2 0,-3-1 0,18-63 0,-30 90-110,10-47 93,-15 56-112,1-1 1,0 1-1,-1 0 1,0 0-1,0-1 1,-1 1 0,1 0-1,-1 0 1,-2-5-1,3 9-7,0 1 0,0-1 0,0 1 0,0 0-1,0-1 1,0 1 0,-1 0 0,1-1 0,0 1 0,0 0-1,0-1 1,0 1 0,-1 0 0,1-1 0,0 1 0,0 0 0,-1-1-1,1 1 1,0 0 0,-1 0 0,1 0 0,0-1 0,-1 1-1,1 0 1,0 0 0,-1 0 0,1 0 0,0-1 0,-1 1-1,1 0 1,0 0 0,-1 0 0,1 0 0,-1 0 0,-11 10 11,-6 24-10,9-5 9,0 1 1,2 1-1,-5 52 0,11-63-77,0-1 1,1 1 0,1-1-1,1 0 1,0 1-1,2-1 1,6 23-1,-8-36-20,0 0 0,1-1 0,0 1 0,0 0 0,0-1 0,0 0 0,1 1 0,0-2-1,0 1 1,0 0 0,1-1 0,-1 0 0,1 1 0,0-2 0,0 1 0,1-1-1,-1 0 1,1 0 0,-1 0 0,1-1 0,0 0 0,0 0 0,0 0 0,0-1-1,9 1 1,28 0-412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3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80 17100,'-1'-3'243,"0"1"-1,0-1 1,-1 1 0,1-1 0,0 1 0,-1 0 0,1 0 0,-1 0 0,0 0 0,0 0 0,0 0 0,0 0 0,-4-2 0,5 4-159,0-1 0,-1 1 0,1 0 1,0-1-1,-1 1 0,1 0 1,0 0-1,-1 0 0,1 0 1,-1 0-1,1 0 0,0 1 1,-1-1-1,1 0 0,0 1 1,0-1-1,-1 1 0,1-1 1,0 1-1,0-1 0,0 1 1,-1 0-1,1 0 0,0 0 1,0 0-1,0-1 0,0 1 1,0 1-1,-1 0 0,-5 8 118,0 0-1,0 0 0,1 0 0,0 1 1,1-1-1,0 1 0,0 1 0,-3 16 1,0 4-89,-7 62 1,14-92-111,-4 76 53,5-70-51,0 0 1,1 0-1,0 0 0,0 0 0,1 0 0,0-1 0,4 11 0,-6-17-1,1 1-1,0 0 0,-1-1 0,1 1 0,0-1 0,0 1 1,0-1-1,0 1 0,1-1 0,-1 0 0,0 0 0,1 1 1,-1-1-1,0 0 0,1 0 0,-1 0 0,4 1 0,-4-2 1,1 0-1,-1 1 1,1-1-1,-1 0 1,0 0-1,1 0 1,-1 0-1,1-1 1,-1 1-1,1 0 0,-1-1 1,1 1-1,-1 0 1,0-1-1,1 0 1,-1 1-1,2-2 1,2-2 8,1 0 0,-1-1 1,1 0-1,-2 0 1,1 0-1,0 0 1,6-11-1,11-20 68,-1-1 0,-2-2 0,15-43 0,32-127 383,-60 191-389,-6 18-73,0 1 1,0-1-1,0 0 0,0 0 1,0 0-1,0 0 0,0 0 0,0 0 1,0 0-1,0 0 0,0 0 1,0 0-1,0 0 0,0 0 1,0 0-1,0 0 0,0 1 0,0-1 1,0 0-1,0 0 0,0 0 1,0 0-1,1 0 0,-1 0 1,0 0-1,0 0 0,0 0 0,0 0 1,0 0-1,0 0 0,0 0 1,0 0-1,0 0 0,0 0 1,0 0-1,0 0 0,0 0 0,1 0 1,-1 0-1,0 0 0,0 0 1,0 0-1,0 0 0,0 0 1,0 0-1,0 0 0,0 0 0,0 0 1,0 0-1,0 0 0,0 0 1,0 0-1,0 0 0,1-1 1,-1 1-1,0 0 0,0 0 0,0 0 1,0 0-1,0 0 0,1 31 56,-1-27-68,0 13 14,4 120 1,-3-116-16,2 0-1,1-1 0,0 1 0,11 28 1,-14-46-20,0 0 0,0 0 0,1 0 0,0 0 0,-1 0 0,1 0 0,0-1 0,0 1 0,1 0 0,-1-1 0,0 0 0,4 3 0,-4-4-35,-1-1 0,0 1 0,0 0 1,1-1-1,-1 0 0,1 1 0,-1-1 0,0 0 0,1 0 0,-1 1 0,1-1 0,-1 0 0,0 0 0,1-1 0,-1 1 1,1 0-1,-1 0 0,0-1 0,1 1 0,-1-1 0,0 1 0,1-1 0,-1 0 0,0 1 0,0-1 0,1 0 0,-1 0 1,0 0-1,0 0 0,1-1 0,3-4-208,0 0 1,0-1-1,-1 1 0,1-1 1,-1 0-1,-1 0 0,0-1 1,0 1-1,0-1 1,-1 0-1,2-13 0,3-21-737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3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17340,'8'23'2208,"-7"13"-1072,-2 6-439,-2 8 1983,3 6-1224,0 4-527,1 0-105,6-3-392,5-4-80,-1-8-240,4-6-160,-3-11-328,4-2-384,-1-9-577,-5-5 1073,-2-11-208,-4-1-216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3.8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10 19564,'0'0'67,"0"0"1,0-1-1,0 1 0,0 0 1,1 0-1,-1 0 0,0-1 0,0 1 1,0 0-1,0 0 0,0-1 1,0 1-1,0 0 0,0 0 0,0-1 1,0 1-1,0 0 0,0 0 1,0-1-1,0 1 0,0 0 0,0 0 1,0-1-1,0 1 0,0 0 1,0 0-1,0 0 0,0-1 1,0 1-1,0 0 0,-1 0 0,1-1 1,0 1-1,0 0 0,0 0 1,0 0-1,-1 0 0,1-1 0,0 1 1,0 0-1,0 0 0,-1 0 1,1 0-1,0 0 0,0 0 0,-1-1 1,-13 8 1562,-14 16 20,13-7-1008,-24 33 0,34-43-619,1 1 0,0 0-1,1 0 1,-1 1 0,1-1-1,0 1 1,1-1 0,-2 12-1,3-18-23,1 0-1,0-1 0,0 1 0,0 0 1,0-1-1,0 1 0,0 0 1,0-1-1,0 1 0,0-1 0,0 1 1,0 0-1,0-1 0,1 1 1,-1 0-1,0-1 0,0 1 1,1-1-1,-1 1 0,0-1 0,1 1 1,-1-1-1,1 1 0,-1-1 1,1 1-1,-1-1 0,0 1 1,1-1-1,0 1 0,-1-1 0,1 0 1,-1 0-1,1 1 0,-1-1 1,1 0-1,0 0 0,-1 1 1,1-1-1,0 0 0,-1 0 0,1 0 1,0 0-1,-1 0 0,1 0 1,-1 0-1,1 0 0,0 0 1,0-1-1,6 0-36,0 0 1,-1-1-1,13-4 0,-9 2 23,20-6-80,0 2 0,37-5 0,-57 12 80,0 0 0,0 0 0,0 1 0,0 0 0,0 1 0,0 1 0,0-1 0,0 1 0,0 1 0,18 7 0,-26-9 15,0-1 0,0 1-1,-1 0 1,1 0 0,-1 0-1,1 0 1,-1 0 0,1 1-1,-1-1 1,1 0 0,-1 1-1,0-1 1,0 1 0,0-1-1,0 1 1,0 0 0,0-1-1,0 1 1,0 0 0,-1 0-1,1 2 1,-1-2 1,0 0 1,0 0-1,0 0 1,0 0-1,-1 0 0,1 0 1,-1 0-1,1 0 0,-1 0 1,0 0-1,0 0 0,0 0 1,0-1-1,0 1 1,0 0-1,0-1 0,-1 1 1,1 0-1,-3 1 0,-4 5 21,-1-1-1,0 0 0,-1 0 1,0-1-1,0-1 0,0 1 0,-15 4 1,17-6-120,-1-2 1,1 1-1,0-1 0,-1 0 1,0-1-1,1 0 1,-1-1-1,0 1 1,1-2-1,-13-1 1,19 2 76,-1 0 1,1-1-1,0 1 1,0-1-1,0 0 1,0 1-1,0-1 1,0 0-1,0 0 1,0 0-1,0-1 1,1 1-1,-1 0 1,0-1-1,1 1 1,-1-1-1,1 0 1,-2-2-1,-4-11-266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4.9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72 336 19668,'0'-1'142,"0"0"-1,0 0 0,0 0 1,0 0-1,0 0 1,0 0-1,0 1 1,0-1-1,0 0 0,-1 0 1,1 0-1,0 0 1,-1 0-1,1 1 0,-1-1 1,0-1-1,0 1-57,1 1 0,0 0 0,-1 0 0,1 0-1,-1 0 1,1-1 0,0 1 0,-1 0 0,1 0 0,-1 0-1,1 0 1,-1 0 0,1 0 0,0 0 0,-1 0 0,1 0 0,-1 0-1,1 0 1,-1 0 0,1 0 0,0 1 0,-1-1 0,1 0-1,-1 0 1,-1 2 91,-1-1 1,1 0-1,0 1 0,0 0 0,0-1 0,0 1 1,1 0-1,-1 0 0,-2 4 0,-1 0-100,1 0 0,0 0 0,1 1 0,-1 0 0,1-1 0,1 1 1,-1 0-1,1 1 0,1-1 0,-2 11 0,11 2 728,-8-16-776,-1 7 34,1 1-1,0-1 1,1 0-1,0 1 1,1-1-1,0 0 0,1 0 1,0 0-1,9 21 1,-11-30-57,0 0 0,0-1 0,1 1 1,-1-1-1,0 1 0,0-1 1,1 0-1,-1 1 0,1-1 0,0 0 1,-1 0-1,1 0 0,0 0 0,-1 0 1,1 0-1,0-1 0,0 1 0,0-1 1,0 1-1,-1-1 0,1 1 0,0-1 1,0 0-1,0 0 0,0 0 0,0 0 1,0-1-1,0 1 0,0 0 1,0-1-1,0 1 0,-1-1 0,1 0 1,0 0-1,0 1 0,1-3 0,6-2-2,0 0 0,-1 0 0,1-1 0,-1-1 0,-1 1 0,8-9-1,7-9 7,-1-2 0,-1 0 0,-1-1 0,-1-1 0,-2-1 0,14-32 0,-20 37 2,-1 0 1,-1 0-1,-1-1 0,-1 0 0,-2 0 0,0 0 0,-1-1 0,-2-35 0,-1 54-10,-1-1-1,0 1 1,-1 0 0,-4-14 0,5 20-1,1-1 1,-1 1 0,1 0 0,-1 0 0,0-1 0,0 1-1,1 0 1,-1 0 0,0 0 0,0 0 0,0 0 0,0 0 0,-3-1-1,4 2 1,-1-1 0,0 1-1,0 0 1,0 0-1,1 0 1,-1 0 0,0 0-1,0 0 1,0 0-1,1 0 1,-1 0 0,0 0-1,0 0 1,0 1-1,1-1 1,-1 0 0,0 1-1,1-1 1,-1 0-1,0 1 1,0-1-1,1 1 1,-1-1 0,1 1-1,-1-1 1,0 2-1,-3 3 0,0 0 0,0 0 0,1 0 0,0 0 0,0 1 0,0 0 0,0-1 0,1 1 0,0 0 0,-1 9 0,-3 10-23,-2 30-1,6-32 17,0 0 0,2 0 0,3 28 0,-2-43 6,0 0 0,0 0-1,1 0 1,0 0-1,1 0 1,0-1-1,0 1 1,0-1-1,1 1 1,0-1-1,1 0 1,6 8-1,-8-12 0,-1-1 1,0 0-1,1 0 0,0 0 0,-1 0 0,1-1 0,0 1 0,0-1 0,0 1 0,0-1 0,0 0 0,0 0 0,0 0 0,0-1 0,7 1 0,-4-1 3,0 0-1,-1 0 0,1-1 0,0 0 1,-1 0-1,1-1 0,-1 0 0,9-3 1,-1-2 4,0 0 0,-1 0 1,1-1-1,-1-1 1,-1 0-1,14-15 1,-5 4-8,21-29 0,-36 43 5,0-1-1,-1 0 0,0 0 0,0 0 0,-1 0 0,0 0 0,0-1 0,-1 1 0,3-12 0,-5 18-2,1 0 0,-1 0 0,0 0 0,0 0 1,0 0-1,0 0 0,0 0 0,0 0 0,0 0 0,0 0 0,0 0 0,0 0 0,-1 0 0,1 0 0,0 0 1,-1 1-1,1-1 0,0 0 0,-1 0 0,0 0 0,1 0 0,-1 1 0,0-2 0,0 2 0,0-1 0,0 1 0,0 0-1,1 0 1,-1 0 0,0 0 0,0 0 0,0 0-1,0 0 1,0 0 0,1 0 0,-1 0-1,0 1 1,0-1 0,0 0 0,0 0 0,1 1-1,-1-1 1,-1 1 0,-4 3-4,1-1 0,0 1 1,-1 0-1,2 1 0,-7 5 0,3 0 4,0-1-1,1 1 0,0 1 0,1-1 0,0 1 1,1 1-1,0-1 0,1 1 0,0-1 1,0 1-1,-2 23 0,6-34 3,-1 0-1,1 1 1,0-1-1,0 0 1,0 1 0,0-1-1,0 0 1,1 1-1,-1-1 1,0 0 0,0 0-1,1 1 1,-1-1-1,1 0 1,-1 0 0,1 0-1,0 1 1,-1-1-1,1 0 1,0 0 0,0 0-1,0 0 1,0 0-1,0-1 1,0 1 0,0 0-1,0 0 1,0-1-1,0 1 1,0 0 0,0-1-1,1 1 1,-1-1-1,0 0 1,0 1 0,1-1-1,-1 0 1,0 0-1,1 0 1,-1 1 0,0-2-1,1 1 1,-1 0-1,2 0 1,7-2 5,0 1-1,0-2 1,0 1 0,15-7 0,-16 5-5,4 0-2,147-48-5,-134 45-1,-1 2-1,1 1 1,0 0 0,36 1-1,-58 3 15,0 1-1,-1-1 1,1 1-1,0-1 1,0 1-1,-1 0 0,1 0 1,-1 1-1,1-1 1,6 4-1,-13-7 66,0 0 0,0-1 1,1 0-1,-1 1 0,1-1 0,0 0 0,-1 0 1,2-1-1,-4-4 0,-15-38 176,10 24-106,5 11-104,-12-27 86,17 35-174,-1 1 0,0 0 0,0-1 0,1 1 0,0-1 0,-1 0 0,1 1 0,0-1 0,0 1 0,0-1 0,1 1 0,0-5 0,-1 7 16,1-1 0,-1 0 0,1 0-1,-1 1 1,1-1 0,-1 1 0,1-1-1,0 0 1,-1 1 0,1-1 0,0 1 0,0 0-1,-1-1 1,1 1 0,0-1 0,0 1-1,0 0 1,-1 0 0,1-1 0,0 1 0,1 0-1,22-1 192,-18 1-294,28 0-103,7-2-111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5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59 16676,'2'1'148,"0"-1"1,-1 1-1,1-1 1,0 1-1,0 0 1,-1 0-1,1 0 1,0 0-1,-1 0 1,1 0-1,-1 0 1,0 1-1,1-1 1,-1 0-1,0 1 1,1-1-1,-1 1 1,0-1-1,0 1 1,-1 0-1,1-1 1,0 1-1,0 2 1,17 48 1498,-17-47-1249,39 193 3103,-9-34-2755,-29-155-720,0-1-1,1 0 0,0 0 0,0 0 0,9 15 1,-11-22-19,-1 0 0,1 1 1,0-1-1,0 0 0,0 0 1,0 0-1,1 0 0,-1 0 1,0 0-1,0 0 0,0 0 1,1 0-1,-1 0 1,1-1-1,-1 1 0,0 0 1,1-1-1,-1 0 0,1 1 1,-1-1-1,1 0 0,0 0 1,-1 1-1,1-1 0,-1 0 1,1-1-1,-1 1 0,1 0 1,-1 0-1,1-1 1,-1 1-1,1-1 0,-1 1 1,1-1-1,-1 0 0,0 1 1,1-1-1,-1 0 0,1-1 1,8-5 35,-1 0-1,-1-1 1,0 0 0,0-1 0,0 0 0,-1 0 0,10-17-1,37-77 211,-49 92-225,72-168 279,-65 145-597,-1-1-1,-2-1 1,6-47 0,-15 82 220,0 0-1,0 0 1,0 0-1,0 0 1,0 0-1,0 0 1,0 0-1,0 0 1,0 0-1,0 0 1,0 0-1,-1 0 1,1 0 0,0 0-1,-1-1 1,0 2 12,1-1 1,0 1 0,-1 0 0,1 0 0,0 0-1,0 0 1,-1 0 0,1 0 0,0 0 0,-1 0 0,1 0-1,0 0 1,-1 0 0,1 0 0,0 0 0,-1 0-1,1 0 1,0 0 0,0 0 0,-1 0 0,1 1-1,0-1 1,-1 0 0,1 0 0,0 0 0,0 0-1,-1 1 1,1-1 0,0 0 0,-1 1 0,-22 24-1622,23-24 1729,-23 30-891,-2 7-124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5.8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 13011,'24'31'2200,"5"-3"-1023,-2-11-425,1-3 2000,5-11-1487,0-2-217,3-9-672,-1-5-416,-1-6-728,-2-4 672,-5-2-248,0 0-65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6.2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22 16371,'-4'2'256,"1"0"0,0 0 0,-1 0 0,1 1 0,0-1 0,0 1 0,1 0 0,-1 0 0,1 0 0,-1 0 0,1 0 0,0 0 0,0 1 0,-2 5 0,-2 4 462,1 1 1,-5 20-1,7-21-394,0-1-1,1 1 1,0 18-1,2-26-238,0 1 0,0-1 0,1 0-1,0 0 1,0 0 0,0 1 0,0-1 0,1 0 0,0 0-1,4 9 1,-5-13-63,0 0 1,0 0-1,0 0 0,0 0 0,0 0 1,0 0-1,0 0 0,0 0 0,0 0 1,1 0-1,-1-1 0,0 1 0,1-1 0,-1 1 1,0-1-1,1 1 0,-1-1 0,1 1 1,-1-1-1,0 0 0,1 0 0,-1 0 1,1 0-1,-1 0 0,1 0 0,-1 0 1,1-1-1,-1 1 0,0-1 0,1 1 0,-1 0 1,0-1-1,3-1 0,3-2 42,1 0 0,-1 0 0,-1-1-1,12-9 1,40-44 179,-35 34-136,28-23-1,-44 41-93,1 0-1,0 1 0,0 0 1,1 0-1,-1 0 0,1 2 0,0-1 1,11-3-1,-16 7-12,-1-1 0,0 0 0,1 1 0,-1 0 0,1 0 0,-1 0 0,0 0 0,1 0 0,-1 1-1,1-1 1,-1 1 0,0 0 0,0 0 0,1 0 0,-1 0 0,0 1 0,0 0 0,0-1 0,0 1 0,4 4 0,-2-1-2,0 0 0,0 1 1,-1-1-1,0 1 0,0 0 0,-1 0 1,0 0-1,0 0 0,3 9 0,-6-13 3,1-1 0,0 1 0,-1 0 0,1-1 0,0 1-1,0-1 1,0 1 0,0-1 0,0 1 0,0-1 0,0 0 0,1 1-1,1 0 1,-2-1 1,0-1-1,-1 0 1,1 0-1,0 1 1,0-1-1,0 0 1,0 0 0,0 0-1,0 0 1,0 0-1,0 0 1,0 0-1,0-1 1,0 1-1,0 0 1,0-1-1,0 1 1,0 0-1,-1-1 1,1 1 0,0-1-1,0 1 1,0-1-1,-1 1 1,2-2-1,13-11-181,0 0-1,-1-1 0,14-18 1,6-6-1161,9-4 514,-24 26 286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6.6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9 15667,'0'0'82,"0"-1"0,0 1 0,0 0 0,0 0 0,0-1-1,0 1 1,0 0 0,0 0 0,0-1 0,0 1 0,0 0-1,0 0 1,0-1 0,0 1 0,0 0 0,0 0 0,0-1-1,-1 1 1,1 0 0,0 0 0,0-1 0,0 1 0,0 0-1,0 0 1,-1 0 0,1-1 0,0 1 0,0 0 0,0 0-1,-1 0 1,1 0 0,0-1 0,0 1 0,-1 0 0,1 0-1,0 0 1,0 0 0,-1 0 0,1 0 0,0 0 0,0 0 0,-1 0-1,1 0 1,-14 8 2186,-10 17 8,20-21-2123,1 1 1,1-1-1,-1 1 1,1 0-1,-1 0 0,1 0 1,-1 7-1,3-11-146,-1 0-1,1 1 0,0-1 0,0 0 0,0 0 0,0 1 0,0-1 1,0 0-1,0 0 0,0 1 0,0-1 0,1 0 0,-1 0 0,0 0 1,1 1-1,-1-1 0,1 0 0,-1 0 0,1 0 0,0 0 0,0 0 1,-1 0-1,1 0 0,0 0 0,0 0 0,0 0 0,0-1 0,0 1 1,0 0-1,0 0 0,0-1 0,0 1 0,0-1 0,0 1 0,1-1 1,1 1-1,88 17-68,-72-15 47,0 0 1,0 1-1,-1 1 1,0 0-1,0 2 0,26 12 1,-42-19 21,-1 1 0,1 0 0,-1-1 1,0 1-1,1 0 0,-1 0 1,0 0-1,1 0 0,-1 0 0,0 0 1,0 1-1,0-1 0,0 0 0,0 1 1,0-1-1,0 0 0,0 1 0,-1-1 1,1 1-1,-1-1 0,1 1 1,-1-1-1,1 1 0,-1 0 0,0-1 1,0 1-1,0 0 0,0-1 0,0 1 1,0-1-1,0 1 0,-1 2 0,-1 0 25,1-1 0,-1 0-1,0 0 1,0-1 0,-1 1-1,1 0 1,-1-1 0,1 1-1,-1-1 1,0 0 0,0 1-1,0-2 1,0 1 0,-4 2 0,-3 1 63,0-1 0,0 0 0,-1-1 1,1 0-1,-19 3 0,24-6-138,-1 1-1,1-1 1,0 1 0,0-2 0,-1 1-1,1 0 1,0-1 0,0 0-1,-1 0 1,1-1 0,0 0-1,0 1 1,-8-6 0,12 6-35,0 1 0,-1-1 0,1 0 0,0-1-1,0 1 1,0 0 0,0 0 0,0 0 0,0-1 0,0 1 0,0 0 0,0-1 0,1 1 0,-1-1 0,0 1-1,1-1 1,-1 1 0,1-1 0,0 1 0,-1-1 0,1 1 0,0-1 0,0 0 0,0 1 0,0-1 0,1 1 0,-1-1-1,0 0 1,1 1 0,-1-1 0,1 1 0,-1-1 0,1 1 0,0-1 0,-1 1 0,1 0 0,0-1 0,0 1 0,2-3 0,14-12-673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7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81 17164,'-1'9'3944,"-8"15"-1897,-10 34-154,18-53-1734,0 1 0,0 0 1,1-1-1,0 1 0,1 10 0,0-14-132,-1-1 0,0 1-1,1-1 1,-1 1 0,1-1 0,-1 0-1,1 1 1,-1-1 0,1 0-1,0 0 1,0 0 0,0 1 0,0-1-1,0 0 1,0 0 0,0 0-1,0 0 1,0 0 0,0-1-1,1 1 1,-1 0 0,0-1 0,0 1-1,1 0 1,-1-1 0,1 1-1,-1-1 1,3 1 0,3-1 15,0 0 0,-1 0 1,1-1-1,0 1 0,0-2 0,0 1 1,-1-1-1,1 0 0,-1 0 1,10-5-1,9-5 1,27-18 1,-52 30-44,81-57 66,-52 36-67,0 0 0,37-18 0,-65 39-4,1-1 1,-1 0 0,0 0 0,1 1-1,-1-1 1,0 1 0,1-1 0,-1 1 0,1 0-1,-1 0 1,1 0 0,-1-1 0,1 1-1,-1 0 1,1 1 0,-1-1 0,3 0 0,-3 1 2,-1 0 0,1 0 0,0-1 0,0 1 0,-1 0 0,1 0 0,0 0 0,-1 0 1,1 0-1,-1 0 0,1 0 0,-1 0 0,0 0 0,1 0 0,-1 0 0,0 0 0,0 0 1,0 0-1,0 0 0,0 0 0,0 0 0,0 0 0,0 2 0,-1 11 7,1-8 8,-1 1 0,1-1 0,1 0 0,0 9 0,-1-14-7,1 0 0,-1 0 1,0 1-1,1-1 1,-1 0-1,0 0 0,1 0 1,-1 0-1,1 0 0,-1 0 1,1 0-1,0-1 0,0 1 1,-1 0-1,1 0 0,0 0 1,0-1-1,0 1 1,0 0-1,0-1 0,0 1 1,0-1-1,0 1 0,0-1 1,0 1-1,0-1 0,0 0 1,0 0-1,0 1 1,1-1-1,5 0 19,-1 0 1,1-1 0,-1 0-1,1 0 1,-1-1-1,0 1 1,1-1 0,10-6-1,51-28 87,-41 20-65,-15 10-31,6-4-1,-1 1 1,21-7-1,-34 14-16,1 1 1,-1 0 0,0 0-1,0 0 1,0 0 0,1 0-1,-1 1 1,0 0 0,1 0-1,-1 0 1,0 1 0,1-1-1,-1 1 1,0 0 0,7 3-1,-8-2 0,0 0-1,0 1 1,-1-1 0,1 1-1,-1 0 1,0-1-1,1 1 1,-1 1-1,0-1 1,-1 0 0,3 6-1,-1-4-2,-1 0-1,1 0 1,0-1 0,6 9-1,-8-12 5,0 0 0,0-1 0,0 1 0,0 0 0,0-1 0,0 1 0,0 0 0,0-1 0,0 1 0,0-1 0,0 0 0,0 1 0,0-1 0,0 0 0,1 0 0,-1 0 0,0 1 0,0-1 0,0 0 0,0-1 0,1 1-1,-1 0 1,0 0 0,0 0 0,0-1 0,2 0 0,11-5-19,0-2-1,-1 1 1,0-2 0,16-13-1,23-14-136,-46 32 121,-1 1 0,1 0 0,0 0 0,0 1 0,1 0 0,-1 0 0,0 0 0,1 1 0,0 0 0,-1 0 0,10 0 1,-13 2 18,0-1 1,0 1 0,0-1 0,0 1 0,0 0 0,0 0 0,0 1 0,0-1 0,-1 1 0,1-1 0,0 1-1,-1 0 1,1 0 0,-1 0 0,0 0 0,0 0 0,0 1 0,0-1 0,0 1 0,0-1 0,-1 1 0,1 0-1,-1-1 1,0 1 0,1 0 0,-1 3 0,3 3 30,-2-6-243,-1 0 1,1 0-1,-1 0 0,0 1 1,0-1-1,-1 0 0,1 0 1,0 1-1,-1-1 0,0 0 1,0 1-1,0 5 0,-3-6-244,-1-7-161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4:4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13315,'-9'5'1208,"4"2"-960,2 2-136,3 2 952,3 7-1008,4 1-40,2 11-48,5 4-40,2 3-80,0 2-48,0-4-48,0 1-48,-2-3-96,0-1-72,-3-5 280,-4-6-40,-3-5 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10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 13203,'-4'-7'6561,"5"14"-3673,11 28-2717,-5-12 411,85 243-1742,-91-264 1098,0 1-7,0-1-1,-1 0 1,1 1 0,0-1-1,-1 0 1,1 1 0,-1-1 0,0 3-1,-2-2-388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7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63 19404,'-6'13'760,"1"1"-1,1-1 1,0 1-1,1 0 0,-2 25 1,4-31-640,1-1 1,0 0-1,0 0 1,1 1-1,0-1 0,0 0 1,0 0-1,1 0 1,0 0-1,1 0 1,0 0-1,0-1 0,4 7 1,-6-11-111,1 0 0,0 0 0,-1 0 1,1-1-1,0 1 0,0-1 0,0 1 1,0-1-1,1 0 0,-1 1 0,0-1 0,0 0 1,1-1-1,-1 1 0,1 0 0,-1-1 0,1 1 1,-1-1-1,1 0 0,-1 0 0,1 0 0,-1 0 1,1 0-1,-1-1 0,0 1 0,1-1 1,-1 1-1,1-1 0,-1 0 0,0 0 0,3-1 1,7-4 12,0 0 1,0-1-1,-1 0 0,16-13 1,91-91 139,-53 46-111,-62 62-55,-1 1 0,1 0 0,-1 0 0,1 0 1,0 0-1,-1 0 0,1 1 0,6-3 1,-8 4 0,-1 0 1,1-1-1,-1 1 1,1 0 0,-1 0-1,1 0 1,-1 0-1,1 0 1,-1 0 0,0 1-1,1-1 1,-1 0-1,1 0 1,-1 0 0,1 0-1,-1 0 1,0 1-1,1-1 1,-1 0 0,1 0-1,-1 1 1,0-1-1,1 0 1,0 1 0,-1 0-2,1 1 1,0-1-1,-1 0 1,1 0-1,-1 1 1,0-1-1,1 1 1,-1-1-1,0 0 1,0 1 0,1-1-1,-1 2 1,0 15-15,0-8-4,0 1 0,1-1 0,0 0 1,0 1-1,6 18 0,-6-28 23,-1 0-1,0 0 0,1 0 0,-1 0 1,1 0-1,-1 0 0,1 0 0,-1-1 1,1 1-1,0 0 0,-1 0 0,1 0 1,0-1-1,0 1 0,0 0 0,-1-1 1,1 1-1,0-1 0,0 1 1,0-1-1,0 1 0,0-1 0,0 0 1,1 1-1,0-1 4,0 0 0,0 0 0,0-1 0,0 1 0,0 0-1,0-1 1,0 1 0,-1-1 0,1 0 0,0 1 0,0-1 0,2-2 0,6-4 26,0 0-1,-1-1 0,13-13 1,-15 15-22,4-5 20,72-62 130,-75 67-150,1 0-1,-1 1 0,1 0 0,0 0 0,0 1 0,1 0 0,-1 0 0,18-3 0,-24 7-8,1-1-1,0 1 1,-1 0-1,1 0 0,0 0 1,-1 1-1,1-1 1,0 1-1,-1 0 0,1 0 1,-1 0-1,0 0 1,1 1-1,-1-1 0,0 1 1,0 0-1,1 0 1,-2 0-1,1 1 0,0-1 1,2 3-1,5 6-66,-1 1-1,-1-1 0,0 1 0,7 16 0,-7-14-482,18 25-1,-25-37 455,0-1-1,0 0 1,0 0 0,0 1 0,0-1 0,0 0 0,0 0 0,1 0-1,-1 0 1,0-1 0,1 1 0,-1 0 0,1 0 0,-1-1-1,1 1 1,-1-1 0,1 1 0,-1-1 0,1 0 0,0 0 0,-1 1-1,1-1 1,0 0 0,-1-1 0,1 1 0,-1 0 0,1 0 0,0-1-1,-1 1 1,1-1 0,-1 1 0,1-1 0,-1 1 0,0-1 0,1 0-1,-1 0 1,1 0 0,-1 0 0,0 0 0,1-1 0,4-4-375,0 0-1,-1 0 1,0 0 0,0-1 0,-1 0 0,7-12-1,9-23-669,0-6-125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8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0 17884,'0'1'14,"-22"208"4619,21-176-4033,1-1 0,2 1 0,1-1 0,10 46 0,-12-75-561,-1 2-19,1 0 0,0 0 0,0-1 0,1 1-1,0-1 1,0 1 0,0-1 0,0 1 0,0-1 0,1 0-1,0 0 1,6 6 0,-9-9-26,0-1-1,1 0 1,-1 0-1,0 0 1,1 1-1,-1-1 1,0 0-1,1 0 1,-1 0-1,0 0 1,1 0-1,-1 0 1,0 0-1,1 0 1,-1 0 0,0 0-1,1 0 1,-1 0-1,1 0 1,-1 0-1,0 0 1,1 0-1,-1 0 1,0 0-1,1 0 1,-1 0-1,0-1 1,1 1-1,-1 0 1,0 0-1,1 0 1,-1-1-1,0 1 1,0 0-1,1 0 1,-1-1-1,0 1 1,0 0 0,1-1-1,-1 1 1,0 0-1,0-1 1,0 1-1,0 0 1,1-1-1,3-16-236,-4 17 239,2-19-318,-1 1 0,-2-36 1,0 11-308,1 43 623,0 0 0,0-1 1,0 1-1,0 0 0,0 0 0,0 0 0,0 0 0,0-1 1,0 1-1,0 0 0,0 0 0,0 0 0,0 0 0,1-1 1,-1 1-1,0 0 0,0 0 0,0 0 0,0 0 1,0 0-1,1 0 0,-1 0 0,0-1 0,0 1 0,0 0 1,0 0-1,1 0 0,-1 0 0,0 0 0,0 0 0,0 0 1,0 0-1,1 0 0,-1 0 0,0 0 0,0 0 0,0 0 1,1 0-1,-1 0 0,0 0 0,0 0 0,0 0 1,0 0-1,1 0 0,-1 0 0,0 1 0,0-1 0,0 0 1,0 0-1,1 0 0,-1 0 0,16 9-2,-1-1 6,-4-6 21,0 1 0,0-2 1,0 1-1,0-2 0,0 1 1,0-1-1,0-1 0,0 0 1,0-1-1,0 0 0,0 0 1,17-7-1,-3-1 26,0-1 0,-1 0 0,0-2 0,23-16 0,-42 26-19,0-1 1,0 1 0,0-1-1,-1 0 1,7-8 0,-10 12-25,-1 0 1,0 0 0,0 0-1,0 0 1,0 0-1,0 0 1,0 0 0,0 0-1,0 0 1,0 0-1,1 0 1,-1-1 0,0 1-1,0 0 1,0 0 0,0 0-1,0 0 1,0 0-1,0 0 1,0 0 0,0 0-1,0-1 1,0 1-1,0 0 1,0 0 0,0 0-1,0 0 1,0 0-1,0 0 1,0 0 0,0-1-1,0 1 1,0 0 0,0 0-1,0 0 1,0 0-1,0 0 1,0 0 0,0 0-1,0-1 1,0 1-1,-1 0 1,1 0 0,0 0-1,0 0 1,0 0-1,0 0 1,0 0 0,0 0-1,0 0 1,0 0-1,0 0 1,-1 0 0,1 0-1,0 0 1,0-1 0,0 1-1,0 0 1,0 0-1,0 0 1,0 0 0,0 0-1,-1 0 1,1 0-1,0 0 1,0 0 0,0 0-1,0 1 1,-10 1 114,0 5-12,1-1 0,-1 1 0,1 1 0,0 0 0,0 0 0,1 1 0,1 0-1,-1 0 1,1 1 0,1 0 0,0 0 0,0 1 0,1-1 0,-4 14 0,8-23-89,1 1 0,-1-1 0,1 1 0,0-1 1,0 0-1,-1 1 0,1-1 0,0 1 0,0-1 0,1 0 0,-1 1 1,0-1-1,0 0 0,1 1 0,-1-1 0,1 1 0,-1-1 1,1 0-1,-1 0 0,1 1 0,0-1 0,0 0 0,-1 0 0,1 0 1,0 0-1,0 0 0,0 0 0,0 0 0,1 0 0,-1 0 0,0-1 1,0 1-1,0 0 0,1-1 0,-1 1 0,0-1 0,1 1 0,-1-1 1,0 0-1,1 1 0,1-1 0,4 1 29,0-1 0,0 0-1,0 0 1,0 0 0,0-1 0,0 0-1,7-2 1,25-9 108,0-1 0,0-3 0,-2-1-1,68-41 1,-102 56-93,1 0 0,-1 0 0,0 0 0,0-1 0,-1 1 0,1 0 0,0-1 0,-1 0 0,0 0 0,0 0 0,1 0 0,-2 0 0,1 0 0,1-4 0,-2 3 34,0 0 0,0 0 0,-1 0 0,0 0 0,0 0 0,0 0 0,0 0 0,-1 1 0,1-1 0,-1 0 0,0 0 0,-2-6 0,-16-31 424,5 15-503,14 26-48,0 0-1,0-1 1,0 1-1,0-1 1,0 1-1,0 0 1,0-1-1,0 1 1,0 0-1,0-1 1,0 1-1,0 0 1,0-1-1,0 1 1,0 0-1,0-1 1,0 1-1,0 0 1,1-1-1,-1 1 1,0 0-1,0-1 1,0 1-1,1 0 1,-1-1-1,0 1 1,0 0-1,1 0 0,-1-1 1,0 1-1,0 0 1,1 0-1,-1 0 1,0 0-1,1-1 1,-1 1-1,0 0 1,1 0-1,-1 0 1,0 0-1,1 0 1,-1 0-1,1 0 1,-1 0-1,1 0 1,19-2-2825,-18 3 2232,5-2 76,1 1-1,0-1 0,14-4 0,9-3-762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9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2 20948,'1'0'59,"-1"0"-1,0-1 1,1 1-1,-1 0 1,0 0-1,1 0 1,-1 0-1,0 0 0,1 0 1,-1 0-1,0-1 1,1 1-1,-1 0 1,0 0-1,1 0 0,-1 0 1,0 0-1,1 1 1,-1-1-1,0 0 1,1 0-1,-1 0 0,0 0 1,1 0-1,-1 0 1,0 1-1,1-1 1,-1 0-1,0 0 1,1 0-1,-1 1 0,0-1 1,0 0-1,1 0 1,-1 1-1,0-1 1,2 17 778,-10 22 198,7-38-942,-63 189 1776,35-114-1550,-25 109 0,54-184-317,-1 0 0,1 1 0,0-1 0,0 1 0,-1-1 0,1 1 0,0-1 0,0 1 0,0-1 0,0 0 0,1 1 0,0 2 0,-1-4-6,0 0 0,0 1 1,1-1-1,-1 0 0,0 0 0,1 0 1,-1 0-1,0 0 0,0 0 0,1 0 1,-1 0-1,0 0 0,1 0 0,-1 0 1,0 0-1,1 0 0,-1 0 0,0 0 1,0 0-1,1 0 0,-1 0 0,0 0 1,0 0-1,1-1 0,-1 1 0,0 0 1,1 0-1,-1 0 0,0 0 0,0-1 1,0 1-1,1 0 0,-1 0 0,0 0 1,0-1-1,5-4-66,-1 0 0,1 0 0,-1 0 0,4-8 0,27-54-603,44-120-1,-61 139 474,31-92-194,-43 126 385,-4 12 18,-5 28 24,-9 41 60,-4 18 418,4 0 0,-3 129 0,15-208-461,2 28 163,-2-33-202,0 0 0,0 0 1,0 1-1,1-1 1,-1 0-1,0 0 1,1 0-1,-1 1 0,1-1 1,-1 0-1,1 0 1,0 0-1,-1 0 1,1 0-1,0 0 0,0 0 1,0 0-1,0 0 1,0-1-1,1 2 1,-1-2-14,-1 0 0,0 0 0,1 0 0,-1 0 1,1 0-1,-1 0 0,0 0 0,1 0 1,-1 0-1,1 0 0,-1 0 0,0-1 0,1 1 1,-1 0-1,1 0 0,-1 0 0,0-1 1,1 1-1,-1 0 0,0-1 0,1 1 0,-1 0 1,0 0-1,0-1 0,1 1 0,-1-1 1,0 1-1,0 0 0,0-1 0,1 1 0,-1 0 1,0-1-1,0 1 0,0-1 0,0 1 1,0-1-1,0 1 0,0 0 0,0-2 0,3-20-84,-3 4 18,-1 0-1,-1-1 1,0 1 0,-2 0-1,0 0 1,-1 1-1,0-1 1,-2 1 0,0 0-1,-14-24 1,19 37 54,-1 1 1,1 0-1,-1 0 1,1 0-1,-1 0 1,-5-3-1,8 6 12,0-1 0,-1 1 0,1 0 0,0 0-1,-1-1 1,1 1 0,-1 0 0,1 0 0,-1 0 0,1 0 0,-1-1 0,1 1-1,0 0 1,-1 0 0,1 0 0,-1 0 0,1 0 0,-1 0 0,1 0 0,-1 0-1,1 0 1,-1 1 0,0-1 2,1 1-1,-1-1 1,1 1 0,-1-1 0,1 1-1,0 0 1,-1-1 0,1 1-1,0 0 1,-1-1 0,1 1-1,0 0 1,0-1 0,0 1-1,0 0 1,0 0 0,0-1-1,0 1 1,0 0 0,0 0-1,0 3 5,0 0 0,0 0 0,1-1 0,-1 1 0,1 0-1,0-1 1,0 1 0,0-1 0,1 1 0,-1-1 0,1 1-1,0-1 1,0 0 0,0 0 0,0 0 0,5 5 0,-2-4 5,-1 0 0,1-1 1,0 0-1,0 0 0,0 0 1,0 0-1,1-1 0,-1 0 0,0 0 1,7 1-1,1-1 10,0 0-1,1 0 0,-1-2 1,0 1-1,0-2 1,0 0-1,1 0 1,-1-1-1,13-4 0,-8 0 6,0-1 0,-1 0-1,0-1 1,0-1 0,0-1 0,-1 0-1,18-16 1,-24 17-17,0 1 0,-1-1 0,0-1-1,0 0 1,-1 0 0,-1-1 0,0 0 0,0 0 0,-1-1 0,0 0 0,5-18-1,-8 11-8,-3 19 2,0 0-1,0 0 0,0-1 0,0 1 1,-1 0-1,1 0 0,0 0 0,0 0 1,0 0-1,0 0 0,0-1 0,0 1 1,0 0-1,-1 0 0,1 0 1,0 0-1,0 0 0,0 0 0,0 0 1,-1 0-1,1 0 0,0 0 0,0 0 1,0 0-1,0 0 0,0 0 0,-1 0 1,1 0-1,0 0 0,0 0 0,0 0 1,0 0-1,-1 0 0,1 0 1,0 0-1,0 0 0,0 0 0,0 0 1,0 0-1,-1 0 0,1 0 0,0 0 1,0 1-1,0-1 0,0 0 0,0 0 1,0 0-1,-1 0 0,-1 3-6,-1-1 1,1 0-1,0 1 0,-1 0 1,1 0-1,0-1 0,-2 7 0,-4 8 29,1 1 0,0 0-1,2 1 1,0-1-1,1 1 1,1 0 0,0 0-1,2 0 1,0 24-1,1-40-6,0 0 0,1-1 0,-1 1 0,1 0 0,-1 0-1,1-1 1,0 1 0,0 0 0,0-1 0,0 1 0,0-1-1,1 1 1,-1-1 0,1 0 0,3 4 0,-4-5-4,0 0 0,1 0 0,-1-1 0,1 1 0,-1 0 0,1-1 0,-1 0 0,1 1 1,-1-1-1,1 0 0,-1 1 0,1-1 0,0 0 0,-1 0 0,1-1 0,-1 1 0,1 0 0,-1 0 0,1-1 1,-1 1-1,1-1 0,-1 1 0,1-1 0,-1 0 0,1 1 0,-1-1 0,0 0 0,3-2 0,6-4 23,0-1 0,-1 0 0,0-1 0,0 0 0,-1-1 0,0 1 0,-1-2 0,11-19 0,-4 4 9,-1 0 0,14-47 0,-13 23-90,-25 74-74,6-2-24,1 1-1,-2 33 1,6-48-78,0-1 0,0 0 0,0 1-1,1-1 1,0 0 0,1 0 0,-1 0 0,1 0-1,1 0 1,-1 0 0,7 12 0,-8-18 191,-1 0 1,1-1 0,-1 1-1,1 0 1,0 0-1,-1 0 1,1-1-1,0 1 1,-1 0-1,1-1 1,0 1 0,0-1-1,0 1 1,-1-1-1,1 1 1,0-1-1,0 0 1,0 1-1,0-1 1,0 0-1,0 0 1,0 1 0,0-1-1,0 0 1,0 0-1,0 0 1,0 0-1,0-1 1,0 1-1,0 0 1,0 0 0,0 0-1,0-1 1,-1 1-1,2-1 1,16-10-696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9.7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1 18836,'0'7'2690,"-6"37"-1274,-18 169 2286,22-171-3310,2 0 0,1-1 0,8 50 1,-3-61-111,14 52 1,-16-71-283,-1-1 0,2 0 0,-1 0 1,2-1-1,-1 1 0,1-1 0,0 0 0,12 12 0,-18-21-26,1 1 0,-1-1-1,1 1 1,-1 0 0,0-1-1,1 1 1,-1-1-1,1 0 1,-1 1 0,1-1-1,0 1 1,-1-1-1,1 0 1,-1 1 0,1-1-1,0 0 1,-1 1 0,1-1-1,0 0 1,-1 0-1,1 0 1,0 0 0,0 0-1,-2-14-693,-16-25-390,-81-124-1964,47 83 3129,45 66 289,10 7 368,-2 6-577,1 0 1,-1 1-1,1 0 1,0-1-1,-1 1 1,1 0-1,5 1 1,-5-1-137,54 2-581,0-3 0,0-1 0,0-4 0,58-12 0,-68 5-203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00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126 212 20052,'-17'11'976,"1"1"-1,-27 26 0,37-32-739,1-1-1,1 1 1,-1 0-1,1 0 1,0 0 0,0 1-1,1-1 1,0 1-1,0 0 1,-4 14-1,7-20-176,-1 1 0,1 0 0,0 0-1,-1 0 1,1 0 0,0-1-1,0 1 1,0 0 0,0 0-1,1 0 1,-1 0 0,0-1-1,1 1 1,0 0 0,-1 0 0,1-1-1,0 1 1,1 2 0,-1-3-25,0 0 1,0 0 0,0 0-1,1 0 1,-1 0 0,0-1 0,0 1-1,1 0 1,-1-1 0,1 1-1,-1-1 1,0 1 0,1-1 0,-1 0-1,1 0 1,-1 0 0,1 0-1,1 0 1,4 0 16,1-1 1,-1-1-1,1 1 0,-1-1 0,0-1 0,1 1 1,8-6-1,70-41 98,-64 35-191,1 0 1,1 2-1,0 0 0,50-15 0,-70 26 18,0 0 0,1 1-1,-1-1 1,0 1 0,1 0 0,-1 1 0,0-1 0,0 1 0,1 0-1,4 1 1,-8-1 30,0-1 0,1 0 0,-1 1 0,0-1 0,0 1 0,0-1 1,0 1-1,0 0 0,-1-1 0,1 1 0,0 0 0,0 0 0,0 0 0,-1-1 0,1 1 0,0 0 0,-1 0 0,1 0 0,0 0 0,-1 0 0,0 0 0,1 0 0,-1 1 0,0-1 0,1 0 0,-1 0 0,0 0 0,0 0 0,0 0 0,0 0 0,0 1 0,0-1 0,0 0 1,0 0-1,-1 0 0,1 0 0,0 0 0,-1 0 0,1 0 0,-1 0 0,1 1 0,-1-2 0,0 2 0,11-24 278,-1 0 0,-1-1 0,9-41 1,4-73-958,-21 136 589,0-1-1,0 1 1,0 0 0,0 0 0,0-1-1,1 1 1,-1 0 0,0 0-1,1 0 1,-1-1 0,1 1-1,0 0 1,-1 0 0,1 0 0,0 0-1,0 0 1,-1 0 0,1 0-1,0 1 1,0-1 0,0 0-1,0 0 1,0 1 0,2-2 0,0 1-85,0 1 1,-1-1-1,1 1 1,0 0-1,-1 0 1,1 0-1,0 0 1,0 0-1,-1 1 1,4 0-1,13 3-559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00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0 19468,'-6'14'696,"1"1"-1,0-1 1,1 1-1,1 0 1,-2 21-1,0 78 1763,5-90-2010,0-6-214,1 0-1,0-1 1,1 1-1,1-1 1,1 0-1,1 1 1,0-2-1,15 33 1,-17-43-191,1 0 0,0 0 0,0-1-1,0 1 1,0-1 0,1 0 0,0 0 0,0 0 0,1-1 0,-1 1 0,7 3-1,-6-6-32,-1 0-1,0 1 0,1-2 0,-1 1 0,1-1 0,0 1 0,-1-2 0,1 1 0,0-1 0,0 1 0,-1-2 1,1 1-1,0-1 0,0 1 0,6-3 0,-2 0-10,0 0 0,-1-1 0,1 0-1,-1-1 1,0 0 0,0 0 0,0-1 0,-1 0 0,1 0 0,-1-1 0,-1 0-1,0-1 1,12-15 0,-12 13-160,0 1-1,-1-2 1,0 1 0,-1-1-1,0 1 1,-1-1-1,0-1 1,-1 1 0,0-1-1,-1 1 1,2-23 0,-4 31 54,0 0 0,0 1 0,0-1 0,-1 0 0,1 1 0,-1-1 0,0 0 0,0 1 0,0-1 0,-1-2 0,2 4 74,-1 1-1,1-1 0,-1 1 1,1-1-1,0 1 0,-1-1 1,1 1-1,-1-1 0,1 1 1,-1 0-1,1-1 0,-1 1 0,0 0 1,1-1-1,-1 1 0,1 0 1,-1 0-1,0 0 0,1 0 1,-1-1-1,0 1 0,1 0 1,-1 0-1,1 0 0,-1 0 1,0 0-1,1 0 0,-1 1 1,0-1-1,1 0 0,-1 0 1,1 0-1,-1 1 0,0-1 0,1 0 1,-1 0-1,1 1 0,-1-1 1,1 1-1,-1-1 0,1 0 1,-1 1-1,1-1 0,-1 1 1,1-1-1,-1 2 0,-4 3-52,1 1 0,0-1 0,0 1 0,1 0-1,-1 1 1,1-1 0,0 0 0,1 1 0,-3 8 0,-1 9 299,-5 31 0,9-45-42,1 0-1,0 1 0,0-1 0,1 1 0,1-1 0,1 13 0,-1-20-101,0 0 0,-1 0 0,1 0 0,0 0 0,1 0 0,-1-1 0,0 1 1,1 0-1,0-1 0,-1 1 0,1-1 0,0 1 0,0-1 0,1 0 0,-1 0 0,0 0 1,1 0-1,-1 0 0,1 0 0,0-1 0,-1 0 0,1 1 0,0-1 0,6 2 0,3-1-115,0 0-1,0-1 0,0 0 1,1-1-1,-1 0 0,0-1 1,0 0-1,0-1 0,0 0 1,0-1-1,0-1 0,21-8 1,-33 12 13,0 0 1,0-1-1,0 1 1,1 0-1,-1 0 1,0 0 0,0-1-1,0 1 1,0 0-1,1 0 1,-1 0-1,0-1 1,0 1 0,0 0-1,0 0 1,0-1-1,0 1 1,0 0-1,0 0 1,0-1-1,1 1 1,-1 0 0,0 0-1,0-1 1,0 1-1,-1 0 1,1 0-1,0-1 1,0 1 0,0 0-1,0 0 1,0-1-1,0 1 1,0 0-1,0 0 1,0-1 0,-1 1-1,1 0 1,0 0-1,0 0 1,0-1-1,0 1 1,-1 0-1,1 0 1,0 0 0,0 0-1,-1-1 1,1 1-1,0 0 1,0 0-1,-1 0 1,-10-7-344,-1 3-302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00.9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 22557,'3'12'2240,"-3"4"-1664,-3 4-280,0 3 1361,-1 4-1113,1 1-168,3-1-328,1 0-104,4-7-456,-2-3-320,2-7-649,0-2 41,-1-8 920,3-8-384,-1-3-120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01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52 439 17564,'7'3'401,"0"0"1,0 0-1,0-1 1,0 0-1,0 0 0,1 0 1,-1-1-1,1-1 1,-1 1-1,1-1 1,-1 0-1,1-1 1,-1 0-1,14-3 0,-13 2-267,0-1-1,0 0 1,-1 0 0,1-1-1,-1 0 1,0-1-1,0 0 1,0 0-1,-1 0 1,1 0-1,-1-1 1,-1 0-1,7-9 1,-10 13-119,0-1 0,-1 0 0,1 1 0,-1-1 0,1 0 1,-1 0-1,0 0 0,0 0 0,0 0 0,-1 0 0,1-1 0,-1 1 1,1 0-1,-1 0 0,0 0 0,-1-7 0,0 8-10,1 0 0,-1 0 0,0 0 1,1 0-1,-1 0 0,0 0 0,-1 0 0,1 0 0,0 0 0,0 1 1,-1-1-1,1 0 0,-1 1 0,0-1 0,1 1 0,-1-1 0,0 1 0,0 0 1,0 0-1,0 0 0,0 0 0,0 0 0,0 0 0,0 1 0,-4-2 1,-2 1 6,0 0 1,0 1 0,0 0 0,0 0 0,0 1 0,0 0 0,0 0 0,1 1 0,-1 0-1,0 0 1,1 1 0,-1 0 0,1 0 0,0 0 0,0 1 0,0 1 0,-6 4 0,3-2 69,1 1 0,-1-1 1,2 2-1,-1-1 0,1 2 1,1-1-1,-1 1 0,1 0 0,1 0 1,-8 18-1,12-23-28,0 0 1,0-1-1,0 1 0,1 0 0,0 0 1,0 0-1,1 0 0,-1 0 0,1 0 1,0 0-1,1 0 0,-1 0 0,1 1 0,0-1 1,0-1-1,0 1 0,3 7 0,-1-8-9,-1 0-1,1 0 0,0-1 0,0 1 0,0 0 0,1-1 0,-1 0 0,1 0 0,0 0 0,0 0 0,0 0 0,0-1 0,0 0 0,0 0 1,1 0-1,-1 0 0,1-1 0,8 2 0,7 1-62,1-1 1,0-1-1,0 0 1,0-2-1,0 0 1,32-6-1,-39 4-156,-1 0 0,1-1 0,-1-1 0,0 0 0,0-1-1,0 0 1,-1-1 0,0 0 0,0-1 0,22-17 0,-30 20 119,0 0 0,0 0-1,-1-1 1,1 1 0,-1-1 0,4-8-1,11-36-470</inkml:trace>
  <inkml:trace contextRef="#ctx0" brushRef="#br0" timeOffset="1">88 0 21717,'-10'20'2064,"6"2"-1640,5-3-208,6-4 1016,6 1-1672,0-4 624,1-10-256,-1 0-96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01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11 876 18812,'-10'11'1552,"9"-11"-1522,1 0 0,0 0 0,0 0 0,0 0 0,0 1 0,0-1 0,0 0 1,0 0-1,0 0 0,0 0 0,0 1 0,0-1 0,0 0 0,0 0 0,0 0 1,0 0-1,0 0 0,0 1 0,0-1 0,0 0 0,0 0 0,0 0 0,1 0 0,-1 0 1,0 1-1,0-1 0,0 0 0,0 0 0,0 0 0,0 0 0,0 0 0,0 0 0,1 0 1,-1 1-1,0-1 0,0 0 0,0 0 0,0 0 0,0 0 0,1 0 0,-1 0 0,3 0 127,-1 1-1,1-1 1,0 0-1,0 0 0,-1 0 1,1-1-1,0 1 0,3-2 1,91-23 1574,99-40 1,-113 36-1311,1046-328 1561,21 77-2371,-515 162-1385,-596 111 1418,-17-2-13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02.1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57 16628,'0'0'73,"0"1"1,0-1 0,0 0 0,0 0 0,-1 0 0,1 0 0,0 0 0,0 0 0,0 1 0,0-1-1,-1 0 1,1 0 0,0 0 0,0 0 0,-1 0 0,1 0 0,0 0 0,0 0 0,0 0-1,-1 0 1,1 0 0,0 0 0,0 0 0,0 0 0,-1 0 0,1 0 0,0 0 0,0 0 0,0-1-1,-1 1 1,1 0 0,0 0 0,0 0 0,0 0 0,0 0 0,-1 0 0,1-1 0,0 1 0,0 0-1,0 0 1,0 0 0,0 0 0,0-1 0,-1 1 0,1 0 0,0 0 0,0 0 0,0-1-1,0 1 1,0 0 0,0 0 0,0 0 0,0-1 0,0 1 0,0 0 0,-10 18 1482,6 9-1172,2 0 0,0 0-1,4 43 1,-1-11-99,7 278 791,-1 78-589,-19-140-376,0 98 5,12-359-108,2 33 3,-2-45-10,0 0 1,0 1-1,1-1 0,-1 0 1,1 1-1,0-1 1,0 0-1,0 0 1,0 1-1,0-1 0,0 0 1,0 0-1,1 0 1,-1-1-1,3 3 1,-3-3 2,1-1 0,-1 1 0,0-1 1,0 1-1,1-1 0,-1 0 1,0 0-1,1 0 0,-1 1 1,1-1-1,-1-1 0,0 1 1,1 0-1,-1 0 0,0 0 1,1-1-1,-1 1 0,0-1 1,0 1-1,1-1 0,-1 1 0,0-1 1,2-1-1,29-21 126,-25 19-87,-2-1-8,1 1 0,0 0 0,0 1 0,1 0 0,-1 0 0,1 0 0,-1 1 0,1-1 0,0 2 0,13-3 0,-3 3-4,-1 2 0,0-1-1,28 6 1,19 0-22,0-3 0,0-3 1,65-8-1,116 0 8,-229 9-16,0 1-1,-1 0 1,1 1-1,-1 0 0,0 1 1,0 1-1,0 0 1,0 1-1,-1 1 1,0 0-1,0 0 0,-1 1 1,0 1-1,-1 0 1,14 14-1,-23-22-7,-1 0 0,0 0 0,0-1 0,1 1 0,-1 0 0,1-1 0,-1 1 0,0-1 0,1 1 0,-1-1 0,3 0 0,13 6-513,-16-6 513,-1 0 1,0 0-1,0 0 0,0 0 0,0 0 1,1 0-1,-1 0 0,0 0 1,0 0-1,0 0 0,0 0 0,1 0 1,-1 0-1,0 0 0,0 0 1,0 0-1,0 0 0,1 0 0,-1 0 1,0 0-1,0-1 0,0 1 1,0 0-1,0 0 0,1 0 1,-1 0-1,0 0 0,0 0 0,0 0 1,0-1-1,0 1 0,0 0 1,0 0-1,0 0 0,0 0 0,1-1 1,-1 1-1,0 0 0,0 0 1,0 0-1,0 0 0,0-1 0,0 1 1,3-15-128,0-15 21,-3 29 99,0-3-14,1-1 0,-1 1 0,0-1 0,-1 1-1,1 0 1,-1-1 0,0 1 0,0 0 0,0-1 0,0 1 0,-1 0 0,0 0 0,0 0 0,0 0 0,0 1 0,0-1 0,-1 0 0,0 1 0,0 0-1,0-1 1,-4-2 0,-6-9-104,1-1-1,1 0 1,-18-33-1,7 10 74,-103-185 29,31 54 77,54 108 180,-92-108-1,0 3 163,25-1-262,-6-7-54,-48-102 370,148 252-387,10 20-46,-31-54 88,31 54-98,-1-1-1,0 1 1,-1 0 0,1 0-1,-1 1 1,0-1-1,-10-6 1,15 11-3,0 0 1,0 0-1,-1-1 0,1 1 1,0 0-1,0 0 0,-1 0 1,1-1-1,0 1 1,-1 0-1,1 0 0,0 0 1,0 0-1,-1 0 0,1-1 1,0 1-1,-1 0 0,1 0 1,0 0-1,-1 0 0,1 0 1,0 0-1,-1 0 1,1 0-1,0 0 0,-1 1 1,1-1-1,0 0 0,-1 0 1,1 0-1,0 0 0,-1 0 1,1 0-1,-1 1 1,2 11-175,10 14-262,-4-19 218,-1 1 0,1-2 0,0 1 0,0-1 0,12 8 0,-14-11 169,1 0 0,-1 1 0,0 0-1,0 0 1,-1 0 0,1 1 0,-1-1 0,0 1-1,0 0 1,-1 1 0,1-1 0,-1 0 0,0 1 0,2 7-1,20 80 196,21 68 79,-37-135-193,2-1 0,0 0 0,2-1 0,18 27 0,15 9-43,78 79 1,-76-89 13,-2 2 1,46 69-1,-49-47 29,60 142-1,-68-134-18,67 114 1,-91-181-8,0-1 0,1 1 0,1-2 0,0 0 0,0 0 0,2-1 0,-1-1-1,21 12 1,-28-18 2,-1 0-1,1 0 0,-1 1 1,0-1-1,-1 2 0,1-1 0,-1 0 1,7 13-1,0 3-42,13 34 0,-16-34-41,-10-21-56,-6-5 84,-6-7 0,4 3-14,0 1 0,-1-1 0,1 1 0,-1 1 1,-1 0-1,1 0 0,-1 1 0,-12-4 0,15 7-84,0 0 1,0 1-1,0 0 0,0 0 1,0 1-1,0 0 0,-1 0 1,1 1-1,0 0 0,0 0 1,0 1-1,-13 4 1,5 0-218,4-1 84,0-1 1,0 0-1,-1-1 1,1-1-1,-1 1 1,1-2-1,-26 0 1,3-4 14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11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8 258 17492,'-2'-4'315,"1"-1"0,0 0 0,0 0 0,0 0 1,0 0-1,1-1 0,0 1 0,0 0 0,0 0 1,1 0-1,0 0 0,0 0 0,0 0 0,3-7 0,2-3 72,0 1 0,0 0 0,14-20-1,-13 23-311,1-1 0,1 2 0,-1-1-1,2 1 1,19-16 0,-26 23-63,0 1 0,0 0 0,0 1 1,0-1-1,0 0 0,0 1 0,1 0 0,-1 0 0,1 0 0,-1 0 0,1 0 1,4 0-1,-6 2 3,0-1 0,1 0 0,-1 1 0,0-1-1,1 1 1,-1 0 0,0-1 0,1 1 0,-1 1 0,0-1 0,0 0 0,0 0 0,0 1 0,0-1 0,0 1 0,-1-1 0,1 1 0,0 0 0,-1 0 0,2 2 0,1 2 47,0 1 1,0-1 0,-1 1 0,0 0 0,0 0 0,-1 0-1,0 0 1,0 1 0,-1-1 0,0 0 0,0 1 0,0-1 0,-1 1-1,-1-1 1,1 1 0,-3 11 0,-3 9 174,-1-1 0,-21 53 0,26-75-224,2-4-14,0-1 0,-1 1 0,1 0 1,0 0-1,-1-1 0,1 1 0,0 0 0,0 0 0,0 0 1,0 0-1,0-1 0,0 1 0,0 0 0,0 0 0,0 0 1,1 0-1,-1-1 0,0 1 0,0 0 0,1 0 0,-1 0 1,0-1-1,1 1 0,-1 0 0,1-1 0,-1 1 0,1 0 1,-1-1-1,2 2 0,22 9-38,-11-7 63,-21-14 517,2 5 111,6 5-633,0 0 1,0 0 0,0 0 0,0 0-1,0 0 1,-1 0 0,1 0-1,0 0 1,0 0 0,0 0 0,0 0-1,0 0 1,0 0 0,0 1-1,0-1 1,-1 0 0,1 0 0,0 0-1,0 0 1,0 0 0,0 0-1,0 0 1,0 0 0,0 0 0,0 0-1,0 0 1,0 0 0,-1 0-1,1 1 1,0-1 0,0 0 0,0 0-1,0 0 1,0 0 0,0 0-1,0 0 1,0 0 0,0 0 0,0 1-1,0-1 1,0 0 0,0 0-1,0 0 1,0 0 0,0 0 0,0 0-1,0 0 1,0 1 0,0-1-1,0 0 1,0 0 0,0 0 66,1 1 532,-1 5-248,12 10-237,-12-16-125,-5-6-86,-1-1-430,6 7 421,-1 0 0,1 0 0,0 0 0,-1 0 0,1 0 0,0 0 0,-1 1 1,1-1-1,0 0 0,-1 0 0,1 0 0,0 0 0,-1 1 0,1-1 0,0 0 0,0 0 0,-1 1 0,1-1 0,0 0 0,0 1 0,0-1 1,-1 0-1,1 1 0,0-1 0,0 0 0,0 1 0,0-1 0,0 0 0,0 1 0,-1-1 0,1 1 0,-7 26-1202,5-13 447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03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10 14091,'-1'-9'1605,"-2"24"-956,-5 133 1535,17 251-1,-7-364-2034,-2-24-81,0-1 0,1 1 0,0 0 0,1-1 1,0 0-1,0 1 0,9 19 0,-11-30-64,0 1 0,0-1 0,0 1 0,1-1-1,-1 1 1,0-1 0,1 1 0,-1-1 0,0 1 0,1-1 0,-1 0 0,0 1 0,1-1 0,-1 1 0,1-1 0,-1 0-1,1 0 1,-1 1 0,1-1 0,-1 0 0,1 0 0,-1 0 0,1 1 0,-1-1 0,1 0 0,-1 0 0,1 0-1,-1 0 1,1 0 0,-1 0 0,1 0 0,0 0 0,-1 0 0,1 0 0,-1-1 0,1 1 0,-1 0 0,1 0-1,-1 0 1,1-1 0,-1 1 0,1 0 0,-1 0 0,0-1 0,1 1 0,-1-1 0,1 1 0,-1 0 0,0-1 0,1 1-1,-1-1 1,0 1 0,1-1 0,-1 1 0,0 0 0,1-2 0,16-31 61,5-34 48,-3-1-1,-2-1 1,8-92 0,-21 124 10,-5 25-26,-4 18 63,-3 22-64,1 0 0,1 0 1,-3 45-1,5-39-61,2-18-30,-7 81 25,8-82-18,1-1 0,1 1 0,0-1 0,5 23 0,-6-36-10,1 0 1,-1 0 0,0 0 0,0 0-1,1 0 1,-1 0 0,1 1 0,-1-1-1,1 0 1,-1 0 0,1 0-1,0-1 1,-1 1 0,1 0 0,0 0-1,0 0 1,0 0 0,0-1 0,1 2-1,-1-2 1,0 0 0,0 1 0,-1-1 0,1 0 0,0 0-1,0-1 1,0 1 0,-1 0 0,1 0 0,0 0 0,0 0-1,-1-1 1,1 1 0,0 0 0,0-1 0,-1 1 0,1 0-1,0-1 1,-1 1 0,1-1 0,0 0 0,4-4 11,-1 0 1,1 0-1,-1 0 1,-1 0-1,6-10 1,4-13 39,0 0 0,-3-1 0,0 0 0,9-50 0,-18 71-48,-4 18 5,-6 25 11,2 6-34,2 0 0,2 1 0,2 42 0,1-82 15,0-1 0,0 1 0,0-1 0,0 0 0,0 1 0,0-1 1,1 0-1,-1 1 0,0-1 0,1 0 0,-1 1 0,1-1 0,0 0 0,-1 0 0,1 0 0,0 1 0,0-1 0,0 0 0,0 0 1,0 0-1,0 0 0,0-1 0,1 2 0,0-2 0,-1 1 1,0-1-1,0 0 1,0-1-1,0 1 1,1 0-1,-1 0 1,0 0-1,0-1 1,0 1-1,0-1 1,0 1-1,1-1 1,-1 1-1,0-1 1,0 0-1,0 1 1,0-1-1,-1 0 1,1 0-1,0 0 1,0 1-1,0-1 1,-1 0-1,1 0 1,0-2-1,30-47 159,-27 42-142,0 0-1,1 0 1,0 0-1,0 1 1,0-1-1,1 1 1,0 1-1,1-1 1,7-5-1,-14 11-18,1 0-1,0 1 1,0-1-1,0 1 0,0-1 1,0 1-1,0-1 1,0 1-1,0 0 0,-1 0 1,1-1-1,0 1 0,0 0 1,0 0-1,1 0 1,-1 0-1,0 0 0,0 0 1,0 0-1,0 0 0,0 1 1,0-1-1,0 0 1,-1 0-1,1 1 0,0-1 1,0 1-1,0-1 1,0 1-1,0-1 0,0 1 1,-1 0-1,1-1 0,0 1 1,0 0-1,-1 0 1,1-1-1,-1 1 0,2 1 1,1 4-4,-1-1 0,1 1 0,-1 0 1,0 0-1,2 8 0,-4-12 2,29 160-30,-24-127 63,1-17-10,-6-18-21,1 1 1,-1-1 0,0 0 0,1 1 0,-1-1-1,0 0 1,0 0 0,1 1 0,-1-1 0,0 0-1,1 0 1,-1 0 0,1 0 0,-1 1 0,0-1-1,1 0 1,-1 0 0,0 0 0,1 0 0,-1 0-1,1 0 1,-1 0 0,0 0 0,1 0 0,0 0-1,0-1 4,1 0-1,-1 0 0,1 1 0,-1-1 0,1-1 0,-1 1 0,0 0 1,0 0-1,0 0 0,1-1 0,-1 1 0,0-1 0,-1 1 0,1 0 1,0-1-1,1-2 0,23-57 94,-18 42-79,0 0 0,14-23 0,-21 41-20,0 1 0,0-1 0,1 1 0,-1-1 0,0 1 0,1-1 0,-1 1 0,0-1 0,1 1 0,-1-1 0,0 1 0,1 0 0,-1-1 0,1 1 0,-1-1 1,1 1-1,-1 0 0,1 0 0,-1-1 0,1 1 0,-1 0 0,1 0 0,-1 0 0,1-1 0,-1 1 0,2 0 0,-2 1 0,1-1 0,-1 0 0,1 1-1,-1-1 1,1 1 0,-1-1 0,0 1-1,1-1 1,-1 1 0,0 0 0,1-1-1,-1 1 1,0-1 0,1 1 0,-1 0-1,0-1 1,0 1 0,0 1 0,5 38-43,-5-35 34,2 23-9,-2-12 8,2 0 0,5 28 0,-7-44 11,-1 0 1,1 0-1,0 1 0,0-1 1,0 0-1,0 0 1,0 1-1,0-1 0,0 0 1,0 0-1,0 1 0,0-1 1,0 0-1,1 0 1,-1 1-1,0-1 0,0 0 1,0 0-1,0 0 1,0 1-1,0-1 0,0 0 1,1 0-1,-1 0 1,0 1-1,0-1 0,0 0 1,0 0-1,1 0 0,-1 0 1,0 1-1,0-1 1,1 0-1,-1 0 0,0 0 1,0 0-1,0 0 1,1 0-1,-1 0 0,0 0 1,0 0-1,1 0 0,4-11 37,0-21 17,-3 1-102,-4 28-106,-1 7-6,-2 15-278,1 0 1,0 1-1,-1 38 0,3-37 73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12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1 158 14307,'0'-1'112,"0"0"0,1 0-1,-1 0 1,1 0 0,0 0 0,-1 0-1,1 0 1,0 1 0,-1-1 0,1 0-1,0 0 1,0 1 0,0-1 0,0 0-1,0 1 1,-1-1 0,1 1 0,0-1-1,0 1 1,1-1 0,-1 1 0,0 0 0,0 0-1,0 0 1,2-1 0,30-4 1243,206-3 260,97-36-1570,-169 20-37,-117 18-10,179-30 30,-197 30-31,1 1 1,57-2 0,-91 8 1,1-1 0,-1 0 1,1 0-1,0 1 0,-1-1 0,1 0 0,0 0 1,-1 1-1,1-1 0,0 1 0,-1-1 0,1 0 1,0 1-1,0-1 0,-1 1 0,1-1 0,0 0 1,0 1-1,0-1 0,0 1 0,-1-1 0,1 1 0,0-1 1,0 1-1,0-1 0,0 1 0,0-1 0,0 1 1,0-1-1,0 1 0,1-1 0,-1 1 0,0-1 1,0 0-1,0 1 0,0-1 0,1 1 0,-1-1 1,0 1-1,0-1 0,1 0 0,-1 1 0,0-1 1,1 0-1,-1 1 0,0-1 0,1 0 0,-1 1 1,1-1-1,-1 0 0,1 0 0,-1 0 0,0 1 1,1-1-1,-1 0 0,1 0 0,-1 0 0,1 0 1,-1 0-1,1 0 0,-1 0 0,1 0 0,-13 6-8,-1 0 0,1-1-1,-2 0 1,1-2 0,0 1 0,-26 2-1,-86 1-35,-3-8 29,-145 9 14,135 2 18,122-10-43,0-1 0,1-1 0,-1 0-1,1-1 1,-1-1 0,-26-9 0,36 11-237,-1 0 0,1 0 1,-1 1-1,1 0 1,-1 0-1,0 1 0,1 0 1,-12 1-1,7 1-157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13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43 11442,'0'-6'754,"-3"-16"701,3 21-1349,0 1 0,0-1-1,0 0 1,0 1 0,0-1-1,0 1 1,0-1 0,0 0-1,0 1 1,0-1 0,0 1-1,1-1 1,-1 0 0,0 1-1,0-1 1,1 1 0,-1-1-1,0 1 1,1-1 0,-1 1-1,0-1 1,1 1 0,0-2-1,-2 5 116,1 0-1,-1 0 1,1 0-1,-1 0 1,1 0-1,0 0 1,0 5-1,0 2-55,-1-2-134,-14 115 205,2 124 0,25 90-114,-7-78-127,8 105-64,2-236 62,14 157 70,-24-218 139,1 18-2674,-4-81 1469,1-1 396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26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8 420 16203,'-7'12'1712,"10"-23"-857,10-23-55,15-23 28,-5 8-486,2 1 0,2 1-1,51-68 1,-72 107-335,-3 4-2,1 0-1,-1 0 1,1 0 0,0 1-1,0-1 1,0 1 0,0 0-1,9-5 1,-30 34 26,-4-1-31,2 1 1,1 1-1,1 1 1,1 1-1,1 0 1,2 1-1,-16 51 1,29-78-23,3-6 7,8-15-1,15-29-21,7-15 37,2 0 0,60-75 0,-208 310-904,105-161-52,10-25 332,3-4 201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26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26 257 13339,'-1'0'115,"-1"-1"1,0 0-1,1 0 0,-1 0 1,1 0-1,0 0 1,-1 0-1,1 0 0,0 0 1,0 0-1,0-1 1,-1 1-1,1 0 1,1-1-1,-1 1 0,0-1 1,0 1-1,0-1 1,1 0-1,-1-2 0,0 0 50,1 0-1,-1 1 1,1-1-1,0 0 0,1 0 1,-1 1-1,1-1 0,-1 0 1,3-4-1,2-6 250,1-1 0,0 1 0,13-20 0,-19 34-409,6-11 155,1 1 0,0 0 0,0 1 0,1-1 0,1 1 0,0 1 0,16-13 0,-22 18-139,1 1 0,-1 0 0,1-1 0,0 2 0,0-1 0,-1 0 0,1 1 0,0-1 0,1 1 0,-1 0 0,0 1 0,0-1 0,0 1 0,0 0 0,1 0 0,-1 0 0,0 0 0,0 1 0,0 0 0,1-1 0,-1 2 0,0-1 0,0 0 0,0 1 0,5 3-1,8 5-19,-1 0 0,-1 1 0,0 1-1,0 1 1,-1 0 0,24 29 0,-33-35 14,0 0 1,0 1 0,0 0 0,-1 0 0,-1 0-1,1 0 1,-1 0 0,-1 1 0,1-1 0,-1 1-1,-1-1 1,0 1 0,0 0 0,-1 0-1,0 0 1,0 0 0,-3 12 0,-2-1 136,-1 1 0,-2-1 0,0-1 0,-1 0 0,0 0 0,-23 32-1,4-5-194,28-46 15,-1 0-1,1 0 1,0 0-1,0 1 1,0-1-1,-1 0 1,1 0-1,0 0 1,0 1-1,0-1 1,0 0-1,-1 0 1,1 1-1,0-1 1,0 0-1,0 0 1,0 1-1,0-1 1,0 0-1,0 0 1,0 1-1,0-1 1,0 0-1,0 0 1,0 1-1,0-1 1,0 0-1,0 0 1,0 1 0,0-1-1,0 0 1,0 1-1,0-1 1,0 0-1,0 0 1,1 0-1,-1 1 1,0-1-1,0 0 1,0 0-1,0 1 1,1-1-1,-1 0 1,0 0-1,0 0 1,0 0-1,1 1 1,-1-1-1,0 0 1,0 0-1,1 0 1,-1 0-1,0 0 1,0 0-1,1 0 1,-1 0-1,0 0 1,0 0-1,1 1 1,0-2-84,1 1 0,-1 0 1,1 0-1,-1-1 0,1 1 1,-1-1-1,1 1 0,-1-1 0,0 0 1,1 1-1,1-3 0,8-3-540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04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23 134 15451,'3'3'288,"2"1"-31,1 0 1,0 0 0,0 0 0,0-1-1,7 3 1,-11-5-216,1 0 1,-1-1-1,1 1 0,0-1 0,-1 0 0,1 0 1,0 0-1,-1 0 0,1 0 0,0 0 0,-1-1 1,1 1-1,-1-1 0,1 0 0,-1 0 0,6-2 1,3-3 155,0-1 1,0 0-1,0-1 1,17-17-1,-22 21-97,-1-1 1,-1 0-1,1-1 0,-1 1 0,0-1 0,0 0 1,-1 0-1,0 0 0,0 0 0,0 0 0,1-8 1,-3 13-74,-1 0 0,0 0 0,0 0 0,1 0 0,-1 0 0,0 0 0,0 0 1,0 0-1,0 0 0,0 0 0,0 0 0,-1 0 0,1 1 0,0-1 0,0 0 0,-1 0 1,1 0-1,-1 0 0,1 0 0,-1 0 0,1 0 0,-1 0 0,1 1 0,-1-1 0,-1-1 1,1 2 12,0-1 1,-1 0 0,1 1 0,-1-1 0,1 1 0,-1-1 0,1 1 0,-1 0 0,1 0 0,-1 0-1,1-1 1,-1 2 0,1-1 0,-4 0 0,-1 1 77,-1 1 1,0 0-1,1 0 1,-1 0-1,1 1 0,-11 6 1,3 0 33,1 1 1,0 1-1,0 0 1,1 1-1,-14 17 1,19-20-124,-1 1 0,1 0 0,1 1 0,0-1-1,1 1 1,-1 1 0,-5 22 0,10-31-33,0 1 1,1 0-1,-1 0 0,1 0 0,0 0 1,0 0-1,1 0 0,-1 0 0,1 0 1,0 0-1,0 0 0,2 5 0,-3-8 4,1 0 0,0 0-1,-1 1 1,1-1 0,0 0 0,0 0-1,0 0 1,0 0 0,0 0-1,0 0 1,0 0 0,0 0 0,0 0-1,0 0 1,1-1 0,-1 1-1,0 0 1,1-1 0,-1 1 0,0-1-1,1 1 1,-1-1 0,0 0-1,1 0 1,-1 0 0,1 0 0,-1 0-1,1 0 1,-1 0 0,0 0-1,1 0 1,-1 0 0,1-1 0,-1 1-1,0-1 1,2 0 0,-1 0 23,0 0 1,0 0-1,0 0 0,0-1 1,0 1-1,0-1 1,0 1-1,-1-1 0,1 1 1,-1-1-1,1 0 1,-1 0-1,0 0 1,1 0-1,-1 0 0,0 0 1,0 0-1,-1 0 1,1 0-1,0-1 1,-1 1-1,1 0 0,-1 0 1,0-1-1,0 1 1,0-4-1,0 4 6,0 0 1,0 0-1,0 1 1,0-1-1,-1 0 0,1 1 1,-1-1-1,1 0 0,-1 1 1,0-1-1,1 1 0,-1-1 1,0 1-1,0-1 0,0 1 1,0-1-1,0 1 1,0 0-1,-1 0 0,1 0 1,0 0-1,-1-1 0,1 2 1,-1-1-1,1 0 0,-1 0 1,1 0-1,-1 1 1,1-1-1,-1 1 0,0-1 1,1 1-1,-1 0 0,0-1 1,-1 1-1,1 1-17,0-1-1,0 0 1,1 1 0,-1-1 0,0 1-1,1-1 1,-1 1 0,1 0-1,-1 0 1,1 0 0,-1 0-1,1 0 1,-1 0 0,1 0 0,0 0-1,0 1 1,0-1 0,-1 0-1,1 1 1,1-1 0,-1 1-1,0-1 1,0 1 0,0 0 0,1-1-1,-1 1 1,1 0 0,-1 2-1,0-2-12,1 0-1,-1 1 0,1-1 1,-1 1-1,1-1 0,0 1 1,0-1-1,0 1 0,0-1 1,1 1-1,-1-1 0,1 0 1,-1 1-1,1-1 0,0 1 1,0-1-1,0 0 0,0 0 1,2 4-1,-2-6-1,0 1 0,-1-1 0,1 1 0,0-1 0,-1 1 0,1-1 0,0 0 1,0 1-1,0-1 0,-1 0 0,1 1 0,0-1 0,0 0 0,0 0 0,0 0 0,-1 0 0,1 0 1,0 0-1,0 0 0,0 0 0,0 0 0,-1 0 0,1-1 0,0 1 0,0 0 0,0 0 0,-1-1 1,1 1-1,0-1 0,0 1 0,-1-1 0,1 1 0,0-1 0,0 0 0,2-2-111,0 1 0,0-1 0,-1 1 0,1-1 0,-1 0 0,4-6 0,-3 3-80,-1 0 0,0 0 0,0-1 0,0 1 0,-1 0 0,0-1 0,0 1 0,-1-1 0,0 1-1,0 0 1,-1-1 0,1 1 0,-3-9 0,-6-28-432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2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8 15747,'-14'-2'151,"1"-1"-1,0 2 0,0 0 0,0 0 0,-1 1 0,1 1 1,0 0-1,0 1 0,-1 0 0,2 1 0,-1 1 1,0 0-1,1 1 0,-1 0 0,1 0 0,0 2 1,-12 8-1,9-5-25,1 2 0,0 0 1,1 1-1,0 0 0,0 1 1,2 0-1,0 1 1,1 0-1,0 1 0,1 0 1,-13 32-1,11-16-10,1-1 1,2 2-1,1-1 1,1 1 0,-2 63-1,8-68-94,1 0-1,1 0 1,1-1-1,2 1 1,0-1-1,2 0 1,15 39-1,-16-53-18,0 0 0,1 0 0,1-1 0,-1 1 0,2-2 0,0 1 0,0-1 0,1-1 0,1 1 0,0-2-1,15 12 1,-16-15 6,0 0 0,0-1-1,0 0 1,0 0 0,1-1-1,0-1 1,0 0-1,0 0 1,0-1 0,1-1-1,-1 0 1,0 0 0,1-1-1,21-3 1,-16 1 16,-1-2 0,1 0 0,-1-1 0,0 0-1,-1-2 1,1 0 0,-1 0 0,18-13 0,-14 6 24,-1 1-1,-1-2 0,0 0 1,-1-2-1,24-30 0,-23 22-51,0 0 0,-2 0-1,-1-2 1,-1 1 0,-2-2-1,0 0 1,-2 0 0,-1-1-1,7-52 1,-12 60-140,-1-1 1,-2 1 0,0 0-1,-1 0 1,-1-1-1,-1 1 1,-8-29-1,9 44 76,0-1 0,0 1 0,-1-1 0,0 1 1,0 0-1,0 0 0,-1 0 0,0 0 0,0 1 0,-1-1 0,1 1 0,-1 0 0,0 1 0,-1-1 0,1 1 0,-1 0 0,0 0 0,0 1 0,0 0 1,0 0-1,0 0 0,-1 1 0,1 0 0,-1 0 0,0 0 0,-9 0 0,-39-1-488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 16900,'7'-4'2016,"-2"4"-1352,-3 11-248,-8 18 1233,-4 15-793,0 6-216,2 9-208,-3 3-208,6 1-88,0-3 8,5-11-176,3-6-216,0-15-640,3-5-152,-6-14 816,0-6-200,-2-6-185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19164,'2'0'1961,"18"-7"-1153,3-9-336,11 1 952,9-1-392,12 3-312,1 3-71,5 3-513,-3 4-184,-8 4-617,-4 5-375,-11 1 832,-10-3-168,-11-1-152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19356,'2'5'442,"0"0"1,-1 1-1,0-1 0,0 1 0,-1 0 0,1-1 1,-2 9-1,2 9 285,5 60 43,-5-41-680,11 59 0,-12-100-81,0 0 0,1 0 0,-1 0 0,0 0 0,0 0 0,1 0-1,-1 0 1,1 0 0,-1 0 0,1 0 0,-1 0 0,1 0 0,-1 0 0,1 0 0,0 0 0,1 1 0,-2-2 1,1 0 0,-1 0 0,1 0 0,-1 0 0,0 0-1,1 0 1,-1 0 0,1 0 0,-1 0 0,1 0 0,-1 0-1,1 0 1,-1 0 0,0 0 0,1 0 0,-1-1 0,1 1 0,-1 0-1,1 0 1,-1 0 0,0-1 0,1 1 0,-1 0 0,0 0-1,1-1 1,-1 0 0,3-2 47,0 0 0,-1 0-1,1 0 1,-1-1 0,0 1-1,0-1 1,2-5 0,3-11 139,0-1 1,-1 1-1,-1-1 0,-1-1 1,-1 1-1,-1 0 0,-1-39 1,-4 51-149,0 13-137,3-3 1,-1 1 0,1-1 0,0 0 1,-1 1-1,1-1 0,0 1 0,0-1 1,0 0-1,0 1 0,1-1 0,-1 1 1,0-1-1,1 3 0,0-2-61,0-1 0,0 1 0,0 0 1,0 0-1,0 0 0,1-1 0,-1 1 0,1-1 0,-1 1 0,1-1 0,-1 1 0,1-1 0,0 0 0,-1 0 1,1 0-1,0 0 0,0 0 0,0 0 0,0-1 0,0 1 0,0-1 0,0 1 0,0-1 0,0 0 1,0 1-1,0-1 0,1 0 0,-1 0 0,0-1 0,0 1 0,3-1 0,14-7-802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11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18532,'2'3'237,"0"0"0,0 0 0,-1 0 0,1 0-1,-1 0 1,0 0 0,0 1 0,0-1 0,0 0 0,-1 1 0,1-1 0,-1 7 0,4 18 769,31 88-148,58 131 1,-78-219-2034,-14-27 344,-2-3-17,-8-13-505,-64-84-5209,4 7 4195,60 78 2522,0-1 0,1 1 0,1-2-1,-9-26 1,15 38 166,0 0 0,0-1 0,1 1 0,-1-1-1,1 1 1,0-1 0,0 1 0,1-1 0,0 1 0,-1-1 0,1 1-1,1 0 1,-1-1 0,1 1 0,-1 0 0,1 0 0,0 0-1,1 0 1,-1 0 0,1 1 0,0-1 0,0 1 0,0-1 0,0 1-1,0 0 1,1 0 0,-1 1 0,6-4 0,-5 4-206,0-1 0,0 1 1,1 1-1,-1-1 0,0 1 1,1-1-1,-1 1 0,1 0 1,-1 1-1,1-1 0,-1 1 1,1 0-1,-1 0 0,1 0 1,0 1-1,-1 0 0,1-1 1,4 3-1,-6-2-78,1 1-1,-1 0 1,1 0-1,-1 0 1,0 1 0,0-1-1,0 1 1,0 0-1,0-1 1,-1 1 0,1 1-1,-1-1 1,0 0-1,0 0 1,0 1 0,0-1-1,-1 1 1,1 0-1,-1-1 1,0 1 0,0 0-1,0 0 1,0 7-1,1 10 150,-1-1 0,-1 0 0,-3 27 0,3-39-120,-1-1-3,0 3 14,1 1 0,-1-1 0,3 11 0,-2-20-68,0 1 1,0-1-1,0 1 0,0-1 0,0 1 1,1-1-1,-1 0 0,1 1 0,-1-1 1,1 0-1,-1 1 0,1-1 0,0 0 1,0 0-1,-1 1 0,1-1 0,0 0 1,0 0-1,0 0 0,0 0 0,1 0 1,-1 0-1,0 0 0,0-1 0,0 1 1,1 0-1,-1-1 0,0 1 0,3 0 1,8 0-518,1 0 0,-1-1 0,0-1 0,0 1 0,0-2 0,24-5 0,-22 1-161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4 152 15387,'1'0'126,"-1"0"-1,1 0 1,-1 1 0,1-1-1,-1 0 1,1 0-1,-1 1 1,0-1-1,1 0 1,-1 0-1,1 1 1,-1-1 0,0 1-1,1-1 1,-1 0-1,0 1 1,0-1-1,1 1 1,-1-1-1,0 0 1,0 1 0,0-1-1,0 1 1,1-1-1,-1 1 1,0-1-1,0 1 1,0-1-1,0 1 1,0-1 0,0 1-1,0-1 1,0 1-1,0-1 1,0 1-1,-1-1 1,1 0-1,0 2 1,-7 28 1455,4-16-1196,3-13-382,-1 2 32,1 0-1,-1 0 1,1 1-1,0-1 1,0 0-1,0 0 1,1 3-1,-1-5-23,1-1 0,-1 1-1,0 0 1,1-1-1,-1 1 1,0-1 0,1 1-1,-1-1 1,1 1-1,-1-1 1,1 1-1,-1-1 1,1 1 0,0-1-1,-1 1 1,1-1-1,-1 0 1,1 0 0,0 1-1,-1-1 1,1 0-1,0 0 1,-1 0-1,1 1 1,0-1 0,-1 0-1,1 0 1,0 0-1,-1 0 1,1 0 0,0-1-1,-1 1 1,1 0-1,0 0 1,-1 0-1,1 0 1,0-1 0,0 0-1,12-3 109,0-1 0,-1-1 0,0 0 0,0 0 0,16-13 0,-16 10 59,1 1 0,0 1 0,27-12 0,-39 19-166,-1 0 1,0 0-1,1 0 1,-1 1-1,1-1 1,-1 0-1,0 0 0,1 0 1,-1 1-1,1-1 1,-1 0-1,0 0 1,1 1-1,-1-1 1,0 0-1,0 0 1,1 1-1,-1-1 0,0 0 1,0 1-1,1-1 1,-1 1-1,0-1 1,0 0-1,0 1 1,0-1-1,0 0 0,1 1 1,-1-1-1,0 1 1,5 20 168,-3-11-87,-1-8-85,0-1 0,0 1-1,0-1 1,0 0-1,0 0 1,0 0 0,0 0-1,0 0 1,0 0 0,1 0-1,-1 0 1,0 0-1,1 0 1,-1-1 0,0 1-1,1 0 1,-1-1 0,1 1-1,-1-1 1,1 0-1,-1 1 1,1-1 0,0 0-1,-1 0 1,1 0 0,-1 0-1,1 0 1,-1-1-1,1 1 1,-1 0 0,1-1-1,-1 1 1,2-1 0,7-2-32,0-1 0,0 0-1,13-7 1,-22 11 20,64-33-1305,66-35-7800,-117 59 9108,0-1 0,0 0-1,15-16 1,18-13 2727,-63 58 1084,-20 29-2800,24-31-544,9-14-409,0 1 5,0 0 0,0 0 0,0 0 1,1 0-1,-1 0 0,1 1 0,0-1 0,1 1 1,-1-1-1,1 1 0,-2 9 0,3-13-60,0 0-1,0 0 1,1 0 0,-1-1-1,0 1 1,1 0-1,-1-1 1,0 1-1,1 0 1,-1-1-1,1 1 1,-1 0-1,1-1 1,0 1-1,-1-1 1,1 1 0,-1-1-1,1 1 1,0-1-1,0 1 1,-1-1-1,1 0 1,0 0-1,0 1 1,-1-1-1,1 0 1,1 0 0,28 5-12,-21-4 4,7 2 0,-1 1 0,24 8 0,-33-10 5,-1 0 1,1 1-1,0-1 1,-1 1-1,0 1 1,0-1 0,0 1-1,0 0 1,6 6-1,-10-9 5,-1 0-1,1 0 0,0-1 0,-1 1 0,1 0 0,0 0 0,-1 0 0,1 0 1,-1 0-1,0 0 0,1 0 0,-1 0 0,0 0 0,1 0 0,-1 1 1,0-1-1,0 0 0,0 0 0,0 0 0,0 0 0,0 0 0,0 0 0,-1 0 1,1 2-1,-1-1 4,0-1 1,0 1-1,-1-1 1,1 1-1,0-1 1,0 1 0,-1-1-1,1 0 1,-1 0-1,1 0 1,-1 0-1,1 0 1,-3 1-1,-3 1 2,1 0-1,-1 0 0,0-1 1,-1 0-1,1 0 0,-8 0 0,9-1-5,0-1-1,0 1 0,0-1 1,0-1-1,0 1 0,1-1 0,-1 0 1,0 0-1,0-1 0,-8-2 0,-3-8-20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32 17420,'-2'-7'1194,"-4"-15"1849,6 22-3019,0 0 1,0 0-1,0 0 1,0-1-1,0 1 1,0 0-1,0 0 1,0 0-1,0 0 1,0 0-1,0 0 1,0 0-1,0 0 1,0 0-1,0 0 1,0 0-1,0-1 1,-1 1-1,1 0 1,0 0-1,0 0 1,0 0-1,0 0 1,0 0-1,0 0 1,0 0-1,0 0 1,0 0-1,0 0 1,-1 0-1,1 0 1,0 0-1,0 0 1,0 0-1,0 0 1,0 0-1,0 0 1,0 0-1,0 0 1,0 0-1,-1 0 1,1 0-1,0 0 1,0 0-1,0 0 1,0 0-1,0 0 1,0 0-1,0 0 1,0 1-1,0-1 1,0 0-1,0 0 1,-1 0-1,-3 13 1092,-13 94-347,4 0 1,2 127-1,9-207-697,1-15-49,0-1-1,1 1 1,0 0-1,1 0 1,0 0-1,1 0 1,4 14-1,-70-201 275,23 58-352,40 114 55,-5-11 4,1-1 0,1 1 1,-4-23-1,10 34 51,6 5-11,14 9 14,-11-5-39,4 1-299,1 0 0,0-1 0,0-1 0,24 4 0,-30-7-29,0-1 0,1 0 0,-1-1 0,0 0 0,0-1 0,1 0 0,-1 0 0,15-5 0,-1-3-484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17676,'-20'8'3480,"16"-6"-3246,0-1 0,1 1 0,-1 0 0,0 0 0,1 0 0,-1 0 0,1 0 0,0 1 0,-4 3 0,1 1-182,1-1 1,0 1 0,0 1-1,0-1 1,1 1-1,0-1 1,1 1 0,0 0-1,0 1 1,1-1-1,-1 0 1,2 1 0,-1 0-1,1-1 1,1 1-1,0 0 1,1 15 0,-1-23-44,0 0 1,0 0 0,0 0-1,1 0 1,-1 0 0,0 0-1,0 0 1,1 0 0,-1 0-1,0 0 1,1 0 0,-1 0 0,1 0-1,-1 0 1,1-1 0,-1 1-1,1 0 1,0 0 0,0-1-1,-1 1 1,1 0 0,0-1-1,0 1 1,0-1 0,-1 1 0,1-1-1,0 1 1,0-1 0,0 0-1,0 1 1,0-1 0,0 0-1,0 0 1,0 0 0,0 1-1,0-1 1,0 0 0,0-1 0,0 1-1,0 0 1,0 0 0,0 0-1,0 0 1,2-1 0,0-1 29,0 1-1,0-1 1,0 0 0,0 0 0,0 0 0,0 0 0,-1-1 0,1 1 0,-1-1 0,1 1 0,2-6-1,0 0 48,-1 0 0,0 0 0,-1-1 0,0 1 0,-1 0 0,1-1 0,-2 0 0,1 0 0,-1 1 0,0-1 0,-1 0 0,0 0 0,-1 0-1,1 0 1,-5-17 0,12 29-99,1-1 0,0 0 0,-1-1 0,1 0 0,0 0 0,10 0 0,11 2 14,-21-2-4,1 0 1,-1 1 0,0 0 0,1 1-1,-1 0 1,0 0 0,9 6-1,-12-6 2,1 1 0,-2 0 0,1 0 0,0 0 0,-1 0 0,0 1 0,0 0-1,0 0 1,-1 0 0,6 10 0,-7-11 3,0 0 0,0 0 1,1 0-1,-1-1 0,7 7 0,-8-9 0,0 0 0,0 0 0,0 0 0,0-1 0,0 1 0,0 0 0,1-1 0,-1 1 0,0-1 0,0 0-1,1 1 1,-1-1 0,0 0 0,1 0 0,-1 0 0,0 0 0,1 0 0,-1 0 0,1 0 0,-1 0 0,0 0 0,1-1 0,-1 1-1,1-1 1,16-6 12,-1-1 0,22-14 0,-19 11 2,37-16 0,-52 25-15,1 0 1,-1 0-1,1 1 0,0 0 0,-1 0 0,1 0 0,0 1 1,0 0-1,0 0 0,0 0 0,9 2 0,10 9-33,-24-10 25,1 0 0,0 0 0,-1 0 0,1 0 0,0 0 0,0 0 0,0-1-1,0 1 1,0 0 0,0-1 0,0 0 0,0 0 0,0 1 0,0-1 0,0 0 0,0-1 0,0 1 0,0 0 0,0 0 0,0-1-1,2-1 1,13-5-1117,0-1 1,-1-1-1,28-21 0,-35 24 288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119 148 17236,'0'0'45,"0"-1"-1,-1 1 1,1 0 0,0-1 0,0 1 0,0 0 0,0-1 0,0 1-1,0 0 1,0-1 0,0 1 0,-1 0 0,1-1 0,0 1 0,0 0-1,0-1 1,-1 1 0,1 0 0,0 0 0,0-1 0,-1 1 0,1 0-1,0 0 1,-1-1 0,1 1 0,0 0 0,-1 0 0,1 0 0,0 0-1,-1 0 1,1-1 0,0 1 0,-1 0 0,1 0 0,-1 0 0,1 0-1,0 0 1,-1 0 0,1 0 0,0 0 0,-1 0 0,1 1-1,-1-1 1,1 0 0,0 0 0,-1 0 0,1 0 0,0 0 0,-1 1-1,1-1 1,0 0 0,0 0 0,-1 0 0,1 1 0,0-1 0,-1 0-1,1 1 1,-20 13 962,11-5-742,1-1 0,0 1-1,1 1 1,0 0 0,0 0-1,1 0 1,0 0-1,1 1 1,0 0 0,1 1-1,-5 20 1,8-30-238,1-1 0,0 1 1,-1-1-1,1 1 0,0-1 1,0 1-1,0-1 1,0 1-1,0 0 0,1-1 1,-1 1-1,0-1 0,1 1 1,-1-1-1,1 0 0,-1 1 1,2 1-1,-1-2-11,-1-1 0,1 1 1,0-1-1,-1 1 0,1-1 0,0 0 1,0 1-1,-1-1 0,1 0 0,0 1 1,0-1-1,0 0 0,-1 0 0,1 0 1,0 0-1,0 0 0,0 0 0,0 0 1,-1 0-1,1 0 0,0 0 0,1-1 0,3 0 15,0-1-1,0 0 0,0 0 0,-1-1 1,1 1-1,-1-1 0,1 0 0,4-4 0,7-9-159,-1 1-1,-1-2 0,0 0 0,-2-1 0,16-26 1,-34 57-67,2 0-1,0 1 1,-4 22 0,7-30 198,0 1 0,0-1 0,1 0 0,0 1-1,0-1 1,1 0 0,0 1 0,3 10 0,-4-15 4,1-1 0,-1 1 0,1-1 1,-1 1-1,1-1 0,0 0 1,0 1-1,0-1 0,0 0 0,0 0 1,0 0-1,0 0 0,0 1 1,0-1-1,1-1 0,-1 1 0,0 0 1,1 0-1,-1 0 0,0-1 1,1 1-1,-1-1 0,1 1 0,-1-1 1,1 1-1,-1-1 0,1 0 0,0 0 1,-1 0-1,1 0 0,-1 0 1,1 0-1,-1 0 0,1-1 0,-1 1 1,1 0-1,-1-1 0,1 1 1,-1-1-1,1 0 0,1-1 0,6-2 7,0-1 0,-1 0-1,0-1 1,0 1-1,0-2 1,-1 1-1,0-1 1,0 0-1,-1 0 1,0-1-1,0 0 1,-1 0-1,0 0 1,7-15 0,-2 0-120,-1 0 1,-1-1 0,-1 0 0,6-39 0,-12 56 46,0 3 22,0 0 1,0 0-1,-1 0 0,1 0 0,-1-1 0,0 1 0,0 0 0,0 0 1,-1 0-1,1 0 0,-1 0 0,0 0 0,-2-6 0,3 10 35,-1 0 0,1 0 0,0 0 0,0-1 0,0 1 1,0 0-1,0 0 0,-1 0 0,1-1 0,0 1 0,0 0 0,0 0 0,-1 0 0,1 0 0,0 0 0,0-1 0,-1 1 0,1 0 0,0 0 0,0 0 0,-1 0 0,1 0 0,0 0 0,0 0 0,-1 0 0,1 0 1,0 0-1,0 0 0,-1 0 0,1 0 0,0 0 0,0 0 0,-1 0 0,1 0 0,0 0 0,0 1 0,-1-1 0,1 0 0,0 0 0,0 0 0,0 0 0,-1 1 0,-9 13 115,-4 19 330,8-15-167,1 0 0,2 0 0,-1 0 0,0 34 0,4-40-207,0 0 0,1 1 0,0-1 1,1 1-1,0-1 0,1 0 0,1 0 0,5 13 0,-8-23-62,0 0 0,0 0 0,0 0 0,0-1 0,0 1 0,1 0 0,-1 0 0,1-1 0,-1 1 0,1 0 0,0-1 0,-1 0 0,4 2 0,-4-2-4,-1-1 0,1 0 1,-1 0-1,1 0 1,-1 0-1,1 0 1,-1 0-1,1 1 1,-1-1-1,1 0 1,-1 0-1,1-1 1,0 1-1,-1 0 1,1 0-1,-1 0 1,1 0-1,-1 0 1,1-1-1,-1 1 1,1 0-1,0-1 1,0 0 0,0 0 1,0 0 0,0 0-1,-1 0 1,1 0 0,0 0-1,0 0 1,-1 0 0,1-1-1,0 1 1,-1 0 0,1-3-1,2-9-50,0 0-1,-1 0 0,0-1 0,-1 1 0,-1-1 0,0 1 0,-1 0 1,-4-25-1,0 28-256,2 19 147,2 19 84,2-24 78,-1-1 0,1 0 0,1 1-1,-1-1 1,0 0 0,1 1 0,-1-1 0,1 0-1,0 0 1,0-1 0,1 1 0,-1 0 0,0-1-1,1 1 1,0-1 0,-1 0 0,1 1 0,4 1-1,-3-2 9,2 0-1,-1 0 1,0 0-1,0-1 1,1 0-1,-1 0 1,0 0-1,1 0 1,-1-1-1,10-1 0,-1 0 8,0-1 0,0-1 0,-1 0 0,0-1 0,1 0-1,-2-1 1,1-1 0,17-10 0,-14 5 15,0-1 0,-1 0 0,20-21 0,-37 36-10,1 1 0,0-1 0,0 1 0,0 0 0,0-1 0,0 1 0,0 5 0,-2 9 51,1-9-24,0 1 0,1 1 0,-1 10-1,2-18-47,0 0-1,0 0 0,0-1 0,0 1 0,1 0 0,-1 0 0,1 0 0,-1 0 1,1-1-1,0 1 0,0 0 0,1-1 0,-1 1 0,0-1 0,3 4 0,-3-6-37,0 1 0,-1-1 0,1 1-1,0-1 1,-1 1 0,1-1 0,0 0-1,0 1 1,0-1 0,-1 0 0,1 0-1,0 0 1,0 1 0,0-1 0,-1 0-1,1 0 1,0 0 0,0 0 0,0-1 0,-1 1-1,1 0 1,0 0 0,0 0 0,0-1-1,-1 1 1,1 0 0,0-1 0,-1 1-1,1 0 1,0-1 0,-1 1 0,1-1-1,0 0 1,-1 1 0,2-1 0,18-24-283,-8-3-22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17724,'-3'9'1808,"2"3"-1344,5-2-400,3 1 720,9-1-1184,6 0 624,2-4-320,6 0-224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88 15851,'-13'28'1565,"9"-21"-1200,1 0 1,0 0-1,0 0 1,0 1 0,1-1-1,-3 16 1,5-23-349,0 1-1,0-1 1,0 0 0,0 0 0,1 0-1,-1 1 1,0-1 0,0 0-1,0 0 1,0 0 0,1 0 0,-1 1-1,0-1 1,0 0 0,0 0-1,0 0 1,1 0 0,-1 0 0,0 0-1,0 1 1,1-1 0,-1 0 0,0 0-1,0 0 1,0 0 0,1 0-1,-1 0 1,0 0 0,0 0 0,1 0-1,-1 0 1,0 0 0,0 0-1,1 0 1,-1 0 0,0-1 0,0 1-1,0 0 1,1 0 0,-1 0 0,0 0-1,0 0 1,0 0 0,1-1-1,-1 1 1,0 0 0,12-6-101,-12 6 93,44-34-457,-38 28 408,0 1 0,1-1 0,0 1 0,0 0 0,0 1 0,1-1 0,0 2 0,0-1 0,9-2 0,-16 5 75,0 1 1,0 0-1,0 0 1,0 0-1,0 0 1,0 0-1,0 0 1,0 0 0,1 0-1,-1 0 1,0 1-1,0-1 1,0 0-1,0 1 1,0-1-1,0 1 1,0-1-1,-1 1 1,1-1 0,0 1-1,0 0 1,0-1-1,1 3 1,13 23 890,-14-23-873,0 0 1,1 0-1,-1 0 1,1 0 0,-1 0-1,1-1 1,0 1-1,0-1 1,1 1 0,3 3-1,-2-4-137,1 0 0,-1-1-1,1 1 1,0-1 0,-1 0-1,1-1 1,0 1 0,0-1 0,-1 0-1,1 0 1,0 0 0,0-1 0,-1 1-1,1-1 1,9-3 0,17-8-258</inkml:trace>
  <inkml:trace contextRef="#ctx0" brushRef="#br0" timeOffset="1">608 1 13907,'-31'24'2912,"18"-15"-1970,1 1-1,-1 0 1,-14 18 0,26-27-932,1 0 0,-1-1 0,0 1 0,1 0 0,-1 0 0,1-1 0,-1 1 0,1 0 1,0 0-1,-1 0 0,1 0 0,0 0 0,0-1 0,-1 1 0,1 0 0,0 0 0,0 0 0,0 0 0,0 0 1,0 0-1,0 0 0,0 0 0,1 0 0,-1 0 0,0-1 0,0 1 0,1 0 0,-1 0 0,1 0 0,-1 0 1,0 0-1,1-1 0,0 1 0,-1 0 0,1-1 0,-1 1 0,1 0 0,0-1 0,0 1 0,-1 0 0,1-1 0,0 1 1,0-1-1,0 1 0,7 3-172,0 0 0,0-1 0,1 0 1,8 2-1,3 2-114,-18-6 264,0-1 0,0 1 1,0 0-1,-1-1 0,1 1 1,0 0-1,-1 0 0,1 1 0,-1-1 1,1 0-1,-1 0 0,0 1 0,1-1 1,-1 0-1,0 1 0,0 0 0,0-1 1,0 1-1,0-1 0,-1 1 0,1 0 1,0 0-1,-1 0 0,1-1 0,-1 1 1,1 0-1,-1 0 0,0 0 1,0 0-1,0 0 0,0 0 0,-1 3 1,0-2 69,0 1 1,-1 0 0,0-1 0,1 1 0,-1-1 0,0 0 0,-1 1 0,1-1 0,-1 0 0,1 0-1,-1-1 1,0 1 0,0 0 0,-6 3 0,3-2-50,0-1 0,0 1-1,0-1 1,0 0 0,0-1 0,-1 0 0,-10 2-1,15-3-38,-1-1-1,1 1 0,0-1 0,-1 0 0,1 0 0,-1 0 1,1-1-1,-1 1 0,1 0 0,0-1 0,-1 0 1,1 1-1,0-1 0,-1 0 0,1 0 0,0 0 0,0-1 1,0 1-1,0 0 0,0-1 0,0 0 0,1 1 0,-4-4 1,-11-20-196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4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21221,'-2'19'2664,"-8"26"-2158,5-17-226,4-26-267,-25 144 565,21-114-393,2 1 0,2 50 1,2-79-139,-1 0 1,0 0 0,1 0-1,0 0 1,0 0 0,3 7 0,-4-10-34,1-1 1,-1 1-1,1 0 1,-1 0 0,1-1-1,-1 1 1,1 0 0,0 0-1,-1-1 1,1 1-1,0-1 1,0 1 0,-1-1-1,1 1 1,0-1-1,0 1 1,0-1 0,0 0-1,-1 1 1,1-1 0,0 0-1,0 0 1,0 0-1,0 0 1,0 1 0,0-1-1,0-1 1,0 1-1,0 0 1,0 0 0,0 0-1,-1 0 1,1-1 0,0 1-1,0 0 1,0-1-1,1 0 1,9-5 87,0-1 1,-1 0-1,1 0 0,-1-1 1,-1-1-1,0 0 0,14-16 1,-8 9 17,225-271 217,-240 287-361,1-1 0,-1 1 0,1 0 0,-1 0 0,0-1 0,1 1 0,-1 0 1,0-1-1,0 1 0,1 0 0,-1-1 0,0 1 0,0-1 0,0 1 0,1 0 0,-1-1 0,0 1 0,0-1 0,0 1 0,0-1 0,0 1 0,0 0 0,0-1 0,0 1 0,0-1 0,0 1 0,0-1 0,0 1 0,0-1 0,0 1 0,-1-1 0,0 1 5,1 0 1,-1 0-1,0 0 0,0 0 1,1 0-1,-1 0 1,0 1-1,0-1 0,1 0 1,-1 0-1,0 1 0,1-1 1,-1 0-1,0 1 0,1-1 1,-1 0-1,0 2 0,-11 7-367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4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16131,'0'13'680,"-1"-7"-279,1 0-1,0 0 0,1 1 1,-1-1-1,1 0 1,3 11-1,-3-15-290,0 0 0,0 0 0,1 0 0,-1 0 0,0 0 0,1-1 0,0 1-1,-1 0 1,1-1 0,0 1 0,0-1 0,-1 1 0,1-1 0,0 0 0,1 0 0,-1 0 0,0 0 0,0 0-1,0 0 1,0-1 0,1 1 0,2 0 0,0 0-56,1-1 0,-1 1 0,0-1 0,1 0 0,-1 0 0,0-1 0,0 0 0,1 0 0,-1 0 0,0 0 0,7-4 0,-3 1-21,0 0 1,-1-1-1,1 0 0,-1 0 1,13-12-1,-6 3-30,-1-1 0,0 0-1,-1-1 1,-1-1 0,13-21-1,-38 63 97,2 0-1,1 0 1,1 2-1,-9 42 0,18-68-77,0 1-1,0-1 1,0 1-1,0-1 0,0 1 1,0-1-1,0 1 1,0-1-1,0 0 0,1 1 1,-1-1-1,1 1 0,-1-1 1,1 1-1,-1-1 1,1 0-1,0 0 0,0 1 1,-1-1-1,1 0 1,0 0-1,1 1 0,0-1 3,-1-1-1,1 1 1,-1-1-1,0 1 1,1-1 0,-1 0-1,1 1 1,-1-1-1,1 0 1,-1 0-1,1 0 1,-1-1-1,1 1 1,-1 0-1,1 0 1,-1-1-1,0 1 1,1-1-1,-1 1 1,0-1-1,1 0 1,1 0-1,6-5 47,0 1-1,0-2 0,-1 1 1,1-1-1,-1 0 1,-1-1-1,12-14 1,-4 3 22,-2-1-1,15-29 1,-29 55-111,-1-1-1,1 0 1,0 1-1,0-1 1,0 12-1,1-15 20,0 0 0,-1 0 0,1 0 0,0 0 0,1 0-1,-1 0 1,0-1 0,1 1 0,-1 0 0,1 0 0,-1 0-1,1 0 1,0 0 0,0-1 0,0 1 0,0 0-1,0-1 1,0 1 0,0-1 0,1 1 0,-1-1 0,1 1-1,-1-1 1,1 0 0,-1 0 0,4 2 0,5-1 9,0 0 1,0-1-1,1 0 0,-1 0 1,0-1-1,1-1 1,16-2-1,-11 1-1,-1 1-1,29 1 1,-40 1-8,0-1 1,1 1-1,-1 0 0,0 0 1,1 1-1,-1-1 0,0 1 1,0 0-1,0 0 0,0 0 1,-1 0-1,1 1 0,-1 0 1,4 3-1,-1 0-67,5 2 420,-10-8-325,0 0-1,-1-1 1,1 1-1,0-1 1,-1 0-1,1 1 1,-1-1 0,1 1-1,-1-1 1,1 0-1,-1 1 1,1-1-1,-1 0 1,0 0-1,1 1 1,-1-1 0,0 0-1,0 0 1,1 0-1,-1 1 1,0-2-1,3-13 291,0 0-1,0 0 0,-2 0 1,0-28-1,-1 24-378,1 0 0,4-24 1,-4 42 22,-1 1 1,0-1 0,1 0-1,-1 0 1,1 0 0,-1 1-1,1-1 1,-1 0 0,1 0-1,0 1 1,-1-1 0,1 1-1,0-1 1,-1 0 0,1 1-1,0-1 1,0 1 0,0 0 0,-1-1-1,1 1 1,0 0 0,0-1-1,0 1 1,0 0 0,0 0-1,0 0 1,0 0 0,1 0-1,33 1-627,-20 0 424,50-3-373,33 0 182,-97 2 433,1 0-1,0 0 0,-1 0 1,1 0-1,0 0 0,0 1 1,-1-1-1,1 0 0,0 1 1,-1-1-1,1 1 0,-1 0 1,1-1-1,0 1 0,-1 0 1,0 0-1,1 0 0,-1 0 1,0 0-1,1 0 0,-1 1 1,0-1-1,0 0 0,0 1 1,0-1-1,0 1 0,0-1 1,0 1-1,-1-1 0,1 1 1,0-1-1,0 4 0,-1 1 58,0 1 1,-1 0-1,1-1 0,-1 1 0,-1 0 0,1-1 1,-3 7-1,2-5 58,0 0 1,0 0-1,-1 13 1,3-21-111,0 1 0,1 0 0,-1-1 0,0 1 1,0 0-1,0-1 0,0 1 0,1-1 0,-1 1 0,0 0 1,1-1-1,-1 1 0,0-1 0,1 1 0,-1-1 0,1 1 1,-1-1-1,1 1 0,-1-1 0,1 1 0,-1-1 0,1 0 1,-1 1-1,1-1 0,0 0 0,-1 1 0,1-1 0,0 0 1,-1 0-1,1 0 0,0 0 0,-1 0 0,1 1 0,0-1 1,-1 0-1,1-1 0,0 1 0,-1 0 0,1 0 0,0 0 1,-1 0-1,1 0 0,-1-1 0,1 1 0,1-1 0,30-11 47,-17 3-43,-1 0-1,-1-1 1,1-1-1,-2 1 1,1-2-1,-2 0 1,0-1-1,0 0 1,-1 0-1,16-29 0,-24 39-6,-1 0 0,0 1-1,1-1 1,-1 0 0,-1 0-1,1 0 1,0 0 0,-1 0-1,1 0 1,-1 0 0,0 0-1,0-4 1,0 7-2,0 0 0,0 0 0,0 1 0,-1-1 0,1 0 0,0 0 0,0 0 0,0 0 0,0 0 0,0 0 0,0 0 0,0 0 0,0 0 0,0 0 0,0 0 0,-1 0 0,1 0 0,0 0 0,0 0 0,0 0 0,0 0 0,0 1 0,0-1 0,0 0 0,-1 0 0,1-1 0,0 1 0,0 0 0,0 0 0,0 0 0,0 0 0,0 0 0,0 0 0,-1 0 0,1 0 0,0 0 0,0 0 0,0 0 0,0 0 0,0 0 0,0 0 0,0 0 1,0 0-1,0 0 0,0-1 0,-1 1 0,1 0 0,0 0 0,0 0 0,0 0 0,0 0 0,0 0 0,0 0 0,0 0 0,0-1 0,0 1 0,0 14 4,3-10 5,-1-1 0,1 1 0,0-1 0,0 1 0,0-1 1,0 0-1,0 0 0,1 0 0,-1-1 0,1 1 0,0-1 0,0 0 0,0 0 0,0 0 0,0-1 0,7 3 0,1-1 24,-1-1 1,1 1-1,-1-2 0,1 0 0,12 0 1,-9-2 4,1 0 1,-1-1 0,0-1-1,0 0 1,22-8 0,-29 8-26,0 0 0,0-1 0,0 0 1,-1 0-1,0-1 0,1 1 0,-1-2 0,-1 1 1,1-1-1,-1 0 0,6-8 0,-11 13-11,0 0-1,0 0 1,0 0 0,0-1-1,0 1 1,0 0-1,-1-1 1,1 1 0,0 0-1,-1-1 1,1 1-1,-1-1 1,0 1 0,1-1-1,-1 1 1,0-1-1,0 1 1,0-1-1,0 1 1,0-1 0,0 1-1,-1-1 1,1 1-1,0-1 1,-1 1 0,1 0-1,-1-1 1,-1-2-1,1 3-1,-1-1 0,0 1 0,1 0-1,-1 0 1,0 0 0,0 0 0,0 0 0,0 0-1,0 0 1,0 1 0,0-1 0,0 1-1,0-1 1,0 1 0,0 0 0,0 0 0,0 0-1,0 0 1,0 0 0,-4 1 0,0 0-5,1 0 0,-1 0 0,0 1 0,1-1 0,-1 1 0,1 1 0,0-1 0,-1 1 1,1 0-1,0 0 0,1 0 0,-1 1 0,1 0 0,-1 0 0,1 0 0,0 0 0,0 1 1,1-1-1,0 1 0,-1 0 0,2 0 0,-1 0 0,0 1 0,1-1 0,0 0 0,-2 12 0,3-11-17,0 0-1,0 0 1,0-1-1,1 1 0,0 0 1,0 0-1,1 0 1,0 0-1,0 0 0,0 0 1,0 0-1,1-1 0,0 1 1,1-1-1,-1 1 1,1-1-1,0 0 0,0 0 1,0 0-1,1 0 1,0-1-1,0 1 0,0-1 1,1 0-1,-1 0 0,8 4 1,-8-5 4,0-1 1,-1 0-1,1-1 1,0 1-1,1-1 1,5 2-1,27 0-125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0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1 443 18164,'0'-1'83,"0"0"-1,0 1 1,0-1 0,0 0 0,0 0-1,0 0 1,1 0 0,-1 1-1,0-1 1,1 0 0,-1 0 0,0 1-1,1-1 1,-1 0 0,1 0-1,-1 1 1,1-1 0,-1 1 0,1-1-1,0 0 1,17-16-129,-10 10 242,7-6-3,1 1 1,1 0-1,0 1 1,29-13-1,82-31-22,-111 49-163,771-234-949,-754 231 515,-9 2-571,48-7 0,-71 14 421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49 15211,'-6'-1'310,"-1"0"-7,0-1 0,0 0-1,0 0 1,0 0 0,0-1-1,1 0 1,-1-1 0,1 1-1,0-1 1,0 0 0,-8-7-1,15 11-262,-1 0 1,0 0-1,0 0 0,0 0 0,1 0 0,-1 0 0,0 0 0,0 0 0,0 0 0,0 0 0,1 0 0,-1 0 0,0 0 0,0 0 0,0 0 0,0-1 0,1 1 0,-1 0 0,0 0 1,0 0-1,0 0 0,0 0 0,0 0 0,1-1 0,-1 1 0,0 0 0,0 0 0,0 0 0,0 0 0,0 0 0,0-1 0,0 1 0,0 0 0,0 0 0,0 0 0,0-1 0,0 1 1,0 0-1,0 0 0,0 0 0,0 0 0,0-1 0,0 1 0,0 0 0,0 0 0,0 0 0,0-1 0,0 1 0,0 0 0,0 0 0,17 9 323,-15-7-357,0 0 0,0 0 0,-1 1 0,1-1 0,-1 1 0,1 0-1,-1-1 1,0 1 0,0 0 0,0-1 0,-1 1 0,1 0 0,-1 0-1,1 0 1,-1 0 0,0 0 0,0 0 0,0 0 0,-1-1 0,1 1 0,-1 0-1,-1 4 1,-1 5-20,-1-1 0,0 1 1,-1-1-1,-7 12 0,-10 13 72,-2-2-1,-34 38 1,31-39 22,1 1 0,-22 38 0,45-68-60,1 1-1,-1-1 1,1 1-1,0 0 1,1-1-1,-3 11 1,4-14-17,0-1 0,0 1-1,0 0 1,0-1 0,0 1 0,0-1 0,0 1-1,0-1 1,0 1 0,1-1 0,-1 1 0,0 0-1,0-1 1,0 1 0,1-1 0,-1 0-1,0 1 1,1-1 0,-1 1 0,0-1 0,1 1-1,-1-1 1,1 0 0,-1 1 0,1 0 0,1-1-2,-1 0 0,1 1 0,-1-1 0,1 0 0,-1 1 0,1-1 1,-1 0-1,1 0 0,-1 0 0,1-1 0,0 1 0,-1 0 0,3-1 0,220-63-81,-105 39-758,81-21 41,-124 23 461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12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16283,'6'4'1665,"-2"12"-969,0 4-272,1 7 816,-1 5-335,0 11-273,2 0-112,-3 0-264,1-3-128,-2-7-560,0-3-184,-2-14 1096,0-15-568,-7-12-24,2-14-120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32 18516,'-10'33'588,"-1"-1"1,-2 0-1,-17 29 0,-15 35 65,-17 76 134,113-291-2217,81-172-429,-130 287 1863,0-1 40,1 0 0,-1 1 0,1-1 0,0 1 0,0-1 0,0 1 0,7-7 0,-10 11-33,1 0-1,-1 0 1,0 0-1,0 0 1,0 0-1,1 0 0,-1 0 1,0 0-1,0 0 1,0 0-1,1 0 1,-1 0-1,0 0 1,0 0-1,1 0 1,-1 0-1,0 0 1,0 0-1,0 0 1,1 0-1,-1 0 1,0 0-1,0 0 1,0 0-1,1 1 1,-1-1-1,0 0 1,0 0-1,0 0 0,0 0 1,1 0-1,-1 1 1,0-1-1,0 0 1,0 0-1,0 0 1,0 1-1,0-1 1,0 0-1,1 0 1,-1 0-1,0 1 1,0-1-1,0 0 1,0 0-1,0 0 1,0 1-1,0-1 1,0 1-1,1 13 332,-3 30 640,-11 59 1,-2 32 446,15-133-1423,-1 26 442,3 29 0,-1-49-468,0 0 1,1 0-1,-1 0 1,2-1-1,-1 1 1,1 0 0,0-1-1,6 10 1,-23-37-1687,0 1 1,-28-28 0,22 27 2472,-45-34-1,77 53 1703,8 6-2385,1-1 1,-1-1-1,1-2 1,-1 0-1,1 0 0,-1-2 1,1-1-1,-1 0 1,37-10-1,-14-1-324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19388,'-2'3'252,"1"0"1,0 0-1,0 1 0,1-1 1,-1 0-1,0 1 0,1-1 1,0 0-1,0 1 0,0-1 1,0 0-1,1 5 0,0 10 648,-1 54 275,12 259 422,-9-313-1536,2 10-535,-5-28 465,0 0 0,0 0-1,0 0 1,0 0 0,-1 0 0,1 0 0,0 0 0,0 0-1,0 0 1,0 1 0,0-1 0,0 0 0,0 0-1,0 0 1,0 0 0,0 0 0,0 0 0,0 0-1,0 0 1,0 0 0,0 0 0,0 0 0,0 0 0,0 0-1,0 0 1,0 0 0,0 0 0,0 0 0,0 0-1,0 0 1,0 0 0,0 0 0,0 0 0,0 0-1,0 1 1,0-1 0,0 0 0,-6-15-334,-16-48 149,-4 1 1,-37-67 0,62 129 207,1 0 0,0 0 1,0 0-1,0-1 0,0 1 0,0 0 1,0 0-1,0 0 0,-1 0 1,1-1-1,0 1 0,0 0 1,0 0-1,0 0 0,0 0 0,0-1 1,0 1-1,0 0 0,0 0 1,0 0-1,0-1 0,0 1 1,0 0-1,0 0 0,0 0 0,0 0 1,0-1-1,0 1 0,1 0 1,-1 0-1,0 0 0,0 0 1,0-1-1,0 1 0,0 0 0,0 0 1,0 0-1,1 0 0,-1 0 1,0 0-1,0-1 0,0 1 1,0 0-1,0 0 0,1 0 0,-1 0 1,0 0-1,0 0 0,0 0 1,1 0-1,-1 0 0,0 0 1,0 0-1,0 0 0,0 0 0,1 0 1,-1 0-1,0 0 0,0 0 1,0 0-1,1 0 0,-1 0 1,0 0-1,0 0 0,0 0 0,0 0 1,1 0-1,-1 0 0,0 1 1,18 4 220,-13-3-95,11 3-198,1-1 0,-1-1 0,1 0 0,20 1 0,-28-4 40,-1 0-1,1-1 0,0 0 1,-1 0-1,1-1 0,-1 0 1,1 0-1,-1-1 0,0 0 1,8-5-1,10-7-136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 18708,'-2'-9'3863,"-3"21"-2091,-4 22-651,4 10-599,1 0-1,3 46 0,2-69-396,1 1 0,0-1 0,2 0 0,0 0 0,2-1 0,10 27 0,-15-45-102,-1 0 0,1 0-1,0 0 1,1 0 0,-1 0-1,0 0 1,1 0 0,-1-1-1,1 1 1,-1 0 0,1-1-1,0 1 1,-1-1 0,1 0-1,0 0 1,0 0 0,2 1 0,-2-1-8,-1-1 1,1 0 0,-1 1 0,1-1 0,0 0 0,-1 0 0,1 0 0,-1-1 0,1 1-1,0 0 1,-1 0 0,1-1 0,-1 1 0,1-1 0,-1 0 0,0 1 0,1-1 0,-1 0-1,1 0 1,-1 0 0,0 0 0,0 0 0,0 0 0,2-1 0,6-8 59,-1 0 1,0-1-1,0 0 1,-1 0-1,0-1 1,9-21-1,23-78 217,-13 10-173,-24 87-113,0 0 0,0-1 0,-1 1 1,-1 0-1,-1-17 0,-2 22-13,-2 9-6,-4 15-6,4 5 21,0 1 0,2 0-1,0 0 1,2 1 0,0-1 0,1 0-1,1 0 1,1 1 0,1-1-1,7 25 1,-8-41-8,0 0 1,0-1-1,0 1 1,1 0-1,-1-1 1,1 1-1,1-1 1,-1 0-1,0 0 1,9 7-1,-10-9-77,-1-1 0,1 0-1,0 1 1,0-1 0,0 0 0,0 0-1,0 0 1,0 0 0,0-1 0,0 1-1,0 0 1,0-1 0,0 0 0,0 1 0,1-1-1,-1 0 1,0 0 0,0 0 0,0-1-1,1 1 1,-1 0 0,0-1 0,0 1 0,0-1-1,0 0 1,0 0 0,0 0 0,0 0-1,3-2 1,-3 2 26,0-1 0,-1 0 0,1 0 0,0 0 0,-1 0 0,1 0 0,-1 0 0,0 0 0,0-1 0,0 1 0,0 0 0,0-1-1,0 1 1,0-1 0,-1 1 0,1-1 0,-1-2 0,2-26-594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12 17612,'1'0'115,"-1"-1"1,1 0-1,-1 0 0,1 0 1,-1 0-1,1 1 1,-1-1-1,1 0 0,0 1 1,0-1-1,-1 0 1,1 1-1,0-1 1,0 1-1,0-1 0,1 0 1,-1 1-66,-1 1 1,0-1 0,1 0 0,-1 0-1,0 0 1,1 0 0,-1 1 0,0-1-1,1 0 1,-1 0 0,0 1-1,0-1 1,1 0 0,-1 0 0,0 1-1,0-1 1,0 0 0,1 1-1,-1-1 1,0 0 0,0 1 0,0-1-1,0 0 1,0 1 0,1-1 0,-1 1-1,0-1 1,0 1 0,1 38 2014,-1-36-1931,-1 60 1204,-1 167 1311,5-176-2380,2 0 1,15 68-1,-19-111-361,-6-20-15,-14-37-115,10 23 107,-115-230-426,124 252 547,0 1 0,0 0 0,0 0 1,0 0-1,0 0 0,0 0 0,0 0 0,0 0 1,0 0-1,0 0 0,-1 0 0,1-1 1,0 1-1,0 0 0,0 0 0,0 0 0,0 0 1,0 0-1,0 0 0,0 0 0,0 0 1,0-1-1,0 1 0,0 0 0,0 0 0,0 0 1,0 0-1,0 0 0,0 0 0,0 0 0,0 0 1,0-1-1,1 1 0,-1 0 0,0 0 1,0 0-1,0 0 0,0 0 0,0 0 0,0 0 1,0 0-1,0 0 0,0 0 0,0-1 1,0 1-1,0 0 0,1 0 0,-1 0 0,0 0 1,0 0-1,0 0 0,0 0 0,0 0 0,0 0 1,0 0-1,1 0 0,9 2 194,18 10-96,-22-9-111,8 3-315,1 0 0,0-1 1,0-1-1,0-1 1,0 0-1,0-1 1,1 0-1,30-2 1,-10-4-249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53 16964,'-12'13'755,"1"2"0,1 0 1,1 0-1,0 1 0,1 0 1,0 0-1,1 1 0,1 0 0,1 0 1,-6 32-1,11-47-718,-1 0-1,1 0 1,0 1 0,0-1-1,-1 0 1,1 1-1,1-1 1,-1 0 0,0 1-1,1-1 1,-1 0 0,1 0-1,0 1 1,0 1-1,0-3-24,-1-1 0,0 0 0,1 1 0,-1-1 0,1 1 0,-1-1-1,1 0 1,-1 1 0,1-1 0,-1 0 0,1 0 0,-1 1-1,1-1 1,-1 0 0,1 0 0,-1 0 0,1 0 0,-1 1 0,1-1-1,-1 0 1,1 0 0,0 0 0,1-1 3,0 1 0,0-1 0,0 1 0,0-1 0,0 0 0,-1 1 0,1-1 0,0 0 0,2-2 0,16-11 165,21-22 0,-30 25-144,0 1-1,1 1 1,-1 0 0,2 0-1,-1 1 1,20-8 0,-30 15-36,0 0 0,1 0 1,-1 0-1,0 1 0,0-1 1,0 1-1,1 0 1,-1-1-1,0 1 0,0 0 1,1 0-1,-1 1 0,0-1 1,0 0-1,1 1 0,-1-1 1,0 1-1,0 0 0,0 0 1,0 0-1,0 0 0,0 0 1,0 0-1,0 0 0,0 1 1,-1-1-1,1 1 0,0-1 1,-1 1-1,1 0 1,-1-1-1,0 1 0,1 0 1,-1 0-1,0 0 0,0 0 1,0 0-1,0 3 0,4 8-3,-1 1 0,-1-1 0,0 1 0,1 26 0,-3-29-2,-1-10 10,0 1 1,0-1-1,1 0 1,-1 0-1,0 0 0,0 0 1,0 0-1,1 0 1,-1 0-1,1 0 0,-1 0 1,1 0-1,-1 0 1,1 0-1,0 1 0,0-2 1,-1 0-1,0 0 1,1 0-1,-1 0 0,0 0 1,1 0-1,-1 0 1,0 0-1,1 0 0,-1 0 1,0 0-1,1 0 1,-1 0-1,0 0 1,1 0-1,-1-1 0,0 1 1,0 0-1,1 0 1,-1 0-1,0-1 0,0 1 1,1 0-1,-1 0 1,0-1-1,0 1 1,1 0-1,-1 0 0,0-1 1,0 1-1,15-31 241,-9 9-230,-1-1 0,0 1 0,-2-1 0,-1 0 0,-1 0 0,-1 0 0,-1 0 0,-1 0 0,-6-32 0,7 55-86,1-1 0,0 0 0,0 0 0,0 1 0,0-1 0,0 0 0,0 1 0,0-1 0,0 0 0,0 0 0,0 1 0,0-1 0,1 0 0,-1 1 0,0-1 0,0 0-1,1 1 1,-1-1 0,0 0 0,1 1 0,-1-1 0,1 1 0,-1-1 0,1 1 0,-1-1 0,1 1 0,-1-1 0,1 1 0,-1-1 0,1 1 0,0 0 0,-1-1 0,1 1 0,0 0 0,-1-1 0,1 1 0,0 0 0,-1 0 0,2 0-1,37-2-2170,-18 3 1828,13-4-397,6-1-131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19 19100,'-8'12'657,"0"0"0,1 1 0,0 0 1,1 0-1,1 0 0,0 1 0,1 0 0,0 0 0,-2 16 0,3-2-314,1 0 0,1 0 0,4 49 0,-2-64-269,1 1 0,0-1 0,1 0 0,1 0 0,8 20 0,-12-31-55,0-1-1,1 0 1,-1 0-1,1 0 0,-1 0 1,1 0-1,0 0 1,-1 0-1,1 0 1,0-1-1,0 1 1,-1 0-1,1 0 1,0-1-1,0 1 1,0 0-1,0-1 0,0 1 1,0-1-1,0 1 1,0-1-1,0 1 1,0-1-1,1 0 1,0 1-1,0-2 9,0 1-1,0 0 1,0-1 0,-1 1-1,1-1 1,0 0-1,0 1 1,-1-1 0,1 0-1,0 0 1,-1 0-1,1 0 1,2-3 0,5-5 91,0-1 0,0 0 0,10-17 0,-16 23-88,42-64 70,-2-2-1,50-117 1,-82 151-1430,-11 35 1254,0 1 0,1-1 0,-1 1 0,0-1 0,0 1 0,0-1 0,0 1 0,0-1 0,0 0 0,0 1 0,0-1 0,-1 1 0,1-1 0,0 1 0,0-1 0,0 0 0,-1 1 0,1-1-1,0 1 1,0-1 0,-1 0 0,0 1 23,0 0-1,0 0 0,0 0 0,1 0 0,-1 0 1,0 0-1,0 1 0,1-1 0,-1 0 1,0 0-1,0 1 0,1-1 0,-1 0 0,0 1 1,1-1-1,-1 1 0,0-1 0,1 1 0,-1-1 1,1 1-1,-1-1 0,0 2 0,-13 12-770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20100,'7'28'1961,"5"-4"-1313,1-3-288,3-1 888,1-2-504,0-4-1240,-1-5 1416,-3-11-968,-2-6-64,-5-10-80</inkml:trace>
  <inkml:trace contextRef="#ctx0" brushRef="#br0" timeOffset="1">318 1 20908,'2'16'1873,"-4"5"-1329,0 1-256,3 2 712,3-1-312,1-2-576,0-2-472,0-8-696,-1-2-160,-5-16 192,-7-6 127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70 343 16171,'5'1'373,"1"1"-1,-1-1 1,1-1-1,0 1 0,0-1 1,-1 0-1,1 0 0,0-1 1,-1 0-1,1 0 0,0 0 1,-1-1-1,1 1 0,-1-1 1,0-1-1,0 1 0,6-4 1,-1 0-84,0-1 0,0 0 1,-1 0-1,0-1 0,0-1 0,-1 1 1,9-12-1,-16 20-274,-1-1 1,1 0-1,0 1 0,-1-1 0,1 0 1,-1 0-1,1 0 0,-1 1 0,1-1 1,-1 0-1,0 0 0,1 0 0,-1 0 1,0 0-1,0 0 0,1 0 0,-1 0 1,0 0-1,0-1 0,-1 1-9,1 1-1,0 0 1,-1-1 0,1 1-1,-1 0 1,1-1-1,-1 1 1,1 0-1,-1 0 1,1 0 0,0-1-1,-1 1 1,1 0-1,-1 0 1,1 0-1,-1 0 1,0 0 0,1 0-1,-1 0 1,1 0-1,-1 0 1,1 0-1,-1 0 1,0 1 0,-4 0-1,-1 0 0,1 0 0,0 1 0,0 0 0,-7 4 0,4-1 37,0 1 0,0 1 0,0-1 1,1 2-1,0-1 0,0 1 0,1 0 1,0 0-1,0 0 0,-8 18 0,11-21 4,1 1 0,0-1 0,-1 0 0,2 1 0,-1-1 0,1 1-1,0 0 1,0-1 0,0 1 0,1 0 0,0 0 0,0 0 0,0-1 0,1 1 0,0 0 0,0 0 0,0-1-1,1 1 1,0-1 0,3 8 0,-3-11-22,0 1 0,0 0 1,0-1-1,0 1 0,1-1 0,-1 0 0,1 0 0,-1 0 0,1 0 1,0 0-1,0 0 0,0-1 0,0 1 0,0-1 0,0 0 0,0 0 1,1 0-1,-1 0 0,0-1 0,1 1 0,-1-1 0,0 0 0,5 0 1,-3-1-71,-1 1 1,0-1 0,0 0 0,0 1-1,1-2 1,-1 1 0,0-1 0,0 1-1,-1-1 1,1 0 0,0 0 0,-1-1 0,1 1-1,-1-1 1,1 0 0,-1 0 0,5-6-1,-4 2-2,1 0 0,-2 0 0,1 0 0,-1 0-1,0 0 1,3-12 0,1-14-241</inkml:trace>
  <inkml:trace contextRef="#ctx0" brushRef="#br0" timeOffset="1">7 12 22517,'-6'13'1880,"7"-7"-1384,7-5-216,6-4 208,7 0 121,5-5-481,1-10-168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69 18396,'-1'0'113,"0"0"0,0 0 0,0 0 0,0 0 0,0 1 0,0-1 0,0 0 0,0 0 0,0 1 0,0-1 0,0 1 0,0-1 0,0 1 0,0-1 0,0 1 0,0-1 0,1 1 0,-1 0 0,0 0 0,1-1 0,-1 1 0,0 0 0,1 0 0,-1 0 0,1 0 0,-1 1 0,-14 27 1132,10-14-912,0 0 1,1 1-1,1 0 1,0 0 0,0 21-1,4 84 170,-1-107-420,8 98 390,-6-93-329,1-1-1,1 1 0,0-1 0,8 18 0,-12-36-129,0 1 0,0 0 0,1-1 0,-1 1 0,0 0 0,0-1 0,1 1 0,-1-1 0,0 1 0,1-1 0,-1 1 0,0-1 0,1 1 0,-1-1 0,1 1 0,-1-1 0,1 1 0,-1-1 0,1 0 0,0 1 0,-1-1 0,1 0 0,-1 0 0,1 1 0,0-1 0,-1 0 0,1 0 0,-1 0 0,1 0 0,0 0 0,-1 0 0,2 0 0,-1 0 11,0-1 0,1 0 1,-1 1-1,0-1 0,1 0 0,-1 0 0,0 0 0,0 0 0,0 0 0,0 0 0,0 0 0,0 0 0,0-1 0,-1 1 0,2-3 0,12-24 145,-2-1 0,-1-1 1,12-47-1,-7 20-52,9-27 14,33-101-41,-54 175-93,1-1 1,-1 1 0,1-1 0,10-12 0,-15 21-2,1 1 1,0-1-1,0 1 1,0-1-1,1 1 1,-1 0-1,0-1 1,0 1-1,1 0 1,-1 0-1,1 0 1,-1 0 0,1 0-1,-1 0 1,1 0-1,0 1 1,-1-1-1,1 0 1,0 1-1,0 0 1,-1-1-1,1 1 1,0 0-1,0 0 1,0 0-1,-1 0 1,1 0 0,0 0-1,0 1 1,-1-1-1,1 0 1,0 1-1,0 0 1,-1-1-1,1 1 1,1 1-1,-1-1 3,0 0 0,0 1 0,0-1 0,0 1 0,-1-1 0,1 1 0,-1-1-1,1 1 1,-1 0 0,0 0 0,0 0 0,0 0 0,0 0 0,0 0 0,0 0 0,0 0-1,0 0 1,-1 0 0,1 3 0,-1-1 6,0 0 0,0 0 1,0-1-1,0 1 0,-1 0 0,0 0 1,0-1-1,0 1 0,0 0 0,-3 5 0,1-2 7,-1 0 0,0 0 0,-1-1 0,1 0 0,-1 1 0,0-1 0,-1-1 0,0 1 0,1-1 0,-12 7-1,-20 5-46,34-16-68,1 0 0,-1 0-1,1-1 1,-1 1 0,1-1-1,-1 0 1,1 1 0,-1-1-1,0-1 1,1 1-1,-1 0 1,1-1 0,-6 0-1,7 0 46,1 0-1,-1 1 1,0-1-1,0 0 0,1 1 1,-1-1-1,0 0 0,1 0 1,-1 1-1,0-1 0,1 0 1,-1 0-1,1 0 1,0 0-1,-1 0 0,1 0 1,0 0-1,-1 0 0,1 0 1,0 0-1,0 0 1,0 0-1,0 0 0,0 0 1,0 0-1,0 0 0,0 0 1,1 0-1,-1 0 0,0 0 1,1 0-1,-1 0 1,0 0-1,1 0 0,-1 1 1,2-2-1,11-14-625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19476,'1'1'144,"-1"0"0,1 0-1,0 0 1,-1 0 0,1 0-1,-1 0 1,0 0 0,1 0 0,-1 0-1,0 0 1,1 0 0,-1 0 0,0 0-1,0 0 1,0 0 0,0 1-1,0-1 1,0 0 0,-1 1 0,-6 25 742,2-13 136,-3 32 803,8-43-1748,0 1-1,-1 0 0,2-1 0,-1 1 0,0 0 0,1-1 0,-1 1 0,1-1 1,0 1-1,2 4 0,-2-7-65,0 0-1,0 0 1,0 0 0,0 0 0,0 0 0,1 0 0,-1 0 0,0 0-1,1 0 1,-1-1 0,0 1 0,1-1 0,-1 1 0,1-1-1,-1 1 1,1-1 0,-1 0 0,1 0 0,-1 1 0,1-1 0,-1 0-1,1-1 1,-1 1 0,1 0 0,0 0 0,-1-1 0,0 1-1,3-2 1,8-1 18,0 0 0,15-9 0,-22 10-9,84-42 130,18-7-9,-102 49-138,1 0 0,-1 0 0,0 1 0,0 0 0,1 0 1,7 0-1,-11 1-4,0 0 0,-1 0 0,1 0 0,0 0 0,0 1 1,-1-1-1,1 1 0,-1-1 0,1 1 0,0-1 0,-1 1 0,1 0 1,-1 0-1,0 0 0,1 0 0,-1 0 0,0 0 0,1 0 1,-1 1-1,0-1 0,0 0 0,0 1 0,1 1 0,0 0-24,-1 0 0,1 1-1,0-2 1,0 1 0,0 0-1,1 0 1,-1-1 0,1 1-1,-1-1 1,1 0 0,0 1-1,0-1 1,0-1 0,3 3-1,-3-3-105,0-1-1,0 1 1,0-1-1,0 0 0,0 0 1,-1 0-1,1 0 1,0 0-1,0-1 0,0 1 1,0-1-1,0 0 1,0 0-1,-1 0 0,1 0 1,0 0-1,4-4 1,1 0-140,0 0 0,-1-1 0,1 0 0,-1 0 0,-1-1 0,1 1 1,-1-2-1,0 1 0,6-11 0,12-21-710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12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15251,'6'7'1377,"-2"11"-889,2 5-128,2 7 568,2 2-120,5 5-120,2 1-136,2-3-176,-1-6-31,4-3-225,-7-8-120,3-3-401,-4-2-87,-3-6-376,-9-7 1040,-4 0-392,-6 0-184,-11-9 56</inkml:trace>
  <inkml:trace contextRef="#ctx0" brushRef="#br0" timeOffset="1">10 250 18188,'-8'-6'1856,"7"2"-1176,2 4-263,8-4 879,4-2-248,7-4-544,3-2-544,-2-8 88,-3-3-48,-5 1-96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56 16772,'1'2'375,"-1"0"1,0 1-1,0-1 1,0 0-1,0 1 1,0-1-1,-1 0 1,1 0 0,-1 1-1,0 2 1,-3 11 762,-16 133 353,10-90-1496,-3 73 0,12-130 1,1 1 0,0-1 0,0 1 1,0-1-1,1 1 0,-1 0 0,1-1 0,-1 1 0,1-1 0,0 1 0,0-1 0,0 0 0,0 1 0,0-1 0,0 0 0,1 0 0,-1 1 0,1-1 0,3 3 0,-4-5 1,0 1 0,0-1 1,0 1-1,0-1 0,0 1 0,0-1 0,0 1 0,1-1 1,-1 0-1,0 0 0,0 0 0,0 0 0,1 0 0,-1 0 1,0 0-1,2 0 0,0-1 4,0 0 1,0 0-1,-1 0 0,1 0 0,0 0 1,-1-1-1,1 1 0,-1-1 0,3-2 1,8-7-51,-1-1 0,-1-1 0,0 0 1,0 0-1,-1-1 0,-1 0 1,12-25-1,-1-5-1078,21-65 0,-38 104 1112,-1-1 0,2 0 1,-1 1-1,0 0 0,1 0 0,0 0 0,1 0 0,5-4 0,14-19 155,-8 7 26,-10 13 15,1 0 0,-1-1 0,-1 1-1,1-1 1,-2 0 0,1 0 0,-1-1 0,5-18-1,-28 117 1221,2-17-1001,12-36-346,1 0 1,2-1-1,1 1 1,2 0-1,6 39 1,-7-74-106,1-1 1,-1 1-1,0-1 1,0 1-1,0-1 1,0 1-1,0-1 1,0 1-1,0-1 1,0 1-1,0-1 1,0 1-1,0-1 1,0 1-1,-1-1 1,1 1-1,0-1 1,0 1-1,0-1 1,-1 1-1,1-1 1,0 1-1,-1-1 1,1 0-1,0 1 1,-1-1-1,1 0 1,0 1-1,-1-1 1,0 1-51,0-1 1,0 0-1,0 0 0,0 0 1,0 0-1,0 0 1,0 0-1,0 0 0,1-1 1,-1 1-1,0 0 1,0 0-1,0-1 0,-1 0 1,-30-19-1966,31 20 2029,-10-9 7,0 0 0,1 0 0,0-1 0,0 0 0,1-1 0,0 0 0,-11-20 0,19 30 111,1 0 0,-1 1 0,1-1-1,0 0 1,-1 0 0,1 0 0,0 1 0,-1-1-1,1 0 1,0 0 0,0 0 0,0 0 0,0 0-1,0 1 1,0-1 0,0 0 0,0 0-1,0 0 1,0 0 0,1 0 0,-1 0 0,0 1-1,1-1 1,-1 0 0,0 0 0,1-1 0,1 1 37,-1 0 1,0 0-1,1 0 1,-1 0 0,0 0-1,1 0 1,-1 1-1,1-1 1,0 0-1,-1 1 1,1-1 0,3 0-1,7 0 263,-1-1 0,1 2 0,15 0-1,-17 0-258,37 2 41,26-1-59,-34-9-138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2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21 11482,'0'0'68,"0"-1"0,-1 0-1,1 0 1,0 0-1,0 1 1,-1-1-1,1 0 1,-1 0 0,1 1-1,0-1 1,-1 0-1,1 1 1,-1-1-1,0 0 1,1 1 0,-1-1-1,1 1 1,-1-1-1,0 1 1,0-1-1,1 1 1,-2-1-1,-24-4 639,17 5-379,0 0 1,0 1-1,-17 4 0,17-2-145,0 1-1,0-1 0,0 2 0,1-1 1,-1 1-1,1 0 0,0 1 1,1 0-1,-1 0 0,1 1 1,0 0-1,-6 8 0,4-4-60,1 1 0,0 0 0,1 0 0,0 1 0,0 0 0,2 0 0,-7 22 0,7-13-67,1 0 0,1 0 0,1 0 1,1 0-1,1 0 0,1 0 0,1 0 0,1 0 0,0 0 0,2 0 1,1-1-1,0 0 0,18 37 0,-15-38-44,2 0-1,0 0 1,1-2-1,1 1 0,1-1 1,0-1-1,1-1 1,1 0-1,1-1 1,0 0-1,1-2 1,0 0-1,34 17 1,-41-24-8,1-1 0,1-1 0,-1 0 0,1-1-1,-1 0 1,1 0 0,0-2 0,0 0 0,0 0 0,0-1 0,0-1 0,0 0 0,0 0 0,16-5 0,-18 2-3,0 1 0,-1-1 0,1-1 0,-1 0 1,0 0-1,-1-1 0,1 0 0,-1-1 0,-1 0 0,1 0 1,-1-1-1,0 0 0,-1-1 0,0 0 0,0 0 0,9-17 0,-11 15-51,0 1 0,0-2 0,-1 1 0,-1 0 0,0-1 0,0 0 0,-1 1-1,-1-1 1,0 0 0,0 0 0,-3-22 0,1 28 16,0 0 0,0 0 1,0-1-1,-1 1 0,0 0 0,0 1 0,0-1 1,-1 0-1,0 1 0,0-1 0,0 1 0,-1 0 1,0 0-1,0 0 0,0 1 0,-1-1 0,1 1 1,-1 0-1,0 0 0,0 1 0,-1-1 0,1 1 1,-1 1-1,-6-4 0,3 4-38,0 0-1,0 0 1,-12-1-1,21 3 72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2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19724,'0'0'2145,"5"1"-1409,3-2-256,8 1 1192,9-5-768,0 1-151,10 1-329,3-1-168,1-1-232,-2 3-216,-5 0-464,-6 2-273,-9 3-487,-7 3-208,-13 1 1016,-4 4-305,-7 1-135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2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18604,'15'3'2032,"3"-7"-1047,7-3-401,5-2 896,3 0-192,4-1-407,0 3-393,-1 1-944,-6 4-505,-7 2 753,-3 2-192,-7 4-168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2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17372,'4'3'941,"-3"-2"-755,0 0 1,0 0 0,0 0-1,0 0 1,0 0 0,0-1-1,0 1 1,0 0 0,0-1 0,1 1-1,-1-1 1,0 1 0,0-1-1,1 0 1,-1 1 0,0-1-1,1 0 1,-1 0 0,0 0-1,1 0 1,-1 0 0,0 0-1,0 0 1,1-1 0,-1 1-1,0 0 1,1-1 0,-1 1-1,0-1 1,0 1 0,3-2 0,11-8 424,0 1 1,0-2-1,-1 0 0,21-22 1,46-59 38,-30 32-373,-49 58-273,0 0-1,-1 1 0,1-1 0,0 0 0,0 0 0,0 1 0,0-1 1,5-1-1,-7 3-4,0 0 0,0 0 0,1 0 1,-1 0-1,0 0 0,0 0 0,1 0 0,-1 0 1,0 0-1,0 0 0,1 0 0,-1 0 1,0 0-1,0 0 0,0 0 0,1 0 0,-1 0 1,0 0-1,0 1 0,1-1 0,-1 0 1,0 0-1,0 0 0,0 0 0,1 0 0,-1 1 1,0-1-1,0 0 0,0 0 0,0 0 1,0 1-1,1-1 0,-1 0 0,0 0 0,0 1 1,0-1-1,0 0 0,0 0 0,0 1 1,0-1-1,0 0 0,0 0 0,0 1 0,0-1 1,0 7-13,-1-1 0,1 0 0,-1 0 0,-1 0 0,-2 8 0,0 3-16,-6 14-413,2 0 1,1 1 0,-3 45-1,10-75 413,-1-1 0,1 0 0,0 1-1,0-1 1,1 1 0,-1-1 0,0 1 0,0-1-1,1 0 1,-1 1 0,1-1 0,-1 0-1,1 1 1,-1-1 0,1 0 0,0 0 0,0 1-1,0-1 1,0 0 0,0 0 0,2 2 0,9-1-396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5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41 520 10242,'-1'-2'188,"0"0"0,0 0 0,0 0 0,0 0 0,1 0 0,-1-1 0,1 1 0,0 0 0,-1 0 0,1-1 0,0 1 0,0 0 0,0 0 0,1 0 1,0-5-1,15-35 1142,-13 36-1085,0 0 0,-1 0 0,0 0 1,0 0-1,0 0 0,-1 0 0,1-7 0,-2 12-166,1 1 0,-1-1 0,0 1 0,0-1 0,0 0-1,0 1 1,0-1 0,0 1 0,0-1 0,0 1 0,-1-1 0,1 0-1,0 1 1,0-1 0,0 1 0,-1-1 0,1 1 0,0-1 0,0 1-1,-1-1 1,1 1 0,0-1 0,-1 1 0,1 0 0,-1-1 0,1 1-1,-1-1 1,1 1 0,-1-1 0,0-1 173,0-1 1,1 0-1,-1 0 1,1 0-1,0 0 1,0 0-1,0 0 0,0 0 1,0 0-1,2-4 1,-3-53 1718,9-61-892,-6 69-911,0 29-153,-2 0 1,-2-23-1,-1 39-14,-1 16-8,-2 13-13,-39 566-115,34-356 130,9-100 0,16 135 0,0-33 7,68 1027 14,-63-1034-30,24 218 43,5 67-32,-27 0 28,11 323-33,34 389 15,-35-62-3,-23-1024 7,22 279-21,-25-378 11,-2 0 0,-2 0 0,-2 0 0,-1 0-1,-9 44 1,-1-30 19,-1-111-1985,5 32 1154,1 14 263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0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5 341 11747,'0'0'56,"0"0"0,-1 0 1,1 0-1,0 0 0,0-1 1,-1 1-1,1 0 0,0 0 1,0-1-1,0 1 0,-1 0 1,1 0-1,0-1 1,0 1-1,0 0 0,0-1 1,-1 1-1,1 0 0,0-1 1,0 1-1,0 0 0,0-1 1,0 1-1,0 0 0,0-1 1,0 1-1,0 0 0,0-1 1,0 1-1,0 0 1,0-1-1,0 1 0,0 0 1,1-1-1,-1 1 0,0 0 1,0-1-1,0 1 0,16-5 1071,32 4-348,-39 1-560,143 3 592,235-25 1,-155-12-728,199-21 42,467 36-36,-653 20-67,241 1 176,804-12 546,-407-12-515,-190 6-124,-64-10-39,289-7 102,244 11 82,250 4-113,-1117 22-40,344-10 126,-401-4-210,250 22 0,-395-5-7,361 10 106,-447-17-127,1 0 1,-1-1-1,0-1 1,1 1-1,9-4 1,-14 4-82,-1 0 1,0 0-1,1 0 0,-1-1 1,0 1-1,0 0 0,0-1 1,1 0-1,-2 1 0,1-1 1,0 0-1,0 0 0,0 0 1,-1 0-1,1 0 1,-1 0-1,0-1 0,1-2 1,4-10-261,0-3-93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0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14411,'1'1'80,"-1"-1"0,0 1 0,1 0 0,-1-1 0,1 1 0,-1 0 0,1-1 0,-1 1 0,1 0-1,-1-1 1,1 1 0,0-1 0,-1 1 0,1-1 0,0 0 0,0 1 0,-1-1 0,1 0 0,0 1 0,0-1 0,-1 0 0,3 0 0,22 7 365,-22-7-171,59 14 285,118 43 1,-171-54-528,0 1 1,0 0-1,-1 1 0,0-1 0,0 2 1,0-1-1,7 7 0,-13-10-1,-1 0 0,1 0 0,-1-1-1,1 1 1,-1 0 0,0 0 0,1 0-1,-1 1 1,0-1 0,0 0 0,-1 0 0,1 1-1,0-1 1,-1 0 0,1 1 0,-1-1-1,0 0 1,0 1 0,0-1 0,0 1-1,0-1 1,0 0 0,-1 1 0,1-1-1,-1 0 1,0 1 0,0-1 0,0 0-1,0 0 1,0 1 0,0-1 0,0 0-1,-3 2 1,-5 9 211,-1-2-1,-1 1 1,1-1 0,-2-1 0,-24 18-1,-71 38 992,79-50-978,-186 115 1265,199-121-1422,0-2-1,-25 11 0,22-11-2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0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13 703 14683,'-12'47'1705,"12"-47"-1684,0 0 1,0 0 0,0 1 0,0-1-1,0 0 1,0 0 0,-1 1-1,1-1 1,0 0 0,0 1 0,0-1-1,0 0 1,0 0 0,0 1 0,0-1-1,0 0 1,0 1 0,0-1 0,0 0-1,1 0 1,-1 1 0,0-1 0,0 0-1,0 1 1,0-1 0,0 0 0,0 0-1,1 0 1,-1 1 0,0-1 0,0 0-1,0 0 1,1 1 0,-1-1 0,0 0-1,0 0 1,1 0 0,-1 0 0,0 0-1,0 1 1,1-1 0,-1 0 0,0 0-1,0 0 1,1 0 0,-1 0 0,0 0-1,1 0 1,16-8 1137,15-17-134,0-3 0,48-53 0,-64 64-798,60-69 643,68-99 1,46-105-289,-190 290-582,22-32-2,-11 24-9,-10 9 10,-1-1 1,1 0-1,-1 0 1,0 0-1,1 0 1,-1 0-1,0 0 1,1 1-1,-1-1 1,0 0-1,1 0 1,-1 1 0,0-1-1,0 0 1,1 0-1,-1 1 1,0-1-1,0 0 1,1 1-1,-1-1 1,0 0-1,0 1 1,0-1-1,0 0 1,0 1 0,1-1-1,-1 0 1,0 1-1,0-1 1,0 0-1,0 1 1,0-1-1,0 1 1,2 22-18,0 0 0,-2 29 0,1 19-4,1-53-58,0 1 0,1-1 0,0 0-1,2 0 1,7 20 0,-9-30 40,1-1 0,-1 0 1,1 0-1,1 0 0,-1 0 0,1-1 0,0 0 0,1 0 0,-1 0 0,1-1 0,0 1 1,1-1-1,-1-1 0,12 7 0,34 9-128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1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36 13363,'21'-35'3827,"-29"65"-1820,6-17-1833,0 3-105,1 0 0,1 0 0,0 0 1,1 1-1,1-1 0,0 0 0,7 22 0,-4-13 11,5 49 0,-13 36-38,1-69 66,5 71 0,2-77-40,-2-1 0,-1 1 0,-2 0 0,-1-1 0,-2 1 0,-2-1 0,-12 50 0,5-38 66,3-1 0,1 2 1,-1 49-1,4 142-4,6-170-77,10 131 27,0-15-25,-10-98-55,15 300-7,7 23 13,-7-81 3,-3 13-21,6 62-2,-2 19 42,-29 2-17,0-28-23,18 355 89,-8-82-87,-4-365 190,29 258 85,-9-399-217,-10 214 0,22 129 110,1-106-124,-26-352-34,-3 142-12,-1-162 10,0 0 0,-2 0 0,-1 0 0,-17 45-1,17-50 45,4-18-19,1 1-1,-1-1 1,0 1 0,-4 7-1,-4-34-699,5 9 571,-4-8-44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44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16492,'11'7'912,"5"-8"-936,-3-14-56,-2-9 2000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1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75 278 11787,'-64'83'7305,"54"-68"-6131,10-15-1150,0 0 0,0 0 1,0 0-1,0 0 0,0 0 1,0 0-1,0 0 1,0 0-1,0 0 0,1 0 1,-1 0-1,0 0 0,0 0 1,0 0-1,0 0 1,0 0-1,0 0 0,0 0 1,0 0-1,0 0 0,0 1 1,0-1-1,0 0 1,0 0-1,0 0 0,0 0 1,0 0-1,0 0 0,1 0 1,-1 0-1,0 0 0,0 0 1,0 0-1,0 0 1,0 0-1,0 0 0,0 0 1,0 1-1,0-1 0,0 0 1,0 0-1,0 0 1,0 0-1,0 0 0,0 0 1,0 0-1,0 0 0,0 0 1,0 0-1,0 0 1,-1 0-1,1 0 0,0 0 1,0 1-1,0-1 0,0 0 1,0 0-1,0 0 1,0 0-1,0 0 0,0 0 1,23-18 1111,25-28-489,63-77 0,-86 93-594,96-125 131,-120 154-184,0 0 0,0 1-1,-1-1 1,1 1 0,0-1 0,0 1 0,0-1 0,0 1 0,0 0-1,0-1 1,0 1 0,0 0 0,0 0 0,0-1 0,0 1-1,0 0 1,0 0 0,0 0 0,0 0 0,0 1 0,0-1-1,0 0 1,0 0 0,-1 1 0,1-1 0,0 0 0,0 1 0,0-1-1,0 1 1,0-1 0,1 2 0,29 22-16,-25-19 9,7 6 5,-2 1 0,1 0 0,-1 1 0,-1 0 0,-1 1 0,0 0 0,12 25 0,0 9-25,15 57 0,-21-60-842,33 72 0,-44-109 785,1 0 0,0 0 0,0 0 0,0-1 0,1 0 0,0 0 1,12 10-1,11-1-368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2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15171,'0'0'127,"0"0"0,1 0 0,-1-1 0,1 1 0,-1 0 0,0 0 0,1 0 0,-1 0 0,0 1 0,1-1 0,-1 0 0,1 0 0,-1 0 0,0 0 0,1 0 0,-1 0 0,0 0 0,1 1 0,-1-1 0,0 0 0,1 0 0,-1 1 0,0-1 0,1 0 0,-1 0 0,0 1 0,0-1 0,1 0 0,-1 1 0,0-1 0,10 18 1673,2 19-451,-6-3-689,-1-1 1,-3 2-1,-1 61 1,-21 105-21,5-79-420,11-83-197,1-16-44,1 1 0,0 0 1,2-1-1,5 44 1,-5-65-16,0 0 1,1 0-1,-1 0 1,1 0 0,-1 0-1,1-1 1,0 1-1,0 0 1,0 0-1,0 0 1,0-1 0,0 1-1,0 0 1,1-1-1,-1 1 1,4 2-1,-4-4 35,0 0-1,0 0 1,0 0-1,0 0 1,0 1-1,0-1 0,0 0 1,0-1-1,0 1 1,0 0-1,-1 0 1,1 0-1,0-1 1,0 1-1,0 0 1,0-1-1,0 1 0,0-1 1,0 1-1,0-1 1,-1 1-1,1-1 1,0 0-1,0 1 1,-1-1-1,1 0 1,-1 0-1,1 0 0,0 1 1,-1-1-1,1 0 1,-1-1-1,10-15-194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2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16051,'1'2'1624,"8"0"-1022,11 0 200,77-12 1930,25 0-1138,-5 11-1130,117-2-399,270-39-25,-42 22 21,10 0 83,-352 4-129,544-48 20,-94 32-36,-90 47-12,-77 3 30,169-19 18,-463-8-28,198-39 0,-123 15 88,27-8-13,-158 28-17,-50 9-44,-11 2-911,-1 0 129,8-4 385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2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18244,'-1'6'406,"-1"0"1,1 0 0,-1 0-1,0-1 1,0 1-1,-1 0 1,-6 10 0,-4 9 554,-7 30 433,2 0 1,-18 91-1,-1 118-609,32-235-760,3-21 26,1 1 0,0-1 0,0 0 0,1 1 0,1 14 0,-1-23-35,1 1 0,-1 0 0,1 0 0,-1-1 0,1 1 1,0 0-1,-1-1 0,1 1 0,0-1 0,-1 1 0,1-1 1,0 1-1,0-1 0,0 1 0,-1-1 0,1 0 1,0 1-1,0-1 0,0 0 0,0 0 0,0 0 0,0 0 1,-1 0-1,1 0 0,0 0 0,0 0 0,0 0 0,0 0 1,1-1-1,35-4 212,-31 4-177,74-18 260,-54 12-244,0 1 0,1 0 0,47-1 0,-72 7-97,1 0 0,-1 0 0,0 1 0,0-1 0,1 1 0,-1 0 1,0 0-1,0 0 0,3 1 0,12 4-1699,-15-6 1573,-1 0-1,1 0 0,-1-1 0,1 1 1,-1 0-1,1-1 0,-1 0 0,1 1 1,-1-1-1,3-1 0,4-2-234,10-4-297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2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15947,'0'-1'150,"0"0"0,0 0-1,0 0 1,0 1-1,0-1 1,1 0 0,-1 0-1,0 0 1,1 1-1,-1-1 1,0 0 0,1 0-1,-1 1 1,1-1-1,-1 0 1,1 1 0,-1-1-1,1 1 1,0-1-1,-1 1 1,1-1 0,0 1-1,1-2 1,20-11 939,-17 11-451,26-14 430,0 1 0,1 2 0,66-18 0,-70 25-1025,1 1 0,-1 1 0,1 1 0,-1 2 1,1 1-1,0 1 0,0 1 0,49 12 1,-69-12-399,1 0 0,0-1 0,0 0 1,-1 0-1,1-1 0,0 0 0,0-1 1,-1 0-1,16-4 0,-14 4-233,-2 1-61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2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13811,'13'-6'3177,"1"1"-2274,0 2 0,0-1 0,1 1 0,29-1 0,-9 1-444,311-22 573,3 21-993,82-3-20,235 3 261,-151-8 1071,-328 1-1145,-7 9-136,186 24 0,-327-20 4,0-1 0,1-2-1,-1-2 1,44-9-1,-37-6 1129,-7 10-1009,-23 6-156,-1-1 0,1-1 0,-1 0 0,24-10-1,-49 11-1484,14-23-3510,2 4 4168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3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17292,'-9'11'3594,"2"1"-2785,2 0 0,-1 0 0,1 1-1,1 0 1,1 0 0,-4 23 0,-4 83 317,10-58-962,2 1 0,3-1 0,14 68 0,-18-129-165,0 0-1,0 0 1,0 0-1,0 0 1,0 0 0,0 0-1,0 0 1,0 0-1,0 0 1,0-1-1,0 1 1,0 0 0,0 0-1,0 0 1,0 0-1,0 0 1,1 0 0,-1 0-1,0 0 1,0 0-1,0 0 1,0 0-1,0-1 1,0 1 0,0 0-1,0 0 1,0 0-1,0 0 1,0 0 0,0 0-1,0 0 1,1 0-1,-1 0 1,0 0-1,0 0 1,0 0 0,0 0-1,0 0 1,0 0-1,0 0 1,0 0 0,0 0-1,0 0 1,1 0-1,-1 0 1,0 0 0,0 0-1,0 0 1,0 0-1,0 0 1,0 0-1,0 0 1,0 0 0,0 0-1,1 0 1,-1 0-1,0 0 1,0 0 0,0 0-1,0 0 1,0 1-1,0-1 1,3-9-59,8-401-2138,-10 385 2049,-3 15 49,-2 11 100,-4 11 70,3 0 3,1 0 0,1 1 1,0 0-1,-1 20 0,-1 57 302,5-70-290,-1-13-53,0 24 162,0 1 0,2-1 0,1 1 0,10 45 1,-7-68-91,1-13-54,2-17-69,-8 20 14,9-27-283,-2-1 0,0 1 0,-3-1 0,0-1 0,-1 1 0,-3-37 0,0 64 250,0 1 0,0-1-1,0 0 1,-1 0 0,1 0 0,-1 1 0,1-1 0,-1 0 0,0 0 0,0 1-1,-1-3 1,1 3 23,1 1-1,0-1 1,-1 1-1,1 0 0,-1-1 1,1 1-1,-1 0 1,1-1-1,-1 1 0,1 0 1,-1 0-1,1-1 1,-1 1-1,0 0 0,1 0 1,-1 0-1,1 0 1,-1 0-1,1 0 1,-1 0-1,0 0 0,1 0 1,-1 0-1,0 0 1,-2 1-5,1 1 1,-1-1-1,0 0 1,1 1-1,-1 0 1,1 0-1,0-1 1,0 1-1,0 0 1,0 1-1,0-1 1,0 0-1,-2 4 1,-6 9 80,1 0 0,0 1 1,1 0-1,1 1 1,0 0-1,-7 30 0,12-38-121,0 0 0,1 0 0,0 0 0,0 0 0,1 0 0,0 0 0,0 0-1,1-1 1,0 1 0,1 0 0,0 0 0,1 0 0,-1-1 0,2 1 0,6 13-1,-7-18 23,-1 0 0,1-1-1,0 1 1,0-1 0,0 0-1,0 0 1,0 0-1,1 0 1,-1-1 0,1 1-1,0-1 1,0 0-1,5 2 1,25 7-322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3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46 13675,'3'-6'1044,"14"-25"944,-15 22-289,-9 15 1741,-32 37-2773,-3-2 1,-1-2-1,-62 43 1,31-28-602,-24 17 11,-153 143 0,226-188-49,-27 36 0,46-54-22,0 0-1,1 0 1,0 1-1,0 0 0,1 0 1,0 0-1,1 1 1,0-1-1,-3 14 1,6-21-5,0 0-1,0 1 1,0-1 0,0 0 0,0 1 0,0-1 0,1 0 0,-1 0 0,1 1-1,0-1 1,-1 0 0,1 0 0,0 0 0,0 0 0,0 0 0,1 0 0,-1 0-1,0 0 1,1 0 0,0 0 0,-1-1 0,1 1 0,0-1 0,-1 1 0,1-1-1,0 0 1,0 0 0,0 0 0,3 2 0,6 1 4,0-1-1,0 1 1,0-2 0,19 3 0,-28-4-5,209 16-126,-42-5-226,-132-7 453,-1 1 0,56 17-1,-55-10-152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15131,'-5'4'1857,"2"2"-1241,0-6-264,0 0 848,3 3-456,0 3-320,4 4-552,1-2-344,2 0-1800,-1-3 1936,-1-10-320,2-4-257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5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91 14323,'0'0'54,"0"-1"1,0 1-1,0 0 0,0 0 0,1 0 1,-1 0-1,0-1 0,0 1 0,0 0 1,0 0-1,0-1 0,0 1 0,0 0 1,0 0-1,0 0 0,0-1 0,0 1 1,0 0-1,0 0 0,0-1 1,0 1-1,0 0 0,0 0 0,0 0 1,0-1-1,0 1 0,0 0 0,0 0 1,-1 0-1,1-1 0,0 1 0,0 0 1,0 0-1,0 0 0,0-1 0,-1 1 1,1 0-1,0 0 0,0 0 0,0 0 1,0 0-1,-1 0 0,1-1 0,0 1 1,-13 4 1604,10-2-1430,-1 0-1,1 1 1,0-1-1,0 1 1,0-1 0,-3 5-1,5-7-209,1 0 0,-1 1-1,1-1 1,0 1-1,-1-1 1,1 1 0,0 0-1,-1-1 1,1 1-1,0-1 1,0 1 0,0 0-1,-1-1 1,1 1 0,0-1-1,0 1 1,0 0-1,0-1 1,0 1 0,0 0-1,0-1 1,0 1-1,0-1 1,0 1 0,1 0-1,-1-1 1,0 1 0,0-1-1,1 1 1,-1 0-1,0-1 1,1 1 0,-1-1-1,0 1 1,1-1-1,-1 1 1,1-1 0,-1 0-1,1 1 1,-1-1 0,1 1-1,-1-1 1,1 0-1,-1 0 1,1 1 0,-1-1-1,1 0 1,0 0-1,-1 1 1,1-1 0,0 0-1,-1 0 1,1 0 0,-1 0-1,1 0 1,1 0-1,5 0 85,0 1-1,0-1 0,14-2 0,-10 1-22,1-1 1,0-1 0,0 0-1,-1-1 1,1 0-1,-1 0 1,0-1-1,-1-1 1,1 0-1,-1 0 1,0-1-1,10-9 1,-20 16-75,1-1 0,-1 1 0,1 0 0,-1-1 0,1 1 0,-1-1 0,1 1 0,-1-1 0,0 1 0,1-1 0,-1 1 0,0-1 0,0 1 0,1-1 1,-1 1-1,0-1 0,0 1 0,0-1 0,0 0 0,1 1 0,-1-1 0,0 1 0,0-1 0,0 0 0,0 1 0,-1-1 0,1 1 0,0-1 0,0 0 0,0 1 0,0-1 0,-1 1 0,1-1 0,0 0 0,-2 0 4,1 0 0,-1 0 0,1 0 0,0 0-1,-1 1 1,1-1 0,-1 0 0,0 1-1,1-1 1,-1 1 0,1 0 0,-3-1-1,-8 0 32,1 1 0,-22 1 0,6 3-10,0 1 0,0 2 0,1 0 0,0 2 0,1 1 0,0 1 0,-24 14 0,46-23-25,-24 15 9,26-17-10,0 1-1,0-1 1,0 1-1,1 0 1,-1 0 0,0 0-1,0 0 1,0 0 0,0-1-1,1 1 1,-1 0 0,1 1-1,-1-1 1,0 0-1,1 0 1,0 0 0,-1 0-1,1 0 1,-1 3 0,2-4 0,-1 1 0,0-1 1,1 1-1,-1-1 1,1 1-1,-1-1 0,0 0 1,1 1-1,-1-1 0,1 0 1,-1 1-1,1-1 1,-1 0-1,1 1 0,-1-1 1,1 0-1,0 0 1,-1 0-1,1 1 0,-1-1 1,1 0-1,0 0 0,-1 0 1,1 0-1,-1 0 1,1 0-1,0 0 0,-1 0 1,1-1-1,-1 1 1,1 0-1,-1 0 0,1 0 1,0-1-1,0 1 0,23-8 168,-17 4-125,0 1 0,-1-1 0,1 0 0,-1-1-1,0 1 1,6-7 0,-11 9-37,-1 3-11,0-1 0,1 1-1,-1-1 1,0 0 0,1 1 0,-1-1 0,1 0 0,-1 0 0,0 1 0,1-1 0,-1 0-1,1 0 1,-1 0 0,1 1 0,-1-1 0,1 0 0,-1 0 0,1 0 0,-1 0-1,1 0 1,-1 0 0,1 0 0,-1 0 0,1 0 0,-1 0 0,1 0 0,-1-1-1,0 1 1,1 0 0,-1 0 0,1 0 0,-1-1 0,1 1 0,-1 0 0,1-1 0,0 1 5,0-1 1,1 1 0,-1 0-1,0-1 1,0 0 0,0 1-1,1-1 1,-1 0 0,0 1-1,0-1 1,0 0-1,0 0 1,-1 0 0,1 0-1,0 0 1,1-2 0,-2 2 3,0 0-1,1 1 1,-1-1 0,0 0 0,0 0 0,0 0 0,0 0 0,0 0-1,0 0 1,0 0 0,0 0 0,0 0 0,-1 0 0,1 0-1,0 1 1,0-1 0,-1 0 0,1 0 0,-1 0 0,1 0-1,-1 1 1,1-1 0,-1 0 0,1 0 0,-1 1 0,-1-2-1,0 1 8,0-1 0,0 1 0,0 0-1,-1-1 1,1 1 0,-1 1 0,1-1-1,0 0 1,-6 0 0,3 0-5,-1 0-1,1 1 1,-1-1 0,1 1 0,-1 1 0,0-1 0,1 1-1,-11 3 1,2 5-18,14-9 6,0 0 1,0 1-1,0-1 1,0 0-1,0 0 0,-1 1 1,1-1-1,0 0 1,0 0-1,0 1 1,0-1-1,0 0 0,0 0 1,0 1-1,0-1 1,0 0-1,0 1 1,0-1-1,0 0 0,0 0 1,0 1-1,0-1 1,0 0-1,0 1 1,0-1-1,0 0 0,1 0 1,-1 1-1,0-1 1,1 1 1,0-1 0,0 1 0,0 0 0,0-1 1,0 1-1,0-1 0,0 1 0,0-1 0,1 0 0,-1 0 1,0 1-1,0-1 0,0 0 0,0 0 0,1 0 0,-1 0 1,0 0-1,0 0 0,0-1 0,3 1 0,5-3 18,0 1-1,0-1 0,1 0 1,13-8-1,-18 8-5,-1 1 0,0-1 0,0 1 0,0-1 0,0-1-1,-1 1 1,1 0 0,-1-1 0,0 0 0,0 0 0,3-4 0,-6 7-11,1 0 0,-1 1 1,1-1-1,-1 0 0,0 1 0,1-1 0,-1 0 0,0 1 1,1-1-1,-1 0 0,0 0 0,0 0 0,0 1 0,0-1 1,0 0-1,0 0 0,0 1 0,0-1 0,0 0 0,0 0 1,0 1-1,0-1 0,-1 0 0,1 0 0,0 1 0,-1-2 1,0 1-2,0 1 1,0-1 0,0 1 0,0-1 0,0 1 0,0-1 0,0 1 0,0 0 0,0 0-1,0-1 1,0 1 0,0 0 0,0 0 0,0 0 0,0 0 0,-2 0 0,-2 1-3,-1 0 1,1 0 0,-1 0 0,1 1 0,0 0 0,-7 2-1,8-1-2,1-1-1,-1 0 0,0 1 0,1 0 0,-1 0 0,1 0 1,0 0-1,0 0 0,0 1 0,0 0 0,1-1 1,-1 1-1,-1 5 0,3-9 5,1 0-1,0 1 1,0-1-1,0 0 1,0 1-1,0-1 1,0 0 0,0 1-1,-1-1 1,1 0-1,0 1 1,0-1-1,0 0 1,0 1 0,0-1-1,1 0 1,-1 1-1,0-1 1,0 0-1,0 1 1,0-1 0,0 0-1,0 1 1,0-1-1,1 0 1,-1 1-1,0-1 1,0 0-1,1 1 1,-1-1 0,0 0-1,1 1 1,12 0 34,15-9 43,-24 6-66,0 1 0,0-1 1,-1 0-1,1-1 0,-1 1 0,1-1 0,-1 1 1,0-1-1,0 0 0,0 0 0,0 0 1,2-6-1,-4 9-11,-1 0-1,0 0 1,0-1 0,0 1 0,0 0 0,0 0 0,0-1 0,-1 1-1,1 0 1,0-1 0,0 1 0,0 0 0,0 0 0,0-1 0,0 1 0,0 0-1,-1 0 1,1 0 0,0-1 0,0 1 0,0 0 0,0 0 0,-1 0-1,1-1 1,0 1 0,0 0 0,-1 0 0,1 0 0,0 0 0,0 0-1,0-1 1,-1 1 0,1 0 0,0 0 0,-1 0 0,1 0 0,0 0-1,0 0 1,-1 0 0,1 0 0,0 0 0,0 0 0,-1 0 0,1 0-1,0 0 1,-1 0 0,-12 2 8,9-2-9,1 1 0,0 1 1,-1-1-1,1 1 0,0-1 0,0 1 0,0 0 0,0 0 1,1 0-1,-1 0 0,0 1 0,1-1 0,-3 4 0,4-5 1,1 0 0,-1-1 0,1 1-1,-1 0 1,1-1 0,-1 1 0,1 0-1,0 0 1,0-1 0,-1 1-1,1 0 1,0 0 0,0 0 0,0 0-1,0-1 1,0 1 0,0 0 0,0 0-1,0 0 1,0 0 0,0-1 0,1 3-1,0-2 2,0 0 0,0 0-1,0 0 1,0 0 0,0 0-1,0 0 1,0 0 0,0-1-1,1 1 1,-1 0-1,0-1 1,1 1 0,-1-1-1,0 1 1,1-1 0,-1 0-1,0 1 1,3-1 0,7 2 15,0-1 0,0 0 0,1 0 0,-1-1 0,0-1 0,0 0 0,0-1 0,0 0 0,0 0 0,0-1 0,0-1 0,-1 0 0,11-5 0,-20 9-14,-1-1-1,1 1 1,0 0-1,-1 0 1,1-1-1,-1 1 1,1-1-1,-1 1 1,1 0-1,-1-1 0,1 1 1,-1-1-1,1 1 1,-1-1-1,1 0 1,-1 1-1,0-1 1,1 1-1,-1-1 0,0 0 1,0 1-1,0-1 1,1 0-1,-1 1 1,0-2-1,0 1 0,-1 1 0,1-1 0,-1 1-1,1-1 1,-1 1 0,1-1 0,-1 1 0,1-1 0,-1 1-1,0-1 1,1 1 0,-1 0 0,0-1 0,1 1 0,-1 0-1,0 0 1,1-1 0,-2 1 0,-36-3 11,27 4-14,1 0-1,-1 2 1,-15 4-1,22-6 0,0 1 0,1-1 0,-1 1-1,0 0 1,1 0 0,-1 0-1,1 0 1,0 1 0,0-1 0,0 1-1,-6 6 1,9-8 1,0-1 1,-1 1-1,1-1 0,0 1 1,-1-1-1,1 1 0,0-1 0,0 1 1,0 0-1,0-1 0,-1 1 1,1-1-1,0 1 0,0 0 0,0-1 1,0 1-1,0-1 0,0 1 1,1 0-1,-1-1 0,0 1 0,0-1 1,0 1-1,0 0 0,1-1 1,-1 1-1,0-1 0,1 1 0,-1-1 1,0 1-1,1-1 0,-1 1 0,1-1 1,-1 0-1,0 1 0,1-1 1,-1 1-1,1-1 0,-1 0 0,1 0 1,0 1-1,-1-1 0,1 0 1,-1 0-1,2 1 0,27 6 3,24-7 6,-48 0-3,-1-1-1,0 0 0,0 1 1,1-2-1,-1 1 1,0 0-1,0-1 0,0 0 1,0 0-1,4-3 0,-8 5-3,1 0-1,-1 0 0,0 0 1,0 0-1,0 0 0,1 0 0,-1-1 1,0 1-1,0 0 0,1 0 0,-1 0 1,0 0-1,0-1 0,0 1 0,0 0 1,1 0-1,-1 0 0,0-1 1,0 1-1,0 0 0,0 0 0,0 0 1,0-1-1,0 1 0,0 0 0,0 0 1,0-1-1,1 1 0,-1 0 0,0 0 1,0-1-1,0 1 0,-1 0 1,1 0-1,0-1 0,0 1 0,0 0 1,0 0-1,0-1 0,0 1 0,0 0 1,0 0-1,0-1 0,-1 1 0,1 0 1,0 0-1,0 0 0,-1-1 0,-16-4 13,-21 2 2,32 3-17,1 0 0,0 1 1,0 0-1,0 0 0,0 0 1,0 0-1,0 1 1,0 0-1,0 0 0,0 0 1,1 1-1,-1-1 0,-3 4 1,7-6 1,1 1 0,0-1 0,0 0 0,-1 1 0,1-1 0,0 0 0,0 1 0,-1-1 0,1 0 0,0 1 0,0-1 0,0 1 1,0-1-1,0 0 0,-1 1 0,1-1 0,0 0 0,0 1 0,0-1 0,0 1 0,0-1 0,0 1 0,0-1 0,0 0 0,1 1 0,-1-1 0,0 0 0,0 1 0,0-1 0,0 1 1,0-1-1,1 0 0,-1 1 0,0-1 0,0 0 0,1 1 0,-1-1 0,0 0 0,0 0 0,1 1 0,-1-1 0,0 0 0,1 0 0,-1 1 0,0-1 0,1 0 0,-1 0 0,1 0 1,-1 0-1,0 1 0,1-1 0,-1 0 0,1 0 0,-1 0 0,0 0 0,1 0 0,-1 0 0,1 0 0,27 3 29,-28-3-29,16 0-27,0-1 0,0 0 0,0-1 0,27-8 0,-47 12-256,-9 1-266,0 1-1,1 1 0,-1 0 1,1 0-1,0 2 1,-12 7-1,10-2-60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06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22 18900,'1'-2'250,"0"0"0,-1 0 0,1 1 0,0-1 0,0 0 0,0 0 0,0 0 0,0 1 0,1-1 0,1-2 0,-3 5-174,1-1 0,-1 1 0,0-1 0,1 1 1,-1-1-1,0 1 0,0-1 0,1 1 0,-1-1 1,0 1-1,0-1 0,0 1 0,0-1 0,0 1 1,0-1-1,0 1 0,0-1 0,0 1 0,0 0 1,0-1-1,0 1 0,0-1 0,-1 2 1,-7 56 1114,7-51-1300,-18 94 233,5-36-100,-4 67 0,18-131-17,0 0 0,0 0-1,0-1 1,0 1 0,0 0 0,0 0-1,0 0 1,0 0 0,0 0 0,1 0-1,-1 0 1,0-1 0,0 1-1,1 0 1,-1 0 0,1 0 0,0 0-1,-1 0 1,0-1 1,1 0-1,-1 0 0,0 0 0,1 0 0,-1 0 0,0 0 0,1 1 1,-1-1-1,1 0 0,-1 0 0,0 0 0,1 0 0,-1 0 0,1 0 1,-1 0-1,0-1 0,1 1 0,-1 0 0,1 0 0,-1 0 0,0 0 1,1 0-1,-1-1 0,0 1 0,1 0 0,25-23 340,-25 22-334,256-290 1256,-254 288-1292,13-21-1217,-16 24 1207,1-1 1,-1 1-1,0-1 0,0 1 0,0 0 0,0-1 0,0 1 0,0 0 0,0-1 0,0 1 1,0-1-1,0 1 0,0 0 0,0-1 0,0 1 0,0-1 0,0 1 0,-1 0 1,1-1-1,0 1 0,0 0 0,0-1 0,-1 0 0,0 1 2,0-1-1,1 1 1,-1-1-1,0 1 1,0 0-1,0-1 1,0 1-1,0 0 1,0-1-1,1 1 1,-1 0-1,0 0 1,0 0-1,-2 0 1,-19 0-492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1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7993 0 10978,'-6'5'4233,"5"-5"-4208,1 0 1,0 1 0,-1-1 0,1 0 0,0 0 0,-1 0 0,1 0 0,0 1-1,0-1 1,-1 0 0,1 0 0,0 0 0,0 1 0,-1-1 0,1 0-1,0 0 1,0 1 0,0-1 0,0 0 0,-1 1 0,1-1 0,0 0 0,0 1-1,0-1 1,0 0 0,0 0 0,0 1 0,0-1 0,0 0 0,0 1 0,0-1-1,0 0 1,0 1 0,0-1 0,0 0 0,0 1 0,0-1 0,0 1-1,0 0 30,0-1-1,0 1 1,0 0-1,-1 0 1,1 0-1,0-1 1,-1 1-1,1 0 1,-1 0-1,1-1 1,-1 1-1,1 0 1,-1-1-1,1 1 1,-2 0-1,-7 11 994,-22 58 1208,24-49-2087,6-16-138,-1-1 0,0 1 0,0-1-1,0 1 1,0-1 0,-1 0 0,-3 5 0,-5 6 19,1 1 0,1-1 1,-13 32-1,-12 20 101,18-34-38,-6 8 282,-23 36-72,42-73-295,0 1-1,0 0 1,1-1-1,0 1 1,-2 6-1,2-6-17,0 0-1,0 0 1,0-1 0,0 1-1,-1-1 1,-4 7-1,-6 4 8,-18 19 2,24-27-9,1 0 0,0 0 0,1 0 0,0 1 0,0 0 0,-6 14 0,-3 5 35,1-3-30,1 1 0,2 0 0,0 1 0,2 0 0,-6 31 0,12-50 24,-2 0-1,1 0 1,-9 13-1,-5 12-24,2-2-20,-12 34 35,-6 13-41,23-57 18,-1-1-1,-1 0 0,-27 32 1,9-13-30,-2 3 19,19-26-3,1 0 0,1 1 0,-15 28 1,-76 138 72,10-21-101,78-137 43,0-1-1,-2 0 1,-36 38 0,-20 28-21,-165 276-33,207-325 51,-2-1 0,-60 56-1,60-64-5,1 1 0,1 1-1,-46 69 1,27-16-14,14-23 30,-71 96 0,23-61-15,43-54 11,3 1 0,-59 95 0,-180 327-27,92-212-15,141-203 38,-3-2 0,-84 71 1,121-113-7,-58 45-6,3 3-1,-92 103 1,123-118 6,-28 35-5,-134 127 0,87-111 17,28-25 8,-132 140 1,-59 72-60,199-209 26,-117 125 19,93-92 26,-163 137 0,-77 45-61,221-182-45,-181 124-1,168-134-2,68-52 0,-2-4 0,-77 35 0,-20 11-182,124-63 196,1 3 0,-45 37-1,29-15 46,-3 2 2,-1-1 0,-66 40 0,-141 59 30,126-73-8,-80 31-5,-52 31-36,166-69 38,-49 28 32,114-73-29,0-2 0,-51 18 0,-127 26 313,196-56-159,17-5-374,-1 0 0,0 0 0,0-1 0,0 1 0,-1-1 0,1 1 1,0-1-1,0 0 0,0 1 0,0-1 0,0 0 0,0 0 0,-4-1 0,-18-3-1405,18 2 1019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1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16572,'2'15'1432,"1"0"-1240,2 6-520,1 5 592,0 1-288,1 5-152,-1 2-64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1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17268,'-3'46'1792,"2"-1"-1424,-2-8-800,2-3 400,1-3 256,0-1-248,3-3-384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2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 17876,'-10'-3'1768,"6"1"-1128,6 1-216,9-3 785,6-2-185,9 0-360,4-3-192,4 2-416,5 0-160,8 1-696,7 4-208,4 2 784,4 2-192,4 4-169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2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19436,'44'-15'1600,"-8"-3"-1239,3-1-273,7-2 120,10 0-584,4 3 448,6 3-208,1 0-249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2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12011,'131'23'3153,"48"6"180,-141-27-3299,0-2 0,71-8 0,75-23-13,-102 16-21,-7 0 361,-29 5 333,57-5-1,-61 10 884,-43-8-1647,1-6-224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4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68 427 13051,'-8'-10'571,"0"0"1,1-1 0,0 0-1,1 0 1,1 0-1,-1-1 1,2 0 0,0 0-1,-4-16 1,7 33 2858,-2 31-1774,8 55-1157,4 0-1,4-1 0,44 157 1,-43-211-279,-14-36-210,1 1 0,-1-1 0,0 1-1,0-1 1,1 1 0,-1-1 0,0 0 0,1 1 0,-1-1 0,1 0 0,-1 1 0,0-1 0,1 0 0,-1 1 0,1-1-1,-1 0 1,1 0 0,-1 1 0,1-1 0,-1 0 0,1 0 0,0 0 0,0 0 6,0-1 0,-1 1-1,1 0 1,0-1 0,-1 1 0,1-1 0,-1 0-1,1 1 1,0-1 0,-1 0 0,0 1 0,1-1-1,-1 0 1,1 1 0,-1-1 0,0 0 0,1 0 0,-1 1-1,0-1 1,0-2 0,7-21 159,-1-1 0,-1 0 0,1-26 0,0-79 116,-6 102-258,2-73 21,-20-188-1,16 280-57,1 1 0,0-1 0,1 1 0,0-1 0,0 1 0,1-1 0,0 1 0,1-1 0,2-9 0,-2 13-1,1 0 0,-1 1 0,1-1 0,0 1 0,0-1 0,0 1 0,0 0 0,1 0 0,0 0 0,-1 1 0,2-1 0,-1 1 0,0 0 0,1 0 0,-1 1 0,6-3 0,1 0 4,0 1 1,0 0 0,1 1 0,-1 0-1,1 1 1,0 0 0,0 1 0,0 0-1,13 1 1,17 3-11,52 9 0,4 1-104,-85-11 77,1-1 1,-1-1-1,1-1 1,-1 1-1,1-2 1,-1 0-1,0-1 1,0 0 0,0-1-1,0 0 1,-1-1-1,1-1 1,20-12-1,-31 17 37,-1 0-1,1 0 0,-1 0 1,1 0-1,0 0 0,-1 0 1,1 1-1,0-1 0,-1 1 1,5-1-1,-6 1 2,0 0-1,1 0 0,-1 0 1,1 0-1,-1 0 1,0 0-1,1 0 0,-1 0 1,0 0-1,1 1 1,-1-1-1,0 0 1,1 0-1,-1 0 0,0 1 1,0-1-1,1 0 1,-1 0-1,0 1 0,0-1 1,1 0-1,-1 1 1,0-1-1,0 0 1,0 1-1,1-1 0,-1 0 1,0 1-1,0-1 1,0 0-1,0 1 0,0 5 0,0-1-1,0 0 1,0 0 0,-1 0-1,-2 10 1,2-12 2,-28 134 317,-4 19-2609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4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18684,'0'5'463,"1"-1"0,-1 0 0,-1 1 1,1-1-1,0 1 0,-1-1 0,0 0 0,0 1 0,-1-1 1,1 0-1,-4 6 0,2 0 140,-6 15-17,2 0 0,1 1 0,-5 35-1,11-60-579,0 0 0,-1 0 0,1 0 0,0 0 0,0 0 0,0 0-1,0 0 1,0 0 0,0 0 0,0-1 0,0 1 0,1 0 0,-1 0-1,0 0 1,0 0 0,1 0 0,-1 0 0,1-1 0,-1 1 0,0 0-1,1 0 1,0-1 0,-1 1 0,1 0 0,-1-1 0,1 1-1,0 0 1,0-1 0,-1 1 0,1-1 0,0 1 0,0-1 0,-1 1-1,1-1 1,0 0 0,0 1 0,0-1 0,0 0 0,1 0 0,4 0-6,-1 0 1,0-1 0,1 0 0,-1 0 0,0 0 0,5-3 0,19-2 9,-25 6-13,0 0 1,-1 0-1,1 1 0,0-1 0,-1 1 1,1 0-1,0 0 0,-1 0 0,1 1 1,-1-1-1,0 1 0,1 0 0,-1 0 0,0 0 1,0 0-1,0 1 0,0-1 0,-1 1 1,1 0-1,-1-1 0,1 1 0,-1 1 1,0-1-1,0 0 0,0 0 0,-1 1 1,1-1-1,0 5 0,1-1 3,-1-1 0,0 1-1,0 0 1,-1 0 0,0 0 0,0 1 0,-1-1 0,0 0 0,0 0-1,-1 0 1,1 0 0,-2 1 0,1-1 0,-3 8 0,0-7 32,-1 0 1,0 0 0,0 0-1,0-1 1,-1 0 0,0 0-1,-1-1 1,1 1 0,-1-1 0,0-1-1,-1 1 1,0-1 0,1 0-1,-14 5 1,13-6-26,0 0 1,0-1-1,0 0 1,-1-1-1,1 0 1,-1 0-1,1-1 0,-1 0 1,0 0-1,1-1 1,-1 0-1,0 0 1,0-1-1,1 0 1,-11-4-1,16 4-121,0 0-1,0-1 1,0 1 0,0-1-1,0 0 1,1 0 0,-1 0-1,1 0 1,-1-1 0,1 1-1,0-1 1,0 1 0,0-1-1,0 0 1,1 0 0,-1 0-1,1 1 1,-1-2 0,1 1-1,-1-4 1,-1-6-282,1-1 0,0 1 0,-1-22 0,3 28 375,-2-39-798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4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15147,'14'-13'2529,"3"2"-1353,1 1-472,2 4 2545,5 5-2017,3 1-248,3 3-352,1 4-255,-1 3-489,-4-3-401,-2-4 449,2 1-72,-3-11-72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0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21245,'-13'0'1000,"11"0"-736,-5-9-32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06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17332,'12'30'2056,"-4"-12"-1160,-1-1-368,2-6 1225,2 2-665,2 0-296,2 0-392,-2 0-976,0-2-512,-2-5 888,2 0-200,1-2-144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0:4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60 15963,'3'-15'1481,"-2"12"-1189,0 0 0,0 0-1,-1 0 1,1 0 0,-1 0 0,0 0 0,0 0 0,0 0 0,0 0-1,-1 0 1,1 0 0,-2-4 0,2 7-243,0 0 1,0 0-1,0-1 0,0 1 1,0 0-1,0 0 0,0 0 1,0 0-1,-1 0 0,1 0 1,0 0-1,0 0 0,0 0 1,0 0-1,0 0 0,0 0 1,0 0-1,-1 0 0,1 0 1,0 0-1,0 0 0,0 0 1,0 0-1,0 0 0,0 0 1,0 0-1,-1 0 0,1 0 1,0 0-1,0 0 0,0 0 1,0 0-1,0 0 0,0 0 1,0 0-1,0 0 0,-1 1 1,1-1-1,0 0 0,0 0 1,0 0-1,0 0 1,0 0-1,0 0 0,0 0 1,0 0-1,0 0 0,0 1 1,0-1-1,0 0 0,0 0 1,0 0-1,-7 12 799,-3 13-490,-61 233 632,29-97-581,16-54 308,61-185 550,-9 11-899,12-29-115,73-136 1,-108 226-265,0 1 1,0 0-1,1 0 1,0 0-1,0 0 1,0 1-1,1-1 1,8-6-1,-11 10 2,0 0 0,0 0 0,0 0 0,0 1 0,0-1 0,0 0-1,0 1 1,1-1 0,-1 1 0,0 0 0,0 0 0,0 0-1,0 0 1,1 0 0,-1 0 0,0 1 0,0-1 0,0 1 0,0-1-1,0 1 1,0 0 0,0 0 0,0 0 0,0 0 0,0 0-1,0 0 1,2 3 0,-1-2 3,0 0-1,0 0 0,0 0 1,-1 1-1,1-1 0,-1 1 1,1 0-1,-1 0 0,0 0 1,0 0-1,-1 0 0,1 0 1,0 0-1,-1 1 0,0-1 1,0 0-1,0 1 0,0-1 1,0 1-1,-1 0 0,0-1 1,0 1-1,0-1 0,0 1 1,0 0-1,-1-1 0,1 1 1,-1-1-1,0 1 0,0-1 1,0 1-1,-1-1 0,1 0 1,-1 0-1,0 1 0,-2 2 1,-2 3 25,-1 0 0,0-1 0,0 0 0,-1 0 0,0 0 0,0-1 0,-1 0 0,0-1 0,0 0 0,-17 9 0,18-12-16,0 1-1,0-2 1,-12 4 0,17-5-94,1-1 0,0 0 0,-1 1 0,1-1-1,0 0 1,-1 0 0,1 0 0,0 0 0,-1-1 0,1 1 0,0-1 0,-1 1 0,1-1 0,0 0 0,0 0 0,0 0 0,-3-1 0,5 1 33,-1 1 1,1-1 0,-1 1 0,1-1 0,-1 0 0,1 1 0,0-1 0,-1 0 0,1 0 0,0 1 0,0-1 0,-1 0 0,1 0 0,0 1 0,0-1 0,0 0 0,0 0 0,0 0 0,0 1 0,0-1 0,0 0 0,0 0 0,1 1 0,-1-1 0,0 0 0,0 0 0,1 1 0,-1-1 0,0 0 0,1 0 0,-1 1 0,1-2 0,17-20-465,10 2-274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0:4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22 24885,'5'-21'136,"-8"34"-80,-7 14 96,0 4-40,-2-5-8,4-3-56,-3-3-8,3 2 8,1-7-16,1-3-128,0-2-112,5-6-288,-1-7-1368,7-5 528,0-8 888,3-6-321,2-6-79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0:4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14243,'1'1'162,"0"0"1,0-1-1,-1 1 1,1 0-1,0 0 0,-1-1 1,1 1-1,0 0 0,-1 0 1,1 0-1,-1 0 0,1 0 1,-1 0-1,0 0 1,1 0-1,-1 0 0,0 0 1,0 0-1,0 0 0,0 0 1,0 0-1,0 0 0,0 1 1,0 31 1423,0-27-700,-6 84 2799,-1 25-1778,7-99-1961,1 0 1,1 0-1,0 0 0,1-1 0,6 18 1,-9-33-7,0 0 1,0 0 0,0 0 0,0 0 0,1 1 0,-1-1 0,0 0 0,0 0 0,0 0 0,0 0 0,0 0 0,0 0 0,0 0 0,0 0 0,0 0 0,0 0 0,0 1 0,0-1 0,0 0-1,0 0 1,0 0 0,1 0 0,-1 0 0,0 0 0,0 0 0,0 0 0,0 1 0,0-1 0,0 0 0,0 0 0,0 0 0,0 0 0,-1 0 0,1 0 0,0 0 0,0 1 0,0-1 0,0 0-1,0 0 1,0 0 0,0 0 0,0 0 0,0 0 0,0 0 0,0 0 0,0 0 0,0 0 0,0 1 0,0-1 0,-1 0 0,1 0 0,0 0 0,0 0 0,0 0 0,0 0 0,0 0 0,0 0-1,0 0 1,0 0 0,-1 0 0,1 0 0,0 0 0,0 0 0,0 0 0,0 0 0,0 0 0,0 0 0,0 0 0,-1 0 0,-9-8-1790,-11-14 461,7 5 321</inkml:trace>
  <inkml:trace contextRef="#ctx0" brushRef="#br0" timeOffset="1">2 264 14051,'-1'0'2272,"1"2"-1135,3 0-273,4 1 1600,3-1-703,4-2-217,5 0-392,4 0-239,3-6-465,-1 0-376,0 0-1153,-2 2 1041,-5 4-256,-5-3-152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0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33 15843,'7'-9'1755,"-6"6"-1435,1 1 1,0 0-1,-1-1 1,1 1 0,0 0-1,0 0 1,0 0-1,0 0 1,3-1-1,-4 3-228,-1 0 0,0 1 1,1-1-1,-1 1 0,0-1 0,1 1 0,-1-1 0,0 1 1,0-1-1,0 1 0,0-1 0,1 1 0,-1-1 0,0 1 1,0-1-1,0 1 0,0-1 0,0 1 0,0-1 0,0 1 1,0-1-1,0 1 0,-1-1 0,1 1 0,0-1 0,0 1 0,-1 0 1,-3 19 605,-21 61-107,-4-1-1,-4-1 1,-46 81-1,71-143-584,7-12-47,-1-1 0,0 1 0,-1 0-1,1-1 1,-1 1 0,1-1 0,-2 0 0,1 0 0,0 0-1,-1-1 1,-4 5 0,8-8 7,0 0 0,-1 0 0,1 0 0,0-1 0,0 1 0,-1 0 0,1 0 0,0 0 0,0 0 0,0 0 0,0-1 0,-1 1 0,1 0 0,0 0 0,0 0 0,0-1 0,0 1 0,0 0 0,-1 0 0,1-1 0,0 1 0,0 0 0,0 0 0,0 0 0,0-1 0,0 1 0,0 0 0,0 0 0,0-1 0,0 1 0,0 0 0,0 0 1,0-1-1,0 1 0,0 0 0,0 0 0,0-1 0,1 1 0,-1 0 0,0 0 0,0-1 0,0 1 0,0 0 0,0 0 0,0 0 0,1-1 0,3-15-1108,25-51-3138,47-81 0,3-6 1796,-79 153 2514,5-10 1137,1-1-1,10-16 0,-16 28-1107,0 0 1,0 0-1,0 0 1,1 0-1,-1 0 1,0-1-1,0 1 357,0 0-357,0 0 1,0 0-1,0 0 0,0 0 1,0 0-1,1 0 1,-1 0-1,0 0 1,0 0-1,0 0 0,0 0 1,0-1-1,0 1 1,0 0-1,0 0 0,0 0 1,0 0-1,1 0 1,-1 0-1,0 0 1,0 1-1,0-1 0,0 0 1,0 0-1,0 0 1,0 0-1,0 0 0,0 0 1,1 0 356,-1 0-357,0 0 1,0 0-1,0 0 0,0 1 1,0-1-1,0 0 1,0 0-1,0 0 0,0 0 1,0 0-1,0 0 1,0 0-1,0 0 1,0 0-1,0 1 0,3 10 1329,-2 14-470,-3 23-104,0 128 824,11-59-4402,-9-117 2707,0 0 0,0-1 0,0 1 0,0 0 0,0 0 0,0 0 0,-1 0 0,1 0 0,0 0 0,0 0 0,0 0 0,0 0 0,0 0 0,0 0 0,0 0 0,-1 0 0,1 0 0,0 0 0,0 0 0,0 0 0,0 0 0,0 0 0,0 0 0,-1 0 0,1 0 0,0 0 0,0 0-1,0 0 1,0 0 0,0 0 0,0 1 0,0-1 0,0 0 0,-1 0 0,1 0 0,0 0 0,0 0 0,0 0 0,0 0 0,0 0 0,0 0 0,0 1 0,0-1 0,0 0 0,0 0 0,0 0 0,0 0 0,0 0 0,0 0 0,0 0 0,0 1 0,0-1 0,0 0 0,0 0 0,0 0 0,0 0 0,0 0 0,0 0 0,0 1 0,0-1 0,0 0 0,0 0 0,0 0 0,0 0 0,0 0 0,-9-8-599,6 5 16,-8-7-555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0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12 442 15435,'-6'-16'2433,"0"5"-1321,6 8-448,0 0 1417,6 5-649,1 2-264,5 0-536,1-1-368,5 0-744,2-3-328,2-7-2337,-1 0 2705,-1-11-416,0-4-336</inkml:trace>
  <inkml:trace contextRef="#ctx0" brushRef="#br0" timeOffset="1">314 1 20700,'0'1'1625,"-3"5"-1241,2 4-176,-2 4 592,2 3-224,-2 5-320,0 1-136,1 3-80,1 1-88,1 0-280,-3-1-208,2-5 1528,1 0-1008,-2-14 0,-2-7-8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0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18708,'-18'37'2502,"-15"26"-1880,3 2-1,3 2 1,-27 94 0,53-157-608,-12 62 341,12-61-399,0 0-1,1 0 1,0 1-1,0-1 1,1 0-1,-1 0 1,1 0 0,0 1-1,1-1 1,2 7-1,-3-10-6,-1-1 0,1 0 1,0 1-1,0-1 0,0 0 0,0 0 1,0 1-1,0-1 0,0 0 0,1 0 1,-1 0-1,0 0 0,0 0 0,1-1 0,-1 1 1,1 0-1,-1-1 0,1 1 0,-1-1 1,1 1-1,-1-1 0,1 0 0,1 1 0,2-1-34,-1 0 0,1-1-1,0 1 1,-1-1-1,1 0 1,7-2 0,17-8-415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0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16484,'-78'225'6153,"64"-173"-5661,2 0 0,-8 76 0,20-108-274,0-20-209,0 0 0,0 0 0,0 1 0,0-1 0,0 0 1,0 0-1,1 0 0,-1 1 0,0-1 0,0 0 1,0 0-1,0 0 0,0 1 0,0-1 0,1 0 1,-1 0-1,0 0 0,0 0 0,0 0 0,0 1 1,1-1-1,-1 0 0,0 0 0,0 0 0,0 0 1,1 0-1,-1 0 0,0 0 0,0 0 0,1 0 0,-1 0 1,0 0-1,0 0 0,0 0 0,1 0 0,-1 0 1,3-1 51,-1-1 0,1 1 0,0-1 0,-1 0 0,0 0 0,1 0 0,2-4 0,-2 3-60,-2 3-4,10-11 193,2 0 0,23-16 1,-32 24-376,0 1 0,0 0 0,0 0 0,0 0 0,1 0 0,-1 1 0,1 0 0,-1 0 1,1 0-1,-1 0 0,1 1 0,0 0 0,-1 0 0,9 0 0,-12 1 179,0-1-1,0 0 1,0 0-1,1 0 1,-1 0-1,0 0 1,0 0-1,0 0 1,0-1-1,0 1 1,0 0-1,0-1 1,0 1-1,0 0 1,0-1-1,0 1 1,0-1-1,0 0 1,0 1-1,0-1 1,0 0-1,0 0 1,-1 1-1,2-2 1,8-9-341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0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20268,'0'4'207,"-1"-1"-1,1 1 1,-1 0-1,0 0 0,0 0 1,0-1-1,-1 1 1,1-1-1,-1 1 0,0-1 1,0 1-1,0-1 1,-4 4-1,-2 6 424,-130 207 222,125-203-1501,30-47-3307,61-89-193,3 3 3490,-80 114 744,0 0 0,1 0-1,-1 1 1,1-1 0,-1 0-1,1 1 1,0-1 0,-1 1-1,4-2 1,-5 3-55,0 0 0,0 0 0,0-1 0,1 1 0,-1 0 1,0 0-1,0 0 0,0 1 0,1-1 0,-1 0 0,0 0 0,0 0 0,1 0 0,-1 0 0,0 0 0,0 0 1,0 0-1,1 0 0,-1 0 0,0 0 0,0 1 0,0-1 0,0 0 0,1 0 0,-1 0 0,0 0 0,0 1 0,0-1 1,0 0-1,0 0 0,0 0 0,1 1 0,-1-1 0,0 0 0,0 0 0,0 0 0,0 1 0,0-1 0,0 0 1,0 0-1,0 0 0,0 1 0,0-1 0,0 0 0,0 0 0,0 1 0,0 5 282,-1-1-1,1 1 0,-1-1 0,0 1 1,-3 8-1,-70 203 3265,66-187-3290,8-28-335,-1-1-1,1 1 1,-1-1 0,1 1 0,0-1-1,0 1 1,0-1 0,0 1 0,0-1-1,0 1 1,0-1 0,1 1 0,-1-1-1,0 1 1,1-1 0,-1 1 0,2 1-1,-2-3 33,0 0-1,0 0 0,1 0 0,-1 0 0,0 0 0,1 0 0,-1 0 1,0 0-1,0 0 0,1 0 0,-1 0 0,0 0 0,1 0 0,-1 0 1,0 0-1,1 0 0,-1 0 0,0 0 0,0 0 0,1 0 0,-1 0 1,0 0-1,1-1 0,-1 1 0,0 0 0,0 0 0,1 0 0,-1 0 1,0-1-1,0 1 0,0 0 0,1 0 0,-1-1 0,0 1 1,0 0-1,0 0 0,0-1 0,0 1 0,0 0 0,1-1 0,-1 1 1,0 0-1,0 0 0,0-1 0,4-15-339,-3 1-66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0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6 471 15235,'-4'-7'2057,"3"4"-1185,3 2-392,6-1 1304,5 2-775,5 0-465,8-6-992,4 1-1513,4-11 1721,4-7-360,-1-13-240</inkml:trace>
  <inkml:trace contextRef="#ctx0" brushRef="#br0" timeOffset="1">330 1 19540,'-6'8'2057,"6"5"-1193,-1 2-352,4 5 1200,1 4-664,1 9-287,0 6-185,-5 11-320,0 7-96,-8 5-280,-7 0-264,-10 2 352,0-4-56,-15-7-40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13587,'8'4'880,"-5"-4"-680,-4-7 64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06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19340,'0'14'1897,"-2"8"-1449,-4 5-200,0 6 840,0 3-680,1 5-112,0 0-432,2-4-272,1-3-312,0-4-152,1-10 87,-2-5 361,-3-9-160,0-8-80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16884,'-1'5'6752,"-3"16"-5463,-58 482 1997,61-561-3042,13-41-656,41-153-1,-51 245 395,0-1 0,0 1 0,1-1-1,0 1 1,0 0 0,6-8 0,-8 13 19,0 1 0,0 0 0,0-1-1,1 1 1,-1-1 0,0 1 0,1 0 0,-1 0 0,1 0-1,-1 0 1,1 0 0,0 0 0,-1 0 0,1 1 0,0-1 0,0 1-1,0-1 1,-1 1 0,1 0 0,0-1 0,0 1 0,0 0-1,0 0 1,0 0 0,-1 1 0,1-1 0,0 0 0,0 1-1,0-1 1,-1 1 0,4 1 0,-2-1-1,1 1 1,-1-1 0,0 1-1,0 0 1,0 0-1,0 0 1,-1 1-1,1-1 1,-1 1 0,1-1-1,-1 1 1,0 0-1,0 0 1,0 0-1,0 0 1,-1 0 0,1 0-1,-1 0 1,0 1-1,1-1 1,-2 1 0,1-1-1,0 1 1,-1-1-1,1 1 1,-1 3-1,0 0 12,-1 0 0,1-1 1,-1 1-1,0-1 0,-1 1 0,0-1 0,0 1 0,0-1 0,-1 0 0,0 0 0,0 0 0,0-1 0,-6 8 0,2-4 19,-1 1 1,0-2 0,-1 1-1,0-1 1,-1 0-1,1-1 1,-2 0-1,1-1 1,-1 0 0,1-1-1,-24 9 1,34-14-68,-1 0 1,1 0 0,0 0 0,0 0-1,-1 0 1,1 1 0,0-1 0,0 0-1,0 0 1,-1 0 0,1 0-1,0 0 1,0 0 0,-1 0 0,1 0-1,0 0 1,0 0 0,-1 0 0,1 0-1,0 0 1,0 0 0,-1 0-1,1 0 1,0-1 0,0 1 0,-1 0-1,1 0 1,0 0 0,0 0 0,0 0-1,-1-1 1,1 1 0,0 0 0,0 0-1,0 0 1,-1-1 0,5-8-1399,12-13-109,-15 21 1578,17-20-777,2 0-277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19204,'-4'22'1953,"-1"-4"-1321,-2 2-272,3 2 888,0-2-200,-2-2-512,3 3-336,1-6-520,2-2-208,-1-1-504,1-5-216,-1-6 256,-1-4 191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 21453,'2'-2'269,"1"0"-1,-1 0 1,0 0 0,1 0 0,-1 1 0,1-1 0,0 1 0,0 0 0,-1-1 0,1 1 0,0 0 0,0 1 0,0-1 0,0 1 0,0-1 0,0 1 0,0 0 0,0 0-1,0 0 1,0 0 0,5 2 0,1-1-53,0 1-1,0 0 1,0 1-1,0 0 1,15 8-1,-19-8-217,0 0 1,0 0-1,0 0 0,0 1 0,-1-1 1,1 1-1,-1 0 0,0 1 0,0-1 1,-1 1-1,1 0 0,-1 0 0,0 0 1,4 10-1,-6-11-14,0 0 0,0-1 1,0 1-1,-1 0 0,0 0 0,1-1 0,-1 1 0,-1 0 1,1 0-1,0-1 0,-1 1 0,0 0 0,0-1 1,0 1-1,0 0 0,-1-1 0,1 0 0,-1 1 1,0-1-1,0 0 0,0 0 0,-1 0 0,1 0 1,-4 4-1,-16 10-11,18-15 18,1 0 0,-1 0 0,1 1 0,0 0 0,0 0 0,-3 3 0,8-4-24,0-1-1,0 0 0,0 0 1,0 0-1,0 0 0,1 0 0,-1-1 1,0 1-1,5 0 0,-3 0-34,-4-1 65,9 2-128,1 1-1,-1 0 1,0 1 0,0 0 0,8 5-1,-15-9 120,-1 1-1,0 0 0,0 0 0,1 0 0,-1 0 0,0 0 0,0 0 1,0 0-1,0 0 0,0 0 0,0 0 0,-1 0 0,1 1 1,0-1-1,-1 0 0,1 1 0,0-1 0,-1 0 0,0 1 0,1-1 1,-1 1-1,0-1 0,0 1 0,0-1 0,0 1 0,0-1 1,0 1-1,0-1 0,0 1 0,0-1 0,-1 0 0,1 1 0,-1-1 1,1 1-1,-1-1 0,0 0 0,1 1 0,-1-1 0,0 0 0,0 0 1,0 0-1,-1 2 0,-7 6 86,1 0 0,-1 0 0,0-1 0,-1 0 0,0-1 0,0 0 0,-21 9 1,17-9 137,-1 0 1,0-2-1,0 0 1,0 0-1,-26 3 1,39-8-220,0 1 1,0-1-1,0 0 1,-1 0 0,1 0-1,0 0 1,0 0-1,0 0 1,0 0-1,0-1 1,-1 1 0,1-1-1,0 0 1,0 0-1,0 1 1,0-1-1,1-1 1,-1 1-1,0 0 1,0 0 0,-1-2-1,2 1-78,0 1-1,0-1 1,1 0-1,-1 1 1,1-1 0,-1 0-1,1 0 1,0 1-1,-1-1 1,1 0-1,0 0 1,0 0-1,0 1 1,1-1 0,-1 0-1,0 0 1,1 0-1,-1 1 1,1-1-1,-1 0 1,1 1 0,0-1-1,0 0 1,2-2-1,9-13-429,4 2-159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17516,'4'0'1936,"-4"9"-976,-1 2-255,-5 12 1127,-1 3-280,-2 7-392,-1 3-183,2 4-273,-1-1-168,2-4-480,2-2-240,4-7-600,1-6-304,0-5-529,0-8 2025,-4-10-1624,-2-7 624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19004,'6'-5'518,"0"0"0,1 0 0,-1 0 0,1 1 0,0 0 0,1 1 0,-1-1 0,1 1 0,-1 1 0,14-4 0,-6 3-66,1 1 0,0 0 0,0 1 0,22 1 0,-35 0-438,0 1 1,-1-1-1,1 0 1,-1 1 0,1-1-1,-1 1 1,1 0-1,-1-1 1,1 1-1,-1 1 1,0-1 0,0 0-1,1 1 1,-1-1-1,3 3 1,-4-2-12,0-1 1,-1 0-1,1 1 0,0-1 1,-1 0-1,1 1 1,-1-1-1,1 1 1,-1-1-1,0 1 0,1-1 1,-1 1-1,0-1 1,0 1-1,0-1 0,0 1 1,-1-1-1,1 1 1,0-1-1,-1 1 1,1-1-1,-1 1 0,1-1 1,-1 0-1,0 1 1,1-1-1,-1 0 0,-1 2 1,-8 11 5,-1 0-1,0 0 1,-1-1 0,0-1-1,-23 18 1,12-10-9,23-20-4,0 0 0,-1 1 0,1-1 0,0 0 0,0 1 0,0-1 0,0 1 0,0-1 0,0 0 0,-1 1 0,1-1 0,0 1 0,0-1 0,0 0 0,0 1 0,1-1 0,-1 0 0,0 1 0,0-1 0,0 1 0,0-1 0,0 0 0,0 1 0,1-1 0,-1 0 0,0 1 0,0-1 0,0 0 0,1 1 0,-1-1 0,0 0 0,0 1 0,1-1 0,-1 0 0,0 0 0,1 1 0,-1-1 0,0 0 0,1 0 0,-1 0 0,1 0 0,-1 0 1,1 1-2,23 12-122,-12-6 7,-7-4 85,0 1 0,0 0 0,-1 0-1,1 1 1,-1-1 0,0 1 0,0 0 0,-1 0-1,1 0 1,-1 0 0,-1 1 0,4 6 0,-5-9 25,0 1 0,0 0 0,0-1-1,-1 1 1,1 0 0,-1 0 0,0 0 0,0 0 0,0-1 0,-1 1 0,0 0 0,1 0 0,-1-1 0,0 1 0,0 0 0,-1-1 0,1 1 0,-1-1 0,0 1 0,-4 5 0,-2 1 77,0 0 0,0-1 0,-1 0 0,-1 0 0,-16 11 0,21-16-19,0-1 0,0 0 1,-1 0-1,1 0 0,-1 0 0,0-1 1,1 0-1,-1-1 0,0 1 0,0-1 1,0 0-1,0 0 0,-10-1 1,14 0-98,1 0 1,0-1 0,0 1 0,-1 0 0,1-1 0,0 1 0,0-1 0,0 0 0,0 1 0,0-1 0,0 0 0,0 1 0,0-1 0,0 0 0,0 0 0,0 0 0,1 0 0,-1 0-1,0 0 1,1 0 0,-1 0 0,0 0 0,1 0 0,-1-1 0,1 1 0,0 0 0,-1 0 0,1 0 0,0-1 0,0 1 0,0 0 0,0 0 0,0-3 0,0-2-162,0-1 0,1 0 1,0 0-1,2-10 1,5-9-357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18764,'2'0'2409,"-2"3"-1441,-3 1-312,-1 3 1536,-1 6-943,5 2-265,-1 6-392,1 4-208,0 3-360,4 1-200,2 0-712,3-1-424,-1-13 1031,-1-8-207,6-12-176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40 15531,'18'-36'5459,"-17"36"-5418,-1 0-1,0-1 1,0 1 0,0 0 0,0 0 0,0 0 0,0 0 0,0 0-1,0 0 1,0 0 0,0-1 0,-1 1 0,1 0 0,0 0-1,0 0 1,0 0 0,0 0 0,0 0 0,0 0 0,0 0-1,0 0 1,0 0 0,0-1 0,0 1 0,0 0 0,0 0-1,0 0 1,0 0 0,-1 0 0,1 0 0,0 0 0,0 0-1,0 0 1,0 0 0,0 0 0,0 0 0,0 0 0,0 0 0,-1 0-1,1 0 1,0 0 0,0 0 0,0 0 0,0 0 0,0 0-1,0 0 1,0 0 0,0 0 0,-1 0 0,1 0 0,0 0-1,0 0 1,0 0 0,0 0 0,0 0 0,0 0 0,0 0-1,0 0 1,0 0 0,0 0 0,-1 1 0,1-1 0,0 0-1,0 0 1,0 0 0,0 0 0,-9 6 949,-4 7-703,1 1 0,1 0 0,0 0-1,-9 17 1,-33 68-165,49-92-83,-8 15-35,1 1 0,2 0 0,0 0 0,1 1 0,2 0 0,0 0 0,-2 30 0,7-50-101,1-1-1,0 1 1,0 0 0,0-1-1,0 1 1,1-1 0,-1 1-1,1 0 1,0-1 0,0 1 0,1-1-1,-1 0 1,1 1 0,-1-1-1,1 0 1,0 0 0,0 0-1,1 0 1,-1 0 0,0-1-1,1 1 1,0-1 0,0 1-1,-1-1 1,1 0 0,1 0 0,-1 0-1,0-1 1,0 1 0,7 1-1,16 3-519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14131,'13'3'7957,"-21"13"-4228,7-14-4023,-13 22 1171,-3 1-595,2 1 0,1 1 0,1 0-1,2 1 1,-11 35 0,21-60-274,1-1 0,-1 1 0,1-1-1,0 1 1,0-1 0,-1 1 0,2-1-1,-1 1 1,0-1 0,0 1-1,1-1 1,0 1 0,-1-1 0,1 1-1,0-1 1,0 1 0,0-1 0,0 0-1,1 0 1,2 4 0,-3-5-25,1 1 0,0-1 0,0 0 1,0 1-1,1-1 0,-1 0 0,0 0 1,0 0-1,1-1 0,-1 1 0,0 0 0,1-1 1,-1 0-1,1 1 0,-1-1 0,1 0 1,-1 0-1,0-1 0,1 1 0,-1 0 0,3-1 1,2-1-101,-1 0 0,1 0 1,-1-1-1,0 1 0,0-1 0,0-1 1,-1 1-1,1-1 0,-1 0 1,0 0-1,0 0 0,0-1 1,0 0-1,-1 0 0,7-9 1,5-10-337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15883,'-9'23'2121,"-3"0"-969,1-3-432,-3 2 1225,1 4-465,0 3-328,1-3-264,2 0-688,2-4-392,1-1-808,2-3-272,1-8 944,1-4-256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 15187,'40'-1'5757,"-31"0"-5278,0 0-1,0 0 0,0 1 1,0 0-1,-1 1 0,1 0 1,0 0-1,0 1 0,0 0 1,-1 1-1,16 6 0,-23-8-462,0-1 0,0 1 0,0-1 0,0 1 0,0 0 0,-1 0 0,1-1 0,0 1-1,0 0 1,0 0 0,-1 0 0,1 0 0,0 0 0,-1 0 0,1 0 0,-1 0 0,1 0-1,-1 0 1,0 0 0,1 0 0,-1 0 0,0 0 0,0 2 0,0-1-5,0 0 0,-1 0 0,1 0 0,-1-1 0,1 1 0,-1 0 0,0 0 0,0-1 0,0 1 0,0-1 0,0 1 0,-3 2 0,-3 3 3,0 0 0,0 0 1,-1-1-1,-9 5 1,-50 28 331,67-39-343,0 1 0,0-1 0,0 0 1,0 0-1,0 0 0,0 1 0,0-1 0,0 0 0,1 0 0,-1 1 0,0-1 0,0 0 0,0 0 0,0 0 0,0 0 0,0 1 0,0-1 1,1 0-1,-1 0 0,0 0 0,0 0 0,0 1 0,0-1 0,1 0 0,-1 0 0,0 0 0,0 0 0,0 0 0,1 0 0,-1 0 0,0 0 0,0 0 1,1 0-1,-1 0 0,0 0 0,0 0 0,0 0 0,1 0 0,-1 0 0,0 0 0,0 0 0,0 0 0,1 0 0,-1 0 0,0 0 0,1 0 1,12 1 49,-8 0-31,4-1-67,1 0-1,0 1 0,-1 1 1,1-1-1,15 6 1,-23-6 28,-1-1 1,1 1-1,-1 0 0,1 0 1,-1 0-1,1 0 1,-1 0-1,0 0 0,1 0 1,-1 1-1,0-1 1,0 0-1,0 1 1,0-1-1,0 1 0,0-1 1,0 1-1,-1-1 1,1 1-1,0 0 1,-1-1-1,0 1 0,1 0 1,-1-1-1,0 1 1,0 0-1,0-1 0,0 1 1,0 0-1,0 0 1,0-1-1,0 1 1,-1 0-1,1-1 0,-1 1 1,0 0-1,1-1 1,-3 4-1,0 1 10,0 0 0,0 0 1,-1-1-1,0 1 0,0-1 0,0 0 0,-1 0 1,0 0-1,0 0 0,0-1 0,-8 5 0,2-2 91,0 0-1,0-1 1,0-1-1,-1 0 0,-13 4 1,18-7-30,1 0 1,-1-1 0,0 0-1,0 0 1,1-1-1,-1 0 1,0 0-1,0 0 1,-7-2 0,12 2-116,0-1-1,0 1 1,0-1 0,0 0 0,0 1 0,0-1 0,0 0 0,0 0 0,0-1 0,1 1 0,-1 0 0,0 0 0,1-1 0,-1 1 0,1-1-1,-1 0 1,1 1 0,0-1 0,-1 0 0,1 0 0,0 0 0,0 0 0,1 0 0,-1 0 0,0 0 0,1 0 0,-1 0 0,1 0-1,0 0 1,-1 0 0,1 0 0,0-3 0,1-1-54,-1 1-1,1-1 1,0 0 0,1 1-1,-1-1 1,1 1 0,4-9-1,9-14-536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07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16083,'4'-5'387,"1"0"0,0 0 0,-1 1 0,1 0 0,1 0-1,-1 0 1,0 1 0,1-1 0,0 1 0,0 1-1,0-1 1,0 1 0,0 0 0,0 0 0,1 1-1,12-1 1,-3 0 117,1 1 0,0 1-1,-1 0 1,1 2 0,25 4-1,-38-5-456,1 0 0,-1 0 0,1 1 0,-1-1 0,0 1-1,7 4 1,-10-6-43,0 1-1,0 0 1,0-1-1,0 1 0,-1 0 1,1 0-1,0 0 1,-1-1-1,1 1 1,0 0-1,-1 0 0,1 0 1,-1 0-1,1 0 1,-1 0-1,0 0 0,1 0 1,-1 0-1,0 1 1,0-1-1,0 0 1,0 0-1,0 0 0,0 0 1,0 0-1,0 0 1,0 0-1,0 0 1,-1 0-1,1 0 0,0 1 1,-1-1-1,0 1 1,-5 8 6,0 1 1,-1-2-1,0 1 1,-1-1-1,-16 16 1,-5 6 4,21-21-11,-3 3-1,0 0 0,-16 29 0,25-39-2,0 0 0,0 0 0,1 1 1,0-1-1,-1 1 0,1-1 0,0 1 0,1 0 0,-1-1 0,1 1 0,-1 0 0,1-1 0,0 1 0,1 0 0,-1-1 1,1 1-1,-1 0 0,1-1 0,2 6 0,0-5-9,0 0-1,1 0 1,-1 0 0,1-1-1,0 1 1,0-1 0,0 0-1,0 0 1,1 0 0,-1-1 0,1 1-1,-1-1 1,8 2 0,20 12-847,3 9 420,-20-12 175</inkml:trace>
  <inkml:trace contextRef="#ctx0" brushRef="#br0" timeOffset="1">622 350 18292,'-3'14'1952,"-1"-1"-1384,-4 6-271,-4 4 1167,1 5-904,-4 1-40,0 1-256,-1 0-152,-3-3-264,5 1-216,-1-11-408,3-1-320,-3-12 840,11-1-217,1-8-191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20268,'-7'22'1905,"0"2"-1177,4 3-288,3 10 720,0 2-136,0 3-271,1 2-209,1-1-248,-2 2-96,-6-4-168,-5 2-80,-7 0-240,-3 4-240,-8 2-577,1 1-1279,-14-8 1912,-1-5-344,1-11-257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19068,'-1'-1'77,"1"1"0,-1 0 0,1 0 0,-1 0 0,1 0 0,0 0 0,-1 0 1,1 0-1,-1 0 0,1 0 0,-1 0 0,1 0 0,-1 0 0,1 0 0,0 0 0,-1 0 0,1 1 0,-1-1 0,1 0 0,0 0 0,-1 0 0,1 1 0,-1-1 0,1 0 0,0 1 1,-1-1-1,1 0 0,0 1 0,0-1 0,-1 0 0,1 1 0,0-1 0,0 0 0,-1 1 0,1-1 0,0 1 0,0-1 0,0 1 0,0-1 0,0 0 0,0 1 0,-1-1 0,1 1 1,0-1-1,0 1 0,1 0 0,2 29 1242,-1-20-720,5 39 585,-3-9-787,3 0 0,1-1 0,14 40 1,-21-75-376,0-1 0,0 0 0,0 0 0,1 0 1,-1 0-1,1-1 0,0 1 0,0 0 0,0-1 1,0 1-1,1-1 0,3 4 0,-5-6-14,0 1 0,0-1-1,0 0 1,0 1 0,0-1-1,0 0 1,0 0 0,0 1 0,0-1-1,0 0 1,0 0 0,-1 0-1,1 0 1,0 0 0,0 0 0,0-1-1,2 1 1,-1-1 0,0 0-1,0 0 1,0 0 0,0-1 0,0 1-1,0 0 1,-1-1 0,1 1-1,-1-1 1,3-2 0,8-11 49,-2 0 1,1-1-1,-2 0 1,12-28-1,25-75 128,-42 107-164,8-28 31,11-24 7,-20 95-13,-5 24-45,0-19 27,6 72-1,-4-105-7,0-1-1,1 1 0,-1 0 1,1-1-1,-1 1 0,1 0 1,0-1-1,0 1 0,1-1 1,-1 0-1,0 1 0,3 2 1,-3-4-10,-1-1-1,1 0 1,-1 1 0,0-1 0,1 0 0,-1 0 0,1 1 0,-1-1 0,1 0 0,-1 0-1,1 0 1,-1 0 0,1 0 0,-1 1 0,1-1 0,-1 0 0,1 0 0,-1 0 0,1-1 0,0 1-1,-1 0 1,1 0 0,-1 0 0,1 0 0,1-1 13,-1 0 0,1 0 0,-1 0-1,1 0 1,-1 0 0,0 0 0,1-1 0,-1 1-1,0 0 1,2-3 0,12-19 176,-2-1 1,0 0-1,-1-1 0,-1 0 1,9-36-1,6-11-1147,-27 79-3093,-4-1 3106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25 19692,'7'-7'835,"11"-10"1034,-12 17-835,-4 12 167,-4 3-707,-1 1 1,0-1-1,-1 0 1,-1 0 0,-8 19-1,-39 71 208,46-94-584,-17 33 51,-2-1 1,-2-2-1,-51 60 1,77-100-187,0 1 0,-1-1 1,1 1-1,0-1 1,-1 0-1,1 1 1,-1-1-1,0 0 1,1 0-1,-1 0 1,0 0-1,0 0 1,-3 0-1,5-1 0,-1 0 0,1 0 0,0 0 1,-1 0-1,1 0 0,0 0 0,-1 0 0,1 0 0,0 0 0,-1-1 0,1 1 1,0 0-1,-1 0 0,1 0 0,0 0 0,0-1 0,-1 1 0,1 0 0,0 0 0,0-1 1,-1 1-1,1 0 0,0 0 0,0-1 0,0 1 0,-1-1 0,-1-16-474,6-34-1001,2 0 0,21-77 0,-20 110 1382,-6 18 116,-1 0 0,0-1 0,0 1-1,0 0 1,1 0 0,-1 0 0,0 0 0,0 0-1,0 0 1,1 0 0,-1 0 0,0 0 0,0 0-1,0 0 1,1 0 0,-1 0 0,0 0-1,0 0 1,0 0 0,1 0 0,-1 1 0,0-1-1,0 0 1,0 0 0,1 0 0,-1 0 0,0 0-1,0 0 1,0 1 0,0-1 0,0 0-1,1 0 1,-1 0 0,0 0 0,0 1 0,0-1-1,0 0 1,0 0 0,0 0 0,0 1 0,0-1-1,1 0 1,10 38 853,-7-23-613,1-1 41,0-1 0,0 0-1,1 0 1,1 0-1,0-1 1,14 18 0,-17-25-219,0-1-1,0 1 1,1-1 0,-1 0 0,1 0 0,0 0 0,0-1 0,0 1 0,1-1 0,-1-1 0,1 1 0,0-1-1,0 0 1,0 0 0,0-1 0,0 1 0,9 0 0,-14-2-64,0 0 1,-1 0-1,1 0 0,0 0 0,-1 0 1,1 0-1,0 0 0,0 0 1,-1 0-1,1 0 0,0-1 1,-1 1-1,1 0 0,0 0 1,-1-1-1,1 1 0,-1 0 0,1-1 1,0 1-1,-1 0 0,1-1 1,-1 1-1,1-1 0,-1 1 1,1-1-1,-1 1 0,1-1 0,-1 0 1,1-1-2,-1 1 1,0 0-1,0-1 1,0 1-1,0 0 0,0-1 1,0 1-1,0 0 1,0-1-1,0 1 1,-1 0-1,1-1 1,-2-1-1,0-3 2,-1 0 0,0 0 0,-1 0-1,-7-10 1,0 3-11,-27-23-1,34 32-3,-1 0 0,0 0 0,-1 1 0,1 0 0,-1 0 0,1 0 0,-1 0 1,-11-2-1,17 5 7,1 0 0,-1 0 0,0 0 1,0 1-1,0-1 0,0 0 1,0 0-1,0 0 0,0 1 0,0-1 1,0 0-1,1 0 0,-1 1 0,0-1 1,0 0-1,0 0 0,0 1 1,0-1-1,0 0 0,-1 0 0,1 1 1,0-1-1,0 0 0,0 0 0,0 1 1,0-1-1,0 0 0,0 0 1,0 0-1,-1 1 0,1-1 0,0 0 1,0 0-1,0 0 0,0 1 0,-1-1 1,1 0-1,0 0 0,0 0 1,0 0-1,-1 0 0,1 0 0,0 1 1,0-1-1,0 0 0,-1 0 0,1 0 1,0 0-1,0 0 0,-1 0 0,1 0 1,0 0-1,0 0 0,-1 0 1,1 0-1,-1 0 0,19 16-351,2-6-315,0 0 1,1-1-1,0-2 0,1 0 0,23 5 1,7 1-205,-21-2 56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19844,'9'2'2097,"11"-8"-1345,1-4-312,6 1 976,5-4-480,-2 2-752,2 1-544,-9 3 368,-6 2-224,-6 4-120</inkml:trace>
  <inkml:trace contextRef="#ctx0" brushRef="#br0" timeOffset="1">89 170 19604,'-6'17'2233,"13"-7"-1337,5-5-368,5-3 1624,5 3-1079,6-5-1994,1-9 1146,2-11-322,1-6-223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1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13675,'-8'65'1561,"3"-35"-814,1 0 0,2 0 0,1 1 0,1-1 0,5 33 0,-4-45-962,0 0 0,0 0 1,-2 0-1,-3 25 1,-2 29 352,9-2 406,-1-37 1474,-4 56-1,2-87-2015,-1-1-1,1 0 0,0 1 0,-1-1 0,0 0 0,1 0 1,-1 1-1,0-1 0,1 0 0,-1 0 0,-1 1 1,1-2-11,-3 4-178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1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16 310 15235,'-6'13'2041,"-3"11"1980,9-24-3937,0 1 0,1-1 1,-1 0-1,1 1 1,-1-1-1,1 0 1,-1 0-1,1 1 1,-1-1-1,1 0 1,-1 0-1,1 0 0,-1 0 1,1 0-1,-1 0 1,1 0-1,-1 0 1,1 0-1,-1 0 1,1 0-1,0 0 0,-1 0 1,1 0-1,-1 0 1,1-1-1,-1 1 1,1 0-1,-1 0 1,1-1-1,-1 1 1,0 0-1,1-1 0,19-9 602,-3-3-298,0-1-1,-2 0 0,20-23 0,38-54 566,-66 83-837,43-67 710,4-5 294,-54 80-1112,0 0-1,0-1 1,0 1 0,0 0 0,0 0-1,0-1 1,0 1 0,0 0 0,0 0-1,0 0 1,1-1 0,-1 1 0,0 0-1,0 0 1,0 0 0,0 0 0,0-1-1,1 1 1,-1 0 0,0 0 0,0 0-1,0 0 1,1 0 0,-1 0-1,0 0 1,0 0 0,0-1 0,1 1-1,-1 0 1,0 0 0,0 0 0,0 0-1,1 0 1,-1 0 0,0 0 0,0 0-1,1 0 1,-1 0 0,0 0 0,0 0-1,0 1 1,1-1 0,-1 0 0,0 0-1,0 0 1,0 0 0,1 0 0,0 14 118,-6 18-76,-37 118 181,-7 35-1716,48-180 466,0-7-110,5-7 424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2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14635,'1'2'330,"0"1"1,-1 0-1,1 0 0,-1 0 0,0 0 1,0 0-1,0 0 0,0 0 0,0 0 1,-1 0-1,1 0 0,-1 0 0,-1 4 0,-20 39 2359,11-23-1626,-81 158 2183,32-66-2207,9-10-2451,53-110-1634,10-14 748,1 5 1131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2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20388,'-2'8'432,"0"-1"-1,-1 0 1,1-1-1,-1 1 1,0 0-1,-1-1 1,0 0-1,0 1 1,-6 5-1,-4 8 729,-5 6-294,13-19-704,1 0 0,0 0 0,1 0 0,-1 0 0,-4 13 0,9-20-158,0 0 0,0 0 0,0 1 0,0-1 0,0 0 0,0 1 0,0-1 1,0 0-1,0 0 0,1 1 0,-1-1 0,0 0 0,0 0 0,0 1 0,0-1 0,1 0 1,-1 0-1,0 0 0,0 1 0,0-1 0,1 0 0,-1 0 0,0 0 0,0 0 1,1 0-1,-1 1 0,0-1 0,0 0 0,1 0 0,-1 0 0,0 0 0,1 0 1,-1 0-1,0 0 0,0 0 0,1 0 0,-1 0 0,0 0 0,1 0 0,-1 0 0,0 0 1,0 0-1,1 0 0,-1 0 0,0-1 0,0 1 0,1 0 0,-1 0 0,0 0 1,1-1-1,20-4 75,-17 4-75,6-1-7,0-1-1,1 2 1,0 0 0,-1 0-1,1 1 1,0 0 0,-1 1 0,1 0-1,13 3 1,-20-3-10,-1-1 0,1 1 1,0 1-1,-1-1 0,1 0 1,-1 1-1,1 0 0,-1 0 0,0 0 1,0 0-1,0 0 0,0 1 0,0-1 1,0 1-1,-1 0 0,1 0 1,-1 0-1,0 0 0,0 0 0,0 0 1,0 1-1,-1-1 0,1 1 1,-1-1-1,0 1 0,0 0 0,0-1 1,0 1-1,0 6 0,-2-5 34,1 1 0,-1-1 0,0 0 0,-1 1 0,1-1 0,-1 0 0,0 0 0,0 0 0,-1 0 0,1 0 0,-1-1 0,0 1 0,0-1 0,-1 0 0,-4 5 0,-2 2 77,-1-1 0,0 0 0,0-1 0,-17 11 0,23-17-102,-6 4 88,0 0 0,-1-1 0,1 0 0,-1-1 0,-14 4 0,23-8-154,1 0 1,-1-1-1,1 1 1,-1-1-1,1 0 1,-1 0-1,1 0 1,-1 0-1,1 0 1,-1 0-1,1-1 1,0 1-1,-1-1 1,1 0-1,-1 1 1,1-1-1,0 0 1,0-1-1,-1 1 1,1 0-1,0-1 1,0 1-1,0-1 1,0 1-1,1-1 1,-1 0-1,0 0 1,1 0-1,-1 0 1,1 0-1,0 0 1,0 0-1,-2-5 1,0-1-95,0 0 0,1-1 1,0 1-1,1-1 1,-2-15-1,3-13-471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2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22477,'6'1'2552,"1"3"-1751,3-1-345,6 0 1584,8 0-1168,2-2-248,8-2-624,5-8-440,5-2-2936,8 2 3023,-1-2-439,-3-11-264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51 18628,'23'-51'3582,"-22"57"-523,-4 8-2474,-33 114 1153,17-68-1220,-19 107-1,37-162-473,0 0-1,1 1 1,0-1-1,0 0 1,0 1-1,2 8 0,-2-13-33,0 0 0,0-1 0,1 1-1,-1 0 1,0 0 0,1-1 0,-1 1-1,1 0 1,-1-1 0,1 1 0,-1 0-1,1-1 1,-1 1 0,1-1 0,0 1 0,-1-1-1,1 1 1,0-1 0,0 1 0,1-1 0,-1 1 0,1-1 1,-1 0-1,1 0 1,-1 0-1,1 0 1,-1 0-1,1 0 1,-1 0-1,1-1 1,-1 1-1,0 0 1,1-1-1,1 0 1,90-38 14,-20 7-3026,-71 31 2911,0 0 0,0 0 0,0 0 0,-1 0 0,1 0 0,0 0 0,0 0 0,-1-1 0,1 1 0,-1 0 0,1-1 0,-1 1 0,2-3 0,2-7-753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4:4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14267,'21'-7'928,"4"-3"-784,-2-4-48,16-6 144,0 1-96,7-6-56,0-2-24,0-1-152,2 1-96,-2 1-752,0-1 800,-3 4-120,-3-3-104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07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23 16580,'5'-6'775,"11"-10"1263,-10 15-684,-3 13 466,-4 9-1416,-1 0-1,-1 0 0,-1 0 0,0 0 0,-10 24 0,0 5-270,2 12-402,8-33-2882,5-38 2496</inkml:trace>
  <inkml:trace contextRef="#ctx0" brushRef="#br0" timeOffset="1">1 189 15971,'1'3'2249,"7"0"-1265,0-3-328,1 0 1401,6 1-905,1-1-72,0 0-544,3-1-480,-5-1-2776,0 2 2552,1 0-424,-2 3-249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17780,'-6'14'6989,"-31"65"-5623,-36 42-383,99-161-1470,-1-2 1,27-62 0,-47 82 261,-5 15 114,-6 14 85,3 2 70,-1 0 0,1 0-1,1 0 1,0 0 0,0 1 0,0 17-1,1-20-6,1-1 1,0 1-1,0 0 0,1 0 0,0-1 0,0 1 0,1-1 1,0 1-1,0-1 0,4 10 0,-4-14-25,-1 0 0,0-1-1,1 1 1,-1 0 0,1-1-1,-1 1 1,1-1 0,0 0-1,-1 0 1,1 1 0,0-1-1,0 0 1,0 0 0,0-1-1,0 1 1,0 0 0,0-1-1,0 1 1,1-1 0,-1 0-1,0 0 1,0 1 0,4-2-1,-5 1-9,-1 0-1,0 0 0,0 0 1,0 0-1,0 0 1,0 0-1,0 0 0,0 0 1,0 0-1,0 0 1,0 0-1,0 0 0,0 0 1,1 0-1,-1 0 1,0 0-1,0 0 0,0 0 1,0 0-1,0 0 0,0 0 1,0 0-1,0 0 1,0 0-1,0 0 0,0 0 1,0 0-1,0 0 1,1 0-1,-1 0 0,0 0 1,0 0-1,0 0 0,0 0 1,0-1-1,0 1 1,0 0-1,0 0 0,0 0 1,0 0-1,0 0 1,0 0-1,0 0 0,0 0 1,0 0-1,0 0 1,0 0-1,0-1 0,0 1 1,0 0-1,0 0 0,0 0 1,0 0-1,0 0 1,0 0-1,0 0 0,0 0 1,0 0-1,0 0 1,0 0-1,0 0 0,-6-7 21,-8-3-26,-12-10-25,-30-29-1,-15-12 183,77 66 1,1 2-87,1-1-1,0 0 0,10 6 1,-3-5-145,1-1 0,1 0-1,-1-1 1,1-1 0,-1-1 0,1 0 0,0-2 0,20 1 0,-1-2-51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16676,'1'5'1864,"6"-4"-1040,5-1-352,1-4 1137,5-1-505,0 0-448,-1-1-200,0 2-632,2-1-432,-9 5 504,-5 0-88,-2 2-120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18796,'0'9'1792,"2"-9"-1167,3 0-305,7 0 744,1-4-312,2-2-824,1-1-2257,3-6 2153,1-3-376,-2 0-288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18028,'0'13'1679,"1"57"2853,0-14-3967,9 59-1,-9-110-542,-1 0 0,1 0 0,1 0 0,-1 0 0,1-1 0,0 1 0,0-1 0,4 7 0,-6-10-8,1 0 1,-1 0-1,1-1 1,0 1-1,-1 0 0,1-1 1,0 1-1,0-1 1,-1 1-1,1-1 1,0 1-1,0-1 1,0 0-1,-1 1 1,1-1-1,0 0 1,0 0-1,0 0 0,0 1 1,1-1-1,0-1 15,0 1-1,0-1 0,0 1 0,-1-1 1,1 0-1,0 1 0,-1-1 1,1 0-1,0 0 0,-1 0 0,1 0 1,-1-1-1,0 1 0,2-2 1,11-12 259,-2-1 0,0 0 1,-1 0-1,0-2 1,14-32-1,22-35 582,-47 84-860,1 0 1,-1 0-1,1 0 0,0 1 1,-1-1-1,1 0 0,0 0 1,-1 0-1,1 1 0,0-1 0,0 0 1,0 1-1,0-1 0,0 0 1,0 1-1,0-1 0,1 1 1,-2 0-11,1 0 0,-1 0 1,1 0-1,-1 0 1,1 1-1,-1-1 1,0 0-1,1 0 1,-1 1-1,0-1 0,1 0 1,-1 1-1,0-1 1,1 0-1,-1 1 1,0-1-1,1 0 0,-1 1 1,0-1-1,0 1 1,0-1-1,0 0 1,1 1-1,-1-1 1,0 1-1,0-1 0,0 1 1,4 44-217,-4-35 153,1 9-78,-2-11 72,1-1 0,1 0 1,-1 0-1,1 0 0,0 0 0,1 1 1,4 10-1,-6-17 64,0-1 0,1 1 0,-1 0 0,1-1 0,-1 1 0,0-1-1,1 1 1,0-1 0,-1 1 0,1-1 0,-1 1 0,1-1 0,-1 0 0,1 1 0,0-1 0,-1 0 0,1 1 0,0-1-1,0 0 1,-1 0 0,1 0 0,0 0 0,-1 0 0,1 0 0,0 0 0,0 0 0,-1 0 0,1 0 0,0 0 0,-1 0-1,1 0 1,0 0 0,0-1 0,-1 1 0,1 0 0,-1 0 0,1-1 0,0 1 0,-1-1 0,1 1 0,0-1 0,25-22 61,-25 22-55,30-36-107,0-2 0,38-67 1,-61 98-3184,-14 22 1436,-3 0 703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3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17860,'0'4'326,"0"-1"1,0 1-1,0-1 0,-1 0 1,1 1-1,-1-1 0,-2 6 1,2-3 109,-1 5-108,-1 1-238,1 1-1,0 0 1,1-1 0,0 1 0,1 0-1,0 0 1,3 15 0,-3-27-84,1 1-1,-1-1 1,1 1 0,-1-1 0,1 0 0,0 1-1,0-1 1,0 0 0,0 1 0,0-1 0,0 0-1,0 0 1,0 0 0,0 0 0,1 0 0,-1 0-1,0 0 1,1 0 0,-1-1 0,0 1 0,1 0-1,-1-1 1,1 1 0,-1-1 0,1 0 0,-1 1-1,1-1 1,-1 0 0,1 0 0,0 0 0,-1 0 0,1 0-1,-1 0 1,1-1 0,-1 1 0,3-1 0,6-2 72,-1 1 0,0-2 0,-1 1 0,15-8 0,2-5 281,0 0 1,0-2-1,24-24 0,-5 5 314,-44 37-662,0 0 1,0-1 0,1 1-1,-1 0 1,0 0-1,0-1 1,0 1-1,1 0 1,-1 0-1,0 0 1,0 0-1,1-1 1,-1 1-1,0 0 1,1 0-1,-1 0 1,0 0-1,0 0 1,1 0-1,-1 0 1,0 0-1,1 0 1,-1 0 0,0 0-1,1 0 1,-1 0-1,0 0 1,1 0-1,-1 0 1,0 0-1,1 0 1,0 10 127,-8 21-125,5-25 20,1-1-36,-1 1 0,1 0 0,0 0 0,1 0 0,-1 0 0,1 0 0,0 0 0,1 7 0,0-12 4,-1 0 1,0 0-1,1 0 0,-1 1 0,1-1 0,-1 0 1,1 0-1,0 0 0,-1 0 0,1 0 1,0 0-1,0 0 0,-1 0 0,1 0 1,0 0-1,0 0 0,2 1 0,-1-2 9,0 1-1,0-1 1,0 1-1,-1-1 1,1 1-1,0-1 0,0 0 1,0 0-1,0 0 1,0 0-1,0 0 1,0-1-1,0 1 1,0 0-1,2-2 0,9-3 33,0-1 0,-1 0 0,1-1 0,-1 0-1,-1-1 1,1-1 0,-2 0 0,1 0 0,-1-1-1,0 0 1,13-19 0,-21 26-147,-1 1-1,1 0 1,-1-1-1,0 1 1,1-1 0,-1 1-1,0-1 1,0 1 0,-1-1-1,1 0 1,0-3 0,-1-2-222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2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10 13771,'-2'-1'81,"-1"0"1,1 0-1,-1-1 1,1 1-1,-1 1 1,1-1-1,-1 0 0,0 1 1,1-1-1,-1 1 1,0 0-1,1 0 1,-1 0-1,0 0 1,-4 1-1,2 1-19,0-1 0,0 1 0,0 0 1,1 0-1,-1 0 0,1 1 0,-9 5 0,-2 5 22,1 1 1,0 0-1,-16 22 1,24-29 5,-28 36 30,2 1-1,2 2 1,2 1-1,2 1 1,2 2-1,3 0 1,1 1-1,3 1 1,-13 70-1,26-102-81,1 0 0,1 0 0,1 0 0,1 0 0,1 1 0,5 32 0,-5-47-13,0 0-1,0 0 0,1 0 0,0 0 0,0 0 0,1-1 1,0 1-1,0-1 0,0 1 0,0-1 0,1 0 1,0 0-1,0-1 0,1 1 0,-1-1 0,1 0 1,0 0-1,0 0 0,0-1 0,0 0 0,1 0 0,-1 0 1,1-1-1,0 1 0,11 2 0,-5-4 63,0 1 0,1-2-1,-1 1 1,0-2 0,1 0-1,-1 0 1,0-1 0,0 0-1,0-1 1,0-1 0,0 0 0,12-6-1,8-5 294,0-2 0,57-40 0,-45 24 259,68-64 0,-90 74-430,0 0 0,-2-2 0,-1 0 0,21-36 1,-35 52-177,0 1 0,-1-1 1,0 0-1,-1-1 1,0 1-1,-1-1 1,1 1-1,-2-1 0,2-17 1,-3 23-63,-1-1 0,1 1 1,-1-1-1,0 1 0,0-1 0,0 1 1,0 0-1,-1-1 0,0 1 0,0 0 1,0 0-1,0 0 0,0 0 0,-1 0 1,0 1-1,0-1 0,0 1 0,0 0 1,-1 0-1,1 0 0,-1 0 1,-5-3-1,-2 1 13,1 0-1,-1 1 1,-1 1 0,1-1 0,0 2 0,-1 0-1,0 0 1,1 1 0,-1 0 0,0 1 0,1 0-1,-1 1 1,-17 4 0,-31 6-265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2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5 13651,'-9'-2'245,"1"1"0,-1 0 0,0 1 0,1 0 0,-1 0 0,0 0 0,1 1 0,-1 1 0,1 0 0,-1 0 0,1 0 0,-1 1 0,-9 5 1,-8 4 187,0 2 0,-38 26 0,31-16-246,2 0-1,0 2 1,2 1-1,1 2 1,1 0-1,1 2 1,-32 52-1,46-64-149,0 1 0,2 1 0,0 0-1,2 1 1,0 0 0,1 0 0,2 1-1,0-1 1,1 1 0,1 0-1,2 0 1,0 1 0,1-1 0,5 33-1,-3-45-19,0 0 0,1 0 0,0 0 0,1 0 0,0 0 1,0-1-1,1 1 0,1-1 0,0-1 0,0 1 0,1-1 0,0 0 0,1 0 0,-1-1 0,2 0 0,-1 0 0,1-1 0,0 0 0,1-1 0,0 0 0,0 0 0,0-1 0,0-1 0,1 0 0,0 0 0,0-1 0,0 0 0,0-1 0,16 2 0,-8-4 49,-1-1-1,0 0 1,0-2-1,-1 0 1,1 0-1,0-2 1,-1 0-1,0-2 1,0 1-1,29-18 1,-17 6 88,0 0-1,-2-3 1,0 0 0,44-46 0,-52 47-54,-2-1 1,0-1-1,-1-1 1,-1 0-1,21-47 0,-30 57-147,-1 0-1,0-1 0,-1 1 0,0-1 0,-1 0 0,-1-1 0,0 1 0,-1 0 0,0-1 0,-1 1 1,-1 0-1,-5-27 0,4 34-10,0 1 0,-1-1 0,1 1 0,-2 0 1,1 0-1,-1 0 0,1 0 0,-2 0 0,1 1 0,-1 0 1,1 0-1,-2 0 0,1 0 0,0 1 0,-1 0 1,0 0-1,0 1 0,0-1 0,0 1 0,0 0 0,-14-3 1,-36-7-384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2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17556,'1'0'1408,"-2"0"-1192,-5 3-512,3-3 2545,3 2-1913,0-8 16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57 275 20388,'-8'18'1013,"-1"0"-508,1 1 0,1 0-1,0 0 1,-7 37 0,12-46-422,1 0-1,1 0 0,-1 0 1,3 17-1,-2-25-71,0 1-1,0-1 1,1 0 0,0 1-1,-1-1 1,1 0 0,0 1-1,0-1 1,0 0-1,0 0 1,0 0 0,1 0-1,-1 0 1,1 0-1,-1 0 1,1-1 0,0 1-1,0-1 1,0 1 0,0-1-1,0 1 1,0-1-1,0 0 1,0 0 0,4 1-1,0 0 16,1-2-1,-1 1 1,1-1-1,-1 0 1,1 0-1,-1-1 1,1 1-1,-1-2 1,0 1-1,1-1 1,-1 0-1,0 0 0,10-5 1,6-4 85,0-2 1,26-18-1,-6-2 113,-1-2 1,-2-2-1,51-60 1,-90 96-223,1 0 1,-1 1 0,0-1 0,1 0 0,-1 1-1,1-1 1,0 1 0,-1-1 0,1 1-1,-1-1 1,1 1 0,0-1 0,-1 1 0,1 0-1,0-1 1,-1 1 0,1 0 0,1-1-1,0 12 22,-13 32-18,8-33-4,-7 22-15,-17 74 38,24-91-76,1-1 0,0 1-1,1 0 1,2 30 0,-1-43 16,0-1 0,0 1 1,0 0-1,0 0 1,1 0-1,-1-1 1,1 1-1,-1 0 0,1 0 1,0-1-1,0 1 1,0 0-1,0-1 1,0 1-1,0-1 0,0 1 1,0-1-1,0 0 1,1 0-1,-1 1 1,3 0-1,-3-1-35,1-1 1,0 1-1,0-1 0,0 1 0,0-1 0,0 0 1,0 0-1,0 0 0,-1 0 0,1 0 1,0-1-1,0 1 0,0 0 0,0-1 0,0 0 1,3-1-1,4-2-258,0-1 0,-1-1 0,1 1 0,-1-1 0,0-1 0,9-8 0,4-9-327,-1 0-1,0-1 0,-2-1 0,-1-1 1,-2-1-1,15-33 0,-1-8-29,28-107 0,-52 159 1114,-1-1 0,2-26 0,-8 33 831,-4 16-353,-6 18 108,-41 112 2075,47-115-2801,0 0 0,2 0-1,0 0 1,1 1 0,1 21 0,1-37-237,2 0 0,-1 0-1,0-1 1,1 1 0,0 0 0,0-1 0,3 8 0,-3-10-34,0-1 0,0 1 0,0 0-1,0-1 1,0 1 0,0-1 0,0 1 0,1-1 0,-1 0 0,1 1-1,-1-1 1,1 0 0,-1 0 0,1 0 0,0 0 0,0 0 0,-1 0-1,1-1 1,0 1 0,0-1 0,3 1 0,7 0 20,1 0-1,0-1 1,0 0 0,0-1 0,24-5 0,-27 3-36,1 1 1,-1 1 0,1 0-1,0 0 1,0 1 0,-1 0-1,1 1 1,0 0 0,10 4-1,-18-5 2,0 1-1,0 1 1,-1-1-1,1 0 1,0 1-1,-1-1 1,1 1 0,-1 0-1,0 0 1,0 0-1,1 0 1,-1 0-1,-1 1 1,1-1-1,0 0 1,0 1-1,-1 0 1,0-1-1,1 1 1,-1 0 0,0-1-1,0 1 1,-1 0-1,1 0 1,0 0-1,-1 0 1,0 0-1,0 0 1,0 5-1,-1-1 35,1 0 1,-2-1-1,1 1 0,-1 0 0,0-1 0,0 0 0,0 1 0,-1-1 0,0 0 0,0 0 1,-1-1-1,-5 7 0,3-5 54,0 0 0,-1-1 0,0 1 0,0-2 0,0 1 0,-1-1 0,0 0 0,0-1 0,0 0 0,-10 4 0,16-7-127,-1 0 0,0 0 0,0 0 0,0-1 0,0 1 0,0-1 0,0 1 0,0-1 0,0 0 0,0 0 0,0-1 0,0 1 0,0 0 0,0-1 0,0 0 0,0 0 0,0 0 0,0 0 0,0 0 0,1-1 0,-1 1 0,0-1 0,1 0 0,0 1 0,-1-1 0,1 0 0,0-1 0,0 1 0,0 0 0,0-1 0,0 1 0,1-1 0,-3-3 0,1-1-55,0-1-1,0 1 1,1-1-1,0 0 1,0 0-1,1 0 1,-1-10-1,-1-22-428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132 258 21357,'3'-2'166,"-1"1"0,0 0 0,1 0 0,-1-1 0,0 1 0,0-1 0,0 0 0,0 0 0,-1 0 0,1 0 0,0 0 0,-1 0 0,1 0 0,-1 0 0,0-1 0,0 1 0,0 0 0,0-1 0,0 1 0,0-1 0,-1 1 0,1-1 0,-1 1 0,0-1 0,0 0 0,0 1 0,0-1 0,0 1 0,0-1 0,-1 0 0,1 1 0,-1-1 0,0 1 0,0-1 0,1 1 0,-3-3 0,2 2-133,0 0 0,0 0 0,-1 0 0,1 1 0,-1-1 0,0 0 0,1 1 0,-1-1 0,0 1 0,0 0 0,-1 0-1,1-1 1,0 1 0,-1 1 0,1-1 0,-1 0 0,0 1 0,0-1 0,1 1 0,-1 0 0,0 0 0,0 0 0,0 0 0,0 1 0,0-1 0,0 1 0,-1 0 0,1-1 0,0 1 0,0 1 0,-3-1 0,1 3-40,0-1-1,0 0 1,0 1 0,0 0 0,1 0-1,-1 0 1,1 1 0,0 0-1,0 0 1,0 0 0,0 0-1,1 0 1,0 1 0,0-1 0,-5 11-1,6-12 1,1 0 0,0 0 0,0 0-1,0 1 1,0-1 0,0 0 0,1 1-1,-1-1 1,1 0 0,0 1 0,0-1-1,1 5 1,-1-6 4,1 0 0,-1 0 0,1 0 0,0 0 0,0 0 0,0 0 0,0 0 0,0 0 0,1 0 0,-1 0 0,0-1 0,1 1 0,0 0 0,-1-1 0,1 0 0,0 1 0,0-1 0,-1 0-1,1 0 1,3 1 0,3 1-1,-1 0-1,1 0 0,0-2 1,0 1-1,1-1 1,-1 0-1,0 0 0,10-1 1,72-7 12,-68 4-4,236-31 163,-250 32-151,0 1-1,0-1 1,0 0 0,11-5 0,-16 5-4,1 0 0,-1 0 1,1-1-1,-1 1 0,0-1 1,0 0-1,0 0 0,0 0 1,0 0-1,4-7 0,11-15-304,26-28-1,-1 2-2134,-41 49 2214,-1 1 0,1-1 0,-1 0 0,1 0 0,-1 0 0,0 0 0,0 0 0,0 0 0,0-1 0,0 1 0,-1 0 0,1 0 0,0-1 0,-1 1 0,0 0 1,0-1-1,1 1 0,-1 0 0,-1-1 0,1 1 0,-1-3 0,-7-10-1069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09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15875,'-4'2'1641,"2"-2"-833,7 1-192,5 4-40,5-5-160,7 1 656,7 0-167,9-1-233,5-1-192,5 0-144,-3-2-120,-4 1-392,-4 2-280,-14 2-568,-8 2 864,-12 3-168,-4 3-129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18388,'0'-1'1968,"26"8"-1255,10-7-297,17 4 1224,8 0-864,7 4-344,3 3 40,-8-7-288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19956,'1'0'77,"0"0"0,0 1 0,0-1-1,0 0 1,0 0 0,-1 1 0,1-1 0,0 0-1,0 1 1,0-1 0,0 1 0,0-1 0,-1 1-1,1 0 1,0-1 0,0 1 0,-1 0 0,1-1-1,-1 1 1,1 0 0,0 0 0,-1 0 0,1 0-1,-1-1 1,0 1 0,1 0 0,-1 0 0,0 0-1,1 0 1,-1 0 0,0 0 0,0 2 0,1 39 573,-1-29-169,1 191 1328,0-192-1772,0 1 0,1 0 1,0-1-1,5 16 1,-7-26-36,1 0 0,0 0 0,0 0 0,0 0 0,0 0 0,0 0 1,0-1-1,0 1 0,0 0 0,1-1 0,-1 1 0,1-1 0,-1 0 1,1 1-1,1 0 0,-1-1-2,-1-1-1,1 0 1,-1 1-1,1-1 1,-1 0 0,1 0-1,-1 0 1,1 0 0,-1 0-1,1 0 1,-1-1 0,1 1-1,-1 0 1,0-1-1,1 1 1,-1-1 0,1 1-1,-1-1 1,0 0 0,0 0-1,1 0 1,-1 1 0,0-1-1,1-2 1,9-6-10,-1-1 0,-1 0 0,1 0 0,-2-1 0,0 0 0,9-16-1,37-78-49,-50 97 56,71-171-91,-43 99 58,-32 80 37,0 0 0,0 0 0,0 0 0,0 0-1,0 0 1,1 0 0,-1 0 0,0 0 0,0 0 0,0 0 0,0 0-1,0 0 1,0 0 0,0 0 0,0 0 0,0 0 0,0 0 0,0 0 0,0 0-1,0 0 1,1 0 0,-1 0 0,0 0 0,0 0 0,0 0 0,0 0-1,0 0 1,0 0 0,0 0 0,0 0 0,0 0 0,0 0 0,0 0 0,0 0-1,0 0 1,0 0 0,0 0 0,1-1 0,-1 1 0,0 0 0,0 0-1,0 0 1,0 0 0,0 0 0,0 14-5,-4 22-4,-4 15-12,-18 127 161,23-142-45,1 0-1,2 0 1,5 36 0,-4-64-60,1-1 1,-1 0-1,1 0 1,4 9-1,-5-14-24,0-1-1,-1 1 1,1-1-1,0 0 1,0 1-1,0-1 1,0 0-1,0 0 0,0 1 1,0-1-1,2 1 1,-2-2-7,0 1 0,-1-1 0,1 0 1,0 0-1,-1 1 0,1-1 0,0 0 0,-1 0 0,1 0 1,0 0-1,-1 0 0,1 0 0,0 0 0,-1 0 0,1 0 1,0-1-1,0 1 0,-1 0 0,1 0 0,-1 0 1,1-1-1,0 1 0,-1 0 0,1-1 0,-1 1 0,2-2 1,0 1-6,-1-1 0,0 0 0,1 1 0,-1-1 0,0 0-1,0 0 1,0 0 0,0 0 0,0-1 0,0 1 0,-1 0 0,1 0 0,-1 0 0,1-1 0,-1 1 0,0 0 0,0 0 0,0-1 0,0 1 0,0 0 0,-1 0 0,0-3 0,-2-9-21,0 1 0,-7-18 1,9 26 11,-7-18-53,0 1 1,-1-1-1,-1 2 0,-2-1 1,0 1-1,-1 1 0,-16-19 0,14 26-44,15 13 103,0 0 1,0 0-1,0 0 1,0 0-1,-1 0 1,1 0 0,0 0-1,0 0 1,0 0-1,-1-1 1,1 1-1,0 0 1,0 0-1,0 0 1,-1 0-1,1 0 1,0 0 0,0 0-1,0 1 1,-1-1-1,1 0 1,0 0-1,0 0 1,0 0-1,-1 0 1,1 0-1,0 0 1,0 0 0,0 0-1,0 1 1,0-1-1,-1 0 1,1 0-1,0 0 1,0 0-1,0 0 1,0 1-1,0-1 1,-1 0 0,1 2-21,0 0 1,0 0 0,0 0 0,0 0 0,1 0-1,-1 0 1,0 0 0,1-1 0,-1 1 0,1 0-1,0 0 1,0 0 0,1 2 0,2 3-180,0 0 1,0-1 0,1 1 0,0-1 0,0 0-1,1 0 1,-1-1 0,1 1 0,1-1 0,-1-1-1,1 1 1,-1-1 0,1 0 0,1-1 0,-1 1-1,0-1 1,1-1 0,-1 0 0,16 3-1,-2-2-121,-1-1 0,0-2-1,1 0 1,-1 0 0,0-2-1,34-7 1,1-4-296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 16708,'0'0'73,"0"-1"1,0 1-1,0 0 1,-1 0-1,1-1 0,0 1 1,0 0-1,-1 0 1,1 0-1,0-1 1,-1 1-1,1 0 1,0 0-1,-1 0 1,1 0-1,0 0 1,-1-1-1,1 1 1,0 0-1,-1 0 1,1 0-1,0 0 1,-1 0-1,1 0 1,0 0-1,-1 0 1,1 0-1,0 1 1,-1-1-1,1 0 1,0 0-1,-1 0 1,1 0-1,0 0 1,-1 0-1,1 1 1,0-1-1,0 0 1,-1 0-1,1 1 0,-17 10 678,1 2 355,0 1 0,1 1 1,-25 32-1,34-39-955,0 0 0,1 0 0,0 0 0,0 1 0,1 0 0,0 0 0,1 0 0,0 1 1,0-1-1,-2 18 0,5-26-139,0 1 1,0-1 0,0 0-1,0 1 1,0-1-1,0 0 1,0 0 0,0 1-1,0-1 1,1 0-1,-1 0 1,1 1 0,-1-1-1,1 0 1,-1 0 0,1 0-1,0 0 1,-1 0-1,1 0 1,0 0 0,0 0-1,0 0 1,1 1 0,0-1-4,-1 0 1,1-1-1,0 1 1,-1-1 0,1 1-1,0-1 1,0 0-1,-1 1 1,1-1-1,0 0 1,0 0 0,0 0-1,-1-1 1,4 0-1,3-1-2,-1 0-1,0 0 1,0-1-1,0 0 1,0 0-1,-1-1 1,8-5-1,12-12 2,-2-1-1,0-1 0,-1-2 0,-2 0 0,24-35 0,-32 47-40,-13 13 31,0 0 0,0 0 1,0 0-1,1 0 1,-1 0-1,0 0 1,0 0-1,0 0 0,1 0 1,-1 0-1,0 1 1,0-1-1,0 0 0,0 0 1,1 0-1,-1 0 1,0 0-1,0 0 0,0 1 1,0-1-1,0 0 1,0 0-1,0 0 0,1 0 1,-1 1-1,0-1 1,0 0-1,0 0 1,0 0-1,0 1 0,0-1 1,0 0-1,0 0 1,0 0-1,0 1 0,0-1 1,0 0-1,0 0 1,0 0-1,0 1 1,-5 31-65,3-21 55,-1 1 6,1-1 0,-2 25 0,3-35 9,1 1 0,0 0 0,0-1 0,0 1 0,0 0 0,0-1 0,1 1 0,-1-1 0,0 1 0,1 0 0,-1-1 0,1 1-1,-1-1 1,1 1 0,0-1 0,0 1 0,0-1 0,0 1 0,0-1 0,0 0 0,0 0 0,0 1 0,0-1 0,1 0-1,-1 0 1,0 0 0,1 0 0,2 1 0,-1-2 3,-1 0 0,1 1 0,0-1 0,-1 0 0,1-1 0,-1 1 0,1 0 0,0-1 0,-1 1 0,1-1 0,-1 0 0,1 0 0,-1 0 0,5-2 0,35-24 9,-29 17-16,19-13-21,-15 11-26,-1 1 0,36-18 0,-51 28 42,0 0-1,0 1 1,0-1 0,1 1-1,-1-1 1,0 1 0,0-1 0,0 1-1,0 0 1,0-1 0,1 1-1,-1 0 1,0 0 0,0 0 0,0 0-1,1 0 1,-1 0 0,0 0 0,0 1-1,0-1 1,0 0 0,1 1-1,-1-1 1,0 1 0,0-1 0,0 1-1,0-1 1,0 1 0,0 0 0,0-1-1,0 1 1,1 1 0,-1 2-6,1 0 0,-1-1 0,1 1 0,-1 0 0,0 0 0,-1 0 0,1 0-1,0 5 1,-1-3 9,1 0-1,0 0 1,0-1-1,4 11 1,-4-15 4,-1 0 1,1 0 0,-1 0-1,1 1 1,0-1 0,0 0 0,-1 0-1,1 0 1,0 0 0,0-1-1,0 1 1,0 0 0,0 0-1,0 0 1,1-1 0,-1 1-1,0-1 1,0 1 0,0-1 0,1 1-1,-1-1 1,0 0 0,0 1-1,1-1 1,1 0 0,3 0 7,0-1 0,-1 1 0,1-1 1,0 0-1,-1-1 0,1 0 0,8-3 1,41-23 36,-15 7-163,-35 19 140,3-2-251,-1 0 0,1 1 1,0 1-1,12-3 1,-18 4 127,0 1 0,0 0 1,-1 0-1,1 0 1,0 0-1,0 0 0,0 0 1,-1 0-1,1 1 1,0-1-1,0 0 0,0 1 1,-1 0-1,1-1 1,0 1-1,-1 0 1,1 0-1,-1 0 0,1 0 1,-1 0-1,1 0 1,-1 1-1,0-1 0,0 0 1,0 1-1,2 1 1,4 7-673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112 251 19164,'-13'12'637,"0"1"-1,1 0 1,1 1 0,-16 26 0,22-33-498,0 2 0,1-1 0,0 0 0,1 1 0,0 0 0,0 0 0,1 0 0,0 0 0,0 0 0,0 15 0,2-23-127,0 1-1,0 0 1,0-1 0,0 1-1,0 0 1,0 0-1,0-1 1,1 1-1,-1 0 1,1-1 0,-1 1-1,1-1 1,0 1-1,-1 0 1,1-1 0,0 0-1,0 1 1,0-1-1,0 1 1,0-1 0,0 0-1,1 0 1,-1 0-1,0 0 1,1 0 0,-1 0-1,1 0 1,-1 0-1,1 0 1,-1 0 0,1-1-1,-1 1 1,1-1-1,0 1 1,-1-1 0,1 0-1,0 0 1,0 0-1,-1 0 1,1 0 0,0 0-1,-1 0 1,1 0-1,3-1 1,4-2 2,1 1 0,-1-2 0,1 1-1,-1-1 1,0-1 0,12-7 0,6-7 1,-2 0 1,0-2-1,-1-1 0,-2-1 1,0-1-1,-1 0 1,-2-2-1,0 0 0,-2-2 1,-1 0-1,-1 0 1,13-36-1,-25 47 16,-7 18 16,-4 10 4,-5 11 96,1 2 0,2-1 0,0 1 0,-12 48 0,18-56-45,1 0 0,1-1 0,0 1 0,2 0 0,-1 0 0,2 0 0,0 0 0,1 0 0,5 21 0,-6-32-67,1-1 0,-1 1-1,1 0 1,0-1-1,1 1 1,-1-1 0,1 0-1,0 0 1,0 0 0,0 0-1,1 0 1,-1-1 0,1 1-1,0-1 1,0 0-1,0 0 1,0 0 0,9 3-1,-7-3-20,1-1 0,0 0 0,0-1-1,0 1 1,0-1 0,0-1 0,0 1 0,0-1-1,0 0 1,0-1 0,0 0 0,0 0-1,7-2 1,-1-1-5,0-1-1,0 0 1,-1 0-1,0-2 1,0 1 0,-1-1-1,1-1 1,-2 0-1,1-1 1,-1 0-1,14-17 1,-14 15-10,-1 0 0,0-1 0,-1-1 1,-1 1-1,0-2 0,0 1 0,-1 0 0,-1-1 0,0 0 0,3-21 1,-7 30 4,0 0 1,-1 0 0,0 0 0,0 0 0,0 0 0,0 0 0,-1 0 0,0 0-1,0 0 1,-1 0 0,-2-8 0,3 12-3,1-1-1,-1 1 0,0 0 1,0 0-1,1 0 1,-1 0-1,0 0 1,0 0-1,0 1 1,0-1-1,0 0 1,0 0-1,0 1 0,0-1 1,0 0-1,0 1 1,-1-1-1,1 1 1,0 0-1,-2-1 1,1 1-1,0 0 1,0 0 0,-1 1 0,1-1-1,0 1 1,0-1 0,0 1 0,0 0 0,0-1-1,0 1 1,0 0 0,0 0 0,0 1-1,0-1 1,-3 3 0,-2 2 6,0 1 0,1-1 1,0 1-1,0 1 0,0-1 0,1 1 1,0 0-1,1 0 0,-6 12 0,5-8 4,1 1 0,0-1 0,1 1 0,0 0 0,1-1 1,-1 18-1,3-26-6,0 0 1,0 0 0,0 0 0,1 0 0,-1 0 0,1 0 0,0 0-1,0 0 1,1 0 0,-1 0 0,1-1 0,0 1 0,3 5 0,-3-7-2,0 0 1,0 0 0,0 0 0,0 0 0,0 0 0,0-1 0,1 1-1,-1-1 1,1 0 0,-1 1 0,1-1 0,-1 0 0,1 0-1,-1-1 1,1 1 0,0-1 0,0 1 0,-1-1 0,1 0-1,5 0 1,1-1 6,0 0-1,0-1 0,0 0 1,-1-1-1,1 0 0,-1 0 1,1-1-1,-1 0 0,0 0 0,9-7 1,9-8 0,36-33 1,-37 28-16,0 0 0,-2-2 0,0-1 0,-2 0 1,-1-2-1,-1 0 0,28-61 0,-44 83-4,0 0 1,-1 0-1,0 0 1,0 0-1,0-1 1,-1 1-1,0-1 1,0-7-1,-1 14 6,0 1-1,0-1 1,0 0 0,0 0-1,0 1 1,0-1-1,-1 0 1,1 1-1,0-1 1,0 0 0,0 0-1,-1 1 1,1-1-1,0 1 1,-1-1-1,1 0 1,-1 1 0,1-1-1,-1 1 1,1-1-1,-1 1 1,1-1-1,-1 1 1,0-1 0,1 1-1,-1 0 1,1-1-1,-1 1 1,0 0-1,1-1 1,-1 1 0,0 0-1,0 0 1,1 0-1,-1 0 1,0-1-1,1 1 1,-1 0 0,0 0-1,0 1 1,1-1-1,-2 0 1,-2 1-6,1 0-1,0 0 1,0 0 0,0 1 0,0-1 0,0 1 0,-4 3 0,-2 2-4,0 1 0,1 0 1,0 1-1,1 0 0,0 0 0,0 1 1,1 0-1,0 0 0,-5 14 1,3-6 14,1 0 0,1 0 0,1 1 0,-6 35 0,10-42-27,0 0 0,1-1 1,1 1-1,-1 0 0,2 0 0,0-1 0,0 1 1,1 0-1,1-1 0,4 11 0,-7-18 27,1-1 0,0 1 0,-1-1 0,1 0 0,0 1 0,1-1 1,-1 0-1,1 0 0,-1-1 0,1 1 0,0 0 0,0-1 0,0 0 0,0 0 0,0 0 0,1 0 0,-1 0 0,0-1 0,1 1 0,0-1 0,-1 0 0,1 0 0,0 0 0,0 0 0,-1-1 0,1 0 0,0 0 0,0 0 0,0 0 0,-1 0 0,1-1 0,0 0 1,0 0-1,4-1 0,36-18-67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29 18260,'3'-21'2313,"-3"21"-2240,0-1 0,0 1 0,0 0-1,0-1 1,0 1 0,-1-1 0,1 1 0,0 0 0,0-1 0,0 1 0,-1 0-1,1-1 1,0 1 0,0 0 0,-1-1 0,1 1 0,0 0 0,0 0 0,-1-1-1,1 1 1,0 0 0,-1 0 0,1 0 0,-1 0 0,1-1 0,0 1-1,-1 0 1,-2 0 128,1 0 0,0 1 1,-1-1-1,1 0 0,0 1 0,0 0 0,0-1 0,-1 1 0,1 0 0,0 0 0,0 0 0,0 1 0,-3 2 0,-10 7 178,0 0 0,1 2 0,1-1 0,-17 22 1,22-26-353,2 1 0,0 0 0,0 1 0,0-1 1,1 1-1,0 0 0,1 1 0,-5 17 1,9-27-28,0 0 1,0 0 0,0 0 0,0 1-1,0-1 1,0 0 0,0 0 0,0 0 0,0 0-1,0 0 1,0 1 0,1-1 0,-1 0-1,0 0 1,1 0 0,-1 0 0,1 0 0,0 0-1,-1 0 1,1 0 0,0 0 0,-1 0 0,1-1-1,0 1 1,0 0 0,0 0 0,0-1-1,0 1 1,0 0 0,0-1 0,0 1 0,0-1-1,0 1 1,0-1 0,0 0 0,2 1-1,5 1-5,0-1-1,0 0 1,0 0-1,11-1 0,-4 0-10,13 2-24,-3-2 13,1 2 0,-1 1 0,0 0 0,41 13 0,-63-15 24,0 0 0,0 1 0,1-1 0,-1 1 0,0 0 0,0 0 0,-1 0 0,1 0 0,0 1 0,-1-1 0,4 5 0,-5-6 3,0 0 1,-1 1 0,1-1-1,0 0 1,-1 1-1,1-1 1,-1 0-1,1 1 1,-1-1 0,0 1-1,0-1 1,0 1-1,0-1 1,0 1 0,0-1-1,0 1 1,0-1-1,0 0 1,-1 1-1,1-1 1,-1 1 0,1-1-1,-1 0 1,1 1-1,-1-1 1,0 0-1,0 1 1,0-1 0,-1 2-1,-8 7-33,1-1 0,-2 0 0,1 0 0,-1-1-1,0-1 1,-1 0 0,0 0 0,0-1 0,-1-1 0,1 0-1,-1 0 1,0-2 0,0 1 0,-19 1 0,30-5 27,0 1 0,0-1 0,0 0 0,0 0 0,0 0 0,0 0 0,0 0 0,0 0 0,0 0 0,0-1 0,1 1 0,-1-1 0,0 0 0,0 1 0,0-1 0,0 0 0,1 0 0,-1 0 0,0 0 0,1 0 0,-3-3 0,-6-19-142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18100,'0'0'59,"-1"0"0,1 1 0,0-1 0,0 0 0,-1 0 0,1 0 0,0 0 0,0 0 0,0 0 0,-1 0 0,1 0 0,0 1 0,0-1 0,0 0 0,0 0 0,-1 0 0,1 0 0,0 1 0,0-1 0,0 0 0,0 0 0,0 0 0,-1 1 0,1-1 0,0 0 0,0 0 0,0 0 0,0 1 0,0-1 0,0 0 0,0 0 0,0 1 0,0-1 0,0 0 0,0 0 0,0 0 0,0 1 0,0-1 0,0 0 0,0 0 0,0 1 0,0-1 0,1 0 0,-1 1 0,-1 15 356,-16 366 4632,5-213-4198,9-129-692,1-23-96,0-1 0,2 0 1,0 1-1,1-1 1,4 25-1,-5-39-55,0-1-1,0 1 1,1-1-1,-1 0 1,0 1-1,1-1 1,-1 0-1,1 1 1,-1-1-1,1 0 1,-1 0-1,1 1 1,0-1-1,0 0 1,0 0-1,0 0 1,0 0-1,0 0 1,0 0-1,0 0 1,0 0-1,0-1 1,0 1-1,0 0 1,1-1-1,-1 1 1,0 0-1,1-1 1,-1 0-1,2 1 1,0-1-3,-1-1 0,1 0 0,-1 1 0,0-1-1,1 0 1,-1 0 0,0-1 0,0 1 0,0 0 0,0-1 0,0 1 0,0-1 0,0 0 0,0 0-1,0 1 1,1-4 0,11-13-12,0-1 1,-2 0-1,0-1 0,9-21 0,33-88 1,-45 108 2,9-26-52,-4 7-38,1 2 0,2 0 0,2 0 0,37-54 0,-52 87 69,0 0 0,1 0 0,0 0 0,7-5 1,-11 9 20,0 0 0,1 0 0,-1 0 0,1 0 1,-1 0-1,1 0 0,-1 1 0,1-1 0,-1 0 1,1 1-1,0 0 0,-1-1 0,1 1 1,0 0-1,0 0 0,-1 0 0,1 0 0,0 0 1,-1 0-1,4 1 0,-4-1 7,0 1 0,-1-1 0,1 1 0,-1-1-1,1 1 1,-1-1 0,1 1 0,-1-1 0,1 1 0,-1-1-1,1 1 1,-1 0 0,0-1 0,0 1 0,1 0 0,-1-1 0,0 1-1,0 0 1,1 0 0,-1-1 0,0 1 0,0 0 0,0 0 0,0-1-1,0 1 1,0 0 0,0-1 0,-1 1 0,1 0 0,0 0-1,0 0 1,-9 24 28,9-24-26,-11 22 44,-2 0 1,0-1-1,-1-1 1,-1 0-1,-1-1 1,-1-1-1,0 0 1,-2-1-1,-27 20 1,41-34-101,-1 0 1,1 0 0,-1-1 0,0 0-1,0 0 1,0-1 0,-1 1 0,-6 1-1,11-4-3,1 0 0,0 0 0,0 0 0,-1 0-1,1 0 1,0 0 0,0 0 0,-1 0 0,1 0-1,0-1 1,0 1 0,0 0 0,-1-1 0,1 1-1,0-1 1,0 1 0,0-1 0,0 0 0,-2-1-1,2 1-51,0-1 0,0 0 0,0 1-1,0-1 1,0 0 0,1 0-1,-1 1 1,0-1 0,1 0-1,0 0 1,-1 0 0,1 0 0,0 0-1,0 0 1,0 0 0,0 0-1,0-2 1,1-4-120,1-1 0,-1 0 0,1 1 0,1-1 0,6-16 0,11-14-692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61 413 17220,'-1'4'342,"1"1"0,-1-1 0,0 0 0,0 1 0,-1-1 0,1 0 0,-1 0 0,0 0 0,0 0 0,0 0 0,-1-1 0,-2 5 0,-7 11 1358,7-8-1141,0-1 0,1 1-1,-4 12 1,7-19-488,0-1 1,1 0-1,-1 1 0,1-1 0,-1 1 1,1-1-1,0 1 0,1-1 0,-1 1 0,1-1 1,-1 1-1,1-1 0,0 0 0,3 7 1,-4-9-55,1 0 1,0 0-1,0 0 1,-1 0-1,1 0 1,0 0-1,0 0 0,0 0 1,0 0-1,0 0 1,0-1-1,0 1 1,0 0-1,1-1 1,-1 1-1,0-1 1,0 1-1,1-1 1,-1 0-1,2 1 1,0-1-1,0 0 0,1 0 0,-1 0 1,0 0-1,0-1 0,1 1 1,-1-1-1,3-1 0,6-2 3,0-1-1,-1-1 0,14-8 1,77-59 55,-8 4-25,-92 68-51,0-1-1,1 0 1,-1 1-1,1 0 1,0 0-1,-1 0 1,1 0 0,0 0-1,0 0 1,5 0-1,-8 1 3,1 0-1,0 1 0,0-1 1,0 1-1,0-1 0,0 1 1,-1-1-1,1 1 0,0-1 1,0 1-1,-1-1 0,1 1 1,-1 0-1,1 0 0,0-1 1,-1 1-1,1 0 1,-1 0-1,1 0 0,-1-1 1,0 1-1,1 0 0,-1 0 1,0 0-1,0 0 0,0 0 1,0 0-1,1 0 0,-1 0 1,0 0-1,-1 0 0,1-1 1,0 3-1,0 11-14,-1 0-1,-3 22 1,2-25-8,0 0-1,1 0 1,1 0-1,0 1 1,2 13 0,-2-25 11,0 1 1,0 0-1,0 0 1,0-1 0,0 1-1,0 0 1,1 0-1,-1-1 1,0 1-1,1 0 1,-1 0 0,0-1-1,1 1 1,-1 0-1,1-1 1,-1 1-1,1-1 1,-1 1-1,1-1 1,0 1 0,-1-1-1,1 1 1,0-1-1,-1 1 1,1-1-1,0 0 1,-1 1-1,1-1 1,0 0 0,0 0-1,-1 0 1,1 0-1,0 1 1,0-1-1,0 0 1,-1 0-1,1 0 1,0-1 0,0 1-1,0 0 1,-1 0-1,1 0 1,0 0-1,0-1 1,-1 1-1,1 0 1,0-1 0,-1 1-1,1-1 1,1 0-1,4-3-117,0 0 0,0 0 0,0-1-1,6-5 1,33-34-2298,79-98 1,-100 110 1269,-2-1 0,-1-1 0,-2-1 1,20-49-1,-36 77 1219,0 0 0,-1-1 0,0 1 0,0-1 0,-1 1 0,0-1 0,0 0 0,-1-13 0,0 21-36,0 0 1,0 0-1,0-1 1,0 1-1,0 0 0,0 0 1,0 0-1,0-1 1,0 1-1,0 0 1,0 0-1,0 0 1,0 0-1,0-1 0,0 1 1,0 0-1,0 0 1,0 0-1,-1 0 1,1-1-1,0 1 1,0 0-1,0 0 0,0 0 1,0 0-1,0 0 1,0 0-1,-1 0 1,1-1-1,0 1 1,0 0-1,0 0 0,0 0 1,-1 0-1,1 0 1,0 0-1,0 0 1,0 0-1,0 0 1,-1 0-1,1 0 0,0 0 1,0 0-1,0 0 1,0 0-1,-1 0 1,1 0-1,0 0 1,0 0-1,0 0 0,0 0 1,-1 0-1,-9 10 968,-8 15 919,9-8-1038,0 0 0,1 0 0,1 1 0,1 0 0,-6 27 0,8-26-653,0 1 1,2 0-1,0 0 0,1 0 1,2 1-1,0-1 0,0 0 1,9 33-1,-7-42-221,0 0 1,1 0-1,0-1 0,1 1 1,0-1-1,1 0 0,8 11 1,-12-19-15,0 1 0,0-1 0,0 1 0,1-1 0,-1 0 1,1 0-1,-1 0 0,1 0 0,-1 0 0,1-1 0,0 1 0,0-1 0,0 0 0,0 0 1,0 0-1,0 0 0,0 0 0,1-1 0,-1 1 0,0-1 0,0 0 0,0 0 1,1 0-1,-1 0 0,0-1 0,0 1 0,0-1 0,0 0 0,0 0 0,4-2 0,2-1-37,-1-1-1,0 0 1,0 0-1,-1-1 0,0 0 1,1 0-1,-2-1 0,12-14 1,0-3-111,24-41 0,-3-8 35,-3-2 0,-3-1 0,25-90 0,-47 124 123,-9 31 4,-8 30 4,-6 25 109,-9 63 0,19-92-67,1-1 0,0 1 0,1 0-1,1 0 1,0 0 0,1-1 0,0 1 0,8 22-1,-8-31-49,1-1 0,0 0-1,1 1 1,-1-1 0,1 0 0,0-1-1,0 1 1,1-1 0,-1 1-1,1-1 1,0-1 0,0 1-1,0-1 1,1 0 0,-1 0-1,1 0 1,0-1 0,0 0 0,0 0-1,0 0 1,0-1 0,0 0-1,0 0 1,0-1 0,0 1-1,1-1 1,-1-1 0,0 1-1,0-1 1,0 0 0,1 0 0,-1-1-1,-1 0 1,1 0 0,0-1-1,9-4 1,-14 6-41,-1 1 0,1 0 0,0-1 0,-1 1 1,1 0-1,-1-1 0,1 1 0,-1 0 0,1-1 0,-1 1 0,1-1 0,-1 1 0,1-1 0,-1 0 1,0 1-1,1-1 0,-1 1 0,0-1 0,0 0 0,1 1 0,-1-1 0,0 1 0,0-1 1,0 0-1,0-1 0,0 2-24,0-1 0,-1 0 0,1 1 0,-1-1 0,1 1 0,-1-1 0,1 1 0,-1-1 0,0 1 0,1-1 0,-1 1 0,0 0 0,1-1 0,-1 1 0,0 0 0,0-1 0,1 1 0,-2 0 0,-37-6-1810,22 6 1277,-78-6-1188,83 5 2024,1-1 1,0-1-1,0 0 0,0 0 0,0-1 0,-13-7 0,23 10-126,-1 1-1,1-1 1,0 0-1,-1 0 1,1 0 0,0 0-1,-1 0 1,1 0-1,0 0 1,0 0-1,0-1 1,0 1-1,-1-2 1,2 2-45,0 1 0,-1-1 1,1 1-1,0-1 0,0 1 0,0-1 0,0 1 1,0-1-1,0 1 0,0-1 0,1 1 0,-1-1 1,0 1-1,0-1 0,0 1 0,0 0 0,1-1 1,-1 1-1,0-1 0,0 1 0,1 0 0,-1-1 0,0 1 1,1-1-1,-1 1 0,0 0 0,1 0 0,0-1 1,2-1 106,0 0 0,0 1 0,0-1 0,1 1 1,-1 0-1,0 0 0,1 0 0,-1 1 0,1-1 1,4 1-1,189-14 240,-146 9-508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43 18308,'5'-7'702,"-3"4"-340,1 0 1,-1-1 0,0 1-1,0-1 1,-1 1 0,3-8 0,-4 11-326,1-1 1,-1 1-1,0 0 1,0 0-1,0 0 1,0 0-1,0 0 1,0 0-1,0-1 1,0 1 0,0 0-1,0 0 1,0 0-1,0 0 1,0 0-1,0-1 1,0 1-1,-1 0 1,1 0-1,0 0 1,0 0 0,0 0-1,0 0 1,0-1-1,0 1 1,0 0-1,0 0 1,0 0-1,0 0 1,-1 0-1,1 0 1,0 0-1,0 0 1,0-1 0,0 1-1,0 0 1,0 0-1,0 0 1,-1 0-1,1 0 1,0 0-1,0 0 1,0 0-1,0 0 1,-1 0 0,-8 2 1438,-11 9 7,9-3-1404,1 1 0,0 0 1,0 0-1,1 1 0,1 1 0,-1 0 0,2 0 1,-1 0-1,2 1 0,-1 0 0,2 0 0,-6 16 0,11-26-89,-1 1-1,1-1 1,0 1-1,0-1 0,0 1 1,1-1-1,-1 1 0,1-1 1,-1 1-1,1-1 0,0 1 1,0-1-1,0 0 0,0 1 1,0-1-1,0 0 0,1 0 1,-1 0-1,1 0 0,0 0 1,-1 0-1,1 0 0,0-1 1,0 1-1,0 0 0,3 0 1,6 6-45,0-1 0,1-1 0,21 8 0,-25-11 37,103 37-88,23 10-29,-133-50 134,0 1 1,0-1-1,0 0 1,0 1 0,0-1-1,-1 1 1,1-1-1,0 1 1,0 0 0,0-1-1,-1 1 1,1 0-1,0-1 1,-1 1 0,1 0-1,-1 0 1,1 0-1,-1-1 1,2 3-1,-3-3 1,1 1-1,0-1 0,0 1 0,0 0 0,0-1 0,-1 1 1,1-1-1,0 1 0,0-1 0,-1 1 0,1-1 1,0 1-1,-1-1 0,1 0 0,0 1 0,-1-1 0,1 1 1,-1-1-1,1 0 0,-1 0 0,1 1 0,-1-1 0,0 1 1,-6 1-2,1 1 0,-1-1 0,1 0 0,-8 1 0,3 0-35,-75 11 221,76-12-344,0-2 1,0 1 0,0-1 0,0-1 0,0 0-1,-14-3 1,23 4 122,0 0 0,0 0 1,1 0-1,-1-1 0,0 1 0,1 0 0,-1 0 0,0-1 1,1 1-1,-1 0 0,1-1 0,-1 1 0,0-1 0,1 1 1,-1-1-1,1 1 0,-1-1 0,1 1 0,-1-1 0,1 1 1,0-1-1,-1 0 0,1 1 0,0-1 0,-1 1 0,1-1 1,0 0-1,0 0 0,0 1 0,0-1 0,-1 0 0,1 1 0,0-1 1,0 0-1,1-1 0,-1 0-2,1 0 1,0 0-1,0 0 1,0 0-1,0 1 1,0-1-1,0 0 1,0 0-1,1 1 1,-1-1-1,1 1 1,1-3-1,29-18-509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17940,'1'4'334,"1"0"-1,-1 1 1,0-1 0,-1 0-1,1 1 1,-1-1 0,0 1-1,0-1 1,-1 5 0,-8 44 1258,2-12-112,6-33-1297,0 4 81,0 0 0,0 0 1,1 1-1,3 18 0,-3-29-240,0 0 0,1 0-1,-1 0 1,1 0 0,-1 0-1,1 0 1,0 0 0,0 0 0,0 0-1,0 0 1,0 0 0,0-1-1,0 1 1,1 0 0,-1-1-1,1 1 1,-1-1 0,1 1 0,0-1-1,-1 0 1,1 1 0,0-1-1,0 0 1,0 0 0,0-1-1,0 1 1,0 0 0,0-1 0,0 1-1,0-1 1,0 0 0,0 1-1,3-1 1,5-1 9,0 0 0,-1-1 0,0 0 1,1 0-1,-1-1 0,0 0 0,0-1 0,0 0 0,14-8 0,9-9-5,32-26-1,-43 31-4,14-11-22,-19 14-12,0 0 0,1 1 0,34-18-1,-51 30 10,1 0 0,-1-1-1,1 1 1,-1 0 0,1-1-1,-1 1 1,1 0 0,0 0-1,-1 0 1,1 0 0,-1 0-1,1-1 1,0 1-1,-1 0 1,1 0 0,0 0-1,-1 0 1,1 1 0,-1-1-1,1 0 1,0 0 0,-1 0-1,1 0 1,-1 1-1,1-1 1,-1 0 0,1 1-1,-1-1 1,1 0 0,-1 1-1,1-1 1,-1 0 0,1 1-1,-1-1 1,1 1 0,-1-1-1,0 1 1,1-1-1,-1 1 1,0-1 0,0 1-1,1 0 1,-1-1 0,0 1-1,0 0 1,1 4-12,0 1-1,0-1 1,-1 0 0,-1 10-1,2 7-13,-1-21 29,1 0-1,-1 1 0,1-1 0,-1 0 0,1 1 0,0-1 1,-1 0-1,1 0 0,0 1 0,0-1 0,0 0 1,0 0-1,0 0 0,0 0 0,0 0 0,0 0 1,0-1-1,0 1 0,1 0 0,-1-1 0,0 1 0,1 0 1,-1-1-1,0 0 0,1 1 0,-1-1 0,1 0 1,-1 1-1,0-1 0,1 0 0,-1 0 0,1 0 0,-1-1 1,1 1-1,-1 0 0,0 0 0,1-1 0,-1 1 1,2-2-1,9-1-31,0-1 1,-1-1 0,19-10 0,-17 8-86,80-40-3090,-90 46 2558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22173,'-10'-9'1776,"9"8"-1416,6 5-232,1 0 288,6 1 144,5-4-520,7-1-208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09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16179,'12'13'1889,"9"-8"-977,-1-5-352,7-5 1105,-1 2-649,6-1-440,-1 1-400,-6 0 32,-3 1-136,-6-1-216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275 276 14507,'2'-1'251,"-1"-1"-1,1 0 1,-1 0-1,0-1 1,0 1-1,0 0 1,0 0-1,0-1 1,0 1-1,-1 0 1,1-1-1,-1 1 1,0-1-1,1 1 1,-1 0-1,0-1 1,-1-2-1,1 3-103,-1 1 0,0-1 0,1 1 0,-1-1-1,0 1 1,0-1 0,0 1 0,0 0 0,0-1 0,0 1 0,0 0-1,-1 0 1,1 0 0,0 0 0,-1 0 0,1 0 0,-1 0-1,1 0 1,-1 0 0,1 1 0,-1-1 0,1 1 0,-1-1 0,0 1-1,-1-1 1,-6 0 22,0 0-1,1 0 0,-1 1 0,0 1 1,0-1-1,1 1 0,-1 0 1,0 1-1,1 0 0,0 1 0,-16 6 1,9-2-152,0 0 1,0 2-1,0 0 1,1 0-1,-14 13 1,24-18-19,0 0 0,0 0 0,0 1 1,-6 9-1,9-13 1,0 0-1,0 0 1,1 0 0,-1 0 0,0 0-1,1 0 1,-1 1 0,1-1 0,0 0 0,-1 0-1,1 0 1,0 1 0,0-1 0,0 0-1,0 1 1,0-1 0,0 0 0,0 0-1,0 1 1,0-1 0,1 0 0,-1 0 0,0 1-1,1-1 1,-1 0 0,1 0 0,-1 0-1,1 0 1,1 2 0,0-1 0,1 0-1,-1-1 1,1 1-1,-1-1 1,1 0 0,0 0-1,0 0 1,-1 0 0,1 0-1,0-1 1,0 1-1,0-1 1,0 0 0,0 0-1,0 0 1,0 0 0,3-1-1,6 0 1,-1-1 0,0 0 0,13-6 0,-3 1 3,-1-2 1,-1-1-1,1 0 0,-2-2 0,1 0 0,-2-1 0,0 0 1,25-26-1,-22 18 18,-1-2-1,0 0 1,-2 0 0,-1-2 0,24-48 0,-28 41 23,-10 25-13,-7 18-2,-9 30-193,1 1 1,2 1-1,2 0 0,2 0 1,-2 78-1,9-108-390,0 0 0,4 22 0,-3-31 479,-1 0 0,1 0-1,1 0 1,-1 0 0,1-1 0,-1 1-1,1 0 1,0-1 0,0 1-1,1-1 1,-1 0 0,5 5 0,14 4-586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209 171 20564,'2'-2'146,"0"-1"0,0 1 1,0 0-1,0 0 0,-1-1 0,1 1 0,0-1 0,-1 0 0,0 1 0,0-1 0,0 0 0,0 0 0,0 0 0,-1 0 0,1 1 0,-1-1 0,1-6 0,-2 4 20,1 1 1,-1-1-1,0 0 0,0 0 1,0 1-1,-1-1 0,0 1 1,1-1-1,-2 1 1,-3-7-1,3 7-107,0-1 0,0 1 1,0 0-1,0 0 0,-1 0 0,1 1 0,-1-1 1,0 1-1,0 0 0,-1 0 0,1 0 0,-1 1 1,1-1-1,-1 1 0,0 0 0,0 1 1,0-1-1,0 1 0,0 0 0,0 0 0,-8 0 1,8 2-56,0 0 1,-1 0-1,1 1 1,1-1 0,-1 1-1,0 0 1,0 1-1,1-1 1,-1 1 0,1 0-1,0 0 1,0 0-1,0 1 1,0-1 0,0 1-1,1 0 1,0 0-1,-1 0 1,-1 6 0,1-5-8,1 1 1,0 0 0,0 0-1,1 0 1,0 0 0,0 0-1,0 1 1,1-1 0,0 0 0,0 1-1,0-1 1,1 1 0,0-1-1,2 14 1,-1-18 3,0 1-1,-1-1 1,1 1-1,1-1 1,-1 1 0,0-1-1,0 0 1,1 1 0,-1-1-1,1 0 1,0 0-1,0 0 1,0 0 0,0 0-1,0-1 1,0 1 0,0-1-1,1 1 1,-1-1-1,0 0 1,1 0 0,-1 0-1,1 0 1,-1 0 0,1-1-1,0 1 1,3 0-1,5 0 1,0 0 0,0-1-1,0 0 1,0-1 0,15-3-1,1-1-4,0-2-1,-1 0 1,0-2 0,-1-1-1,41-23 1,-28 11 13,-1-1-1,59-51 1,-83 65-18,-13 9 9,0 0 0,0 0 0,1 0-1,-1 0 1,0 0 0,0 0 0,0 0-1,0 0 1,0 0 0,0 0-1,0 0 1,0 0 0,1 0 0,-1 0-1,0 0 1,0 0 0,0 0 0,0 1-1,0-1 1,0 0 0,0 0 0,0 0-1,0 0 1,1 0 0,-1 0-1,0 0 1,0 0 0,0 0 0,0 0-1,0 0 1,0 0 0,0 0 0,0 1-1,0-1 1,0 0 0,0 0 0,0 0-1,0 0 1,0 0 0,0 0-1,0 0 1,0 0 0,0 1 0,0-1-1,0 0 1,0 0 0,0 0 0,0 0-1,0 0 1,0 0 0,0 0 0,0 0-1,0 1 1,0-1 0,0 0-1,-10 24-30,5-13 22,-4 10-13,-2 3-17,-8 28 0,17-45 30,0-1 1,1 0-1,0 1 1,0 0-1,0-1 1,1 1-1,0 0 1,0-1-1,3 13 1,-3-18 8,0 0-1,0 1 1,1-1 0,-1 0 0,1 1-1,-1-1 1,1 0 0,0 0 0,0 1-1,-1-1 1,1 0 0,0 0 0,0 0-1,0 0 1,0 0 0,0 0 0,0 0-1,1-1 1,-1 1 0,0 0 0,0 0-1,2 0 1,0-1 1,-1 1-1,1-1 0,-1 1 1,1-1-1,0 0 1,-1 0-1,1 0 1,0-1-1,-1 1 1,1-1-1,2 0 1,6-2 1,-1-1 1,0-1-1,0 1 0,15-12 1,-10 5 14,0-1-1,-1 0 1,0-1 0,-1-1-1,-1 0 1,0-1 0,-1 0-1,-1-1 1,12-24 0,-21 38-14,1-1 2,-1 0 1,1 0-1,-1 0 1,0 0 0,0 0-1,0 0 1,0 0-1,0-6 1,-3 11 7,-1 1 0,1-1 0,-1 1 0,1 0 0,0 0 0,-3 5 0,0 4-20,1-1 1,0 2 0,-2 11 0,5-21 7,1 0 1,-1 0 0,1-1 0,-1 1 0,1 0 0,0 0 0,0 0-1,0 0 1,1-1 0,-1 1 0,1 0 0,-1 0 0,1 0 0,0-1-1,0 1 1,0 0 0,0-1 0,1 1 0,2 3 0,-2-5 3,-1 0 0,1 0 0,0 0 0,0 0 1,0 0-1,0 0 0,0-1 0,0 1 0,1-1 1,-1 1-1,0-1 0,0 0 0,0 0 0,0 0 1,1 0-1,-1 0 0,0 0 0,0 0 0,0-1 1,0 1-1,4-2 0,5-2 16,0-1 0,17-8 0,-26 11-17,26-14 63,50-40 0,-32 20-174,-45 36 98,-1-1-1,1 1 1,-1 0 0,1-1 0,-1 1 0,1-1-1,-1 1 1,1 0 0,-1 0 0,1-1 0,0 1 0,-1 0-1,1 0 1,-1-1 0,1 1 0,0 0 0,-1 0 0,1 0-1,0 0 1,0 0 0,-2 10-273,-17 24-562,15-27 485,-39 70-977,39-58 889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244 363 17724,'-6'1'290,"0"0"-1,0 1 1,1-1 0,-1 1 0,1 1-1,-1-1 1,1 1 0,0 0 0,-8 6-1,2-1 188,-4 1-159,0 0 1,1 1 0,0 1-1,1 1 1,0 0 0,1 0-1,1 1 1,0 1 0,0 0-1,2 0 1,0 1-1,-8 17 1,16-29-302,0-1 0,0 0-1,0 0 1,1 0 0,-1 0 0,1 0-1,0 1 1,-1-1 0,1 0 0,0 0 0,0 1-1,0-1 1,1 0 0,0 4 0,0-5-8,-1 1 0,1-1 0,0 0 0,0 0 0,0 0 0,0 0 0,0 0 0,0 0 0,0 0 0,0 0 0,1 0 0,-1-1 0,0 1 0,0 0 0,1-1 0,-1 1 0,0-1 0,1 1 0,-1-1 0,0 1 0,1-1-1,-1 0 1,1 0 0,-1 0 0,3 0 0,8 0-1,1-1 0,0 0-1,-1-1 1,1-1-1,-1 0 1,0 0 0,0-1-1,0-1 1,0 0-1,12-7 1,9-7-9,0-2 1,33-27-1,-38 25 6,-1-1 1,-1-1-1,-2-1 0,32-43 1,-44 53-27,-1-1 0,0-1 1,-1 0-1,-2 0 0,0-1 1,0 0-1,-2 0 0,0-1 0,3-27 1,-8 40 1,0 0-1,-1 1 1,0-1 0,0 0 0,-1 0 0,0 1 0,0-1 0,0 1-1,-1-1 1,-3-6 0,4 10 7,0 0 1,-1 1-1,1-1 0,-1 1 0,0-1 0,0 1 1,0-1-1,0 1 0,-1 0 0,1 0 1,0 0-1,-1 0 0,1 0 0,-1 1 0,0-1 1,0 1-1,1 0 0,-1 0 0,0 0 0,0 0 1,0 0-1,0 0 0,-4 0 0,-6 1-9,1 0 0,-1 1-1,1 0 1,0 0-1,-1 2 1,1-1-1,0 2 1,0-1 0,1 2-1,-18 8 1,15-6 38,0 1-1,0 0 1,0 1 0,1 1 0,1 0-1,0 1 1,-17 19 0,24-25-5,1 1 0,0-1 0,1 1 0,-1 0 1,1 0-1,-3 8 0,5-11-7,0-1 0,1 1 0,-1 0 0,1-1 0,-1 1 0,1 0 0,0 0 1,0 0-1,0-1 0,1 1 0,-1 0 0,1 0 0,-1-1 0,1 1 0,0 0 0,0-1 0,0 1 0,1 2 0,3 2 4,-1-1 0,1 0 0,1 0 0,-1 0 0,1 0 0,0-1 0,9 6 0,49 30 12,-60-39-20,60 33-5,-22-13-98,40 29-1,-71-43 11,0 0 0,0 1 1,-1 0-1,-1 1 0,1 0 0,-2 1 0,1 0 1,7 14-1,-13-19 16,0 0 1,0 0-1,-1 0 1,0 0-1,0 1 1,-1-1-1,0 0 1,0 1-1,0 0 0,-1-1 1,0 1-1,0-1 1,-2 13-1,-5 7-269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40 17372,'4'-3'382,"0"1"0,0-1 0,0 0 0,0 0 0,0 0 1,0-1-1,-1 1 0,5-7 0,-2 4 1534,-7 13-711,-7 15-352,-88 164-587,-89 248-1,178-413-1075,12-28-785,13-35-344,28-59-972,72-119-1,-104 195 2774,14-23 869,2 0-1,2 2 1,45-50-1,-76 95-668,-1 1 0,1-1 0,-1 0 0,1 1 0,0-1 0,-1 0 0,1 1 0,0-1 0,-1 1 0,1-1 0,0 1 0,0 0 0,-1-1 0,1 1 0,0 0 0,0-1 0,0 1 0,0 0 0,-1 0 0,3 0 0,-3 0-3,1 0 1,-1 0 0,1 1-1,-1-1 1,1 0 0,-1 1 0,0-1-1,1 1 1,-1-1 0,1 0-1,-1 1 1,0-1 0,1 1-1,-1-1 1,0 1 0,0-1-1,1 1 1,-1 0 0,0-1 0,0 1-1,0-1 1,0 2 0,1 4 223,0 1 0,0-1 1,-1 0-1,-1 10 1,-6 65 819,-6 105 125,12-141-1064,2-1-1,8 51 1,-8-84-289,1 1 1,1-1 0,-1 1 0,2-1-1,8 20 1,-7-27-625,-3-7-156,-2-9-319,-1 6 847,0 0 0,-1 0 0,1 0 0,-2 1 0,1-1-1,0 1 1,-1-1 0,-4-5 0,-29-39-1404,35 49 1752,-17-22 383,-2 1 0,0 0 0,-40-31-1,51 47 777,6 8 468,14 10 667,-3-7-2066,-1 0-1,2-1 0,-1 0 1,1 0-1,-1-1 0,1 0 0,0-1 1,0 0-1,0 0 0,0-1 0,0 0 1,1-1-1,15 0 0,-12-2-296,1 1 0,-1-2 1,1 0-1,-1 0 0,0-1 0,0-1 0,-1 0 0,21-12 1,-5 0-181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33 238 20596,'-1'0'96,"0"1"0,0-1 0,-1 0 0,1 1 0,0-1-1,0 0 1,0 1 0,-1 0 0,1-1 0,0 1 0,0 0-1,0-1 1,0 1 0,0 0 0,0 0 0,1 0 0,-1 0-1,0 0 1,0 0 0,1 0 0,-1 0 0,0 0 0,1 0-1,-1 1 1,1-1 0,-1 0 0,1 0 0,-1 2 0,-5 40 612,6-40-548,-1 9-125,1-1 1,1 1 0,0-1-1,0 1 1,1-1 0,0 0-1,1 0 1,0 0-1,1 0 1,0 0 0,1-1-1,0 0 1,12 18 0,-15-26-30,-1 0 0,1 0 0,0 0 0,-1-1 0,1 1 0,0 0 0,0-1 0,0 1 0,0-1 0,1 0 0,-1 0 0,0 0 0,0 0 0,1 0 0,-1 0 0,1 0 0,-1-1 0,1 1 0,-1-1 0,1 0 0,2 0 0,-1 0 17,0-1-1,0 0 0,0 0 1,0-1-1,0 1 1,0-1-1,-1 0 0,1 1 1,-1-2-1,1 1 1,5-5-1,3-4 93,-1-1 1,0 0-1,-1 0 0,0-1 1,12-22-1,-9 10 91,-9 17-100,0 0 0,1 0-1,-1 1 1,7-8 0,-10 21-52,0 0 0,-1 0-1,0 0 1,0 0 0,-1 7 0,1-8-43,-3 97 33,3-91-52,1 0 0,0-1 0,1 1 0,0 0 0,1-1 0,0 0-1,6 15 1,-8-23 8,-1-1-1,1 0 0,-1 0 0,1 1 0,0-1 0,0 0 1,-1 0-1,1 0 0,0 0 0,0 0 0,0 0 1,0 0-1,0 0 0,1 0 0,-1 0 0,0 0 0,0-1 1,1 1-1,-1-1 0,0 1 0,1-1 0,-1 1 1,0-1-1,1 0 0,-1 1 0,1-1 0,-1 0 0,0 0 1,1 0-1,-1 0 0,1 0 0,-1-1 0,0 1 0,1 0 1,-1-1-1,1 1 0,-1-1 0,0 1 0,0-1 1,1 0-1,-1 1 0,2-2 0,3-3-29,0 0-1,0 0 0,-1 0 1,1 0-1,-1-1 1,8-12-1,5-10-439,-1-1 0,-2-1 0,-1 0 1,-1-1-1,13-50 0,-6 2-1257,9-89 1,-21 111 735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12219,'-8'37'1706,"0"1"6006,15-97-2665,-9 178-4911,0-40-38,2 0 1,13 81-1,-12-152-98,-1-5-1,0 0 0,1 0 0,-1 0 0,1 0 1,-1 0-1,1 0 0,0 0 0,0 0 0,1 0 0,-1-1 0,0 1 0,3 3 0,-4-6-4,1 0 0,-1 0 0,0 0 0,0 0 0,0 0 0,1 0 0,-1 0 0,0 0 0,0 0 0,0 0 0,1 0 0,-1 0-1,0-1 1,0 1 0,0 0 0,1 0 0,-1 0 0,0 0 0,0 0 0,0 0 0,1-1 0,-1 1 0,0 0 0,0 0 0,0 0 0,0 0 0,0-1 0,0 1 0,1 0 0,-1 0 0,0 0 0,0-1 0,0 1-1,0 0 1,0 0 0,0-1 0,0 1 0,0 0 0,0 0 0,0 0 0,0-1 0,0 1 0,0 0 0,0 0 0,0 0 0,0-1 0,0 1 0,0 0 0,-1 0 0,1-1 0,0-14-350,-2-2 65,-1 0-1,-1 1 1,-1-1-1,0 1 1,-2 0 0,1 0-1,-2 1 1,0 0-1,-1 0 1,0 1 0,-19-21-1,102 45 1793,-42-8-1376,1-1 0,36-4 1,-35 0-161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66 17132,'-9'6'505,"0"0"1,1 0 0,0 1-1,0 0 1,1 0-1,0 1 1,0 0 0,-9 14-1,12-15-269,0-1 1,1 0-1,0 1 0,0 0 0,1 0 0,0 0 0,0 0 0,0 0 0,1 0 1,0 1-1,0-1 0,1 13 0,0-18-213,0-1 0,0 0 0,1 1 0,-1-1 0,0 0 0,0 1 0,1-1 0,-1 0 0,1 1 0,-1-1 0,1 0-1,-1 1 1,1-1 0,0 0 0,0 0 0,0 0 0,0 0 0,0 0 0,0 0 0,0 0 0,0 0 0,0 0 0,0 0 0,0-1 0,0 1 0,1 0 0,-1-1 0,0 1 0,0-1 0,1 0 0,-1 1 0,0-1 0,1 0 0,-1 0 0,1 1 0,-1-1-1,0 0 1,1 0 0,-1-1 0,1 1 0,1-1 0,6-1 31,1 0 0,-1-1 0,0 0 0,15-8 0,-16 8-5,46-24 146,-24 12-37,46-17 0,-67 29-140,1 0-1,0 0 0,0 1 1,0 1-1,0 0 1,0 0-1,0 1 1,0 0-1,12 2 0,-19-2-4,1 1 0,-1 0 0,0 0-1,0-1 1,0 2 0,-1-1-1,1 0 1,0 1 0,0-1 0,-1 1-1,1 0 1,-1 0 0,1 0 0,-1 0-1,0 0 1,0 0 0,0 1 0,0-1-1,0 1 1,0-1 0,2 6-1,-14-18 767,-2-24-704,0 1 0,-11-63-1,23 95-217,0 0 0,-1 0 0,1 0 0,0 0 0,0 0 0,0 0 0,0 0 0,0 0 0,0 0-1,0 0 1,0 0 0,0 0 0,0 0 0,1 0 0,-1 0 0,0 1 0,1-1 0,-1 0 0,1 0 0,-1 0-1,1 0 1,-1 0 0,1 0 0,0 0 0,1 0-241,0 0 1,0 0-1,-1 1 1,1-1-1,0 0 0,0 1 1,0 0-1,0-1 0,3 1 1,7-2 351,10-3-1314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18116,'-4'20'1135,"0"0"-1,-1 0 1,-15 35-1,-5 24 1160,22-68-2096,-22 123 1553,24-121-1664,0-1 0,1 1 0,0 0 0,1-1 0,0 1 0,1-1 1,0 1-1,7 19 0,-8-31-82,-1 1 1,1 0-1,-1 0 1,1-1 0,0 1-1,0-1 1,0 1-1,0 0 1,0-1-1,0 0 1,1 1 0,-1-1-1,0 0 1,1 0-1,-1 1 1,1-1 0,-1 0-1,1 0 1,0-1-1,-1 1 1,4 1-1,-4-2 7,1 0 0,0 0-1,-1 0 1,1-1 0,0 1-1,-1 0 1,1-1 0,0 1-1,-1-1 1,1 0 0,-1 1-1,1-1 1,-1 0 0,1 0-1,-1 0 1,0 0-1,1 0 1,-1 0 0,0 0-1,0-1 1,0 1 0,2-3-1,16-23 124,-2-1-1,-1-1 0,22-53 1,-28 57-87,39-105-1006,-49 130 918,0 0 0,0 0-1,0 0 1,0 1-1,0-1 1,0 0 0,0 0-1,-1 0 1,1 0 0,0 0-1,0 0 1,0 0 0,0 0-1,0 0 1,0 0 0,0 0-1,0 0 1,-1 0-1,1 0 1,0 0 0,0 0-1,0 0 1,0 0 0,0 0-1,0 0 1,0 0 0,-1-1-1,1 1 1,0 0 0,0 0-1,0 0 1,0 0-1,0 0 1,0 0 0,0 0-1,0 0 1,0 0 0,0 0-1,0 0 1,-1-1 0,1 1-1,0 0 1,0 0-1,0 0 1,0 0 0,0 0-1,0 0 1,-9 9 282,-21 33-853,14-15 151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18884,'6'33'2080,"4"-6"-1223,7 2-361,-1-9 976,3 1-160,1-11-647,-3-4-449,4-12 752,-3-7-856,2-11-40,-2-3 24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12 412 17972,'-1'4'501,"-1"2"-111,0-1 0,0 1 0,1-1 0,0 1 0,0 0-1,0 0 1,1-1 0,0 1 0,0 0 0,0 0 0,2 7 0,-1-12-379,-1 0 0,0-1 1,1 1-1,-1-1 1,1 1-1,-1-1 0,1 1 1,-1-1-1,1 0 0,-1 1 1,1-1-1,-1 1 1,1-1-1,0 0 0,-1 0 1,1 1-1,0-1 1,-1 0-1,1 0 0,0 0 1,-1 0-1,1 0 1,0 0-1,-1 0 0,1 0 1,0 0-1,0 0 0,-1 0 1,1 0-1,0 0 1,-1 0-1,1-1 0,0 1 1,-1 0-1,1-1 1,0 0-1,23-13-1391,18-31-1812,-33 34 2388,0 1 0,20-17 1,-25 24 997,0 0 1,0 0-1,1 0 1,-1 1-1,1 0 1,-1 0-1,1 0 1,0 0-1,0 1 1,0 0-1,8-1 1,-1 1 508,70-10 2078,-73 9-2611,0 0-1,-1-1 1,1 0 0,0-1 0,-1 0 0,15-9 0,-13 3 248,-19 9-7,-20 11 39,18-4-370,0 1 1,1 1-1,0-1 1,0 2-1,1-1 1,0 2-1,-10 12 1,14-16-28,1 0 1,0 0-1,0 1 1,0-1-1,1 1 1,0 0 0,1 0-1,-1 0 1,1 0-1,1 0 1,-1 1-1,1-1 1,0 14 0,1-19-32,0 1 1,0-1 0,1 1-1,-1-1 1,1 0-1,-1 1 1,1-1 0,0 0-1,0 1 1,0-1 0,0 0-1,1 0 1,-1 0 0,1 0-1,-1 0 1,1 0 0,-1 0-1,1-1 1,0 1 0,0 0-1,0-1 1,0 0-1,0 1 1,0-1 0,1 0-1,-1 0 1,0 0 0,0 0-1,1-1 1,-1 1 0,1-1-1,-1 1 1,1-1 0,-1 0-1,5 0 1,2 0-26,0-1 0,0 1 1,0-2-1,0 1 0,0-1 1,-1-1-1,1 1 0,13-8 0,-13 6-110,-1 0 0,1-1-1,-1 0 1,0 0-1,0-1 1,-1 0-1,0-1 1,0 0-1,0 0 1,-1 0 0,0-1-1,0 0 1,-1 0-1,8-16 1,-6-8-257</inkml:trace>
  <inkml:trace contextRef="#ctx0" brushRef="#br0" timeOffset="1">201 22 20860,'-5'2'1825,"3"5"-1281,1-1-272,2-5 880,1-4-552,1-11-360,-1-6-184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20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16315,'0'0'192,"0"-1"0,1 1 0,-1-1-1,0 1 1,1-1 0,-1 1 0,1 0-1,-1-1 1,0 1 0,1 0 0,-1-1-1,1 1 1,-1 0 0,1-1 0,-1 1-1,1 0 1,0 0 0,-1 0 0,1-1-1,-1 1 1,1 0 0,-1 0 0,1 0-1,0 0 1,-1 0 0,1 0 0,-1 0-1,1 0 1,-1 0 0,2 1 0,29 1 1821,-16-1-1397,17-1 144,39-6-1,-44 2-652,0 2 0,40 2 1,-67 0-108,1 0 0,0 0 0,-1 0 0,1 0 0,0 0 0,-1 0 0,1 0 0,0 0 0,-1 0 0,1 0 0,-1 1 0,1-1 0,0 0 0,-1 0 0,1 1 0,-1-1 0,1 0 0,-1 1 0,1-1 0,-1 0 0,1 1 0,-1-1 0,1 1 0,-1-1 0,1 1 0,-1-1 0,0 1 0,1-1 0,-1 1 0,0 0 0,0-1 0,1 1 0,-1-1 1,0 1-1,0 0 0,0-1 0,0 1 0,0 0 0,0-1 0,0 1 0,0 0 0,0-1 0,0 1 0,0-1 0,0 1 0,0 0 0,0-1 0,-1 1 0,1 0 0,-1 0 0,-1 5 6,-1 0 1,-1-1 0,1 0-1,-6 7 1,4-6-5,-9 13 2,-60 88 89,64-90-88,1 0 0,0 0 0,1 1 0,-9 32 0,15-32-129,1-9-1744,-3-19-34,-2-1 1274,0-1-197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19348,'2'-6'2486,"0"19"-1099,0 26 79,-5 196 350,0 90-1147,3-311-632,0-10-22,-1-1 1,1 1-1,1-1 0,-1 1 1,0-1-1,1 0 0,0 1 1,1 5-1,-1-9-13,-1 1 0,0-1-1,0 0 1,0 0 0,0 0-1,0 0 1,0 0 0,0 0-1,1 0 1,-1 0 0,0 0 0,0 0-1,0 0 1,0 0 0,0 0-1,1 0 1,-1 0 0,0 0-1,0 0 1,0 0 0,0 0 0,0 0-1,1 0 1,-1 0 0,0 0-1,0 0 1,0 0 0,0 0-1,0 0 1,1 0 0,-1 0-1,0 0 1,0 0 0,0 0 0,0 0-1,0 0 1,0-1 0,0 1-1,1 0 1,-1 0 0,0 0-1,0 0 1,0 0 0,0 0 0,0-1-1,0 1 1,0 0 0,0 0-1,0 0 1,0 0 0,0 0-1,0-1 1,0 1 0,0 0 0,0 0-1,0 0 1,0 0 0,0 0-1,0-1 1,0 1 0,0 0-1,4-12 49,10-51 66,7-79 1,-8 49-95,-6 45 4,0-4-30,25-93 0,-32 142 1,1 1-1,-1 0 0,1-1 1,0 1-1,0 0 0,0 0 1,0 0-1,1 0 1,-1 0-1,1 0 0,-1 0 1,1 0-1,-1 0 0,1 1 1,0-1-1,0 1 0,0-1 1,0 1-1,0 0 0,0-1 1,0 1-1,1 0 1,-1 1-1,0-1 0,0 0 1,1 1-1,2-1 0,-1 1-3,-1 0 0,1 1 0,0 0 0,0-1-1,-1 1 1,1 0 0,-1 1 0,1-1 0,-1 1 0,1 0-1,-1-1 1,0 1 0,0 1 0,0-1 0,0 0-1,3 4 1,-4-4 4,0 0 0,0 0 0,0 0 0,0 0 0,-1 0 0,1 1-1,-1-1 1,1 0 0,-1 1 0,0-1 0,0 1 0,0-1 0,0 1 0,-1 0-1,1-1 1,-1 1 0,1 0 0,-1 0 0,0 3 0,-1-2 3,0 0 0,0 1 1,0-1-1,0 0 0,-1 0 0,0 0 1,0-1-1,0 1 0,0 0 0,0-1 1,-4 5-1,-5 4-1,-1-1 1,1 0-1,-2 0 1,1-1-1,-21 11 1,30-18-98,0-1 0,-1 0 0,1 0 0,0 0 0,-1-1 1,0 1-1,1-1 0,-1 0 0,0 0 0,1 0 0,-1-1 1,0 1-1,-7-1 0,11 0 51,-1 0 0,1 0 0,-1 0 0,1 0 1,0 0-1,-1 0 0,1 0 0,0 0 0,-1 0 0,1 0 0,0-1 0,-1 1 1,1 0-1,0 0 0,-1 0 0,1-1 0,0 1 0,-1 0 0,1 0 0,0-1 1,0 1-1,-1 0 0,1 0 0,0-1 0,0 1 0,-1 0 0,1-1 0,0 1 1,0-1-1,0 1 0,0 0 0,0-1 0,0 1 0,0 0 0,0-1 0,-1 1 1,1-1-1,0 1 0,1 0 0,-1-1 0,0 1 0,0 0 0,0-1 0,0 1 1,0-1-1,0 1 0,0 0 0,0-1 0,1 1 0,-1 0 0,0-1 0,0 1 1,1 0-1,-1 0 0,1-1 0,15-18-1153,0 8 199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18892,'-1'4'419,"1"0"-1,-1 0 1,0 0-1,0 0 1,0 0-1,0 0 1,-3 4 0,-4 18 753,7-23-1029,-6 54 1243,7-54-1352,-1-1-1,1 1 1,0-1-1,0 1 1,1 0-1,-1-1 1,1 1-1,-1-1 1,1 1-1,0 0 1,0-1-1,0 0 1,0 1-1,0-1 1,1 0-1,-1 1 1,1-1-1,2 3 1,-3-4-25,1-1 1,-1 1 0,1 0 0,-1-1-1,1 1 1,0-1 0,-1 0-1,1 0 1,-1 1 0,1-1-1,-1 0 1,1 0 0,0 0-1,-1-1 1,1 1 0,-1 0-1,1-1 1,0 1 0,-1-1 0,1 1-1,2-2 1,34-20 121,-30 16-100,10-6 14,2-1 20,0 0 1,22-9-1,-37 20-57,0 0 1,-1 0-1,1 0 0,0 1 1,0 0-1,0 0 0,0 0 1,0 0-1,1 1 0,-1 0 1,0 0-1,0 0 0,0 1 1,0-1-1,6 3 0,11 12-149,-21-13 27,0-1 0,0 0 0,0 0-1,0 0 1,1 1 0,-1-1-1,0 0 1,1-1 0,-1 1-1,0 0 1,1 0 0,-1 0 0,1-1-1,-1 1 1,1-1 0,-1 1-1,1-1 1,0 0 0,-1 0 0,1 1-1,-1-1 1,1 0 0,0-1-1,-1 1 1,1 0 0,0 0-1,-1-1 1,3 0 0,11-9-769,-1 0 0,0-1 0,-1-1 0,0 0 0,12-14-1,6-9-238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83 170 16307,'0'-1'45,"11"-20"2312,-9 20-815,-6 14-335,-24 58 1429,15-41-2238,1 1 1,2 1 0,1 0-1,1 0 1,-3 34 0,10-62-376,1 0 1,0 1-1,0-1 1,1 0-1,-1 1 1,1-1-1,0 0 1,0 1-1,1-1 1,-1 0-1,1 0 1,0 0 0,0 0-1,0-1 1,3 5-1,-3-6-34,-1 0-1,1 0 1,0-1 0,0 1-1,0-1 1,0 1-1,0-1 1,0 0 0,1 1-1,-1-1 1,0 0-1,1-1 1,-1 1 0,1 0-1,-1-1 1,0 1-1,1-1 1,-1 0 0,1 0-1,0 0 1,-1 0-1,1 0 1,-1-1 0,0 1-1,1-1 1,-1 1-1,4-2 1,1-1-32,-1-1 1,1 1-1,-1-1 0,0 0 1,0 0-1,0-1 0,-1 0 1,1 0-1,-1 0 1,0-1-1,6-8 0,6-12-94,20-36-1,-30 49 119,174-347 43,-173 342 22,-26 93 354,2-18-134,-12 100-1,26-138-204,0 0 0,2 0-1,0 0 1,2 0 0,0-1 0,1 1 0,0-1-1,2 1 1,11 28 0,-13-39-30,1 0 1,0-1-1,0 0 0,1 0 1,0 0-1,7 7 0,-9-11-32,1 0 0,-1 0-1,1 0 1,-1 0 0,1-1 0,0 0-1,0 1 1,0-1 0,0-1-1,0 1 1,0-1 0,1 1 0,4 0-1,-8-2-14,0 0-1,0 1 1,0-1-1,0 0 1,0 0 0,1 0-1,-1 0 1,0 0-1,0 0 1,0-1-1,0 1 1,0 0 0,0 0-1,0-1 1,0 1-1,0-1 1,0 1-1,0-1 1,0 1-1,0-1 1,0 0 0,0 1-1,0-1 1,0 0-1,-1 0 1,1 0-1,0 1 1,-1-1 0,1 0-1,0 0 1,-1 0-1,1 0 1,-1 0-1,0 0 1,1 0-1,-1 0 1,0-1 0,0 1-1,1 0 1,-1 0-1,0 0 1,0 0-1,0-2 1,-1-2-81,1 0 0,-1 1 1,1-1-1,-2 0 0,1 0 0,0 1 1,-1-1-1,0 1 0,-3-6 0,-11-14-163,-1 2 1,-1 0-1,-1 1 0,-1 1 0,-36-29 0,2 2 1086,54 47-807,0 0-1,-1 0 1,1-1 0,0 1 0,0 0 0,-1 0-1,1 0 1,0-1 0,0 1 0,-1 0 0,1-1 0,0 1-1,0 0 1,0 0 0,-1-1 0,1 1 0,0 0 0,0-1-1,0 1 1,0 0 0,0-1 0,0 1 0,0 0-1,0-1 1,0 1 0,0 0 0,0-1 0,0 1 0,0 0-1,0-1 1,0 1 0,0 0 0,0-1 0,0 1 0,0 0-1,0-1 1,1 1 0,-1 0 0,0-1 0,0 1-1,0 0 1,1 0 0,-1-1 0,0 1 0,0 0 0,1 0-1,-1-1 1,0 1 0,0 0 0,1 0 0,-1 0 0,0 0-1,1-1 1,-1 1 0,0 0 0,1 0 0,-1 0-1,0 0 1,1 0 0,-1 0 0,0 0 0,1 0 0,-1 0-1,1 0 1,32-4 150,-22 3-198,16-2 363,38 1 0,-33 1-301,24-1 26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41 208 18588,'-2'-10'3165,"-5"15"-1294,-5 16-118,8-11-1546,0 1-1,1 0 0,0 0 0,1 0 0,0 1 0,1-1 0,0 23 0,1-30-198,1 1-1,-1-1 0,1 0 0,0 1 1,1-1-1,-1 0 0,0 0 1,1 0-1,0 0 0,4 6 1,-5-8-1,1 0 1,0 0 0,0 0 0,0 0 0,0 0-1,1-1 1,-1 1 0,0 0 0,1-1 0,-1 0-1,1 0 1,0 1 0,-1-1 0,1-1 0,0 1 0,-1 0-1,6 0 1,0-1 10,0 0-1,0 0 1,0-1-1,0 0 1,0 0-1,-1 0 1,1-1-1,0-1 1,9-3-1,12-7 28,28-18 1,-2 2-9,-46 25-24,1-1 0,0 1-1,0 1 1,15-4 0,-22 7-22,0-1-1,-1 1 1,1 0-1,0 0 1,0 0-1,0 0 1,-1 0-1,1 1 1,0-1-1,0 1 1,-1 0 0,1 0-1,0 0 1,-1 0-1,1 0 1,-1 0-1,0 1 1,1-1-1,-1 1 1,0 0-1,0 0 1,3 3 0,10 14-181,-13-15-104,1 0 0,0-1 1,0 1-1,0 0 0,1-1 1,6 6-1,-8-8 139,0 0-1,0-1 1,0 1 0,0 0 0,0-1-1,0 1 1,0-1 0,0 0-1,0 1 1,0-1 0,0 0 0,0 0-1,0-1 1,0 1 0,0 0-1,0-1 1,0 1 0,0-1 0,0 1-1,3-2 1,14-7-920,0-1-1,-1 0 1,0-1 0,0-1 0,17-15-1,74-77 511,-97 89 1457,-8 6 20,-6 6 1040,-1 4-1686,1 1 1,-1-1-1,0 1 0,0 0 0,1 0 0,0 1 0,-1-1 0,1 0 0,0 1 0,0-1 1,0 1-1,-3 4 0,1-1 166,-4 5 22,0 1 1,0 0-1,-7 16 0,13-25-394,1 1 0,-1-1 0,1 0-1,0 1 1,0-1 0,0 1-1,1-1 1,-1 1 0,1 0 0,0-1-1,0 1 1,0 0 0,0-1 0,1 1-1,-1-1 1,1 1 0,0-1 0,2 6-1,-2-8-37,0 1 1,0-1-1,1 1 0,-1-1 0,0 0 0,0 0 0,1 0 0,-1 0 0,1 0 0,-1 0 0,1 0 0,0 0 0,-1 0 0,1-1 0,0 1 0,-1 0 0,1-1 0,0 0 0,0 1 0,-1-1 0,1 0 0,0 0 0,0 0 0,0 0 0,0 0 0,-1-1 1,1 1-1,0 0 0,0-1 0,2 0 0,6-3 35,0 1-1,0-1 1,17-10 0,-6 1-33,-1-1 1,0-1-1,0-1 0,-2-1 0,0-1 0,-1 0 1,-1-1-1,-1-1 0,0 0 0,-1-1 0,-2-1 1,0 0-1,11-30 0,-22 47-26,1 0 1,-1 0-1,1 0 0,-1 1 0,0-8 0,-1 12 2,0 0 0,0 0-1,0 0 1,0 0-1,0-1 1,0 1-1,0 0 1,0 0-1,0 0 1,0 0-1,0 0 1,0 0-1,0-1 1,0 1-1,0 0 1,0 0 0,0 0-1,0 0 1,0 0-1,0-1 1,0 1-1,0 0 1,0 0-1,0 0 1,0 0-1,0 0 1,0 0-1,0-1 1,0 1 0,0 0-1,-1 0 1,1 0-1,0 0 1,0 0-1,0 0 1,0 0-1,0 0 1,0 0-1,0 0 1,-1 0-1,1 0 1,0-1-1,0 1 1,0 0 0,0 0-1,0 0 1,-1 0-1,1 0 1,0 0-1,0 0 1,0 0-1,0 0 1,0 0-1,-1 1 1,-11 14-24,3 2 19,0 1 1,2 1-1,0-1 1,-9 36-1,13-39-132,0 0-1,1 0 0,1 0 0,0 1 1,1-1-1,3 29 0,-2-40 112,0 0 0,-1-1-1,1 1 1,1-1 0,-1 1 0,0-1 0,1 1-1,0-1 1,0 0 0,0 0 0,0 0-1,0 0 1,1 0 0,3 3 0,19 6-196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233 142 17596,'-6'-1'295,"0"0"0,0 1 0,0 0 0,0 0 0,0 0 0,0 1 0,1 0 0,-1 0 0,0 0 1,0 1-1,1 0 0,-1 0 0,1 0 0,0 1 0,-1-1 0,1 1 0,-8 7 0,0 0 92,1 0 0,0 1 0,1 0-1,0 0 1,-14 20 0,19-22-310,0 0 0,1 1-1,0 0 1,0 0 0,-3 11 0,7-18-69,1 0 0,-1 0 1,0 0-1,1 0 1,0 0-1,0-1 1,0 1-1,0 0 1,0 0-1,1 5 0,0-7-6,-1 0 0,1 1 0,-1-1 0,1 0 0,0 0-1,-1 0 1,1 0 0,0 1 0,0-1 0,0 0 0,0-1-1,0 1 1,0 0 0,0 0 0,0 0 0,0 0 0,0-1-1,1 1 1,-1-1 0,0 1 0,0-1 0,1 1 0,1-1 0,2 1-2,0-1 1,0 1-1,-1-1 1,1-1-1,0 1 1,0-1-1,-1 0 1,1 0-1,0 0 1,-1 0-1,1-1 1,-1 0-1,1 0 1,-1 0-1,8-6 1,2-2 2,0-1 0,0 0 1,12-14-1,-2 0 40,0-2 1,-2 0 0,20-33-1,-33 45 23,0 0 0,-1 0 0,0-1 0,-2-1-1,0 1 1,0-1 0,-2 0 0,3-17 0,-7 34-63,0 0 1,0 0 0,0 0 0,0 0 0,0 0-1,0 0 1,-1 0 0,1 0 0,0 0 0,0 0-1,0 0 1,0 0 0,0 0 0,0 0-1,0 0 1,0 0 0,0 0 0,0 0 0,0-1-1,0 1 1,-1 0 0,1 0 0,0 0 0,0 0-1,0 0 1,0 0 0,0 0 0,0 0-1,0 0 1,0 0 0,0 0 0,0 0 0,0 0-1,0 0 1,0 0 0,0 0 0,0-1 0,0 1-1,0 0 1,0 0 0,0 0 0,0 0-1,0 0 1,0 0 0,0 0 0,0 0 0,0 0-1,0 0 1,0 0 0,0-1 0,0 1 0,-5 8 39,0 7-26,0 0 1,0 1-1,2 0 1,-3 24 0,0 66-52,6-104 33,-1 18-7,2-1-1,3 23 1,-4-38 9,1 0 0,-1 0 0,1 0 1,0 0-1,1 0 0,-1 0 0,1-1 1,-1 1-1,1-1 0,0 1 1,1-1-1,-1 1 0,0-1 0,1 0 1,0 0-1,0-1 0,4 5 0,-5-6-1,0 0 0,0 0 0,0-1 0,0 1 0,0 0 0,0-1-1,0 1 1,0-1 0,0 1 0,1-1 0,-1 0 0,0 0 0,0 0-1,0-1 1,1 1 0,3-1 0,-2-1 0,1 1 0,-1-1 0,1 0 0,-1-1 0,0 1 0,0-1-1,5-4 1,3-3 4,-1-1 0,-1 0 0,17-23-1,-14 14 1,0 0-1,-2-1 0,-1 0 0,15-42 0,-26 69-12,1 0-1,-1 1 1,1-1-1,0 0 1,1 1-1,1 8 1,0-4 1,-1-1 3,0 0 0,1 0 0,1 0 0,0 0 0,0-1 0,0 1 0,1-1 0,1 0 0,0 0 0,0-1 0,1 0 0,7 9 0,-10-13 8,0-1-1,0 0 0,1 0 1,0 0-1,-1 0 0,1-1 1,0 0-1,0 1 0,0-2 0,0 1 1,1 0-1,-1-1 0,1 0 1,-1 0-1,0 0 0,1 0 1,0-1-1,-1 0 0,1 1 1,-1-2-1,1 1 0,-1-1 1,1 1-1,-1-1 0,1-1 0,-1 1 1,0 0-1,7-4 0,-2 0 6,0 0-1,0 0 0,0-1 0,-1-1 1,0 1-1,0-1 0,-1 0 1,0-1-1,0 0 0,0 0 0,5-10 1,-6 8 1,0 0 0,0-1 1,-1 0-1,-1 1 0,0-2 0,0 1 1,-1 0-1,-1-1 0,2-16 0,-3 27-5,-1 0-1,0 0 0,0 0 0,0-1 0,0 1 1,0 0-1,0 0 0,0 0 0,0-1 1,-1 1-1,1 0 0,0 0 0,-1 0 0,1 0 1,-1-1-1,0 0 0,0 1-2,1 1 0,0 0 0,-1 0-1,1 0 1,-1 0 0,1 0 0,-1 0 0,1 0 0,0 0 0,-1 0 0,1 0-1,-1 0 1,1 0 0,-1 0 0,1 1 0,0-1 0,-1 0 0,1 0 0,0 0 0,-1 1-1,1-1 1,-1 0 0,1 0 0,0 1 0,0-1 0,-1 0 0,1 0 0,0 1-1,-1 0 1,-2 2-3,-1 1 0,1 1-1,0-1 1,0 0-1,-4 9 1,4-5 6,0 1 0,1 0-1,-1 0 1,2 0 0,-1 0-1,1 1 1,1-1 0,0 13-1,0-19-7,0 0-1,1 1 0,-1-1 0,0 0 0,1 0 0,0 0 0,0 0 1,0 0-1,0 0 0,0 0 0,1 0 0,-1 0 0,1-1 0,0 1 1,0 0-1,0-1 0,0 0 0,0 1 0,0-1 0,1 0 0,-1 0 1,1 0-1,-1-1 0,1 1 0,0 0 0,0-1 0,5 2 0,-5-2-41,-1-1 1,0 0-1,0 1 0,0-1 0,0 0 0,0-1 0,1 1 0,-1 0 0,0-1 0,0 1 0,0-1 0,0 1 0,0-1 0,0 0 0,0 0 0,0 0 0,0 0 0,0 0 0,-1-1 0,3-1 0,-1 0 0,1 0-1,-1 0 1,0-1-1,-1 1 1,1-1 0,-1 0-1,1 0 1,-1 0-1,1-5 1,7-23-228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20396,'-9'8'1961,"2"4"-1465,5-2-928,0-2 1576,9-8-712,4-4-280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 18732,'3'-9'1838,"-3"18"-770,-1 5-705,-1 46 1316,11 93 1,-4-83-1528,38 254-116,-49-337-872,0 0-1,0 0 0,-1 0 1,-14-18-1,14 20 292,-64-83-2568,19 27 3549,51 67-372,1-1 0,0 1 0,0 0-1,0 0 1,-1 0 0,1-1 0,0 1 0,0 0 0,0 0 0,0 0 0,0-1 0,-1 1 0,1 0 0,0 0 0,0-1 0,0 1 0,0 0 0,0-1 0,0 1 0,0 0 0,0 0 0,0-1 0,0 1 0,0 0 0,0-1 0,0 1 0,0 0 0,0 0 0,0-1 0,0 1 0,0 0 0,1 0 0,-1-1 0,0 1 0,0 0 0,0-1 0,13 0 1378,27 9-120,-27-4-875,2-1-342,0-1 0,1-1 0,-1 0 0,0-1 1,0 0-1,1-2 0,-1 1 0,0-2 0,0 0 0,0-1 0,-1 0 0,1-2 0,-1 1 0,14-9 0,7-10-45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 16067,'0'0'93,"-1"0"0,1 0 0,0 0 0,-1 0 0,1 0 0,-1 0-1,1 0 1,0 0 0,-1 0 0,1 0 0,0-1 0,-1 1 0,1 0 0,-1 0-1,1 0 1,0-1 0,-1 1 0,1 0 0,0 0 0,0-1 0,-1 1-1,1 0 1,0-1 0,0 1 0,-1 0 0,1-1 0,0 1 0,0-1 0,0 1-1,0 0 1,-1-1 0,1 1 0,0 0 0,0-1 0,0 1 0,0-1-1,0 1 1,0-1 0,0 1 0,0 0 0,0-1 0,0 1 0,1-1-1,-1 1 1,0 0 0,0-1 0,0 1 0,0 0 0,1-1 0,-1 1 0,0 0-1,0-1 1,0 1 0,1 0 0,-1-1 0,0 1 0,1 0 0,-1-1-1,0 1 1,1 0 0,-1 0 0,0 0 0,1-1 0,-1 1 0,0 0-1,1 0 1,-1 0 0,1 0 0,0 0 0,31-13 1958,-9 8-1704,1 1 1,-1 0 0,1 2 0,45 2 0,95 18-55,-156-17-284,34 5-26,1 1 0,-2 3 0,55 18 0,-88-21-25,-17-4-14,-26-2-34,31-1 85,-165-5-117,73 0 20,-100 9 1,152 4 47,44-8 52,1 0 0,-1-1 0,0 1-1,0 0 1,0 0 0,0 0 0,0 0-1,0-1 1,0 1 0,0 0 0,1 0 0,-1 0-1,0-1 1,0 1 0,0 0 0,0 0-1,0 0 1,0 0 0,0-1 0,0 1-1,0 0 1,0 0 0,0 0 0,0-1 0,-1 1-1,1 0 1,0 0 0,0 0 0,0-1-1,0 1 1,0 0 0,0 0 0,0 0 0,0 0-1,-1-1 1,1 1 0,0 0 0,0 0-1,0 0 1,0 0 0,-1 0 0,1 0-1,0 0 1,0-1 0,0 1 0,0 0 0,-1 0-1,1 0 1,0 0 0,0 0 0,0 0-1,-1 0 1,1 0 0,0 0 0,0 0 0,-1 0-1,15-13-179,-3 6-118,0 1 0,0 0 0,0 1 0,1 0 0,-1 1-1,1 0 1,0 0 0,1 2 0,21-3 0,3 3-269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65 20356,'-4'-5'187,"-1"1"0,1-1 0,0 1-1,-1 0 1,0 0 0,0 1 0,0-1 0,-1 1-1,1 0 1,-1 1 0,1-1 0,-1 1-1,0 0 1,0 1 0,0-1 0,0 1 0,0 0-1,-7 1 1,7 0-110,1 0 0,0 1-1,0-1 1,0 1 0,0 1-1,1-1 1,-1 1 0,0 0 0,0 0-1,1 0 1,-1 0 0,1 1-1,0 0 1,0 0 0,0 0 0,0 0-1,0 1 1,1-1 0,-1 1-1,1 0 1,0 0 0,-4 8-1,2-2-60,1 0-1,0 0 0,0 1 0,1 0 0,0 0 0,0 0 0,2 0 0,-1 0 0,2 0 0,-1 1 0,1-1 1,1 0-1,0 0 0,1 0 0,5 20 0,-6-28-15,0-1 0,0 1 0,0-1 0,0 1 1,0-1-1,1 0 0,-1 1 0,1-1 0,0 0 0,0 0 0,0 0 0,0 0 1,0-1-1,0 1 0,0 0 0,1-1 0,-1 0 0,0 1 0,5 0 1,-3-1 0,-1 0 0,1-1 0,0 0 1,-1 1-1,1-1 0,0-1 0,0 1 0,-1-1 1,1 1-1,-1-1 0,1 0 0,6-3 1,3-2 9,1-1 0,-1-1 1,0 0-1,-1 0 0,21-20 1,-8 2 14,-21 20-23,1 1 1,0-1-1,0 1 1,1 0-1,0 0 1,-1 1-1,1 0 1,1 0-1,7-4 1,-13 8-4,-1 0 0,1 0 0,0 0-1,0 0 1,-1 0 0,1 0 0,0 1 0,0-1 0,-1 0 0,1 0 0,0 1 0,-1-1-1,1 0 1,0 1 0,-1-1 0,1 1 0,-1-1 0,1 1 0,0-1 0,-1 1-1,1-1 1,-1 1 0,1-1 0,-1 1 0,0 0 0,1-1 0,-1 1 0,0 0 0,1-1-1,-1 1 1,0 0 0,1 1 0,7 31-6,-5-22 0,1 7-4,-2-10 10,0 1 0,1 0 0,0-1 1,0 0-1,8 14 0,-10-20 2,0-1-1,0 1 1,1-1-1,-1 1 1,0-1-1,1 0 1,-1 1 0,1-1-1,0 0 1,-1 0-1,1 0 1,0 0-1,0 0 1,-1-1 0,1 1-1,0 0 1,0-1-1,0 1 1,0-1-1,0 0 1,0 0 0,0 0-1,0 0 1,0 0-1,0 0 1,0 0-1,0-1 1,0 1 0,-1 0-1,1-1 1,3-1-1,8-4 16,-1 0-1,0-1 0,0 0 1,-1-1-1,0 0 1,0-1-1,11-12 1,-13 11-11,1 1 1,0 0-1,1 1 1,0 0 0,0 1-1,0 0 1,1 1-1,13-5 1,-22 10-22,-1 0 0,1 1 0,-1-1 1,1 1-1,0 0 0,-1-1 0,1 1 0,0 1 0,-1-1 0,1 0 1,-1 1-1,1-1 0,0 1 0,4 1 0,-1 2-226,0-1 0,0 1 0,0 0 0,6 5 1,13 10-1778,-23-19 1856,-1 1 1,1-1-1,-1 1 0,1-1 1,0 1-1,-1-1 0,1 0 0,-1 0 1,1 0-1,0 0 0,-1 0 0,1 0 1,0-1-1,-1 1 0,1 0 0,-1-1 1,1 1-1,0-1 0,-1 0 0,1 1 1,-1-1-1,0 0 0,1 0 1,-1 0-1,0 0 0,1 0 0,0-2 1,6-4-744,0-1 1,13-17 0,-16 19 470,24-32-1118,-21 25 1509,1 0-1,1 1 0,0 0 1,1 1-1,21-18 1,-32 29 82,0 0 0,0 0 1,0 0-1,0 0 1,0 0-1,0 0 0,0 0 1,0 0-1,1 0 1,-1 0-1,0 0 1,0-1-1,0 1 0,0 0 1,0 0-1,0 0 1,0 0-1,0 0 1,0 0-1,0 0 0,0 0 1,1 0-1,-1 0 1,0 0-1,0 0 1,0 0-1,0 0 0,0 0 1,0 0-1,0 0 1,0 0-1,1 0 1,-1 0-1,0 0 0,0 0 1,0 0-1,0 0 1,0 0-1,0 0 1,0 0-1,0 0 0,0 1 1,0-1-1,1 0 1,-1 0-1,0 0 1,0 0-1,0 0 0,0 0 1,0 0-1,0 0 1,0 0-1,0 0 1,0 0-1,0 1 0,0-1 1,0 0-1,0 0 1,0 0-1,0 0 0,0 0 1,0 0-1,0 0 1,0 0-1,0 1 1,-3 10 1273,-9 13 395,8-17-1545,-1-1-1,1 2 0,0-1 0,1 0 0,-1 1 0,2-1 0,-1 1 0,1 0 0,0 0 1,0 0-1,1 0 0,0 0 0,1 0 0,0 1 0,0-1 0,1 0 0,0 0 0,0 0 1,1 0-1,0 0 0,0 0 0,1 0 0,0-1 0,6 12 0,14 23-146,27 37-1,-27-46 50,-3 1 0,22 46 0,-38-71 51,-1 0 0,0 0 1,-1 0-1,0 1 1,0-1-1,-1 1 1,0-1-1,-1 1 0,0 0 1,-2 12-1,2-17-32,-1-1 0,0 1 0,0 0 0,-1-1 0,0 1 0,1-1-1,-1 1 1,-1-1 0,1 0 0,-1 1 0,1-2 0,-1 1 0,0 0 0,-1 0 0,1-1-1,-1 0 1,1 1 0,-1-2 0,0 1 0,0 0 0,0-1 0,-6 3 0,8-4-62,-1 0 1,0-1 0,1 1 0,-1-1 0,0 1 0,1-1 0,-1 0-1,0 0 1,0 0 0,1 0 0,-1-1 0,0 1 0,1-1-1,-1 1 1,0-1 0,1 0 0,-1 0 0,1 0 0,-1-1 0,1 1-1,0 0 1,-1-1 0,1 0 0,0 1 0,0-1 0,0 0-1,0 0 1,0 0 0,1-1 0,-3-3 0,-1-1-45,0-1 0,1 0 0,-1 0 0,2 0 0,-1 0 0,2 0 0,-1-1 0,-1-10 0,2 5-49,1-1 0,0 0 0,1 1 0,1-1-1,0 0 1,1 1 0,1-1 0,0 1 0,1-1-1,1 1 1,10-24 0,-2 14-36,1 0 0,0 1-1,2 1 1,0 0 0,28-28 0,-30 36 84,66-78-60,-73 83 86,0 0 0,-1-1 0,-1 0 0,1 0 0,-2 0 0,1-1 0,-1 1 0,3-16 0,-7 24 3,0-1 0,1 1 1,-1 0-1,0 0 0,0 0 0,-1-1 0,1 1 1,0 0-1,-1 0 0,1 0 0,-1-1 0,-1-1 1,2 3-4,-1 1 1,1-1 0,0 1 0,-1-1 0,1 1-1,-1 0 1,1-1 0,0 1 0,-1 0 0,1-1-1,-1 1 1,1 0 0,-1-1 0,1 1 0,-1 0-1,1 0 1,-1 0 0,0-1 0,1 1 0,-1 0-1,1 0 1,-1 0 0,1 0 0,-1 0 0,0 0-1,1 0 1,-1 0 0,1 0 0,-1 0 0,1 1-1,-1-1 1,1 0 0,-1 0 0,0 0 0,1 1 0,-1-1-1,1 0 1,0 1 0,-1-1 0,1 0 0,-1 1-1,1-1 1,-1 1 0,1-1 0,0 1 0,-1-1-1,1 1 1,0-1 0,-1 1 0,-3 4 34,-1 1 0,1 0 0,1-1 0,-1 1 0,1 1 0,0-1 0,0 0 0,1 1 0,0-1 0,0 1 0,-2 12 0,3-14-22,1-1-1,-1 0 1,1 1-1,0-1 1,0 1-1,0-1 0,1 0 1,-1 1-1,1-1 1,0 0-1,0 1 1,1-1-1,-1 0 1,1 0-1,0 0 1,0 0-1,1 0 0,-1-1 1,5 6-1,-5-7-7,0-1-1,1 1 0,-1-1 0,1 1 0,-1-1 1,1 0-1,0 0 0,0 0 0,-1 0 1,1 0-1,0-1 0,0 1 0,0-1 0,0 0 1,0 0-1,0 0 0,0 0 0,-1-1 0,1 1 1,0-1-1,0 1 0,3-3 0,8-1 25,-1-1 0,0-1 0,14-8 1,-23 12-28,23-14 27,-11 6 2,1 1 0,0 1 0,25-9 0,-38 15-33,0 1 1,0 0-1,0 0 0,0 0 0,1 1 0,-1-1 0,0 1 0,0 0 1,1 1-1,-1-1 0,0 0 0,1 1 0,-1 0 0,0 0 1,0 1-1,0-1 0,0 1 0,0 0 0,0 0 0,4 3 0,17 20 20,-22-21-17,0 0 0,1 0 0,-1-1 0,1 1 0,0-1 0,0 0-1,5 3 1,-7-5-16,0-1-1,-1 0 1,1 1-1,0-1 1,0 0-1,0 0 1,0 0-1,0 0 1,-1 0-1,1 0 1,0 0-1,0-1 1,0 1-1,0-1 1,-1 1-1,1-1 1,0 0-1,-1 0 1,1 0-1,0 0 1,1-1-1,3-2-155,-1-1-1,0 1 0,0-1 0,8-8 1,14-23-618,22-39 1,-22 31 271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19724,'-13'41'860,"2"0"0,2 1-1,2 0 1,1 1 0,3-1-1,1 1 1,5 56 0,-2-87-778,1-1 1,0 0 0,1 0-1,5 11 1,-8-20-73,1 0-1,0-1 1,0 1-1,-1-1 1,1 1-1,0-1 1,0 1-1,0-1 0,1 0 1,-1 1-1,0-1 1,1 0-1,-1 0 1,0 0-1,3 1 1,-3-1-8,0-1 0,0 0 0,0 0 0,1 0 0,-1 0 0,0 0 0,0 0 0,0 0 0,0-1 0,0 1 0,1 0 0,-1-1 0,0 1 0,0-1 0,0 1 0,0-1 0,0 1 1,0-1-1,0 0 0,0 0 0,-1 1 0,1-1 0,0 0 0,0 0 0,0 0 0,0-2 0,3-2-7,0-1 1,0 0-1,-1 0 1,0 0-1,0-1 1,-1 1-1,1-1 1,-2 0-1,1 1 1,1-11-1,0-12-25,0-32 0,-3 55 28,0-6-13,1 3-9,-1 1 0,0-1 0,-1 1 0,0-1 0,0 1 0,-3-10 0,0 13-47,1 12 36,1 10 6,1-6 18,1 1 0,1-1 0,0 0 0,1 1 0,0-1 0,0 0 0,9 20 0,-10-28 15,0-1 0,0 1 0,0-1 0,1 1 0,-1-1 0,1 0 0,-1 0 0,1 1 0,0-1 1,0 0-1,0-1 0,0 1 0,0 0 0,1-1 0,-1 1 0,0-1 0,1 0 0,-1 1 0,1-1 0,-1 0 1,1-1-1,0 1 0,0 0 0,-1-1 0,1 0 0,0 1 0,-1-1 0,1 0 0,0 0 0,0-1 0,-1 1 1,1-1-1,0 1 0,0-1 0,-1 0 0,1 0 0,2-1 0,9-4 27,-1-1-1,0 0 1,0 0-1,-1-2 1,0 1-1,-1-2 1,19-17-1,-6 1 51,43-60-1,-46 52-39,-34 48-31,9-4 1,0 1 0,0 0 0,1 0 0,0 0 1,1 0-1,0 0 0,1 1 0,0-1 0,1 0 0,0 1 0,1-1 0,3 19 0,-3-28-7,-1 0-1,1 0 0,-1 0 1,1 0-1,0-1 0,0 1 1,0 0-1,0 0 1,0-1-1,1 1 0,-1 0 1,0-1-1,1 1 0,-1-1 1,1 0-1,-1 1 1,1-1-1,0 0 0,0 0 1,0 0-1,-1 0 0,1 0 1,0-1-1,0 1 1,0-1-1,0 1 0,0-1 1,0 0-1,0 1 1,0-1-1,0 0 0,0 0 1,1-1-1,-1 1 0,0 0 1,0-1-1,0 1 1,0-1-1,-1 0 0,1 1 1,3-3-1,-1 2-64,-1-1 1,0 0 0,1 0-1,-1 0 1,0 0-1,0 0 1,-1-1-1,1 0 1,0 1-1,-1-1 1,0 0-1,1 0 1,-1 0-1,0 0 1,-1-1-1,1 1 1,-1 0-1,1-1 1,-1 1-1,0-1 1,0 0-1,0-6 1,-2-9-196,-6-6-77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20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15827,'0'0'2177,"0"1"-1225,7-1-216,2 0 1513,4 0-857,4-1-160,3-1-384,4-2-167,1 1-177,-1-1-96,-2 3-440,-1 1-416,-6-2 392,-7 1-40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19924,'10'16'1881,"-4"2"-1409,1-5-504,3-3 960,1-3-744,1-1-80,3 3-216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162 348 20284,'-16'-7'788,"5"2"-361,-1-1 0,1 2-1,-1 0 1,-22-5 0,32 9-396,0-1 0,0 1 1,0 0-1,0 0 0,-1 0 0,1 0 0,0 0 0,0 0 1,0 1-1,0-1 0,-1 1 0,1-1 0,0 1 1,0 0-1,0 0 0,0 0 0,0 0 0,1 0 1,-1 0-1,0 1 0,0-1 0,1 1 0,-1-1 1,1 1-1,-1 0 0,1-1 0,0 1 0,-1 0 1,1 0-1,0 0 0,0 0 0,1 0 0,-2 3 1,0 1-20,1-1 1,0 1-1,0 0 1,1-1 0,-1 1-1,1 0 1,0 0 0,1 0-1,0-1 1,-1 1 0,2 0-1,-1-1 1,1 1 0,0-1-1,3 8 1,-4-11-9,1 1 0,-1 0 0,1-1 0,-1 0-1,1 1 1,0-1 0,0 0 0,0 0 0,0 0 0,0 0 0,0 0 0,1 0 0,-1-1-1,1 1 1,-1-1 0,1 0 0,-1 0 0,1 0 0,0 0 0,0 0 0,0 0-1,-1-1 1,1 1 0,0-1 0,0 0 0,0 0 0,0 0 0,0 0 0,0 0 0,-1-1-1,6-1 1,6-2 2,-1-1 1,0-1-1,-1 0 0,21-13 0,47-38 26,-31 21-20,-31 23-24,-12 7-2,1 1 0,-1 0 0,1 1 0,1 0 0,-1 0 0,1 0 0,-1 1 0,1 0 0,10-2 0,-17 5 9,1 0-1,-1 0 1,1-1 0,-1 1 0,0 1-1,1-1 1,-1 0 0,0 0-1,1 0 1,-1 1 0,0-1 0,1 1-1,-1-1 1,0 1 0,0 0 0,0-1-1,1 1 1,-1 0 0,0 0-1,0 0 1,0-1 0,0 1 0,0 1-1,0-1 1,-1 0 0,1 0 0,0 0-1,0 0 1,-1 0 0,1 1-1,-1-1 1,1 2 0,2 5-21,-1 1-1,0-1 1,-1 1 0,1 10 0,0 1-9,-2-20 34,1 8 7,0 0-1,1 0 0,0 0 0,1 0 0,4 11 0,-6-17 6,0-1-1,-1 0 1,1 0-1,0 0 1,0 0-1,0 0 1,0 0 0,0 0-1,0 0 1,0 0-1,0 0 1,0 0-1,0-1 1,0 1-1,0 0 1,1-1-1,-1 1 1,0-1 0,1 0-1,-1 1 1,0-1-1,1 0 1,-1 0-1,0 1 1,1-1-1,-1 0 1,0-1 0,1 1-1,-1 0 1,0 0-1,1 0 1,-1-1-1,0 1 1,1-1-1,-1 1 1,0-1-1,0 0 1,0 1 0,1-1-1,-1 0 1,2-1-1,6-5 72,1-1-1,-1 0 1,0-1 0,0 1-1,-1-2 1,0 1-1,-1-1 1,7-13-1,4-7 239,20-52 0,-29 63-247,-2-1 0,0 0 0,-2 0 0,0-1 0,-1 1 0,-1-1 0,-1 0 0,-1-26 0,-1 44-64,0 0 0,0 1 0,0-1 0,-1 1-1,0-1 1,1 0 0,-1 1 0,0-1-1,0 1 1,0 0 0,-1-1 0,1 1 0,0 0-1,-1 0 1,-3-4 0,5 6-8,-1-1 0,0 1 0,1 0 0,-1-1 0,0 1 0,1 0 0,-1-1 0,0 1 0,0 0 0,1 0 0,-1 0 0,0-1 0,0 1 0,1 0 0,-1 0 0,0 0 0,0 0 0,0 1 0,1-1 0,-2 0 0,0 1-4,0 0 0,0 0 0,1 0 0,-1 0 0,0 0 0,1 0 0,-1 0 1,1 1-1,-1-1 0,1 1 0,-2 1 0,-4 6-4,1 1 0,1-1 0,-1 1 0,1 1 0,1-1 0,0 0 0,0 1 0,-2 15 0,2-5 14,1 0-1,0 0 0,2 35 1,1-47-42,1 0 1,0 0-1,0 0 1,1 1-1,1-2 1,-1 1-1,7 14 1,-7-19 8,0-1-1,-1 0 1,1 0 0,1 1 0,-1-1 0,0 0-1,1-1 1,0 1 0,-1 0 0,1-1 0,0 0-1,0 1 1,1-1 0,-1-1 0,0 1 0,1 0 0,-1-1-1,1 1 1,-1-1 0,1 0 0,5 1 0,19-2-118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17436,'0'11'673,"0"-1"0,-1 1 1,0 0-1,-1 0 1,0-1-1,0 1 0,-8 17 1,-2 16 907,4-12-865,-12 69 702,18-88-1279,1 0 1,0 0-1,1 0 1,0 0 0,4 20-1,-4-31-131,1 0-1,-1-1 1,1 1-1,-1-1 1,1 1-1,0-1 1,-1 1-1,1-1 1,0 0-1,0 1 1,0-1-1,0 0 0,0 0 1,1 0-1,-1 1 1,0-1-1,0 0 1,1-1-1,-1 1 1,1 0-1,-1 0 1,1-1-1,-1 1 1,1 0-1,-1-1 1,1 0-1,-1 1 1,1-1-1,0 0 1,-1 0-1,1 0 1,-1 0-1,1 0 1,0 0-1,-1 0 1,1-1-1,0 1 1,1-1-1,10-2-5,-1-1 1,1 0-1,22-12 0,-22 10 4,3-1-7,91-36-189,-96 40 141,1 0 1,0 0-1,0 1 0,0 0 1,0 1-1,0 1 0,17 1 1,-25-1 26,0 1 1,0-1 0,0 1-1,0 0 1,0 0 0,0 1-1,0-1 1,-1 1 0,1 0-1,0 0 1,-1 0 0,0 0-1,1 1 1,-1-1 0,0 1-1,0 0 1,-1 0 0,1 0-1,0 0 1,-1 1 0,0-1-1,0 1 1,3 5 0,-4-5 33,0 1 1,0-1-1,0 0 1,0 0-1,-1 0 0,0 0 1,0 1-1,0-1 1,0 0-1,-1 0 1,0 0-1,0 1 1,0-1-1,0 0 1,0 0-1,-1 0 1,0-1-1,0 1 1,0 0-1,0-1 0,-1 1 1,-4 5-1,3-5-6,0 0-1,0 0 0,-1 0 0,1 0 1,-1-1-1,1 0 0,-1 0 0,0 0 1,-1-1-1,1 1 0,0-1 0,-1 0 1,1-1-1,-1 1 0,1-1 0,-1-1 1,0 1-1,0-1 0,1 1 0,-1-2 1,0 1-1,1-1 0,-1 0 0,0 0 1,1 0-1,-1-1 0,-9-4 0,10 4-171,1 0 0,-1-1 0,1 0 0,0 0 1,0-1-1,0 1 0,0-1 0,0 1 0,1-1 0,0 0 0,0-1 0,0 1 0,0 0 0,1-1 0,-1 0 0,1 0 0,0 1 0,1-1 0,-1 0 0,0-7 0,0-13-599,10 6-219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30 118 14131,'15'-1'782,"1"-1"1,-1-1-1,0 0 1,0-1-1,-1-1 1,1 0-1,-1-1 1,0-1-1,0 0 1,20-14-1,-32 20-683,-1 0 0,1 0 1,-1 0-1,1 0 0,-1-1 0,0 1 0,1 0 0,-1 0 0,0-1 0,0 1 1,0-1-1,0 1 0,0-1 0,0 1 0,-1-1 0,1 0 0,0 1 1,-1-1-1,1 0 0,-1-2 0,0 3-54,0 0 0,-1 0 0,1 0 0,-1-1 0,1 1-1,-1 0 1,1 0 0,-1 0 0,0 0 0,1 1 0,-1-1 0,0 0 0,0 0 0,0 0 0,0 1 0,0-1 0,0 0 0,0 1 0,0-1-1,0 1 1,0-1 0,0 1 0,0-1 0,0 1 0,-1 0 0,1 0 0,0-1 0,0 1 0,0 0 0,-1 0 0,0 0 0,-7 0 26,0 0 0,1 0 1,-1 1-1,0 0 0,1 0 0,-1 1 1,1 0-1,-1 0 0,1 1 1,0 0-1,0 1 0,0 0 1,1 0-1,-1 1 0,1 0 1,-9 7-1,11-8-48,0 0 0,1 1 0,0-1 0,0 1 0,0 0 0,0 0-1,1 0 1,-1 0 0,1 0 0,1 1 0,-1 0 0,1-1 0,0 1 0,0 0 0,1 0 0,-1 0 0,1 1 0,1-1 0,-1 0 0,1 0 0,0 0 0,1 1 0,1 9 0,-1-13-16,0 0-1,0 0 1,0 0 0,0 0 0,1 0 0,-1 0 0,1 0 0,0-1 0,0 1 0,0-1 0,0 1-1,0-1 1,0 0 0,1 1 0,-1-1 0,1 0 0,0-1 0,0 1 0,-1 0 0,1-1 0,0 0-1,0 1 1,0-1 0,0 0 0,1-1 0,-1 1 0,0 0 0,0-1 0,1 0 0,3 0 0,6 0-194,1-1 0,-1 0 0,0-1 0,0-1 1,0 0-1,14-6 0,8-4-512,-1-2 0,0-1 0,-1-2 0,36-26 0,-24 13-152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152 144 19204,'-11'5'352,"1"1"-1,0 0 1,1 1-1,-1 0 1,1 0 0,1 1-1,-1 1 1,1-1-1,1 1 1,-1 1 0,2-1-1,-1 1 1,1 0-1,1 1 1,0-1 0,0 1-1,1 0 1,1 0-1,0 1 1,0-1 0,-2 21-1,5-30-318,0 0-1,0 1 1,0-1-1,0 0 1,0 0-1,1 1 1,-1-1-1,1 0 1,-1 0-1,1 0 1,0 0-1,0 1 1,0-1-1,0 0 1,2 3-1,-2-4-14,0 0-1,0 0 1,1 0-1,-1 0 1,0-1-1,0 1 0,1 0 1,-1-1-1,0 1 1,1-1-1,-1 1 1,1-1-1,-1 1 0,1-1 1,-1 0-1,1 0 1,-1 0-1,2 0 1,3-1 1,0 0 1,0 0-1,0-1 0,-1 1 1,1-1-1,-1-1 1,1 1-1,-1-1 1,0 0-1,7-4 1,21-18-15,-1-1 0,-2-2 1,0-1-1,-2-1 0,-1-1 1,-1-2-1,-2 0 0,-2-2 1,23-45-1,-41 73-17,-3 6 8,0-1 1,0 1-1,0 0 1,-1 0 0,1-1-1,0 1 1,-1-1-1,1 1 1,-1-1-1,0 1 1,1-1-1,-1 1 1,0-1 0,0 1-1,0-1 1,0-2-1,0 4 3,0-1 0,0 1 0,-1 0 0,1 0 0,0 0-1,0 0 1,0 0 0,0 0 0,0 0 0,0 0 0,-1 0 0,1 0-1,0 0 1,0 0 0,0 0 0,0 0 0,0 0 0,-1 0 0,1 0-1,0 0 1,0 0 0,0 0 0,0 0 0,0 0 0,-1 0 0,1 0-1,0 0 1,0 0 0,0 0 0,0 0 0,0 0 0,0 1 0,-1-1-1,1 0 1,0 0 0,0 0 0,0 0 0,0 0 0,0 0 0,0 0-1,0 1 1,0-1 0,0 0 0,0 0 0,0 0 0,0 0 0,0 0-1,-1 1 1,-7 9-11,0 1-1,0 0 1,1 1-1,0 0 1,-10 25-1,6-5-11,-11 42 1,21-73 22,-4 21-320,-5 38-1,10-56 277,-1 1 0,1-1 0,0 0 0,0 1 0,0-1 0,1 1 0,0-1 0,0 1 0,0-1 0,0 0 0,0 1 0,1-1 0,0 0 1,0 0-1,4 6 0,-4-8 27,0 0 0,0-1 0,0 1 0,0-1 0,0 1 0,0-1 0,0 0 1,0 0-1,1 0 0,-1 0 0,0 0 0,1-1 0,-1 1 0,1-1 0,-1 0 1,1 1-1,-1-1 0,1 0 0,-1 0 0,0-1 0,4 1 0,29-5-301</inkml:trace>
  <inkml:trace contextRef="#ctx0" brushRef="#br0" timeOffset="1">715 280 20292,'0'17'2153,"-1"0"-1545,-4-3-224,0-1 1216,0-6-1208,5-8-296,3-5-80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 15443,'0'0'118,"0"0"0,-1 0-1,1 0 1,0 0-1,0-1 1,0 1 0,-1 0-1,1 0 1,0 0-1,0-1 1,0 1 0,-1 0-1,1 0 1,0 0 0,0-1-1,0 1 1,0 0-1,0 0 1,0-1 0,0 1-1,-1 0 1,1 0-1,0-1 1,0 1 0,0 0-1,0-1 1,0 1 0,0 0-1,0 0 1,0-1-1,0 1 1,1 0 0,-1 0-1,0-1 1,0 1-1,0 0 1,0 0 0,0-1-1,0 1 1,0 0 0,1 0-1,-1-1 1,0 1-1,0 0 1,0 0 0,0 0-1,1 0 1,-1-1-1,0 1 1,1 0 0,8-13 1314,-4 9-1229,1 0-1,0 0 0,0 1 1,0-1-1,0 1 0,1 1 1,-1-1-1,1 1 1,-1 0-1,13-1 0,-17 3-190,0-1 0,1 1 0,-1 0-1,0 0 1,0 0 0,0 1 0,0-1-1,1 0 1,-1 1 0,0 0 0,0-1-1,0 1 1,0 0 0,0 0 0,0 0-1,-1 0 1,1 0 0,0 1 0,0-1-1,-1 1 1,1-1 0,-1 1 0,1-1-1,-1 1 1,0 0 0,0 0 0,0-1-1,1 1 1,-2 0 0,1 0 0,0 0 0,0 0-1,-1 0 1,1 1 0,-1-1 0,1 0-1,-1 0 1,0 3 0,1 6-8,-1 1 1,0-1 0,-1 1-1,0-1 1,-4 18 0,-20 58 16,17-64-16,1 1 0,-8 48 0,15-71-5,0-1 1,-1 1 0,1 0-1,0-1 1,0 1-1,0 0 1,0-1 0,0 1-1,0-1 1,0 1 0,0 0-1,0-1 1,0 1-1,0 0 1,1-1 0,-1 1-1,0-1 1,0 1-1,1-1 1,-1 1 0,0 0-1,1-1 1,-1 1-1,0-1 1,1 0 0,-1 1-1,1-1 1,0 1 0,0 0-1,0-1 1,0 0 0,0-1 0,0 1 0,0 0 0,0 0-1,0 0 1,0 0 0,0-1 0,0 1 0,0-1 0,0 1-1,-1 0 1,1-1 0,0 0 0,1 0 0,34-30 12,-34 29-13,136-159 34,-60 67-37,-69 87-42,-6 13 22,-7 27 8,0-15 6,3-7 9,1 0 1,-1-1-1,2 1 0,0 0 1,2 10-1,-3-19 5,0 0 0,1 0 0,-1 0 0,1-1 1,-1 1-1,1 0 0,0-1 0,0 1 0,0 0 0,0-1 0,0 1 1,0-1-1,0 1 0,0-1 0,1 0 0,-1 0 0,0 1 0,1-1 1,-1 0-1,1 0 0,0 0 0,-1 0 0,1-1 0,0 1 0,-1 0 1,1-1-1,0 1 0,0-1 0,-1 0 0,1 1 0,0-1 0,0 0 1,0 0-1,0 0 0,0 0 0,-1-1 0,4 0 0,1 0 25,-1-1 1,1 0-1,0 0 0,-1 0 1,1-1-1,-1 0 0,0 0 1,9-8-1,37-35 215,-40 35-192,9-10 135,19-27 0,-17 19-3,-22 29-183,0 1 0,0-1-1,0 0 1,0 0 0,1 0-1,-1 0 1,0 1-1,0-1 1,0 0 0,0 0-1,0 0 1,0 0 0,0 1-1,0-1 1,0 0-1,0 0 1,1 0 0,-1 0-1,0 0 1,0 0-1,0 1 1,0-1 0,0 0-1,0 0 1,1 0 0,-1 0-1,0 0 1,0 0-1,0 0 1,0 0 0,1 0-1,-1 0 1,0 0 0,0 0-1,0 0 1,0 0-1,1 0 1,-1 0 0,0 0-1,0 0 1,0 0 0,1 0-1,-1 0 1,0 0-1,0 0 1,0 0 0,0 0-1,0 0 1,1 0 0,-1 0-1,0-1 1,0 1-1,0 0 1,0 0 0,0 0-1,1 0 1,-1 0 0,0 0-1,0-1 1,0 1-1,0 0 1,0 0 0,0 0-1,0 0 1,0-1 0,0 1-1,0 0 1,0 0-1,1 14 5,-7 45 5,3-37-127,1 1 0,1 0 0,0 0 0,2 0-1,4 26 1,4-22-1364,-8-26 1461,-1-1 0,0 1 0,0-1 0,1 0 0,-1 1 0,0-1 0,1 1 0,-1-1 0,0 1 0,1-1 0,-1 0 0,1 1 0,-1-1 0,1 0 0,-1 0 0,1 1 0,-1-1 0,1 0 0,-1 0 0,1 0 0,-1 0 0,1 1 0,-1-1-1,1 0 1,-1 0 0,1 0 0,-1 0 0,1 0 0,0 0 0,-1 0 0,1-1 0,-1 1 0,1 0 0,-1 0 0,1 0 0,-1 0 0,1-1 0,-1 1 0,1 0 0,-1-1 0,1 1 0,-1 0 0,0-1 0,1 0 0,14-13-552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42 18884,'0'-13'786,"0"11"-633,1 0 0,-1 0 0,0-1-1,-1 1 1,1 0 0,0 0 0,-1 0 0,1-1 0,-1 1 0,1 0 0,-2-3 0,1 6-42,0 0 1,0 0 0,0 0 0,0 0-1,0 0 1,0 0 0,1 0 0,-1 0 0,0 0-1,1 1 1,-1-1 0,1 0 0,-1 0-1,1 0 1,-1 3 0,-12 45 625,3 1 0,1 0 0,3 0 0,-1 63 0,7-105-673,0 1-1,0-1 1,0 1 0,1-1 0,1 1 0,-1-1-1,5 13 1,-5-19-47,0 0 0,0-1 0,0 1 0,0-1 0,0 1-1,0-1 1,0 1 0,0-1 0,1 0 0,-1 0 0,0 0 0,1 1 0,-1-1-1,1 0 1,-1-1 0,4 3 0,-2-3-2,-1 1 0,1-1-1,0 0 1,0 1 0,-1-1 0,1 0-1,0-1 1,-1 1 0,1 0 0,0-1 0,-1 0-1,1 1 1,-1-1 0,5-2 0,12-7 29,-1 0-1,0-1 1,22-17 0,-28 18-54,0 0-1,1 2 0,0-1 1,1 2-1,0 0 1,0 0-1,24-7 0,-36 14 0,1-1 0,-1 1 0,1-1 0,-1 1 0,1 0 0,-1 0 0,1 0 0,-1 0 0,1 1-1,-1-1 1,1 1 0,-1-1 0,1 1 0,3 2 0,-4-2-1,-1 0 0,0 0 0,1 0 1,-1 0-1,0 0 0,0 0 0,0 1 0,0-1 0,0 1 0,0-1 1,0 0-1,0 1 0,0 0 0,-1-1 0,1 1 0,0 2 0,0 2-1,0-1 0,-1 1-1,0-1 1,0 1 0,-1-1-1,1 0 1,-1 1 0,0-1-1,0 0 1,-1 1 0,-4 8-1,-1 2 99,-1 0 0,-1-1 0,-1 0 0,0 0 0,-15 16 0,21-26-54,0 0 1,-1 0 0,0-1-1,0 0 1,0 1 0,0-2 0,0 1-1,-1-1 1,0 0 0,0 0-1,0 0 1,0-1 0,0 0 0,0 0-1,-1-1 1,1 1 0,-9-1-1,11-1-107,0 0-1,1-1 0,-1 1 0,1-1 0,-1 0 1,1 0-1,0-1 0,-1 1 0,1-1 0,0 1 1,0-1-1,0 0 0,0 0 0,0-1 0,0 1 1,1 0-1,-1-1 0,1 0 0,-3-3 0,2 2-179,1 0-1,-1-1 1,1 1 0,0-1-1,0 0 1,0 0-1,0 0 1,1 0-1,0 0 1,0 0-1,0 0 1,1 0-1,0-6 1,4-8-616,8 4-76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15867,'27'9'3418,"-24"-7"-2979,1 0-1,0-1 0,0 0 1,0 1-1,-1-2 0,1 1 0,0 0 1,0-1-1,0 0 0,6 0 0,-1-1-316,0-2 0,0 1 0,0-1 0,-1-1 0,1 0 0,-1 0 0,0 0 0,0-1 0,0 0 0,0-1 0,-1 0 0,0 0 0,-1 0 0,1-1 0,-1 0 0,0 0-1,-1-1 1,0 1 0,0-1 0,0 0 0,-1-1 0,3-8 0,-6 15-105,-1 0 0,1 1 1,-1-1-1,0 1 0,0-1 0,1 1 0,-1-1 0,0 0 1,0 1-1,0-1 0,0 1 0,-1-1 0,1 0 0,0 1 1,-1-1-1,1 1 0,-2-3 0,1 3-6,1 0 1,-1 0-1,0 1 0,0-1 0,1 0 1,-1 1-1,0-1 0,0 0 0,0 1 1,0-1-1,0 1 0,0-1 0,0 1 1,0 0-1,0-1 0,0 1 1,0 0-1,-1 0 0,0 0 0,-3 0 12,0 0-1,0 1 0,0-1 1,0 1-1,1 0 0,-1 1 1,0-1-1,1 1 1,-1 0-1,-4 2 0,-4 4-4,1 0-1,1 1 0,-1 0 0,1 0 1,1 1-1,-16 19 0,20-22-18,1 0 0,0 1 0,0 0-1,0 0 1,1 0 0,0 0 0,1 1 0,0-1 0,0 1-1,1 0 1,-2 14 0,3-20-28,1-1-1,0 1 1,0 0-1,0-1 1,0 1 0,0-1-1,1 1 1,-1-1 0,1 1-1,0-1 1,0 1 0,0-1-1,0 1 1,0-1-1,0 0 1,1 1 0,-1-1-1,1 0 1,-1 0 0,1 0-1,0 0 1,0-1 0,0 1-1,0 0 1,0-1-1,0 1 1,0-1 0,1 0-1,-1 0 1,0 0 0,1 0-1,-1 0 1,6 1 0,-1-1-225,1 0 1,0-1 0,0 1 0,0-1 0,0-1 0,-1 1 0,1-2 0,0 1 0,0-1 0,8-3 0,11-6-575,-1-1-1,-1-1 1,36-24 0,-14 6-247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17012,'-14'7'679,"0"1"1,0 1-1,1 0 1,1 1 0,-1 1-1,2 0 1,-1 0 0,2 1-1,-18 25 1,24-31-519,1-1 0,0 1 0,1 0 1,-4 10-1,5-15-147,1 0-1,0 0 1,-1 0 0,1 0-1,0 0 1,0 0 0,-1 0 0,1 0-1,0 0 1,0 0 0,0 0-1,0 0 1,0 0 0,0 0 0,1 0-1,-1 0 1,0 0 0,1 0-1,-1 0 1,0 0 0,1 0 0,-1 0-1,1 0 1,-1 0 0,1-1-1,0 1 1,-1 0 0,1 0 0,0 0-1,0-1 1,-1 1 0,1 0 0,0-1-1,0 1 1,0-1 0,1 1-1,7 0-6,0 0-1,-1 0 1,1-1-1,0-1 0,0 1 1,0-1-1,-1-1 1,12-3-1,30-3-4,-40 8 33,0-1 0,-1 1 0,1 1 0,0 0-1,0 1 1,0-1 0,-1 2 0,13 4-1,-19-6-17,-1 0 0,0 0-1,0 0 1,0 0-1,0 1 1,0-1 0,0 1-1,0 0 1,0 0-1,0-1 1,-1 1-1,1 0 1,-1 0 0,0 0-1,3 4 1,-4-3-4,1 0 0,0 0 1,-1 0-1,0 0 0,1 0 0,-1 0 1,0 0-1,-1 0 0,1-1 1,0 1-1,-1 0 0,0 0 0,0 0 1,0 0-1,0-1 0,-2 5 1,-2 2 83,-1-1 0,1 0 1,-1 0-1,-1-1 1,0 0-1,0 0 0,0-1 1,-1 0-1,1 0 1,-2 0-1,1-1 1,0 0-1,-1-1 0,0 0 1,0 0-1,0-1 1,-1 0-1,1-1 0,-1 0 1,0 0-1,-15 0 1,19-3-184,1 0 1,0 1 0,-1-2-1,1 1 1,0-1 0,0 1 0,0-1-1,0-1 1,0 1 0,1-1-1,-1 0 1,1 0 0,-1 0 0,1 0-1,0-1 1,0 0 0,1 0-1,-1 0 1,1 0 0,0-1-1,0 1 1,0-1 0,1 1 0,-4-9-1,-5-20-417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19076,'-10'4'2923,"5"0"-2671,0 1 0,0-1 0,1 1 0,-1-1 0,1 1 0,0 0 0,1 1 0,-1-1 0,1 1 0,0-1 0,-3 10 0,-4 11 279,-9 36 0,14-42-377,-2 2-28,2 1 0,0 0 0,1 1 0,2-1 0,0 1 0,2-1 0,3 34 0,-2-53-95,0-1 0,0 1 0,0-1 0,1 1-1,0-1 1,-1 0 0,1 0 0,0 1 0,1-1 0,4 5 0,-6-8-26,-1 1 1,1 0 0,-1-1 0,1 1 0,0-1 0,-1 1 0,1-1 0,0 1 0,-1-1-1,1 0 1,0 1 0,0-1 0,-1 0 0,1 0 0,0 1 0,0-1 0,0 0 0,-1 0-1,1 0 1,0 0 0,0 0 0,0 0 0,-1 0 0,1 0 0,0 0 0,0-1 0,0 1-1,-1 0 1,1 0 0,0-1 0,0 1 0,-1 0 0,1-1 0,0 1 0,-1-1 0,1 1-1,0-1 1,-1 1 0,1-1 0,-1 0 0,1 1 0,-1-1 0,1 0 0,-1 1 0,1-1 0,-1 0-1,0 1 1,1-1 0,-1 0 0,0 0 0,0 0 0,0 1 0,1-2 0,0-3 5,0 0 0,0 0 0,-1 1 0,1-1 0,-1 0 0,0 0 0,0 0 0,-1 0 1,0 1-1,1-1 0,-1 0 0,-1 1 0,1-1 0,-1 0 0,-3-6 0,3 8-9,1 0-1,0 0 0,-1 0 0,0 0 1,0 0-1,0 1 0,0-1 0,0 0 1,0 1-1,-1 0 0,1 0 0,-1-1 1,1 1-1,-1 1 0,0-1 1,0 0-1,0 1 0,0-1 0,0 1 1,0 0-1,-1 0 0,1 1 0,-4-2 1,5 2-1,0 0 0,1 0 1,-1 1-1,1-1 1,-1 0-1,1 1 0,-1-1 1,1 1-1,-1-1 1,1 1-1,-1 0 0,1-1 1,0 1-1,-1 0 1,1 0-1,0 0 0,0 0 1,0 0-1,0 1 1,0-1-1,0 0 0,0 0 1,0 1-1,0-1 1,0 0-1,1 1 0,-1-1 1,1 1-1,-1-1 1,1 1-1,-1-1 0,1 1 1,0-1-1,0 1 1,0 0-1,0-1 0,0 3 1,0-2-3,0 1 0,0-1 1,1 0-1,-1 1 0,0-1 1,1 0-1,0 0 0,0 0 0,-1 1 1,1-1-1,0 0 0,1 0 1,-1 0-1,0 0 0,1-1 1,-1 1-1,1 0 0,-1 0 0,1-1 1,0 1-1,-1-1 0,1 0 1,0 1-1,0-1 0,4 1 0,2 0-6,-1 0 0,1-1 0,0-1 0,0 1 0,0-1 0,0-1 0,0 0 0,0 0 1,0 0-1,14-5 0,1-1 15,-1-1 0,29-16 0,-23 8 4,-1 0 0,-1-2-1,27-24 1,-48 39-20,-5 5-5,-10 12-16,-7 12 10,13-16 18,-16 39 16,19-44 2,-1-1-1,1 1 0,0 0 0,1-1 1,-1 1-1,1 0 0,0-1 1,0 9-1,1-12-8,-1 0-1,0 0 1,0 0-1,1 1 1,-1-1 0,0 0-1,1 0 1,-1 0-1,1-1 1,0 1 0,-1 0-1,1 0 1,0 0-1,-1 0 1,1 0 0,0-1-1,0 1 1,0 0-1,-1-1 1,1 1-1,0 0 1,0-1 0,0 1-1,1-1 1,1 1 7,-1-1-1,1 1 1,-1-1 0,1 0 0,-1 0-1,1 0 1,-1 0 0,1 0 0,-1-1-1,4 0 1,5-3 42,1 0 0,-1 0 0,14-9 0,-24 13-56,29-17 62,37-17 28,-59 30-93,1 1 1,-1 0-1,1 0 1,0 1-1,17-2 1,-24 4-2,0 0 0,0-1 1,0 2-1,0-1 0,1 0 1,-1 0-1,0 1 0,0-1 1,0 1-1,0-1 0,0 1 1,-1 0-1,1 0 0,0 0 1,0 0-1,0 0 0,-1 0 1,1 1-1,0-1 1,1 3-1,1 1-3,-1 0-1,0 0 1,0 0 0,-1 1 0,4 9 0,2 5-26,-7-18 31,-1-1-1,1 0 0,0 0 1,0 0-1,0 1 0,0-1 1,0 0-1,1 0 0,-1-1 1,0 1-1,0 0 0,0 0 1,1 0-1,-1-1 0,1 1 1,-1-1-1,0 1 0,1-1 1,-1 1-1,1-1 0,-1 0 1,1 0-1,-1 0 0,1 0 1,-1 0-1,1 0 0,-1 0 1,1 0-1,-1-1 0,1 1 1,-1-1-1,0 1 0,3-2 1,8-2-4,0-1 1,0 0-1,12-9 1,-7 4 2,6-1 7,1-1-55,47-17 1,-64 27 26,0 0 0,-1 1 0,1-1 0,1 1 0,-1 1 0,0-1 0,0 1 0,0 0 0,0 1 0,0 0 0,14 3 0,-18-3 5,0 1 1,0-1-1,0 1 0,-1 0 1,1 0-1,0 0 1,-1 0-1,1 0 0,-1 0 1,0 1-1,0-1 1,0 1-1,0-1 1,0 1-1,0 0 0,-1 0 1,1 0-1,-1 0 1,2 6-1,-1-4 16,0 0 1,0 0-1,1 0 0,0 0 0,0-1 0,4 5 1,-7-8 3,1 0 0,0 0 1,0-1-1,0 1 0,-1-1 1,1 1-1,0-1 0,0 1 1,0-1-1,0 1 0,0-1 0,0 0 1,0 1-1,0-1 0,0 0 1,0 0-1,0 0 0,0 0 1,0 0-1,0 0 0,0 0 1,1 0-1,1-1-78,0 0 1,0 0-1,-1 0 1,1 0-1,-1 0 1,1-1-1,4-3 1,0 0-376,0-1 0,-1 0 1,0-1-1,7-8 0,-5 7-21,-6 5-167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21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35 19956,'-6'4'2385,"6"0"-1553,1-4-392,4 0 1857,5-2-1585,1-3-128,1 1-624,-2-3-584,-3-2 552,0 1-136,-3 0-104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20604,'0'-6'2073,"6"10"-1401,-4 3-408,4 2 1280,1 2-511,-5-3-881,-4 2-184,2 4-56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 20220,'-7'53'2082,"5"-39"-1696,0 1 1,0-1 0,1 0-1,1 1 1,0-1 0,1 1-1,4 19 1,-4-32-351,0 0 0,-1 0 0,1 0 1,0 0-1,0 0 0,0-1 0,1 1 1,-1 0-1,0 0 0,1-1 0,-1 1 1,1-1-1,-1 1 0,1-1 0,0 0 0,-1 1 1,1-1-1,0 0 0,0 0 0,0 0 1,0-1-1,0 1 0,0 0 0,0-1 0,0 1 1,0-1-1,1 0 0,-1 1 0,0-1 1,0 0-1,0-1 0,0 1 0,1 0 1,-1 0-1,0-1 0,2 0 0,10-3-5,0-1 0,0 0 0,-1 0 0,17-11 0,-16 9 38,99-54 160,21-10 69,-122 65-263,0 1 0,0 0 0,1 1-1,24-4 1,-34 7-28,0 1-1,-1 0 1,1 0-1,0 0 1,0 0-1,0 1 1,0-1-1,0 1 1,0-1-1,0 1 1,0 0-1,2 2 1,-3-2-3,0 0 1,-1 0-1,1 0 1,-1 0-1,0 1 1,1-1 0,-1 1-1,0-1 1,0 1-1,0-1 1,0 1-1,0 0 1,0-1 0,0 1-1,-1 0 1,1 0-1,-1 0 1,1 0-1,-1-1 1,0 5 0,1 10-4,-1 1 0,-4 32 0,2-27 5,2-22-6,-1 0 1,1 0-1,0 1 1,0-1-1,0 0 1,0 0-1,0 1 1,0-1-1,0 0 1,-1 0-1,1 1 1,0-1-1,0 0 1,0 0-1,0 1 0,0-1 1,0 0-1,0 0 1,0 1-1,0-1 1,0 0-1,1 0 1,-1 1-1,0-1 1,0 0-1,0 0 1,0 0-1,0 1 1,0-1-1,0 0 0,1 0 1,-1 0-1,0 1 1,0-1-1,0 0 1,1 0-1,-1 0 1,0 0-1,0 1 1,0-1-1,1 0 1,-1 0-1,0 0 1,0 0-1,1 0 1,-1 0-1,0 0 0,0 0 1,1 0-1,-1 0 1,0 0-1,0 0 1,1 0-1,-1 0 1,0 0-1,0 0 1,1 0-1,-1 0 1,0 0-1,0 0 1,0 0-1,1 0 0,-1 0 1,1-1-1,13-10 0,-14 10-1,75-82 50,-53 56-13,47-45-1,-67 71-33,-1-1-1,1 1 0,0-1 1,0 1-1,0-1 0,0 1 1,1 0-1,-1 0 1,0 0-1,0 0 0,1 1 1,-1-1-1,0 1 0,3-1 1,-4 1-1,0 0 0,0 1 0,0-1 0,0 0 0,0 1 0,0-1 0,0 1 0,-1-1 0,1 1 0,0-1 0,0 1 0,-1 0 0,1-1 0,0 1 0,-1 0 0,1-1 0,0 1 0,-1 0 0,1 0 0,-1 0 0,0 0 0,1 0 0,-1-1 0,0 1 0,1 0 0,-1 0 0,0 0 0,0 0 1,0 0-1,0 0 0,0 0 0,0 0 0,0 0 0,0 0 0,0 1 0,-1 13 7,0 0 0,-1-1 1,0 1-1,-7 21 1,-5 31 155,14-67-183,0-1 0,1 1 0,-1 0-1,0 0 1,0 0 0,0 0 0,0 0-1,0 0 1,0 0 0,0 0 0,0-1-1,0 1 1,0 0 0,1 0 0,-1 0-1,0 0 1,0 0 0,0 0 0,0 0-1,0 0 1,0 0 0,0 0 0,1 0-1,-1 0 1,0 0 0,0 0 0,0 0-1,0 0 1,0 0 0,1 0 0,-1 0 0,0 0-1,0 0 1,0 0 0,0 0 0,0 0-1,0 0 1,0 0 0,1 0 0,-1 0-1,0 0 1,0 0 0,0 1 0,0-1-1,0 0 1,0 0 0,0 0 0,0 0-1,0 0 1,1 0 0,-1 0 0,0 0-1,0 1 1,0-1 0,0 0 0,0 0-1,0 0 1,0 0 0,0 0 0,0 0-1,0 1 1,0-1 0,0 0 0,0 0-1,0 0 1,0 0 0,0 0 0,15-14-957,13-21 62,-11 11 270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27 241 18108,'1'3'243,"0"-1"-1,0 0 1,1 0 0,-1 1 0,1-1 0,-1 0-1,1 0 1,0 0 0,0-1 0,-1 1 0,4 2-1,-4-4-112,1 1 0,-1-1 0,1 1 0,-1-1 0,1 0-1,0 1 1,-1-1 0,1 0 0,-1 0 0,1 0 0,-1 0 0,1 0-1,0-1 1,-1 1 0,1 0 0,-1-1 0,1 1 0,-1-1 0,3-1-1,7-3 91,1-1-1,-1-1 0,0 1 0,0-2 0,-1 0 0,0 0 0,-1-1 0,0 0 1,0-1-1,-1 0 0,0 0 0,-1 0 0,0-1 0,0-1 0,-1 1 1,-1-1-1,0 0 0,4-14 0,-8 22-211,-1 0 1,1 1-1,-1-1 1,0 0-1,1 1 0,-2-1 1,1 0-1,0 1 1,-1-1-1,0 0 0,0 1 1,-2-6-1,3 8-6,-1-1 0,0 1-1,0 0 1,0-1 0,0 1-1,0 0 1,0-1 0,0 1-1,0 0 1,-1 0 0,1 0-1,0 0 1,-1 0 0,1 0 0,-1 1-1,1-1 1,-1 0 0,1 1-1,-1-1 1,1 1 0,-1-1-1,0 1 1,1 0 0,-1 0 0,0 0-1,1 0 1,-1 0 0,0 0-1,-2 1 1,-3 0 3,-1 1 0,0 1 1,1-1-1,-1 1 0,1 1 0,0-1 0,0 1 1,0 0-1,0 1 0,1 0 0,0 0 0,-6 6 1,1 0-12,0 1 1,0 0-1,2 0 1,0 1-1,-9 17 1,12-20 0,1 0 0,1 1 1,0 0-1,1-1 1,0 2-1,-3 16 0,5-25 5,1 0 0,0 0 0,-1 0 0,1 0-1,0 0 1,1 0 0,-1 0 0,0 0 0,1 0 0,0 0-1,0 0 1,0 0 0,0 0 0,0-1 0,0 1 0,1 0-1,-1-1 1,1 1 0,0-1 0,0 1 0,0-1 0,0 0-1,0 0 1,0 0 0,1 0 0,-1 0 0,1 0 0,-1-1-1,5 3 1,0-2-1,0 0-1,0-1 1,0 1-1,0-1 1,0-1-1,0 1 1,0-1-1,0-1 1,0 1-1,0-1 1,0 0-1,11-4 1,11-4 16,46-21 0,-37 14 8,-9 5-22,-5 0-46,27-6-1,-44 15 19,0 0-1,0 1 1,0-1 0,0 2-1,0-1 1,0 1-1,0 0 1,14 3 0,-19-3 15,1 0 0,-1 1 0,0 0 0,0 0 1,1 0-1,-1 0 0,0 0 0,0 0 0,0 0 0,0 1 1,0-1-1,0 1 0,0-1 0,0 1 0,-1 0 1,1 0-1,-1 0 0,1 0 0,-1 0 0,0 0 0,2 3 1,-1 3-35,0-1 1,0 1 0,-1-1 0,0 1 0,0 10 0,5 27-94,-6-44 138,1 0 1,-1 0-1,0 0 0,1 0 1,-1-1-1,1 1 0,-1 0 0,1 0 1,-1 0-1,1-1 0,-1 1 1,1 0-1,0-1 0,-1 1 0,1-1 1,0 1-1,0-1 0,0 1 1,-1-1-1,1 1 0,0-1 0,0 0 1,0 1-1,0-1 0,0 0 1,-1 0-1,1 1 0,0-1 0,0 0 1,0 0-1,0 0 0,0 0 1,0-1-1,0 1 0,0 0 0,0 0 1,0 0-1,-1-1 0,1 1 1,1-1-1,5-2 0,0 0 1,-1 0 0,1 0-1,5-5 1,-8 5 0,87-61 21,-46 30-26,-43 32 10,1 0-1,0 0 1,-1 0-1,1 1 1,0-1-1,0 1 1,0 0-1,0 0 0,1 0 1,-1 0-1,0 1 1,6-1-1,-8 1-3,0 0 0,-1 0 0,1 0 0,0 0-1,0 1 1,-1-1 0,1 0 0,0 0 0,0 1 0,-1-1-1,1 1 1,0-1 0,-1 0 0,1 1 0,0 0 0,-1-1-1,1 1 1,-1-1 0,1 1 0,-1 0 0,1 0 0,0 1-14,0 0 1,-1 0-1,1 0 1,-1 0-1,1 0 1,-1 0-1,0 0 1,0 0-1,0 0 1,0 0 0,-1 5-1,-8 37-1135,6-32 880,0 0-1,1 0 1,-1 17-1,6-11-151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17380,'2'12'557,"0"0"0,-1 0 0,-1 0-1,0 0 1,-3 20 0,1 5 543,2 238 590,2-115-2619,-19-192-1578,-20-53 1400,16 27 455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14979,'0'-6'325,"1"1"0,-1-1 0,2 1-1,-1-1 1,1 1 0,-1-1 0,2 1 0,-1 0-1,0 0 1,1 0 0,0 0 0,0 1 0,1-1-1,-1 1 1,1 0 0,0 0 0,0 0 0,0 0-1,0 1 1,1-1 0,9-4 0,4-2 207,0 1 1,1 1 0,0 0-1,36-8 1,-35 11-275,0 1 0,1 1 0,-1 1 0,0 1 0,38 2 0,-48 0-206,0 0-1,-1 0 1,1 1 0,-1 1 0,0 0 0,0 0-1,0 0 1,0 1 0,0 1 0,-1 0-1,1 0 1,-1 0 0,-1 1 0,10 8-1,-13-9-44,0 0 0,-1 0-1,1 0 1,-1 0-1,0 1 1,-1-1-1,1 1 1,-1-1-1,0 1 1,-1 0-1,0 0 1,1 0-1,-2 0 1,1 0-1,-1 0 1,0 0-1,0 0 1,0 0-1,-1 1 1,0-1-1,-1-1 1,1 1-1,-4 8 1,0 1 4,-1 0 0,-1-1-1,0 0 1,-1-1 0,-1 1 0,0-2-1,-19 22 1,21-25-74,-1-1-1,0 0 1,-1 0-1,1-1 1,-2 0 0,1-1-1,-1 0 1,0 0-1,0-1 1,0 0-1,-1-1 1,0 0-1,-22 5 1,21-10-956,10-3-1425,2 3 2258,1 1 1,0-1-1,0 0 0,-1 0 1,1 1-1,0-1 1,0 1-1,-1-1 0,1 1 1,0-1-1,0 1 1,0-1-1,0 1 0,0 0 1,0 0-1,0-1 0,2 1 1,17-3-1081,4 2-311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13203,'6'5'435,"-1"-1"0,0 1 0,-1-1 1,1 1-1,-1 1 0,0-1 0,0 0 0,-1 1 0,1 0 1,-1 0-1,-1 0 0,1 0 0,-1 1 0,0-1 1,1 9-1,1 9 1109,-1 0 0,-1 45 0,-2-66-1471,1 3 567,2-7-222,7-17-49,9-30-103,-2-19 310,14-107 0,-27 148-462,7 93-26,-9-55-104,21 106-142,-20-107 138,1 0 1,0 0-1,0 0 1,1-1-1,1 1 1,-1-1 0,2 0-1,7 9 1,-11-16 20,-1 0 0,0-1 0,1 1 0,0-1 0,-1 0 0,1 0 0,0 0 0,0 0 0,0-1 0,0 1 0,1-1 0,-1 1 1,0-1-1,1 0 0,-1-1 0,1 1 0,-1-1 0,6 1 0,-3-2 11,-1 1 0,1-1 0,-1 0 0,1-1 0,-1 1-1,0-1 1,0-1 0,0 1 0,0 0 0,8-7 0,2-2 38,-1 0 0,-1-1 1,0-1-1,-1 0 0,0 0 0,12-20 0,-7 5 23,-1-1 0,14-38 0,-30 66-73,-6 40-162,4-20 132,-1-2 4,0 3 11,0 0-1,1 1 1,1-1 0,2 25-1,-1-44 18,0 0-1,0 0 1,0 0-1,1 0 1,-1 0-1,0 0 1,0 0-1,1 0 1,-1 0-1,0 0 1,1 0-1,-1 0 1,1 0-1,-1 0 1,1 0-1,-1 0 1,1 0 0,0-1-1,0 1 1,-1 0-1,1 0 1,0-1-1,0 1 1,0 0-1,0-1 1,1 1-1,-1-1 2,1 0 1,-1 0-1,1 0 0,-1 0 0,0-1 1,1 1-1,-1-1 0,0 1 0,1-1 1,-1 1-1,0-1 0,0 0 1,0 1-1,1-1 0,-1 0 0,2-2 1,6-6 24,-1 0-1,0-1 1,9-12 0,-17 21-24,74-123 148,-30 46-96,-43 76-57,-1 1-1,1-1 0,0 1 0,0-1 1,0 1-1,0 0 0,0-1 1,0 1-1,0 0 0,1 0 0,-1 0 1,0 0-1,1 0 0,1-1 0,-2 2 1,-1 0-1,1 0 0,-1 0 0,1 1 0,-1-1 1,0 0-1,1 0 0,-1 0 0,0 1 1,1-1-1,-1 0 0,0 1 0,1-1 0,-1 0 1,0 1-1,1-1 0,-1 0 0,0 1 1,0-1-1,0 0 0,1 1 0,-1-1 0,0 1 1,0-1-1,0 0 0,0 1 0,0-1 0,0 1 1,0-1-1,0 1 0,0-1 0,0 1 1,1 10-27,0-1 0,-3 20-1,2-27 30,-7 71-101,3-30-352,0 82 0,8-111-172,-4-15 609,1 0 0,-1 0 0,0 0 0,0 0 0,1 0 0,-1 0 0,0 0 0,0 0 0,1 0 0,-1 0 0,0-1 0,0 1 0,0 0 0,1 0 0,-1 0 0,0 0 0,0 0 0,0-1 0,1 1 0,-1 0 0,0 0 0,0 0 0,0-1 0,0 1 0,0 0 0,1 0 0,-1 0 0,0-1 0,0 1 0,0 0 0,0 0 0,0-1 0,10-31-505,-4-6 9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20348,'0'5'260,"0"1"0,1-1 0,-1 1 0,1 0 0,0-1 0,0 1 0,1-1 0,0 0 0,0 1 0,0-1 0,0 0 0,1 0 0,0 0 0,0-1 0,0 1 0,8 7 0,-6-8-395,0 0 0,0 0-1,1 0 1,-1-1 0,1 0 0,0 0-1,0-1 1,0 0 0,0 0 0,1 0-1,-1 0 1,1-1 0,-1 0 0,10 0 0,14-1-1738,51-6 0,-4 0-847,-74 5 2710,-1 1 1,1 0-1,0 0 0,-1 1 1,1-1-1,-1 0 0,1 1 0,0 0 1,-1-1-1,0 1 0,1 0 1,-1 0-1,1 0 0,-1 1 0,4 2 1,-5-2 118,0-1 0,0 1 0,0-1 0,0 1 0,0-1 0,0 1 0,-1 0 0,1-1 0,0 1 0,-1 0 0,0 0 0,1 0 0,-1-1 0,0 1 1,0 0-1,0 0 0,0 0 0,0 0 0,-1-1 0,1 1 0,-1 0 0,1 0 0,-2 3 0,-6 14 860,0 0-1,-2 0 1,0 0 0,-1-1-1,-13 16 1,-4 8 162,28-42-1124,-1 1-1,1-1 1,0 0 0,0 1-1,0-1 1,0 0 0,0 1 0,0-1-1,0 0 1,0 0 0,-1 1-1,1-1 1,0 0 0,0 1 0,0-1-1,1 0 1,-1 1 0,0-1 0,0 0-1,0 1 1,0-1 0,0 0-1,0 1 1,0-1 0,0 0 0,1 1-1,-1-1 1,0 0 0,0 0-1,0 1 1,1-1 0,-1 0 0,0 0-1,0 0 1,1 1 0,-1-1-1,0 0 1,1 0 0,-1 0 0,0 0-1,0 1 1,1-1 0,-1 0 0,0 0-1,1 0 1,-1 0 0,0 0-1,1 0 1,-1 0 0,0 0 0,1 0-1,-1 0 1,0 0 0,1 0-1,-1 0 1,1 0 0,28-1-127,-20 0 106,-2 2-10,1 0 0,0 0 0,-1 0 0,1 1 0,-1 0 0,1 1 0,-1-1 0,0 1 0,0 1 0,0-1 0,-1 1 1,13 10-1,-16-12 39,-1 0 1,1 0 0,0 1-1,-1-1 1,0 1 0,0-1-1,0 1 1,0 0 0,0 0 0,0 0-1,-1 0 1,1 0 0,-1 0-1,0 1 1,0-1 0,0 0-1,-1 1 1,1-1 0,-1 1 0,1-1-1,-1 0 1,0 1 0,-1-1-1,1 1 1,-1-1 0,1 0-1,-1 1 1,0-1 0,0 0 0,0 1-1,-3 4 1,0-3 52,0 0 1,0 1-1,0-1 0,0-1 1,-1 1-1,0-1 0,0 0 1,0 0-1,0 0 0,-1 0 1,0-1-1,1 0 0,-1-1 1,0 1-1,0-1 0,-12 3 1,7-3-213,0 1 0,0-2 1,-1 0-1,1 0 1,-1-1-1,1 0 0,0-1 1,-20-3-1,21 1 3,0 0-1,1 0 0,0 0 1,-10-6-1,3-3-365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16732,'-8'105'6194,"0"-22"-4155,6-39-1387,2 0-1,8 76 0,-7-114-626,0-1 0,0 0-1,1 1 1,0-1 0,4 9 0,-5-12-20,-1-1 1,1 0 0,0 0-1,0 0 1,0 0 0,0 0 0,-1 0-1,1 0 1,1 0 0,-1 0 0,0 0-1,0-1 1,0 1 0,0 0 0,0-1-1,1 1 1,-1-1 0,0 0-1,1 1 1,-1-1 0,0 0 0,1 1-1,-1-1 1,0 0 0,1 0 0,-1 0-1,0 0 1,3-1 0,2-1 19,0 0 1,0 0-1,-1-1 0,1 0 1,0 0-1,-1 0 1,0 0-1,0-1 1,0 0-1,0 0 0,6-8 1,3-3 54,-1-1 1,14-23 0,-7 4 70,22-50 0,-34 68-95,-1-1 0,0 0 0,4-21 0,-12 67-67,1 1-1,1-1 1,2 0 0,10 51-1,-12-75 11,1 0 0,-1-1 0,0 1-1,1-1 1,0 1 0,0-1 0,0 0 0,0 0 0,0 0-1,1 0 1,-1 0 0,5 4 0,-5-6 1,-1 0 0,1 0-1,0 0 1,0 0 0,0-1 0,-1 1 0,1 0 0,0-1-1,0 1 1,0-1 0,0 0 0,0 1 0,0-1-1,0 0 1,0 0 0,0-1 0,0 1 0,0 0-1,0-1 1,0 1 0,0-1 0,0 1 0,-1-1-1,1 0 1,2-1 0,4-3 0,-1 0 0,0 0 1,0 0-1,-1-1 0,1 0 0,-1-1 1,-1 1-1,1-1 0,-1-1 0,5-7 0,-1-1 3,0-1 1,-1 0-1,9-29 0,-14 39 1,-1 0 0,0-1 0,0 1 1,-1 0-1,0-1 0,0 1 0,-1-1 1,0 0-1,0 1 0,-2-13 0,2 19-3,0 0-1,0 1 0,0-1 1,0 0-1,-1 1 0,1-1 1,0 0-1,0 1 0,0-1 1,-1 0-1,1 1 0,0-1 1,-1 1-1,1-1 0,0 0 1,-1 1-1,1-1 0,-1 1 0,1-1 1,-1 1-1,1-1 0,-1 1 1,1 0-1,-1-1 0,0 1 1,1 0-1,-1-1 0,0 1 1,1 0-1,-1 0 0,0 0 1,1-1-1,-1 1 0,0 0 1,1 0-1,-1 0 0,0 0 1,1 0-1,-1 0 0,0 0 1,1 1-1,-1-1 0,0 0 0,1 0 1,-1 0-1,0 1 0,1-1 1,-1 0-1,1 1 0,-1-1 1,0 1-1,-3 2 0,0-1 0,1 2 0,0-1 0,-1 0 1,1 0-1,-4 7 0,0 1-4,1 0 1,0 1 0,0 0-1,1-1 1,1 2-1,0-1 1,1 0 0,0 1-1,1 0 1,0 0-1,1-1 1,1 16 0,0-26 1,0 1 1,1-1-1,-1 1 1,1-1-1,0 0 1,-1 1 0,1-1-1,0 0 1,0 1-1,0-1 1,1 0-1,-1 0 1,1 0-1,-1 0 1,1 0-1,-1 0 1,1-1-1,0 1 1,0-1 0,0 1-1,0-1 1,0 1-1,0-1 1,0 0-1,1 0 1,-1 0-1,5 1 1,4 1-12,1-1 1,-1-1 0,1 0-1,20-1 1,-13 0 3,-10 0 2,9 0-12,0 0 1,0 1-1,-1 1 0,1 0 1,0 2-1,-1 0 0,24 9 1,-40-13 16,-1 0 0,1 0 0,0 1 1,-1-1-1,1 0 0,-1 1 0,1-1 1,-1 0-1,0 1 0,1-1 0,-1 1 0,1-1 1,-1 1-1,0-1 0,1 1 0,-1-1 1,0 1-1,0-1 0,1 2 0,-3-1 19,-4-6 36,0-4-7,0-1 0,0 0 0,0 0 0,2-1 0,-1 0 0,-4-16 0,7 19-22,-5-11-110,1-1 1,1 1-1,1-1 1,0 0-1,2-1 0,-1-37 1,3 57 23,1-1 0,-1 0 1,0 0-1,1 1 0,-1-1 0,1 0 0,-1 1 0,1-1 1,0 1-1,-1-1 0,1 1 0,0-1 0,0 1 1,0-1-1,0 1 0,1 0 0,-1-1 0,0 1 1,2-1-1,1 0-23,0 0 1,-1 0 0,1 1-1,0-1 1,0 1 0,0 0-1,6 0 1,16-4-410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19436,'-15'47'1411,"1"1"1,-12 93-1,11 99 949,15-227-2191,0 0 0,1 1 0,0-1 1,1 0-1,7 25 0,-8-35-138,0-1 0,0 0-1,0 1 1,0-1 0,1 0-1,-1 0 1,1 0 0,-1 1-1,1-2 1,0 1 0,0 0 0,0 0-1,0 0 1,0-1 0,4 3-1,-4-3-13,1-1 0,-1 1 0,1-1 0,-1 1 0,1-1 0,0 0 0,-1 0 0,1 0 0,0 0 0,-1 0 0,1-1-1,0 1 1,-1-1 0,1 0 0,-1 1 0,1-1 0,-1-1 0,4-1 0,11-7 20,0-2-1,-1 0 1,-1 0 0,0-1 0,-1-1-1,23-28 1,-19 21-15,0 2 0,33-28 0,-50 46-23,1 0-1,-1 0 1,0 0 0,1 0 0,-1 0 0,1 0 0,-1 0 0,1 1 0,0-1 0,-1 1 0,1-1-1,0 1 1,-1-1 0,1 1 0,0 0 0,0 0 0,1 0 0,-2 0-1,0 1 0,0-1 1,0 1-1,0-1 0,0 0 0,-1 1 1,1 0-1,0-1 0,0 1 0,0 0 1,-1-1-1,1 1 0,0 0 1,-1 0-1,1-1 0,-1 1 0,1 0 1,-1 0-1,1 0 0,-1 0 0,1 1 1,0 4-7,1 1-1,-1 0 1,0-1 0,0 1 0,-1 0 0,0 10 0,-18 139-1002,18-155 968,0-1 0,-1 0 0,1 0-1,0 0 1,0 0 0,0 0 0,0 0-1,0 1 1,0-1 0,0 0 0,0 0-1,0 0 1,0 0 0,0 0 0,0 1-1,0-1 1,0 0 0,0 0 0,0 0-1,0 0 1,0 0 0,0 1 0,0-1-1,0 0 1,0 0 0,0 0 0,0 0-1,0 0 1,0 0 0,0 1-1,0-1 1,0 0 0,0 0 0,1 0-1,-1 0 1,0 0 0,0 0 0,0 0-1,0 1 1,0-1 0,0 0 0,0 0-1,1 0 1,-1 0 0,0 0 0,0 0-1,0 0 1,0 0 0,0 0 0,1 0-1,5-8-635,7-20 301,-12 26 217,14-31-649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136 436 15643,'-2'7'650,"0"-1"-1,-1 1 0,1-1 1,-2 0-1,1 0 0,-1 0 1,0-1-1,0 1 0,0-1 0,-7 6 1,-6 10 660,7-9-795,-5 7 212,-16 28 0,29-43-675,-1 1-1,1 0 0,-1-1 1,2 1-1,-1 0 0,0 0 1,1 0-1,0 0 0,0 1 0,0-1 1,1 0-1,0 7 0,0-12-48,0 1 0,0 0 0,0-1-1,1 1 1,-1-1 0,0 1-1,0 0 1,1-1 0,-1 1-1,0-1 1,1 1 0,-1 0 0,1-1-1,-1 1 1,0-1 0,1 0-1,-1 1 1,1-1 0,-1 1 0,1-1-1,0 0 1,-1 1 0,1-1-1,-1 0 1,1 0 0,0 1-1,-1-1 1,1 0 0,0 0 0,-1 0-1,1 0 1,0 0 0,-1 0-1,1 0 1,0 0 0,-1 0 0,1 0-1,0 0 1,-1 0 0,1 0-1,-1-1 1,1 1 0,0 0-1,0-1 1,30-14-5,-30 14 2,18-11-1,-1-1 0,-1 0 0,-1-2-1,0 0 1,0-1 0,13-17-1,-11 8 34,0 0-1,-1-2 0,21-46 0,-36 68-17,1 0-1,-1 0 0,-1 0 0,1 0 0,1-11 0,-3 16-13,0 0 1,0 0-1,0 0 0,0 0 1,0 0-1,0 0 0,0 0 1,0-1-1,0 1 0,0 0 1,0 0-1,0 0 0,0 0 0,0 0 1,0 0-1,0 0 0,0 0 1,0-1-1,0 1 0,0 0 1,0 0-1,0 0 0,0 0 1,0 0-1,0 0 0,0 0 1,-1 0-1,1 0 0,0 0 0,0-1 1,0 1-1,0 0 0,0 0 1,0 0-1,0 0 0,0 0 1,0 0-1,-1 0 0,1 0 1,0 0-1,0 0 0,0 0 1,0 0-1,0 0 0,0 0 0,0 0 1,0 0-1,-1 0 0,1 0 1,0 0-1,0 0 0,0 0 1,0 0-1,0 0 0,0 0 1,0 0-1,0 0 0,-1 1 1,1-1-1,0 0 0,0 0 0,0 0 1,0 0-1,0 0 0,-7 7 3,-2 10 1,0 1 1,1 0 0,1 1-1,0 0 1,2 0 0,0 0-1,-4 35 1,8-41-7,-1 1-1,2 0 0,1 25 1,0-36 5,-1-1 1,1 1-1,-1 0 1,1 0-1,0-1 1,0 1-1,0 0 1,0-1-1,1 1 1,-1-1-1,3 4 1,-3-5 1,0 0-1,1 0 1,-1 0 0,0-1 0,0 1 0,0 0-1,1-1 1,-1 1 0,0-1 0,1 1 0,-1-1 0,0 1-1,1-1 1,-1 0 0,1 0 0,-1 0 0,1 0-1,-1 0 1,0 0 0,1 0 0,-1 0 0,1 0 0,-1-1-1,2 0 1,4-1 16,0-1 0,0 0 0,0 0 0,0-1 0,-1 0 1,1 0-1,-1 0 0,0-1 0,7-7 0,47-55 136,-56 62-143,29-36 26,-2-1 1,-1-1 0,-3-2 0,-1-1 0,-2-1 0,-3-1-1,19-61 1,-38 103-42,10-46 18,-12 48-15,1 1 0,-1 0 1,1-1-1,-1 1 0,-1 0 0,1-1 1,0 1-1,-1 0 0,1-1 1,-1 1-1,0 0 0,-2-5 1,3 8-3,0-1 0,-1 1 0,1 0 0,-1-1 0,1 1 0,0-1 0,-1 1 1,1 0-1,-1-1 0,1 1 0,-1 0 0,1-1 0,-1 1 0,1 0 0,-1 0 0,1 0 1,-1-1-1,1 1 0,-1 0 0,1 0 0,-1 0 0,1 0 0,-1 0 0,1 0 0,-1 0 1,0 0-1,1 0 0,-1 0 0,1 0 0,-1 1 0,-17 8 5,6 2-4,1 0 1,1 1-1,0 0 1,0 0-1,1 1 1,-12 24 0,4-3 18,-21 60 1,28-65 6,2 1 0,1 0 0,-4 36 0,9-52-15,1 0 1,0 0-1,2 0 0,-1 0 1,2 0-1,0-1 1,0 1-1,2 0 0,5 16 1,-7-24-9,1-1 0,-1 0 0,1 0 0,0-1 0,0 1 0,0 0 0,1-1 0,-1 0 1,1 0-1,0 0 0,0 0 0,1-1 0,-1 1 0,1-1 0,0 0 0,0-1 0,0 1 0,0-1 1,0 0-1,0 0 0,1 0 0,-1-1 0,1 0 0,6 1 0,-2-2 0,0 0-1,0-1 1,0 0 0,0 0-1,0-1 1,0-1-1,0 1 1,0-1 0,-1-1-1,0 0 1,0 0-1,15-10 1,0-3 18,-1-1 1,-1 0-1,0-2 0,-2 0 1,0-2-1,-1 0 0,-1-1 1,-2-1-1,19-34 0,-20 31 4,-2 0-1,-2-1 1,0 0-1,-2 0 1,-1-1-1,-1 0 0,-1-1 1,2-59-1,-8 85-23,1 0-1,-1 0 0,0 1 0,0-1 0,0 0 0,0 0 0,-1 1 0,1-1 0,-1 0 0,0 0 0,0 1 0,-1-1 0,1 1 0,-1-1 0,-2-4 1,3 7-2,1 1 0,-1 0 0,1-1 0,0 1 0,-1-1 0,1 1 0,-1 0 0,1-1 0,-1 1 0,1 0 0,-1 0 0,1-1 0,-1 1 0,0 0 0,1 0 0,-1 0 0,1 0 0,-1-1 0,0 1 0,1 0 0,-1 0 0,1 0 0,-1 1 0,1-1 0,-1 0 0,0 0 0,0 0 0,-14 12 1,-9 26-1,9-7 2,2 1 0,1 1 0,1 0 0,2 0 0,-6 38 0,11-47-1,2 1 1,0-1 0,1 1-1,2 0 1,1-1 0,0 1-1,12 47 1,-9-58-7,0 0 0,11 23 0,-15-34 3,1 0 1,-1 0-1,1 0 1,0 0-1,0 0 1,0-1 0,0 1-1,1-1 1,-1 1-1,1-1 1,-1 0-1,1 0 1,0 0 0,0 0-1,0-1 1,0 1-1,4 1 1,-6-3-1,-1 0 0,1 0 0,0 0 0,0 0 1,0 0-1,-1 0 0,1 0 0,0 0 0,0 0 0,0 0 0,-1 0 1,1-1-1,0 1 0,0 0 0,-1 0 0,1-1 0,0 1 0,-1-1 1,1 1-1,0-1 0,-1 1 0,1-1 0,-1 1 0,2-2 1,-1 0-7,0 1 1,0-1 0,0 0 0,0 0 0,0 0 0,0-1-1,0 1 1,-1 0 0,1-2 0,0-4-19,0 0 0,-1 0 0,1 1 0,-3-12 0,0 4-21,0 0 0,-2 0 0,0 0 0,-1 0 0,0 1 0,-1 0 0,-1 0 0,0 0 0,-1 1 0,0 0 0,-1 0 0,-1 1 1,0 0-1,-11-10 0,19 20 42,1 1 1,-1-1-1,0 0 1,0 1-1,0-1 1,0 1-1,-1-1 1,1 1-1,0 0 1,0 0-1,-1 0 1,1 1 0,-1-1-1,1 0 1,0 1-1,-1-1 1,1 1-1,-1 0 1,-2 0-1,5 0 6,0 0 0,-1 0 0,1 0 0,0 0 0,0 0 0,0 0 0,-1 0 0,1 1 0,0-1 0,0 0 0,0 0 0,-1 0 0,1 0 0,0 0 0,0 0-1,0 0 1,0 1 0,0-1 0,-1 0 0,1 0 0,0 0 0,0 0 0,0 1 0,0-1 0,0 0 0,0 0 0,0 0 0,0 1 0,0-1 0,-1 0 0,1 0 0,0 0 0,0 1 0,0-1 0,0 0-1,0 0 1,0 0 0,0 1 0,0-1 0,1 0 0,-1 0 0,0 0 0,0 1 0,0-1 0,0 0 0,0 0 0,0 0 0,0 1 0,12 8 33,15 5 17,-8-9-403,0-2-1,0 0 0,0-1 0,0 0 0,0-2 0,0 0 1,0-2-1,27-4 0,-13 1-218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23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39 17052,'0'-1'105,"-1"1"0,1-1 0,-1 1 1,1-1-1,0 1 0,-1-1 0,1 0 1,0 1-1,-1-1 0,1 0 0,0 1 1,0-1-1,-1 0 0,1 1 0,0-1 1,0 0-1,0 0 0,0 1 1,0-1-1,0 0 0,0 1 0,0-1 1,0 0-1,1 0 0,-1 1 0,0-1 1,0 0-1,1 1 0,-1-1 0,0 0 1,1 1-1,-1-1 0,0 1 0,1-1 1,-1 1-1,1-1 0,-1 0 0,1 1 1,-1 0-1,1-1 0,0 1 0,0-1 1,1-1 96,0 1 1,0 0 0,0 0 0,1 0-1,-1 0 1,0 0 0,0 0 0,0 0-1,1 1 1,-1-1 0,0 1-1,4-1 1,-4 1-174,-1 1 0,1-1 0,0 0-1,-1 0 1,1 1 0,-1-1 0,1 1 0,-1-1-1,1 1 1,-1 0 0,1 0 0,-1-1-1,1 1 1,-1 0 0,0 0 0,0 0 0,1 1-1,-1-1 1,0 0 0,0 0 0,1 3 0,-1-2-14,0 1 1,1 0 0,-2 0 0,1 0-1,0 0 1,-1-1 0,1 1 0,-1 0 0,0 0-1,0 0 1,0 4 0,-1 0-7,0 0 0,0 1 0,-1-1 0,0 0-1,0 0 1,-1 0 0,0 0 0,-7 12 0,10-18-13,-1 0 1,0 0-1,0 1 1,1-1-1,-1 0 0,1 0 1,-1 1-1,1-1 1,0 0-1,0 1 1,-1-1-1,1 1 0,0-1 1,0 0-1,0 1 1,0-1-1,1 1 0,-1-1 1,0 0-1,1 1 1,-1-1-1,0 0 0,2 2 1,1 3-14,0-1 1,0 0 0,1 0-1,5 6 1,-6-8 13,0 0 0,-1 0 1,1 0-1,-1 1 0,0-1 0,0 1 1,0 0-1,3 7 0,-5-10 6,0 0 0,0 0-1,0 0 1,0 0 0,0 1 0,0-1-1,0 0 1,0 0 0,-1 0 0,1 0-1,0 0 1,-1 0 0,1 0 0,-1 0-1,1 0 1,-1 1 0,-1 0 8,0 0 0,0 0 0,0 0 1,0 0-1,0 0 0,0-1 0,0 1 0,-5 2 1,-2 0 127,-1 0 0,1 0 0,-1-1 0,1 0 0,-16 2 0,21-4-78,0 0 0,-1 0 0,1-1 0,0 0-1,0 0 1,-1 0 0,1-1 0,0 1-1,0-1 1,-1 0 0,1 0 0,0 0-1,0-1 1,0 1 0,-5-4 0,8 4-145,0 0 0,0 1 0,0-1 0,0 0 0,1 0 1,-1 0-1,0 0 0,1 1 0,-1-1 0,1 0 0,-1 0 0,1 0 0,-1 0 1,1 0-1,0 0 0,0 0 0,-1 0 0,1-1 0,0 1 0,0 0 1,0 0-1,0 0 0,0 0 0,0 0 0,0 0 0,1 0 0,-1 0 0,0 0 1,1 0-1,-1 0 0,1-2 0,1-1-193,1 0-1,-1 1 1,0-1 0,1 0-1,0 1 1,5-5 0,9-7-643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18716,'1'1'141,"-1"0"-1,1 0 1,-1 1 0,1-1-1,-1 0 1,1 0 0,-1 0-1,0 0 1,0 1 0,1-1-1,-1 0 1,0 0-1,0 1 1,0-1 0,0 0-1,0 0 1,-1 0 0,1 1-1,0-1 1,0 0 0,-2 2-1,1 4 300,-5 38 1791,2-24-1850,1 0 1,1 0-1,1 0 1,1 0-1,3 33 1,-3-53-374,1 1 1,-1-1 0,0 0 0,1 1-1,-1-1 1,1 1 0,-1-1 0,1 0-1,-1 1 1,1-1 0,0 0 0,0 0-1,0 0 1,0 1 0,0-1 0,0 0-1,0 0 1,0 0 0,0 0 0,0-1-1,1 1 1,-1 0 0,0 0 0,2 0-1,0-1 4,-1 1-1,1-1 1,-1 0-1,0 0 1,1 0-1,-1-1 1,1 1-1,-1-1 1,0 1-1,0-1 1,1 0-1,-1 1 1,3-3-1,6-3 32,0-1-1,0 0 1,-1 0-1,12-12 1,16-18 208,36-48 0,-22 25-1,-51 59-241,0-1 0,0 1 1,0 0-1,0 0 0,1 0 0,-1-1 1,1 1-1,-1 1 0,0-1 0,1 0 0,0 0 1,2-1-1,-4 2-7,0 0 0,1 0 0,-1 0 0,1 1 0,-1-1 0,0 0 0,1 0 0,-1 0 0,0 0 0,1 0 0,-1 0 0,1 1 0,-1-1 0,0 0 0,1 0 0,-1 0 0,0 1 0,0-1 0,1 0 0,-1 1 0,0-1 0,0 0 0,1 0 0,-1 1 0,0-1 0,0 1 0,0-1 0,1 0 0,-1 1 0,0-1 0,0 0 0,0 1 0,1 5 0,0 0 1,0 1-1,-1-1 0,0 0 0,-1 7 1,1-9-8,-2 25-4,0 52-10,2-74 16,1-1 1,0 1-1,0-1 0,0 0 1,0 1-1,1-1 0,0 0 0,1 0 1,3 8-1,-5-13 3,0 1 0,0-1 0,0 0 0,0 0 0,0 0 0,0 0 0,1 0 1,-1-1-1,0 1 0,0 0 0,1 0 0,-1-1 0,0 1 0,1-1 0,-1 1 0,1-1 0,-1 0 0,0 1 0,1-1 0,-1 0 0,1 0 0,-1 0 0,1 0 1,-1 0-1,1 0 0,-1-1 0,1 1 0,-1 0 0,0-1 0,1 1 0,-1-1 0,0 0 0,1 1 0,1-2 0,4-2 8,0 0 0,0-1 0,-1 0 0,12-10-1,6-12 57,-1 0-1,-1-2 0,-1 0 1,-2-2-1,22-46 0,-35 64-14,-11 29-60,-14 82-35,17-84 43,1 0-1,1 0 1,0 1 0,0-1 0,4 15-1,-4-26-15,1 0-1,0 0 1,0 0-1,0 0 1,0 0-1,0-1 1,1 1-1,-1 0 0,4 4 1,-4-6-17,0-1-1,-1 1 1,1 0 0,0-1 0,-1 1 0,1-1 0,0 1-1,0-1 1,0 1 0,0-1 0,-1 0 0,1 1-1,0-1 1,0 0 0,0 0 0,0 0 0,0 0-1,0 0 1,0 0 0,0 0 0,0 0 0,-1 0-1,1 0 1,0 0 0,0 0 0,0-1 0,0 1-1,0 0 1,0-1 0,-1 1 0,1-1 0,0 1-1,0-1 1,0 1 0,-1-1 0,1 1 0,1-2-1,4-5-302,1-1 0,-1 0 0,0 1-1,-1-2 1,0 1 0,0-1 0,-1 0-1,0 0 1,0 0 0,-1 0 0,-1-1-1,3-12 1,2-31-650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19036,'-5'7'1744,"3"13"-1175,-1 3-289,6 3 952,4 1-416,9-7-800,2 0-344,11-11-624,5-1-128,9-5 735,5-1-207,2-2-272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14003,'-3'5'425,"1"-1"-1,-2 0 1,1 0 0,0 0-1,-1 0 1,0 0 0,0-1 0,0 0-1,0 1 1,-1-1 0,-8 4-1,-3 3 1240,-13 9 153,20-14-1340,0 0 0,0 1 0,1 0 0,0 1 0,0 0 0,-12 14 0,22-21-427,0 1 1,-1-1-1,1 0 1,0 0-1,0 0 0,0 0 1,0 0-1,0 0 1,0-1-1,2 0 1,11-2-49,0 0 0,0 1 0,0 0 0,1 2 0,22 0 1,-33 1-7,0-1 1,0 1 0,-1 0 0,1 0-1,0 0 1,-1 1 0,1-1 0,-1 1-1,1 0 1,-1 1 0,0-1 0,0 1-1,0 0 1,0 0 0,0 0 0,-1 0-1,0 1 1,1-1 0,-1 1-1,0 0 1,4 7 0,-6-8 13,0-1 0,0 0 0,0 1 0,-1 0 0,1-1-1,-1 1 1,1-1 0,-1 1 0,0 0 0,0-1 0,0 1 0,0 0 0,0-1 0,-1 1 0,1-1 0,-1 1 0,-1 3-1,0-2 29,0 1-1,-1 0 1,1-1-1,-1 1 0,0-1 1,0 0-1,-1 0 0,-5 5 1,2-2 29,-2 0-1,1-1 1,-1 0 0,1-1 0,-2 1 0,1-2 0,0 1-1,-13 3 1,17-7-154,-1 0 0,1 0 1,0 0-1,-1-1 0,1 0 0,-8 0 0,11 0 65,1 0-1,-1 0 1,0-1-1,1 1 1,-1 0-1,1-1 1,-1 1-1,0-1 1,1 0-1,-1 1 1,1-1 0,0 0-1,-1 0 1,1 0-1,0 0 1,-1 0-1,1 0 1,0-1-1,0 1 1,0 0-1,0 0 1,0-1 0,0 1-1,0-2 1,-2-15-254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14915,'-10'6'1969,"-1"0"-1169,11-1-120,8 1 1160,17 1-295,0-2-113,13-4-280,10 2-128,14-2-175,7-2-81,8-2-240,1-3-208,-8 2-424,-3 1-440,-11 3-969,-9 0 1281,-25 0-240,-19 0-160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16684,'20'0'2048,"14"-10"-856,9-4-408,17 4 961,9-2-233,3 1-240,1 5-239,0 9-665,-6 0-576,-11 5 208,-3-2-96,-17-6-104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17036,'-8'2'597,"0"0"1,0-1 0,0 0 0,-1 0 0,1-1 0,0 0-1,0 0 1,-10-3 0,7 2-259,0 0 1,1 1-1,-1 0 0,-18 3 0,26-3-309,0 1 1,0 0-1,0 0 0,0 0 0,1 0 0,-1 1 0,0-1 0,1 1 0,-1-1 0,1 1 0,-1 0 0,1 0 0,0 0 0,0 1 1,0-1-1,0 0 0,0 1 0,0-1 0,1 1 0,-3 5 0,3-6-62,0 1 0,0-1 0,1 1 0,-1-1 0,1 1 0,-1-1 0,1 1 0,0 0 0,0-1 0,0 1 0,0 0 0,0-1 0,1 1 0,-1-1 0,1 1 0,0-1 0,0 1 0,0-1 0,0 1 0,0-1 0,0 0 0,1 1 0,-1-1 0,1 0 0,-1 0 0,5 3 0,3 5-134,2-1 1,-1-1 0,1 0 0,13 7 0,-3-1-35,-7-5 173,-1 1 0,0 1-1,-1 0 1,0 0 0,-1 1 0,12 16-1,-20-24 91,0 1-1,-1-1 0,1 1 0,-1 0 1,0 0-1,-1 0 0,1 0 1,-1 0-1,0 0 0,1 7 0,-2-8 23,0 0-1,0 0 0,-1 0 0,1-1 1,-1 1-1,0 0 0,0 0 0,-1-1 0,1 1 1,-1-1-1,1 1 0,-1-1 0,0 0 0,-1 0 1,-4 6-1,3-4 17,-1-1 0,-1 1-1,1-1 1,-1 0 0,1-1 0,-1 1 0,0-1 0,0-1-1,0 1 1,-1-1 0,1 0 0,-1 0 0,1-1-1,-1 0 1,0 0 0,1 0 0,-1-1 0,0 0 0,0 0-1,1-1 1,-10-2 0,4 1-186,0 0 0,0-1 0,0-1-1,0 0 1,1-1 0,-1 0 0,1-1 0,0 0 0,1 0 0,-17-15 0,23 18-53,1 0 1,0-1-1,-1 1 1,1-1-1,0 0 1,1 0-1,-1 0 1,1 0-1,0-1 1,-2-5-1,3 8 98,1 0 0,-1 0 0,1-1 0,-1 1 0,1 0 0,0 0 0,0-1 0,0 1 0,1 0 0,-1 0 0,0-1 0,1 1 0,-1 0 0,1 0 0,0 0 0,0-1 0,0 1 0,0 0 0,0 0 0,0 0 0,0 1 0,4-4 0,21-16-620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16900,'14'-12'1389,"-14"11"-1349,0 1 0,0 0 0,1 0 0,-1 0 0,0 0 1,0 0-1,1 0 0,-1 0 0,0 0 0,1 0 0,-1 0 1,0 0-1,0 0 0,1 0 0,-1 0 0,0 0 0,0 1 1,1-1-1,-1 0 0,0 0 0,0 0 0,1 0 1,-1 0-1,0 0 0,0 1 0,1-1 0,-1 0 0,0 0 1,0 1-1,0-1 0,1 0 0,0 4 185,0-1-1,0 0 1,0 1-1,0-1 0,-1 1 1,1-1-1,-1 6 1,6 206 3144,3 42-1928,-3-235-1251,-6-22-186,0 1 0,0-1-1,0 0 1,0 0 0,0 0 0,1 0-1,-1 1 1,0-1 0,0 0-1,0 0 1,0 0 0,1 0 0,-1 0-1,0 0 1,0 0 0,0 1 0,0-1-1,1 0 1,-1 0 0,0 0-1,0 0 1,1 0 0,-1 0 0,0 0-1,0 0 1,0 0 0,1 0-1,-1 0 1,0 0 0,0 0 0,0 0-1,1 0 1,-1-1 0,0 1-1,0 0 1,0 0 0,1 0 0,-1 0-1,0 0 1,0 0 0,0 0-1,0-1 1,1 1 0,1-3 9,-1 1 0,1-1 0,0 0 1,-1 0-1,0 1 0,1-1 0,-1 0 0,-1 0 1,1-1-1,0-3 0,4-21 45,-2 0 1,-1 0-1,-2 0 0,0 0 1,-2-1-1,-1 1 0,-11-44 1,7 55-49,7 17-10,0 0-1,0 0 0,0 0 1,0 0-1,0 0 0,0 0 1,0 0-1,0 0 0,0 0 0,0 0 1,0 0-1,0 0 0,0 0 1,-1 0-1,1 0 0,0 1 1,0-1-1,0 0 0,0 0 1,0 0-1,0 0 0,0 0 1,0 0-1,0 0 0,0 0 0,0 0 1,0 0-1,-1 0 0,1 0 1,0 0-1,0 0 0,0 0 1,0 0-1,0 0 0,0 0 1,0 0-1,0-1 0,0 1 1,0 0-1,0 0 0,0 0 0,0 0 1,0 0-1,-1 0 0,1 0 1,0 0-1,0 0 0,0 0 1,0 0-1,0 0 0,0 0 1,0 0-1,0 0 0,0 0 1,0 0-1,0-1 0,0 1 0,0 0 1,0 0-1,0 0 0,0 0 1,0 0-1,0 0 0,0 0 1,0 3-16,0 0 1,0-1 0,1 1-1,-1 0 1,1 0 0,0 0-1,0 0 1,1 2 0,9 22-112,2 0 1,15 25 0,-22-43 98,-1-1 1,1 0 0,1 0 0,-1 0 0,1-1 0,1 0-1,-1 0 1,1 0 0,14 8 0,-18-13 23,1-1 1,-1 1-1,0 0 0,1-1 0,-1 0 1,1 0-1,-1 0 0,1-1 1,-1 0-1,1 0 0,0 0 0,-1 0 1,1 0-1,-1-1 0,1 0 0,-1 0 1,1 0-1,-1-1 0,0 0 1,0 1-1,1-1 0,-1-1 0,-1 1 1,1-1-1,0 1 0,0-1 1,3-4-1,3-3 12,1 0 0,-2-1 0,0 0 0,0-1 0,-1 0 0,0 0 0,7-17 0,-8 7 17,-8 21-11,-5 12-9,1 3-5,1 1 0,0-1-1,-4 30 1,7-37 1,1-1 1,-1 1-1,1 0 0,0 0 0,1 0 0,0 0 0,0 0 0,0 0 1,1 0-1,4 10 0,-5-15 3,-1-1 1,1 0 0,-1 0-1,1 0 1,0 0-1,0 0 1,-1 0-1,1 0 1,0 0-1,0 0 1,0-1-1,0 1 1,0 0-1,0 0 1,0-1-1,0 1 1,0-1-1,0 1 1,1-1-1,-1 1 1,0-1-1,0 0 1,2 1 0,-1-2 4,0 1 0,0 0 0,1 0 1,-1-1-1,0 0 0,0 1 1,0-1-1,0 0 0,0 0 1,0 0-1,-1 0 0,4-2 1,4-4 45,-1-1 1,1 0 0,13-17 0,-20 23-41,22-30 162,28-48-1,9-13 87,-61 92-261,0 1-1,1 0 1,-1-1-1,0 1 0,0-1 1,1 1-1,-1 0 1,0-1-1,1 1 1,-1-1-1,1 1 1,-1 0-1,0 0 1,1-1-1,-1 1 1,1 0-1,-1 0 0,1-1 1,-1 1-1,1 0 1,-1 0-1,0 0 1,1 0-1,-1 0 1,2 0-1,2 10 21,-5 30-10,1-29-13,-1-3-19,3 69 55,-2-70-104,1-1-1,0 0 1,0 0 0,1 1 0,-1-1 0,2 0 0,-1-1 0,0 1 0,6 9 0,-7-14 11,-1-1-1,0 1 1,1 0 0,-1-1 0,1 1 0,-1-1-1,1 1 1,-1 0 0,1-1 0,-1 1 0,1-1-1,0 0 1,-1 1 0,1-1 0,0 1 0,-1-1-1,1 0 1,0 0 0,-1 1 0,1-1 0,0 0-1,0 0 1,-1 0 0,1 0 0,0 0 0,0 0 0,0 0-1,-1 0 1,1 0 0,0 0 0,0 0 0,-1 0-1,1-1 1,0 1 0,-1 0 0,1 0 0,0-1-1,-1 1 1,1-1 0,0 1 0,-1-1 0,1 1-1,-1-1 1,1 1 0,0-1 0,-1 1 0,1-2-1,2-1-166,0-1-1,-1 0 0,1 0 1,-1 0-1,0 0 0,2-7 1,6-24-591,-2-6-241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17060,'-8'0'1304,"6"13"-1016,0 3-224,4 7 376,2-2-520,7 0 8,2-1-88,9-6-104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53 16043,'-2'-1'187,"0"-1"0,0 1-1,0 0 1,0 0 0,0 0-1,0 0 1,0 0 0,-1 0-1,1 0 1,0 1-1,-1-1 1,1 1 0,0 0-1,-1 0 1,1-1 0,-1 2-1,1-1 1,0 0 0,-1 0-1,1 1 1,-1-1-1,1 1 1,0 0 0,0 0-1,-1 0 1,1 0 0,0 0-1,-3 2 1,-2 1 69,0 1-1,0-1 1,1 1 0,-1 1 0,1-1 0,-10 14-1,10-12-158,2 1 0,-1 0 0,1 0 0,0 0 0,0 0 0,1 1 0,0-1 0,1 1-1,0 0 1,1 0 0,-1 0 0,2 0 0,-1 10 0,1-12-43,1 0 1,-1 1-1,1-1 1,0 0-1,1 0 1,0 0-1,0 0 0,1 0 1,0 0-1,0-1 1,0 1-1,1-1 0,0 0 1,0 0-1,0 0 1,8 7-1,28 21 253,-23-21-201,0 2 0,17 19 0,-30-30-79,-1 0 0,1 1 0,-1 0 1,0 0-1,0 0 0,0 0 0,-1 1 1,0-1-1,0 1 0,0-1 0,-1 1 1,2 11-1,-3-15-9,1 0 1,-1-1-1,0 1 0,0 0 1,0-1-1,-1 1 0,1 0 1,0 0-1,-1-1 0,1 1 1,-1 0-1,1-1 0,-1 1 1,0 0-1,1-1 0,-1 1 1,0-1-1,0 0 0,-2 3 1,2-3 3,-1 0 0,1-1 1,-1 1-1,1 0 0,-1-1 0,1 1 0,-1 0 1,1-1-1,-1 0 0,1 1 0,-1-1 1,0 0-1,1 0 0,-1 0 0,1 0 1,-4 0-1,-1-2 19,0 1 0,1 0 0,-1-1 0,1 0-1,-1 0 1,1-1 0,0 0 0,0 0 0,0 0 0,-6-5 0,-2-3-85,1-1 1,1 0-1,0-1 1,0 0-1,1-1 1,1 0-1,0-1 1,1 0-1,1 0 1,0 0-1,1-1 1,1 0-1,-7-33 0,11 46 28,1 0-1,0 0 1,0 0-1,0 0 0,0 0 1,0 1-1,0-1 0,1 0 1,-1 0-1,1 0 0,0 0 1,0 1-1,0-1 0,0 0 1,1 1-1,1-4 1,-1 3 7,1 1 0,-1 0 1,1 0-1,-1 0 0,1 0 1,0 0-1,0 1 0,0-1 1,0 1-1,0-1 0,0 1 1,0 0-1,6-1 0,46-9-3,66-19 21,-104 24-9,0 0 0,0-1 1,-1-1-1,0-1 0,15-10 0,-15 6 104,0-1 0,-1-1 0,0 0 0,24-34 0,-34 48 204,-2 9-158,-2 18-92,0-17-33,-1-7-24,0 1 0,0-1 0,1 1 0,-1 0 0,1-1 0,0 1 0,-1-1 1,1 0-1,0 1 0,1-1 0,-1 0 0,0 0 0,1 1 0,-1-1 0,1 0 0,0 0 0,-1-1 0,1 1 0,0 0 0,0-1 0,0 1 0,1-1 0,3 3 0,-2-3-2,0 0 0,0 0 0,0-1 0,0 1 0,0-1 0,0 0 0,1 0 0,-1 0 1,0 0-1,0-1 0,0 0 0,0 0 0,1 0 0,3-2 0,18-8-23,-1 0 0,40-25 0,-38 20-204,46-21 0,-71 36 204,0 0 1,0 0-1,0 1 0,0-1 1,1 0-1,-1 1 0,0-1 1,0 1-1,1 0 1,-1 0-1,0 0 0,0 0 1,1 0-1,-1 0 0,0 1 1,0-1-1,0 1 1,0 0-1,3 0 0,-4 1 6,1-1-1,0 1 1,-1-1 0,0 1-1,1 0 1,-1-1-1,0 1 1,0 0-1,0 0 1,0 0-1,0 0 1,-1 0-1,1 0 1,0 0-1,-1 0 1,0 0-1,1 0 1,-1 1 0,0-1-1,0 2 1,1 90 96,-2-61 113,2-1 1,1 1-1,12 64 1,-12-89-170,5 17-8,-1 1 0,-1 1 0,1 29 0,-6-50-12,1 0-1,-1 1 1,-1-1 0,1 0-1,-1 0 1,0 1-1,-1-1 1,1 0 0,-1 0-1,0 0 1,-1 0 0,0-1-1,0 1 1,0-1-1,0 1 1,-1-1 0,0 0-1,0 0 1,-5 4 0,8-8 7,-1 1 1,1-1-1,-1 0 1,0 0-1,1 0 1,-1 0-1,0 0 1,0 0 0,0 0-1,0 0 1,1-1-1,-1 1 1,0-1-1,0 0 1,0 1 0,0-1-1,0 0 1,0 0-1,0 0 1,0-1-1,0 1 1,0 0-1,0-1 1,0 1 0,0-1-1,0 0 1,0 1-1,0-1 1,0 0-1,1 0 1,-1 0 0,0-1-1,1 1 1,-1 0-1,1-1 1,-1 1-1,1-1 1,0 1 0,0-1-1,-2-3 1,-3-2 29,2-1 0,-1 0 0,1 0 0,1 0 0,-1 0 0,1 0 0,1-1 1,-2-9-1,0 1 15,2-1 0,1 0 0,0 1 0,1-1 0,1 0 0,1 0 0,6-29 0,-5 37-97,0-1 1,0 1-1,1 0 0,1 1 1,0-1-1,0 1 0,1 0 0,0 0 1,0 1-1,1 0 0,0 0 1,0 0-1,1 1 0,10-8 1,15-5-66,1 1-87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129 264 19156,'-1'-2'111,"0"0"-1,0 1 1,-1-1 0,1 1-1,0-1 1,-1 1-1,1-1 1,-1 1 0,0 0-1,1 0 1,-1 0 0,0 0-1,0 0 1,1 0-1,-1 0 1,0 0 0,0 1-1,0-1 1,0 1 0,0 0-1,0-1 1,0 1-1,0 0 1,0 0 0,0 0-1,0 0 1,0 1 0,0-1-1,0 1 1,0-1-1,0 1 1,0-1 0,0 1-1,0 0 1,0 0 0,1 0-1,-1 0 1,0 0-1,1 1 1,-1-1 0,1 0-1,-3 3 1,-1 1-40,0 1 0,0-1 0,1 1 0,-1 0 0,1 0 0,1 0 0,-1 0 0,1 1 0,0 0 0,1 0 0,-3 8 0,4-9-74,0 1 0,0-1 0,0 1 0,1 0 0,1 9 0,-1-15 2,0 1 0,0-1 0,0 0 0,1 1 0,-1-1 0,0 1 0,1-1 0,-1 0 0,1 1 0,-1-1 1,1 0-1,0 0 0,-1 0 0,1 1 0,0-1 0,0 0 0,0 0 0,0 0 0,0 0 0,0 0 0,0 0 0,0-1 0,1 1 0,-1 0 0,0-1 1,0 1-1,1 0 0,-1-1 0,0 0 0,1 1 0,-1-1 0,3 1 0,1-2 13,1 1-1,-1-1 1,0 0 0,1-1-1,-1 1 1,0-1-1,0 0 1,0 0 0,0-1-1,0 1 1,-1-1 0,1 0-1,-1 0 1,5-4 0,10-10 138,29-31 0,-19 16 92,-1-1 1,-2-1 0,-1-2 0,-1 0-1,-3-2 1,26-60 0,-41 83 1,-11 25-197,-12 31-65,-2 14 10,-11 59-1,25-91 15,1 0 1,1 0-1,1 0 0,2 1 0,2 34 0,-2-54-2,0-1-1,1 0 0,-1 0 1,1 0-1,0 0 0,-1 0 1,2 0-1,-1 0 1,0 0-1,0 0 0,1-1 1,0 1-1,-1 0 0,1-1 1,0 1-1,0-1 0,1 0 1,-1 0-1,0 0 1,1 0-1,-1 0 0,1 0 1,0 0-1,-1-1 0,1 0 1,0 1-1,0-1 1,0 0-1,0 0 0,0-1 1,0 1-1,0-1 0,0 1 1,1-1-1,-1 0 1,0 0-1,3-1 0,6 0 14,0-1 0,0-1 0,-1 0 0,1-1 0,-1 0 0,0 0 0,0-1 1,15-9-1,-5 0 25,0 0 1,36-34 0,-47 39-26,-1 0 0,-1-1 1,1 0-1,-1-1 0,-1 0 1,0 0-1,7-17 0,-13 26-14,0 1-1,-1 0 0,1-1 0,0 1 1,-1-1-1,0 1 0,1-1 1,-1 1-1,0-1 0,0 1 1,0-1-1,0 1 0,0-1 1,0 1-1,0-1 0,-1 1 0,1-1 1,-1-1-1,1 2-1,-1 1 0,1 0 0,0-1-1,-1 1 1,1 0 0,0 0 0,-1-1 0,1 1-1,0 0 1,-1 0 0,1 0 0,0-1 0,-1 1 0,1 0-1,-1 0 1,1 0 0,0 0 0,-1 0 0,1 0 0,-1 0-1,1 0 1,-1 0 0,0 0 0,-16 8-7,11-3 7,-1 0 0,1 1 0,1-1-1,-1 2 1,1-1 0,0 0 0,0 1 0,-5 11 0,8-14-1,-1 0-1,1 0 0,0 1 0,1 0 1,-1-1-1,1 1 0,0 0 1,0-1-1,0 1 0,0 0 1,1 0-1,0 0 0,0 0 0,1 0 1,0 7-1,0-10 0,0 0 1,1 0 0,-1 0-1,0 0 1,1 0-1,-1 0 1,1-1-1,0 1 1,-1 0-1,1-1 1,0 1-1,0-1 1,0 0-1,0 0 1,0 0-1,0 0 1,0 0-1,1 0 1,-1 0-1,0-1 1,0 1 0,1-1-1,-1 0 1,4 1-1,7 0 1,1-1-1,26-2 1,-33 1-6,48-7-3,-39 5-8,0 1 0,-1 0 0,1 1 0,16 1 0,-35 0 80,0-1 1,1 1-1,-1-1 1,0 0-1,0 0 1,0 0 0,0 0-1,-3-3 1,-1-1 35,0-1 0,0 1 0,0-2 0,1 1-1,0-1 1,-6-8 0,10 12-106,0 0-1,0 1 1,0-1 0,1 0-1,-1 0 1,1 0-1,0 0 1,0 0-1,0 0 1,0 0-1,0-1 1,0 1-1,1 0 1,0 0 0,0-1-1,0 1 1,0 0-1,0-1 1,1 1-1,0-4 1,0 6-47,0 0 1,-1 0-1,1 0 0,0 0 1,0 0-1,0 0 1,0 0-1,0 0 0,0 0 1,1 1-1,-1-1 1,0 0-1,0 1 0,0-1 1,1 1-1,-1-1 1,0 1-1,1 0 0,-1 0 1,0-1-1,1 1 1,-1 0-1,0 0 0,2 1 1,39 2-523,-35-1 477,26 2-373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23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16492,'25'0'5495,"1"4"-3356,11 1-1172,-35-5-956,-1 0-1,1 0 1,-1 0-1,1 0 1,-1 1-1,0-1 1,1 1-1,-1-1 1,0 0-1,1 1 0,-1 0 1,0-1-1,0 1 1,0 0-1,1 0 1,-1 0-1,0 0 1,0 0-1,0 0 1,0 0-1,0 0 1,-1 0-1,1 0 1,0 0-1,0 1 0,-1-1 1,1 0-1,-1 1 1,1-1-1,-1 0 1,0 1-1,1-1 1,-1 0-1,0 1 1,0-1-1,0 3 1,0 6 6,0 1 1,-1-1-1,0 1 0,-3 10 1,1-4 33,1-4-118,-2 16-198,-1-1 0,-1 0 0,-10 29 0,15-56 134,1-1-1,-1 1 1,1-1 0,-1 1 0,0-1 0,1 1-1,-1-1 1,0 1 0,0-1 0,1 1-1,-1-1 1,0 0 0,0 0 0,0 1 0,1-1-1,-1 0 1,0 0 0,0 0 0,0 0-1,0 0 1,1 0 0,-1 0 0,0 0-1,-1 0 1,-1 0-81,-7 0-647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18716,'-2'26'2176,"2"7"-1471,-2 10-305,-3 7 1512,5 10-1144,0 2-152,0 0-288,0-4-127,3-7-97,0-5-24,0-14-96,0-4-136,0-15-377,-3-11-311,0 3 1648,-3-12-896,-9-12-96,-2-4-56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76 18780,'-5'-11'2281,"5"2"-1457,10 3-224,9 1 1224,11-1-560,6 0-255,14-1-401,3 0-104,7 0-184,3 1-24,-1 2-320,-6 2-152,-6 2-1120,-5 3 1184,-20 0-184,-2 0-104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 21741,'-3'6'339,"-1"0"1,2 0 0,-1 1 0,0-1 0,1 1 0,1 0 0,-1-1-1,0 8 1,-3 58 455,5-52-609,0-9-125,0 48 150,0-55-181,1 1 1,-1-1-1,1 0 0,0 1 0,0-1 0,1 0 1,-1 0-1,1 0 0,0 0 0,4 6 0,-5-9-15,-1 0 0,1 0 0,0-1-1,-1 1 1,1 0 0,0-1 0,-1 1-1,1-1 1,0 1 0,0-1 0,0 1-1,-1-1 1,1 1 0,0-1 0,0 0-1,0 1 1,0-1 0,0 0 0,0 0-1,0 0 1,-1 0 0,1 0 0,0 0-1,0 0 1,0 0 0,2 0 0,-1-1 15,0 0 0,0 0 0,0 0 1,0 0-1,0 0 0,-1-1 0,1 1 0,0 0 1,0-1-1,2-3 0,2-2 67,-1 0 0,0-1 0,0 0-1,6-14 1,-4 6 11,-1-1 0,-1 0 0,-1 1 0,-1-2 0,0 1 0,-1 0 0,0-1 0,-2 1 0,0 0 0,-1-1 0,-4-18 1,-1 22-15,5 14-91,1 0-1,0 0 1,0-1-1,0 1 0,-1 0 1,1 0-1,0 0 1,0 0-1,-1 0 1,1 0-1,0 0 0,0 0 1,-1 0-1,1 0 1,0 0-1,-1 0 0,1 0 1,0 0-1,0 0 1,-1 0-1,1 0 1,0 0-1,0 0 0,-1 0 1,1 0-1,0 0 1,0 1-1,-1-1 0,1 0 1,-1 1-5,0 0-1,0 1 1,0-1 0,0 0 0,0 1 0,0-1 0,0 0-1,1 1 1,-1-1 0,0 1 0,1-1 0,-1 1 0,1-1-1,-1 3 1,1 1-90,-1 0 0,1 0 0,0-1 0,0 1 0,0 0 0,0 0 0,1 0-1,0-1 1,0 1 0,0 0 0,3 6 0,-3-9-66,1 0 0,-1 1 0,1-1 0,-1 0 0,1 0 0,0 0 0,0 0 0,0 0 0,0-1 0,0 1 0,0-1 0,0 1 0,1-1 0,-1 0 0,0 1 0,1-1 0,-1 0 0,1-1 0,-1 1 0,1 0 0,0-1 0,4 1 0,6-1-595,0 0 0,0-1 0,-1 0 0,1-1 0,0-1 1,-1 1-1,19-9 0,-6 2-565,0-2 0,36-21 0,-53 27 1207,-1 2 215,-1-1 1,0 0-1,1 0 1,-2-1-1,1 0 0,6-7 1,-34 25 3701,11-1-2812,0 1 0,1 0 0,-13 20 0,18-26-717,1 0 1,0 1 0,1 0-1,0 0 1,0 0 0,0 0-1,1 0 1,-1 13 0,3-21-248,-1 1 1,1 0 0,0 0 0,0-1 0,0 1-1,0 0 1,0 0 0,0-1 0,0 1-1,0 0 1,0 0 0,1-1 0,-1 1 0,0 0-1,0 0 1,1-1 0,-1 1 0,0 0-1,1-1 1,-1 1 0,1 0 0,-1-1 0,1 1-1,-1-1 1,1 1 0,-1-1 0,1 1-1,-1-1 1,1 1 0,1 0 0,0-1 7,-1 0 0,1 0 0,0 0 0,-1 0 0,1 0 1,0 0-1,-1-1 0,1 1 0,0 0 0,-1-1 0,1 0 0,-1 1 0,3-2 1,7-4 120,0-1 0,17-13 1,-26 19-130,27-22 166,47-33 128,-67 50-313,2 0-1,-1 0 1,0 1 0,1 1 0,18-6-1,-27 9-17,1 0 0,-1 1 0,1-1 0,0 1 0,-1-1 0,1 1-1,-1 0 1,1 0 0,0 0 0,-1 0 0,1 1 0,0-1 0,-1 1 0,1-1-1,-1 1 1,1 0 0,-1 0 0,0 0 0,1 0 0,-1 1 0,0-1 0,0 1-1,0-1 1,0 1 0,0 0 0,0 0 0,0 0 0,0 0 0,-1 0 0,1 0 0,1 3-1,0 2-8,0 1-1,-1-1 1,1 1-1,-2 0 0,1-1 1,-1 1-1,0 0 0,-1 16 1,0-21 10,0 2 19,0 0 1,1 0-1,-1 0 1,3 10 0,-3-14-14,0-1 0,0 1 0,1 0 0,-1-1 1,0 1-1,0 0 0,1-1 0,-1 1 1,0-1-1,1 1 0,-1-1 0,1 1 0,-1-1 1,1 1-1,-1-1 0,1 1 0,-1-1 1,1 1-1,-1-1 0,1 0 0,0 1 0,-1-1 1,1 0-1,0 0 0,-1 1 0,1-1 1,0 0-1,-1 0 0,1 0 0,0 0 0,-1 0 1,1 0-1,0 0 0,-1 0 0,1 0 0,0 0 1,-1 0-1,1-1 0,0 1 0,-1 0 1,1 0-1,0-1 0,-1 1 0,1 0 0,-1-1 1,2 0-1,13-8-512,0-2 0,-1 0 0,0-1 0,13-14 0,2-2 530,24-23-718,-30 25 89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 13187,'0'0'104,"0"0"0,0 0 0,1-1 0,-1 1 0,0 0 0,0-1 0,0 1 0,0 0 0,0 0 0,0-1 0,0 1 0,0 0 0,0 0 0,0-1 0,-1 1 0,1 0 0,0-1 0,0 1 0,0 0 0,0 0 0,0 0 0,0-1 0,-1 1 0,1 0-1,0 0 1,0-1 0,0 1 0,0 0 0,-1 0 0,1 0 0,0 0 0,0-1 0,-1 1 0,1 0 0,0 0 0,0 0 0,-1 0 0,1 0 0,0 0 0,0 0 0,-1 0 0,1 0 0,0 0 0,-1 0 0,-13 9 2538,-11 18 79,2 14-636,22-39-2005,0 0 0,0 1 0,0-1 0,0 1 0,1 0 0,-1-1-1,1 1 1,0 0 0,-1-1 0,1 1 0,0 0 0,1-1 0,-1 1 0,0 0-1,2 2 1,-2-4-59,1 0 0,0 1 0,0-1 0,0 0 0,0 0 0,0 0-1,0 0 1,0 0 0,0 0 0,1-1 0,-1 1 0,0 0 0,0-1 0,1 1-1,1 0 1,27 8 60,-9-4-81,-12-1-20,0 0 0,-1 0 0,1 0 0,-1 1 1,0 0-1,0 1 0,0 0 0,-1 0 0,0 1 0,0-1 0,-1 1 0,0 1 0,7 9 0,-13-16 22,1 1 0,0-1 0,-1 1-1,1-1 1,0 1 0,-1-1 0,0 1-1,1-1 1,-1 1 0,0 0 0,0-1-1,0 1 1,0-1 0,0 1 0,0 0-1,-1-1 1,1 1 0,0-1 0,-1 1-1,0 2 1,-1-2 11,1 0 0,-1 0 0,1 0 0,-1 1 0,0-2 0,0 1 0,0 0 0,0 0 0,0-1 0,0 1 0,-4 1 0,-1 1 17,0-1 0,-1 0-1,1 0 1,-1-1 0,0 0 0,0-1-1,-12 2 1,10-3-202,0 0 0,0 0-1,1-1 1,-14-3 0,20 3 108,0 1 0,1-1 0,-1 0 0,0 0 0,1 0 0,-1 0 0,1 0 0,-1 0 0,1-1 0,0 1 0,0-1 0,-1 0 0,1 0 0,0 0 0,1 0 1,-1 0-1,0 0 0,0 0 0,1 0 0,-3-5 0,2-12-430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21501,'21'-1'2448,"4"-4"-1736,1 1-288,1 1 1513,3 0-985,1 1-416,-2-1-768,-2-2-768,2-3 856,-8-7-96,-3-2-200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124 129 14891,'6'-8'879,"2"-3"-142,0-1-1,8-16 0,-15 26-526,0 0 0,0-1 0,0 1 1,0-1-1,0 0 0,0 1 0,-1-1 0,1 0 0,-1 1 0,0-1 0,0 0 1,0 0-1,0 1 0,0-1 0,-1 0 0,1 1 0,-1-1 0,-1-3 0,1 4-138,1 1-1,-1 0 1,0 0-1,0 0 1,0 0 0,0 0-1,0 0 1,0 0-1,0 0 1,0 1-1,0-1 1,0 0-1,0 1 1,-1-1-1,1 1 1,0-1-1,0 1 1,-1-1-1,1 1 1,0 0-1,-1 0 1,1 0 0,0-1-1,-1 1 1,1 1-1,-1-1 1,1 0-1,0 0 1,-1 0-1,1 1 1,0-1-1,0 1 1,-1-1-1,1 1 1,0-1-1,0 1 1,0 0-1,-2 1 1,-2 1-17,0 0-1,1 0 1,0 0-1,-1 0 1,1 1-1,1 0 1,-1 0 0,-5 7-1,3 0-43,0 1-1,2-1 1,-1 1-1,1 0 1,1 0-1,0 0 1,1 1-1,-2 22 1,3-3-8,1 0 1,6 40-1,-5-61-2,1 0-1,-1-1 0,2 1 0,0-1 0,0 0 1,0 0-1,2 0 0,-1 0 0,1-1 1,0 1-1,1-1 0,0-1 0,1 1 0,0-1 1,0 0-1,0-1 0,1 1 0,12 7 0,-11-8-16,0 0 0,-1 0 0,1 1-1,13 16 1,-21-22 2,1 0 0,-1 0-1,1 0 1,-1 0 0,0 0-1,0 0 1,0 1 0,0-1 0,0 0-1,0 1 1,-1-1 0,1 1 0,-1-1-1,0 0 1,0 1 0,0-1-1,0 1 1,0-1 0,0 1 0,0-1-1,-1 1 1,0-1 0,1 0 0,-1 1-1,0-1 1,0 0 0,0 0-1,0 0 1,-2 3 0,2-3-9,0-1-1,0 0 1,0 0 0,0 0-1,0 1 1,-1-1 0,1 0-1,0 0 1,-1-1 0,1 1 0,0 0-1,-1 0 1,1-1 0,-1 1-1,1-1 1,-1 1 0,1-1-1,-1 1 1,0-1 0,-2 0-1,1 0-16,0-1-1,0 1 0,0-1 1,1 0-1,-1 1 0,0-1 0,0-1 1,1 1-1,-1 0 0,-4-4 0,-1-1-43,0-1 0,1 1-1,-1-2 1,1 1-1,-9-13 1,-35-58 286,44 66 31,0 0 1,1-1-1,1 0 1,-6-21-1,10 17 350,1 17-560,1 0-1,-1-1 0,0 1 0,0 0 1,0-1-1,1 1 0,-1 0 1,0-1-1,0 1 0,1 0 0,-1 0 1,0 0-1,1-1 0,-1 1 0,0 0 1,1 0-1,-1 0 0,0-1 1,1 1-1,-1 0 0,0 0 0,1 0 1,-1 0-1,1 0 0,2 0 71,0 0-1,0 1 0,1-1 1,-1 1-1,0 0 1,0 0-1,3 2 0,8 2-65,1-2-253,1-1 0,-1 0-1,0-1 1,0-1 0,0 0 0,1-1-1,14-3 1,106-28-2922,-92 20 2614,-5 2-381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28 16323,'-1'-1'162,"0"1"-1,-1 0 0,1-1 0,0 1 0,0 0 1,0 0-1,0 0 0,-1 0 0,1 0 0,0 0 0,0 0 1,0 0-1,0 1 0,-1-1 0,1 0 0,0 1 0,0-1 1,0 1-1,0-1 0,-1 2 0,-1 0 103,0 0 1,0 1-1,0-1 0,1 1 0,-1 0 1,-3 5-1,-1 2 120,1 0-1,1 1 1,-6 14 0,6-14-212,-10 31 321,14-39-448,0 0 0,0 0 0,1 0 0,-1 0 0,1 0 0,0 0 0,0 0 0,0 0 0,0 0 0,1 0 0,0 4 1,-1-7-26,1 1 0,-1 0 0,1-1 0,-1 1 0,1 0 1,-1-1-1,1 1 0,-1-1 0,1 1 0,0-1 1,-1 1-1,1-1 0,0 1 0,-1-1 0,1 0 1,0 1-1,0-1 0,-1 0 0,1 0 0,0 1 1,0-1-1,-1 0 0,1 0 0,0 0 0,0 0 1,0 0-1,-1 0 0,3 0 0,23-6 273,-25 5-258,12-2 80,13-6 70,0 2 0,0 1 1,42-3-1,-62 8-178,0 1-1,0 0 1,1 0-1,-1 0 1,0 1-1,0 0 1,0 0-1,0 1 1,0-1-1,0 1 1,0 1-1,-1-1 1,1 1-1,-1 0 1,1 0-1,-1 1 1,0-1-1,-1 1 0,1 0 1,0 1-1,4 5 1,-7-10 273,-1-6-50,-3-22 120,-7-32 162,1 24-195,4 17-132,0 0-1,-2-36 1,25 90-1102,-13-25 636,-1-1-40,1 0 0,0 0 0,0 0 0,1-1 0,8 8 0,-13-14 225,1 1 0,-1-2 1,1 1-1,0 0 0,-1 0 1,1-1-1,0 0 0,0 1 1,0-1-1,0 0 0,0 0 1,0-1-1,0 1 0,1-1 1,-1 1-1,0-1 0,0 0 1,0 0-1,1-1 0,-1 1 1,5-2-1,4-2-87,0 0 0,1-2 1,-2 1-1,1-1 0,12-10 0,-15 10 152,0 0 0,1 1 0,-1 0 0,1 0 0,0 1 0,0 1 0,0-1 0,15-1 0,-22 4 37,-1 1 1,1 0-1,-1 0 1,0 0-1,1 0 1,-1 0 0,1 0-1,-1 1 1,1-1-1,-1 1 1,0 0-1,1 0 1,-1 0 0,0 0-1,0 0 1,0 0-1,0 0 1,0 1-1,0-1 1,0 1-1,0-1 1,0 1 0,-1 0-1,1 0 1,-1 0-1,1 0 1,0 3-1,2 4 89,0 1-1,-1-1 0,0 1 1,0 0-1,1 15 0,-3-17 90,0 1 0,1 0 0,0-1 0,1 0 0,4 12 0,-6-20-152,-1 1 0,1 0 0,-1-1-1,1 1 1,-1 0 0,1-1 0,0 1-1,-1-1 1,1 1 0,0-1 0,-1 1 0,1-1-1,0 1 1,0-1 0,-1 0 0,1 1-1,0-1 1,0 0 0,0 0 0,-1 0-1,1 0 1,0 1 0,0-1 0,0 0-1,0 0 1,-1-1 0,1 1 0,0 0-1,0 0 1,0 0 0,0 0 0,-1-1 0,1 1-1,0 0 1,0-1 0,-1 1 0,1-1-1,0 1 1,-1-1 0,2 0 0,3-3 90,1-1 0,-1 1 0,-1-1 0,6-5 0,22-30 346,-24 28-437,1 0 0,1 1 0,0 0 0,0 0-1,23-17 1,-31 27-48,-1 0 0,0 1 0,1-1-1,-1 0 1,1 1 0,-1-1 0,1 1-1,-1-1 1,1 1 0,-1 0 0,1 0-1,0 0 1,-1 0 0,1 0 0,-1 0-1,1 0 1,-1 0 0,1 0 0,-1 1 0,1-1-1,0 1 1,-1-1 0,0 1 0,1 0-1,-1-1 1,1 1 0,-1 0 0,0 0-1,0 0 1,1 0 0,-1 0 0,0 0-1,0 1 1,0-1 0,0 0 0,1 2 0,3 6-231,1 0 1,-1 0 0,-1 0-1,5 15 1,-5-15-131,0 2-201,10 22 640,-14-32-66,0 0 1,1 0-1,-1 0 1,0 0-1,1-1 1,-1 1-1,1 0 1,0-1 0,-1 1-1,1 0 1,-1-1-1,1 1 1,0 0-1,0-1 1,-1 1-1,1-1 1,0 0 0,0 1-1,0-1 1,-1 1-1,1-1 1,0 0-1,0 0 1,0 0-1,0 1 1,0-1-1,0 0 1,0 0 0,0 0-1,1-1 1,12-7-255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135 291 13827,'-30'23'2132,"23"-18"-1739,0 0 0,0 0 0,0 1 0,0 0 0,-8 11 0,13-14-292,-9 12 740,-16 27 1,25-38-760,0-1 0,0 0 0,0 1 0,1 0 0,0-1 0,0 1 0,0 0 1,0 0-1,0-1 0,1 1 0,0 0 0,0 0 0,0 0 0,1 7 1,-1-10-68,1 1 1,-1-1 0,0 0-1,1 0 1,0 0-1,-1 0 1,1 0 0,0 0-1,-1 0 1,1 0 0,0 0-1,0 0 1,0 0 0,0-1-1,0 1 1,0 0 0,0-1-1,0 1 1,0-1-1,0 1 1,0-1 0,0 1-1,0-1 1,1 0 0,-1 1-1,0-1 1,0 0 0,0 0-1,1 0 1,-1 0 0,0 0-1,0 0 1,0 0 0,1 0-1,-1-1 1,0 1-1,2-1 1,2-1-4,1 0 0,0 0 0,0 0 0,-1-1 0,11-6 0,-3-1-12,0-1 0,0 0 0,-1 0 0,0-1 0,-1-1 0,12-17 0,-5 3 25,-1-1-1,16-37 1,-33 64-25,-1 1 1,1 0 0,0 0-1,0 0 1,0 0-1,0 0 1,0 0 0,0-1-1,0 1 1,0 0 0,0 0-1,0 0 1,0 0-1,1 0 1,-1 0 0,0 0-1,0-1 1,0 1 0,0 0-1,0 0 1,0 0-1,0 0 1,0 0 0,0 0-1,0 0 1,0 0 0,0 0-1,0-1 1,1 1-1,-1 0 1,0 0 0,0 0-1,0 0 1,0 0 0,0 0-1,0 0 1,0 0-1,1 0 1,-1 0 0,0 0-1,0 0 1,0 0 0,0 0-1,0 0 1,0 0-1,0 0 1,1 0 0,-1 0-1,0 0 1,0 0 0,0 0-1,0 0 1,0 0-1,0 0 1,1 0 0,0 11 12,0 32-26,-1-3-17,0-38 34,0 0 0,0 0 0,1 0 0,-1 1 0,1-1 0,-1 0-1,1 0 1,0 0 0,0 0 0,0 0 0,0 0 0,0 0 0,2 2 0,-2-4 8,-1 1-1,1-1 1,0 1-1,0-1 1,0 0 0,-1 0-1,1 1 1,0-1 0,0 0-1,0 0 1,0 0 0,0 0-1,-1 0 1,1 0-1,0 0 1,0 0 0,0 0-1,0 0 1,0-1 0,0 1-1,-1 0 1,1 0 0,0-1-1,0 1 1,0-1-1,-1 1 1,1-1 0,0 1-1,-1-1 1,1 1 0,0-1-1,-1 0 1,1 1 0,-1-1-1,1 0 1,0 0-1,15-16 290,-1 0-1,-1-1 1,-1-1-1,0 0 1,18-40-1,-12 18 178,-2-1-1,11-45 1,-26 81-423,-1 3-26,1-1-1,-1 0 0,0 1 0,0-1 1,0 0-1,-1 0 0,0 1 1,1-1-1,-1 0 0,0 0 0,-1-5 1,0 9-26,0 1 0,0-1 0,0 1 0,0-1 0,1 1 0,-1 0 0,0-1 0,1 1 0,-1 0 0,0 0 0,1-1 0,-1 1 0,1 0 0,-1 0 0,1 0 0,-1 0 0,1-1 0,0 1 1,0 0-1,-1 1 0,-13 40 47,2-1 1,2 1-1,2 1 1,2 0-1,1 0 1,2 44-1,3-76-11,0 0 0,1 0 0,0 0 0,1-1 0,3 13 0,-5-22-28,1 0-1,-1 0 0,1 1 1,-1-1-1,1 0 0,-1 1 1,1-1-1,0 0 0,0 0 1,-1 0-1,1 0 0,0 0 1,0 0-1,0 0 0,0 0 1,1 0-1,-1-1 0,0 1 0,0 0 1,2 0-1,-1-1 1,0 0 0,-1 0-1,1 0 1,0 0 0,0-1-1,0 1 1,-1-1 0,1 1 0,0-1-1,-1 0 1,1 1 0,0-1-1,-1 0 1,1 0 0,-1 0 0,1 0-1,-1-1 1,0 1 0,1 0-1,1-3 1,7-7 27,0-1 1,-1 0-1,0-1 0,-1 0 1,0 0-1,-1-1 0,9-25 1,-6 11 27,-2-1 1,11-58 0,-18 78-48,0 0 1,-1-1-1,1 1 1,-3-12-1,-2 11 2,-2 10-1,-4 14-3,7-5-25,1-1 0,0 1 0,0 0 0,1 0 0,0 0 0,0 0 0,1 1 0,1-1 0,-1 0 0,2 0 0,-1 0 0,1 0 0,5 14 0,-6-21 5,0 0 0,0-1 1,0 1-1,1 0 0,-1-1 1,0 1-1,1-1 0,-1 1 1,1-1-1,0 0 0,-1 0 1,1 0-1,0 1 0,0-2 1,0 1-1,0 0 0,0 0 1,0-1-1,0 1 0,0-1 1,0 1-1,0-1 0,0 0 1,0 0-1,0 0 0,0 0 1,0 0-1,0 0 0,0-1 1,0 1-1,0-1 0,3-1 1,4-1-8,0 0 0,0-2 0,0 1 0,0-1 0,10-7 0,17-16-12,-1-1 0,38-42 0,-60 58 21,-10 12 3,-3 8 1,-3 7 3,3-13-6,-9 29 67,-10 63 0,18-85-51,0 0-1,1 0 1,0 0 0,0 1 0,1-1-1,0 0 1,0 0 0,1 0 0,0 0-1,0 0 1,1 0 0,0 0 0,5 8-1,-8-15-32,1 0-1,-1 0 0,1 0 0,-1 0 0,1 0 0,0 0 1,0 0-1,-1 0 0,1 0 0,0 0 0,0 0 1,0 0-1,0 0 0,0-1 0,0 1 0,0-1 0,0 1 1,0 0-1,1-1 0,-1 0 0,0 1 0,0-1 1,0 0-1,1 1 0,-1-1 0,0 0 0,0 0 1,1 0-1,-1 0 0,0 0 0,0-1 0,1 1 0,-1 0 1,0 0-1,0-1 0,0 1 0,1-1 0,-1 1 1,0-1-1,0 0 0,0 1 0,0-1 0,0 0 1,0 0-1,0 1 0,1-3 0,3-2-262,-1 0 1,1-1-1,-1 1 0,0-1 0,-1 0 1,1 0-1,2-8 0,1-4-125,-1-1 0,6-30 0,-4 0-447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19508,'-6'13'1985,"-1"1"-1473,4 1-288,-1-3 1024,4-1-808,4 3-136,6-3-368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73 110 18364,'0'-1'243,"1"-1"108,0 0 0,0 0 1,1 0-1,-2-1 0,1 1 1,0 0-1,0 0 0,-1-1 1,1 1-1,-1-5 0,-1 8-203,0-1 0,0 1-1,0 0 1,1-1 0,-1 1-1,0 0 1,0 0 0,1-1-1,-1 1 1,0 0-1,1 0 1,-1 0 0,1 0-1,-1 0 1,1 0 0,-1 0-1,0 2 1,0 0 164,-15 30 559,-14 40-1,26-59-818,0 0 0,0 0-1,1 1 1,1-1 0,-1 28 0,2-41-49,1 0 1,0 0-1,0 0 1,0-1-1,0 1 1,0 0-1,0 0 1,0 0 0,0 0-1,0 0 1,1 0-1,-1 0 1,0 0-1,1 0 1,-1 0 0,0-1-1,1 1 1,-1 0-1,1 0 1,-1 0-1,1-1 1,0 1-1,-1 0 1,1-1 0,0 1-1,-1 0 1,1-1-1,0 1 1,0-1-1,0 1 1,-1-1-1,1 0 1,0 1 0,0-1-1,0 0 1,0 1-1,0-1 1,0 0-1,0 0 1,0 0 0,0 0-1,-1 0 1,1 0-1,0 0 1,0 0-1,0 0 1,0-1-1,0 1 1,0 0 0,0-1-1,0 1 1,-1 0-1,2-1 1,7-3 7,-2 0 1,1-1-1,0 0 0,9-8 1,82-77 20,-74 64-51,0 2 1,2 1 0,43-29 0,-68 51 11,0 0 1,0 0 0,-1 0 0,1 1 0,0-1-1,0 0 1,0 1 0,0-1 0,0 1-1,2-1 1,-3 1 1,-1 0 0,1 0 0,0 1-1,-1-1 1,1 0 0,0 0 0,0 0-1,-1 1 1,1-1 0,0 0 0,-1 0-1,1 1 1,0-1 0,-1 1 0,1-1 0,-1 1-1,1-1 1,-1 1 0,2 0 0,-1 1-14,0 1 1,0 0 0,1-1 0,-1 1-1,-1 0 1,1 0 0,0-1 0,-1 1-1,1 0 1,-1 0 0,0 5-1,-4 52-440,2-50 265,1 0 0,0 0-1,0 0 1,1 0 0,1 0 0,0 0-1,0 0 1,1-1 0,3 12 0,-5-20 128,0 0 0,1-1-1,-1 1 1,0 0 0,1-1 0,-1 1 0,1 0 0,-1-1 0,1 1 0,-1 0 0,1-1 0,-1 1 0,1-1 0,0 1 0,-1-1 0,1 1 0,0-1 0,-1 0-1,1 1 1,0-1 0,0 0 0,0 0 0,-1 1 0,1-1 0,0 0 0,0 0 0,-1 0 0,1 0 0,0 0 0,0 0 0,0 0 0,-1 0 0,1 0 0,0-1-1,0 1 1,0 0 0,-1 0 0,1-1 0,0 1 0,-1 0 0,1-1 0,0 1 0,0-1 0,-1 1 0,1-1 0,-1 1 0,2-2 0,4-3-423,-1 0 0,1 0 0,8-11 0,-13 14 364,21-25-1095,-2-2 0,19-33 0,-29 44 1116,-1 0-1,-1-1 1,-1 0-1,10-40 1,-16 41 702,-1 17-548,0 1 1,0 0 0,0-1-1,-1 1 1,1 0 0,0-1-1,0 1 1,0 0-1,0-1 1,0 1 0,-1 0-1,1 0 1,0-1 0,0 1-1,-1 0 1,1 0 0,0-1-1,0 1 1,-1 0-1,1 0 1,0 0 0,-1-1-1,1 1 1,0 0 0,-1 0-1,1 0 1,-2 0 43,1 0 0,0 1-1,0-1 1,-1 1 0,1-1 0,0 1 0,0 0 0,0-1 0,0 1 0,0 0-1,0 0 1,0-1 0,0 1 0,0 0 0,0 0 0,0 0 0,0 0-1,1 0 1,-1 1 0,0-1 0,0 1 0,-4 6 189,1-1 0,0 1 0,0-1 0,1 1 0,0 0 0,0 0 0,1 1 1,0-1-1,1 1 0,-2 14 0,4-22-255,-1 1 0,0-1 0,1 0 0,-1 0 0,1 1 0,-1-1 0,1 0 0,0 0 0,-1 0 0,1 0 0,0 0 0,0 0 0,0 0 0,0 0 0,0 0 0,0 0 0,0 0 0,0 0-1,0-1 1,0 1 0,0-1 0,1 1 0,-1-1 0,0 1 0,2 0 0,39 7 359,-19-5-228,-18-1-113,1 0 0,-1 0 0,0 0 0,0 0 0,0 1 0,0 0 0,0 0 0,0 0 0,-1 1 0,1 0 0,-1 0 0,0 0 0,0 0 0,-1 0 0,4 6 0,-6-8-7,0 0 0,1 0 0,-1 1 0,0-1 0,-1 1 1,1-1-1,0 0 0,-1 1 0,1 0 0,-1-1 0,0 1 0,0-1 0,0 1 0,0-1 0,0 1 0,-1-1 0,1 1 0,-1-1 0,1 1 0,-1-1 0,0 1 0,0-1 0,0 0 1,0 1-1,-1-1 0,1 0 0,0 0 0,-1 0 0,0 0 0,0 0 0,1 0 0,-1-1 0,0 1 0,0-1 0,-4 3 0,0 0-58,0 0 0,0-1 0,0 1 0,-1-1 0,1 0 0,-1-1-1,0 0 1,-12 2 0,16-3-50,0 0 0,-1-1 0,1 0 0,0 0 0,-1 0 0,1 0 0,0 0 1,0-1-1,-1 0 0,1 1 0,0-1 0,0 0 0,0-1 0,0 1 0,0 0 0,0-1 0,0 0 0,0 0 0,0 0 0,-4-4 0,-7-14-394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23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37 16916,'11'-3'2104,"2"-2"-1296,2 1-304,2 1 1105,1 0-625,3 0-264,-3-1-880,-2-2-448,-5 4 552,-6 3-184,-5-5-184</inkml:trace>
  <inkml:trace contextRef="#ctx0" brushRef="#br0" timeOffset="1">2 253 16900,'-1'1'1808,"8"-1"-888,3-1-288,9-5 1033,2-1-297,6-2-312,3-1-136,2-1-271,1 1-121,-7 1-536,-2 1-368,-7 1-737,-2-1 953,-14 8-200,6-1-144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18828,'2'5'330,"-1"1"0,1-1 1,-1 1-1,-1-1 0,1 1 0,-1 0 0,0-1 0,0 1 0,0 0 1,-1-1-1,-2 11 0,-1 13 886,-3 151 694,8-146-1808,1-1 0,1 1-1,12 43 1,-14-71-83,0-1 0,1 1 0,0-1 0,0 0 1,1 1-1,0-1 0,0 0 0,0-1 0,0 1 0,4 4 0,-5-7-3,0-1 0,0 1 0,0-1 0,0 0 0,0 1 0,0-1 0,0 0 0,0 0 0,0 0 0,1-1-1,-1 1 1,0 0 0,1-1 0,-1 0 0,0 1 0,1-1 0,-1 0 0,1 0 0,-1 0 0,0-1 0,1 1 0,-1-1-1,0 1 1,1-1 0,-1 0 0,3-1 0,5-3 50,0 0 0,0-1 0,0-1 0,-1 1-1,1-2 1,-2 1 0,1-1 0,-1 0 0,-1-1 0,11-14 0,8-14 235,25-51 0,-50 87-294,12-22 79,32-61 219,-40 72-311,0 0 1,-1 0-1,0-1 0,-1 1 0,2-14 0,-6 24-589,-5 8 128,-3 8-446,-35 61-1743,29-46 1863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2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18868,'6'37'1537,"8"35"-188,-13-65-1094,2 0 0,-1 0 0,1-1 0,-1 1 0,2-1 0,-1 0 0,8 10 0,-10-14-213,1-1 0,-1 0-1,0 1 1,0-1-1,1 0 1,-1 0 0,1 0-1,-1 0 1,1 0 0,-1 0-1,1 0 1,0-1-1,-1 1 1,1-1 0,0 1-1,0-1 1,-1 1-1,1-1 1,0 0 0,2 0-1,-1 0-9,0-1-1,-1 1 1,1-1-1,0 0 1,0 0 0,0 0-1,-1-1 1,1 1-1,0 0 1,-1-1-1,3-2 1,5-4 20,0-1 0,-1 0 0,0-1 1,9-12-1,-18 21-51,18-23 110,0-2-1,-1 0 1,-2 0-1,-1-2 1,-1 0-1,19-58 1,-30 66-40,-2 20-71,0 0 1,0 0 0,-1 0 0,1 0 0,0-1-1,0 1 1,0 0 0,0 0 0,0 0 0,0 0-1,0 0 1,0 0 0,-1 0 0,1 0 0,0-1-1,0 1 1,0 0 0,0 0 0,0 0 0,-1 0-1,1 0 1,0 0 0,0 0 0,0 0 0,0 0-1,0 0 1,-1 0 0,1 0 0,0 0 0,0 0-1,0 0 1,0 0 0,0 0 0,-1 0 0,1 0-1,0 0 1,0 0 0,0 0 0,0 1 0,0-1-1,-1 0 1,1 0 0,0 0 0,0 0 0,0 0-1,0 0 1,0 0 0,0 0 0,0 1 0,0-1-1,0 0 1,-1 0 0,-1 3-2,-1 0-1,0 1 1,1-1-1,0 1 1,0-1-1,0 1 1,-2 4-1,-7 19-15,-12 48-1,21-66 20,0-1 0,0 1 0,1 0 1,1 0-1,-1-1 0,1 1 0,1 0 0,0 0 0,0 0 0,3 10 0,-4-17 0,1-1 0,-1 1 0,1-1 0,0 1 0,-1-1 0,1 0 0,0 0 0,0 1 0,0-1 0,0 0 0,0 0-1,0 0 1,0 0 0,0 0 0,0 0 0,0 0 0,1 0 0,-1-1 0,0 1 0,1 0 0,-1-1 0,3 2 0,-2-2 0,1 0 1,0 0-1,0 0 1,-1 0 0,1 0-1,0 0 1,0-1-1,-1 1 1,1-1-1,-1 0 1,5-1-1,3-3 6,1-1 0,-1 0-1,0 0 1,14-12 0,-5 1 12,-1-1 1,-1 0 0,-1-2 0,0 0-1,-1 0 1,17-34 0,-24 30-4,-7 18-1,-7 14-1,-2 7 22,2 1 1,0 0-1,0 0 0,2 1 1,0-1-1,1 1 0,0 0 1,2 0-1,0 0 0,1 18 1,0-31-10,1 0-1,-1-1 1,1 1 0,0 0 0,0 0-1,0 0 1,0-1 0,1 1 0,3 6-1,-4-8-13,0-1-1,0 0 1,0 0-1,0 0 1,0 0-1,1-1 1,-1 1-1,0 0 1,0 0-1,1-1 0,-1 1 1,0-1-1,1 1 1,-1-1-1,1 1 1,-1-1-1,1 0 1,-1 0-1,0 0 1,1 0-1,-1 0 0,1 0 1,-1 0-1,1 0 1,-1-1-1,1 1 1,-1-1-1,0 1 1,1-1-1,1 0 1,7-3 19,0-1 0,0 0 0,-1 0 1,1-1-1,-1 0 0,8-8 1,49-49 55,-50 45-90,1 2-1,1 0 1,34-24 0,-51 39-3,1-1-1,0 1 1,-1 0-1,1 0 1,0 0-1,0 1 1,0-1-1,0 0 1,0 1 0,0-1-1,0 1 1,0 0-1,0 0 1,0 0-1,0 0 1,3 0 0,-4 1 1,0-1 0,0 1 1,-1 0-1,1 0 1,0-1-1,0 1 1,0 0-1,0 0 1,-1 0-1,1 0 0,-1 0 1,1 0-1,0 0 1,-1 0-1,0 0 1,1 0-1,-1 0 1,0 1-1,1-1 1,-1 0-1,0 0 0,0 0 1,0 0-1,0 1 1,0-1-1,0 0 1,0 0-1,-1 2 1,-10 79-110,0-9 102,11-72 14,-1 0 0,1 0-1,0 0 1,0 0 0,0 1-1,0-1 1,0 0 0,0 0 0,1 0-1,-1 0 1,0 0 0,0 0-1,1 0 1,-1 0 0,1 2-1,0-3-1,-1 0 0,1 0 0,-1 0 0,0 0 0,1 0 0,-1 0 0,0-1 0,1 1 0,-1 0-1,0 0 1,1 0 0,-1 0 0,1 0 0,-1 0 0,0-1 0,0 1 0,1 0 0,-1 0-1,0-1 1,1 1 0,-1 0 0,0 0 0,0-1 0,1 1 0,-1 0 0,0-1 0,0 1 0,1-1-1,20-34 80,-18 31-70,19-35 33,-1 0 1,26-74-1,-53 127-98,-7 24 8,12-33 38,1-1 0,-1 1 0,1-1 0,0 1 0,0-1 0,0 1 0,1 4 0,-1-8 7,1 0 0,-1 0 0,0 0 1,1 0-1,-1 0 0,1 0 0,-1 0 0,1 0 0,0 0 1,-1-1-1,1 1 0,0 0 0,0 0 0,-1-1 0,1 1 0,0-1 1,0 1-1,0 0 0,0-1 0,0 0 0,0 1 0,0-1 1,0 0-1,0 1 0,0-1 0,0 0 0,0 0 0,0 0 1,0 0-1,0 0 0,0 0 0,0 0 0,0 0 0,0 0 0,0 0 1,0 0-1,1-1 0,12-3 12,0-1-1,-1-1 1,0 0-1,0 0 1,0-1 0,20-15-1,2-1-1,-17 12-12,-12 6-9,1 0 0,0 1 0,1 0-1,-1 0 1,1 1 0,0 0 0,0 0 0,11-2 0,-18 5 8,-1 0 0,1 0-1,-1 0 1,1 0 0,0 1 0,-1-1 0,1 0 0,-1 0 0,1 0 0,-1 1 0,1-1 0,-1 0 0,1 1 0,-1-1 0,1 0 0,-1 1 0,1-1 0,-1 1 0,0-1 0,1 1 0,-1-1 0,1 1 0,-1-1 0,0 1 0,0-1-1,1 1 1,-1-1 0,0 1 0,0-1 0,0 1 0,0 0 0,1-1 0,-1 1 0,0-1 0,0 1 0,0 0 0,0-1 0,-1 2 0,-2 33-57,1-10 44,2-24 21,0 0 0,0 1 0,0-1 0,0 0 0,0 1 0,1-1 0,-1 0 0,0 0 0,1 1 0,-1-1 0,1 0 0,0 0 0,-1 0 0,1 1 0,0-1 0,0 0 0,-1 0 0,1 0 0,0 0 0,0-1 0,0 1 0,0 0 0,0 0 0,0 0 0,1-1 1,-1 1-1,0-1 0,0 1 0,0-1 0,1 1 0,-1-1 0,0 0 0,1 1 0,-1-1 0,0 0 0,0 0 0,1 0 0,-1 0 0,0 0 0,1-1 0,-1 1 0,0 0 0,1 0 0,-1-1 0,1 0 0,6-1 17,0-1 0,0 0 0,-1-1 1,1 1-1,12-10 0,-8 4 15,1-1 0,-2 0 0,15-16 0,-21 21-30,0-1-1,0-1 1,0 1 0,-1-1 0,0 0-1,-1 0 1,1 0 0,2-9 0,-6 15-4,1-1-1,-1 1 1,0 0 0,1-1 0,-1 1 0,0 0 0,0-1 0,0 1 0,0 0 0,0 0 0,0-1-1,0 1 1,0 0 0,-1-1 0,1 1 0,-1 0 0,0-3 0,0 4-1,1-1-1,-1 1 1,1-1 0,-1 1-1,0-1 1,1 1 0,-1-1-1,0 1 1,1-1 0,-1 1-1,0 0 1,0 0 0,1-1-1,-1 1 1,0 0 0,0 0-1,0 0 1,1 0 0,-1 0-1,0 0 1,-1 0 0,-2 1-2,-1-1 1,1 1-1,0 1 0,-1-1 1,1 1-1,0-1 1,0 1-1,-6 4 1,0 1 1,0 0 1,1 1-1,0 0 1,0 0 0,1 1-1,0 0 1,-8 13-1,11-15 2,1 0-1,0 0 1,0 0-1,1 1 1,0-1-1,0 1 1,1 0-1,0-1 1,0 1-1,1 0 1,-1 15-1,2-20-46,0 0 0,1 1-1,-1-1 1,1 0 0,0 0-1,0 0 1,0 0 0,0 0-1,0-1 1,1 1 0,-1 0-1,1 0 1,0-1 0,0 1-1,0-1 1,0 0 0,0 1-1,0-1 1,1 0 0,-1 0-1,1 0 1,-1-1 0,1 1-1,0-1 1,0 1 0,0-1 0,0 0-1,0 0 1,0 0 0,0-1-1,3 1 1,3 1-227,-1-1 0,1-1 0,-1 1 0,1-1 0,-1-1 1,1 0-1,-1 0 0,1 0 0,-1-1 0,12-4 0,9-8-573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2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302 255 17396,'-3'-1'1731,"-4"6"-1182,-8 12-153,6 3 35,1 0-1,0 1 1,1 0-1,-5 33 0,-9 91 87,16-99-364,-58 597 855,-4 38-446,39-486-516,-18 188-43,44-356-41,1-1-1,2 1 1,1 0 0,8 40-1,-5-48-21,0 0 0,1 0 0,1-1 0,1 1 0,1-2 0,19 31 0,-18-33 53,1-1 1,0-1-1,1 0 0,0 0 0,1-1 1,0-1-1,1 0 0,0-1 0,1-1 1,0 0-1,1 0 0,0-2 0,0 0 1,0-1-1,24 6 0,5-2-8,1-1 0,74 4 0,96-9-23,-148-4 24,255-3-15,79 1 74,1247 6-295,-1243-9 242,553-20 68,-751 13-18,905-32-30,-495 84-51,-227-8 83,-298-30-30,-54-3 54,-1 3-1,48 7 1,-73-6-19,-1 1 0,1 1 0,-1 0-1,0 1 1,18 10 0,-18-8 7,2-1 1,-1-1-1,25 9 1,-33-14-52,0 0-1,0 0 1,0 0-1,0-1 1,0 0-1,0 0 1,0 0-1,0 0 1,0-1-1,0 0 1,0 0 0,0 0-1,0-1 1,9-4-1,8-5-1,-1-2 0,0 0 0,-1-1 0,0-1-1,18-20 1,82-93 23,-107 111-34,-1 0 1,0-1-1,-2 0 1,0-1-1,-1 0 1,0 0-1,5-22 1,30-148-148,-27 108 111,107-384-248,-34 148-160,-22-6-327,-53 232 569,26-190 87,-39 267 178,0 0 49,0 0 0,-1 0-1,-1 0 1,0 0 0,-4-20-1,4 33-89,0 0 0,0 0 0,0 0 0,0 0 0,-1 0-1,1 0 1,0 0 0,-1 0 0,1 1 0,0-1 0,-1 0 0,1 0 0,-1 0-1,1 1 1,-1-1 0,0 0 0,1 1 0,-1-1 0,0 0 0,0 1-1,1-1 1,-1 1 0,0-1 0,0 1 0,0-1 0,-1 1 0,1-1 9,-1 2 1,0-1-1,1 0 1,-1 0-1,1 0 1,-1 1-1,1-1 1,-1 1-1,1-1 1,-1 1-1,1-1 1,-1 1-1,1 0 1,-2 1-1,-6 4 49,1 1-1,0 0 0,-10 12 0,16-18-84,0 2 16,0-1 0,0 0 0,0 0 0,0 0-1,0-1 1,-1 1 0,1 0 0,-5 1 0,6-2-3,-1-1 1,0 0-1,1 0 0,-1 1 1,0-1-1,0 0 0,1 0 1,-1-1-1,0 1 1,0 0-1,1-1 0,-1 1 1,0-1-1,1 1 0,-1-1 1,-1-1-1,-83-44-195,3 2 70,23 18-30,-117-31-1,-70 0 112,153 37 22,-122-27 11,-632-130-69,-712-57 68,802 184-18,-4 36-32,-163-6 67,230-23 123,-175-6-1131,742 44 805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06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81 104 16884,'0'0'70,"-1"1"1,1-1 0,0 0 0,0 0 0,0 0 0,-1 1-1,1-1 1,0 0 0,0 0 0,0 1 0,0-1-1,0 0 1,0 0 0,-1 1 0,1-1 0,0 0 0,0 0-1,0 1 1,0-1 0,0 0 0,0 0 0,0 1 0,0-1-1,0 0 1,0 1 0,0-1 0,0 0 0,1 0 0,-1 1-1,0-1 1,0 0 0,0 0 0,0 1 0,0-1-1,0 0 1,1 0 0,-1 0 0,0 1 0,14 7 1352,17 0-173,-8-6-885,-1-2-1,1 0 1,37-5-1,-50 4-322,1-1 1,-1-1-1,1 0 0,-1 0 0,0-1 1,0 0-1,-1 0 0,1-2 1,16-10-1,-25 15-34,1-1 0,-1 1 1,1 0-1,-1 0 0,1-1 1,-1 1-1,0 0 0,0-1 0,0 1 1,0-1-1,0 0 0,0 1 1,0-1-1,0 0 0,-1 0 1,1 1-1,-1-1 0,1-4 0,-1 5 0,0 0-1,0-1 0,-1 1 1,1 0-1,-1-1 0,1 1 0,-1 0 1,0-1-1,1 1 0,-1 0 1,0 0-1,0 0 0,0 0 0,0 0 1,0 0-1,0 0 0,0 0 1,0 0-1,-2-1 0,-3-1 13,0-1 0,-1 1 0,0 1-1,0-1 1,1 1 0,-1 0 0,0 1-1,-11-2 1,5 3 9,-1 0 0,0 0 1,1 2-1,-1 0 0,0 0 0,1 1 0,0 1 0,0 0 0,0 1 0,-24 12 0,26-11 12,1 0 0,-1 0-1,1 1 1,1 1-1,0 0 1,0 0 0,0 0-1,1 1 1,0 1 0,1-1-1,0 1 1,-9 17-1,15-25-25,0 1-1,0-1 1,0 1-1,0 0 1,0-1-1,1 1 0,-1 0 1,1 0-1,-1-1 1,1 1-1,0 0 0,0 0 1,1-1-1,-1 1 1,2 5-1,-2-6-5,1 0 0,0-1 0,1 1 0,-1 0 0,0-1 0,0 1 0,1 0 0,-1-1 0,1 0 0,-1 1 0,1-1 0,0 0 0,-1 0 0,1 0 0,0 0 0,0 0 0,0 0 0,0 0 0,0-1 0,0 1 0,3 0 0,14 2-124,0 0 1,0-2-1,0 0 1,0-1-1,0-1 1,30-5-1,-2-3-358,65-21 1,-54 10 114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06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1 15403,'-1'1'195,"0"0"1,0 0-1,1 0 0,-1 0 0,1 0 0,-1 0 0,1 0 0,-1 1 0,1-1 0,0 0 1,0 0-1,-1 1 0,1-1 0,0 0 0,0 0 0,0 1 0,1-1 0,-1 0 1,0 0-1,0 1 0,1-1 0,-1 0 0,0 0 0,2 2 0,20 31 2405,-7-11-1985,-3-1-270,-2 0 0,-1 1 0,0 0 0,-2 0 0,8 40 0,-13-47-296,0 0 1,-1 0-1,-1-1 1,0 1 0,-1 0-1,-1 0 1,0 0-1,-1-1 1,-10 28 0,4-20-170,-1-1 1,-1 0 0,0 0-1,-2-1 1,-1-1 0,0 0 0,-2-1-1,-28 29 1,38-43 77,-1 1 1,1-1-1,-1 0 0,0-1 1,0 0-1,-1 0 0,1 0 1,-1-1-1,0 0 0,0-1 1,-14 3-1,-29 2-257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32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30 17548,'18'-24'2215,"-13"18"1506,-156 249-1218,-9 17-4573,154-246 1186,11-19 207,12-22 3,1-3 20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34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49 14859,'0'9'304,"0"-1"0,-1 0-1,-1 1 1,1-1 0,-1 0-1,-1 0 1,0 0 0,0 0-1,-4 8 1,-3 9 545,-1 3-87,2 1-1,-7 36 1,14-57-694,1 1 0,0 0 0,0 0 0,1 0 0,0 0 0,1 0 0,0 0 0,1 0 0,0 0 0,0 0 0,0-1 0,5 10 0,-7-18-104,0 0 0,1 0 0,-1 0 0,0 0 0,0 1 0,1-1 0,-1 0 0,0 0 0,0 1 1,0-1-1,0 0 0,0 0 0,1 1 0,-1-1 0,0 0 0,0 1 0,0-1 0,0 0 0,0 0 0,0 1 0,0-1 0,0 0 0,0 1 0,0-1 0,0 0 0,0 0 0,0 1 0,0-1 1,0 0-1,0 1 0,0-1 0,-1 0 0,1 0 0,0 1 0,0-1 0,0 0 0,0 0 0,0 1 0,-1-1 0,1 0 0,0 1 0,-15-8-1252,-26-26-662,33 26 1506,-6-4 299,-1-1 0,-30-15 0,43 26 1749,4 3-802,10 3 45,36-4-91,-1-1 0,1-3 0,0-1 0,59-14 0,-95 15-955,-1-1 0,1 0 1,-1 0-1,17-10 0,-17 8-278,-11 7 467,-1 0 1,0 0-1,1 0 1,-1 0-1,1 0 1,-1 1-1,1-1 1,0 0-1,-1 0 1,1 0-1,0 1 1,0-1-1,0 0 1,0 0-1,0 0 1,0 3-1,0-4 20,0 1 1,0-1-1,0 1 1,0 0-1,0-1 0,0 1 1,0 0-1,1-1 1,-1 1-1,0-1 1,0 1-1,0 0 0,1-1 1,-1 1-1,0-1 1,1 1-1,-1-1 0,0 1 1,1-1-1,-1 1 1,1-1-1,-1 1 0,1-1 1,-1 1-1,1-1 1,-1 0-1,1 1 0,-1-1 1,1 0-1,-1 0 1,1 1-1,0-1 1,-1 0-1,1 0 0,0 0 1,-1 0-1,1 0 1,-1 0-1,2 0 0,5-2 46,1 0 0,-1 0 0,0-1 0,-1 0 0,1-1 0,-1 1 0,1-1 0,-1 0-1,0-1 1,8-8 0,9-8 109,20-28 0,-41 48-159,8-11 45,0-1 0,0-1-1,-1 1 1,0-1 0,-2-1-1,1 0 1,-2 0 0,0 0-1,6-27 1,-11 40-37,-1 1-1,0-1 1,1 0 0,-1 1-1,0-1 1,0 1-1,0-1 1,0 0 0,0 1-1,-1-1 1,1 1 0,-1-3-1,1 4-8,0 0 1,-1 0-1,1 0 0,0 0 0,0-1 1,-1 1-1,1 0 0,0 0 0,0 0 1,-1 0-1,1 0 0,0 0 0,-1 0 1,1 0-1,0 0 0,0 0 0,-1 0 1,1 0-1,0 0 0,0 0 0,-1 0 0,1 0 1,0 0-1,-1 0 0,1 1 0,0-1 1,0 0-1,0 0 0,-1 0 0,1 0 1,0 1-1,0-1 0,-1 0 0,1 0 1,0 0-1,0 1 0,0-1 0,0 0 0,-5 5 35,1-1 0,1 1 0,-1 0-1,-4 9 1,-44 93 96,46-91-119,1-1 0,1 1 0,0 0 1,1 1-1,-1 19 0,4-32-15,0-1 0,-1 0 0,2 0 0,-1 0 0,0 0 0,1 1 0,-1-1 0,1 0 0,0 0 0,0 0 0,0 0 0,0 0 0,1-1 0,-1 1 0,1 0 0,0 0 0,-1-1 0,1 1 0,0-1 0,1 0 0,-1 0 0,0 1 0,1-1 0,3 2 0,-4-3-4,1 0 0,0 0 0,0 0 0,0 0 0,0-1 0,0 1 0,0-1-1,1 1 1,-1-1 0,0 0 0,0-1 0,0 1 0,0 0 0,0-1 0,0 0-1,0 1 1,0-1 0,0-1 0,0 1 0,0 0 0,0-1 0,-1 1-1,1-1 1,3-2 0,0-2 8,1 1 0,-1-1 0,0 0-1,0 0 1,-1-1 0,1 1 0,-1-1-1,-1 0 1,0-1 0,0 1 0,0-1 0,-1 0-1,0 0 1,3-13 0,-6 21-5,0-1 0,0 1 0,0 0 0,0 0 0,0 0 0,1 0 0,-1-1 0,0 1 0,0 0 0,0 0 0,0 0 0,0-1 1,0 1-1,0 0 0,0 0 0,0 0 0,-1-1 0,1 1 0,0 0 0,0 0 0,0 0 0,0-1 0,0 1 0,0 0 0,0 0 0,0 0 0,0 0 0,-1 0 0,1-1 0,0 1 0,0 0 0,0 0 0,0 0 0,0 0 1,-1 0-1,1 0 0,0-1 0,0 1 0,0 0 0,-1 0 0,-8 4 21,-6 11 5,12-12-25,2 0 0,-1 0 0,0 0 0,1 1 0,-1-1 0,1 0 0,0 1-1,0-1 1,0 1 0,1-1 0,-1 1 0,1 0 0,0-1 0,0 1 0,0 3 0,1-5-1,-1 0 1,1-1-1,0 1 0,-1-1 1,1 1-1,0-1 1,0 0-1,0 1 0,0-1 1,0 0-1,0 1 0,0-1 1,1 0-1,-1 0 0,0 0 1,1 0-1,-1 0 0,1 0 1,-1-1-1,1 1 1,-1 0-1,1-1 0,-1 1 1,1-1-1,0 0 0,-1 1 1,1-1-1,0 0 0,-1 0 1,1 0-1,0 0 1,0 0-1,-1-1 0,3 1 1,10-3 3,1 1 1,0-2-1,-1 0 1,0-1-1,0-1 0,0 0 1,0 0-1,21-15 1,-50 81-154,15-59 152,0 0 1,0 0-1,0 0 0,0 1 0,0-1 1,0 0-1,0 0 0,1 0 1,-1 0-1,0 0 0,1 1 1,-1-1-1,1 0 0,0 0 0,-1 0 1,1 0-1,0 0 0,-1-1 1,1 1-1,0 0 0,0 0 1,0 0-1,1 0 0,1 1 4,-1-1-1,1 0 1,-1 0-1,1 0 1,0 0-1,-1-1 1,1 1-1,0-1 1,5 1-1,3-2 15,0 1-1,0-1 1,0-1 0,11-2 0,51-19 31,-65 20-56,0-1-1,-1 1 0,1-1 1,-1-1-1,0 1 0,11-11 1,-45 49-126,26-33 92,0 1-1,0-1 1,-1 1 0,1 0-1,0 0 1,1-1 0,-1 1 0,0 0-1,0 0 1,1 0 0,-1 0-1,1 0 1,0 0 0,-1 0-1,1 0 1,0 0 0,0 0-1,1 4 1,-1-6-3,1 1-1,-1-1 1,1 0 0,0 1-1,-1-1 1,1 0 0,-1 0-1,1 1 1,0-1 0,-1 0-1,1 0 1,-1 0 0,1 0-1,0 0 1,-1 0 0,1 0-1,0 0 1,-1 0 0,1 0-1,0 0 1,-1 0-1,1 0 1,-1 0 0,1-1-1,0 1 1,-1 0 0,1 0-1,-1-1 1,1 1 0,0-1-1,1 0-64,12-4-267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34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13339,'0'10'1512,"10"0"-1240,4-10-680,5 0 1360,2-2-920,5 0-128,0 1-256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34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 13475,'-6'9'682,"0"0"-1,0-1 1,-1 1 0,0-1 0,-1-1-1,-10 9 1,-2 4 1143,19-20-1813,1 0 0,0 1 0,0-1 0,-1 0-1,1 0 1,0 0 0,0 0 0,-1 1 0,1-1-1,0 0 1,0 0 0,0 1 0,0-1 0,-1 0-1,1 0 1,0 1 0,0-1 0,0 0 0,0 0-1,0 1 1,0-1 0,0 0 0,0 0 0,0 1 0,0-1-1,0 0 1,0 1 0,0-1 0,0 0 0,0 0-1,0 1 1,0-1 0,0 0 0,0 1 0,10 1-268,20-6-724,-28 3 930,16-2-434,47-8-1076,-58 10 1522,-1 1 0,1 0 0,-1 0 0,1 0 0,0 1 1,-1 0-1,11 3 0,-16-4 88,0 0 1,-1 1-1,1-1 1,0 0-1,0 1 1,0-1-1,0 1 1,-1-1-1,1 1 0,0-1 1,0 1-1,-1-1 1,1 1-1,0 0 1,-1 0-1,1-1 1,-1 1-1,1 0 1,0 1-1,-1-2 12,0 1-1,0 0 1,0 0 0,0-1-1,0 1 1,0 0 0,0-1-1,0 1 1,0 0 0,0-1-1,-1 1 1,1 0-1,0-1 1,0 1 0,-1 0-1,1-1 1,0 1 0,-1-1-1,0 2 1,-2 1 218,0 0-1,-1 0 0,1 0 1,-1 0-1,0-1 1,-4 3-1,-8 4 544,-1-1-1,0 0 1,-31 8 0,39-13-925,0-2 1,0 1-1,0-1 1,0 0 0,-13-1-1,16-2-113,5 0-170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35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15739,'1'9'4970,"2"24"-3217,-9 53-293,-17 83 1,-4 48-1056,28-190-1353,1-21-545,-1-17 651,0-8 272,0-3-160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24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16444,'7'0'541,"0"0"1,0 0 0,0-1 0,0 0 0,0 0 0,0-1 0,9-3 0,21-3 1492,-28 6-1665,-1 2 0,0-1 1,1 1-1,-1 0 0,0 1 0,0 0 1,14 3-1,-20-4-316,-1 1 0,1 0 0,0 0 0,0-1 1,-1 1-1,1 0 0,0 0 0,-1 1 0,1-1 0,-1 0 0,1 1 0,-1-1 1,0 0-1,0 1 0,2 2 0,-2-1-45,0-1 1,0 0 0,-1 0-1,1 1 1,-1-1-1,0 0 1,1 1 0,-1-1-1,0 0 1,-1 1-1,1-1 1,0 0 0,-1 1-1,1-1 1,-1 0-1,-1 3 1,0 1-4,0-1-1,-1 1 1,0-1 0,0 0 0,0 0-1,-1 0 1,1 0 0,-1-1-1,-5 5 1,-43 33 52,52-42-57,-1 0-1,1 0 1,0 0-1,0 0 0,0 0 1,0 1-1,-1-1 1,1 0-1,0 0 1,0 0-1,0 0 1,0 0-1,0 0 1,-1 1-1,1-1 1,0 0-1,0 0 1,0 0-1,0 0 1,0 0-1,0 1 1,0-1-1,0 0 1,0 0-1,0 0 1,-1 1-1,1-1 1,0 0-1,0 0 1,0 0-1,0 0 1,0 1-1,0-1 1,0 0-1,0 0 0,1 0 1,-1 1-1,0-1 1,0 0-1,0 0 1,0 0-1,0 0 1,0 1-1,0-1 1,0 0-1,1 0 1,10 5-119,14-2-346,-5-4 279,-1-1 0,0 0 0,0-2 0,0 0 1,0-1-1,-1-1 0,19-8 0,9-6-173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35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16083,'8'13'2129,"4"-3"-1225,5-7-360,3 3 1137,6-6-681,3 2-336,-1-2-232,-2 2-32,-6-12-280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36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19652,'-18'65'5123,"15"-51"-4788,-9 48 319,12-57-628,-1 0-1,1 0 1,0 0 0,0 0-1,1 0 1,-1 0-1,1 0 1,0 0 0,4 9-1,-4-12-19,-1-1-1,1 1 1,0-1-1,0 1 0,0-1 1,1 1-1,-1-1 1,0 0-1,0 0 1,1 0-1,-1 0 0,1 0 1,-1 0-1,1 0 1,-1 0-1,1-1 1,-1 1-1,1 0 0,0-1 1,1 1-1,2 0 2,-1-1 0,0 0 0,1 0 0,-1 0 0,0 0 0,1-1 0,7-1 0,2-2 12,-1-1-1,0 0 1,0-1-1,13-8 1,6-6 32,31-27-1,-54 41-44,-8 5-6,0 0 1,0 0 0,0 1 0,0-1 0,0 0 0,0 1 0,0-1-1,0 1 1,0-1 0,0 1 0,0 0 0,1-1 0,-1 1 0,2 0-1,-3 0 1,0 0 0,1 0 0,-1 0 0,0 0 0,1 0 0,-1 1 0,0-1 0,1 0 0,-1 0 0,0 1 0,1-1 0,-1 0 0,0 0 0,0 1 0,1-1 0,-1 0 0,0 1 0,0-1 0,0 0 0,1 1 0,-1-1 0,0 0 0,0 1 0,0-1 0,0 0 0,0 1 0,0-1 0,0 0-1,0 1 1,0 5 9,0 0 0,0-1 0,-1 1-1,-1 9 1,0-6-11,1-5-162,0 0 0,1 0 0,-1 0 0,1 0 0,0-1 0,1 8 0,-1-11 118,0 0 0,0 0-1,0 1 1,0-1 0,1 0-1,-1 1 1,0-1 0,0 0 0,0 0-1,0 1 1,1-1 0,-1 0 0,0 0-1,0 0 1,0 1 0,1-1-1,-1 0 1,0 0 0,0 0 0,1 0-1,-1 1 1,0-1 0,1 0 0,-1 0-1,0 0 1,0 0 0,1 0-1,-1 0 1,0 0 0,1 0 0,-1 0-1,18-8-665,-1-5 82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36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1 19812,'-37'27'2017,"25"-20"-1514,1 1 0,0 0 0,0 1 0,-16 18 0,27-26-486,-1-1 0,1 0 1,0 0-1,-1 1 0,1-1 0,0 0 0,0 1 1,-1-1-1,1 1 0,0-1 0,0 0 0,0 1 1,0-1-1,-1 1 0,1-1 0,0 0 1,0 1-1,0-1 0,0 1 0,0-1 0,0 1 1,0-1-1,0 1 0,0-1 0,0 0 0,0 1 1,0-1-1,1 1 0,-1-1 0,0 1 1,13 4-68,20-7-494,-23 0 287,1 0 0,-1-1 0,1-1 0,-1 1 0,0-2 1,0 0-1,-1 0 0,1 0 0,-1-1 0,0-1 0,-1 0 0,9-8 0,-12 7-76,-10 7 231,-12 8 259,14-4-89,-55 41 941,51-39-799,1 1 0,0 0 0,1 0 0,-1 1 0,1-1 0,-6 12 0,9-12-18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36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2 16500,'-7'-1'567,"0"1"0,0-1 0,-1 2 0,1-1 0,0 1 0,0 0 0,1 0 0,-1 1 0,0 0 0,0 0 0,1 1 0,-1 0 0,1 0 0,-8 5 0,6-3-377,-1 0 1,1 1-1,1 0 1,-1 1-1,1 0 1,0 0-1,0 0 1,1 1-1,-9 13 1,14-19-180,0-1 0,1 1 0,-1-1 0,0 1 0,0-1 0,1 1 0,-1 0 0,0-1 0,1 1 0,0 0 0,-1 0 0,1-1 0,0 1 0,0 0 0,0 0 0,0 0 0,0-1 0,1 1 0,-1 0 0,1 2 0,0-2-10,0-1 0,0 0 1,0 1-1,1-1 0,-1 0 1,0 0-1,0 0 0,1 0 1,-1 0-1,0 0 0,1-1 1,-1 1-1,1 0 0,-1-1 1,1 1-1,-1-1 0,4 1 1,5 1-13,0-1 1,0-1-1,-1 0 1,1 0-1,19-4 1,-7 0-25,-1-1-1,0-1 1,0-1 0,21-10-1,-29 11-9,-1 0-1,0-1 1,-1 0-1,0-1 0,0 0 1,0-1-1,15-17 0,-20 15-54,-9 6-31,2 5 123,0 0 0,0 0 0,0 0 1,0 0-1,0 0 0,0 0 0,0 0 0,1 0 1,-1 0-1,0 1 0,0-1 0,0 0 0,0 1 0,0-1 1,0 1-1,0-1 0,1 1 0,-3 1 0,-2 2-28,-1 0-1,1 1 1,1 0-1,-1 0 1,0 0 0,1 0-1,0 1 1,1 0-1,-1 0 1,1 0-1,0 0 1,0 1-1,1-1 1,-3 10-1,5-15-23,0 0-1,0 0 1,0 0-1,0 0 0,0 0 1,0 1-1,0-1 0,0 0 1,0 0-1,0 0 0,1 0 1,-1 0-1,0 0 1,1 0-1,-1 0 0,1 0 1,-1 0-1,1 0 0,-1 0 1,1 0-1,0-1 0,-1 1 1,1 0-1,0 0 0,0-1 1,0 1-1,0 0 1,-1-1-1,1 1 0,0-1 1,0 1-1,0-1 0,0 1 1,0-1-1,0 0 0,1 0 1,-1 1-1,0-1 0,0 0 1,0 0-1,1 0 1,4 0-135,0 0 1,0-1 0,0 1 0,-1-1 0,1-1-1,7-1 1,19-9-633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37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59 137 15003,'-9'14'755,"1"1"0,0 0-1,1 0 1,1 0 0,0 1-1,1 0 1,-3 19-1,7-34-697,1 0-1,0 0 0,0 0 0,0 0 1,0 0-1,0 0 0,0 0 0,0 0 1,0 0-1,0 0 0,0 0 0,1 0 1,-1 0-1,0 0 0,1 0 0,-1 0 1,1 0-1,-1 0 0,1-1 0,-1 1 1,1 0-1,-1 0 0,1 0 0,1 0 1,-1 0-30,0-1-1,0 0 1,0 1 0,0-1 0,0 0 0,1 0 0,-1 0 0,0 0 0,0 0-1,0 0 1,1 0 0,-1 0 0,0 0 0,0 0 0,0-1 0,0 1 0,2-1-1,2-1-22,1-1 0,-1 0-1,0 1 1,0-2 0,0 1-1,0-1 1,4-4 0,0-2-4,0-1 1,-1 0 0,-1 0-1,0-1 1,0 0-1,6-19 1,-5 10-31,-1 0-1,-1 0 1,4-27-1,-9 42 18,0-1 1,-1 0-1,0 1 0,-1-12 1,1 17 11,0 1 0,0-1-1,0 0 1,0 0 0,0 1 0,0-1 0,0 0 0,0 0 0,-1 1 0,1-1 0,0 0 0,-1 0 0,1 1 0,0-1 0,-1 0 0,1 1 0,-1-1 0,1 1 0,-1-1 0,1 1 0,-1-1 0,1 1 0,-1-1 0,1 1 0,-1-1 0,0 1 0,1-1 0,-1 1 0,0 0 0,1 0 0,-1-1 0,0 1-1,0 0 1,1 0 0,-1 0 0,0 0 0,0 0 0,1 0 0,-1 0 0,0 0 0,0 0 0,1 0 0,-1 0 0,0 0 0,0 0 0,1 1 0,-1-1 0,0 0 0,1 1 0,-1-1 0,0 1 0,-5 3 37,0 0 0,1 0 0,-1 0-1,1 1 1,1 0 0,-1 0 0,1 0 0,-7 9 0,4-2 59,-1 0 0,2 0 0,-8 18 0,12-27-104,1 1 1,0 0 0,0 0 0,0 0 0,0 0 0,0 0-1,1 0 1,-1 0 0,1 0 0,0 0 0,1 0-1,0 7 1,0-9-83,0 0-1,0 1 0,1-1 1,-1 0-1,0 0 1,1 0-1,0 0 1,-1 0-1,1 0 0,0 0 1,0 0-1,0-1 1,0 1-1,0-1 0,0 0 1,1 1-1,-1-1 1,0 0-1,1 0 0,4 1 1,28 8-1171,-15-5 277,33 14-1,-49-17 862,1 0-1,-1 0 1,0 0 0,0 1-1,-1-1 1,1 1-1,-1 0 1,1 0 0,-1 0-1,0 1 1,0-1-1,0 1 1,3 5 0,-2 0-43,-3-1-15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3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0 13459,'-10'17'992,"0"0"0,1 0 0,1 1 0,1 1 0,0-1 0,2 1 0,-5 26 0,1 13 708,0 68 1,9-114-1745,-3 21 135,-1-1 0,-1 1 0,-2-1 0,-2 0-1,-14 38 1,21-64 295,5-6-149,10-14-86,16-24-288,26-45-420,11-17-493,-65 99 1023,0-1 1,0 1 0,1-1 0,-1 1-1,0 0 1,0-1 0,1 1 0,-1 0-1,1 0 1,-1 0 0,4-1 0,0 5-120,-3 9 68,-6 8 14,3-17 57,0-1-1,1 0 1,-1 1 0,1-1 0,-1 1-1,1-1 1,0 1 0,0-1-1,0 1 1,1 2 0,-1-4 4,1-1 1,-1 0-1,1 0 1,-1 0-1,1 1 1,-1-1 0,1 0-1,-1 0 1,1 0-1,0 0 1,-1 0-1,1 0 1,-1 0-1,1 0 1,-1 0 0,1 0-1,-1 0 1,1 0-1,-1-1 1,1 1-1,-1 0 1,1 0-1,-1-1 1,1 1 0,-1 0-1,1 0 1,0-1-1,19-11-43,-16 10 26,12-7-17,-10 5 40,0 0 1,1 1 0,-1 0 0,1 0 0,0 0 0,0 1 0,0 0 0,0 0-1,8 0 1,51-2-1481,-34 3-384,60-9 0,-61 3 850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38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25 15235,'-6'2'322,"-1"1"-1,1-1 1,0 1-1,0 0 1,0 0 0,1 0-1,-1 1 1,1 0-1,0 0 1,0 1-1,0-1 1,1 1 0,-1 0-1,1 0 1,0 1-1,-6 11 1,10-17-298,-1 1-1,1 0 1,0-1 0,-1 1 0,1 0-1,0-1 1,0 1 0,0 0 0,0 0 0,-1-1-1,1 1 1,0 0 0,0 0 0,0-1-1,1 1 1,-1 0 0,0-1 0,0 1 0,0 0-1,0 0 1,1-1 0,-1 1 0,0 0-1,1-1 1,-1 1 0,0 0 0,1-1 0,-1 1-1,1-1 1,0 1 0,0 0-24,1 0 0,-1-1 0,1 1 0,-1-1-1,1 1 1,0-1 0,-1 0 0,1 0 0,-1 1 0,1-1 0,0 0 0,-1-1 0,3 1 0,4-1-145,1-1 0,0 0 0,-1-1 1,9-3-1,4-3-295,-1-1 0,0-1 0,21-15 1,-41 26 442,0 0 0,0 0 1,0 0-1,0 0 1,0 1-1,0-1 0,0 0 1,0 0-1,0 0 0,0 0 1,0 0-1,0 0 0,0 0 1,0 0-1,0 0 1,0 0-1,0 0 0,0 0 1,0 0-1,0 1 0,0-1 1,0 0-1,0 0 0,0 0 1,0 0-1,0 0 1,0 0-1,0 0 0,0 0 1,0 0-1,0 0 0,0 0 1,0 0-1,0 0 0,0 0 1,0 0-1,0 1 1,0-1-1,0 0 0,0 0 1,0 0-1,0 0 0,1 0 1,-1 0-1,0 0 0,0 0 1,0 0-1,0 0 1,0 0-1,0 0 0,0 0 1,0 0-1,0 0 0,0 0 1,0 0-1,0 0 0,0 0 1,1 0-1,-1 0 1,0 0-1,0 0 0,-4 12 264,-8 13 329,-2 2 130,1 2 0,2-1-1,-14 53 1,17-51-600,-1-1 0,-2-1 0,-25 51 0,20-62 177,9-17-57,4-11-104,4 5-169,0-1-1,0 1 1,0-1 0,1 1 0,0 0 0,0 0 0,1 0-1,0 0 1,0 0 0,0 0 0,1 1 0,-1-1-1,9-7 1,7-8-293,40-33 0,-49 45 245,109-81-495,-74 59 654,51-48 0,-92 75-40,1 1 13,-1 0-1,-1-1 1,1 0-1,0 0 1,-1 0-1,0 0 1,0-1-1,0 1 1,-1-1-1,3-6 1,-5 11-52,0 0 0,0 0 0,0 0-1,0 0 1,0 0 0,0 0 0,0-1 0,0 1 0,0 0 0,0 0 0,0 0 0,0 0 0,0 0 0,0 0 0,0 0 0,0-1 0,0 1 0,0 0 0,0 0 0,0 0 0,0 0 0,0 0 0,0 0 0,0 0 0,0-1-1,0 1 1,0 0 0,0 0 0,-1 0 0,1 0 0,0 0 0,0 0 0,0 0 0,0 0 0,0 0 0,0 0 0,0 0 0,0 0 0,-1-1 0,1 1 0,0 0 0,0 0 0,0 0 0,0 0 0,0 0 0,0 0 0,-1 0-1,-8 3 131,-8 7 79,10-5-163,1 1-1,0 0 0,0 0 0,0 0 0,1 1 0,0-1 0,0 1 1,0 1-1,1-1 0,-5 12 0,8-17-76,0 1 0,0-1 1,0 1-1,1 0 0,-1-1 0,1 1 0,-1 0 1,1 0-1,0-1 0,0 1 0,0 0 0,1 0 1,-1-1-1,0 1 0,1 0 0,0-1 0,0 1 1,0-1-1,0 1 0,0-1 0,0 1 0,1-1 1,-1 0-1,1 1 0,-1-1 0,1 0 0,0 0 0,0 0 1,0 0-1,0-1 0,0 1 0,0 0 0,1-1 1,-1 0-1,4 2 0,15 6-206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39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17228,'-14'34'2381,"7"-21"-1633,1 1 1,1-1 0,0 1 0,1 1 0,0-1-1,1 0 1,-1 29 0,3-41-725,1-1-1,0 1 1,1-1 0,-1 1 0,0-1-1,0 1 1,1-1 0,-1 1-1,1-1 1,-1 1 0,1-1 0,-1 0-1,1 1 1,0-1 0,0 0 0,0 0-1,-1 1 1,1-1 0,1 0 0,-1 0-1,0 0 1,0 0 0,0 0 0,0 0-1,1-1 1,-1 1 0,0 0 0,1-1-1,-1 1 1,1-1 0,-1 1-1,0-1 1,1 0 0,-1 1 0,1-1-1,-1 0 1,1 0 0,-1 0 0,1 0-1,2-1 1,6 0-11,1-1 0,-1 0 0,0-1 0,16-7 0,-20 8 10,39-16 45,-23 8-37,2 1 0,41-10-1,-63 19-26,0-1-1,-1 1 0,1 0 0,0 0 0,0 0 1,-1 0-1,1 0 0,0 0 0,-1 0 0,1 0 1,0 1-1,-1-1 0,1 1 0,0-1 1,-1 1-1,1 0 0,-1-1 0,1 1 0,1 2 1,-1-1 4,1 1-1,-1-1 1,0 1 0,0 0 0,-1 0 0,1 0 0,1 4 0,-2-4 1,1-1 0,-1 1 0,0 0 0,1-1 0,-1 1 0,1-1 0,0 0 0,0 1 0,0-1 1,0 0-1,0 0 0,0 0 0,1 0 0,-1-1 0,1 1 0,2 1 0,0-2-4,1 1 0,-1-1 1,0 0-1,1-1 0,-1 1 1,1-1-1,-1 0 0,1-1 1,-1 1-1,10-3 0,54-18-27,-59 18 24,24-11-24,-26 10-1,1 0 0,1 0 1,-1 1-1,0 0 0,1 0 0,0 1 0,-1 1 0,1-1 1,12 1-1,-21 1 21,1 1 0,-1-1 1,0 1-1,0 0 0,1-1 1,-1 1-1,0 0 0,0 0 1,0-1-1,0 1 0,0 0 0,1 2 1,-1-3-39,-1 1 0,0-1 1,1 1-1,-1-1 1,1 1-1,-1-1 0,1 1 1,-1-1-1,1 1 0,-1-1 1,1 1-1,-1-1 0,1 0 1,-1 1-1,1-1 0,0 0 1,-1 0-1,1 1 0,0-1 1,-1 0-1,1 0 0,0 0 1,-1 0-1,1 0 1,0 0-1,-1 0 0,1 0 1,0 0-1,-1 0 0,1 0 1,0-1-1,-1 1 0,1 0 1,-1 0-1,1 0 0,0-1 1,-1 1-1,1-1 0,-1 1 1,1 0-1,-1-1 0,1 1 1,-1-1-1,1 1 1,-1-1-1,1 1 0,-1-1 1,0 1-1,1-2 0,1 0-34,-1 0 0,0-1 0,0 1 0,0-1 0,0 1 0,0 0 0,-1-1 0,2-4 0,-1 3-31,3-22-396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39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19 18652,'-8'0'2224,"5"0"-1407,3 2-625,3-4 1760,8-2-1096,5-3-584,3 0-304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39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1 18500,'-45'4'2563,"35"-3"-2330,-1-1 0,0 2 0,1-1 0,-1 1 0,1 1 0,-1 0 0,1 1 0,0-1 0,0 2 0,-10 5 0,13-4-238,-1-1 0,1 1 0,1 1 0,-1-1 0,1 1 0,0 0 0,-8 13 0,13-18-32,-1 1 0,1-1 1,0 1-1,0-1 0,0 1 1,1-1-1,-1 1 0,0-1 1,1 1-1,0 0 0,-1-1 0,1 1 1,1 3-1,-1-4-12,1 0 1,-1 0-1,1 0 0,0-1 1,0 1-1,0 0 0,0-1 1,0 1-1,0-1 0,0 1 1,0-1-1,1 1 0,-1-1 1,0 0-1,1 1 0,-1-1 1,1 0-1,0 0 0,-1 0 1,4 1-1,34 13-698,-23-10 541,-2 1-1,16 8 1,-27-12 219,1 0 0,-1 0 0,0 1 0,1-1 0,-1 1 0,0-1 0,-1 1 0,1 0 0,0 0 0,-1 1 0,0-1 0,4 7-1,-5-7 42,0 0-1,-1 0 1,1 0-1,-1 0 1,0-1-1,0 1 1,0 0-1,0 0 1,0 0-1,0 0 1,-1 0-1,0 0 1,1-1-1,-1 1 0,0 0 1,0-1-1,-1 1 1,1 0-1,-1-1 1,1 1-1,-1-1 1,0 0-1,1 0 1,-4 3-1,-3 3 197,0 0-1,-1 0 1,1-1-1,-20 11 1,21-14-192,0 0 0,0 0-1,0-1 1,0 0 0,-10 2 0,16-5-87,0 1 1,-1-1-1,1 0 1,-1 1-1,1-1 1,0 0-1,-1 0 1,1 0 0,-1 0-1,1 0 1,0 0-1,-1 0 1,1-1-1,-1 1 1,1 0-1,0-1 1,-1 1-1,1-1 1,0 0-1,0 1 1,0-1 0,-1 0-1,1 0 1,0 0-1,0 0 1,0 0-1,0 0 1,0 0-1,0 0 1,0 0-1,1 0 1,-1 0-1,0-1 1,1 1 0,-1 0-1,1 0 1,-1-2-1,-3-23-252,4-8-119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2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24575,'8'1'0,"11"4"0,9 5 0,1 8 0,-5 0-8191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5:0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14475,'2'27'82,"0"1"0,1-2 0,2 1 0,13 43 0,1-13-6,27 54 0,-14-43 63,43 67 0,-53-101-673,2-1 1,0-1-1,50 49 0,-49-60-354,-22-18 359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25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20236,'1'0'1713,"17"0"-1225,-1-4-216,10-2 640,-1 1-224,5-1-464,2 2-304,-5-1-832,-5 1 120,-6 3 544,-1 1-184,-5 0-176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40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72 17860,'5'1'228,"0"0"0,-1-1 0,1 0 0,0 0 0,0 0 0,0-1 0,0 1 0,-1-1 0,1 0 0,0-1 0,4-1 0,-7 2-158,-1 0 0,1 1 0,0-1 0,-1 0 0,1-1 0,-1 1 0,1 0 1,-1 0-1,1-1 0,-1 1 0,0-1 0,0 1 0,0-1 0,0 1 0,0-1 0,0 0 0,0 0 0,0 1 0,-1-1 0,1 0 0,-1 0 0,1 0 0,-1 0 0,0 0 0,0 0 0,0 1 0,0-1 0,0 0 0,0 0 0,-1-2 1,1 3-62,0 0 0,0 1 0,0-1 0,-1 0 0,1 0 0,0 1 0,-1-1 0,1 0 1,-1 1-1,1-1 0,-1 0 0,1 1 0,-1-1 0,1 1 0,-1-1 0,1 1 1,-1-1-1,0 1 0,1-1 0,-1 1 0,0-1 0,1 1 0,-1 0 0,0 0 1,0-1-1,1 1 0,-1 0 0,0 0 0,0 0 0,1 0 0,-1 0 0,0 0 1,0 0-1,0 0 0,0 0 0,-3 0 0,1 1 1,0-1 0,-1 1-1,1 0 1,0 0 0,0 0-1,-4 3 1,-4 3 24,1 1 1,0 0-1,0 1 0,1 0 1,0 1-1,0 0 0,1 0 0,1 1 1,0 0-1,-10 19 0,16-27-17,-1 1 0,1 0 0,-1 0-1,1 0 1,0 0 0,0 0-1,1 0 1,-1 0 0,1 0 0,0 1-1,1 3 1,-1-7-31,0 0 0,0 1 0,1-1 0,-1 0 0,1 0 0,-1 1 0,1-1-1,-1 0 1,1 0 0,0 0 0,0 0 0,-1 0 0,1 0 0,0 0 0,0 0 0,0 0 0,0-1 0,0 1-1,0 0 1,0 0 0,0-1 0,1 1 0,-1-1 0,0 1 0,0-1 0,0 1 0,1-1 0,-1 0 0,0 0-1,0 0 1,1 1 0,-1-1 0,0 0 0,1-1 0,-1 1 0,0 0 0,0 0 0,1 0 0,1-2 0,5 0-90,-1 0 0,0-1 1,0 0-1,0 0 1,0 0-1,-1-1 0,1 0 1,-1-1-1,0 0 1,0 1-1,0-2 0,5-6 1,23-25-261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40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16476,'-1'3'161,"-35"115"4233,33-104-3965,1 0 0,0-1 0,1 1 0,0 0-1,1 0 1,3 25 0,-2-36-427,0 1 0,-1-1 0,1 0 0,0 1 1,1-1-1,-1 0 0,0 0 0,1 0 0,0 0 0,4 5 0,-5-7-21,-1-1 0,1 1-1,0 0 1,0 0 0,0-1 0,0 1 0,0-1-1,0 1 1,0-1 0,0 1 0,1-1-1,-1 0 1,0 0 0,0 1 0,0-1 0,0 0-1,0 0 1,1 0 0,-1 0 0,0 0 0,0 0-1,0-1 1,0 1 0,0 0 0,0 0 0,1-1-1,-1 1 1,0-1 0,0 1 0,0-1 0,0 0-1,0 1 1,-1-1 0,3-1 0,11-11-181,0-1 1,0 0 0,-2-1 0,0-1 0,0 0 0,12-25-1,18-23-75,-39 61 208,17-23 247,-13 22-235,-10 17-458,-14 27-3517,-25 43 0,-4 9-83,38-74 4283,1 1 1,1-1 0,-5 23 0,11-37 114,-1 0 0,0 0 1,1 0-1,0 0 0,0 0 1,0 0-1,1 0 0,0 6 0,-1-9-229,1-1 0,-1 1 0,0 0 0,1 0-1,-1 0 1,1 0 0,-1-1 0,1 1-1,0 0 1,-1 0 0,1-1 0,0 1 0,-1-1-1,1 1 1,0 0 0,0-1 0,-1 1-1,1-1 1,0 0 0,0 1 0,0-1 0,0 0-1,0 1 1,-1-1 0,1 0 0,0 0-1,0 0 1,0 0 0,0 0 0,0 0 0,0 0-1,0 0 1,0 0 0,0 0 0,0-1-1,0 1 1,0 0 0,-1 0 0,1-1 0,0 1-1,1-2 1,2 1-8,-1-1-1,0 0 0,0 0 1,1 0-1,-1 0 1,0-1-1,-1 1 0,5-5 1,7-13 17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41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0 19004,'1'1'117,"-1"-1"-1,1 1 1,-1-1 0,0 1 0,0-1-1,1 1 1,-1-1 0,0 1-1,0-1 1,0 1 0,1-1-1,-1 1 1,0-1 0,0 1 0,0-1-1,0 1 1,0-1 0,0 1-1,0-1 1,0 1 0,0 0-1,0-1 1,0 1 0,-1-1-1,1 2 1,-7 18 552,5-13 122,-7 22 187,-1-2-498,2 1-1,-4 31 1,4-4-724,4 1 1,1 57-1,1-88-2289,-2-20-138,-2-14 1112,1-4 238</inkml:trace>
  <inkml:trace contextRef="#ctx0" brushRef="#br0" timeOffset="1">1 287 14595,'10'-10'1176,"1"10"-944,2 1-240,6-1-192,5 5 504,3-5-336,4 0-104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41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7 15747,'-9'6'964,"0"1"0,0 1 1,1 0-1,0 0 0,1 0 0,-9 13 0,12-16-820,0 1 0,0 0 1,1 0-1,0 0 0,0 0 1,1 1-1,0-1 0,0 1 1,0-1-1,1 1 1,-1 10-1,2-16-135,0 0 1,0 0-1,0 0 1,0 0-1,1 0 0,-1-1 1,0 1-1,0 0 1,1 0-1,-1 0 0,0 0 1,1 0-1,-1 0 1,1-1-1,-1 1 1,1 0-1,-1 0 0,1-1 1,0 1-1,-1 0 1,1-1-1,0 1 0,0 0 1,-1-1-1,2 1 1,1 0-28,-1 0 1,0 0 0,1-1-1,-1 1 1,1-1-1,-1 0 1,1 0 0,-1 0-1,5 0 1,5-2-154,1 0 1,-1-1-1,12-5 1,-21 7 137,35-13-382,-23 8 129,1 1-1,-1 0 1,28-5-1,-43 11 319,1-1 0,-1 1-1,0-1 1,1 0-1,-1 1 1,1-1 0,-1 1-1,0-1 1,0 1-1,1-1 1,-1 1 0,0-1-1,0 1 1,0-1 0,1 1-1,-1-1 1,0 1-1,0 0 1,0-1 0,0 1-1,0-1 1,0 1-1,0-1 1,0 1 0,0-1-1,0 1 1,-1 0-1,1-1 1,0 1 0,-1 0-1,1 1 728,3-10-118,9-38 495,-10 37-1080,-1 0-1,2 0 1,-1 0-1,2 0 1,-1 0 0,7-11-1,-9 18-113,1 1-1,-1-1 1,0 1-1,1 0 0,-1 0 1,1-1-1,0 1 1,-1 0-1,1 0 1,0 1-1,0-1 1,0 0-1,0 0 1,-1 1-1,1-1 0,0 1 1,0 0-1,0 0 1,3-1-1,42 4-966,-32-1 1002,26 4-409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42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45 21109,'1'-1'198,"0"-1"1,0 0-1,0 1 1,-1-1-1,1 0 1,0 0-1,-1 1 1,0-1-1,1 0 1,-1 0 0,0 0-1,0 0 1,0 0-1,0 1 1,0-1-1,-1 0 1,1 0-1,0 0 1,-2-2 0,2 3-144,0 1 0,-1-1 0,1 1 1,0 0-1,-1-1 0,1 1 1,0-1-1,-1 1 0,1 0 1,-1 0-1,1-1 0,0 1 0,-1 0 1,1-1-1,-1 1 0,1 0 1,-1 0-1,1 0 0,-1 0 1,1 0-1,-1-1 0,1 1 0,-1 0 1,1 0-1,-2 1 0,1-1 3,-1 0 0,0 1 0,1-1-1,-1 1 1,0 0 0,1 0 0,-1-1 0,1 1-1,0 0 1,-1 0 0,1 0 0,-2 2-1,-4 4-26,1 0-1,-1 1 0,1 0 0,1 0 0,-7 11 0,9-14-36,1-1 0,0 1 0,-1 0 0,2 0 0,-1 0 0,0 0 0,1 0 0,0 1 0,1-1 0,-1 0 0,1 8 0,0-11 6,0-1 0,0 0 1,1 0-1,-1 0 1,0 0-1,1 0 1,-1 0-1,1 0 1,-1 0-1,1 0 1,0 0-1,-1 0 0,1 0 1,0 0-1,0 0 1,-1 0-1,1-1 1,0 1-1,0 0 1,0-1-1,0 1 1,0 0-1,0-1 1,0 0-1,0 1 0,0-1 1,1 1-1,-1-1 1,0 0-1,0 0 1,0 0-1,0 0 1,1 0-1,-1 0 1,0 0-1,0 0 1,0 0-1,0 0 0,0-1 1,1 1-1,-1 0 1,2-2-1,5 0-10,1-1 0,-1-1 0,16-8 1,0-3 10,0 0 0,27-25 1,-35 30-86,-16 10 80,0 0 0,1 0 0,-1 0 0,0 0 0,0 0 0,0 0 0,1 0 0,-1 0 0,0 0 0,0 0 0,1 0 0,-1 0 1,0 0-1,0 0 0,1 0 0,-1 0 0,0 0 0,0 1 0,1-1 0,-1 0 0,0 0 0,0 0 0,0 0 0,1 0 0,-1 1 0,0-1 0,0 0 1,0 0-1,0 0 0,1 0 0,-1 1 0,0-1 0,0 0 0,1 3-29,-1 0 0,1 0 0,-1 0 0,0 0 0,0-1 0,0 1 0,-2 5 0,2-2 5,-1 1-278,1 0 0,0 0 0,0-1 0,1 1 1,-1 0-1,2-1 0,-1 1 0,4 11 0,-3-15 181,-1 1 0,1-1 1,0 1-1,0-1 0,0 0 0,0 0 0,1 0 1,-1 0-1,1-1 0,0 1 0,0-1 1,0 1-1,0-1 0,0 0 0,0 0 0,7 2 1,28 11-704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53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270 131 14915,'124'-130'6975,"-139"148"-6232,1 0 0,0 2 0,-19 35 1,17-27-508,-128 232 155,-13 24-2021,185-347-3919,-2 4 4687,3-3 89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54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8 102 12835,'11'-18'818,"-6"9"-362,1 0-1,0 0 1,0 0 0,0 1 0,1 0-1,0 0 1,1 1 0,9-8-1,-16 15-415,-1-1 0,0 1 0,0 0 0,0 0 0,1 0 0,-1 0-1,0 0 1,0 0 0,1 0 0,-1 0 0,0 0 0,0 0-1,0 0 1,1 0 0,-1 0 0,0 0 0,0 0 0,1 0 0,-1 0-1,0 0 1,0 0 0,1 0 0,-1 0 0,0 0 0,0 0-1,0 0 1,1 1 0,-1-1 0,0 0 0,0 0 0,0 0 0,0 0-1,1 1 1,-1-1 0,0 0 0,0 0 0,0 0 0,0 0-1,0 1 1,1-1 0,-1 0 0,0 0 0,0 1 0,0-1 0,0 0-1,0 0 1,0 1 0,0-1 0,0 0 0,0 0 0,0 0-1,0 1 1,0-1 0,0 0 0,0 0 0,0 1 0,0-1 0,0 0-1,-1 0 1,-1 23 889,1-17-652,-22 143 1786,-8 60-830,26-158-1081,2 1 0,4 55 0,9-49-1390,-36-86-2197,12 11 2609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54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4 101 15691,'-3'-17'2233,"3"3"-1273,4 3-312,2 4 1129,7 6-377,4-1-184,9 2-440,5 0-168,14 0-600,9 6-632,13-9 616,2-20-96,1-5-152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55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17916,'0'24'1624,"-7"14"-1120,-6 3-224,-1 8 1137,1 3-1001,3 3-136,3 0-88,4-6-576,0-6-208,3-10-353,0-8-87,-1-7 648,-6-7-248,-4-7-184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55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6 15107,'32'-4'2504,"0"2"0,40 2 0,63 13 253,-127-12-2651,11 1 98,0 1 1,19 6-1,-34-8-184,0 0 1,-1 1-1,1-1 1,0 1-1,0 0 0,-1 0 1,1 0-1,-1 0 1,0 0-1,0 1 1,0 0-1,0-1 0,0 1 1,0 0-1,4 7 1,-7-8-18,1 0 1,0 0 0,-1 0-1,0 0 1,1 0 0,-1 0-1,0 0 1,0 0-1,0 1 1,0-1 0,-1 0-1,1 0 1,0 0 0,-1 0-1,0 0 1,1 0 0,-1 0-1,0 0 1,0 0 0,0-1-1,0 1 1,0 0 0,0-1-1,-1 1 1,1 0-1,-3 1 1,-4 6 13,-1-1-1,-1 0 1,-11 8-1,17-13-11,-8 6-17,-1 0 0,0-1 0,-1 0 0,0-1 0,-22 8 0,46-17-170,1 1-1,-1 0 1,0 1 0,0 0-1,0 0 1,0 1 0,0 0-1,18 5 1,-21-4 141,0 0 1,0 0 0,-1 1-1,1 0 1,-1 0 0,11 9-1,-14-10 33,0 0 0,0 1 0,0 0 0,-1-1 0,1 1 0,-1 0 1,0 0-1,0 1 0,0-1 0,0 0 0,-1 1 0,1-1 0,1 8 0,-2-8 19,-1 0-1,0 0 1,0 0-1,0 0 1,0 0 0,0 0-1,-1 0 1,1 0 0,-1-1-1,0 1 1,0 0 0,0 0-1,0 0 1,0-1-1,-1 1 1,1 0 0,-1-1-1,1 0 1,-1 1 0,0-1-1,0 0 1,0 0-1,-1 0 1,1 0 0,0 0-1,-4 1 1,-6 6 146,-1-2 0,0 0 0,-25 10 0,37-17-148,-33 13 366,0-2 0,0-1 0,-39 6 0,51-13-289,0 0 0,0-2 0,0 0 1,0-2-1,0 0 0,-26-5 0,43 5-323,0 0 0,0-1 0,0 1 0,0-1 0,1 0 0,-1 0 0,0 0 0,1-1 0,-1 0 0,1 1 0,-7-7 0,9 8-425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28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1 232 16812,'0'-1'127,"1"-1"0,0 0 0,0 1 0,0-1 0,0 1 0,0-1 1,0 1-1,0 0 0,1 0 0,-1-1 0,0 1 0,1 0 0,-1 0 0,1 0 1,0 0-1,-1 0 0,1 1 0,-1-1 0,4-1 0,37-8 789,-41 10-858,61-7 601,0 2-1,92 5 1,-46 1-341,-84-1-301,297-6 322,-2-23-120,-211 13-231,-1-6 1,198-67-1,-239 65-1,-85 33-271,-30 13-781,45-21 986,0 1-1,0-1 1,0 0-1,0 0 1,-1 0 0,1 0-1,0-1 1,-1 0-1,-6 0 1,-5-7-307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37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19004,'-9'10'2065,"6"0"-1161,0-7-392,3 2 936,2 0-192,2 2-832,0-3-904,5-3 568,2 2-192,1-7-248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37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 19252,'-2'3'2289,"-2"-2"1135,7-2-3320,1-2-632,2-1 552,1 4-224,2 0-200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38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13483,'11'-45'4679,"-6"35"-1184,-7 32-1170,-2 6-2039,0 0-1,2 0 0,1 1 0,4 34 0,-4-61-270,1 0 0,1 0 0,-1-1 0,0 1 0,0 0 0,1-1 0,-1 1 0,1 0 0,-1-1 0,1 1 0,0 0 0,0-1 0,-1 1 0,1-1 1,0 0-1,0 1 0,1-1 0,-1 0 0,0 1 0,0-1 0,1 0 0,-1 0 0,0 0 0,1 0 0,-1 0 0,1-1 0,0 1 0,-1 0 0,1-1 0,0 1 0,-1-1 0,1 1 0,0-1 0,-1 0 0,1 0 0,0 0 0,0 0 0,-1 0 0,1 0 0,0 0 0,-1 0 0,4-2 0,3 0 50,1-1 1,-1-1-1,0 0 0,0 0 1,0 0-1,-1-1 0,9-6 0,30-29 299,-2-1-1,62-75 0,-106 116-360,0 0 0,1-1 1,-1 1-1,0 0 0,0 0 1,0-1-1,0 1 0,0 0 0,0 0 1,1-1-1,-1 1 0,0 0 0,0 0 1,0-1-1,1 1 0,-1 0 0,0 0 1,0 0-1,1 0 0,-1 0 1,0-1-1,0 1 0,1 0 0,-1 0 1,0 0-1,0 0 0,1 0 0,-1 0 1,0 0-1,1 0 0,-1 0 0,0 0 1,0 0-1,1 0 0,-1 0 1,-1 12 28,-15 30-60,12-31 38,0-1-18,-1 1-7,0 1 0,1 0 1,1 0-1,0 1 1,1-1-1,0 0 0,0 18 1,2-28 11,0-1 1,0 0 0,0 0 0,0 1 0,0-1-1,1 0 1,-1 0 0,0 1 0,1-1 0,-1 0-1,1 0 1,0 0 0,-1 0 0,1 1 0,0-1 0,-1 0-1,1 0 1,0 0 0,0-1 0,0 1 0,0 0-1,0 0 1,0 0 0,0-1 0,0 1 0,2 0-1,0 0 2,0 0 0,0-1 0,0 0-1,0 0 1,0 0 0,0 0 0,0 0-1,0 0 1,0-1 0,0 1-1,3-2 1,7-2 9,-1-1-1,1-1 0,-1 0 1,12-8-1,-10 5-88,0-1 0,0 0 0,-1-1 0,0-1 0,-1 0 0,-1-1 0,0 0 0,0 0-1,16-30 1,-16 21-1378,-1 12 1051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39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18196,'7'0'2192,"11"0"-1383,12-5-313,5-5 1504,16-1-1192,6-2-144,7 1-176,2 1-127,0 2-289,-6 4-168,-11 6-473,-12 5-311,-14 7 1680,-8 0-912,-22 4-64,-11 1-88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39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18460,'10'2'1952,"11"-2"-1135,7-3-313,10-2 760,8 1-184,6-2-488,1 1-680,-5-1 224,-7 2-136,-11 2-192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40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20 216 13915,'-16'28'3148,"15"-27"-3062,1-1 0,-1 1 1,1-1-1,0 1 0,0-1 0,-1 1 0,1 0 0,0-1 0,0 1 1,0 0-1,0-1 0,0 1 0,0 0 0,0-1 0,0 1 0,0 0 1,0-1-1,0 1 0,0-1 0,0 1 0,0 0 0,1-1 0,-1 1 1,0 0-1,0-1 0,1 1 0,-1-1 0,0 1 0,1-1 0,-1 1 1,1-1-1,-1 1 0,1-1 0,-1 1 0,1-1 0,-1 1 0,1-1 1,-1 0-1,1 1 0,-1-1 0,1 0 0,0 0 0,-1 0 1,1 1-1,0-1 0,5 0 163,-1 1 0,1-2 0,-1 1 0,1 0 0,-1-1 0,0 0 0,1 0 0,-1-1 0,0 0 0,6-2 0,52-26 843,-63 29-1088,57-34 433,-2-2 0,-1-3 0,59-57-1,-108 92-419,-4 4-14,0 0 1,0 0 0,-1 0-1,1 0 1,0 0-1,0 1 1,0-1-1,0 0 1,0 1 0,0-1-1,0 1 1,1-1-1,-1 1 1,0-1 0,0 1-1,2-1 1,-3 2-3,1 1 0,-1-1 0,0 0 0,0 0 1,0 0-1,0 0 0,0 0 0,-1 0 0,1 0 1,0 0-1,0 0 0,-1 1 0,0 0 0,1-1 0,-17 49-47,-17 55 122,32-95-138,0 0 0,1 0 0,-1 1 0,2-1-1,0 0 1,0 0 0,1 0 0,2 14 0,6-6-941,-4-12 245,-2-10-114,-3-9 312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40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0 237 16275,'111'-28'3979,"85"-17"-437,299 1-1037,-371 37-2850,-122 7 323,129-11-1177,-108 8 357,0-2-1,-1 0 0,37-13 1,-56 17 719,0 0 1,-1 0 0,1 0 0,0 0 0,-1-1 0,1 1-1,-1-1 1,1 0 0,-1 1 0,1-1 0,-1 0 0,0 0-1,0-1 1,0 1 0,0 0 0,-1-1 0,1 1-1,-1-1 1,1 1 0,-1-1 0,0 0 0,1-4 0,0-15-589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41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2 165 18540,'1'5'300,"0"0"0,0 0-1,-1 0 1,0 0 0,0 1 0,0-1 0,0 0-1,-2 6 1,0 11 371,1 37-142,3 1 1,2-1 0,2 0 0,17 64-1,-22-119-463,0 0-1,0-1 1,0 1-1,1 0 1,0-1 0,0 0-1,3 6 1,-5-9-46,1 1 1,-1-1 0,1 1-1,-1-1 1,1 1-1,0-1 1,-1 1 0,1-1-1,-1 1 1,1-1-1,0 1 1,0-1 0,-1 0-1,1 0 1,0 1 0,-1-1-1,1 0 1,0 0-1,0 0 1,0 0 0,-1 0-1,1 0 1,0 0-1,0 0 1,-1 0 0,1 0-1,0 0 1,0 0 0,-1-1-1,1 1 1,0 0-1,-1-1 1,1 1 0,0 0-1,-1-1 1,1 1 0,0-1-1,-1 1 1,1-1-1,-1 1 1,1-1 0,0 0-1,4-5 107,1 0 0,-1-1-1,0 0 1,-1 1 0,0-2 0,5-10-1,18-51 290,-17 39-288,68-232 327,-55 172-398,-21 84-56,-2 2-2,1 1-1,0-1 1,0 1 0,1-1 0,-1 1 0,1 0 0,3-7 0,-4 10-3,0-1 0,0 0 0,0 1 0,0-1 0,0 1-1,0-1 1,0 1 0,0-1 0,0 1 0,0-1 0,1 1 0,-1 0 0,0 0 0,0 0 0,0 0 0,0 0 0,1 0 0,-1 0 0,0 0 0,0 0 0,0 0 0,0 1 0,1-1 0,-1 0 0,0 1 0,0-1 0,2 2 0,21 6-11,0-1 1,1-2 0,0 0-1,0-1 1,0-2-1,1 0 1,36-4-1,17-5-11,81-18 0,-72 5-33,103-38-1,-190 58 57,-1-1 0,1 1 0,0 0-1,0 0 1,-1-1 0,1 1 0,0 0 0,0 0-1,-1 0 1,1 0 0,0 0 0,0 0-1,-1 0 1,1 0 0,0 0 0,0 0 0,-1 1-1,1-1 1,1 1 0,-2-1 2,0 0 0,1 1 0,-1-1 0,0 0-1,0 1 1,0-1 0,1 1 0,-1-1 0,0 1 0,0-1 0,0 0 0,0 1 0,0-1-1,0 1 1,0-1 0,0 1 0,0-1 0,0 1 0,0-1 0,0 1 0,0-1 0,0 0-1,-1 2 1,-17 32 12,11-22 1,-4 12 88,-13 36 1,21-52-238,0 0 1,1 0-1,1 1 1,-1-1-1,1 1 1,1-1-1,-1 1 0,3 13 1,-2-22 103,0-1 1,0 1-1,0 0 0,0 0 1,0 0-1,0 0 0,1 0 0,-1-1 1,0 1-1,0 0 0,0 0 1,0 0-1,1 0 0,-1 0 1,0 0-1,0 0 0,0 0 1,0 0-1,1 0 0,-1 0 1,0 0-1,0 0 0,0 0 1,1 0-1,-1 0 0,0 0 0,0 0 1,0 0-1,0 0 0,1 0 1,-1 0-1,0 0 0,0 0 1,0 0-1,0 0 0,1 0 1,-1 0-1,0 0 0,0 1 1,0-1-1,0 0 0,0 0 1,1 0-1,-1 0 0,0 0 0,0 1 1,0-1-1,0 0 0,0 0 1,0 0-1,0 0 0,0 1 1,0-1-1,0 0 0,0 0 1,1 0-1,-1 0 0,0 1 1,0-1-1,0 0 0,1-7-567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42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17 12059,'5'-8'908,"2"0"204,1 8 3485,-5 7-648,-4 7-2564,1-13-1152,-30 133 3348,-3 16-3202,33-149-376,0 1-1,-1 0 1,1 0-1,0-1 0,0 1 1,0 0-1,1-1 1,-1 1-1,0 0 1,1 0-1,-1-1 0,1 3 1,0-4-3,-1 1 1,0-1 0,1 1-1,-1-1 1,0 1 0,1-1-1,-1 1 1,1-1-1,-1 0 1,1 1 0,-1-1-1,1 0 1,-1 1-1,1-1 1,0 0 0,-1 0-1,1 1 1,-1-1-1,1 0 1,0 0 0,-1 0-1,2 0 1,2 0 0,1-1 1,-1 0-1,0 0 0,1 0 1,-1 0-1,0-1 0,5-2 1,-4 2 0,14-6-397,0 2 1,0-1-1,1 2 0,0 1 0,0 0 1,0 2-1,24-1 0,-35 2-120,-2-4-133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42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19396,'-11'26'1697,"1"-2"-1273,-2-1-160,2 3 416,4-2-400,-1-1-712,3 0-360,1-6-385,2-4 793,-5-6-264,-3 1-304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8:28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71 18916,'30'-16'2353,"54"-20"0,-72 32-2022,0 0 0,1 1 0,0 0 0,-1 1 0,1 0 0,0 1 0,21 1 0,-33 0-316,0 0 1,0 0-1,1 0 1,-1 0-1,0 1 1,1-1-1,-1 0 1,0 1 0,0-1-1,0 1 1,1-1-1,-1 1 1,0-1-1,0 1 1,0 0-1,0-1 1,0 1 0,0 0-1,0 0 1,0 0-1,-1 0 1,2 1-1,-1 0-7,-1-1 0,0 0-1,0 1 1,1-1-1,-1 0 1,0 1-1,0-1 1,0 1 0,-1-1-1,1 0 1,0 1-1,0-1 1,-1 0 0,1 0-1,-1 1 1,1-1-1,-2 2 1,-2 5-2,-1 0 0,0-1 0,-1 1 0,0-1 0,-8 7 0,-16 16 13,-67 47-1,75-62-24,-1 0 0,-1-2 0,0 0 0,-29 10 0,48-22-6,1 0-1,-1 1 1,0-2 0,0 1-1,0 0 1,0-1 0,-6 0-1,11 0 8,-1 0 1,0 0-1,1-1 0,-1 1 0,1 0 0,-1 0 1,0 0-1,1 0 0,-1 0 0,1-1 0,-1 1 1,1 0-1,-1-1 0,1 1 0,-1 0 1,1-1-1,-1 1 0,1-1 0,-1 1 0,1 0 1,0-1-1,-1 1 0,1-2 0,-1 1-1,1 0-1,1 0 1,-1 0-1,0 0 1,0 0-1,0 0 1,0 0-1,1 0 1,-1 0-1,1 1 1,-1-1-1,0 0 1,1 0-1,-1 0 1,1 0-1,0 0 1,-1 1-1,1-1 0,1-1 1,-1 0-2,1 1 1,-1-1-1,1 1 0,-1-1 0,1 1 1,0 0-1,0-1 0,-1 1 0,1 0 1,0 0-1,0 0 0,0 1 0,0-1 1,0 0-1,0 1 0,0-1 0,0 1 1,1 0-1,3 0 0,-3 0 6,0 1 0,1-1 0,-1 1 0,0 0 0,0 1 1,0-1-1,0 0 0,0 1 0,0 0 0,0 0 0,4 3 0,4 5 23,0 0-1,-1 1 1,0 1 0,11 16-1,-16-21-4,0 1-1,0-1 0,1-1 1,0 1-1,0-1 0,12 8 1,-16-12-9,1-1 1,-1 1-1,1-1 1,0 0-1,0 0 1,0 0-1,0-1 1,0 1-1,0-1 1,0 1-1,0-1 1,0 0-1,0 0 1,0 0-1,0-1 1,0 1-1,0-1 1,-1 0-1,1 1 1,0-1-1,0 0 1,5-3-1,0-1 20,0 0-1,-1 0 1,1 0 0,-1-1-1,0-1 1,0 1-1,-1-1 1,11-14-1,-8 8 24,0 0-1,-2-1 1,1 0 0,7-22-1,-10 10-262,-5 26 193,0-1-1,0 1 0,0-1 1,0 1-1,0-1 1,0 1-1,-1-1 0,1 1 1,0-1-1,0 1 1,-1-1-1,1 1 0,0-1 1,-1 1-1,1-1 0,0 1 1,-1 0-1,1-1 1,-1 1-1,1 0 0,-1-1 1,1 1-1,-1 0 1,1-1-1,-1 1 0,1 0 1,-1 0-1,1 0 0,-1 0 1,1 0-1,-1-1 1,1 1-1,-1 0 0,0 0 1,1 0-1,-1 1 1,0-1-1,0 0-204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42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52 19540,'17'-9'766,"-1"1"0,1 1 0,1 1 0,0 0 0,28-5-1,-36 9-577,1 1-1,0 0 0,-1 1 0,1 0 1,0 0-1,0 1 0,-1 0 0,1 1 0,0 1 1,17 6-1,-24-8-162,0 1 1,0 0-1,0 0 0,-1 0 1,1 1-1,-1-1 1,1 1-1,-1 0 0,0 0 1,0 0-1,0 0 0,-1 0 1,1 1-1,3 6 0,-5-8-22,0 1 0,0-1 0,-1 1 0,1-1 0,0 1 0,-1 0 0,0 0-1,0-1 1,0 1 0,0 0 0,0-1 0,0 1 0,-1 0 0,0-1-1,1 1 1,-1 0 0,0-1 0,0 1 0,0-1 0,0 1 0,-1-1-1,1 0 1,-1 1 0,-2 1 0,-4 5 52,0-1-1,-1 0 1,0 0 0,0-1 0,-1 0-1,0-1 1,0 0 0,-16 7-1,-17 10 249,70-23-31,-26 0-273,20-2 1,-1 1 0,28 2-1,-44-1-12,1 0 0,0 1 0,-1-1 0,1 1-1,-1 0 1,1 1 0,-1-1 0,0 1 0,1 0 0,-1 0 0,0 0-1,0 0 1,0 1 0,-1 0 0,1 0 0,6 6 0,-9-7 1,0-1 0,0 1 0,0 0 0,0 0 0,0 0 0,0 0 0,0 0 0,-1 0 0,1 0 0,-1 0 0,1 0 0,-1 0 1,0 0-1,0 0 0,0 0 0,0 0 0,0 0 0,0 0 0,-1 3 0,-1-1 2,1 0 0,-1-1 0,1 1 1,-1 0-1,0-1 0,-1 1 0,1-1 0,-1 1 0,-3 2 0,-4 4 56,0 0 0,-1-1 0,0-1 0,-21 13 0,6-7 118,-1-1 1,0-1 0,-43 13-1,52-20-421,0-1 0,-1 0-1,1-1 1,-1-1-1,1-1 1,-34-3 0,46 2 134,-1-1-1,1-1 1,-1 1 0,1-1 0,0-1 0,-11-4 0,-1-5-472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58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20196,'-14'10'2161,"3"-5"-1337,3-1-312,11 2 984,9-5-159,12-1-361,5 0-304,9 0-376,4-1-56,8-4-240,0 1-160,-1-2-448,-2 2-304,-9 5-673,-5 2-223,-21-1 1184,-9 3-416,-14 5-121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58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17332,'-3'13'2208,"3"-5"-1336,13-4-183,7-2 1271,13-4-744,6-2-168,11-3-359,2 3-353,3-2-888,-1 2-681,-9 5 1017,-6 1-192,-12-4-208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59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1 333 18036,'0'0'139,"0"1"0,1-1-1,-1 0 1,0 0 0,1 1 0,-1-1 0,0 0 0,1 0-1,-1 0 1,1 1 0,-1-1 0,0 0 0,1 0 0,-1 0 0,1 0-1,-1 0 1,0 0 0,1 0 0,-1 0 0,1 0 0,-1 0-1,0 0 1,1 0 0,-1 0 0,1 0 0,-1 0 0,0 0 0,1-1-1,-1 1 1,0 0 0,1 0 0,-1 0 0,1-1 0,16-11 1530,-9 6-656,116-74 1965,69-49-2497,-146 92-422,47-31-12,-94 67-49,0 1 1,0 0 0,0 0 0,0 0 0,0 0 0,1 0 0,-1 0 0,0 0 0,0 0 0,0 0 0,0 0 0,0-1 0,0 1 0,0 0 0,0 0 0,1 0 0,-1 0 0,0 0-1,0 0 1,0 0 0,0 0 0,0 0 0,0 0 0,0 0 0,1 0 0,-1 0 0,0 0 0,0 0 0,0 0 0,0 0 0,0 0 0,0 0 0,0 0 0,1 0 0,-1 1 0,0-1 0,0 0-1,0 0 1,0 0 0,0 0 0,0 0 0,0 0 0,0 0 0,0 0 0,1 0 0,-1 0 0,0 0 0,0 1 0,0-1 0,0 0 0,0 0 0,0 0 0,0 0 0,0 0 0,0 0-1,0 0 1,0 1 0,0-1 0,0 0 0,0 0 0,0 0 0,0 0 0,0 0 0,0 1 0,-3 13-26,-14 29 14,10-28-12,-4 12-70,-18 54 214,26-73-207,1 0-1,1-1 0,0 1 0,0 0 1,0 0-1,1 0 0,0 0 0,2 11 0,2-11-701,-4-8 777,0 0 0,0 0 0,0 1-1,1-1 1,-1 0 0,0 0 0,0 0 0,0 0 0,1 0 0,-1 0 0,0 0-1,0 0 1,0 0 0,1 0 0,-1 0 0,0-1 0,0 1 0,0 0-1,0 0 1,1 0 0,-1 0 0,0 0 0,0 0 0,0 0 0,0 0-1,1-1 1,-1 1 0,0 0 0,0 0 0,0 0 0,0 0 0,0 0 0,0-1-1,1 1 1,-1 0 0,0 0 0,0 0 0,0 0 0,0-1 0,0 1-1,0 0 1,0 0 0,0-1 0,4-9-364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59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5 110 16315,'-5'17'1843,"5"-16"-1765,0-1 1,0 1-1,0-1 1,0 1-1,0-1 1,0 0-1,1 1 1,-1-1-1,0 1 1,0-1-1,0 1 1,0-1-1,1 0 0,-1 1 1,0-1-1,0 0 1,1 1-1,-1-1 1,0 0-1,1 1 1,-1-1-1,1 1 1,1 0 198,1-1 1,0 1-1,0 0 0,0-1 1,-1 1-1,1-1 1,0 0-1,6 0 1,-1 0-94,77-3 1784,144-23 0,-81 6-1378,-1 3-226,293-22-624,-308 32-1737,-112 3 750,-20 4 1222,0 0-1,1 0 1,-1 0-1,1-1 1,-1 1-1,0 0 1,0 0-1,1 0 1,-1-1-1,0 1 1,1 0-1,-1 0 1,0-1-1,0 1 1,1 0-1,-1-1 1,0 1-1,0 0 1,0-1-1,1 1 1,-1 0-1,0-1 1,0 1-1,0-1 1,0 1-1,0 0 1,0-1-1,0 1 1,0 0-1,0-1 1,0 1-1,0-1 1,0 1-1,0 0 1,0-1-1,0 1 1,0 0 0,-1-1-1,1 1 1,0 0-1,-1-1 1,-6-10-674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00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0 218 18316,'12'200'6806,"-11"-135"-6024,3 0 1,15 74 0,-8-102-451,-11-36-318,1-1 0,-1 1 0,0 0 0,1-1 1,-1 1-1,1 0 0,-1-1 0,0 1 1,1-1-1,-1 1 0,1-1 0,0 1 1,-1-1-1,1 1 0,-1-1 0,1 0 1,0 1-1,0 0 0,0-2 2,0 1-1,-1 0 1,1 0-1,0 0 1,-1-1-1,1 1 1,0 0 0,-1 0-1,1-1 1,-1 1-1,1-1 1,-1 1-1,1-1 1,-1 1 0,1-1-1,-1 1 1,1-1-1,-1 1 1,0-1-1,1 1 1,-1-1-1,0 0 1,1 1 0,-1-1-1,0 0 1,10-22 133,-2 0 1,-1-1 0,-1 0-1,5-33 1,-4 15-30,13-62 27,23-107-198,-41 204 35,-1 1 0,2-1 0,-1 1 0,0 0 1,1 0-1,1 0 0,-1 0 0,8-9 0,-8 11 5,1 1 1,-1 0-1,1 0 0,0 1 1,0-1-1,0 1 0,0 0 1,1 0-1,-1 0 0,0 0 1,1 1-1,-1 0 1,7-2-1,168-27-124,92-20-553,-236 41 566,-6 2-76,1 0 0,-1 2 0,53-3 1,-80 8 197,0 0 0,0 0 0,0 0 0,0 0 0,0 0 0,0 1 0,0-1 0,0 0 0,0 1 0,0 0 0,-1-1 0,1 1 0,0 0 0,0 0 0,0 0 0,-1 0 0,1 0 0,0 0 0,-1 1 0,1-1 0,-1 1 0,0-1 0,1 1 0,-1-1 0,0 1 0,0 0 0,0-1 0,0 1 0,0 0 0,0 0 0,-1 0 0,1 0 0,0 0 0,-1 0 0,0 0 1,1 0-1,-1 0 0,0 0 0,0 0 0,0 0 0,-1 3 0,-1 8 92,-1 0 1,0-1 0,0 0 0,-1 1-1,-7 12 1,11-25-95,-11 27 450,-9 30-1,12-14-905,10 1-3419,-3-43 3810,1-1 0,-1 1 0,1-1 0,0 0 0,-1 1 1,1-1-1,-1 0 0,1 0 0,-1 1 0,1-1 0,-1 0 0,1 0 0,-1 1 0,0-1 0,1 0 1,-1 0-1,1 0 0,-1 0 0,1 0 0,-1 0 0,0 0 0,1 0 0,-1 0 0,0 0 1,-18-4-1081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00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18348,'2'38'3736,"0"-25"-3027,-2 0-1,0 0 1,-1 14 0,-26 115 2002,5-33-1898,21-106-801,0 1-1,1-1 0,0 1 1,-1-1-1,1 1 0,0-1 0,1 1 1,-1-1-1,2 6 0,-2-8-10,0-1 0,1 1 0,-1-1 0,0 1 0,1 0-1,-1-1 1,1 1 0,-1-1 0,0 1 0,1-1 0,-1 0 0,1 1-1,0-1 1,-1 1 0,1-1 0,-1 0 0,1 1 0,0-1 0,-1 0-1,1 0 1,1 1-1,0-1 0,0 0 0,0 0 0,-1 0 0,1 0 0,0 0 0,0-1 0,-1 1 0,1 0 0,3-2 0,30-10-43,6-1 39,0 1 0,53-9-1,-12 14-584,23-5 165,-61 1 197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02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20116,'30'-3'1633,"6"-6"-1225,1 4-192,12-1 576,8 0-368,-1 0-256,-2 2-320,-9 4-840,-8-4-641,-11 8 1281,-9 2-248,-14-2-296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02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17724,'20'4'1800,"6"-4"-1112,4-2-272,11-3 681,5 0-329,-2-3-288,-2 4 8,-5 1-336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02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5 382 12707,'-4'12'7265,"22"-26"-2985,-1 0-3777,513-351 1736,-530 365-2241,0 0 0,0 0 0,0 0 1,0 0-1,0 0 0,0 0 0,0 0 1,0 0-1,0 0 0,0 0 0,0 0 1,0 0-1,0 1 0,0-1 0,0 0 1,0 0-1,1 0 0,-1 0 0,0 0 1,0 0-1,0 0 0,0 0 0,0 0 0,0 0 1,0 0-1,0 0 0,0 0 0,0 0 1,0 0-1,0 0 0,0 0 0,0 0 1,0 0-1,0 0 0,0 0 0,0 0 1,0 0-1,0 0 0,0 0 0,0 0 1,0 0-1,1 0 0,-1 0 0,0 0 0,0 0 1,0 0-1,0 0 0,0 0 0,0 0 1,0 0-1,0 0 0,-4 9-15,-8 10 29,12-19-15,-11 16 53,1 1-1,1 0 1,1 1 0,-8 22 0,13-31-210,1 0 0,0 0-1,0 0 1,1 0 0,0 0 0,1 1 0,0-1 0,0 0 0,1 0 0,3 18-1,-4-26 118,1 1 0,-1-1-1,0 1 1,1-1-1,-1 0 1,1 1-1,0-1 1,-1 0 0,1 0-1,0 1 1,0-1-1,0 0 1,0 0-1,0 0 1,1 1 0,7 5-407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14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0 120 14075,'1'-2'252,"0"1"1,0-1-1,-1 1 1,1-1-1,0 1 1,-1-1-1,1 0 1,-1 1-1,1-1 0,-1 0 1,0 0-1,0-1 1,4-14 2557,-1 7 304,-3 10-3079,0 0 1,0 0-1,0 0 0,0 0 1,0 0-1,0 0 0,0 0 1,0 0-1,0 0 1,0-1-1,0 1 0,0 0 1,0 0-1,0 0 0,0 0 1,0 0-1,0 0 1,0 0-1,0 0 0,0 0 1,0 0-1,0 0 0,1 0 1,-1-1-1,0 1 1,0 0-1,0 0 0,0 0 1,0 0-1,0 0 0,0 0 1,0 0-1,0 0 1,0 0-1,0 0 0,1 0 1,-1 0-1,0 0 0,0 0 1,0 0-1,0 0 0,0 0 1,0 0-1,0 0 1,0 0-1,0 0 0,0 0 1,1 0-1,-1 0 0,0 0 1,0 0-1,0 0 1,0 0-1,0 0 0,0 1 1,0-1-1,0 0 0,0 0 1,10 1 119,0 0-105,0-1 1,0 0-1,0-1 0,0 0 1,-1-1-1,19-5 0,58-25-90,-48 17 76,-32 13-36,-2 0 0,0 0 0,1 1 0,-1-1 0,1 1 0,0 0 0,9-1 0,-14 2 0,1 0 0,0 0 0,-1 1 0,1-1 0,0 0 0,0 0 0,-1 0 0,1 1 0,0-1 0,-1 0 0,1 1-1,0-1 1,-1 0 0,1 1 0,-1-1 0,1 1 0,-1-1 0,1 1 0,-1-1 0,1 2 0,0-1 0,0 1 0,-1-1 0,1 1 0,-1-1 0,1 1 0,-1 0 0,0-1 0,0 1 0,0-1 0,0 1 0,0 0 0,0 2 0,-3 15 2,0-1 1,-1 0 0,-1 0 0,-12 29 0,-38 68 23,39-83-21,-3 4 8,-21 49 22,37-75 206,-1 4-1370,4-14 1081,-1 0-1,1 0 1,0 0-1,-1 0 1,1 1-1,0-1 0,-1 0 1,1 0-1,0 0 1,-1 0-1,1 0 1,-1 0-1,1 0 0,0 0 1,-1 0-1,1-1 1,0 1-1,-1 0 1,1 0-1,0 0 1,-1 0-1,1 0 0,0-1 1,-1 1-1,1 0 1,0 0-1,0-1 1,-1 1-1,1 0 1,0 0-1,0-1 0,-1 1 1,1 0-1,0-1 1,0 1-1,0 0 1,0-1-1,-1 1 1,1-1-1,-22-19-855,8 8 240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03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55 16892,'-2'1'244,"-12"11"1004,14-12-1222,0 0 0,-1 0 0,1 0 0,0 0 0,0 1 0,0-1 0,0 0 0,-1 0 0,1 1 0,0-1 0,0 0 0,0 0 0,0 1 0,0-1 0,0 0 0,0 0 0,0 1 0,0-1 0,0 0 0,-1 0 0,1 1 0,0-1 0,1 0 0,-1 0-1,0 1 1,0-1 0,0 0 0,0 1 0,0-1 0,0 0 0,0 0 0,0 1 0,0-1 0,0 0 0,1 0 0,-1 0 0,0 1 0,0-1 0,0 0 0,1 0 0,-1 0 0,0 1 0,0-1 0,0 0 0,1 0 0,-1 0 0,0 0 0,0 0 0,1 0 0,-1 1 0,0-1 0,0 0 0,1 0 0,-1 0 0,0 0 0,0 0 0,1 0 0,-1 0 0,1 0 0,22 3 892,0 0 0,0-2 0,39-2 0,-24 1-385,477-17 2015,-2-18-3378,-451 31 316,98-13-3770,-159 17 4181,0 0 0,0-1 0,0 1 0,0 0 0,0 0 0,0 0 0,0-1 0,0 1 0,0-1 0,0 1 0,0-1 0,0 1 0,-1-1 0,1 1 0,0-1 0,1-1 0,-17-2-874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04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30 18276,'-1'10'660,"0"1"0,-1 0 0,0 0 0,-6 17 1,-2 12 756,-2 19 15,-6 88 0,16-117-1098,2 0 0,1 0 0,2 0 0,11 57 1,-13-83-294,0 1 0,0-1 0,1 0 0,0 1 0,-1-1 0,2 0 0,-1 0 0,0 0 0,1-1 1,0 1-1,3 3 0,-5-5-21,1-1 1,0 0 0,-1 0-1,1 0 1,0 0 0,0 0-1,0 0 1,0-1 0,-1 1-1,1-1 1,0 1 0,0-1-1,0 1 1,0-1 0,0 0-1,0 0 1,0 0 0,1 0-1,-1-1 1,0 1 0,-1 0-1,1-1 1,0 0-1,0 1 1,0-1 0,3-2-1,4-1 37,-1-2-1,0 1 1,0-1 0,-1 0-1,1-1 1,-1 0-1,-1 0 1,1 0-1,-1-1 1,8-14-1,5-10 69,19-46 1,-13 16-125,-3-1 1,15-74 0,-16 56-57,-20 77 43,0 1-1,-1 0 1,1 0-1,0 0 1,1 0-1,-1 0 1,1 1-1,3-6 1,-4 7 6,0 0-1,0 0 1,1 1 0,-1-1 0,0 1-1,1-1 1,-1 1 0,0-1 0,1 1-1,-1 0 1,1-1 0,-1 1 0,1 0-1,-1 0 1,1 0 0,-1 0 0,1 1-1,-1-1 1,3 1 0,126 12-84,0-5 1,140-9-1,258-45 167,-503 43-78,-9 0-24,1 1 0,-1 1 0,1 1 0,23 2 0,-39-2 21,1 0-1,-1 1 0,0-1 0,1 0 0,-1 1 0,0-1 0,1 1 0,-1-1 0,0 1 0,0-1 0,0 1 1,0 0-1,0 0 0,1 0 0,-2-1 0,1 1 0,0 0 0,0 0 0,0 1 0,0-1 0,0 0 0,0 1 0,0 1-1,0-1-1,-1 1 0,1-1 0,-1 1 1,1-1-1,-1 1 0,0-1 0,0 1 1,0-1-1,-1 1 0,1 2 0,-3 9-15,-1-1-1,0 0 0,-9 20 0,8-23 12,3-5-47,-45 124-28,34-72-2482,14-51 1517,0-14 332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04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1 196 19068,'4'-1'468,"1"0"0,-1-1 0,1 1-1,-1-1 1,1 0 0,-1 0 0,0-1 0,0 1-1,0-1 1,0 0 0,-1 0 0,5-4 0,11-8 980,173-133 1176,-199 167-2757,1-8 68,0 0-1,0 1 1,1-1 0,0 1 0,1 0 0,1 1-1,0-1 1,1 1 0,0-1 0,0 25-1,2-37 17,-1 1-1,1-1 0,0 0 0,0 0 1,0 1-1,0-1 0,0 0 0,0 0 1,0 1-1,0-1 0,0 0 0,0 0 1,0 1-1,0-1 0,0 0 0,0 0 1,0 1-1,0-1 0,1 0 0,-1 0 1,0 1-1,0-1 0,0 0 0,0 0 1,0 0-1,1 1 0,-1-1 0,0 0 1,0 0-1,0 0 0,0 0 0,1 1 1,-1-1-1,0 0 0,0 0 0,1 0 1,-1 0-1,0 0 0,0 0 0,1 0 1,-1 0-1,0 1 0,0-1 0,1 0 1,-1 0-1,0 0 0,0 0 0,1 0 1,-1 0-1,0-1 0,0 1 0,1 0 1,-1 0-1,10-9-1543,-9 8 1581,5-6-927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04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17484,'18'3'2152,"1"1"-1048,-2-3-463,3 2 1135,3 0-336,3-3-592,1 0-487,0-1-1154,-1-5-439,1-3 920,3-1-248,-2 0-264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05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0 17924,'0'6'574,"-1"1"1,0-1-1,0 0 1,-1 0-1,1 0 1,-1 0-1,-1 0 0,-2 7 1,-30 47 1883,4-10-1328,25-37-940,0-3-104,1 1 0,1-1 0,-1 1 0,2 0 0,-1 0 0,-1 13 0,5-22-84,0-1-1,0 0 1,0 1 0,0-1 0,0 1 0,0-1-1,1 0 1,-1 1 0,0-1 0,1 0 0,-1 1-1,1-1 1,0 0 0,-1 0 0,1 1-1,0-1 1,0 0 0,0 0 0,0 0 0,0 0-1,0 0 1,0 0 0,0 0 0,0-1-1,0 1 1,0 0 0,1 0 0,-1-1 0,0 1-1,1-1 1,-1 1 0,0-1 0,1 0 0,-1 1-1,0-1 1,3 0 0,6 1-13,0-1 0,-1 0 1,1 0-1,11-3 0,-14 3-17,174-21-2283,-146 17 1849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08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 18356,'8'58'5740,"-9"-41"-5215,0 0 0,-2 0-1,0-1 1,-11 30 0,-30 62 117,-3 9-486,45-114-141,1 1 1,0-1 0,0 1-1,1-1 1,-1 1-1,1-1 1,0 1 0,-1-1-1,2 1 1,-1 4-1,1-7-3,-1 0-1,1 0 1,-1 0-1,1 0 1,0 0-1,-1 0 1,1 0-1,0 0 1,0 0-1,0-1 1,0 1-1,0 0 1,-1-1-1,1 1 1,1 0-1,-1-1 1,0 1-1,0-1 1,0 1-1,0-1 1,0 0-1,0 1 0,0-1 1,1 0-1,-1 0 1,0 0-1,0 0 1,0 0-1,0 0 1,1 0-1,-1 0 1,0-1-1,0 1 1,1-1-1,30-5 215,0-2-1,58-21 0,-37 10-47,34-9-1478,149-30-1,-211 54 779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11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0 16940,'-5'6'5028,"-9"13"-3470,2-4-983,-141 208 155,105-149-669,35-56-98,8-12-443,5-13-1162,36-74-647,-15 39 1433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12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 18244,'0'0'70,"0"0"1,0 0 0,0 0-1,1 0 1,-1 0-1,0 0 1,0 0-1,0 0 1,0 0 0,1 0-1,-1 0 1,0 0-1,0 0 1,0 0-1,1 0 1,-1 0-1,0 0 1,0 0 0,0 1-1,0-1 1,1 0-1,-1 0 1,0 0-1,0 0 1,0 0-1,0 1 1,0-1 0,0 0-1,1 0 1,-1 0-1,0 0 1,0 1-1,0-1 1,0 0 0,0 0-1,0 1 1,1 11 1481,-7 19 37,4-20-794,-2 18-231,1 1 0,2-1 0,0 1 1,6 42-1,-1-47-1305,0 0 1,2-1-1,9 25 0,-15-44-213,-5-8 565,-7-9-81,0-5-81</inkml:trace>
  <inkml:trace contextRef="#ctx0" brushRef="#br0" timeOffset="1">0 247 17348,'3'6'1976,"9"-5"-960,5-1-336,7-2 985,3-3-297,6-2-400,3-3-328,1-1-1144,1-4 696,-10-2-280,-5 0-176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12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20164,'0'6'2441,"4"-3"-1521,15-5-376,7 1 1425,10-3-865,2 1-232,7-3-568,3 2-336,1-2-920,-3 0-488,-12 1 1135,-6 2-255,-17 0-264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12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19196,'12'3'2409,"1"-3"-1497,12-2-368,3-2 1312,5-2-751,2 2-233,1 0-848,0-1-624,-7 0 560,-3 0-168,-9 5-153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14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16275,'9'2'2041,"4"1"-1217,4-1-216,2 1 993,7 0-577,-1-1-128,3-2-128,-1-3-152,-1-3-552,-2 0-448,-3-1 352,-2 3-64,-3-3-80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13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23021,'4'5'2040,"1"-4"-1480,-1 2-271,0 0 799,4 1-440,2 3-1104,0-2-520,0 2 800,-3 1-249,-7 0-175</inkml:trace>
  <inkml:trace contextRef="#ctx0" brushRef="#br0" timeOffset="1">35 174 19156,'2'7'2137,"0"-4"-1313,1 0-376,1 0 1000,-1-1-376,1 0-1192,1 1 1393,-3-2-1249,3 1-152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14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90 14955,'54'-55'5307,"-22"21"407,-32 34-5667,0 0 0,0 0 0,0 0 0,0 0 0,-1 0 0,1 0 0,0 1 0,0-1 0,0 0 0,0 0 0,0 0-1,0 0 1,0 0 0,0 0 0,0 0 0,0 0 0,0 1 0,0-1 0,0 0 0,0 0 0,0 0 0,0 0 0,0 0 0,0 0 0,0 0 0,0 1 0,0-1 0,0 0-1,0 0 1,0 0 0,0 0 0,0 0 0,0 0 0,0 0 0,0 0 0,0 1 0,1-1 0,-1 0 0,0 0 0,0 0 0,0 0 0,0 0 0,0 0 0,0 0 0,0 0-1,0 0 1,0 0 0,1 0 0,-1 0 0,0 0 0,0 0 0,0 0 0,0 1 0,0-1 0,0 0 0,0 0 0,1 0 0,-1 0 0,0 0 0,0 0 0,0-1-1,0 1 1,0 0 0,0 0 0,0 0 0,1 0 0,-1 0 0,-3 20 763,-8 21-739,-2-3-16,-2-1 1,-38 64-1,-51 61 89,64-103-90,34-50-34,2-4-8,0-1-1,1 1 1,0 0-1,0 0 1,1 0-1,-1 0 1,1 1-1,0-1 1,0 1-1,-1 7 1,3-13-5,0 1 0,1-1 0,-1 0 0,0 1 0,0-1 0,0 0 0,0 1 0,1-1 0,-1 0 0,0 1 1,0-1-1,1 0 0,-1 1 0,0-1 0,1 0 0,-1 0 0,0 0 0,1 1 0,-1-1 0,0 0 0,1 0 0,-1 0 0,0 0 0,1 1 0,-1-1 0,0 0 1,1 0-1,-1 0 0,1 0 0,-1 0 0,0 0 0,1 0 0,-1 0 0,1 0 0,-1 0 0,1-1 0,16-3 164,-16 4-152,450-109 1582,-144 70-3690,-274 36-1891,-42 3 3042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28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13 17068,'0'-3'816,"-3"2"-576,0-8-216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15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0 20716,'-1'2'243,"0"0"0,0 1-1,0-1 1,0 0-1,0 1 1,1-1-1,-1 0 1,1 1-1,-1 3 1,-1 8 115,-4 6 296,-59 255 1580,63-269-2175,1 1 0,0 0 0,1 0 0,-1-1 0,2 1 0,-1 0 0,2 8 0,-2-13-19,1-1 0,-1 1 0,1 0-1,0 0 1,0 0 0,0 0 0,0-1 0,0 1 0,1 0 0,-1-1 0,0 1 0,1-1-1,-1 1 1,1-1 0,0 0 0,-1 0 0,1 0 0,0 0 0,0 0 0,-1 0 0,1 0-1,0 0 1,0-1 0,0 1 0,0-1 0,0 1 0,0-1 0,2 0 0,20 1 194,0-2 1,0 0 0,0-2 0,0 0 0,41-13 0,-32 9-340,190-48-2841,-188 45 2280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16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0 20348,'-23'30'1551,"0"0"0,-2-2-1,-34 30 1,-37 44-3553,96-103 1955,0 1-1,0 0 1,0 0-1,0 0 1,0 0-1,0 0 1,1 0-1,-1 0 1,0 0-1,0 1 1,0-1-1,0 0 1,0 0-1,0 0 1,0 0-1,1 0 1,-1 0-1,0 0 1,0 0-1,0 0 1,0 0-1,0 0 1,0 0-1,0 0 1,0 0-1,0 0 1,0 1-1,0-1 1,1 0-1,-1 0 1,0 0-1,0 0 1,0 0-1,0 0 1,0 0-1,0 0 1,0 1-1,0-1 1,0 0-1,0 0 1,0 0-1,0 0 1,0 0-1,0 0 1,0 0-1,0 1 1,0-1-1,0 0 1,0 0-1,0 0 1,0 0-1,0 0 1,-1 0-1,1 1 1,8-7-598,-1 1 1,1-1-1,-2 0 1,1 0 0,-1-1-1,0 1 1,6-10-1,7-6-307,-1 3 429,104-107 854,-100 112 1500,-22 14-1789,0 0 1,0 0-1,0-1 0,0 1 0,0 0 0,1 0 1,-1 0-1,0 0 0,0 0 0,0 0 1,0 0-1,0 0 0,1 0 0,-1 0 1,0 0-1,0 0 0,0 0 0,0 0 0,0 1 1,1-1-1,-1 0 0,0 0 0,0 0 1,0 0-1,0 0 0,0 0 0,1 0 1,-1 0-1,0 0 0,0 0 0,0 1 0,0-1 1,0 0-1,0 0 0,0 0 0,0 0 1,0 0-1,0 0 0,1 1 0,-1-1 1,0 0-1,0 0 0,-5 14 1218,-30 50 1387,22-44-1810,1 2 0,1-1 0,-10 32 0,18-45-814,1 0 0,1 0 1,-1 0-1,1 0 0,1 0 1,-1 0-1,1 0 0,1 0 1,0 0-1,0 0 0,0 0 0,1 0 1,0 0-1,4 9 0,-12-44-3542,0 8 2635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16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16227,'8'0'2105,"11"2"-961,5-1-424,12-1 1249,6 0-529,11-1-976,3-2 440,5 0-608,4 0-104,-5 0-248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29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5 18292,'4'-5'3430,"-8"11"-1847,-5 22 166,-6 31-1,-7 76-948,19-113-779,1-13-53,0-1 1,1 1-1,0 0 0,1-1 1,0 1-1,0 0 1,1 0-1,0-1 1,2 11-1,2-12-705,-1-10-1200,-3-15-1359,-14-10 1436,11 24 1646,-10-16-925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29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4 101 15979,'-3'-3'3329,"6"4"-2585,7 4 1665,7-5-1017,6-2-192,9-1-303,6-1-321,10-4-568,2-4-512,1-5 504,4-8-200,-4-7-121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30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0 20212,'-14'18'725,"2"1"-1,0 0 0,0 1 1,2 0-1,1 1 1,0 0-1,2 1 0,0 0 1,1 0-1,2 0 0,-4 35 1,7-47-741,1 0 0,-1-1 0,2 1 0,-1 0 1,1 0-1,1-1 0,2 11 0,-3-17 11,0 0-1,1 0 1,-1 0-1,0-1 1,1 1-1,0 0 1,-1-1-1,1 1 1,0-1-1,1 1 1,-1-1-1,0 0 1,1 0-1,-1 0 1,1 0-1,0-1 1,-1 1-1,1 0 1,0-1-1,0 0 1,0 0-1,0 0 1,0 0-1,0 0 1,4 0-1,5 0-159,0-1-1,0 0 1,0 0 0,0-1-1,0 0 1,0-1-1,0-1 1,12-4-1,-2 0-172,0-2 0,-1 0 1,26-16-1,1-7-164</inkml:trace>
  <inkml:trace contextRef="#ctx0" brushRef="#br0" timeOffset="1">522 322 18020,'-23'36'1992,"6"-7"-1184,3-6-359,4 1 1135,0 1-568,10-4-504,0-2-288,2-3-808,6-4-384,-1-4 736,0-4-176,-1-1-160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30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17044,'29'-4'2659,"1"1"1,54 2-1,-51 3-1623,-1 2 0,43 10 0,-68-12-962,0 0 1,0 0-1,-1 0 0,1 1 1,-1 0-1,0 0 0,10 7 0,-15-9-72,0 0-1,0 0 1,0 0-1,0 0 1,1 0-1,-2 1 1,1-1-1,0 0 1,0 0-1,0 1 1,0-1-1,-1 0 1,1 1-1,-1-1 0,1 1 1,-1-1-1,0 1 1,1-1-1,-1 1 1,0-1-1,0 1 1,0-1-1,0 1 1,0-1-1,0 1 1,-1-1-1,1 1 1,0-1-1,-1 1 1,1-1-1,-1 1 0,0-1 1,1 0-1,-1 1 1,0-1-1,0 0 1,0 0-1,0 1 1,0-1-1,0 0 1,-2 1-1,-10 11 2,-1-1-1,0-1 1,-1-1-1,0 0 1,-1 0 0,-24 9-1,1 1 24,39-20-33,-1 1 0,1-1 0,-1 0 1,1 0-1,0 0 0,-1 0 0,1 1 0,-1-1 0,1 0 0,0 0 0,-1 1 0,1-1 0,0 0 1,0 1-1,-1-1 0,1 0 0,0 1 0,0-1 0,-1 0 0,1 1 0,0-1 0,0 1 0,0-1 1,-1 0-1,1 1 0,0 0 0,9 4-166,30-2-120,-26-2 184,49 11-266,-56-11 354,-1 1 0,1 0 0,0 1 0,-1-1 0,1 1 0,-1 0 0,0 0 0,6 6 0,-10-8 15,0-1 1,0 1-1,0 0 1,0 0 0,-1-1-1,1 1 1,0 0 0,-1 0-1,1 0 1,0 0 0,-1 0-1,1 0 1,-1 0 0,0 0-1,1 0 1,-1 1 0,0-1-1,0 0 1,1 0 0,-1 0-1,0 0 1,0 0 0,0 0-1,0 1 1,-1-1 0,1 0-1,0 0 1,-1 1 0,0 1 1,-1-1 0,1 1 0,-1-1 0,0 1 0,0-1 0,0 0 0,0 0 0,0 0 0,0 0 0,-5 3 0,-5 2 50,0 0 0,-1-1 0,-20 7 0,5-3 207,-49 9 0,65-17-174,1-1 0,-1 0 0,0 0 0,1-1 1,-1-1-1,0 0 0,-13-3 0,22 3-137,1 1 0,-1-1 0,1 0-1,-1 0 1,1 0 0,-1 0 0,1 0 0,-1 0 0,1-1 0,0 1 0,0-1 0,0 0 0,0 0-1,0 0 1,0 0 0,0 0 0,0 0 0,1 0 0,-1 0 0,1-1 0,0 1 0,0-1 0,-1-2-1,1 2-97,1 1-1,-1-1 1,1 0-1,0 0 0,0 0 1,1 0-1,-1 0 1,0 1-1,1-1 0,0 0 1,0 0-1,0 1 1,0-1-1,0 0 0,0 1 1,1-1-1,-1 1 1,1-1-1,-1 1 0,1 0 1,3-3-1,24-21-732,8-1-302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16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98 15451,'-1'0'127,"1"-1"0,-1 1 0,0-1 0,1 1 0,0-1 0,-1 0 0,1 1-1,-1-1 1,1 1 0,0-1 0,-1 0 0,1 1 0,0-1 0,0 0 0,-1 0-1,1 1 1,0-1 0,0 0 0,0 0 0,0 1 0,0-1 0,0 0 0,0 1 0,0-1-1,0 0 1,0 0 0,1 1 0,-1-1 0,0 0 0,0 1 0,1-1 0,-1 0 0,0 1-1,1-1 1,-1 0 0,1 1 0,-1-1 0,1 1 0,-1-1 0,2 0 0,22-24 2255,-16 18-1965,1 1 1,-1 1-1,2-1 1,-1 1-1,12-4 1,-18 8-375,0 0 0,0 0 0,-1 0 0,1 0 0,0 0 0,0 1 0,0-1 1,0 1-1,0 0 0,0 0 0,0 0 0,0 0 0,0 0 0,0 1 0,0-1 1,0 1-1,0 0 0,-1 0 0,1 0 0,0 0 0,0 0 0,3 3 0,-5-3-39,0 1-1,0-1 1,0 0-1,0 0 1,0 1-1,-1-1 1,1 0-1,-1 1 1,1-1-1,-1 1 0,1-1 1,-1 1-1,0-1 1,1 1-1,-1-1 1,0 1-1,0-1 1,0 1-1,-1-1 1,1 1-1,0-1 1,0 1-1,-1-1 0,1 0 1,-1 1-1,1-1 1,-1 1-1,-1 1 1,-3 6 3,0-1 1,0 0-1,-9 10 0,9-11 2,-27 32 20,-62 86 31,86-112-58,1-1 0,0 1 1,1 0-1,1 0 1,0 1-1,0 0 1,2 0-1,-4 21 1,7-32-1,-1 0-1,1 0 1,0 0 0,0 0 0,1 0-1,-1 0 1,1 0 0,-1 0 0,1 0 0,0 0-1,0 0 1,0 0 0,2 3 0,-2-4 2,1-1-1,-1 1 1,0-1 0,1 1 0,0-1 0,-1 1 0,1-1-1,0 0 1,0 0 0,-1 0 0,1 0 0,0 0-1,0 0 1,0-1 0,0 1 0,0 0 0,0-1-1,1 0 1,3 1 0,5-1-53,-1 0 0,1-1 0,0-1 1,-1 1-1,1-1 0,-1-1 0,1 0 0,-1-1 0,0 0 0,0 0 1,-1-1-1,1 0 0,15-12 0,-10 5-594,0 0 0,0-1 0,-2-1 0,1 0 0,-2 0 0,21-32 0,-15 13-411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30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21 21333,'2'10'1984,"16"-10"-1376,10-3-240,7 0 880,7-1-535,4 1-585,3 0-344,-1 2-897,-3 1 1761,-12-3-832,-13-1-152,-17-2-168</inkml:trace>
  <inkml:trace contextRef="#ctx0" brushRef="#br0" timeOffset="1">1 186 14723,'0'10'1833,"21"-9"-865,9-1-304,13-4 1072,7-2-487,5-2-289,1-3-296,3 7-984,-1-4 504,1-5-216,3-3-160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31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5 339 20044,'-1'0'157,"1"1"-1,-1 0 1,1 0-1,-1 0 1,1 0-1,0 0 0,-1 1 1,1-1-1,0 0 1,0 0-1,0 0 1,0 0-1,0 0 1,0 2-1,0-3-100,1 1 1,-1-1-1,1 1 1,-1-1-1,1 0 1,-1 1-1,1-1 1,0 0-1,-1 1 0,1-1 1,0 0-1,-1 0 1,1 0-1,0 0 1,-1 1-1,1-1 1,0 0-1,-1 0 0,1 0 1,0 0-1,-1-1 1,1 1-1,0 0 1,-1 0-1,1 0 0,0 0 1,-1-1-1,2 0 1,34-8 1131,-1-2-1,0-1 1,65-33 0,-67 27-1456,-1-1 0,-1-2 0,-1-1 0,-1-1 0,-1-2 0,49-55 0,-69 71-5,0-1 1,-1 0-1,0 0 0,-1-1 0,6-12 1,-25 55 157,-53 148 1990,54-139-1528,3-10-393,1 0 0,-5 44 0,12-70 32,1 1 0,0-1 0,0 0 0,2 10 0,10 18-138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43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16924,'3'11'1045,"-1"-1"1,-1 1 0,1 0 0,-2 0 0,0 0 0,-1 14 0,0-14-853,1 0 0,0 0 0,1 0 1,0 0-1,0 0 0,4 11 0,-5-20-177,1 0 0,0 0 0,-1-1 0,1 1 0,0 0 0,0 0-1,0-1 1,0 1 0,0 0 0,1-1 0,-1 1 0,0-1 0,1 0-1,-1 1 1,1-1 0,-1 0 0,1 0 0,0 0 0,-1 0 0,1 0-1,0 0 1,0-1 0,0 1 0,0 0 0,0-1 0,-1 0 0,1 1-1,0-1 1,0 0 0,0 0 0,0 0 0,0 0 0,0-1 0,0 1-1,0 0 1,0-1 0,0 1 0,2-2 0,6-1 36,-1-1-1,1 0 1,-1-1-1,0 0 1,16-12 0,5-6 134,-1-2 0,40-43 0,-69 68-181,1-1-1,-1 1 1,0-1-1,1 0 0,-1 1 1,1 0-1,-1-1 0,1 1 1,-1-1-1,1 1 1,-1-1-1,1 1 0,-1 0 1,1 0-1,0-1 0,-1 1 1,1 0-1,0 0 1,-1 0-1,1-1 0,0 1 1,0 1-2,-1-1 0,0 0 0,1 1 0,-1-1 0,0 0 1,0 1-1,1-1 0,-1 1 0,0-1 0,0 1 0,0-1 1,0 0-1,1 1 0,-1-1 0,0 1 0,0-1 0,0 1 1,0-1-1,0 1 0,0-1 0,0 1 0,0 0 0,-7 40 66,5-28-73,1-9 6,1-1 0,-1 1 0,1 0 0,0 0 0,0-1 0,1 1 1,-1 0-1,1 0 0,0-1 0,0 1 0,2 5 0,-2-8 2,0 0-1,0 1 1,0-1-1,0 0 1,0 1-1,0-1 1,1 0-1,-1 0 0,0 0 1,1 0-1,-1 0 1,1-1-1,-1 1 1,1 0-1,0-1 1,-1 1-1,1-1 1,0 1-1,-1-1 1,1 0-1,0 0 1,-1 0-1,1 0 1,0 0-1,0 0 1,-1 0-1,3-1 1,10-1 18,0-1 0,-1-1 1,1 0-1,-1-1 0,0 0 1,0-1-1,17-11 1,7-6-70,36-32 0,-66 50-603,-1 0-1,-1 0 1,1-1-1,-1 1 1,5-8 0,-5 1-145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43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 18076,'5'8'1944,"18"-8"-992,3-2-343,11-8 951,9-3-224,13 0-280,0-6-199,7 3-361,-5 1-280,-11 7-696,-5 3-400,-14 6 1080,-12 1-384,-25 2-169,-11 3-95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44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16564,'12'6'2016,"14"-5"-992,5-4-392,11-3 937,5 1-185,5-4-664,4 3-696,2 1 192,3 3-144,-3-6-264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44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0 210 18388,'5'7'476,"0"0"-1,-1 0 1,0 1 0,0-1-1,-1 1 1,0 0 0,-1 0 0,0 0-1,0 0 1,1 10 0,2 4-73,33 181 806,-30-154-1030,-8-48-161,0 0-1,0 0 0,0 1 1,0-1-1,1 0 1,-1 0-1,0 0 1,1 0-1,-1 0 1,1 0-1,-1 0 1,1 0-1,-1 0 0,1 0 1,0 0-1,-1 0 1,3 1-1,-3-2 0,1 0 0,-1 0 0,1 0 0,-1 0 0,1 0 0,-1 0 1,1 0-1,-1 0 0,1 0 0,-1 0 0,1-1 0,-1 1 0,0 0 0,1 0 0,-1 0 0,1-1 0,-1 1 0,1 0 0,-1 0 0,0-1 0,1 1 0,-1 0 0,0-1 0,1 1 0,-1-1 0,1 0 0,2-4 94,0 1 1,0-1-1,0 0 0,-1-1 0,3-6 1,4-16 99,-2 0 0,-1 0 1,2-33-1,1-88 27,1-3-232,-10 148-6,0 1 0,1-1 0,-1 0 0,1 1 0,0-1 0,0 0 0,4-5 0,-5 8 1,1 0-1,0 0 0,0 0 0,0 0 1,0 0-1,0 0 0,0 0 0,1 0 1,-1 0-1,0 1 0,0-1 0,1 0 0,-1 1 1,0-1-1,1 1 0,-1 0 0,0-1 1,1 1-1,-1 0 0,1 0 0,2 0 1,178-2 52,53-2-34,78-20-205,26-2-239,-323 25 383,-11 0 36,0 0 1,-1 1-1,1 0 1,0 0-1,0 0 1,-1 0-1,1 1 1,0 0-1,6 2 0,-11-3 7,1 0-1,-1 1 0,1-1 0,-1 0 0,1 1 0,-1-1 0,0 1 0,1-1 1,-1 1-1,0-1 0,1 1 0,-1-1 0,0 1 0,1-1 0,-1 1 0,0 0 1,0-1-1,0 1 0,0-1 0,1 1 0,-1-1 0,0 1 0,0 0 0,0-1 0,0 1 1,0-1-1,-1 1 0,1 0 0,0-1 0,0 1 0,0-1 0,0 1 0,-1 0 1,-11 24 181,6-13-47,-5 15 96,8-22-266,0 0 1,1 0 0,-1 0-1,1 1 1,1-1-1,-1 1 1,1 0-1,0-1 1,0 1-1,0 0 1,1 0-1,0 11 1,0-17 38,0 0 1,0 0 0,0 1 0,0-1 0,0 0-1,0 0 1,0 0 0,0 1 0,0-1 0,0 0-1,0 0 1,0 0 0,0 1 0,0-1 0,0 0-1,1 0 1,-1 1 0,0-1 0,0 0 0,0 0-1,0 0 1,0 0 0,0 1 0,0-1 0,1 0-1,-1 0 1,0 0 0,0 0 0,0 0 0,0 1-1,1-1 1,-1 0 0,0 0 0,0 0 0,0 0-1,1 0 1,-1 0 0,0 0 0,0 0 0,0 0-1,1 0 1,-1 0 0,0 0 0,0 0 0,1 0-1,2-10-147,-3-3-97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45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17468,'2'2'323,"0"1"-1,-1-1 1,1 1 0,-1-1 0,0 1 0,0-1 0,0 1 0,0 0-1,0 0 1,-1-1 0,1 1 0,-1 0 0,0 0 0,0 0-1,0-1 1,0 6 0,-9 48 1880,8-51-1995,-9 29 471,0-1 0,-25 51 1,19-46-340,15-37-329,1 0 0,-1 0 0,1 1 0,-1-1 0,1 0 0,-1 0 0,1 0 0,0 0 0,0 1 1,0-1-1,0 0 0,0 0 0,0 1 0,0-1 0,0 0 0,0 0 0,1 0 0,-1 2 0,1-2-4,-1 0-1,1-1 0,0 1 0,-1 0 0,1-1 0,0 1 0,-1-1 0,1 1 0,0-1 0,-1 0 0,1 1 0,0-1 0,0 0 1,0 1-1,-1-1 0,1 0 0,0 0 0,0 0 0,0 1 0,1-1 0,5 0 14,1-1 1,0 0-1,-1 0 1,14-3-1,-11 2-10,40-10-42,138-22-2317,-153 31 1900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48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1 18804,'-42'69'4349,"-82"126"-4462,113-182-881,10-13 969,1 0 0,0 0-1,0 0 1,0 0 0,0 0 0,0 0 0,0 0 0,-1 0-1,1 0 1,0 0 0,0 0 0,0 0 0,0 0 0,0 0-1,0 0 1,-1 0 0,1 0 0,0 0 0,0-1 0,0 1-1,0 0 1,0 0 0,0 0 0,0 0 0,0 0 0,0 0 0,-1 0-1,1-1 1,0 1 0,0 0 0,0 0 0,0 0 0,0 0-1,0 0 1,0 0 0,0-1 0,0 1 0,0 0 0,0 0-1,0 0 1,0 0 0,0 0 0,0 0 0,0-1 0,0 1-1,0 0 1,0 0 0,0 0 0,0 0 0,0 0 0,1-1-1,6-30-1128,4 2 383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49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13803,'8'-5'1646,"-5"7"-780,-2 11 1418,-2-10 164,-6 11-803,8-34 1557,0 35-2689,-1-7-504,1 0 1,-1 0-1,2 0 0,-1 0 1,1 0-1,1-1 1,-1 1-1,1-1 0,5 10 1,4 3-219,26 34 0,-32-47 72,2 10-2275,-8-12 587,-9-6 699,2-3 195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49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16892,'7'0'2048,"0"1"-1320,8-1-296,0-1 1025,6-4-841,1 1-480,0-3 144,-3 3-96,-6-1-280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16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27 21325,'5'-3'367,"-1"0"1,1 0-1,0 0 1,0 1-1,0-1 1,1 2 0,-1-1-1,0 0 1,1 1-1,-1 0 1,7 0 0,-9 0-283,1 1 0,0 0 0,-1 0 1,1 0-1,0 0 0,-1 0 1,1 1-1,0 0 0,-1 0 1,1 0-1,-1 0 0,1 1 1,-1-1-1,0 1 0,0 0 1,1-1-1,3 5 0,-6-5-81,0 1-1,0-1 1,0 0-1,-1 1 1,1-1-1,0 1 1,-1-1-1,1 1 1,-1-1-1,0 1 1,1-1-1,-1 1 1,0-1-1,0 1 1,0-1-1,0 1 1,0 0-1,0-1 1,0 1 0,-1-1-1,1 1 1,-1-1-1,1 1 1,-1-1-1,1 1 1,-1-1-1,0 1 1,0-1-1,0 0 1,0 1-1,-1 1 1,-5 6 1,0-1 0,-1 1 1,-10 8-1,13-12 16,-4 3 1,5-5-4,0 1 0,-1 0 0,2 1 1,-1-1-1,-4 6 0,8-9-15,-1 0 0,1 0-1,-1 0 1,1 0 0,-1 1 0,1-1-1,0 0 1,-1 0 0,1 0 0,0 0 0,0 0-1,0 0 1,0 1 0,0-1 0,0 0-1,0 0 1,1 0 0,-1 0 0,0 1 0,0-1-1,1 0 1,-1 0 0,1 0 0,-1 0-1,1 0 1,-1 0 0,1 0 0,0 0 0,0 0-1,-1-1 1,2 2 0,5 5-13,0 0-1,-1 1 1,0-1 0,0 1 0,-1 0 0,0 1-1,7 16 1,-10-19 0,0-1 0,-1 1 1,0 0-1,0-1 0,0 1 0,-1 0 0,1 0 0,-1 0 1,-1-1-1,1 1 0,-1 0 0,0 0 0,-1-1 0,-2 10 1,0-6 48,0 0 0,-1 0 0,1-1 0,-2 1 0,1-1 1,-1 0-1,-7 7 0,10-12 19,0 0 0,0 0 0,0 0 0,0 0 0,-1-1 0,1 0-1,-1 1 1,0-1 0,1 0 0,-1-1 0,0 1 0,0-1 0,0 0 0,0 0 0,0 0 0,-1 0 0,1-1 0,0 1 0,-5-1 0,8 0-84,0-1 1,0 1-1,-1 0 1,1 0-1,0 0 1,0-1-1,0 1 1,-1-1-1,1 1 0,0-1 1,0 1-1,0-1 1,0 0-1,0 0 1,0 1-1,0-1 1,0 0-1,0 0 1,1 0-1,-1 0 1,0 0-1,1 0 1,-1 0-1,0 0 0,1 0 1,-1 0-1,1-1 1,0 1-1,-1 0 1,1 0-1,0 0 1,0-1-1,-1 0 1,1-3-125,0-1 1,1 1-1,-1 0 0,1 0 1,0 0-1,3-8 1,4-14-283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50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9 487 15363,'-8'9'1993,"11"-11"246,18-16 415,170-158 1458,112-72-3477,-293 241-640,-5 2-102,-1 3-110,-1-1-1,1 1 0,-1-1 1,0 0-1,0 0 0,0 0 1,-1-1-1,5-5 0,-7 9 197,0 0-1,0-1 1,0 1-1,0 0 1,0-1-1,0 1 1,0 0-1,0 0 1,-1-1-1,1 1 1,0 0 0,0-1-1,0 1 1,0 0-1,0 0 1,0-1-1,-1 1 1,1 0-1,0 0 1,0-1-1,0 1 1,0 0-1,-1 0 1,1 0-1,0-1 1,0 1-1,-1 0 1,1 0-1,0 0 1,0 0-1,-1 0 1,1-1-1,0 1 1,-1 0-1,1 0 1,0 0-1,-1 0 1,1 0-1,0 0 1,0 0-1,-1 0 1,1 0-1,0 0 1,-1 0-1,1 0 1,0 0 0,0 0-1,-1 1 1,1-1-1,0 0 1,-1 0-1,1 0 1,0 1-1,-10 1-506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50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1 253 16379,'2'2'4706,"-2"-2"-4559,19-12 2030,26-23-421,-4-5-711,39-50 0,-15 16-402,-65 74-642,0 0 1,0-1-1,0 1 1,1 0-1,-1 0 0,0 0 1,0-1-1,0 1 1,0 0-1,0 0 0,1 0 1,-1 0-1,0-1 1,0 1-1,0 0 1,0 0-1,1 0 0,-1 0 1,0 0-1,0 0 1,1 0-1,-1 0 0,0 0 1,0-1-1,0 1 1,1 0-1,-1 0 1,0 0-1,0 0 0,1 0 1,-1 0-1,0 1 1,0-1-1,0 0 0,1 0 1,-1 0-1,0 0 1,0 0-1,1 0 0,-1 0 1,0 0-1,0 0 1,0 1-1,0-1 1,1 0-1,-1 0 0,4 15 13,-5 28-37,0-36 26,-3 57-26,-2 45-298,8-99 709,3-19-324,0-6-36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41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51 216 14539,'-3'2'214,"-1"-1"-79,0 1 0,0-1 0,1 1 0,-1 0 0,1 0 1,-1 1-1,1-1 0,0 1 0,0-1 0,0 1 0,0 0 0,-3 4 0,6-6-119,0-1 0,0 0 0,0 0-1,0 0 1,0 0 0,1 1 0,-1-1 0,0 0 0,0 0 0,0 0 0,0 0 0,1 1 0,-1-1 0,0 0 0,0 0-1,0 0 1,0 0 0,1 0 0,-1 0 0,0 0 0,0 0 0,0 1 0,1-1 0,-1 0 0,0 0 0,0 0-1,0 0 1,1 0 0,-1 0 0,0 0 0,0 0 0,1 0 0,-1 0 0,0-1 0,0 1 0,0 0 0,1 0-1,-1 0 1,0 0 0,0 0 0,0 0 0,1-1 0,606-45 3462,-423 25-3280,1286-132-1710,-1208 130 800,-157 13 223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4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93 14363,'-3'3'1192,"16"-3"-720,17-2-95,26-2 479,20 0-160,30-1-96,17 1-16,25 1-96,11 0-72,16 0-168,3 0-88,-2 3-144,0-2-168,-11-1-480,-7-3 1552,-15-7-912,-7-3-24,-23-8 16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47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95 18740,'-8'0'2505,"11"-5"-2137,12-6 840,11 2-256,12-2-368,5-1-224,11 2-272,3 0-72,2 0-264,-2 3-88,-4 3-408,-4-1-224,-14 4-384,-7 1 951,-16 1-239,-9 2-248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47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83 13307,'-26'23'1768,"6"-4"-1008,14-12-159,8-4 1055,18-9-480,10-2-152,13-8-280,6-1-111,7-2-433,2 2-296,0 1-737,-5 6 553,-5 1 72,-6-1-128,-2 3-152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48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0 18516,'0'0'86,"1"0"0,0 0 1,-1 1-1,1-1 0,-1 0 1,1 0-1,0 0 0,-1 1 0,1-1 1,-1 0-1,1 1 0,-1-1 0,1 0 1,-1 1-1,1-1 0,-1 1 1,1-1-1,-1 1 0,1-1 0,-1 1 1,0-1-1,1 1 0,-1-1 0,0 1 1,1-1-1,-1 1 0,0 0 1,0-1-1,0 1 0,0 0 0,0-1 1,1 1-1,-1-1 0,0 1 0,0 0 1,-1-1-1,1 1 0,0 0 1,0-1-1,0 1 0,0 0 0,0-1 1,-1 1-1,0 0 0,-12 38 825,10-31-711,-46 96 244,0 0-302,42-87-138,1 0 0,1 0 0,1 1 1,-3 20-1,6-35-7,1 0-1,-1 1 1,1-1 0,0 0 0,0 1 0,1-1-1,-1 0 1,1 0 0,0 1 0,-1-1-1,3 4 1,-2-6 0,-1 0-1,1 0 1,0 0 0,0 0-1,0 0 1,0 0 0,0 0-1,0-1 1,0 1-1,0 0 1,1 0 0,-1-1-1,0 1 1,0-1 0,1 1-1,-1-1 1,0 0-1,1 1 1,-1-1 0,0 0-1,1 0 1,-1 0-1,0 0 1,1 0 0,-1 0-1,0 0 1,1 0 0,-1-1-1,2 0 1,22-5-31,0-1 0,-1-2 1,26-12-1,9-3-6,49-13-280,121-26 0,-185 53 180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51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 16548,'-5'9'393,"1"-1"1,0 1 0,0 1-1,1-1 1,1 0 0,-4 18-1,2-6 99,-2 5-182,0 0 1,2 0-1,2 0 1,-1 33-1,3-57-299,0-1 1,0 1-1,1-1 0,-1 1 0,0 0 1,0-1-1,1 0 0,-1 1 0,1-1 1,0 1-1,-1-1 0,1 0 0,0 1 1,1 1-1,-1-3-2,-1 1 0,1-1 0,-1 1 1,1-1-1,0 0 0,-1 1 0,1-1 0,0 0 0,-1 0 1,1 1-1,0-1 0,-1 0 0,1 0 0,0 0 0,0 0 1,-1 0-1,1 0 0,0 0 0,0 0 0,-1 0 0,2 0 1,1-1 11,0-1 0,1 1 0,-1 0 0,0-1 0,0 0 0,-1 0 1,1 0-1,0 0 0,-1 0 0,1 0 0,3-5 0,21-27 304,32-54-1,-19 27 213,-28 47-121,-11 24-112,-13 30 8,10-35-290,-5 19 48,0-1 1,1 1 0,2 1 0,-4 46 0,8-69-57,0-1 0,0 1 0,0 0 0,0-1 0,0 1-1,0 0 1,0-1 0,1 1 0,-1 0 0,1-1 0,-1 1 0,1-1 0,0 1-1,0-1 1,-1 1 0,1-1 0,0 1 0,0-1 0,3 3 0,-3-4 5,0 1 1,1-1 0,-1 1 0,0-1 0,0 1 0,1-1 0,-1 0 0,1 0 0,-1 1-1,0-1 1,1 0 0,-1 0 0,1 0 0,-1-1 0,0 1 0,1 0 0,-1-1 0,3 0-1,3-2 73,1 0 0,-1-1 0,0 0 0,0 0-1,0-1 1,10-9 0,4-5 102,-1-1 0,0 0 0,-2-2 0,0 0 0,28-48 0,-44 66-371,-1 0-1,1 1 1,-1-1-1,0 0 1,0 0-1,-1 0 1,1 0-1,-1-7 1,2-12-988,-1 14 601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51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4 18620,'6'-3'2700,"-8"12"-1740,-11 17-244,-107 161 400,6-11-1120,101-147-50,13-29 52,0 0 1,0 0-1,-1 1 0,1-1 1,0 0-1,0 0 1,0 0-1,0 0 1,0 1-1,0-1 0,0 0 1,0 0-1,0 0 1,0 1-1,0-1 1,0 0-1,0 0 0,0 0 1,0 1-1,0-1 1,0 0-1,0 0 1,0 0-1,0 1 1,0-1-1,1 0 0,-1 0 1,0 0-1,0 0 1,0 1-1,0-1 1,0 0-1,0 0 0,1 0 1,-1 0-1,0 0 1,0 0-1,0 1 1,14-10-96,-5 1 57,-1-1 1,0 0-1,-1 0 1,0-1-1,6-10 0,28-57-92,-34 63 112,-1 1-28,-1 1 0,0-1 0,0 0-1,3-17 1,-40 116-384,25-61 431,2 0 1,-3 26-1,7-42 35,0-1 0,1 1 0,0 0-1,0-1 1,1 1 0,0-1 0,1 1-1,0-1 1,5 15 0,-2-11 175,-11-19 20,-4-5-159,-8-8 41,-58-69 116,65 74-201,0-1 0,0 0 0,2-1 0,-8-18 0,16 35-23,1-1-1,0 1 0,0-1 0,-1 1 1,1 0-1,0-1 0,0 1 1,0-1-1,0 1 0,0-1 1,0 1-1,-1-1 0,1 1 1,0-1-1,0 1 0,1-1 1,-1 1-1,0-1 0,0 1 1,0-1-1,0 1 0,0-1 1,0 1-1,1-1 0,-1 1 1,0 0-1,0-1 0,1 1 1,-1-1-1,1 0 0,0 1 3,0 0-1,0-1 0,0 1 1,0 0-1,0-1 0,0 1 1,0 0-1,0 0 0,0 0 1,0 0-1,0 0 0,1 0 1,1 1-1,45 13 97,-34-9-61,237 59-690,-200-50 518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52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17484,'4'-2'167,"0"0"1,0 1 0,0 0 0,1-1 0,-1 1-1,0 1 1,0-1 0,1 1 0,-1-1-1,0 1 1,0 1 0,8 0 0,56 13 391,-53-10-353,246 53 71,-259-57-280,-1 0 0,0 0 0,1 0 0,-1 0 0,1 1 0,-1-1 0,0 1 0,1-1 0,-1 1 0,0-1 0,0 1 0,1 0 0,-1-1 0,0 1 0,0 0 0,0 0 0,0 0 0,0 0 0,0 0 0,0 0 0,2 3 0,-3-2 0,0 0-1,0 0 0,-1 0 0,1 0 0,0 0 0,-1 0 0,1 0 0,-1 0 0,0 0 1,0 0-1,0 0 0,0-1 0,0 1 0,-2 3 0,-209 318 1607,209-318-1536,0-1 1,0 0-1,0 0 0,0 0 0,0 0 0,-1-1 1,0 1-1,1-1 0,-1 0 0,-1 0 0,1-1 1,0 1-1,-1-1 0,-5 3 0,6-5 13,2-3 59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18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396 23 16115,'1'-1'95,"-1"0"0,0 0-1,0-1 1,0 1 0,0 0-1,0 0 1,0 0 0,0-1-1,-1 1 1,1 0 0,0 0-1,-1 0 1,1 0 0,-1 0 0,0-2-1,1 3-60,-1-1 0,1 1-1,0 0 1,-1 0 0,1-1-1,-1 1 1,1 0 0,0 0-1,-1 0 1,1 0-1,-1 0 1,1 0 0,-1 0-1,1-1 1,0 1 0,-1 0-1,1 0 1,-1 1 0,1-1-1,-1 0 1,1 0 0,-1 0-1,1 0 1,0 0 0,-1 0-1,1 1 1,-1-1 0,-3 2 93,1 1 0,-1-1 0,1 1 1,0-1-1,0 1 0,0 0 0,0 0 0,-2 4 1,-44 64 911,-58 116 1,67-111-483,3 2 1,-39 125 0,66-169-469,1 1 0,2-1 0,1 2 0,2-1 0,1 0 0,2 1 0,1 0 0,10 66 0,-7-89-158,0 0 1,1-1 0,0 1 0,1-1 0,0 0-1,1 0 1,0 0 0,10 12 0,-12-17-18,2-1 0,-1 0 0,1 0 1,0 0-1,1-1 0,-1 1 0,1-1 0,0-1 1,0 0-1,0 0 0,1 0 0,-1-1 0,17 5 0,-13-5 2,-1-1 0,1-1 0,13 1 0,30-5-366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16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1 321 16067,'9'-1'404,"1"-1"-1,-1 0 0,0 0 0,0-1 0,0 0 1,0-1-1,-1 0 0,1 0 0,-1 0 1,0-2-1,9-6 0,4-2 150,22-12-140,-1-3 1,-1-1-1,-2-2 0,37-39 0,-73 68-394,1-1 23,0-1 1,0 1-1,0-1 0,0 1 0,-1-1 0,1 0 1,-1 0-1,-1-1 0,1 1 0,-1-1 0,3-8 0,-5 14-38,0 0-1,0 1 0,0-1 0,0 0 0,0 0 0,0 0 0,-1 0 0,1 0 1,0 0-1,0 0 0,0 0 0,0 0 0,0 0 0,0 0 0,0 0 1,0 1-1,0-1 0,0 0 0,0 0 0,-1 0 0,1 0 0,0 0 0,0 0 1,0 0-1,0 0 0,0 0 0,0 0 0,0 0 0,0 0 0,0 0 0,-1 0 1,1 0-1,0 0 0,0 0 0,0 0 0,0 0 0,0 0 0,0 0 0,0 0 1,0-1-1,0 1 0,-1 0 0,1 0 0,0 0 0,0 0 0,0 0 1,0 0-1,0 0 0,0 0 0,0 0 0,0 0 0,0 0 0,0 0 0,0-1 1,0 1-1,0 0 0,0 0 0,0 0 0,0 0 0,0 0 0,0 0 0,0 0 1,0 0-1,0 0 0,0-1 0,-12 13 68,-10 17-31,13-11-21,1-1 1,1 1-1,1 0 1,0 0 0,-6 35-1,11-44-89,0 1 1,0-1-1,1 0 0,0 0 1,0 1-1,1-1 0,0 0 1,1 0-1,0 0 0,0 0 0,1 0 1,0 0-1,1-1 0,5 9 1,-9-15 6,1 0 0,0 0 0,0 0 0,0-1 1,1 1-1,-1 0 0,0-1 0,1 1 1,-1-1-1,1 0 0,-1 1 0,1-1 0,0 0 1,0 0-1,-1 0 0,1 0 0,0 0 0,0-1 1,0 1-1,0 0 0,0-1 0,4 1 0,3-4-375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16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1 213 14331,'8'13'1928,"11"-12"-1031,25-15-281,11-6 1328,18-6-824,11-1-79,12-2-161,5 2-152,-4 5-416,-8 4-336,-20 6 1232,-9-1-1040,-27 3-32,-16 2-16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17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2 165 17148,'-2'41'1332,"2"1"0,7 57 1,-4-81-1147,0-1 0,1 0 0,1 0 0,0 0 0,1 0-1,1-1 1,1 0 0,11 18 0,-17-31-124,0 1-1,1-1 1,-1 0 0,1-1-1,-1 1 1,1 0-1,0-1 1,0 1 0,0-1-1,1 0 1,-1 0 0,0 0-1,1 0 1,-1-1-1,7 2 1,-7-2 1,0-1-1,0 1 1,0-1 0,0 0 0,1-1-1,-1 1 1,0 0 0,0-1 0,0 0-1,0 0 1,0 0 0,0 0 0,-1 0-1,1 0 1,0-1 0,0 1-1,-1-1 1,1 0 0,2-3 0,9-8 132,-1 0 1,0-1-1,-1-1 1,0 0-1,-2-1 1,0 0-1,9-19 1,-2 0-122,-3-1 0,16-54 1,-6-24-283,-18 81 58,-6 32 145,0 1-1,0-1 0,0 1 0,0 0 1,1-1-1,-1 1 0,0-1 1,0 1-1,0-1 0,1 1 0,-1 0 1,0-1-1,1 1 0,-1 0 1,0-1-1,1 1 0,-1 0 0,0-1 1,1 1-1,-1 0 0,0 0 1,1-1-1,-1 1 0,1 0 0,-1 0 1,1 0-1,-1 0 0,1-1 1,-1 1-1,0 0 0,1 0 0,-1 0 1,1 0-1,-1 0 0,2 0 1,17 5-22,-13-2 7,14 1 1,0-1 0,0 0 0,1-1 0,-1-2 0,0 0 0,39-5 0,118-32-64,-65 1-37,-43 13 12,-53 22-1,-15 1 107,-1 0-1,0 0 1,0 0-1,0 0 1,1 0 0,-1 1-1,0-1 1,0 0-1,0 0 1,1 0-1,-1 1 1,0-1 0,0 0-1,0 0 1,0 0-1,0 1 1,0-1-1,1 0 1,-1 0 0,0 1-1,0-1 1,0 0-1,0 0 1,0 1-1,0-1 1,0 0 0,0 0-1,0 1 1,0-1-1,0 0 1,0 0-1,0 1 1,-14 25-79,8-15 78,-1 5 17,-10 30 1,16-41-28,0 0 1,0 0-1,0 0 0,0 0 1,1 1-1,-1-1 0,2 0 0,-1 0 1,0 1-1,3 7 0,-3-12-9,0 0-1,1 0 1,-1 0-1,0 0 1,1 0-1,-1 0 1,1 0-1,0 0 1,-1 0-1,1 0 1,0 0-1,-1 0 1,1-1-1,0 1 1,0 0-1,0-1 1,0 1-1,0 0 1,-1-1-1,1 1 1,0-1-1,0 1 1,1-1-1,-1 0 1,0 0-1,0 1 1,0-1-1,0 0 1,1 0-1,1-1-153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17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 21653,'0'0'66,"1"0"0,-1 1 0,1-1 0,-1 0 0,0 1 0,1-1 1,-1 1-1,0-1 0,0 1 0,1-1 0,-1 1 0,0-1 0,0 1 1,0-1-1,1 1 0,-1-1 0,0 1 0,0-1 0,0 1 0,0-1 0,0 1 1,0-1-1,0 1 0,0-1 0,-1 1 0,1-1 0,0 1 0,0 0 1,-7 19-6,5-14 141,-11 29 319,-5 14-194,1 0 1,2 2-1,-12 82 0,26-132-323,1 0-1,0 0 0,0 0 1,-1-1-1,1 1 1,0 0-1,0 0 0,0 0 1,0 0-1,0 0 1,0 0-1,0-1 0,1 1 1,-1 0-1,0 0 1,0 0-1,1 0 0,-1-1 1,0 1-1,1 0 1,-1 0-1,1 0 0,-1-1 1,1 1-1,-1 0 1,1-1-1,0 1 0,-1-1 1,1 1-1,0-1 1,-1 1-1,1-1 0,0 1 1,0-1-1,-1 1 1,1-1-1,0 0 0,0 1 1,0-1-1,0 0 1,0 0-1,-1 0 0,1 0 1,0 0-1,1 0 1,4-1 15,-1 0 0,1 0 1,-1-1-1,1 1 0,8-6 1,-6 4-6,18-6-165,1 1 0,47-7 0,-24 5-1060,-39 8 1060,0-1 1,0 0-1,-1-1 1,14-6-1,12-12-314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18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20796,'19'-5'1817,"15"-8"-1313,12 3-200,14 4 656,3-1-192,6 4-504,-2 3-288,-8 6-920,-10-1-808,-19 11 1448,-14 0-304,-29-3-217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18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14475,'27'-3'2209,"14"-1"-1209,5-1-392,10-5 1912,3 0-1959,5-1 7,2 4-128,-4 4-448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18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1 525 15059,'0'0'40,"0"0"-1,0 0 1,0 0-1,0 0 1,0 0-1,0 1 0,0-1 1,0 0-1,0 0 1,0 0-1,0 0 1,0 0-1,0 0 1,0 1-1,0-1 1,0 0-1,0 0 1,0 0-1,1 0 0,-1 0 1,0 0-1,0 0 1,0 0-1,0 1 1,0-1-1,0 0 1,0 0-1,1 0 1,-1 0-1,0 0 1,0 0-1,0 0 0,0 0 1,0 0-1,1 0 1,-1 0-1,0 0 1,0 0-1,0 0 1,0 0-1,0 0 1,1 0-1,-1 0 1,0 0-1,0 0 1,0 0-1,12-5 732,16-14-313,-23 15-116,-4 3-308,298-221 5293,-243 176-5009,-3-2-1,-2-3 1,52-66-1,-91 104-376,-12 12 58,0 1 0,0 0 0,1 0 0,-1 0 0,0 0 0,0 0 0,0 0 0,0 0-1,0 0 1,0 0 0,0 0 0,0 0 0,0 0 0,0 0 0,1 0 0,-1 0 0,0 0 0,0 0 0,0 0 0,0 0 0,0 0-1,0 0 1,0 0 0,0 0 0,0 0 0,1 0 0,-1 0 0,0 0 0,0 0 0,0 0 0,0 0 0,0 0 0,0 0 0,0 0-1,0 0 1,0 0 0,0 0 0,0 0 0,1 1 0,-1-1 0,0 0 0,0 0 0,0 0 0,0 0 0,0 0 0,0 0 0,0 0-1,0 0 1,0 0 0,0 0 0,0 1 0,0-1 0,0 0 0,0 0 0,0 0 0,0 0 0,0 0 0,0 0 0,0 0 0,0 0-1,0 0 1,0 1 0,-7 26-119,3-12 88,-7 33 0,2 0 0,-5 73 0,14-107-144,-1 0 0,2-1 0,0 1 0,0 0 0,1-1 0,1 1 0,1-1 0,0 0 0,0 0 0,1 0 0,1-1 0,0 1 0,15 20 0,-18-30-240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19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1 254 16676,'18'0'1840,"38"-3"-1024,17-12-248,25-8 1137,15 0-641,16 0-192,4-4-136,6 5-576,-1 2-248,-16 3-696,-10-2-312,-21-1 832,-10 0-216,-27-1-184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19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0 277 15539,'2'41'1055,"3"0"0,1 0 0,1 0 0,25 74 0,-28-102-903,0-1 0,1 1-1,0 0 1,0-1 0,2 0 0,0-1 0,0 1 0,15 17 0,-21-28-121,0-1 1,0 1-1,0 0 1,0 0-1,0 0 1,0-1-1,0 1 1,0-1-1,1 1 1,-1-1-1,0 1 1,0-1-1,1 0 1,-1 1-1,0-1 1,1 0-1,-1 0 1,0 0-1,1 0 0,-1 0 1,0 0-1,0-1 1,1 1-1,-1 0 1,0-1-1,1 1 1,-1-1-1,0 1 1,0-1-1,0 1 1,0-1-1,0 0 1,1 0-1,-1 1 1,0-1-1,0-1 1,5-4 105,0 0 1,-1 0-1,0-1 1,7-10-1,-11 15-116,30-50 523,-2-2-1,38-98 1,18-120-365,-85 271-182,0 0 0,1 1 0,-1-1 0,0 0 0,0 0-1,1 1 1,-1-1 0,0 0 0,1 1 0,-1-1 0,1 0 0,-1 1-1,1-1 1,-1 1 0,1-1 0,-1 1 0,1-1 0,0 1 0,-1-1-1,1 1 1,0-1 0,-1 1 0,1 0 0,0 0 0,0-1 0,-1 1-1,1 0 1,0 0 0,0 0 0,-1 0 0,1 0 0,0 0 0,0 0 0,-1 0-1,2 0 1,28 10-34,-20-5 31,28 7 51,0-2-1,1-1 1,0-2-1,75 4 1,162-16 196,-172-3-419,-1-5-1,0-4 1,-1-4 0,166-58-1,-263 77 157,1-1 8,0 1-1,0 0 0,-1 1 1,11-2-1,-15 3 16,-1 0-1,0 0 1,1 0 0,-1 0-1,0 0 1,1 0 0,-1 0-1,0 0 1,1 0 0,-1 0-1,0 0 1,1 0 0,-1 0-1,0 0 1,0 0 0,1 1-1,-1-1 1,0 0 0,1 0-1,-1 0 1,0 1 0,0-1-1,1 0 1,-1 0 0,0 1-1,0-1 1,0 0 0,1 0-1,-1 1 1,0-1 0,0 0-1,0 1 1,0-1 0,0 2 4,0 0 0,0-1 1,-1 1-1,1-1 0,0 1 1,-1-1-1,0 1 1,1-1-1,-1 1 0,0-1 1,0 0-1,-1 2 0,-10 18-58,1 0-1,0 0 1,2 1-1,0 0 1,2 1-1,-9 40 1,7-30-315,1-22 158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0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1 230 16620,'4'1'274,"-1"0"0,1-1 0,0 1 1,0-1-1,0 0 0,-1 0 0,1 0 1,0 0-1,0-1 0,0 1 1,-1-1-1,1 0 0,6-3 0,-3 2 57,36-11 1370,0-3 0,78-39 0,-89 38-1438,-1-2-1,-2-1 1,0-1-1,32-30 1,-47 40-344,-14 11 79,0-1 0,1 1 0,-1 0-1,0 0 1,0 0 0,0 0 0,0 0 0,0 0-1,1 0 1,-1 0 0,0 1 0,0-1 0,0 0-1,0 0 1,0 0 0,0 0 0,1 0 0,-1 0-1,0 0 1,0 0 0,0 0 0,0 0 0,0 0-1,0 0 1,0 0 0,0 1 0,1-1 0,-1 0-1,0 0 1,0 0 0,0 0 0,0 0 0,0 0-1,0 1 1,0-1 0,0 0 0,0 0 0,0 0-1,0 0 1,0 0 0,0 0 0,0 1 0,0-1-1,0 0 1,0 0 0,0 0 0,0 0 0,0 0-1,0 0 1,0 1 0,0-1 0,-10 31-222,4-16 167,6-13 36,-7 24-104,-4 30 0,10-49-52,0 0 0,1 0 0,0 0 0,0 0-1,0-1 1,1 1 0,0 0 0,0 0 0,5 12 0,-6-18 115,0 0 0,1 0 0,-1 0 0,1 0 0,-1 0 0,1 0 1,-1 0-1,1-1 0,-1 1 0,1 0 0,0 0 0,-1-1 0,1 1 0,0 0 0,-1-1 0,1 1 0,0 0 1,0-1-1,0 1 0,0-1 0,0 0 0,0 1 0,0-1 0,0 0 0,-1 1 0,1-1 0,0 0 0,0 0 0,0 0 1,0 0-1,0 0 0,2 0 0,8-3-586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18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0 13299,'2'0'1440,"-1"2"-1016,6 8-48,0 10 1137,6 11-681,-1 8-88,2 12-184,-1 8-56,-4 16 8,-2 11 16,-10 10-175,-9 4-105,-15 9-176,-9 9-216,-12 5-521,-8 1 593,-9-3-80,2-6-112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0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1 169 19556,'10'19'1913,"3"-9"-1313,0-6-232,10-4 864,7 0-712,8-7-992,0-1 568,5-10-288,0-7-144</inkml:trace>
  <inkml:trace contextRef="#ctx0" brushRef="#br0" timeOffset="1">415 0 16452,'-44'133'7204,"43"-131"-7136,-12 27 282,-1-1 1,-1 0-1,-1-1 1,-30 37-1,45-63-349,0 0-1,0 0 0,0 0 1,0 0-1,1 0 1,-1 1-1,0-1 1,1 0-1,-1 0 0,1 1 1,0-1-1,-1 0 1,1 1-1,0-1 1,0 1-1,0-1 1,0 0-1,0 3 0,0-3 2,1-1 0,-1 1-1,1 0 1,-1 0 0,1 0-1,-1 0 1,1-1 0,-1 1 0,1 0-1,0-1 1,0 1 0,-1 0-1,1-1 1,0 1 0,0-1-1,0 1 1,0-1 0,0 1-1,1 0 1,6 1-16,0-1 0,0 1 0,0-1 0,16 0 0,-16-1-39,28 1 184,1-1 0,53-8 0,-52-2-73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1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27 15539,'-9'6'1577,"15"-2"-833,11-2-248,20-4 888,9 0-416,9-4-335,5 0-273,-3 0-560,-1-1-321,-16 0 441,-8 4-184,-31 3-96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1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1 350 15603,'10'6'1857,"16"1"-1009,7-7-328,15 0 1016,7-4-936,5-5 1353,-3-2-1329,5-4-232,-6-2-56</inkml:trace>
  <inkml:trace contextRef="#ctx0" brushRef="#br0" timeOffset="1">683 1 18012,'16'10'1344,"-2"2"-1088,0-2-120,1 11 400,-2 1-200,-8 3-144,-2 1-88,-10 5-80,-4 4-8,-12-2 32,-3 1-8,-7-3 41,0 1-178,3-6 138,-2-3-25,17-9 16,4-4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2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2 357 16259,'0'1'85,"0"-1"-1,-1 1 0,1 0 0,0 0 1,0 0-1,0 0 0,-1 0 0,1 0 1,0 0-1,0 0 0,0 0 0,1 0 1,-1 0-1,0 0 0,0 0 0,0 0 1,1 0-1,-1 0 0,0 0 0,1-1 0,-1 1 1,1 0-1,-1 0 0,1 0 0,0-1 1,0 2-1,1-1 2,-1 0 1,1-1-1,-1 0 1,0 1-1,1-1 1,-1 0-1,1 0 1,-1 1-1,1-1 1,-1 0-1,1-1 1,-1 1-1,1 0 0,-1 0 1,3-1-1,7-3 356,0 0 0,0 0 0,17-11 0,6-4-149,0-2 1,-2-1 0,-1-2 0,0-1 0,-2-2-1,-1 0 1,-1-2 0,-2-1 0,26-39 0,-47 64-285,12-23 18,-15 26-26,-1 1 0,1-1-1,0 1 1,-1-1-1,0 1 1,1-1-1,-1 1 1,0-1 0,0 1-1,0-1 1,0 0-1,0 1 1,0-1 0,0 1-1,0-1 1,-1-2-1,1 4 0,-1 0 0,1 0 0,0-1 0,0 1 0,0 0 0,0 0 0,0 0 0,0 0-1,-1 0 1,1 0 0,0 0 0,0-1 0,0 1 0,0 0 0,0 0 0,-1 0 0,1 0 0,0 0 0,0 0-1,0 0 1,0 0 0,-1 0 0,1 0 0,0 0 0,0 0 0,0 0 0,0 0 0,-1 0 0,1 0 0,0 0-1,0 0 1,0 0 0,0 0 0,-1 0 0,1 1 0,0-1 0,0 0 0,0 0 0,0 0 0,0 0 0,-1 0 0,1 0-1,0 0 1,0 1 0,-7 6-12,0 4-1,1 1 0,0-1 0,1 1 0,0 0 0,1 1 0,1-1 0,-5 24-1,3 0-2,0 56 0,6-65-538,1 0-1,2 0 1,0-1 0,15 47-1,-16-60 102,1 3-72,-4-8-189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3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18340,'23'3'1776,"16"-13"-1056,7-3-279,24-4 727,7-2-144,8 1-248,-2 2-256,-11 5-760,-9-2-448,-17 10 624,-11 3-144,-33 0-168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3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111 328 16780,'-16'32'1486,"3"1"1,-19 67-1,7-21-4,20-64-1282,1-5-100,1-1 0,-1 1 1,2 0-1,0 0 1,0 0-1,-1 20 1,3-29-90,0 1 1,0-1-1,1 0 1,-1 0-1,0 0 1,0 0-1,1 0 1,-1 0-1,0 0 1,1 0-1,-1 0 1,1 0-1,-1 0 1,1 0-1,0-1 1,-1 1-1,1 0 1,0 0-1,0 0 1,0-1-1,-1 1 1,1 0-1,0-1 1,0 1-1,0-1 1,0 1-1,0-1 1,0 0-1,0 1 1,0-1-1,0 0 1,0 0-1,0 1 1,0-1-1,1 0 1,-1 0-1,0 0 1,0 0-1,0-1 1,1 1-1,5-1 53,1-1 0,-1 1 1,0-1-1,11-5 0,13-6-56,0 2 1,1 0-1,0 3 1,1 0-1,0 3 1,0 0-1,0 2 0,37 2 1,0 4-397,-46-5 105</inkml:trace>
  <inkml:trace contextRef="#ctx0" brushRef="#br0" timeOffset="1">1045 105 22085,'37'-10'1584,"8"-2"-1272,4 0-248,6 2-16,1-6-520,-5 3 448,-7 2-192,-11-9-176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3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18468,'46'-3'2048,"8"-1"-1383,13-6-593,6-2 960,3-2-568,-4 4 40,-13 3-536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4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1 431 18140,'1'0'135,"0"0"-1,0 0 1,1 0 0,-1-1 0,0 1 0,0 0-1,0 0 1,0-1 0,1 1 0,-1 0-1,0-1 1,0 1 0,0-1 0,0 1 0,0-1-1,0 0 1,0 0 0,2-1 0,3-3 150,15-8 259,223-149 2961,-14-19-2709,-224 176-802,1-1 0,-1 0 1,-1 0-1,1 0 0,-1-1 1,6-8-1,-11 15 3,0 0 1,0-1 0,0 1-1,0 0 1,0 0-1,1-1 1,-1 1 0,0 0-1,0 0 1,0-1-1,0 1 1,0 0 0,0 0-1,0-1 1,0 1-1,0 0 1,0 0 0,0-1-1,0 1 1,0 0-1,0 0 1,0-1 0,0 1-1,0 0 1,0 0-1,0 0 1,0-1 0,-1 1-1,1 0 1,0 0-1,0-1 1,0 1 0,0 0-1,-1 0 1,1 0-1,0-1 1,0 1 0,0 0-1,-1 0 1,-11 1-63,-12 9-28,16-3 64,0 0-1,0 1 0,0 0 1,1 0-1,0 0 0,1 1 1,0 0-1,0 0 0,1 1 1,0 0-1,-6 17 0,5-9-17,1 0 0,0 0-1,1 1 1,2 0 0,-2 36-1,5-39-299,0 0 1,1-1-1,8 27 0,1 12-3726,-12-54 3173,-6-6-297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4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0 164 17996,'36'-3'1752,"23"-10"-928,17-3-303,24-1 703,5 0-120,8 3-288,-1 1-256,-11 1-824,-5 4-432,-20-4 584,-14-4-160,-25-7-160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5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5 331 14915,'0'1'164,"-1"0"0,1 0-1,-1-1 1,1 1 0,-1 0 0,1 0 0,0 0-1,-1 0 1,1 0 0,0 0 0,0 0-1,0 0 1,0 0 0,0 0 0,0-1-1,0 1 1,0 0 0,0 0 0,0 0 0,0 0-1,1 0 1,-1 0 0,1 1 0,0-1-5,0 0 0,-1-1 0,1 1 0,0-1 0,0 1 0,0-1 0,0 1 0,0-1 0,0 1 0,0-1 0,0 0 0,0 0 0,0 1 0,0-1 0,0 0 1,0 0-1,0 0 0,1 0 0,4-1 305,0 1-1,0-1 1,0 0 0,0-1 0,-1 0 0,10-3 0,10-8 55,0-1 0,-1-2 0,-1 0 1,0-1-1,31-31 0,-24 16-431,0 0-1,47-70 1,-51 52-251,-24 43-62,-4 6 129,-6 9-7,-9 23-7,2 0 0,1 2 0,1 0-1,-13 58 1,18-63 112,5-19-48,-6 23-970,-10 62 0,18-93 942,1-1 1,0 1-1,0 0 0,0 0 1,0-1-1,0 1 0,0 0 1,0 0-1,1-1 1,-1 1-1,0 0 0,0 0 1,1-1-1,-1 1 1,0 0-1,1-1 0,-1 1 1,0 0-1,1-1 1,-1 1-1,1-1 0,-1 1 1,1 0-1,-1-1 1,1 1-1,0-1 0,-1 0 1,1 1-1,0-1 0,-1 0 1,1 1-1,0-1 1,-1 0-1,1 0 0,0 1 1,0-1-1,-1 0 1,1 0-1,0 0 0,1 0 1,13-1-871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23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15 20236,'-5'6'1713,"7"-1"-1177,6 3-224,10-8 736,7-3-256,10-2-256,2 0-152,5-2-183,-1 1-17,-1 3-128,-4-1-88,-7 4-273,-9 4-231,-12 5-536,-6 2-240,-9 0 936,-8 2-264,-6-1-169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5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67 15403,'-7'4'1705,"1"-1"-705,14 0 488,7-3-488,8 0 9,6-2-233,3 0-96,5-1-152,-1-3-280,-2-4-856,-1-3 704,-10-4-232,-9-6-136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6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 19548,'-16'34'1011,"2"0"1,1 2-1,1-1 0,-7 40 1,0 1-608,16-67-371,1-4-13,1-1 0,-1 1 0,1-1 0,1 1 0,-2 6 0,2-11-15,0 1-1,0 0 0,0-1 0,0 1 1,1 0-1,-1-1 0,0 1 0,0 0 1,0-1-1,1 1 0,-1-1 0,0 1 1,1 0-1,-1-1 0,0 1 0,1-1 1,-1 1-1,1-1 0,-1 1 0,1-1 1,-1 1-1,1-1 0,-1 1 0,1-1 1,-1 0-1,1 1 0,0-1 1,-1 0-1,1 0 0,0 1 0,-1-1 1,1 0-1,0 0 0,-1 0 0,1 0 1,0 0-1,-1 0 0,1 0 0,0 0 1,-1 0-1,1 0 0,1-1 0,63-8 121,-44 5-192,-1 1-1,1 1 1,23 0-1,-26 4-300,27 0 336,-43-3 28,-1 1-1,1 0 0,0 0 0,0-1 0,0 1 1,-1-1-1,1 1 0,0-1 0,-1 0 0,1 1 0,0-1 1,-1 0-1,1 0 0,-1 0 0,0-1 0,1 1 0,-1 0 1,0 0-1,2-3 0,7-17-174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7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18892,'31'5'1824,"3"1"-1391,7-10-193,4-9 576,6 3-848,-1 4-248,-9-1 336,-2 1-216,-15-4-136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7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14163,'29'0'2265,"9"-2"-1217,18-6-472,6-1 2320,8 1-2223,3-2-481,-5-3 120,-4 7-200,-10 2-232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7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19548,'21'-4'787,"0"0"-122,0 1-1,0 1 1,34 0 0,-49 2-606,0 1 1,0 0-1,0 0 1,1 1-1,-1-1 1,0 1-1,-1 1 1,1-1-1,0 1 1,-1 0-1,1 0 1,-1 1-1,0-1 1,0 1-1,0 0 1,6 8-1,-8-9-57,-1 0 0,0 0-1,0 0 1,0 0 0,0 0 0,-1 0-1,1 0 1,-1 1 0,0-1-1,0 1 1,0-1 0,0 1 0,-1-1-1,1 1 1,-1-1 0,0 6-1,-1-3-2,0 0 0,0 0 0,-1 0 0,1 0 0,-1 0 0,-1 0 0,1 0 0,-6 8 0,-5 5-9,0-1-1,-1-1 0,0 0 0,-21 18 1,-89 78-1298,108-97 1097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8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0 519 17180,'0'1'70,"0"-1"1,0 0 0,0 0-1,1 1 1,-1-1-1,0 0 1,0 0 0,0 0-1,0 1 1,0-1 0,0 0-1,0 0 1,0 0-1,1 1 1,-1-1 0,0 0-1,0 0 1,0 0 0,0 0-1,1 1 1,-1-1 0,0 0-1,0 0 1,0 0-1,1 0 1,-1 0 0,0 0-1,0 0 1,0 0 0,1 0-1,-1 0 1,0 0-1,0 0 1,1 0 0,-1 0-1,0 0 1,0 0 0,1 0-1,-1 0 1,0 0 0,0 0-1,0 0 1,1 0-1,-1 0 1,0 0 0,0 0-1,1-1 1,13-5 200,-11 5 70,38-21 839,0-2-1,-2-1 1,52-45 0,93-104-441,-162 152-698,-1-1 0,-1-1-1,-1-1 1,-1-1 0,23-42-1,-36 56-64,-9 20-18,-9 23-28,-10 44-157,5 2 0,2 0 0,-5 81 0,20-153 157,1 1 0,0-1 0,1 1-1,1 9 1,-2-14 72,0-1 1,0 1-1,0-1 0,0 1 1,1 0-1,-1-1 0,0 1 0,0-1 1,0 1-1,1 0 0,-1-1 1,0 1-1,0-1 0,1 1 1,-1-1-1,1 1 0,-1-1 0,0 1 1,1-1-1,-1 0 0,1 1 1,-1-1-1,1 1 0,-1-1 1,1 0-1,-1 0 0,1 1 0,0-1 1,-1 0-1,1 0 0,-1 0 1,1 1-1,0-1 0,-1 0 1,1 0-1,-1 0 0,1 0 0,0 0 1,-1 0-1,1 0 0,-1 0 1,1-1-1,0 1 0,-1 0 0,1 0 1,-1 0-1,1-1 0,-1 1 1,1 0-1,0-1 0,-1 1 1,1-1-1,13-15-176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8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 19676,'15'13'1681,"2"-8"-1249,3-7-144,7-3 520,5-3-584,3-2-600,3-1-424,-7-5 632,2-1-216,-1-2-161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9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0 19228,'-9'8'579,"1"1"-1,0-1 1,0 1 0,1 1 0,0-1-1,-6 15 1,-43 78 2356,49-88-2935,-36 77 4,39-80-3,0 0-1,0 1 1,1-1-1,1 1 1,0 0-1,0 15 1,2-25 0,0-1 0,0 1 0,0 0 0,0-1 0,1 1 0,-1 0-1,1-1 1,-1 1 0,1-1 0,-1 1 0,1-1 0,0 1 0,0-1 0,0 0 0,0 1 0,0-1 0,0 0 0,0 0 0,0 0 0,1 1 0,-1-1 0,0-1 0,1 1 0,-1 0 0,0 0 0,1 0 0,-1-1 0,1 1 0,0-1 0,-1 1 0,1-1 0,-1 1 0,1-1 0,0 0 0,-1 0 0,1 0 0,0 0 0,1-1 0,7 1 5,0-1 0,0 0-1,0-1 1,0 0 0,10-4 0,6-2-230,0-2-1,-1 0 1,0-2 0,-1-1 0,0-1 0,38-29-1,-28 11-95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29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21749,'18'3'1960,"7"-3"-1568,11-6-192,6 0 1000,11-1-1288,3 1-440,1-2-1904,-1-2 2104,-4 3-320,-7-1-257</inkml:trace>
  <inkml:trace contextRef="#ctx0" brushRef="#br0" timeOffset="1">75 274 18796,'49'-1'2072,"2"-12"-1423,8-3-289,4 0 1024,-3 1-1112,-1 3-552,-12-1 344,-4 0-144,-15-5-224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30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19972,'1'1'88,"1"-1"0,-1 1 0,0-1 0,0 1 0,1 0 0,-1-1 0,0 1 0,0 0 0,0 0 0,0 0 0,0 0 0,0 0 0,0 0 0,0 0 0,-1 0 0,1 0-1,0 0 1,0 1 0,-1-1 0,1 0 0,-1 0 0,1 1 0,-1-1 0,0 0 0,0 1 0,1-1 0,-1 0 0,0 3 0,-1 46 663,1-45-565,-4 26-1,-2 0-1,-1 0 1,-15 41 0,10-35-113,-12 60 0,23-92-66,1 0 1,-1 1 0,1-1 0,0 0 0,0 1 0,0-1 0,2 7 0,-1-11 1,-1 1 0,1 0 0,-1-1 0,1 1 0,0-1 0,0 1 1,0-1-1,0 1 0,0-1 0,0 1 0,0-1 0,0 0 0,1 0 0,-1 1 0,0-1 0,1 0 0,-1 0 0,1-1 0,0 1 1,-1 0-1,1 0 0,-1-1 0,1 1 0,2 0 0,7 1 38,-1-1 0,1 0 0,0 0 0,-1-1-1,1-1 1,0 1 0,12-4 0,77-20 166,-75 17-180,-21 6-26,34-9-210,39-17 1,-67 23 158,-1 0 1,-1 0-1,1-1 0,-1 0 0,1-1 1,-1 0-1,-1 0 0,1 0 0,12-16 1,0-11-178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5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31 550 13531,'-20'10'1040,"11"-10"-752,8-7-104,4-14 456,8-5-256,6-10-63,8-5-49,4-6-48,4-3-24,4-1-72,1 1-24,-1 7-56,2 4-88,2 4-240,-2 0-120,-4 4 312,-1 5-56,-6 5-57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23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80 16315,'-1'13'2225,"3"-3"-1241,14-5-256,4-2 1113,5-6-521,3 0-120,4-5-360,-1 1-335,-1-1-986,1-3-615,-7-9 920,3-2-216,-5-6-168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31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73 15763,'16'18'1649,"21"-17"-1009,12-10-304,16-6 1744,6-3-1504,11 3-463,1 2-105,-4 1-345,-10 4-279,-21 6 464,-16 2-104,-22 0-112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31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1 112 18788,'30'0'1904,"23"-7"-1167,9-5-305,17-4 800,5 2-304,9-2-480,3 3-528,-5-1 176,-13 3-136,-16 2-152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32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18444,'15'-4'869,"0"1"0,-1 1 1,1 0-1,27 0 0,-23 3-539,-1 0 1,1 1-1,-1 1 0,0 1 0,0 0 0,23 9 0,-37-11-298,1 0-1,-1 0 0,0 0 0,0 1 0,0-1 0,0 1 0,0 0 1,-1 0-1,1 0 0,-1 1 0,0 0 0,5 5 0,-7-6-35,1 0 0,-1 1 0,1-1 0,-1 0-1,0 0 1,0 1 0,-1-1 0,1 0 0,-1 1-1,1-1 1,-1 1 0,0-1 0,0 1 0,-1-1 0,1 0-1,-1 1 1,0-1 0,-1 5 0,-2 2-37,0 0 1,-1 0-1,-1 0 1,1-1-1,-1 0 1,-1 0-1,-12 13 1,-61 54-263,45-44 176,19-18 79,9-8 29,-1 0 1,1 1-1,1 0 1,-1 0 0,1 0-1,1 1 1,-6 10-1,10-17 19,1-1 0,-1 1 0,1 0 0,0-1 0,0 1 0,-1 0 0,1 0 0,0-1 0,0 1-1,0 0 1,0 0 0,0-1 0,0 1 0,0 0 0,0 0 0,0-1 0,0 1 0,0 0 0,1 0 0,-1-1 0,0 1-1,1 0 1,-1-1 0,0 1 0,1 0 0,-1-1 0,1 1 0,-1 0 0,1-1 0,-1 1 0,1-1 0,-1 1 0,1-1 0,-1 1-1,1-1 1,0 1 0,-1-1 0,1 0 0,0 1 0,-1-1 0,1 0 0,0 0 0,0 0 0,-1 1 0,1-1 0,0 0-1,1 0 1,6 1 12,0 0 0,-1 0 0,15-2 0,-17 1-1,25-1-269,0-1-1,-1-2 1,1-1 0,-1-1 0,39-13-1,-24 3-30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32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20076,'7'-3'352,"1"0"-1,-1 0 1,1 1 0,0 0-1,0 0 1,0 1-1,0 0 1,0 0-1,0 1 1,0 0-1,0 0 1,0 1 0,0 0-1,0 1 1,0-1-1,12 6 1,-3-1-244,-1 0 0,0 2 0,0 0 0,0 1 0,-1 0 1,20 17-1,-23-17-106,-2 1 0,1-1 1,-1 2-1,-1-1 0,0 2 1,0-1-1,9 19 0,-15-26-4,-1 1-1,0 0 0,-1 0 0,1 0 1,-1 0-1,0 0 0,0 0 1,0 0-1,-1 0 0,1 1 0,-1-1 1,-1 0-1,1 0 0,-1 0 1,0 1-1,0-1 0,0 0 0,-1 0 1,0 0-1,0-1 0,0 1 0,-1 0 1,-3 6-1,-14 14 14,0-1-1,-2 0 1,0-2 0,-30 23 0,19-15-271,-32 34 1,53-46-872,14-13 293,9-6 285,2-4-34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33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0 21341,'-3'1'2236,"-4"8"-1425,-9 16-222,-56 170-94,43-108-480,26-77-13,-7 15 12,2 1 0,-8 45 0,15-70-9,1 0 0,0 0 0,0 0 0,-1 1 0,1-1 0,0 0 0,0 0 0,0 0 0,0 0 0,0 1 0,0-1 0,1 0 0,-1 0 0,0 0 0,1 0 0,-1 1 0,1-1 0,-1 0 0,1 0 0,-1 0 0,1 0 0,0 0 0,-1 0 0,1 0 0,0-1 0,0 1 0,0 0 0,0 0 0,0-1-1,0 1 1,0 0 0,0-1 0,0 1 0,0-1 0,0 1 0,0-1 0,0 1 0,0-1 0,0 0 0,1 0 0,-1 0 0,0 0 0,2 0 0,6 0 34,-1-1-1,1 0 0,-1 0 0,1-1 1,8-3-1,-17 5-36,102-35 478,162-78 1,-209 87-380,63-31-35,-118 57-80,1-1 1,0 1 0,-1-1-1,1 1 1,0 0 0,0-1 0,-1 1-1,1 0 1,0 0 0,0-1-1,0 1 1,-1 0 0,1 0-1,0 0 1,0 0 0,0 0-1,-1 0 1,1 0 0,0 1-1,0-1 1,1 0 0,-2 1-7,0-1 1,0 1-1,0 0 1,0-1-1,0 1 1,0-1-1,0 1 1,0-1-1,0 1 1,0-1-1,0 1 1,-1 0-1,1-1 1,0 1 0,0-1-1,-1 1 1,1-1-1,0 1 1,0-1-1,-1 1 1,0 0-1,-23 27-616,19-23 517,3-3 80,-1 0 0,1 1 1,-1-1-1,0 0 1,0-1-1,-5 4 0,7-5 14,0 0 0,0 0 0,0 1 0,0-1 0,0 0 0,0 0 0,0 0 0,0 0-1,0 0 1,0-1 0,1 1 0,-1 0 0,0 0 0,0-1 0,0 1 0,0 0 0,0-1 0,0 1 0,0-1-1,0 1 1,1-1 0,-1 1 0,0-1 0,0 0 0,1 1 0,-1-1 0,0 0 0,0-1 0,-31-35-283,6 14 130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35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 19884,'6'0'1745,"17"-6"-1153,11-4-216,19-2 640,9 1-136,17-1-288,1 2-152,-1 3-312,-3 3-128,-16 3-688,-11 1-400,-23 0 896,-12 2-208,-20 3-136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35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18492,'22'9'1864,"16"-13"-1168,5-2-295,13-1 807,7-2-296,2 1-832,1-1-496,-9-5 392,-4-2-160,-13-3-176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36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0 413 16139,'0'1'65,"0"-1"0,0 1 0,1-1 0,-1 0 0,0 1-1,0-1 1,0 0 0,0 1 0,1-1 0,-1 0 0,0 1-1,0-1 1,1 0 0,-1 0 0,0 1 0,0-1 0,1 0-1,-1 0 1,0 1 0,1-1 0,-1 0 0,0 0 0,1 0-1,-1 0 1,0 0 0,1 1 0,-1-1 0,0 0 0,1 0-1,-1 0 1,1 0 0,-1 0 0,0 0 0,1 0 0,-1 0-1,1 0 1,-1 0 0,0-1 0,1 1 0,-1 0 0,0 0-1,1 0 1,-1 0 0,0 0 0,1-1 0,-1 1 0,0 0-1,1 0 1,-1-1 0,0 1 0,23-16 359,-18 11 12,77-55 2482,96-75-525,-150 111-2212,-1-2 0,0-1 0,40-54 1,-50 49-71,-17 31-110,0 1 0,0 0 0,1-1 0,-1 1 0,0-1 0,0 1 0,0-1 0,0 1 0,0-1 0,0 1 0,0-1 0,0 1 0,0 0 0,0-1 0,0 1 0,0-1 0,0 1 0,0-1 0,0 1 0,0-1 0,0 1 0,-1-1 0,0 1-2,1 0 0,-1 0-1,0 0 1,0 0 0,0 0 0,1 1 0,-1-1 0,0 0-1,0 0 1,1 1 0,-1-1 0,0 0 0,1 1-1,-1-1 1,0 1 0,1-1 0,-1 1 0,0-1-1,0 2 1,-7 6-27,-1 0-1,1 0 1,1 1-1,0 0 1,0 1-1,1 0 1,-10 20-1,-28 80-630,28-62 87,-14 83 0,22-75 212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37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 16940,'-7'9'424,"1"0"1,0 0-1,1 1 0,0 0 1,1 0-1,0 0 1,-3 12-1,-13 77 1275,18-88-1583,-5 32 238,2 1 0,2 80 0,3-119-315,0-1 0,1 1 0,-1 0 1,1-1-1,0 1 0,1-1 0,2 9 1,-3-12-21,0 0-1,-1 0 1,1 0 0,0 0 0,0 0 0,0 0 0,-1 0 0,1 0-1,0 0 1,1 0 0,-1-1 0,0 1 0,0 0 0,0-1 0,0 1-1,0-1 1,1 1 0,-1-1 0,0 0 0,0 1 0,1-1-1,-1 0 1,0 0 0,1 0 0,-1 0 0,0 0 0,0 0 0,1 0-1,-1 0 1,0-1 0,1 1 0,1-1 0,17-7 184,1 0 1,26-15 0,-5 1 17,281-108-2011,-293 120 1373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37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12 15579,'14'-5'648,"-12"4"-508,-1 0 0,1 0 0,0 1 0,0-1 0,0 0-1,0 1 1,0 0 0,0-1 0,4 1 0,-6 0-101,1 1-1,-1-1 1,1 0 0,0 1 0,-1-1 0,1 1-1,-1-1 1,1 1 0,-1 0 0,1-1-1,-1 1 1,0-1 0,1 1 0,-1 0-1,0-1 1,1 1 0,-1 0 0,0-1 0,0 1-1,1 0 1,-1 0 0,0-1 0,0 1-1,0 0 1,0 0 0,0-1 0,0 1-1,0 0 1,-1 0 0,1-1 0,0 1 0,-1 1-1,-1 14 231,0 0 0,-2 0 0,0-1 0,0 1 0,-2-1 0,-8 17 0,-49 85 1028,53-99-1057,-1 0-1,-1 0 1,-1-1 0,0 0 0,-2-1 0,-16 15 0,29-32-30,5-7-134,6-9-33,-1 2-36,43-86-15,-46 90-18,-1-1 1,0 0-1,-1 0 1,0 0-1,-1-1 1,2-23-1,-5 27-18,-2 7 12,-5 16-6,-8 28-19,11-23 45,0 0 0,-2 28 0,6-39 35,1 0-1,0 0 1,0 0-1,0 0 1,1 0-1,1 0 1,-1 0 0,6 14-1,-7-21-5,0 0 1,0 0-1,1 0 1,-1 1-1,1-1 0,-1 0 1,1 0-1,-1 0 0,1 0 1,0 0-1,-1 0 1,1 0-1,0 0 0,0 0 1,0-1-1,0 1 0,0 0 1,0 0-1,0-1 1,0 1-1,0-1 0,0 1 1,0-1-1,0 1 0,0-1 1,0 0-1,0 1 0,1-1 1,-1 0-1,0 0 1,0 0-1,0 0 0,1 0 1,-1 0-1,2-1 0,-1 1 3,-1-1 0,1 0 0,-1 0 0,1 0 0,-1 0 0,0-1 0,1 1 0,-1 0 0,0-1 0,0 1 0,0 0 0,0-1 0,0 1 0,0-1 0,-1 0 0,1 1 0,0-1 0,-1 0 0,1 1 0,-1-1-1,0 0 1,0 0 0,1-2 0,-1-8-54,0-1 0,-1 1 0,-1 0-1,0-1 1,0 1 0,-1 0-1,-1 0 1,-5-12 0,1 5-151,-1 1 0,0 0 0,-25-33 0,47 60 165,0 1-1,1-2 1,0 0-1,0 0 1,19 6-1,-15-6-205,2-1 0,-1-1 0,27 6 0,-13-13-35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24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73 19380,'-15'44'5294,"-2"9"-3973,16-49-1309,0 1 0,0-1 0,1 1 0,0-1-1,0 1 1,0-1 0,1 1 0,-1-1 0,1 0 0,2 6 0,-2-7-14,0 0 0,0-1 0,1 1 0,0-1 0,-1 1 0,1-1 0,0 0 0,0 0 0,0 0 0,0 0 0,1 0 0,-1 0 0,0 0 0,1-1 0,-1 1 0,5 1 0,5 2-17,1 0 1,18 4 0,6 3-7,-32-10 23,-1 0-1,1 0 1,-1 0-1,0 1 1,1 0-1,-1 0 1,0 0-1,4 5 1,-8-7 2,1 0 0,0 0 0,0 0 1,0 0-1,-1 0 0,1 0 1,-1 0-1,1 1 0,-1-1 0,1 0 1,-1 1-1,0-1 0,0 0 1,1 0-1,-1 1 0,0-1 0,0 0 1,0 1-1,0-1 0,-1 0 1,1 1-1,0-1 0,0 0 0,-1 1 1,1-1-1,-1 0 0,1 0 1,-1 0-1,0 0 0,1 1 0,-1-1 1,0 0-1,0 0 0,0 0 1,0 0-1,-1 1 0,-6 5 5,0-1-1,-1 1 0,1-1 1,-1-1-1,-1 0 1,1 0-1,-1-1 1,0 0-1,0 0 0,0-1 1,0-1-1,-19 3 1,27-4-130,0-1 0,0 0 0,-1 0 0,1 0 0,0 0 0,0-1 0,0 1 0,-1 0 0,1-1 0,0 0 0,0 1 0,0-1 0,0 0 0,0 0 0,0 0 0,0 0 0,0-1 0,1 1 0,-1 0 0,0-1 0,1 1 0,-1-1 0,1 0 0,-1 1 0,1-1 0,0 0 0,0 0 0,0 0 0,0 0 0,0 0 0,0 0 0,0 0 0,1 0 0,-1-1 0,1 1 0,0 0 0,-1 0 0,1 0 0,0-1 0,0 1 0,1-4 0,3-20-879</inkml:trace>
  <inkml:trace contextRef="#ctx0" brushRef="#br0" timeOffset="1">45 80 19716,'5'-1'2073,"5"-3"-1217,3-5-368,4-1 1240,3 0-543,3 1-561,4 1-336,-1 2-840,-2 0-593,-1 2 937,-1-2-184,-5-1-200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38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16035,'0'1'140,"1"-1"0,-1 0 0,0 0-1,1 0 1,-1 1 0,0-1 0,1 0-1,-1 1 1,0-1 0,0 0 0,1 1-1,-1-1 1,0 0 0,0 1 0,0-1-1,1 0 1,-1 1 0,0-1 0,0 1-1,0-1 1,0 0 0,0 1 0,0-1-1,0 1 1,0-1 0,0 1 0,0-1-1,0 0 1,0 1 0,0-1 0,0 1-1,0-1 1,0 0 0,0 1 0,-1-1-1,1 1 1,0-1 0,0 0 0,0 1-1,-1 0 1,-8 20 1654,9-20-1745,-9 18 162,1-1 0,0 1 0,2 1 0,0 0 0,2-1 0,-3 23 0,7-41-207,-1 0 0,1 0 0,0 0-1,0 0 1,0 0 0,0 0 0,0 0 0,0 0-1,0 0 1,1 0 0,-1 0 0,0 0-1,1 0 1,-1 0 0,0 0 0,1 0 0,0 0-1,-1 0 1,1 0 0,-1 0 0,2 1 0,-1-2 1,-1 0 1,1 1-1,0-1 1,0 0-1,0 0 1,0 0 0,-1 0-1,1 0 1,0 0-1,0 0 1,0 0 0,0 0-1,0 0 1,-1 0-1,1 0 1,0 0 0,0-1-1,0 1 1,-1 0-1,2-1 1,5-3 27,0 0 1,-1 0-1,0-1 1,10-9-1,73-77 233,5-4-67,-106 114-200,2 0 1,0 0 0,-12 34-1,20-47 0,1-1 0,0 1-1,0-1 1,0 1-1,0 0 1,1 10 0,0-16 1,0 1 1,0 0 0,0-1 0,0 1-1,1 0 1,-1-1 0,0 1-1,0 0 1,0-1 0,1 1-1,-1-1 1,0 1 0,1 0 0,-1-1-1,1 1 1,-1-1 0,0 1-1,1-1 1,-1 1 0,1-1-1,-1 1 1,1-1 0,0 0 0,0 1-1,0-1 3,1 0 0,-1 0 0,0 0 0,1 0 0,-1 0 0,0 0-1,1-1 1,-1 1 0,0-1 0,0 1 0,1-1 0,-1 1 0,0-1 0,0 1-1,0-1 1,0 0 0,0 0 0,1-1 0,5-3-79,-1 0 0,-1 0 0,1-1 0,-1 0 1,0 0-1,0 0 0,-1-1 0,0 0 0,0 1 0,0-1 0,-1-1 0,0 1 1,-1 0-1,1-1 0,-1 0 0,-1 1 0,2-13 0,-4 4-204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39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50 17252,'-4'0'2040,"10"0"-1048,8-2-352,10-4 1193,9-1-457,10 0-376,5-2-191,5 0-425,1 4-232,-2 3-640,-1 1-537,-12-1 865,-7 2-224,-20 5-96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39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 16043,'33'0'1881,"12"-3"-1225,21-7-312,4-1 808,3-6-912,1-1-112,-3-2-24,-3 5-176,-15-7-184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40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 19748,'2'0'1913,"-2"2"-1433,-2 8-240,1 6 888,-1 9-520,1 5-144,1 8-296,3 7-80,2 4-184,4-1-88,1 2-280,-1-2-232,-2-7-512,-4-3 928,-6-8-240,-4-3-193</inkml:trace>
  <inkml:trace contextRef="#ctx0" brushRef="#br0" timeOffset="1">1 555 17668,'15'-11'2240,"14"-2"-1376,13-4-391,4-1 1775,7 4-1416,4-2-288,-1 9-880,-5-1-408,-13 6 640,-8 4-216,-27 6-128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40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16788,'39'-7'1533,"1"1"0,-1 3 0,1 1 0,47 3 0,-80 0-1337,0-1-1,0 1 1,0 1 0,0-1-1,10 5 1,-16-6-175,1 1 0,-1-1 0,0 1 0,0-1 0,0 1 0,0 0-1,0-1 1,0 1 0,0 0 0,0 0 0,0 0 0,0-1 0,0 1 0,0 0 0,-1 0 0,1 0 0,0 1 0,-1-1 0,1 0-1,-1 0 1,1 0 0,-1 0 0,1 0 0,-1 1 0,0-1 0,0 0 0,1 0 0,-1 1 0,0-1 0,0 0 0,-1 0 0,1 1-1,0-1 1,0 0 0,0 0 0,-1 1 0,1-1 0,-2 2 0,-1 3-13,0 0 0,-1 0 0,1 0-1,-2 0 1,1-1 0,-1 0 0,-7 7 0,-42 32-17,30-26 14,-1 2-4,9-9-3,1 0-1,0 2 1,1 0-1,1 0 1,-18 24-1,30-36 3,0 0 0,1 0 0,-1 0 0,0 0 0,1 0 0,-1 0 0,1 0 0,-1 0 0,1 0 0,0 0 0,-1 1 0,1-1 0,0 0 0,0 0 0,0 0 0,0 1 0,0-1 0,0 0 0,0 0 0,0 0 0,0 0 0,1 1 0,-1-1 0,0 0 0,1 0 0,0 2 0,1-2-1,-1 1-1,1 0 1,0-1 0,-1 1-1,1-1 1,0 0 0,0 0-1,0 0 1,0 0 0,0 0-1,0 0 1,0 0 0,3 0-1,9 2-37,0 0 0,0-2 1,21 1-1,-2-2 107,1-3 0,-1 0 0,0-3 0,-1 0 1,1-2-1,37-15 0,2-4-13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8:25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34 19412,'-9'7'2016,"15"-3"-715,24-4 111,-25 0-1169,252-24 2349,-77 4-3842,-154 20-484,-25 0 1712,-1 0 0,0 0 0,0 0 0,0 0 0,0 0 0,0 0 0,0 0 0,0 0-1,0 0 1,0 0 0,0 0 0,1 0 0,-1 0 0,0 0 0,0 0 0,0 0 0,0 0 0,0 0-1,0 0 1,0 0 0,0 0 0,0 0 0,0 0 0,1 1 0,-1-1 0,0 0 0,0 0-1,0 0 1,0 0 0,0 0 0,0 0 0,0 0 0,0 0 0,0 0 0,0 0 0,0 0-1,0 0 1,0 1 0,0-1 0,0 0 0,0 0 0,0 0 0,0 0 0,0 0 0,0 0-1,0 0 1,0 0 0,0 0 0,0 1 0,0-1 0,0 0 0,0 0 0,0 0 0,0 0-1,0 0 1,0 0 0,0 0 0,0 0 0,0 0 0,-13 7-578,-13 1-164,-13 2-38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8:25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57 13963,'-8'23'2256,"5"-6"-1111,9-8-305,8-4 2017,13-8-1361,10-4-240,8-4-280,4-2-144,5-3-431,2 0-281,-3 5-953,-3 1-503,-8 1 1104,-7 4-256,-4-4-176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8:26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19044,'85'36'5366,"6"4"-5047,-84-37-297,8 5 3,0 0 1,0 0 0,-1 1 0,0 1 0,17 16 0,-29-23-27,1-1 1,0 1 0,-1 0 0,0 0 0,0 0-1,0 1 1,0-1 0,0 0 0,-1 1-1,0-1 1,1 1 0,-1-1 0,0 1 0,-1 0-1,1 0 1,-1-1 0,0 1 0,1 0-1,-2 0 1,1-1 0,0 1 0,-1 0-1,0 0 1,1-1 0,-2 1 0,1 0 0,0-1-1,-1 0 1,1 1 0,-4 4 0,-17 25-1,-2-2 1,-1 0 0,-53 50 0,54-56 14,11-12 31,-18 19-230,-1-1 0,-36 25-1,66-54 176,0-1 0,0 1-1,-1-1 1,1 1 0,0-1-1,-1 0 1,-4 2 0,6-3 5,0-1 0,0 1 0,1 0 1,-1 0-1,0 0 0,0 0 1,0-1-1,1 1 0,-1 0 1,0-1-1,0 1 0,1 0 0,-1-1 1,0 1-1,1-1 0,-1 1 1,0-1-1,0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8:2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60 19500,'22'-19'-1903,"17"-14"2923,-26 26 477,-17 16-434,-21 24 227,20-26-1016,-35 46 434,-31 37-418,-74 129-1,140-209-386,8-12-104,13-17-233,-14 18 406,110-153-2133,25-30 407,-120 167 1839,-17 17-79,0 0-1,0 0 1,1 0-1,-1 0 0,0 0 1,0 0-1,0 0 0,0 0 1,0 0-1,0 0 0,1 0 1,-1 0-1,0 0 0,0 0 1,0 0-1,0 0 0,0 0 1,0 0-1,0 0 0,1 0 1,-1 0-1,0 1 1,0-1-1,0 0 0,0 0 1,0 0-1,0 0 0,0 0 1,1 0-1,-1 0 0,0 0 1,0 0-1,0 0 0,0 1 1,0-1-1,0 0 0,0 0 1,0 0-1,0 0 1,0 0-1,0 0 0,0 1 1,0-1-1,0 0 0,0 0 1,0 0-1,0 0 0,0 0 1,0 0-1,0 1 0,0-1 1,0 0-1,0 0 0,0 0 1,0 0-1,0 0 0,0 0 1,0 0-1,0 1 1,0-1-1,0 0 0,0 0 1,-1 0-1,-12 37 678,3-16-452,2 0 0,1 0 0,0 1 0,2-1 0,0 2 0,2-1 0,0 0 0,1 1 0,2-1 0,0 1 0,1-1 0,2 1 0,0-1 0,1 0 0,1 0 0,12 31 0,-11-37-210,-4-9-12,0 0 0,1 0 0,0 0 0,1 0 0,-1 0 0,9 10 0,-18-34-455,-49-74-1697,31 49 1362,-1 1 0,-43-52 0,55 76 1787,24 19 1030,16 5-1452,-3-2-361,0-1 1,1-2-1,0 0 0,-1-2 0,1 0 1,33-6-1,-15-3-158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8:29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 15979,'0'19'2125,"0"1"-1,-4 27 0,2-32-1770,1 0-1,0-1 1,1 1 0,1 0 0,3 25 0,-3-39-346,-1 0 1,0 0-1,0 0 1,1 0 0,-1 0-1,0 1 1,1-1 0,-1 0-1,1 0 1,-1 0-1,1 0 1,0 0 0,-1 0-1,1-1 1,0 1 0,0 0-1,0 0 1,0 0-1,0-1 1,0 1 0,0 0-1,0-1 1,0 1 0,0-1-1,0 1 1,0-1-1,0 0 1,0 1 0,0-1-1,0 0 1,1 0-1,-1 0 1,0 0 0,0 0-1,0 0 1,0 0 0,1 0-1,-1 0 1,0-1-1,0 1 1,0 0 0,0-1-1,0 1 1,0-1 0,0 1-1,0-1 1,2-1-1,3-1 98,1-1 0,-1 0-1,0-1 1,0 0 0,-1 0-1,7-7 1,13-19 645,-1-2-1,21-40 0,-44 72-722,-1 1-23,0-1 0,0 1-1,0 0 1,0 0-1,0 0 1,0 0 0,0 0-1,0 0 1,0 0-1,0 0 1,0 0 0,0-1-1,0 1 1,0 0 0,0 0-1,0 0 1,0 0-1,0 0 1,0 0 0,0 0-1,0 0 1,1 0-1,-1 0 1,0 0 0,0 0-1,0-1 1,0 1 0,0 0-1,0 0 1,0 0-1,0 0 1,0 0 0,0 0-1,1 0 1,-1 0-1,0 0 1,0 0 0,0 0-1,0 0 1,0 0 0,0 0-1,0 0 1,0 0-1,1 0 1,-1 0 0,0 0-1,0 0 1,0 0-1,0 0 1,0 1 0,0-1-1,0 0 1,0 0 0,0 0-1,0 0 1,1 0-1,-1 0 1,0 0 0,0 0-1,0 0 1,2 10 98,-2 17-103,0-24 14,0 7-16,0-4 7,0 0-1,0 0 1,0 0 0,1 0-1,2 10 1,-3-15-5,1 0 0,-1 0 0,1 0 0,-1 0 0,1 0 0,-1 0 0,1 0 0,-1-1 1,1 1-1,0 0 0,-1 0 0,1-1 0,0 1 0,0 0 0,0-1 0,-1 1 0,1-1 0,0 1 0,0-1 1,0 1-1,0-1 0,0 0 0,0 0 0,0 1 0,0-1 0,0 0 0,0 0 0,0 0 0,0 0 0,0 0 1,0 0-1,0 0 0,0 0 0,0 0 0,0-1 0,0 1 0,0 0 0,0-1 0,0 1 0,1-2 0,2 1-50,0-1-1,-1 0 1,1 0-1,-1 0 0,1 0 1,-1-1-1,0 1 0,0-1 1,0 0-1,-1 0 1,1 0-1,-1 0 0,1-1 1,-1 1-1,3-8 0,-1 4-167,-1-1-1,-1 0 0,0 0 1,0 0-1,0-1 0,-1 1 1,0-9-1,0-16-264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24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19044,'15'7'1263,"-2"-2"-422,-1 1 0,0 0 0,0 1-1,14 10 1,-23-15-795,-1 0 0,0 0 0,1 1 1,-1-1-1,0 1 0,0-1 0,0 1 0,0-1 0,-1 1 1,1 0-1,-1 0 0,0 0 0,0 0 0,0 0 0,0 0 1,0 0-1,-1 1 0,1-1 0,-1 0 0,0 0 0,0 0 0,0 1 1,-1 4-1,-1 0-33,0 1 1,0-1-1,-1 0 1,0 0-1,-1 0 1,0 0-1,0-1 1,-1 1-1,-6 7 0,-6 6 120,-33 29-1,34-34 49,-1 1-1,-24 33 0,40-49-170,1-1 0,-1 1 1,1 0-1,-1-1 0,1 1 0,0 0 1,-1-1-1,1 1 0,0 0 0,-1 0 1,1-1-1,0 1 0,0 0 0,0 0 1,0-1-1,0 1 0,0 0 0,0 0 1,0 0-1,0-1 0,0 1 0,0 0 1,0 0-1,1-1 0,-1 1 0,1 1 1,0-1-32,0 0 0,0 0 0,0 0 0,0 0 0,0-1 0,0 1 0,0 0 0,0-1 0,1 1 0,-1 0 0,0-1 0,0 0 0,1 1 0,1-1 1,6 2-659,-1-1 1,1-1 0,18-1 0,16-5-473,-18 1 346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8:30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1 15699,'1'0'110,"-1"-1"-1,1 1 0,-1 0 0,1 0 0,-1 0 1,1 0-1,-1 0 0,1 0 0,-1 0 0,1 1 1,-1-1-1,1 0 0,-1 0 0,1 0 0,-1 0 1,1 1-1,-1-1 0,0 0 0,1 0 0,-1 1 1,1-1-1,-1 0 0,0 1 0,1-1 0,-1 0 1,0 1-1,1-1 0,-1 1 0,0-1 0,0 1 1,1-1-1,-1 0 0,0 1 0,0-1 0,0 1 1,0-1-1,0 1 0,1-1 0,-1 1 0,0-1 1,0 1-1,0-1 0,0 1 0,-1-1 0,1 1 1,0 0-1,-5 29 2008,4-25-1790,-12 48 1232,-24 58 1,-67 124-1116,125-292-1168,-8 17 469,-6 22 152,-5 10 60,1 0-1,0 1 0,0 0 1,1 0-1,0 0 0,0 0 1,0 0-1,7-7 0,-11 14 43,1-1 0,-1 1-1,0 0 1,0 0 0,0 0 0,0-1-1,0 1 1,1 0 0,-1 0 0,0 0 0,0 0-1,0-1 1,0 1 0,1 0 0,-1 0-1,0 0 1,0 0 0,0 0 0,1 0-1,-1 0 1,0 0 0,0 0 0,1 0 0,-1 0-1,0 0 1,0 0 0,1 0 0,-1 0-1,0 0 1,0 0 0,0 0 0,1 0-1,-1 0 1,0 0 0,0 0 0,1 0 0,-1 0-1,0 0 1,0 0 0,0 1 0,0-1-1,1 0 1,-1 0 0,0 0 0,0 0-1,0 0 1,0 1 0,1-1 0,-1 0 0,0 0-1,0 0 1,0 1 0,0-1 0,0 0-1,0 0 1,0 0 0,0 1 0,0-1-1,0 0 1,0 0 0,0 1 0,1 16-9,-1-15 7,-6 84-47,4-62 58,0-1-1,1 1 0,4 36 1,-6-67 62,-1 0 1,1 0 0,-1 0 0,0 1-1,-6-6 1,-5-12-2,-80-135 130,166 194 308,-36-22-1174,1-2 1,0-2 0,0-1 0,1-1-1,0-2 1,48-1 0,-14-4-224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8:33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 18492,'-9'30'2160,"-2"7"-1415,1 6-337,-3 3 1432,1 4-1144,-1 3-88,5-3-208,-1-3-232,6-6-360,3-7-208,-1-10-568,2-2-288,-5-11 944,-3-5-232,-10-7-240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8:3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18244,'37'-15'1692,"115"-41"3133,-136 51-4604,0 2 0,0 0 0,0 0 1,1 2-1,-1 0 0,1 1 0,26 3 0,-39-3-211,-1 1-1,1-1 1,-1 1 0,1 0 0,-1 0 0,1 0 0,-1 1-1,0-1 1,0 1 0,1 0 0,-1 0 0,0 0 0,-1 0-1,1 0 1,0 1 0,-1-1 0,1 1 0,-1 0 0,0 0-1,0 0 1,0 0 0,0 0 0,2 5 0,-2-2-7,-1 0 0,0 0 0,0 0 1,0 0-1,-1 0 0,0 0 0,0 0 1,0 0-1,-1 0 0,0 0 0,0 0 1,-1 0-1,-2 6 0,-5 12 16,-2 0 0,0-1 0,-2 0 1,-17 23-1,-4 9-39,34-55 9,0 0 1,-1 1-1,1-1 1,0 0-1,0 0 0,0 1 1,0-1-1,-1 0 0,1 1 1,0-1-1,0 0 0,0 1 1,0-1-1,0 0 1,0 1-1,0-1 0,0 0 1,0 1-1,0-1 0,0 0 1,0 1-1,0-1 1,0 0-1,0 1 0,0-1 1,0 0-1,1 1 0,-1-1 1,0 0-1,0 1 0,0-1 1,1 0-1,-1 0 1,0 1-1,0-1 0,0 0 1,1 0-1,-1 1 0,0-1 1,1 0-1,-1 0 0,0 0 1,0 0-1,1 1 1,-1-1-1,0 0 0,1 0 1,-1 0-1,0 0 0,1 0 1,-1 0-1,0 0 1,1 0-1,26 1-497,-12-1 259,-10 0 203,0 1 1,-1 0-1,1 0 1,-1 0-1,1 0 0,-1 1 1,1 0-1,-1 0 0,0 0 1,0 0-1,0 1 1,0 0-1,6 5 0,-8-5 42,0-1-1,-1 0 0,1 1 1,0 0-1,-1-1 0,1 1 1,-1 0-1,0 0 1,0 0-1,0 0 0,-1 0 1,1 0-1,0 0 0,-1 0 1,0 0-1,0 0 0,0 0 1,0 0-1,0 0 1,-1 0-1,0 0 0,-1 4 1,-2 7 104,-2 0 1,1 0-1,-2-1 1,0 0 0,-1-1-1,0 1 1,0-1-1,-12 12 1,-14 11 592,-39 34 0,73-68-680,-15 12 281,-1 0 0,-16 10-1,28-20-256,0-1-1,0 0 0,0 1 0,0-2 0,0 1 1,0 0-1,0-1 0,-1 0 0,1 0 0,0 0 0,-1-1 1,1 1-1,-1-1 0,1 0 0,-6-1 0,8 0-77,0 1 0,0-1 0,0 0 0,0 0 0,0 0 0,0 0 0,0-1 0,1 1 1,-1 0-1,0-1 0,1 1 0,-1-1 0,1 0 0,-1 1 0,1-1 0,0 0 0,0 0 0,0 0 0,0 0 0,0 0 0,0 0 0,-1-4 0,0-2-64,0 0-1,1 0 1,0-1 0,0-12 0,2-8-252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8:34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18020,'1'0'136,"0"0"-1,0 0 1,0 1 0,0-1 0,0 0-1,0 1 1,0-1 0,-1 1-1,1-1 1,0 1 0,0-1 0,-1 1-1,1-1 1,0 1 0,-1 0 0,1-1-1,0 1 1,-1 0 0,1 0 0,-1-1-1,1 1 1,-1 0 0,0 0 0,1 0-1,-1 0 1,0 0 0,0 0 0,1-1-1,-1 1 1,0 0 0,0 0-1,0 0 1,0 0 0,0 1 0,-2 44 1507,1-29-1401,-1 21 5,0-16-173,1 0 0,1 0 0,0 1-1,6 25 1,-6-47-59,0 0 0,0 1 0,0-1 0,0 0 0,0 0 0,1 0 0,-1 0 0,0 0 0,1 0 0,-1 0 0,1 0 0,-1 0 0,1 0 0,-1 0 0,1-1-1,-1 1 1,1 0 0,0 0 0,0 0 0,0-1 0,-1 1 0,1 0 0,0-1 0,0 1 0,0-1 0,0 1 0,0-1 0,0 1 0,0-1 0,0 0 0,0 1 0,0-1 0,0 0 0,0 0 0,0 0 0,0 0 0,0 0 0,0 0 0,1 0 0,-1 0 0,0 0-1,0 0 1,0-1 0,0 1 0,0 0 0,0-1 0,0 1 0,0-1 0,0 1 0,-1-1 0,1 0 0,0 1 0,1-2 0,6-4 106,0 0 0,0-1 0,-1 0 1,10-10-1,25-36 659,45-72 0,-73 106-653,-14 19-124,0 0-1,0-1 1,0 1 0,0 0 0,1 0 0,-1 0-1,0 0 1,0 0 0,0 0 0,0 0 0,0 0 0,0-1-1,1 1 1,-1 0 0,0 0 0,0 0 0,0 0 0,0 0-1,0 0 1,1 0 0,-1 0 0,0 0 0,0 0 0,0 0-1,0 0 1,0 0 0,1 0 0,-1 0 0,0 0-1,0 0 1,0 0 0,0 0 0,0 0 0,1 0 0,-1 0-1,0 0 1,0 1 0,0-1 0,0 0 0,0 0 0,1 0-1,-1 0 1,0 0 0,0 0 0,0 0 0,0 0-1,0 1 1,0-1 0,3 11 61,-4 13-25,1-23-36,-5 57 4,1-22 5,1-1 0,4 61 1,-1-94-10,0-1 0,1 1 0,-1-1 0,0 0 0,0 1 0,1-1 0,-1 1 0,1-1 0,-1 0 0,1 1 0,-1-1 0,1 0 0,0 0 0,0 1 0,0-1 0,0 0 0,-1 0 0,1 0 0,1 0 0,-1 0 0,0 0 0,1 1 0,0-2 4,-1 0-1,0 0 0,1 1 1,-1-1-1,0 0 1,1 0-1,-1-1 1,0 1-1,1 0 1,-1 0-1,0-1 1,0 1-1,1 0 0,-1-1 1,0 1-1,0-1 1,0 0-1,0 1 1,0-1-1,1 0 1,-1 0-1,0 0 1,-1 0-1,2-1 1,9-10-102,0-1 0,-1-1 0,-1 1 0,0-2 0,0 1 1,-2-1-1,0-1 0,-1 1 0,0-1 0,4-24 1,-7 27-110,-1 1 0,0-19 1,-2 9-197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8:35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 17188,'2'0'2808,"-5"7"-908,-13 21-74,-26 39-801,-7 8-578,-69 97-73,118-172-374,0 0-1,-1 0 1,1 1-1,0-1 1,0 0-1,0 0 1,0 1 0,0-1-1,0 0 1,0 0-1,0 1 1,0-1-1,-1 0 1,1 0-1,0 0 1,0 1 0,0-1-1,0 0 1,-1 0-1,1 0 1,0 0-1,0 1 1,-1-1-1,1 0 1,0 0-1,0 0 1,0 0 0,-1 0-1,1 0 1,0 0-1,0 0 1,-1 0-1,1 0 1,0 0-1,-1 0 1,1 0 0,0 0-1,0 0 1,-1 0-1,1 0 1,0 0-1,0 0 1,-1 0-1,1 0 1,0 0-1,0 0 1,-1-1 0,0-14-35,8-22-24,-4 19 31,2 1 0,0 0 0,0 1 0,2-1-1,15-27 1,-22 43 26,0 1 0,1-1-1,-1 0 1,0 1 0,1-1 0,-1 1-1,1-1 1,-1 1 0,1-1 0,-1 1-1,1-1 1,-1 1 0,1-1 0,-1 1-1,1-1 1,0 1 0,-1 0 0,1-1-1,0 1 1,-1 0 0,1 0 0,0-1-1,-1 1 1,1 0 0,0 0 0,1 0-1,-2 1 1,1-1 0,0 1 0,0-1 0,-1 1-1,1-1 1,0 1 0,-1 0 0,1 0-1,-1-1 1,1 1 0,-1 0 0,1 0-1,-1 0 1,0-1 0,1 1 0,-1 0 0,0 2-1,8 47-42,-8-45 38,3 31-23,-3-21 29,1-1 0,0 1 0,1-1 0,1 0 0,0 0-1,9 22 1,-12-35 2,0-1-1,1 1 1,-1 0-1,0 0 1,1 0-1,-1-1 0,1 1 1,0 0-1,-1-1 1,1 1-1,-1 0 1,1-1-1,0 1 1,0-1-1,1 1 1,-2-1 0,0 0 0,1 0 0,-1 0 0,0 0 0,1 0 0,-1 0 1,0 0-1,1 0 0,-1 0 0,0 0 0,1 0 0,-1 0 0,0 0 1,1 0-1,-1-1 0,0 1 0,1 0 0,-1 0 0,0 0 0,0-1 1,1 1-1,-1 0 0,0 0 0,0 0 0,1-1 0,-1 1 0,1-3 6,0 1-1,0 0 0,0 0 1,0 0-1,0 0 0,0-1 1,-1 1-1,1 0 0,0-4 1,-1-5 8,0-1 1,0 1-1,-1 0 0,-1 0 1,0-1-1,-5-15 1,5 19 18,-1 1 1,0-1 0,0 1 0,-1 0 0,0 0-1,0 0 1,0 1 0,-1-1 0,0 1 0,-6-5-1,27 21-95,0-1-1,0 0 0,1-1 1,0-1-1,1-1 0,35 9 0,-7-8-106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53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18140,'8'-2'1672,"6"0"-1264,12 1-200,7 1 617,11 0-617,2 0-264,7 3-617,-4-1-327,-3 4 776,-6 1-248,-13 2-176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6:53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47 15731,'-1'9'1601,"20"-6"-897,12-5-248,26-3 624,9-4-184,10 2-320,3-2-487,1 1 1199,1-1-1096,-13 3-88,-7 2-24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13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0 406 17396,'1'0'171,"1"0"1,-1 0-1,0 0 1,0 0-1,0 0 1,0-1-1,1 1 1,-1 0-1,0-1 0,0 1 1,0 0-1,0-1 1,0 0-1,0 1 1,2-2-1,-1 1 160,9-7 69,1 0 1,-1-1 0,0 0 0,10-11-1,14-12-19,10-6-96,286-226 181,-315 254-468,-15 10 2,-1 0 0,0 0 0,0 0 0,0 0 0,0 0 0,0 0 0,0 0 0,0 0 0,0 0 0,0 0 0,1 0 0,-1 0-1,0 0 1,0 0 0,0 0 0,0 0 0,0 0 0,0 0 0,0 1 0,0-1 0,0 0 0,0 0 0,0 0 0,0 0 0,1 0 0,-1 0 0,0 0-1,0 0 1,0 0 0,0 1 0,0-1 0,0 0 0,0 0 0,0 0 0,0 0 0,0 0 0,0 0 0,0 0 0,0 0 0,0 1 0,0-1-1,0 0 1,0 0 0,0 0 0,0 0 0,0 0 0,-1 0 0,1 0 0,0 0 0,0 0 0,0 0 0,0 1 0,0-1 0,0 0 0,0 0-1,0 0 1,0 0 0,0 0 0,0 0 0,0 0 0,-1 0 0,1 0 0,0 0 0,0 0 0,0 0 0,0 0 0,-22 27-14,21-25 13,-19 23 7,2 0 0,0 1 0,2 0-1,-16 35 1,23-41 7,1 1 0,1-1 0,0 1-1,2 1 1,0-1 0,-2 39-1,7-52-12,0 0 0,0 1 0,1-1 0,1 0 0,0 0 0,0 1-1,0-1 1,6 12 0,-7-17-13,0 0 0,1 0 1,0 0-1,-1 0 0,1 0 0,0-1 0,0 1 0,1 0 1,-1-1-1,0 0 0,1 1 0,0-1 0,-1 0 0,1 0 1,0-1-1,0 1 0,0-1 0,0 1 0,0-1 0,1 0 1,-1 0-1,0 0 0,5 0 0,-8-1 18,1 0-1,0 0 1,-1 0-1,1 0 1,-1 0-1,1 0 1,-1 0-1,1 0 1,-1 0-1,1 0 1,0 0-1,-1 0 1,1 0-1,-1-1 1,1 1-1,-1 0 1,1 0-1,-1-1 1,0 1 0,1 0-1,-1-1 1,1 1-1,-1-1 1,1 1-1,-1 0 1,0-1-1,1 0 1,-4-5-72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13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95 13811,'-8'7'1616,"19"-3"-720,9-2-255,16-7 927,7-2-432,17-6-168,6 0-63,10-1-201,3-2-272,-6 3-664,2 3-384,-17 2 552,0 0-144,-22 7-56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7:14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16331,'15'-2'597,"-1"-1"0,1 0 0,-1-1 0,0 0 0,24-11 0,-26 9-274,0 1-1,1 1 0,0 0 1,-1 0-1,1 2 1,25-3-1,-36 5-293,0 0-1,0 0 1,0 0-1,0 0 1,-1 0-1,1 0 1,0 1 0,0-1-1,0 1 1,0 0-1,-1-1 1,1 1-1,0 0 1,-1 0 0,1 0-1,0 0 1,-1 0-1,0 0 1,1 1-1,-1-1 1,3 3-1,-3-2-15,0 1-1,0-1 1,0 1-1,0-1 1,-1 1-1,1 0 0,-1-1 1,1 1-1,-1-1 1,0 1-1,0 0 1,0-1-1,-1 5 1,-1 5-3,-1-1 1,0 1 0,-1-1 0,0 0 0,-9 17 0,-13 14 158,-1-1 0,-3-1 1,-1-2-1,-53 52 0,81-88-150,1 0 0,0 0 0,0 0-1,1 1 1,-1-1 0,0 1 0,1-1 0,-1 1 0,1-1 0,-2 6 0,3-8-15,0 1-1,0-1 1,0 1 0,0-1 0,0 1-1,0-1 1,0 1 0,0-1 0,1 1-1,-1-1 1,0 1 0,0-1 0,0 1-1,0-1 1,1 1 0,-1-1 0,0 0 0,1 1-1,-1-1 1,0 1 0,1-1 0,-1 0-1,1 1 1,0 0-1,1 0-1,-1 0 1,1-1 0,-1 1 0,1-1-1,-1 1 1,1-1 0,-1 0-1,1 1 1,3-1 0,208 0-519,-139-2 489,16-1-61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25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14 19828,'-2'-1'182,"0"-1"-1,0 1 1,0 0-1,0-1 1,0 1-1,-1 0 1,1 0-1,0 1 0,-1-1 1,1 0-1,-1 1 1,1-1-1,0 1 1,-1 0-1,1 0 1,-1 0-1,1 0 1,-1 0-1,1 1 1,-1-1-1,1 1 1,-1-1-1,1 1 1,0 0-1,-1 0 0,1 0 1,0 0-1,0 1 1,0-1-1,-2 2 1,-1 0-153,1 0 1,-1 0-1,1 1 0,0-1 1,0 1-1,1 0 1,-1 0-1,1 0 1,0 1-1,0-1 0,0 1 1,-4 9-1,7-13-30,-1 0 0,1 0-1,-1 0 1,1 0 0,0 0 0,0 0-1,-1 0 1,1 0 0,0 0-1,0 0 1,0 1 0,0-1 0,0 0-1,1 0 1,-1 0 0,0 0-1,0 0 1,1 0 0,-1 0 0,0 0-1,1 0 1,-1 0 0,1 0-1,1 1 1,-1-1 1,0 0-1,0-1 1,0 1-1,1-1 1,-1 1-1,0-1 1,0 0-1,1 0 1,-1 1-1,0-1 1,1 0-1,-1 0 1,0 0 0,1 0-1,-1 0 1,3-1-1,4-1 1,1-1 1,0 0-1,-1 0 0,13-7 1,2-3 0,-16 8 4,0 1-1,0 0 1,0 1 0,1-1-1,9-2 1,-17 6-5,0 0 0,1 0 0,-1 0 0,0 0 1,1 0-1,-1 0 0,0 0 0,0 0 0,1 1 0,-1-1 0,0 0 1,1 0-1,-1 0 0,0 0 0,1 1 0,-1-1 0,0 0 0,0 0 1,1 0-1,-1 1 0,0-1 0,0 0 0,0 0 0,1 1 0,-1-1 1,0 0-1,0 1 0,0-1 0,0 0 0,0 0 0,1 1 0,-1-1 1,0 0-1,0 1 0,0-1 0,0 0 0,0 1 0,0-1 0,0 0 1,0 1-1,0-1 0,0 0 0,0 1 0,-1-1 0,1 0 0,0 1 1,0-1-1,0 0 0,0 1 0,0-1 0,-1 0 0,-6 24 10,6-21-8,-1 2-1,-5 15 13,1 1 0,-5 28 0,10-42-3,0 0 0,1 0 0,-1 0 0,2 0 1,-1 1-1,1-1 0,0 0 0,1 0 0,-1 0 1,2-1-1,2 9 0,-3-12-8,-1-1 1,0 1-1,0 0 0,0 0 1,0 0-1,0 0 0,0 0 1,-1 1-1,0-1 1,1 0-1,-1 0 0,0 0 1,-1 0-1,0 7 0,0-8-2,-1 0 0,1 1 0,-1-1-1,1 0 1,-1 0 0,0 0-1,0 0 1,1 0 0,-2 0 0,1 0-1,0-1 1,0 1 0,0-1-1,-1 0 1,1 1 0,-1-1-1,1 0 1,-3 0 0,-12 5-163,0 0-1,0-2 1,-1 0 0,1-1-1,-1-1 1,0-1 0,0 0-1,1-1 1,-1-1 0,-23-4-1,14-4-3808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0:54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62 17532,'-1'-7'2080,"5"2"-1144,6 1-319,9-2 1231,8 2-424,13-2-384,6-1-183,7 1-425,3 2-72,0-3-184,-3 3-176,-10 2-432,-4 2-344,-19 3-625,-6 3 1713,-16-3-592,-5 2-264,-14 7-56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0:54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16692,'10'9'1968,"17"-8"-1048,9-1-320,13-6 801,5-2-105,8-4-488,1-1-552,-3-1 272,-7 0-400,-10 8-136,-8 0-104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0:54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0 19132,'1'1'111,"0"-1"1,-1 0-1,1 1 1,0-1-1,-1 0 0,1 1 1,-1-1-1,1 1 0,0-1 1,-1 0-1,1 1 0,-1 0 1,0-1-1,1 1 1,-1-1-1,1 1 0,-1-1 1,0 1-1,1 0 0,-1-1 1,0 1-1,0 0 1,0-1-1,1 1 0,-1 0 1,0 0-1,0-1 0,0 1 1,0 0-1,0-1 0,0 1 1,0 0-1,-1 0 1,1-1-1,0 1 0,-1 1 1,-11 32 1855,7-22-1500,-89 208 666,67-160-975,26-59-146,0 1-1,0-1 1,1 1 0,-1 0 0,0-1 0,1 1 0,0 0-1,-1-1 1,1 1 0,0 0 0,0-1 0,0 1-1,0 3 1,1-4 0,-1 0-1,1-1 0,-1 1 0,1 0 1,0-1-1,0 1 0,-1-1 0,1 1 1,0-1-1,0 1 0,0-1 0,-1 0 1,1 1-1,0-1 0,0 0 0,0 0 1,0 1-1,0-1 0,0 0 0,0 0 1,0 0-1,0 0 0,-1 0 0,1 0 1,0-1-1,1 1 0,24-3 131,0-1-1,-1-1 1,47-16-1,-40 11-71,39-14-711,23-6-1230,-76 25 1393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0:55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1 17788,'1'-1'98,"0"1"0,0 0 1,-1 0-1,1 0 0,0 0 1,0 0-1,0 1 0,-1-1 0,1 0 1,0 0-1,0 0 0,-1 1 1,1-1-1,0 0 0,-1 1 0,1-1 1,0 0-1,-1 1 0,1-1 1,1 2-1,-2-2-39,0 1 0,0 0 0,0-1 0,0 1 0,0-1 0,0 1 0,0 0 0,0-1 0,0 1 0,0-1 0,0 1 0,0 0 0,0-1 0,0 1 0,0-1 0,-1 1 0,1-1 0,0 1 0,0 0 0,-1 0 0,-26 31 1260,21-25-956,-28 30 157,-80 92 108,90-100-596,3 0 1,-30 53-1,115-163-3706,-38 46 3003,1 1-1,1 2 1,2 0-1,65-51 0,-74 72 2186,-16 15-76,-7 8-334,-5 7-133,1-1 1,1 1 0,-4 31-1,6-15-523,1 0 0,4 59 0,-1-83-469,-1-4-106,0 0 1,1 0 0,-1 0 0,2-1 0,-1 1 0,1 0 0,3 8-1,-20-48-4263,-7 2 3445,-2 2-1,-1 0 1,-2 2-1,-37-30 0,109 56 7022,-25 0-5162,7-1-259,55-11 1,-61 8-519,16-2-101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0:58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17236,'4'-2'4094,"-2"10"-1751,2 30-1135,4 22-1280,-8-58 94,1-1 0,-1 0-1,0 0 1,1 0 0,-1 0 0,0 0-1,1 0 1,-1 0 0,1 0 0,0 0-1,-1 0 1,1 0 0,0-1-1,0 1 1,-1 0 0,1 0 0,0-1-1,0 1 1,0 0 0,0-1 0,0 1-1,0-1 1,0 1 0,0-1-1,0 0 1,0 1 0,0-1 0,0 0-1,0 0 1,1 0 0,-1 1 0,0-1-1,0-1 1,0 1 0,0 0 0,0 0-1,0 0 1,0 0 0,1-1-1,-1 1 1,0-1 0,0 1 0,0 0-1,0-1 1,0 0 0,-1 1 0,1-1-1,0 0 1,1 0 0,6-5 176,0-1 1,-1 0-1,0 0 1,8-10-1,-12 14-130,57-76 1111,-57 78-1023,-2 8-116,-1 7-30,-1-7-6,0 1 0,1 0 0,0-1 0,0 1 0,3 12 0,-3-19 6,0 0 0,0 0 0,1 0 1,-1 0-1,0-1 0,1 1 0,-1 0 1,1 0-1,-1 0 0,1 0 0,-1-1 1,1 1-1,0 0 0,-1 0 0,1-1 1,0 1-1,0 0 0,-1-1 1,1 1-1,2 0 0,-2-1 15,1 0 1,0 0-1,-1 0 1,1 0-1,-1 0 0,1 0 1,0 0-1,-1-1 0,1 1 1,-1 0-1,1-1 1,-1 0-1,1 1 0,-1-1 1,0 0-1,1 0 1,1-1-1,10-8 282,0 0-1,-1-1 1,20-24 0,-20 22-1157,-1 1 1,2 0-1,17-14 1,-20 20 205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0:59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0 17772,'1'0'79,"-1"1"0,0-1 0,1 0 1,-1 0-1,0 1 0,1-1 0,-1 0 0,0 1 0,0-1 1,1 0-1,-1 1 0,0-1 0,0 0 0,1 1 1,-1-1-1,0 0 0,0 1 0,0-1 0,0 1 0,0-1 1,0 0-1,0 1 0,1-1 0,-1 1 0,0-1 1,0 0-1,-1 1 0,1-1 0,0 1 0,0-1 0,0 0 1,0 1-1,0-1 0,0 1 0,0-1 0,-1 0 1,1 1-1,0-1 0,0 0 0,-1 1 0,1 0 1,-13 20 802,10-16-289,-128 180 3230,123-168-3653,8-16-172,0-1 1,0 0-1,1 0 1,-1 0-1,0 0 1,0 0-1,1 0 1,-1 0 0,0 0-1,0 0 1,1 0-1,-1 0 1,0 0-1,0 0 1,1 0-1,-1 0 1,0 0-1,0 0 1,0 0-1,1 0 1,-1 0-1,0 0 1,0-1-1,1 1 1,-1 0-1,0 0 1,0 0-1,0 0 1,0 0-1,1-1 1,-1 1-1,0 0 1,0 0-1,0-1 1,28-25-311,-6-5-86,-13 18-166,-20 35 363,9-18 200,-2 3 32,0 0 0,0 1 0,0-1 0,1 1 0,1 0 0,-1 0 0,1 1 0,0-1 0,0 15 0,4-15 180,2-10 70,-4 1-265,1 1 1,-1-1-1,0 0 0,0 0 0,1 0 0,-1 0 0,0 0 1,0 0-1,0 0 0,0 0 0,0 0 0,0 0 0,0 0 0,0 0 1,-1 0-1,0-2 0,-1-2-5,-2 0 0,1 1 1,-1-1-1,1 0 0,-1 1 0,-1 0 0,1 0 1,0 0-1,-1 0 0,0 1 0,-10-6 0,-6-5 207,21 14-213,0 0 0,-1 0 0,1 0 0,0 0-1,0 0 1,0 0 0,0-1 0,0 1 0,0 0 0,0 0 0,0 0 0,0 0 0,0 0 0,-1 0-1,1 0 1,0 0 0,0 0 0,0 0 0,0 0 0,0 0 0,0-1 0,0 1 0,0 0 0,0 0-1,0 0 1,0 0 0,0 0 0,0 0 0,0 0 0,0 0 0,0 0 0,0-1 0,0 1 0,0 0-1,0 0 1,0 0 0,0 0 0,0 0 0,0 0 0,0 0 0,0 0 0,0 0 0,0-1 0,0 1-1,0 0 1,1 0 0,-1 0 0,0 0 0,0 0 0,0 0 0,0 0 0,0 0 0,0 0 0,8-3 135,8 2 20,2 2-114,0 1 0,0 0-1,0 2 1,0 0 0,-1 1-1,1 0 1,30 16 0,-27-12-86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18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9 19060,'-4'3'792,"-3"-4"-768,0 1 0,4-10 32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19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6 17820,'4'-5'2555,"-6"11"-1121,-24 107 83,-50 137 0,74-245-1503,0 1 14,0-1 1,1 0-1,-1 1 1,1-1-1,0 1 1,0 11-1,1-17-21,0 1-1,1-1 1,-1 1-1,0 0 1,0-1 0,1 1-1,-1-1 1,0 1 0,1-1-1,-1 0 1,0 1-1,1-1 1,-1 1 0,1-1-1,-1 0 1,1 1 0,-1-1-1,1 0 1,-1 1-1,1-1 1,-1 0 0,1 0-1,-1 0 1,1 1-1,0-1 1,-1 0 0,1 0-1,-1 0 1,1 0 0,-1 0-1,1 0 1,0 0-1,-1 0 1,1 0 0,-1-1-1,1 1 1,-1 0-1,2 0 1,25-8 177,-24 7-154,135-53 429,-48 14-2981,-50 25 1504,-19 9 256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19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18612,'-12'24'1688,"-2"1"-1144,1 0-231,3 3 607,0-4-152,4-3-320,3-2-240,5-6-536,-1-2-216,1-8-440,0-10-1505,0-3 1721,-1-4-192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19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39 17380,'10'-6'852,"0"1"0,0 1 0,1 0 0,-1 0 1,1 1-1,13-2 0,-6 2-106,1 0 0,35 1 0,-51 2-716,1 0 1,-1 1 0,1-1-1,-1 1 1,0 0 0,1 0-1,-1 0 1,0 0 0,1 0-1,2 3 1,-5-4-28,0 1 1,0 0-1,0 0 0,0-1 1,0 1-1,-1 0 0,1 0 1,0 0-1,-1 0 0,1 0 1,0 0-1,-1 0 0,0 1 1,1-1-1,-1 0 0,0 0 1,1 0-1,-1 0 0,0 1 1,0-1-1,0 0 0,0 0 1,0 0-1,0 0 0,0 1 1,-1-1-1,1 0 0,0 0 1,-1 0-1,1 0 0,0 0 1,-1 0-1,0 1 1,1-1-1,-2 1 0,-4 8 56,-1-1-1,0 1 0,-1-1 0,0-1 1,0 1-1,-1-2 0,-10 9 1,4-5 190,-20 24 1,35-35-248,0 0 0,-1 0 0,1 0 0,0 0 0,0 1-1,0-1 1,0 0 0,0 0 0,0 0 0,0 0 0,-1 1 0,1-1 0,0 0 0,0 0 0,0 0 0,0 1 0,0-1 0,0 0 0,0 0 0,0 0 0,0 1 0,0-1 0,0 0 0,0 0 0,0 0 0,0 1 0,1-1-1,-1 0 1,0 0 0,0 0 0,0 1 0,0-1 0,0 0 0,0 0 0,0 0 0,1 0 0,-1 1 0,0-1 0,0 0 0,0 0 0,0 0 0,1 0 0,-1 0 0,0 0 0,0 0 0,0 1 0,0-1 0,1 0-1,-1 0 1,0 0 0,0 0 0,0 0 0,1 0 0,-1 0 0,0 0 0,0 0 0,1 0 0,-1 0 0,0 0 0,0 0 0,0 0 0,1 0 0,-1 0 0,0-1 0,0 1 0,16 0 73,-15 0-74,3-1-6,1 0 0,0 1 0,-1 0 0,1 0 0,0 1 0,-1-1-1,1 1 1,0 0 0,-1 0 0,1 0 0,-1 1 0,5 2 0,-7-3 2,0 0-1,0 1 1,0 0 0,0-1 0,-1 1-1,1 0 1,-1 0 0,1 0 0,-1 0-1,1 0 1,-1 0 0,0 0 0,0 0-1,0 1 1,-1-1 0,1 0 0,0 1-1,-1-1 1,1 1 0,-1-1 0,0 0-1,0 1 1,0-1 0,0 1 0,-1 2-1,0 2 7,-1 0 0,0 0-1,0 0 1,0 0 0,-1 0-1,0-1 1,-1 1 0,0-1-1,1 0 1,-2 0 0,1 0-1,-1-1 1,0 1 0,0-1-1,0 0 1,-1 0 0,0-1-1,-7 4 1,8-4-32,0 0-1,0-1 1,0 0 0,-1 0-1,0-1 1,1 0 0,-1 0-1,0 0 1,0 0 0,0-1-1,-1 0 1,1 0 0,0-1-1,0 0 1,0 0 0,0 0-1,-1-1 1,1 0 0,0 0-1,0-1 1,-9-2 0,11 2-78,1-1 1,-1 1-1,1 0 1,0-1-1,0 0 0,0 1 1,0-1-1,0 0 1,1-1-1,-1 1 1,1 0-1,0-1 1,0 1-1,0-1 1,1 0-1,-1 0 1,1 0-1,0 0 1,0 0-1,0 0 1,0 0-1,1 0 0,0 0 1,0-6-1,2-20-570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25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57 16684,'-3'18'1904,"13"-8"-856,13-6-368,20-7 1177,12-4-377,21-3-400,11-3-104,13-1-255,4 1-177,2 1-344,-5 4-168,-5 2-472,-2 5-384,-16 1-657,-9 0 1337,-10 0-240,-9 0-256,-11-2-120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20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17532,'-4'14'7450,"0"48"-5536,4-58-1871,0 1 0,0-1 0,1 0 0,-1 0 0,1 1 0,0-1 0,0 0 0,1 0-1,1 6 1,-2-9-37,-1 0-1,1-1 0,0 1 1,-1 0-1,1 0 0,0-1 1,-1 1-1,1 0 0,0-1 1,0 1-1,-1-1 0,1 1 1,0-1-1,0 1 0,0-1 1,0 0-1,2 1 0,-1-1-4,0 0 0,-1 0 0,1 0 0,0 0 0,0 0 0,0 0 0,0-1 0,0 1 0,-1-1 0,1 0 0,0 1 0,3-3 0,5-3 19,1-2 0,-1 1 0,0-1 0,-1-1 0,0 0 1,12-15-1,5-4 14,-26 28-35,0 0 1,0 0-1,0 1 1,0-1 0,0 0-1,0 0 1,0 0 0,0 0-1,0 0 1,0 0-1,0 0 1,0 0 0,0 0-1,0 0 1,1 0 0,-1 0-1,0 0 1,0 1-1,0-1 1,0 0 0,0 0-1,0 0 1,0 0-1,0 0 1,0 0 0,0 0-1,0 0 1,0 0 0,0 0-1,0 0 1,0 0-1,0 0 1,1 0 0,-1 0-1,0 0 1,0 0 0,0 0-1,0 0 1,0 0-1,0 0 1,0 0 0,0 0-1,0 0 1,0 0 0,0 0-1,0 0 1,0 0-1,1 0 1,-1 0 0,0 0-1,0 0 1,0 0-1,0 0 1,0 0 0,0 0-1,0 0 1,0 0 0,0 0-1,0 0 1,0-1-1,0 1 1,0 0 0,0 0-1,0 0 1,0 0 0,-1 11-19,-7 18-6,7-24 18,0-1-1,-1 0 1,2 1 0,-1-1 0,0 1 0,1-1 0,0 6 0,0-9 7,0-1 1,0 1-1,0-1 0,0 1 0,0-1 1,0 1-1,0-1 0,1 0 0,-1 1 1,0-1-1,0 1 0,1-1 0,-1 0 1,0 1-1,0-1 0,1 0 0,-1 1 1,0-1-1,1 0 0,-1 1 0,0-1 1,1 0-1,-1 0 0,1 1 0,-1-1 1,1 0-1,0 0 2,1 0-1,-1 0 1,0 0 0,0 0 0,1 0-1,-1 0 1,0-1 0,0 1 0,1 0 0,-1-1-1,0 1 1,0-1 0,0 0 0,2-1 0,20-12 43,-2-2 1,0-1 0,36-37-1,-79 76-3603,20-22 2862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20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0 19788,'0'1'61,"0"-1"0,1 0-1,-1 0 1,0 0 0,0 0 0,1 0-1,-1 0 1,0 1 0,0-1 0,1 0-1,-1 0 1,0 0 0,0 1 0,0-1-1,1 0 1,-1 0 0,0 1 0,0-1-1,0 0 1,0 0 0,0 1 0,1-1-1,-1 0 1,0 0 0,0 1 0,0-1-1,0 0 1,0 1 0,0-1 0,0 0-1,0 1 1,0-1 0,0 0 0,0 0-1,0 1 1,0-1 0,-1 0 0,1 1-1,0-1 1,0 0 0,0 0 0,0 1-1,0-1 1,-1 0 0,1 1 0,-8 17 358,6-15 4,-39 74 584,-59 83 0,107-171-1199,-1 1 1,0-1-1,0-1 1,-2 1-1,1-1 1,-1 0-1,-1 0 1,0 0-1,2-16 1,-5 27 181,0 1 0,0 0 0,0 0 1,0-1-1,0 1 0,1 0 1,-1-1-1,0 1 0,0 0 0,0-1 1,0 1-1,-1 0 0,1-1 0,0 1 1,0 0-1,0-1 0,0 1 0,0 0 1,0 0-1,0-1 0,-1 1 0,1 0 1,0 0-1,0-1 0,0 1 0,0 0 1,-1 0-1,1-1 0,0 1 0,0 0 1,-1 0-1,1 0 0,-1-1 1,-7 8-125,-7 19 159,12-18 24,0 0 0,1 0 0,0 0 0,0 0 0,1 1 0,-1 9 1,2-16-29,0 0 1,0 0-1,0 0 1,0 0-1,1 0 1,-1 0-1,1 0 1,-1 0 0,1 0-1,0 0 1,0 0-1,0 0 1,1 2-1,-1-3-9,0 0-1,0 0 0,0-1 1,0 1-1,0 0 0,0 0 1,0-1-1,1 1 1,-1-1-1,0 1 0,0-1 1,0 0-1,1 1 0,-1-1 1,0 0-1,1 0 0,-1 0 1,0 0-1,0 0 0,1 0 1,-1 0-1,0-1 0,0 1 1,2-1-1,-2 1-1,1 0 0,-1 0 0,0-1 0,0 1 0,1 0 0,-1-1 0,0 1 0,0-1 0,0 0 0,0 1 0,0-1 0,0 0 0,0 0 0,0 1 0,0-1 0,0 0 0,0 0 0,0 0 0,-1 0-1,1 0 1,0 0 0,0-2 0,0 1 3,-1 0-1,0 0 1,1 0-1,-1 0 1,0 0-1,0 0 1,-1 0-1,1 1 1,0-1-1,0 0 1,-1 0-1,0 0 1,0-2-1,-3-4 48,0 1 0,0 0 0,0 0 0,-1 0 0,-9-10 0,7 11 1,-5-5 312,12 9-149,8 4-30,120 59-3246,-103-51 2472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21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67 15931,'-5'7'1945,"12"-8"-961,7-5-328,9-1 1473,3-5-785,7 2-392,4-3-136,2 2-248,-1-1-151,-5 11-369,-1 1-225,-9 4-647,-4 8-352,-14-1 944,-5 1-224,-8 0-168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22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73 16051,'16'3'2017,"4"-3"-1233,6-5-344,5-4 1064,8 0-751,4-1-209,2-1-904,-2 2 552,-2 1-288,-4-7-152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22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1 359 19316,'15'-8'1524,"0"-1"0,14-10 0,7-12-1156,-1-2-1,-1-1 1,-2-1 0,48-68 0,-67 82-231,19-40-1,-30 57-91,-1 6-23,-3 14-22,-7 26-28,-7 18-11,6-25-49,1 0 1,2 1-1,-6 69 0,15-92 588,-1-13-499,-1 0 0,0 0 0,0 0 1,0 0-1,1 1 0,-1-1 0,0 0 1,0 0-1,1 0 0,-1 0 0,0 0 0,0 0 1,1 0-1,-1 0 0,0 0 0,0 0 1,1 0-1,-1 0 0,0 0 0,0 0 0,1 0 1,-1 0-1,0 0 0,0 0 0,0 0 0,1 0 1,-1 0-1,0 0 0,0-1 0,1 1 1,-1 0-1,0 0 0,0 0 0,0 0 0,1 0 1,-1-1-1,0 1 0,0 0 0,9-9-47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22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21101,'11'9'1752,"2"-8"-1344,3-1-168,5 0 504,1 0-312,-1 0-920,2 5 88,-9-1 296,-5 3-200,-10-11-104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23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 17596,'-2'7'4014,"1"9"-2355,1-6-896,-9 39 163,-2 1-1,-28 79 1,35-119-832,-1 5-21,2-8-36,0 0 1,1 0 0,0 0-1,1 0 1,-2 12 0,3-18-34,0 1-1,0-1 1,0 0 0,0 0 0,0 1 0,1-1 0,-1 0 0,0 0 0,1 0 0,-1 1 0,1-1 0,0 0 0,-1 0 0,1 0 0,0 0 0,-1 0 0,1 0-1,0 0 1,0 0 0,0 0 0,0 0 0,0-1 0,0 1 0,0 0 0,0-1 0,0 1 0,1-1 0,-1 1 0,0-1 0,0 1 0,0-1 0,1 0 0,-1 0-1,0 1 1,0-1 0,1 0 0,-1 0 0,2 0 0,20-1-7,0-1-1,0 0 1,0-2-1,42-12 1,-35 9-433,-21 5 35,-7 2 297,0 0-1,-1 0 1,1-1-1,0 1 1,0-1 0,0 1-1,0-1 1,0 1-1,-1-1 1,1 0-1,0 0 1,0 0 0,-1 0-1,1 0 1,-1 0-1,1-1 1,-1 1-1,0 0 1,1-1 0,-1 1-1,0-1 1,0 0-1,0 1 1,2-4-1,0-13-612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23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1 17700,'1'0'73,"-1"0"1,0 0-1,1 0 1,-1 0-1,0 0 1,1 0 0,-1 0-1,0 0 1,1 0-1,-1 0 1,0 0-1,1 0 1,-1 1-1,0-1 1,1 0-1,-1 0 1,0 0 0,1 0-1,-1 1 1,0-1-1,1 0 1,-1 0-1,0 0 1,0 1-1,1-1 1,-1 0-1,0 1 1,0-1-1,0 0 1,1 0 0,-1 1-1,0-1 1,0 0-1,0 1 1,0-1-1,0 0 1,0 1-1,0-1 1,0 1-1,0-1 1,0 0-1,0 1 1,0-1 0,0 0-1,0 1 1,0-1-1,0 0 1,0 1-1,0-1 1,0 0-1,0 1 1,-1-1-1,1 0 1,0 1 0,0-1-1,0 0 1,-1 0-1,1 1 1,0-1-1,-1 0 1,-17 25 1407,13-20-947,-175 182 2030,102-111-3219,74-71-372,5-5 112,13-10-648,23-23-971,45-54-2401,70-77 2902,-138 148 3113,-14 16-1027,0 0 0,0 0 0,0 0 0,0 0 0,0 1 0,0-1 0,0 0 0,0 0-1,0 0 1,0 1 0,0-1 0,0 0 0,0 0 0,0 0 0,0 0 0,0 1 0,0-1 0,0 0 0,0 0 0,0 0 0,0 0 0,0 1 0,0-1 0,1 0 0,-1 0-1,0 0 1,0 0 0,0 0 0,0 0 0,0 1 0,0-1 0,1 0 0,-1 0 0,0 0 0,0 0 0,0 0 0,0 0 0,0 0 0,1 0 0,-1 0 0,0 0 0,0 0-1,0 0 1,1 0 0,-1 0 0,0 0 0,0 0 0,0 0 0,0 0 0,1 0 0,-1 0 0,0 0 0,0 0 0,0 0 0,0 0 0,1 0 0,-1 0 0,0 0 0,0 0-1,0 0 1,0 0 0,0 0 0,1-1 0,-1 1 0,0 0 0,-4 10 676,0 0-1,0-1 0,-1 1 1,-11 15-1,-8 17 411,17-29-895,1 1 1,0 0-1,1 0 0,1 1 0,-4 18 0,8-28-272,-1 0-1,1 0 0,0 0 0,0 0 1,1 0-1,-1 0 0,1 0 0,0 0 1,1 0-1,-1-1 0,1 1 0,0 0 1,0-1-1,0 1 0,0-1 0,1 0 1,0 0-1,0 0 0,0 0 0,4 3 1,-1 2-1602,-12-8-777,-14-11-550,11 4 2546,0-1 0,0 0 0,-14-16 0,18 17 1189,-1-1 1,1 1 0,1-1-1,-1 0 1,-6-16-1,11 23-689,0 0 0,0-1 0,-1 1-1,1-1 1,0 1 0,0-1 0,0 1-1,0-1 1,0 1 0,0-1-1,0 1 1,0 0 0,0-1 0,0 1-1,0-1 1,0 1 0,0-1-1,0 1 1,0-1 0,0 1 0,1-1-1,-1 1 1,0-1 0,0 1 0,0 0-1,1-1 1,-1 1 0,0-1-1,1 1 1,-1 0 0,0-1 0,1 1-1,-1 0 1,0 0 0,1-1-1,-1 1 1,1 0 0,-1 0 0,1-1-1,-1 1 1,0 0 0,1 0 0,-1 0-1,1 0 1,-1 0 0,1 0-1,-1 0 1,1 0 0,-1 0 0,1 0-1,-1 0 1,1 0 0,-1 0-1,1 0 1,-1 0 0,0 0 0,2 1-1,37 8 473,-26-5-490,71 5-1072,-51-4 740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24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55 17708,'-1'-1'3271,"1"1"-3134,-6 11 1036,6-4-975,-1-1 0,1 0 0,-1 0 1,2 1-1,-1-1 0,2 9 0,-2-14-181,0 0-1,0 0 0,1 1 1,-1-1-1,0 0 0,0 0 1,1 0-1,-1 0 0,1 0 0,-1 0 1,1 0-1,-1 0 0,1 0 1,0 0-1,-1 0 0,1 0 1,0 0-1,0 0 0,0 0 1,0-1-1,-1 1 0,1 0 1,0-1-1,0 1 0,1 0 0,-1-1 1,0 0-1,0 1 0,0-1 1,0 0-1,0 1 0,0-1 1,1 0-1,-1 0 0,0 0 1,0 0-1,0 0 0,0 0 1,1 0-1,0-1 0,8-3 99,-1 0 0,0 0 0,0-1 0,-1-1-1,0 1 1,1-1 0,-2-1 0,9-7 0,-6 4 77,1 1 0,21-14 0,-31 23-188,-1 0 0,0 0-1,0 1 1,1-1 0,-1 0 0,0 0 0,1 0-1,-1 0 1,0 0 0,0 0 0,1 0 0,-1 0-1,0 1 1,0-1 0,0 0 0,1 0 0,-1 0 0,0 0-1,0 1 1,0-1 0,0 0 0,1 0 0,-1 0-1,0 1 1,0-1 0,0 0 0,0 0 0,0 1-1,0-1 1,0 0 0,1 0 0,-1 1 0,0-1 0,0 0-1,0 1 1,0-1 0,0 0 0,0 0 0,0 1-1,0-1 1,-1 0 0,1 0 0,0 1 0,0 15-22,0-14 31,0 3-8,0 1 0,1-1 0,-1 1 1,1-1-1,0 0 0,0 1 0,2 5 0,-2-10 4,-1 0-1,1 0 0,0 0 0,-1 0 0,1 0 0,0 0 0,0-1 0,-1 1 0,1 0 0,0 0 0,0-1 0,0 1 0,0 0 0,0-1 0,0 1 0,0-1 0,0 1 0,0-1 1,0 0-1,0 1 0,1-1 0,-1 0 0,0 0 0,0 0 0,0 1 0,0-2 0,0 1 0,1 0 0,-1 0 0,0 0 0,0 0 0,0-1 0,0 1 0,0 0 0,0-1 0,0 1 1,0-1-1,0 1 0,2-2 0,4-2 46,0-1 1,0 0-1,0 0 1,-1 0 0,1 0-1,-2-1 1,1 0-1,0-1 1,-1 1 0,-1-1-1,7-10 1,8-25-2347,-11 32 1336,1 7 304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25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 17100,'0'0'31,"0"0"1,0 0 0,0 0 0,0 0-1,0 0 1,0 0 0,0 0 0,0 0-1,0 0 1,0 0 0,1 0 0,-1 0 0,0 0-1,0 0 1,0 0 0,0 0 0,0 0-1,0 0 1,0 0 0,0 0 0,0 0-1,0 0 1,0 0 0,1 0 0,-1 0-1,0 0 1,0 0 0,0 0 0,0 0-1,0 1 1,0-1 0,0 0 0,0 0-1,0 0 1,0 0 0,0 0 0,0 0-1,0 0 1,0 0 0,0 0 0,0 0 0,0 0-1,0 1 1,0-1 0,0 0 0,0 0-1,0 0 1,0 0 0,0 0 0,0 0-1,0 0 1,0 0 0,0 0 0,0 0-1,0 1 1,0-1 0,0 0 0,0 0-1,0 0 1,0 0 0,0 0 0,0 0-1,0 0 1,0 0 0,0 0 0,0 0 0,-6 11 813,-7 10 564,-1-2-1018,1 0 1,1 1-1,1 1 0,1 0 1,1 1-1,-8 27 0,17-48-390,0-1-1,0 0 1,0 0-1,-1 0 1,1 0 0,0 1-1,0-1 1,0 0-1,0 0 1,0 0 0,0 1-1,0-1 1,0 0-1,0 0 1,0 0-1,0 1 1,0-1 0,0 0-1,1 0 1,-1 0-1,0 1 1,0-1-1,0 0 1,0 0 0,0 0-1,0 0 1,0 1-1,0-1 1,1 0 0,-1 0-1,0 0 1,0 0-1,0 0 1,0 0-1,1 1 1,-1-1 0,0 0-1,0 0 1,0 0-1,0 0 1,1 0-1,-1 0 1,0 0 0,0 0-1,0 0 1,1 0-1,-1 0 1,0 0 0,0 0-1,0 0 1,1 0-1,-1 0 1,0 0-1,0 0 1,0 0 0,0 0-1,1 0 1,-1 0-1,0 0 1,0-1-1,0 1 1,1 0 0,10-6-50,-2-2-229,-1-1-1,13-17 1,-18 23 150,-1-2 0,1 1 0,-1 0 0,0 0-1,0-1 1,0 1 0,0-1 0,-1 0 0,1-7 0,-2 12 128,0-1 0,0 0 0,0 1 0,0-1 0,0 0 0,0 1 0,-1-1 0,1 1 0,0-1 0,-1 0 0,1 1 0,0-1 1,-1 1-1,1-1 0,0 1 0,-1-1 0,1 1 0,-1-1 0,1 1 0,-1 0 0,1-1 0,-1 1 0,0 0 0,1-1 0,-1 1 0,1 0 0,-1 0 0,0-1 1,1 1-1,-1 0 0,0 0 0,1 0 0,-1 0 0,0 0 0,1 0 0,-1 0 0,0 0 0,0 0 0,-35 4 505,23-3-241,13-1-239,0 0 0,0 1 0,-1-1 0,1 0 0,0 0 0,-1 0 0,1 0 0,0 0 0,0 0 1,-1 0-1,1 0 0,0 0 0,-1 0 0,1 0 0,0 0 0,-1 0 0,1 0 0,0 0 0,0-1 1,-1 1-1,1 0 0,0 0 0,0 0 0,-1 0 0,1 0 0,0-1 0,0 1 0,-1 0 0,1 0 0,0 0 1,0-1-1,0 1 0,-1 0 0,1 0 0,0-1 0,0 1 0,0 0 0,0 0 0,0-1 0,0 1 1,0 0-1,0-1 0,-1 1 0,1 0 0,0 0 0,0-1 0,0 1 0,0 0 0,0-1 0,0 1 1,1 0-1,-1-1 0,0 0 10,0 0 324,13 2 32,0 1-1,0 0 1,14 5-1,32 4-1339,-1-7 519,-35-2 184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27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16 19060,'6'-13'2676,"-6"13"-2632,-1 0 0,1 0 0,0 0 0,0-1 1,0 1-1,0 0 0,0 0 0,0 0 0,0 0 0,0 0 0,0 0 0,0 0 0,0-1 0,0 1 0,0 0 0,0 0 0,0 0 0,-1 0 0,1 0 0,0 0 0,0 0 0,0 0 0,0 0 0,0 0 0,0 0 0,0 0 0,-1 0 0,1 0 0,0-1 0,0 1 0,0 0 0,0 0 0,0 0 0,0 0 0,-1 0 0,1 0 1,0 0-1,0 1 0,0-1 0,0 0 0,0 0 0,0 0 0,-1 0 0,1 0 0,0 0 0,0 0 0,-2 1 186,0 0 0,0 0 0,-1 0 0,1 0 0,1 1 0,-1-1 0,0 0 0,-3 4 0,-24 29 204,1 2 0,2 0 0,-24 46 1,47-76-431,-20 37-12,22-41 4,0 1 0,0 0 0,0 0 0,0 0 0,0 0 0,1 0 0,0-1 0,-1 1 0,1 0 0,0 0 0,0 0 0,1 0 0,0 4 0,-1-6 2,1 0 1,0 1-1,0-1 0,-1 0 1,1 0-1,0 0 1,0 0-1,0 0 1,0 0-1,0 0 1,1 0-1,-1 0 1,0-1-1,0 1 1,0 0-1,1-1 1,-1 1-1,0-1 1,1 0-1,-1 1 1,1-1-1,1 0 1,36 3-26,-34-3 23,24 0-486,52-7 0,-69 5 166,-1-1 1,0 1 0,0-2 0,-1 1 0,1-2-1,-1 1 1,17-11 0,-10 1-345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26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1 115 17028,'4'-7'1768,"9"-5"-1024,6-4-208,8-2 761,4 2-161,8-1-328,5 1-152,2 7-328,0 5-176,-4 4-496,-4 3-304,-13 1-328,-4-1 736,-19-3-168,-5 0-168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26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15587,'6'7'1753,"11"-4"-881,3-3-320,10-6 672,3 2-143,6-5-161,2 4-280,-1-3-856,1 7-480,-10 1 576,-2 0-160,-1 6-113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27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2 273 15563,'-1'1'111,"1"0"-1,0 0 1,0 1-1,-1-1 1,1 0-1,0 0 1,0 0-1,0 0 1,0 0-1,0 1 1,0-1-1,1 0 1,-1 0-1,0 0 1,0 0-1,1 0 1,-1 0-1,1 0 1,-1 0-1,1 0 1,-1 0-1,1 0 1,1 1-1,-1-2 13,1 0-1,-1 0 0,1 0 1,-1 0-1,1 0 0,-1 0 0,1 0 1,-1-1-1,0 1 0,1-1 1,-1 1-1,1-1 0,-1 1 1,0-1-1,1 0 0,-1 0 0,0 0 1,2-1-1,38-27 929,0-2 0,-2-2 0,61-66 0,-31 30-651,-56 53-330,1 2 124,-13 18-114,-5 11-47,-15 45-94,-2 1-381,-24 118 1,44-173 105,2-5 269,-1 0 0,0-1 0,0 1 0,0 0 0,0-1 0,0 1 0,0 0 0,0-1 0,0 1 0,0 0 0,-1-1 0,1 1 0,0-1 0,0 1 0,0 0 0,-1-1 0,1 1 0,0-1 1,-1 1-1,1 0 0,-1-1 0,1 1 0,0-1 0,-1 1 0,1-1 0,-1 0 0,1 1 0,-1-1 0,0 1 0,1-1 0,-1 0 0,1 0 0,-1 1 0,0-1 0,1 0 0,-1 0 0,0 1 0,-10-3-688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27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 15179,'0'8'1793,"10"-6"-737,7-2-368,7-10 1200,6-2-567,9-2-353,0 1-96,5-3-416,-4 1-368,-4 3-976,-4 3-120,-11 7 760,-4 2-216,-14 4-176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28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15947,'20'-3'1526,"0"-2"-1,21-7 0,-22 6-708,0 1-1,27-4 1,-33 7-473,0 1 1,0 0-1,0 2 1,21 1-1,-31-1-304,-1-1 0,0 1 0,1-1 0,-1 1 0,0 0-1,1 0 1,-1 0 0,0 0 0,0 1 0,0-1 0,0 1-1,0-1 1,3 4 0,-4-3-33,0-1 0,0 1-1,0 0 1,0 0 0,-1-1 0,1 1-1,-1 0 1,1 0 0,-1 0 0,0 0-1,0 0 1,1-1 0,-1 1 0,0 0-1,-1 0 1,1 0 0,0 0 0,-1 0-1,1 0 1,-2 3 0,-2 5-23,0 0 0,-1 0 0,0-1 0,0 0 0,-1 1 1,-12 13-1,-51 50-96,41-45 80,-5 3-11,22-22 21,2 0-1,-1 0 1,1 1-1,1 0 1,-12 17 0,20-27 22,0 0-1,-1 1 1,1-1 0,0 0 0,0 0 0,0 1 0,0-1 0,-1 0 0,1 0 0,0 1-1,0-1 1,0 0 0,0 1 0,0-1 0,0 0 0,0 1 0,0-1 0,0 0-1,0 0 1,0 1 0,0-1 0,0 0 0,0 1 0,1-1 0,-1 0 0,0 0 0,0 1-1,0-1 1,0 0 0,0 1 0,1-1 0,-1 0 0,0 0 0,0 0 0,0 1-1,1-1 1,-1 0 0,0 0 0,16 3-1,25-10 4,-36 6-2,65-12-129,101-23-494,-121 19 496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8:35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15883,'9'1'2305,"11"1"-1281,6-7-408,6 3 1553,13 0-1001,1-2-120,5 4-560,1 0-344,-9 0-848,-4 6-456,-15 2 928,-12 1-208,-21 4-168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8:36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15947,'0'9'2113,"21"1"-961,8-6-384,12-4 1249,11-4-569,13-3-208,0-2-264,4-1-984,-6-1-392,-1 7 384,-5-1-152,-14 4-144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32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8 148 15387,'0'-3'231,"0"1"0,-1 0 0,1-1 0,0 1 0,1-1-1,-1 1 1,0 0 0,1-1 0,-1 1 0,1 0 0,0 0 0,-1-1 0,1 1-1,0 0 1,1 0 0,-1 0 0,0 0 0,1 0 0,-1 0 0,4-3-1,3-4 554,1 0-1,15-11 0,-14 12-449,2 1 0,-1 0 0,1 1 0,0 0 0,0 0 0,0 1 1,1 1-1,23-5 0,-31 8-263,0 1 0,0-1 0,0 1 0,0 0 0,0 0 0,0 1 0,0-1 0,0 1 0,0 0 0,0 1 0,7 2 0,-9-2-45,0-1 0,0 1 0,0 0-1,0 0 1,-1 1 0,1-1 0,-1 1-1,0-1 1,1 1 0,-1-1 0,0 1-1,-1 0 1,1 0 0,0 0 0,-1 0-1,0 1 1,0-1 0,2 6 0,-2-1-20,0-1 0,0 1 0,-1 0 0,0-1 0,-1 1 1,0-1-1,0 1 0,0-1 0,-1 1 0,0-1 0,0 0 0,-1 0 1,0 0-1,0 0 0,-1 0 0,0-1 0,0 1 0,-7 7 0,-9 11 19,-1-1-1,-47 40 0,-70 49-11,136-111-15,0 0 0,0 0-1,0 0 1,0 0-1,1 1 1,-1-1 0,1 0-1,-1 1 1,0 2-1,1-4 3,1 0-1,0-1 0,0 1 0,0 0 0,0-1 0,0 1 0,0 0 0,0-1 0,0 1 1,0 0-1,1-1 0,-1 1 0,0 0 0,0-1 0,0 1 0,1-1 0,-1 1 0,0 0 1,1-1-1,-1 1 0,0-1 0,1 1 0,-1-1 0,1 1 0,-1-1 0,1 0 0,-1 1 1,1-1-1,-1 1 0,1-1 0,0 0 0,-1 0 0,1 1 0,0-1 0,-1 0 0,1 0 1,-1 0-1,1 1 0,0-1 0,-1 0 0,2 0 0,11 2 1,0 0 0,1-1 0,-1 0 0,26-2 0,54-11-1109,-76 9 423,83-8-2920,-73 8 2640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34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1 223 15107,'2'-9'1899,"4"-10"-119,-3 16-404,-2 11 928,12 187-499,-4-40-1631,-4-97-86,-1 12 120,4-1 0,18 82 0,-25-149-179,-1 0 0,1 0-1,0 0 1,-1 0 0,1-1-1,0 1 1,0 0 0,0 0-1,0-1 1,2 3 0,-2-4-19,-1 0 1,1 0-1,-1 1 1,0-1-1,1 0 1,-1 0-1,1 0 1,-1 0-1,1 0 1,-1 0-1,1 0 1,-1 0-1,0 0 1,1 0-1,-1 0 1,1 0-1,-1 0 1,1 0-1,-1 0 1,1 0-1,-1 0 1,0-1-1,1 1 1,-1 0-1,1 0 1,-1-1-1,0 1 1,1 0-1,-1 0 1,0-1-1,1 1 1,-1 0 0,0-1-1,1 1 1,-1-1-1,0 1 1,0 0-1,1-1 1,-1 1-1,0-1 1,0 1-1,0-1 1,0 1-1,0 0 1,0-2-1,9-17 120,0-1 0,-2 0 0,-1 0 0,0 0 0,3-24-1,7-110-61,-10 86-67,9-334-197,-14 401 200,-1 0 0,0 1 0,0-1-1,1 0 1,-1 1 0,0-1 0,1 1-1,-1-1 1,0 1 0,1-1 0,-1 1-1,1-1 1,-1 1 0,1-1 0,-1 1-1,1-1 1,-1 1 0,1 0 0,0-1 0,-1 1-1,1 0 1,0 0 0,-1-1 0,1 1-1,0 0 1,-1 0 0,1 0 0,0 0-1,-1 0 1,1 0 0,1 0 0,28 0 62,-23 0-61,536 0 134,-365-10-190,184-34 1,-232 21-86,220-30-392,-345 52 527,1 0 0,0 1 0,-1 0 0,1 0 0,0 1 0,-1-1 0,7 3 0,-11-3 4,0 1 1,0-1-1,0 1 1,0 0-1,1-1 0,-1 1 1,0 0-1,0 0 1,0 0-1,-1 0 0,1 0 1,0 0-1,0 0 1,0 0-1,-1 0 0,1 0 1,-1 1-1,1-1 1,-1 0-1,1 0 0,-1 1 1,0-1-1,1 0 1,-1 1-1,0-1 0,0 0 1,0 1-1,0-1 1,0 0-1,0 1 0,0-1 1,-1 0-1,1 0 1,0 1-1,-2 1 0,-1 9 55,-2 0 1,1 0-1,-1 0 0,-8 12 0,8-16-94,1 0 1,-1 0-1,1 1 0,1 0 0,0 0 1,0 0-1,1 0 0,0 1 0,-1 10 1,5-13-631,4-10 142,-2-4 161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36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2 18060,'4'-2'4594,"-4"18"-2838,-4 25-802,-3-8-741,-2-1 0,-1 0 0,-14 31 0,-48 89-121,71-151-90,-2 5 3,0 0 1,0 1-1,1 0 1,-3 9-1,4-15 2,1 0 1,0 0-1,0 0 1,-1 0-1,1 0 0,0 0 1,0 0-1,0 0 1,0 0-1,0 0 0,1 0 1,-1 0-1,0 0 1,0 0-1,1 0 0,-1 0 1,0 0-1,1 0 1,-1 0-1,1 0 0,-1-1 1,1 1-1,0 0 1,-1 0-1,1 0 0,0-1 1,0 1-1,-1 0 1,1-1-1,0 1 0,0-1 1,0 1-1,0-1 1,0 1-1,0-1 0,0 1 1,0-1-1,1 0 1,7 2 5,0-1 1,0 0 0,0-1 0,0 0-1,-1 0 1,1-1 0,0 0-1,0-1 1,0 0 0,-1 0 0,1-1-1,-1 0 1,0-1 0,1 0-1,-2 0 1,1 0 0,0-1 0,-1 0-1,0-1 1,12-11 0,-9 6-98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27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0 17980,'-8'22'1992,"-5"7"-1120,-3 1-359,2 6 1047,4 1-376,-1 2-576,1 1-576,2-6 128,-2-4-128,3-11-160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37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17596,'1'0'221,"-1"1"0,0 0 0,0 0 0,1 0 0,-1 0 0,0 0 1,0 0-1,0 0 0,0 0 0,0 0 0,0 0 0,0 0 0,0 0 0,-1 0 0,1 0 0,0 0 1,-1 0-1,1 0 0,-1 2 0,-9 20 1210,0-1-1114,1-1-1,1 1 1,1 1-1,1 0 1,-7 45-1,13-67-313,0-1 1,0 1-1,0 0 1,0-1-1,0 1 0,0 0 1,0 0-1,0-1 0,0 1 1,0 0-1,0 0 0,1-1 1,-1 1-1,0 0 1,0-1-1,1 1 0,-1 0 1,1-1-1,-1 1 0,0-1 1,1 1-1,-1 0 0,1-1 1,0 1-1,0-1 3,-1 0-1,1 0 0,0 1 1,0-1-1,-1 0 1,1 0-1,0 0 0,0-1 1,-1 1-1,1 0 0,0 0 1,0 0-1,-1 0 1,1-1-1,0 1 0,-1 0 1,1-1-1,1 0 1,29-24 182,-29 23-175,9-10 128,0-1 0,16-26-1,-19 26-1,1 1-1,0 0 1,0 1-1,13-12 1,-22 26-113,0-1-1,1 1 1,-1-1-1,0 1 1,0-1 0,0 1-1,0-1 1,-1 1 0,0 4-1,-4 10 2,3-9-18,0 1 0,0-1 0,1 1 0,0-1 0,0 11 0,1-19-5,0 1 0,0-1-1,0 1 1,0-1-1,0 1 1,0-1-1,0 0 1,0 1 0,0-1-1,1 1 1,-1-1-1,0 1 1,0-1-1,0 0 1,1 1 0,-1-1-1,0 0 1,1 1-1,-1-1 1,0 0-1,1 1 1,-1-1-1,0 0 1,1 1 0,-1-1-1,1 0 1,-1 0-1,0 0 1,1 1-1,-1-1 1,1 0 0,-1 0-1,1 0 1,-1 0-1,1 0 1,-1 0-1,1 0 1,-1 0-1,1 0 1,-1 0 0,0 0-1,1 0 1,-1 0-1,1 0 1,-1-1-1,1 1 1,-1 0 0,0 0-1,1 0 1,-1-1-1,1 1 1,-1 0-1,0-1 1,1 1 0,-1-1-1,25-17 153,-24 17-146,11-8-4,-1-1-1,0-1 1,-1 0 0,-1 0-1,0-1 1,8-13 0,-8 1-4160,-5 19 3311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42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19 17364,'6'-4'995,"17"-11"628,-14 15-345,-8 11 947,-8 12-1813,-2-1 1,0-1-1,-1 1 1,-17 26-1,14-25-294,8-15-93,-2 7 3,-1-1 0,0 0 0,-1-1 0,-1 0 0,0-1 0,-12 12 0,21-23-28,1-1 1,-1 1 0,1-1-1,0 0 1,-1 1 0,1-1 0,-1 1-1,1-1 1,-1 0 0,1 0-1,-1 1 1,1-1 0,-1 0-1,1 0 1,-1 0 0,1 1 0,-1-1-1,0 0 1,1 0 0,-1 0-1,1 0 1,-1 0 0,1 0 0,-1 0-1,0 0 1,1-1 0,-1 1-1,1 0 1,-1 0 0,1 0 0,-2-1-1,2 0 0,-1 0 0,0 0 0,1 0 0,-1 0 0,1 0 0,-1 0 1,1 0-1,-1 0 0,1-1 0,0 1 0,-1 0 0,1 0 0,0-3 0,2-43-41,-1 41 33,9-56-47,-9 55 44,0 1 0,1 0 0,0-1 0,1 1-1,0 0 1,0 0 0,5-7 0,-8 12 10,0 1-1,0 0 1,0 0 0,0-1-1,1 1 1,-1 0-1,0 0 1,0-1-1,0 1 1,1 0 0,-1 0-1,0 0 1,0 0-1,0-1 1,1 1 0,-1 0-1,0 0 1,0 0-1,1 0 1,-1 0 0,0 0-1,1 0 1,-1 0-1,0 0 1,0 0-1,1 0 1,-1 0 0,0 0-1,0 0 1,1 0-1,-1 0 1,0 0 0,1 0-1,-1 0 1,7 10-18,0 19 17,-7-26 0,10 80-22,-8-59 38,0 1 1,11 40-1,-7-53 74,-2-18 67,-4 3-128,1 0 0,-1 0 0,0 1 0,0-1 1,0 0-1,0 0 0,-1-5 0,-1 2-30,-1 1 0,0-1 0,0 1 1,0 0-1,-1 0 0,0 0 0,0 0 0,0 0 1,0 1-1,-1 0 0,0 0 0,0 0 0,0 1 0,0-1 1,0 1-1,-1 1 0,-6-4 0,27 8-151,1 0 1,-1-1-1,1-1 0,0-1 0,27-4 0,-33 2 79,0 0 0,-1-1 0,0 0 0,0 0 0,13-9 0,10-10-219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8:31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19012,'16'-2'1784,"10"-3"-1143,7-1-273,11-4 568,12-2-112,4 2-112,1 2-240,-7 3-456,-7 1-336,-12 4-504,-11 2-344,-18 2 888,-9 2-192,-23 1-217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8:31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17284,'10'14'1864,"10"-11"-952,8-3-336,12-5 777,8-3-137,8-2-224,2 0-232,-1-2-1368,2-2 784,-9 3-256,-6-1-96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0:5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0 348 18300,'5'-12'1954,"-3"9"-301,-1 12-397,0-1-899,50 413 2815,-44-377-2959,-5-29-29,0 0 0,1-1 0,1 1 0,9 22 0,-13-36-165,0 0 1,0-1-1,0 1 1,1-1 0,-1 1-1,0-1 1,0 1 0,1-1-1,-1 1 1,1-1-1,-1 1 1,0-1 0,1 0-1,-1 1 1,1-1-1,-1 0 1,1 1 0,-1-1-1,1 0 1,-1 1 0,1-1-1,-1 0 1,1 0-1,0 0 1,-1 0 0,1 1-1,-1-1 1,1 0 0,0 0-1,1-1 15,-1 1 0,0-1 0,0 1 0,0-1-1,1 1 1,-1-1 0,0 0 0,0 0 0,0 0 0,0 1 0,0-1-1,1-2 1,22-35 472,-23 37-499,11-26 95,-1-1 0,0 0 0,-3-1 0,0 0-1,-2 0 1,4-32 0,4-181-40,-14 241-62,-6-200 40,6 200-41,-1 0-1,1 0 1,0 0 0,0 1-1,0-1 1,0 0 0,0 0-1,0 0 1,0 0 0,0 1-1,1-1 1,-1 0 0,0 0-1,0 0 1,1 1 0,-1-1-1,0 0 1,1 0 0,-1 1-1,1-1 1,-1 0 0,1 1-1,-1-1 1,1 1 0,-1-1-1,2 0 1,21-3-15,-12 4 11,224-5 9,50-4 17,-177-6-35,-1-5 0,-2-4 0,151-57 0,-243 77 8,-9 1-1,0 2-1,0-1 1,0 0-1,0 1 1,1 0 0,-1 0-1,0 0 1,1 0 0,-1 1-1,1 0 1,6 0-1,-11 0 6,1 1-1,-1-1 0,0 0 0,0 0 0,1 1 0,-1-1 0,0 0 0,0 1 0,1-1 1,-1 1-1,0-1 0,0 0 0,0 1 0,0-1 0,1 1 0,-1-1 0,0 0 0,0 1 1,0-1-1,0 1 0,0-1 0,0 1 0,0-1 0,0 0 0,0 1 0,0-1 0,-1 1 1,1-1-1,0 0 0,0 1 0,0-1 0,0 1 0,-1-1 0,-6 17-49,5-15 45,-15 31-157,2 1 1,1 0-1,1 1 0,-12 59 0,25-94 116,0 1 0,0 0 0,0 0 0,0 0 0,0-1-1,-1 1 1,1 0 0,0 0 0,-1 0 0,1-1 0,0 1 0,-1 0 0,1-1-1,-1 1 1,1 0 0,-1-1 0,0 2 0,0-2 33,0 0-1,1 0 1,-1 0-1,0 0 1,0 0 0,1 0-1,-1 0 1,0-1-1,1 1 1,-1 0 0,0 0-1,1-1 1,-1 1-1,0 0 1,1-1 0,-1 1-1,0-1 1,1 1-1,-1-1 1,0 0 0,-11-8-388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0:50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43 19484,'14'-26'2502,"-5"9"898,-14 42-1340,-156 408-1112,153-416-892,6-13-26,0 0 0,0 0 0,0 0 1,0 0-1,1 1 0,-1-1 1,1 0-1,0 1 0,0-1 1,1 1-1,0 0 0,0 4 0,0-8-18,0-1-1,0 1 0,1-1 0,-1 1 0,1-1 0,-1 1 0,0-1 0,1 1 0,-1-1 0,1 1 1,-1-1-1,1 0 0,-1 1 0,1-1 0,0 0 0,-1 0 0,1 1 0,-1-1 0,1 0 0,0 0 1,-1 0-1,1 1 0,0-1 0,-1 0 0,1 0 0,-1 0 0,1 0 0,0 0 0,-1-1 0,1 1 1,0 0-1,-1 0 0,1 0 0,1-1 0,25-8 193,-23 7-152,97-45 235,-56 25-1519,-43 21 1170,0 0-1,1 0 0,-1 0 1,0 0-1,0-1 0,0 1 1,0-1-1,0 0 0,2-1 1,-3-2-345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0:51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29 20412,'1'3'436,"-1"1"-1,1 0 1,-1-1-1,0 1 1,0 0-1,-1-1 1,1 1-1,-1 0 1,-1 4-1,-2 18 409,4-18-654,0-1-133,0-1 0,0 1-1,0-1 1,3 10 0,-3-15-55,0 0 0,0 0 1,0-1-1,1 1 1,-1 0-1,0 0 1,1-1-1,-1 1 1,0 0-1,1-1 1,-1 1-1,1 0 0,-1-1 1,1 1-1,-1-1 1,1 1-1,-1-1 1,1 1-1,0-1 1,-1 1-1,1-1 1,0 1-1,-1-1 0,1 0 1,0 0-1,0 1 1,-1-1-1,1 0 1,0 0-1,0 0 1,0 0-1,-1 0 0,1 0 1,0 0-1,0 0 1,-1 0-1,1 0 1,0 0-1,0 0 1,0 0-1,-1-1 1,1 1-1,0 0 0,1-1 1,12-7 34,1-1 1,-1 0-1,0 0 1,-1-1-1,16-17 1,-10 10 135,23-16 1,-42 33-170,0 0 0,0 0 0,0 0 0,0 0 0,0 0 0,0 0 0,0 0 0,0 1 0,0-1 0,0 0 0,0 0 0,0 0 0,-1 0-1,1 0 1,0 0 0,0 0 0,0 0 0,0 0 0,0 0 0,0 0 0,0 0 0,0 1 0,0-1 0,0 0 0,0 0 0,0 0 0,0 0 0,0 0 0,0 0 0,0 0 0,0 0 0,0 0 0,0 0 0,0 1 0,0-1 0,0 0 0,0 0-1,0 0 1,0 0 0,0 0 0,0 0 0,0 0 0,0 0 0,1 0 0,-1 0 0,0 0 0,0 0 0,0 1 0,0-1 0,0 0 0,0 0 0,0 0 0,0 0 0,0 0 0,0 0 0,0 0 0,0 0 0,1 0 0,-1 0 0,0 0 0,0 0-1,0 0 1,0 0 0,0 0 0,0 0 0,0 0 0,0 0 0,-5 14 121,-10 16 4,-4 15 78,18-42-182,0-1 0,0 0 0,1 1 0,-1-1-1,1 0 1,-1 1 0,1-1 0,0 1 0,0-1 0,0 1 0,1-1 0,-1 0 0,1 1 0,-1-1 0,1 1 0,0-1 0,1 4 0,-1-5-2,0 0 1,0 0-1,0 0 0,1-1 0,-1 1 1,0-1-1,0 1 0,0-1 0,0 1 1,1-1-1,-1 1 0,0-1 0,0 0 1,1 0-1,-1 0 0,0 0 1,0 0-1,1 0 0,-1 0 0,0 0 1,1 0-1,-1-1 0,0 1 0,0 0 1,0-1-1,1 1 0,-1-1 0,1 0 1,35-18 324,-19 6-230,-1-1 0,0 0 0,0-1 0,-2 0 0,0-2 1,18-25-1,-31 40-229,-1 0 1,0-1 0,0 1-1,0-1 1,0 1-1,0-1 1,0-4 0,-3-1-1785,1 7 1798,1 1 0,-1 0 0,0 0 0,1 0 1,-1 0-1,1 0 0,-1 0 0,1 1 0,-1-1 0,0 0 0,1 0 1,-1 0-1,1 0 0,-1 1 0,1-1 0,-1 0 0,1 1 1,-1-1-1,1 0 0,-1 1 0,0 1-762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0:52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10 17548,'15'-9'5045,"-29"26"-1789,-2 1-3190,5-2 46,-153 190 453,164-206-563,0 0 1,0 0-1,0 0 0,0 0 0,0 0 0,0 0 0,0 0 0,0 0 1,0-1-1,0 1 0,0 0 0,0 0 0,-1 0 0,1 0 0,0 0 1,0 0-1,0 0 0,0 0 0,0 0 0,0 0 0,0 0 0,0 0 1,-1 0-1,1 0 0,0 0 0,0 0 0,0 0 0,0 0 0,0 0 1,0 0-1,0 0 0,-1 0 0,1 0 0,0 0 0,0 0 0,0 0 1,0 0-1,0 0 0,0 0 0,0 0 0,-1 0 0,1 0 0,5-12 22,6-10-13,18-32-65,46-64 0,-75 117 51,1 0-1,-1 0 1,1 0 0,-1 0 0,1 0-1,0 0 1,0 1 0,-1-1-1,1 0 1,0 0 0,0 1-1,0-1 1,0 1 0,0-1-1,0 1 1,-1-1 0,2 1 0,0-1-1,-1 1 3,-1 0-1,1 1 1,-1-1-1,0 0 1,1 1-1,-1-1 1,0 1-1,1-1 1,-1 0 0,0 1-1,1-1 1,-1 1-1,0-1 1,0 1-1,1-1 1,-1 1-1,0-1 1,0 1-1,0-1 1,0 1-1,0-1 1,0 1-1,0-1 1,0 1-1,0 0 1,-3 47-22,2-44 23,-4 29 7,1-7 38,1 1-1,1-1 0,1 0 1,2 29-1,7-32 38,-8-23-79,0 1 0,0-1 0,0 1 0,0-1 1,1 1-1,-1-1 0,0 0 0,0 1 0,1-1 0,-1 1 0,0-1 0,1 1 1,-1-1-1,0 0 0,1 1 0,-1-1 0,1 0 0,-1 1 0,0-1 0,1 0 1,-1 0-1,1 1 0,-1-1 0,1 0 0,-1 0 0,1 0 0,-1 0 1,1 1-1,-1-1 0,1 0 0,-1 0 0,1 0 0,0 0 0,-1 0 0,1-1 1,-1 1-1,1 0 0,-1 0 0,2 0 0,-1-2-5,-1 1 1,1 0-1,0 0 0,0-1 1,0 1-1,-1 0 0,1-1 1,-1 1-1,1-1 0,-1 1 1,1-1-1,-1 1 0,0-1 1,0 1-1,0-1 0,0 1 1,0-1-1,0 1 0,-1-3 1,-4-30-255,-2 13 143,-1 0 0,0 1 1,-2-1-1,-1 2 0,0 0 1,-1 0-1,-23-27 0,35 47 119,1-1 1,-1 0-1,0 0 0,0 0 1,1 0-1,-1 0 0,0 0 0,0 0 1,1 0-1,-1 0 0,0-1 0,0 1 1,0 0-1,1 0 0,-1 0 0,0 0 1,0 0-1,0 0 0,1 0 1,-1 0-1,0-1 0,0 1 0,0 0 1,1 0-1,-1 0 0,0-1 0,0 1 1,0 0-1,0 0 0,0 0 0,0-1 1,1 1-1,-1 0 0,0 0 1,0 0-1,0-1 0,0 1 0,0 0 1,0 0-1,0-1 0,0 1 0,0 0 1,0 0-1,0-1 0,0 1 0,0 0 1,0 0-1,0 0 0,0-1 1,0 1-1,-1 0 0,1 0 0,0-1 1,0 1-1,0 0 0,0 0 0,-1-1 1,31 10 110,-22-5-84,10 2-256,1-1 1,-1 0 0,1-1 0,0-1 0,0-1 0,35 0 0,-30-6-72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42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16804,'-9'14'1936,"8"2"-976,4-5-344,11 1 1129,6 1-337,13-9-376,7-3-136,12-1-391,4 0-129,1-4-184,-1 1-128,-6 2-368,-5-1-329,-17 5-631,-10 0 360,-18 3 528,-9 1-216,-17 3-232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43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15403,'-6'4'1929,"11"1"-833,5-3-400,11-2 1497,9 2-809,9-2-416,1 0-152,7-3-1016,-1-1 472,6 4-264,-3 0-72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28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 17412,'0'11'1632,"-1"7"-1040,0 5-256,-2 11 857,-2 9-441,0 7-288,0 6-72,0 3-184,-1-3-88,2-9-160,-1-4-88,4-14-408,1-5-176,-2-10 712,2-12-160,-7-1-136,4-5-97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43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19020,'4'9'405,"-2"0"0,1 0 0,-1 0 0,0 0 0,-1 0 0,0 17 0,2 6 257,73 394 2576,-75-419-3219,17 47 106,-17-51-113,0 0-1,0-1 0,0 1 0,1-1 0,-1 1 0,1-1 0,0 1 0,0-1 0,0 0 0,0 0 0,0 0 0,0 0 0,0 0 0,1 0 0,3 2 0,-4-4-6,-1 0-1,0 0 1,0 0-1,0 0 0,1 0 1,-1 0-1,0 0 1,0 0-1,1-1 1,-1 1-1,0 0 1,0-1-1,0 1 0,0-1 1,1 1-1,-1-1 1,0 1-1,0-1 1,0 0-1,0 0 1,0 1-1,-1-1 0,1 0 1,0 0-1,0 0 1,0 0-1,-1 0 1,1 0-1,0 0 1,-1 0-1,1 0 0,0-3 1,3-5 24,0-1 1,5-18 0,-9 26-23,10-37 49,-3-1 0,4-56 0,-4-83-5,-4 52-39,-3 101-13,0 17 3,0 0 0,0 0 0,1 0 0,0 0 0,0 0 0,1 0 0,0 0 0,6-15 0,-7 23-1,0 0-1,-1 0 1,1 1-1,0-1 1,0 0 0,0 0-1,0 1 1,0-1 0,0 0-1,0 1 1,0-1-1,0 1 1,0-1 0,0 1-1,0 0 1,1-1 0,-1 1-1,0 0 1,0 0-1,0 0 1,0 0 0,1 0-1,-1 0 1,2 1-1,32 7 34,-22-5-3,38 7 18,1-2 0,-1-2 0,1-3 0,0-2 0,0-2 0,87-14 0,302-85-88,-429 97 34,-9 2 1,21-3-56,-19 8 23,-9 9 8,-10 9 14,-5 8 41,0 1 0,2 1 0,2 0 0,-19 56 0,33-83-241,1-4 169,0 0 0,0 0 0,-1 0 0,1 0 0,0 0 0,-1 0 0,1 0 1,0 0-1,-1 0 0,1 0 0,-1 0 0,1 0 0,-1 0 0,0-1 0,0 2 1,-1-3-200,2-10-95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44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15 21101,'5'-7'1992,"-3"3"-1376,-2 1-264,-2 9 872,-2 4-271,-2 8-433,2 7-184,0 5-208,-1 0-104,1 3-144,1 0-88,3-10-264,4 1-216,-1-15-665,2-5 1065,-3-10-280,1-7-144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44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20772,'13'6'1937,"8"-6"-1241,8-6-320,8-3 736,5-2-135,4 1-321,0-2-296,-3 7-592,-6-5-520,-8 7-1545,-7 1 1985,-4 7-328,-7-1-280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45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15651,'-1'0'109,"1"1"1,0-1-1,-1 0 0,1 0 0,-1 0 0,1 0 0,0 0 0,-1 1 1,1-1-1,0 0 0,-1 0 0,1 1 0,0-1 0,-1 0 0,1 1 1,0-1-1,0 0 0,-1 1 0,1-1 0,0 0 0,0 1 0,0-1 0,-1 0 1,1 1-1,0-1 0,0 0 0,0 1 0,0-1 0,0 1 0,0-1 1,0 1-1,0-1 0,0 0 0,0 1 0,0-1 0,0 1 0,0-1 0,0 0 1,0 1-1,1-1 0,-1 0 0,0 1 0,0-1 0,0 1 0,1-1 1,-1 0-1,0 1 0,0-1 0,1 0 0,-1 0 0,0 1 0,0-1 1,1 0-1,-1 0 0,0 1 0,1-1 0,-1 0 0,1 0 0,-1 0 0,0 0 1,1 1-1,0-1 0,36 17 1786,-18-10-1098,-13-4-630,0 1 1,-1-1 0,1 1 0,0 0-1,-1 0 1,8 9 0,-11-12-151,-1 1 0,0 0 0,0-1 0,0 1 0,1 0 0,-2 0 0,1 0 0,0 0 0,0 0-1,-1 0 1,1 0 0,-1 0 0,1 1 0,-1-1 0,0 0 0,0 0 0,0 0 0,0 0 0,0 0 0,-1 0 0,1 1 0,-1-1 0,1 0 0,-1 0 0,-1 2 0,-2 4-2,0-1 1,0 0-1,-1-1 0,0 1 1,0-1-1,0 0 0,-12 10 1,1-3 15,-32 21 0,48-34-31,0 0 1,0 0-1,0 0 0,1 0 0,-1 0 1,0 0-1,0 0 0,0 0 0,0 0 1,0 0-1,0 0 0,0 0 1,0 0-1,0 0 0,0 0 0,0 0 1,0 0-1,0 0 0,0 0 0,0 1 1,0-1-1,0 0 0,0 0 0,0 0 1,0 0-1,0 0 0,0 0 0,0 0 1,0 0-1,0 0 0,0 0 0,0 0 1,0 0-1,0 0 0,0 0 1,0 0-1,0 0 0,0 1 0,0-1 1,0 0-1,0 0 0,0 0 0,0 0 1,0 0-1,0 0 0,0 0 0,0 0 1,0 0-1,0 0 0,0 0 0,0 0 1,0 0-1,0 0 0,0 0 0,0 0 1,0 0-1,0 0 0,0 0 1,0 0-1,0 0 0,0 0 0,-1 0 1,1 0-1,0 1 0,9-1-1,9-1-39,158-16-2282,-134 14 1878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45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 16660,'-6'0'2104,"1"0"-1224,6 4-264,5-1 1273,8 0-633,6-3-152,10 0-368,5-2-183,3-1-169,2 2-136,-1-2-336,-2-4-328,-6 8-849,-11-1-815,-18 6 1664,-3 1-336,-12 5-265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46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0 577 15211,'16'1'1873,"5"-1"-1177,9-4-336,5-2 1168,11-6-1072,5 0-384,5-7 120,0 1-168,4-5-176</inkml:trace>
  <inkml:trace contextRef="#ctx0" brushRef="#br0" timeOffset="1">866 1 19788,'-13'13'2097,"-4"4"-1449,5 0-280,5 3 744,6 2-256,3-2-104,7 1-407,1-2-105,3-2-232,1 2-120,-1-3-449,-1-2-327,-7-3 720,0-4-152,-10-5-96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46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16251,'7'16'1945,"18"-12"-1097,6-3-296,14-6 1113,6-4-609,11-1-200,-1 1-152,-2 2-576,-4 0-464,-11 7-640,-10 2 832,-15-2-152,-6 0-120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47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16428,'2'2'257,"0"-1"0,0 0 1,0 1-1,0-1 0,1 0 1,-1 0-1,0 0 0,1 0 1,-1 0-1,1-1 0,-1 1 1,5-1-1,37 1 1450,-22-1-439,-14 1-944,39 3 1182,-43-4-1404,0 1-1,0 0 0,0 0 0,-1 0 1,1 0-1,0 0 0,-1 1 0,1 0 1,4 3-1,-8-5-90,1 1 0,-1 0-1,1-1 1,-1 1 0,1 0 0,-1 0 0,1 0 0,-1-1 0,1 1 0,-1 0 0,0 0 0,0 0-1,1 0 1,-1 0 0,0-1 0,0 1 0,0 0 0,0 0 0,0 0 0,0 0 0,0 0 0,-1 0-1,1 0 1,0-1 0,0 1 0,-1 0 0,1 0 0,0 0 0,-1 0 0,1-1 0,-1 1 0,1 0-1,-1 0 1,1-1 0,-1 1 0,0 0 0,-1 0 0,-29 27 3,27-24-1,-39 28 19,18-14-14,1 1 0,-26 27 0,48-44-19,0 0 1,0 0-1,0 1 1,1-1-1,-1 0 1,1 1 0,-1-1-1,1 1 1,-2 4-1,3-6 1,0 0 0,0-1 0,0 1 0,0 0 0,0-1 0,0 1 0,1 0 0,-1 0 0,0-1-1,0 1 1,0 0 0,1-1 0,-1 1 0,0 0 0,1-1 0,-1 1 0,0-1 0,1 1 0,-1-1 0,1 1-1,-1 0 1,1-1 0,-1 0 0,1 1 0,-1-1 0,1 1 0,0-1 0,-1 0 0,1 1 0,0-1 0,-1 0-1,1 0 1,0 1 0,-1-1 0,1 0 0,0 0 0,-1 0 0,1 0 0,0 0 0,0 0 0,0 0 0,15 1-136,-1-2 1,1 1-1,0-2 1,-1 0-1,0-1 1,1 0 0,17-7-1,14-3 43,7 1-115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47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11 120 15499,'-5'33'1829,"1"1"-1,2-1 1,2 38-1,3-33-1228,1 0-1,2 0 1,1-1-1,22 63 1,-26-91-556,1 0 0,0 0 1,0-1-1,1 0 0,0 0 0,1 0 0,9 11 1,-13-17-39,0-1 0,-1 1 0,1-1 0,0 0 1,0 1-1,0-1 0,0 0 0,0 0 0,0 0 1,0-1-1,0 1 0,0 0 0,0-1 0,0 1 0,5 0 1,-5-2-5,0 1 1,1-1 0,-1 1 0,0-1-1,0 0 1,0 0 0,0 0 0,0 0 0,0 0-1,0 0 1,0 0 0,0-1 0,-1 1-1,1-1 1,0 1 0,-1-1 0,1 0-1,-1 0 1,2-2 0,2-4 2,0 0-1,-1 0 1,0-1 0,0 0-1,-1 0 1,0 0 0,3-17-1,6-69-131,-11 91 120,5-116-294,-12-141 0,6 260 305,0 0-1,0 1 1,0-1-1,0 0 1,0 1-1,1-1 1,-1 0-1,0 1 1,0-1-1,0 0 1,0 0-1,1 1 0,-1-1 1,0 1-1,1-1 1,-1 0-1,1 1 1,-1-1-1,0 1 1,1-1-1,-1 1 1,1-1-1,-1 1 1,1-1-1,0 1 1,-1 0-1,1-1 1,-1 1-1,1 0 1,0-1-1,-1 1 1,1 0-1,0 0 1,0 0-1,-1-1 1,1 1-1,0 0 1,-1 0-1,1 0 1,0 0-1,1 1 1,35 6 115,-23-4-82,78 8 10,0-3 1,1-5 0,-1-4-1,1-4 1,107-20-1,-143 12-35,-42 9-1,-1 1 0,0 0 0,25-1 0,-39 4-10,0 0 0,0 0 0,0 0-1,0 0 1,0 0 0,1 0 0,-1 0 0,0 0-1,0 1 1,0-1 0,0 0 0,0 0 0,0 0-1,0 0 1,0 0 0,0 0 0,0 0 0,0 0 0,0 0-1,0 1 1,0-1 0,0 0 0,0 0 0,0 0-1,0 0 1,0 0 0,0 0 0,0 0 0,0 1-1,0-1 1,0 0 0,0 0 0,0 0 0,0 0-1,0 0 1,0 0 0,0 0 0,0 1 0,0-1-1,0 0 1,0 0 0,0 0 0,0 0 0,0 0-1,0 0 1,0 0 0,-1 0 0,1 0 0,0 0-1,0 0 1,0 1 0,0-1 0,0 0 0,0 0-1,-1 0 1,-5 7 14,-19 15 147,0 2 0,-38 50 0,55-63-163,1 0 0,0 0-1,1 1 1,0-1 0,1 1 0,0 1 0,1-1 0,0 1 0,1-1 0,-3 25 0,6-28-223,0-4 58,0-1 0,0 1 0,0-1 0,-1 1 0,0 0 0,0-1 1,-2 8-1,-5-19-244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47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2 14475,'16'-1'1627,"-5"0"-491,-1 1 0,1 0-1,-1 1 1,18 3 0,-27-4-1038,1 1 1,-1-1-1,1 0 1,-1 1-1,0-1 1,1 1-1,-1 0 1,0-1-1,1 1 1,-1 0-1,0 0 1,0 0-1,0 0 1,0 0-1,0 0 1,0 0-1,0 0 1,0 0-1,0 0 1,0 1-1,0-1 0,-1 0 1,1 0-1,-1 1 1,1-1-1,-1 1 1,1-1-1,-1 1 1,0-1-1,0 0 1,0 1-1,0-1 1,0 1-1,0-1 1,0 1-1,0-1 1,0 1-1,-1-1 1,1 0-1,-1 2 1,-1 3-32,-1 0 0,1 0 1,-1-1-1,-1 1 0,1-1 1,-1 0-1,0 0 0,-7 8 1,-45 38 83,31-30-79,-3 2-24,20-16-20,-1 0-1,1 0 1,0 1-1,0-1 1,-12 19 0,19-25-26,1-1 0,0 1 1,-1 0-1,1 0 0,0-1 1,-1 1-1,1 0 0,0 0 0,0-1 1,0 1-1,0 0 0,0 0 1,0 0-1,0-1 0,0 1 0,0 0 1,0 0-1,0 0 0,0-1 1,0 1-1,1 0 0,-1 0 1,0-1-1,1 1 0,-1 0 0,1-1 1,-1 1-1,1 0 0,-1-1 1,1 1-1,-1-1 0,1 1 0,-1-1 1,1 1-1,0-1 0,-1 1 1,1-1-1,0 1 0,-1-1 1,1 0-1,0 1 0,0-1 0,-1 0 1,1 0-1,0 0 0,1 1 1,6 1-8,-1-1 0,1 1 1,13 0-1,-18-2-11,117 5-1255,-98-6 1012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29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0 105 18604,'10'-10'456,"0"-1"-1,0 2 1,1 0 0,0 0-1,0 1 1,1 0-1,0 1 1,1 0 0,16-6-1,-21 10-360,-1 1 0,1 0-1,-1 0 1,1 0 0,0 1-1,-1 0 1,1 1 0,0 0-1,0 0 1,0 0-1,-1 1 1,1 0 0,0 1-1,0 0 1,-1 0 0,0 1-1,1-1 1,8 6 0,-13-6-87,1 0 0,0 1 0,-1-1 0,1 1 0,-1 0 0,0 0 0,0 0 0,0 0 0,0 1 0,-1-1 0,1 1 0,-1 0 0,0 0 0,0-1 0,0 1 0,0 1 0,1 7 0,-2-6 9,0 0 0,-1 0 0,1 0 0,-2 0 1,1 0-1,0 0 0,-1 0 0,0 0 0,-1 0 0,1-1 0,-6 12 0,4-10-31,0 1 0,-1-2 0,0 1 0,0 0 0,0-1 0,-1 0 0,0 0 0,0 0 0,-1-1 0,1 1 0,-1-1 0,0-1 0,-1 1 0,1-1 0,-1 0 0,0 0 0,0-1-1,0 0 1,0 0 0,-11 2 0,17-5 2,0 0 0,-1 0 0,1 0 0,0 0 0,0 0 0,0 0 0,0 0 0,-1 0 0,1 0 0,0 0 1,0-1-1,0 1 0,0 0 0,0-1 0,0 1 0,-1-1 0,0-1 0,1 2 17,1-1 0,-1 0 0,1 1 0,-1-1 0,1 0 1,0 0-1,-1 1 0,1-1 0,0 0 0,0 0 0,0 0 1,-1 1-1,1-1 0,0 0 0,0 0 0,0 0 0,0 1 1,0-1-1,1 0 0,-1 0 0,0 0 0,0 0 0,0 1 1,1-2-1,6-11-143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49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15235,'-2'9'1601,"4"1"-777,1-7-224,8 1 800,5-2-104,5 0-183,7 1-193,6-3-248,5-1-104,1-1-336,0 2-256,-4 0-680,-5 0-392,-11 0 864,-9 5-160,-16 0-184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49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16836,'-1'4'1856,"11"2"-960,7-2-344,12-1 953,2-1-417,11-2-168,1 0-296,1-3-1104,1-3 624,-6 6-232,-7 0-80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49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12579,'0'-2'296,"1"0"1,-1 0 0,1-1 0,0 1 0,0 0-1,0 0 1,0 0 0,0 0 0,0 0-1,0 0 1,1 0 0,-1 0 0,1 1 0,-1-1-1,1 0 1,0 1 0,0-1 0,-1 1-1,1 0 1,0-1 0,0 1 0,3-1 0,3-2 557,1 0 0,0 0 0,19-4 0,-15 5-468,0 1 0,0 1 0,0 0 0,0 0 0,0 2 1,0-1-1,18 4 0,-27-3-336,1 0 0,0 0 0,-1 0 0,1 0 1,-1 1-1,1 0 0,-1-1 0,0 2 0,0-1 0,0 0 1,0 1-1,0 0 0,0 0 0,-1 0 0,1 1 0,-1-1 1,0 1-1,0-1 0,0 1 0,-1 0 0,1 0 0,-1 0 1,3 7-1,-5-7-46,1 0 1,-1 0-1,0 0 1,1 0 0,-2 0-1,1 0 1,-1 0-1,1 0 1,-1 0-1,0 0 1,0 0 0,-1-1-1,1 1 1,-1 0-1,0-1 1,0 1-1,0-1 1,0 0 0,0 0-1,-4 4 1,-6 6-35,0 0 1,-27 22 0,-13 2-54,37-27 34,0 1 0,1 0-1,-20 20 1,33-31 47,1 1 1,-1-1-1,1 1 0,-1-1 1,1 1-1,-1 0 1,1-1-1,-1 1 0,1-1 1,0 1-1,-1 0 1,1-1-1,0 1 0,-1 0 1,1 0-1,0-1 1,0 1-1,0 0 0,0 0 1,0-1-1,0 1 1,0 0-1,0 0 0,0-1 1,0 1-1,0 0 1,0-1-1,0 1 0,1 0 1,-1 0-1,0-1 1,0 1-1,1 0 0,-1-1 1,1 1-1,-1 0 1,0-1-1,1 1 0,-1-1 1,1 1-1,0-1 1,-1 1-1,1-1 0,-1 1 1,1-1-1,0 0 1,-1 1-1,1-1 0,0 0 1,-1 1-1,2-1 1,5 3-24,0-1 1,0 0-1,1 0 1,8 0 0,-10-1-21,33 4-828,60 0-1,-61-5 773,11 2-254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51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10 146 16003,'-6'188'6479,"3"89"-5075,4-246-1308,-1-17-4,0 1-1,1-1 0,1 1 0,1-1 0,0 1 0,6 18 0,-9-32-80,1-1 0,-1 1-1,0-1 1,0 1 0,0-1 0,1 1-1,-1-1 1,0 1 0,1-1 0,-1 0 0,0 1-1,1-1 1,-1 1 0,1-1 0,-1 0 0,0 1-1,1-1 1,-1 0 0,1 0 0,-1 1-1,1-1 1,-1 0 0,1 0 0,-1 0 0,1 1-1,-1-1 1,1 0 0,-1 0 0,1 0 0,0 0-1,-1 0 1,1 0 0,-1 0 0,1 0-1,-1 0 1,1-1 0,-1 1 0,1 0 0,-1 0-1,1 0 1,-1-1 0,1 1 0,-1 0 0,1 0-1,-1-1 1,1 1 0,-1-1 0,0 1-1,1 0 1,-1-1 0,0 1 0,1-1 0,-1 1-1,1-1 1,17-28 264,-6 1-151,-2 0 0,-1 0 0,7-39 0,8-90-51,-22 143-70,25-318-8,-27 328 5,0 1-1,0 0 1,0 0 0,1 0 0,-1 0-1,1 1 1,-1-1 0,3-5-1,-3 8 1,1-1-1,-1 0 1,1 1-1,-1-1 1,1 1-1,0-1 1,-1 1-1,1-1 1,0 1-1,0 0 1,-1-1-1,1 1 1,0 0-1,0-1 1,-1 1 0,1 0-1,0 0 1,0 0-1,0 0 1,-1 0-1,1 0 1,0 0-1,0 0 1,0 0-1,-1 0 1,1 0-1,0 1 1,0-1-1,1 1 1,50 8-4,1-2 0,0-2 1,0-3-1,83-6 0,209-42-38,-302 39 31,-23 3 11,-13 2-5,0 0 1,0 1-1,1 0 1,-1 0-1,0 1 1,1 0-1,-1 0 1,0 1-1,1 0 1,6 2-1,-13-3 4,0 1 1,-1-1-1,1 1 0,0-1 0,-1 1 0,1 0 0,0-1 1,-1 1-1,1 0 0,-1-1 0,1 1 0,-1 0 1,0 0-1,1-1 0,-1 1 0,0 0 0,1 0 0,-1 0 1,0 0-1,0-1 0,0 1 0,0 0 0,0 0 0,0 0 1,0 0-1,0 0 0,0-1 0,0 1 0,0 0 1,-1 0-1,1 0 0,0 0 0,-1-1 0,1 1 0,-1 0 1,1 1-1,-20 33 11,17-30-7,-16 25-86,-23 42 414,39-66-477,0 1 1,0 1 0,0-1-1,1 0 1,0 1 0,1-1-1,-1 1 1,1 9 0,0-17-54,-3-1-100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51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20156,'2'2'1849,"-1"5"-1161,1 5-280,-2 6 840,0 5-240,0 7-367,0 2-153,-2 1-208,1 1-200,1-4-376,-2-3-248,2-6-689,3-7-215,-3-10 1032,-3-4-304,1-7-232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51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 14547,'0'11'2321,"16"-5"-985,6-6-536,2-3 2425,9 1-1697,4-2-504,1 0-224,-1-3-880,-3 4-448,-8 3-1576,-7-2 1824,-11 2-328,-3 3-240</inkml:trace>
  <inkml:trace contextRef="#ctx0" brushRef="#br0" timeOffset="1">87 116 16155,'1'1'139,"-1"0"-1,0-1 1,1 1-1,-1-1 0,1 1 1,-1-1-1,1 1 1,-1-1-1,1 1 0,-1-1 1,1 1-1,0-1 0,-1 0 1,1 1-1,0-1 1,-1 0-1,1 0 0,0 1 1,-1-1-1,1 0 1,0 0-1,-1 0 0,2 0 1,24 1 1642,-10 0-323,-12 0-1285,-1-1 1,0 1-1,1 0 1,-1 0 0,0 1-1,0-1 1,0 1 0,0-1-1,0 1 1,0 0 0,0 0-1,0 0 1,-1 0 0,3 3-1,-4-3-147,0 0 0,0-1 0,0 1 0,0 0 0,-1 0 0,1 0-1,-1 0 1,1-1 0,-1 1 0,1 0 0,-1 0 0,0 0 0,0 0 0,0 0-1,0 0 1,-1 0 0,1 0 0,0 0 0,-1 0 0,1 0 0,-1 0 0,0-1-1,1 1 1,-1 0 0,0 0 0,-2 1 0,-8 14-8,-2 0 0,0 0 0,-1-2 0,0 1 0,-1-2 0,-26 20 0,-17 16 36,57-50-55,1 1 1,-1 0-1,0-1 1,0 1-1,0 0 1,1 0-1,-1 0 1,0-1-1,1 1 1,-1 0-1,0 0 1,1 0-1,-1 0 1,1 0-1,0 0 1,-1 0-1,1 0 1,0 3-1,0-4 1,0 0-1,1 1 1,-1-1 0,0 1 0,1-1-1,-1 0 1,1 1 0,-1-1-1,1 0 1,-1 1 0,1-1-1,-1 0 1,1 0 0,-1 0-1,1 1 1,-1-1 0,1 0-1,-1 0 1,1 0 0,0 0 0,-1 0-1,1 0 1,-1 0 0,1 0-1,0 0 1,50-8-61,-45 6 40,257-53-2300,-209 43 1892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52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20244,'8'10'1833,"10"-5"-1209,5-3-264,5 4 632,5-6-112,6 2-304,1 1-207,-4 2-465,-5-4-513,-9 3 1434,-6 2-865,-14-2-8,-6 4-32</inkml:trace>
  <inkml:trace contextRef="#ctx0" brushRef="#br0" timeOffset="1">1 153 17252,'11'7'2088,"6"-4"-1288,9-2-296,4-2 1065,9-2-585,1 0-64,0-3-760,2 0-672,-12 4 536,-4 2-128,-6-5-160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54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8 109 17420,'-4'163'5556,"1"-67"-4570,14 170 0,-10-259-967,0 3 55,1 1-1,0-1 0,0 1 0,7 15 0,-9-25-54,1 1 1,-1-1-1,1 0 1,-1 1-1,1-1 0,0 0 1,0 1-1,0-1 1,0 0-1,0 0 0,0 0 1,0 0-1,0 0 0,0 0 1,0 0-1,1 0 1,-1 0-1,0 0 0,1-1 1,-1 1-1,1-1 0,-1 1 1,0-1-1,1 1 1,-1-1-1,1 0 0,0 0 1,-1 1-1,1-1 0,-1-1 1,1 1-1,-1 0 1,1 0-1,-1 0 0,1-1 1,-1 1-1,1-1 0,-1 1 1,3-2-1,3-2 32,-1 0 1,1 0-1,-1-1 0,0 0 0,0 0 0,-1 0 1,1-1-1,-1 1 0,0-1 0,4-8 0,5-7 111,19-44 0,-14 22-103,-3 0 0,-1-2-1,16-77 1,-25 86-48,-2 0 0,-1 0 0,-2 0-1,-1-1 1,-7-47 0,7 83-10,0 1-1,0-1 1,0 1-1,0 0 1,0-1-1,0 1 1,0-1-1,0 1 1,0-1-1,0 1 1,0-1-1,0 1 1,0 0-1,0-1 1,0 1-1,0-1 1,1 1-1,-1 0 1,0-1-1,0 1 1,0-1-1,1 1 1,-1 0-1,0-1 1,1 1-1,-1 0 1,0-1-1,1 1 1,-1 0-1,0 0 1,1-1-1,-1 1 1,0 0-1,1 0 1,-1 0-1,1 0 1,-1-1-1,0 1 1,1 0-1,-1 0 1,1 0-1,-1 0 1,1 0-1,23 4 33,-13-2-25,22 1-14,-1-2 0,1-2-1,35-4 1,97-21-24,-136 21 29,3-2-5,40-6-25,-65 12 28,0 1-1,0 0 0,0 0 0,0 0 1,-1 1-1,1 0 0,13 3 0,-18-3 0,0 1 0,0-1 0,0 0 1,-1 0-1,1 1 0,0-1 0,-1 1 0,1 0 0,-1-1 0,1 1 0,-1 0 0,0 0 0,1 0 1,-1 0-1,0 0 0,-1 0 0,1 0 0,0 0 0,0 0 0,-1 1 0,1-1 0,-1 0 1,0 0-1,0 0 0,0 1 0,0-1 0,0 3 0,-1 10-13,-1 0 0,0 0 0,-4 15 1,2-12 1,-1 13 63,2-13-126,0-1 0,-10 29 0,13-46 80,0 1 0,0-1-1,0 0 1,0 0 0,-1 1 0,1-1 0,0 0 0,0 1 0,0-1 0,0 0 0,-1 0-1,1 1 1,0-1 0,0 0 0,-1 0 0,1 0 0,0 1 0,0-1 0,-1 0 0,1 0-1,0 0 1,-1 0 0,1 0 0,0 0 0,-1 1 0,1-1 0,0 0 0,-1 0 0,1 0-1,0 0 1,-1 0 0,1 0 0,0 0 0,-1 0 0,1 0 0,0-1 0,0 1 0,-1 0-1,1 0 1,0 0 0,-1 0 0,1 0 0,0-1 0,-1 1 0,1 0 0,0 0 0,-1-1-1,-9-5-15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54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17 16980,'6'0'826,"0"-1"1,1 0-1,-1-1 1,9-2 0,-9 2-259,0 0 0,0 0 0,1 1 0,10-1 0,-15 2-465,0 0-1,0 0 1,0 1-1,0-1 1,0 1-1,0-1 0,0 1 1,-1-1-1,1 1 1,0 0-1,0 0 0,0 0 1,-1 0-1,1 0 1,0 0-1,-1 1 0,1-1 1,-1 0-1,2 3 1,-1-1-38,0 0 0,0 0 0,-1 0 0,0 0 1,1 1-1,-1-1 0,0 1 0,0-1 0,-1 1 1,1-1-1,-1 1 0,0-1 0,0 1 1,0-1-1,0 1 0,-1 0 0,1-1 0,-3 7 1,0 2 12,-1 0 0,0 0 0,-11 22 0,-1-7-29,-1-1 0,-2-1 0,-24 27 0,20-25-33,22-26-16,1-1 0,0 0 0,-1 1 0,1-1 0,0 0 1,-1 1-1,1-1 0,0 1 0,-1-1 0,1 1 0,0-1 1,0 1-1,-1-1 0,1 1 0,0-1 0,0 1 0,0-1 0,0 1 1,0-1-1,0 1 0,0-1 0,0 1 0,0-1 0,0 1 1,0-1-1,0 1 0,0-1 0,0 1 0,0-1 0,0 1 1,1-1-1,-1 1 0,0-1 0,0 1 0,1-1 0,-1 1 1,0-1-1,1 0 0,-1 1 0,0-1 0,1 1 0,-1-1 0,1 0 1,-1 1-1,1-1 0,-1 0 0,0 0 0,1 1 0,-1-1 1,1 0-1,-1 0 0,1 0 0,-1 0 0,1 0 0,0 0 1,-1 1-1,1-1 0,-1 0 0,1-1 0,0 1 0,44 2 13,-33-2-34,33 0-731,50-6 0,-60 2 488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55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18692,'0'5'1912,"6"-3"-1047,4 1-313,13-3 864,4 0-208,10-6-328,6 0-127,3 0-417,-1 2-248,-2 4-688,-6 0-441,-13 2 825,-8-1-152,-19 8-136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29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 18100,'-3'64'6478,"-12"39"-5891,5-39-95,-30 211-762,37-282-2412,-6-17 2418,-9-41-670,6 20 319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55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17492,'11'9'1752,"9"-4"-1008,6-3-304,10-4 689,2 1-137,10 0-728,-2-7-536,5 3 400,-3-10-152,3 0-256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56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9 349 17980,'-9'14'1993,"10"-14"-1947,-1 0 0,0 0 0,0 1 1,0-1-1,0 0 0,0 0 0,0 0 0,1 0 0,-1 0 1,0 1-1,0-1 0,0 0 0,0 0 0,1 0 0,-1 0 1,0 0-1,0 0 0,0 0 0,1 0 0,-1 0 1,0 0-1,0 0 0,0 0 0,1 0 0,-1 0 0,0 0 1,0 0-1,0 0 0,1 0 0,-1 0 0,0 0 0,0 0 1,0 0-1,1 0 0,-1 0 0,0 0 0,0-1 0,33-13 1935,11-10-1107,0-3 1,48-39 0,73-75-175,-154 130-668,11-9 93,35-41 1,-72 89-143,-19 46-1,24-53 17,6-10-25,-9 15-54,2 0 0,1 0 0,1 1 0,1 0 0,-5 38-1,13-64 32,-1 1-1,1 0 0,0-1 1,0 1-1,0 0 1,0-1-1,1 1 0,-1-1 1,0 1-1,1 0 0,-1-1 1,1 1-1,-1-1 1,1 1-1,0-1 0,-1 1 1,1-1-1,0 0 0,0 1 1,0-1-1,0 0 0,0 0 1,1 0-1,-1 0 1,0 0-1,1 0 0,-1 0 1,2 1-1,-1-1 26,1-1 0,-1 1-1,0-1 1,1 0 0,-1 1 0,0-1-1,1 0 1,-1 0 0,0-1 0,1 1-1,-1 0 1,0-1 0,1 0-1,-1 1 1,0-1 0,0 0 0,0 0-1,0 0 1,4-3 0,17-14-451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56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0 16996,'-11'26'1752,"-9"5"-1024,-2-3-248,4 3 1001,-1-2-417,8-5-632,6 1-424,8-11 1328,4-6-1144,15-6-48,4-2-40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57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 19556,'1'1'120,"-1"0"-1,1 0 1,-1 0-1,1 0 1,-1 0-1,0 0 0,0 0 1,1 0-1,-1 0 1,0 0-1,0 0 1,0 0-1,0 1 1,0-1-1,0 0 1,-1 0-1,1 0 1,0 0-1,0 0 1,-1 0-1,1 0 1,-1 0-1,0 1 1,-16 27 736,7-14 60,-9 20 52,1-5-662,1 1 0,2 1 0,1 1 0,-11 38 0,24-67-303,0 1 0,0-1 1,0 1-1,1-1 0,0 1 1,0-1-1,0 1 0,0-1 0,1 1 1,1 5-1,-1-7-7,0-1 0,0 1 1,1-1-1,-1 0 0,0 0 0,1 1 0,-1-1 0,1 0 1,0 0-1,0-1 0,0 1 0,0 0 0,0-1 1,0 1-1,0-1 0,0 1 0,1-1 0,-1 0 0,4 1 1,4 1-116,1 0 0,-1-1 0,1 0 0,0 0 0,0-1 0,0-1 0,0 0 0,0-1 0,16-2 0,-4-1-768,-1-1 1,0-1-1,34-13 1,-51 17 545,0 0 1,1-1-1,-1 1 0,0-1 0,0 0 1,0 0-1,0-1 0,-1 1 1,0-1-1,1 0 0,-1 0 1,0-1-1,-1 1 0,1-1 0,-1 0 1,0 0-1,0 0 0,3-8 1,-6 12 309,0 1 0,1-1 0,-1 1 0,0-1 0,0 1 1,0-1-1,1 1 0,-1-1 0,0 1 0,0-1 0,0 1 1,0-1-1,0 1 0,0-1 0,0 1 0,0-1 0,0 1 1,0-1-1,-1 1 0,1-1 0,0 1 0,0-1 0,0 1 1,-1-1-1,1 1 0,0 0 0,0-1 0,-1 1 1,1-1-1,0 1 0,-1 0 0,1-1 0,-1 1 0,1 0 1,0-1-1,-1 1 0,1 0 0,-1 0 0,1-1 0,-1 1 1,1 0-1,-1 0 0,1 0 0,-1 0 0,1-1 0,-1 1 1,1 0-1,-1 0 0,1 0 0,-1 0 0,1 0 0,-1 0 1,1 1-1,-1-1 0,1 0 0,-1 0 0,-28 10 1857,16-1-1090,2 0 1,-1 0 0,1 1 0,1 1 0,0-1 0,0 2-1,1-1 1,1 1 0,0 1 0,0 0 0,-9 23 0,16-35-733,0 1 1,1 0 0,-1 0 0,0 0 0,1 0 0,-1-1 0,1 1 0,-1 0 0,1 0 0,0 0 0,0 0 0,0 0-1,0 0 1,0 0 0,1 0 0,-1 0 0,0 0 0,2 2 0,-1-3-52,0 0-1,0 0 1,0 0 0,0 0 0,1 0-1,-1 0 1,0 0 0,1 0-1,-1 0 1,1-1 0,-1 1-1,1-1 1,-1 1 0,1-1 0,-1 1-1,1-1 1,-1 0 0,1 0-1,-1 0 1,1 0 0,0 0 0,-1 0-1,3-1 1,18 0-421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57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8 387 19148,'-8'5'2083,"20"-10"-1199,43-27 676,78-60 0,43-52-1476,-135 109 74,47-45-2,-82 77-130,-8 11-6,-45 83 36,26-54-36,2 1 1,-14 43-1,21-46 194,-12 64 0,23-91-128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59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17876,'0'-7'2040,"6"-2"-1416,14-1-248,9-2 1065,8 0-657,7 2-152,8 0-544,1 4-336,-3 6-624,-4 0-120,-14 5 720,-14 5-201,-16-2-231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1:59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16203,'11'3'1897,"6"0"-1297,10-7-248,6-2 1008,10-3-1056,4-2-312,6-1 232,2 0-95,-7-8-290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00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95 12995,'2'-3'304,"0"0"1,0 0-1,0 0 0,0 0 1,0 0-1,-1 0 0,0-1 1,1 1-1,-1-1 1,0 1-1,-1-1 0,1 1 1,0-1-1,-1 1 0,0-1 1,0-5-1,-1 7-201,1 1 0,0-1 0,0 1 1,0 0-1,-1-1 0,1 1 0,-1-1 0,1 1 0,-1 0 0,1 0 0,-1-1 0,0 1 0,0 0 0,0 0 0,0 0 0,0 0 1,0 0-1,0 0 0,0 0 0,0 0 0,0 0 0,0 0 0,0 0 0,-1 1 0,1-1 0,0 1 0,-1-1 0,1 1 0,0-1 0,-1 1 1,1 0-1,-1 0 0,1-1 0,-1 1 0,1 0 0,0 0 0,-1 1 0,1-1 0,-1 0 0,1 0 0,-1 1 0,1-1 0,0 1 0,-3 0 1,-2 2-33,-1 0 0,1 0 1,0 0-1,0 1 1,0 0-1,0 0 0,1 1 1,-1-1-1,1 1 1,1 1-1,-1-1 0,1 0 1,-1 1-1,-3 8 1,0-1-38,1 1 1,0 0 0,1 0-1,0 1 1,-5 22-1,9-31-16,1 1-1,0-1 0,1 0 0,-1 1 1,1-1-1,0 1 0,1-1 0,1 11 1,-1-15-4,0 1 1,-1-1-1,1 1 1,0-1 0,1 0-1,-1 0 1,0 1 0,1-1-1,-1 0 1,1 0 0,-1 0-1,1 0 1,0-1 0,0 1-1,0 0 1,0-1 0,0 1-1,0-1 1,0 0 0,1 0-1,-1 0 1,0 0 0,1 0-1,4 1 1,2-1 48,1 0 0,0 0-1,-1-1 1,1-1 0,0 1 0,-1-1 0,1-1-1,-1 0 1,1 0 0,-1-1 0,0 0 0,0-1-1,10-5 1,-4 1 81,1-1 0,-1-1 0,-1 0-1,1-1 1,-2 0 0,17-18 0,-22 20-48,-1 0 0,1-1 0,-2 0 0,1 0 0,5-15 1,-10 21-78,0 0-1,-1 0 1,0 0 0,0-1 0,0 1 0,0 0 0,-1-1 0,0-4 0,0 7-26,0 0 0,0 0 0,0 0 1,-1 0-1,1 0 0,-1 0 0,0 1 1,1-1-1,-1 0 0,0 0 0,0 1 1,0-1-1,0 0 0,-1 1 0,1-1 1,0 1-1,-1-1 0,-1-1 0,1 2-55,0 0-1,1 0 1,-1 0-1,0 0 1,1 0-1,-1 1 1,0-1-1,0 1 1,0-1-1,0 1 1,1-1-1,-1 1 0,0 0 1,0 0-1,0 0 1,0 0-1,0 0 1,0 1-1,0-1 1,0 0-1,1 1 1,-1 0-1,0-1 0,0 1 1,0 0-1,1 0 1,-1 0-1,1 0 1,-1 0-1,1 0 1,-4 3-1,2 0-56,-1-1-1,1 1 0,-1 0 1,1 0-1,0 0 1,0 1-1,1-1 0,0 1 1,-1 0-1,-2 8 1,0 10-456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00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14467,'6'24'1768,"-6"1"-927,0-1-369,-4-1 1544,-1-5-1064,4-2-1016,5-4 584,8-8-407,4-1-81,12-5-153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01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17364,'4'0'330,"-1"-1"0,1 0 0,0 0 0,-1 0 1,1 0-1,-1 0 0,1-1 0,-1 1 0,6-5 1,13-5 700,14-3-381,1 2 1,0 1 0,71-11 0,-105 21-633,0 1-1,0 0 1,-1 0 0,1 0 0,0 0 0,0 0-1,-1 1 1,1-1 0,0 1 0,0 0 0,-1 0 0,4 1-1,-5-1-12,0 0-1,0 0 1,0 0-1,0 1 0,0-1 1,0 0-1,0 0 1,0 0-1,-1 1 1,1-1-1,0 0 1,-1 1-1,0-1 0,1 0 1,-1 1-1,0-1 1,1 1-1,-1-1 1,0 1-1,0-1 0,0 0 1,0 1-1,0-1 1,-1 1-1,1 1 1,-9 41 108,-2-1 1,-29 76-1,34-105-77,-52 139 277,58-151-412,0 0 0,-1 0 0,1 0 0,-1-1 0,0 1-1,0 0 1,0-1 0,0 1 0,0 0 0,0-1 0,0 0 0,-3 3 0,-4-5-1099,-2-13 673,-2-4-107</inkml:trace>
  <inkml:trace contextRef="#ctx0" brushRef="#br0" timeOffset="1">78 232 16708,'15'7'1768,"10"0"-968,3-1-368,13-5 872,3-1-271,8-4-1017,-1-5 440,2-12-312,-3-2-96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7:5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15643,'6'3'937,"2"10"-897,4 5-24,4 8 160,8 10-144,6 15-104,5 5-56,3 4-80,2 1-41,-1-4-79,-1-4-128,-1-10 296,-7-2-112,-11-13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30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17268,'6'-4'433,"0"0"1,0 0 0,1 0-1,0 1 1,0 0 0,0 1-1,0-1 1,0 1 0,1 1 0,-1-1-1,10 1 1,5-1 376,-1 2 0,37 5 1,-41-3-544,0 1 1,27 8-1,-38-10-235,-1 1-1,1 0 1,-1 1-1,1 0 1,-1-1 0,0 2-1,0-1 1,0 1-1,0-1 1,-1 1 0,5 5-1,-8-7-24,0 1-1,1-1 1,-1 0-1,0 1 1,0-1-1,0 1 0,0 0 1,-1-1-1,1 1 1,-1 0-1,0-1 1,1 1-1,-1 0 1,-1-1-1,1 1 0,0 0 1,0 0-1,-1-1 1,0 1-1,1-1 1,-1 1-1,-2 2 1,-2 8 10,-1-1 1,0 0 0,-10 12-1,10-15-2,-32 45 52,26-39-43,2-1 0,-1 1-1,2 1 1,0 0 0,1 0-1,-10 27 1,17-41-35,1 0 0,-1 0-1,1 1 1,-1-1 0,1 0 0,0 0-1,-1 0 1,1 0 0,0 0 0,0 0-1,1 0 1,-1 1 0,0-1 0,1 0-1,-1 0 1,1 0 0,0 0 0,-1 0-1,1 0 1,0 0 0,0-1 0,1 1-1,-1 0 1,0 0 0,0-1 0,1 1-1,-1-1 1,1 1 0,0-1 0,2 3 0,4-1-458,0 0 0,0 0 1,0 0-1,0-1 0,1 0 1,11 1-1,20 5-1190,-20-1 680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01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75 18100,'-2'-1'134,"1"0"0,-1 0 0,0 0 0,1 1 0,-1-1 0,0 1 0,1-1 1,-1 1-1,0 0 0,0 0 0,1 0 0,-1 0 0,0 0 0,0 0 0,0 0 0,1 0 0,-1 1 0,0-1 1,1 1-1,-1-1 0,0 1 0,1 0 0,-1 0 0,1-1 0,-1 1 0,1 0 0,-1 1 0,1-1 0,-1 0 0,1 0 1,0 0-1,0 1 0,0-1 0,-2 3 0,-4 5 130,1 0 1,1 1 0,-1-1-1,-4 14 1,3-7-112,1 1 0,1 0 0,-6 30 0,9-38-105,1 1 0,0 0 0,1-1-1,0 1 1,0 0 0,1-1 0,1 1 0,2 13 0,-3-21-21,0 1 0,0-1 1,0 1-1,0-1 0,0 1 1,1-1-1,-1 0 1,0 0-1,1 0 0,0 0 1,0 0-1,0 0 0,-1 0 1,2 0-1,-1-1 0,0 1 1,0-1-1,0 1 0,1-1 1,-1 0-1,1 0 0,-1 0 1,1 0-1,-1-1 1,1 1-1,-1-1 0,1 1 1,0-1-1,-1 0 0,1 0 1,0 0-1,-1 0 0,1-1 1,0 1-1,-1-1 0,1 0 1,3-1-1,2-1 47,0 0 0,0 0-1,0-1 1,0 0 0,-1 0 0,0-1 0,0 0-1,0 0 1,-1-1 0,12-11 0,-11 7-28,0 0 0,-1-1 0,0 0 0,0 0 0,-1 0 0,-1-1 0,0 1 0,0-1 1,-1 0-1,2-21 0,-4 23-280,0-1 0,0 1 0,-1-1 0,-1 1 0,0-1 0,0 1 0,-1 0 0,-1-1 0,1 1 0,-2 0 0,1 0 0,-10-16 0,13 25 162,0 1 0,0 0 0,-1 0 0,1 0 0,0 0 0,0-1 1,0 1-1,0 0 0,0 0 0,0 0 0,-1-1 0,1 1 0,0 0 1,0 0-1,0 0 0,0-1 0,0 1 0,0 0 0,0 0 0,0 0 1,0-1-1,0 1 0,0 0 0,0 0 0,0-1 0,0 1 0,0 0 1,0 0-1,0 0 0,1-1 0,-1 1 0,0 0 0,0 0 0,0 0 0,0-1 1,0 1-1,0 0 0,1 0 0,-1 0 0,0 0 0,0-1 0,0 1 1,0 0-1,1 0 0,-1 0 0,0 0 0,0 0 0,0 0 0,1 0 1,-1 0-1,0 0 0,0-1 0,0 1 0,1 0 0,-1 0 0,0 0 1,0 0-1,0 0 0,1 0 0,-1 0 0,0 1 0,0-1 0,1 0 1,-1 0-1,0 0 0,0 0 0,0 0 0,1 0 0,22 6-1693,-12-3 779,8-1 454,1-1 1,0-1-1,-1 0 1,26-5-1,31 0 5616,-19 10 113,-46-3-4794,1 0 0,0-1 0,0-1 0,-1 0 0,13-2 0,61-17 48,-27 4-382,-58 15-69,0 0 1,1-1-1,-1 1 1,0 0-1,0 0 1,1 0-1,-1 0 1,0 0-1,1 0 1,-1 0-1,0 0 1,0 0-1,1 0 1,-1 0-1,0 0 1,0 0-1,1 0 1,-1 0-1,0 1 1,0-1-1,1 0 1,-1 0-1,0 0 1,0 0-1,1 0 1,-1 1-1,0-1 1,0 0-1,0 0 1,1 0-1,-1 1 1,0-1-1,0 0 1,0 0-1,0 1 1,0-1-1,1 0 1,-1 0-1,0 1 1,0-1-1,0 0 1,0 0-1,0 1 1,0-1-1,0 0 1,0 0-1,0 1 1,0-1-1,0 0 1,0 1-1,0-1 1,0 0-1,0 0 1,0 1-1,0-1 1,-1 0-1,1 1 1,-8 18 16,7-17-19,-138 328-1656,136-322 1313,3-6 279,0 0 0,-1 0-1,1 0 1,-1-1-1,1 1 1,-1 0-1,0-1 1,0 1-1,0 0 1,0-1-1,0 1 1,0-1-1,0 1 1,0-1-1,-1 0 1,1 1-1,0-1 1,-1 0-1,1 0 1,-1 0-1,0 0 1,-1 1-1,-8-2-590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02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 17116,'20'9'2192,"3"-5"-1376,10-1-320,10 1 1201,13-5-873,8-8-624,1-12 104,1-6-48,-2-5-336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28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19020,'0'0'73,"0"0"-1,0 0 0,0 1 1,0-1-1,0 0 1,0 0-1,0 0 1,0 0-1,0 0 1,0 0-1,1 0 1,-1 0-1,0 0 1,0 1-1,0-1 1,0 0-1,0 0 1,0 0-1,0 0 1,1 0-1,-1 0 0,0 0 1,0 0-1,0 0 1,0 0-1,0 0 1,1 0-1,-1 0 1,0 0-1,0 0 1,0 0-1,0 0 1,0 0-1,0 0 1,1 0-1,-1 0 1,0 0-1,0 0 0,0 0 1,0-1-1,0 1 1,0 0-1,0 0 1,1 0-1,-1 0 1,0 0-1,0 0 1,0 0-1,0 0 1,0-1-1,0 1 1,0 0-1,0 0 1,0 0-1,0 0 1,0 0-1,0 0 0,0 0 1,0-1-1,0 1 1,0 0-1,0 0 1,0 0-1,0 0 1,0 0-1,0-1 1,3 20 1533,-3 31-1520,0-46 126,-4 72 14,1-41 26,1 0 0,5 50 0,-3-83-222,0 0 0,1 0 0,-1 0 0,0 0 1,1-1-1,-1 1 0,1 0 0,0 0 0,-1 0 0,1-1 1,0 1-1,0-1 0,0 1 0,0 0 0,0-1 0,1 0 1,-1 1-1,2 1 0,-1-2-4,-1-1 1,0 1-1,1-1 1,-1 0-1,1 1 0,-1-1 1,0 0-1,1 0 0,-1 0 1,1 0-1,-1 0 1,1 0-1,-1 0 0,1 0 1,-1 0-1,0-1 0,1 1 1,1-2-1,6-2 67,-1 0-1,0-1 1,0 0-1,0-1 1,12-10-1,64-66 558,137-171-1,-220 252-647,2-4 15,20-20 75,-23 24-91,0 1 0,1 0 0,-1 0 0,0 0 0,0-1 0,0 1 1,0 0-1,1 0 0,-1 0 0,0 0 0,0-1 0,0 1 0,1 0 0,-1 0 0,0 0 0,0 0 0,1 0 1,-1 0-1,0 0 0,0 0 0,0 0 0,1 0 0,-1 0 0,0 0 0,0 0 0,1 0 0,-1 0 1,0 0-1,0 0 0,1 0 0,-1 0 0,0 0 0,-1 15 15,-16 39-8,-12 50-10,25-88 6,2 1-1,0-1 0,0 0 0,2 26 1,0-40-2,0 1 0,1-1 0,-1 0-1,0 0 1,1 0 0,-1 1 0,1-1 0,0 0 0,0 0 0,0 0 0,0 0 0,0 0 0,0 0 0,0 0 0,1-1 0,-1 1 0,2 1 0,-1-2-1,-1 0 1,0-1 0,0 1-1,1-1 1,-1 1 0,1-1 0,-1 0-1,0 1 1,1-1 0,-1 0 0,1 0-1,-1 0 1,0 0 0,1 0 0,-1-1-1,1 1 1,-1 0 0,0-1 0,1 1-1,-1 0 1,0-1 0,0 0 0,1 1-1,-1-1 1,0 0 0,0 0 0,0 1-1,2-3 1,14-11 67,0-1-1,-2-1 1,1-1 0,17-24-1,-6 6 52,8-9 40,-19 22-43,1 1 0,1 1 0,1 0 0,40-31 0,-64 54-556,1-1 0,-1 1 0,0-1 0,-9 4 0,1-3 15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29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29 15883,'8'-9'5647,"-9"20"-2073,-2-1-3505,-6 34 1040,3-19-831,-5 43 0,10-67-262,1 0 1,0 0-1,0 0 1,0 0-1,0 0 0,0 1 1,0-1-1,0 0 1,0 0-1,0 0 1,0 0-1,0 0 1,1 0-1,-1 0 0,1 0 1,-1 0-1,0 0 1,1 0-1,0 0 1,-1 0-1,1 0 1,0 0-1,-1-1 1,1 1-1,0 0 0,1 1 1,-1-2 8,1 0-1,-1 0 1,0 0 0,1 0-1,-1 0 1,1 0 0,-1 0 0,0 0-1,1 0 1,-1-1 0,1 1-1,-1 0 1,0-1 0,1 1-1,-1-1 1,3-1 0,6-4 145,0-1 0,0-1 0,12-10 0,2-5 340,28-37-1,7-7 300,-59 67-804,0 0-1,0 0 1,0-1-1,0 1 1,0 0-1,0 0 0,1 0 1,-1 0-1,0 0 1,0 0-1,0 0 1,0 0-1,0-1 1,0 1-1,0 0 0,0 0 1,1 0-1,-1 0 1,0 0-1,0 0 1,0 0-1,0 0 0,0 0 1,0 0-1,0 0 1,1 0-1,-1 0 1,0 0-1,0 0 0,0 0 1,0 0-1,0 0 1,1 0-1,-1 0 1,0 0-1,0 0 0,0 0 1,0 0-1,0 0 1,0 0-1,0 0 1,1 0-1,-1 0 0,0 0 1,0 0-1,0 1 1,0-1-1,0 0 1,0 0-1,0 0 0,0 0 1,1 0-1,-1 0 1,0 0-1,1 12 94,-6 22-87,4-26 6,-4 12-14,3-14 0,1-1-1,0 1 0,0-1 1,0 1-1,0-1 0,1 1 1,0 0-1,0-1 0,2 9 1,-2-13-1,1-1-1,-1 1 1,1 0 0,0 0 0,0 0 0,-1 0 0,1-1 0,0 1 0,0 0 0,0-1 0,-1 1 0,1 0 0,0-1 0,0 1 0,0-1 0,0 0 0,0 1 0,0-1 0,0 0 0,1 1 0,-1-1 0,0 0 0,0 0 0,0 0 0,0 0 0,0 0 0,0 0 0,0 0 0,0-1 0,0 1 0,0 0 0,0-1 0,0 1 0,0 0 0,0-1 0,0 1 0,1-2 0,5-1 9,-1 0 0,0 0 0,0-1 0,7-5 0,-2 0-30,35-29 200,-43 34-227,1 1-1,-1 0 1,0-1-1,-1 1 0,1-1 1,0 0-1,-1 0 0,0 0 1,3-9-1,-6-1-755,-1 4 619,1-7-99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30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1 16612,'2'3'323,"0"0"0,0 1 0,0-1 0,-1 1 1,0 0-1,0 0 0,0-1 0,0 1 0,0 0 1,-1 0-1,0 0 0,1 0 0,-1 0 0,-1 0 1,1 0-1,-2 6 0,-2 6 483,0 1 1,-10 21-1,12-32-720,-15 36 276,-3-1-1,-1-1 1,-2 0 0,-31 40 0,89-144-325,32-79 0,-63 137-37,-4 14-6,-3 15-19,3-23 25,-20 92-31,19-83 41,0-1 0,0 1 1,1 0-1,0-1 0,1 1 0,0 0 1,0-1-1,5 15 0,-3-14 37,-4-11 34,-7-15 30,-8-4-5,-22-22 0,24 28 253,0-1 1,-22-34 0,36 50-344,0 0 1,-1-1-1,1 1 0,0 0 1,0 0-1,0 0 0,0 0 1,0-1-1,-1 1 0,1 0 0,0 0 1,0-1-1,0 1 0,0 0 1,0 0-1,0-1 0,0 1 1,0 0-1,0 0 0,0 0 1,0-1-1,0 1 0,0 0 1,0 0-1,0-1 0,0 1 1,0 0-1,1 0 0,-1 0 1,0-1-1,0 1 0,0 0 0,0 0 1,0 0-1,0-1 0,1 1 1,-1 0-1,0 0 0,0 0 1,0 0-1,1-1 0,-1 1 1,0 0-1,15-1 270,22 9-287,-33-7 6,52 13-886,-19-6-599,63 23-1,-63-17 746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30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19364,'0'4'2513,"13"-4"-1369,10 0-504,4-7 2961,8-2-2553,3 1-816,4 1-176,-6-1-752,-2 6-480,-15 2 880,-6 0-240,-13 4-185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31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20476,'5'10'2369,"13"-10"-1337,7-4-424,3-8 1393,4 2-705,1 0-384,-3 1-408,-6 5-992,-4 6-664,-10-2 960,-3-2-216,-7-1-160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34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10 488 14627,'-9'18'4146,"9"-18"-4073,0 0 1,0 0 0,0 0 0,0 0 0,0 0 0,0 1-1,0-1 1,0 0 0,1 0 0,-1 0 0,0 0 0,0 0-1,0 0 1,0 0 0,0 1 0,0-1 0,0 0 0,1 0-1,-1 0 1,0 0 0,0 0 0,0 0 0,0 0 0,0 0-1,1 0 1,-1 0 0,0 0 0,0 0 0,0 0-1,0 0 1,0 0 0,1 0 0,-1 0 0,0 0 0,0 0-1,0 0 1,0 0 0,1 0 0,-1 0 0,0 0 0,0 0-1,0 0 1,0 0 0,0 0 0,0-1 0,1 1 0,-1 0-1,0 0 1,0 0 0,0 0 0,0 0 0,31-22 2357,14-16-1888,-2-3 0,-2-1 1,37-50-1,90-152-188,-164 236-338,-3 7-9,0-1 0,0 0 0,-1 1 0,1-1 0,1 0 0,-1 1 0,0-1 0,0 1 0,0 0 0,1-1 1,2-1-1,-15 46 36,-4-4-43,-59 175 165,65-179-136,1 1 1,1-1 0,3 1-1,-2 46 1,18-112-2669,-8 23 2136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36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16 188 15747,'-15'17'2172,"15"-10"-946,10-4 80,10-3-544,0-2 1,0 0-1,-1-2 1,1 0-1,21-8 0,10-1-52,708-127 1166,-430 103-2845,-367 37-2935,17 0 3383,-7 0-211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38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6 308 15251,'0'0'51,"0"0"-1,0 0 1,0 0-1,0 1 0,0-1 1,0 0-1,0 0 1,0 0-1,0 0 0,-1 0 1,1 0-1,0 0 1,0 1-1,0-1 1,0 0-1,0 0 0,0 0 1,0 0-1,0 0 1,0 0-1,0 0 1,0 0-1,0 0 0,-1 0 1,1 1-1,0-1 1,0 0-1,0 0 1,0 0-1,0 0 0,0 0 1,0 0-1,0 0 1,-1 0-1,1 0 0,0 0 1,0 0-1,0 0 1,0 0-1,0 0 1,0 0-1,-1 0 0,1 0 1,0 0-1,0 0 1,0 0-1,0 0 1,0 0-1,0 0 0,0 0 1,-1 0-1,1-1 1,0 1-1,0 0 1,0 0-1,0 0 0,0 0 1,0 0-1,0 0 1,0 0-1,0 0 0,0 0 1,0 0-1,-1-1 1,1 1-1,0 0 1,0 0-1,0 0 0,2 16 2155,8 20 82,16 51-310,-10-29-1480,3 0 1,49 102-1,-66-155-445,0-1-1,1 1 1,0-1 0,0 0-1,0 1 1,1-1-1,-1-1 1,5 4 0,-7-6-32,0-1 0,-1 1 0,1-1 1,0 1-1,0-1 0,-1 0 0,1 0 1,0 1-1,0-1 0,0 0 0,-1 0 0,1 0 1,0 0-1,0 0 0,0 0 0,0 0 1,-1 0-1,1 0 0,0 0 0,0 0 1,1-1-1,0 0 11,-1 0 0,1 0 0,0-1 0,-1 1 0,1 0 1,-1-1-1,0 1 0,1-1 0,-1 0 0,0 1 0,0-1 0,0 0 1,1-1-1,15-32 237,-2-1 1,-2 0 0,12-45-1,17-117-65,-38 176-184,0-12-4,-3 27-13,-1 0 1,1 0-1,0 0 0,0 0 1,1 1-1,-1-1 0,2 0 1,-1 1-1,7-12 1,-8 16-5,0 1 1,1 0 0,-1 0 0,1 0-1,0 0 1,-1 0 0,1 0-1,-1 0 1,1 1 0,0-1 0,0 1-1,0-1 1,-1 1 0,1-1 0,2 1-1,33-1-4,-14 1-2,35-6-16,0-3-1,110-32 1,108-56-259,-184 62 64,-91 35 217,11-5-64,0 1-1,0 0 1,1 1-1,23-3 0,-35 6 64,0 0-1,0 0 1,0 0-1,-1 0 1,1 1-1,0-1 1,0 0-1,0 0 1,0 1-1,0-1 1,-1 1-1,1-1 1,0 1-1,0-1 1,0 1-1,-1-1 1,1 1-1,0 0 1,-1-1-1,1 1 1,-1 0-1,1-1 1,-1 1-1,1 0 1,-1 0-1,1 0 1,-1 0-1,0-1 1,1 1-1,-1 0 1,0 0-1,0 0 1,0 0-1,0 0 1,0 0-1,0 1 1,-2 41-44,0-34 30,-13 129-27,17-122-340,-2-16 363,0 0-1,0 0 1,0 0-1,0 0 1,0 0-1,1 0 1,-1 0-1,0 0 1,0 1-1,0-1 1,0 0-1,0 0 1,0 0-1,0 0 1,1 0-1,-1 0 1,0 0-1,0 0 1,0 0-1,0 0 1,0 0 0,1 0-1,-1 0 1,0 0-1,0 0 1,0 0-1,0 0 1,0 0-1,1 0 1,-1 0-1,0 0 1,0 0-1,0 0 1,0 0-1,0 0 1,0 0-1,1 0 1,-1 0-1,0-1 1,0 1-1,0 0 1,0 0-1,0 0 1,0 0-1,0 0 1,0 0-1,2-3-93,0 1-1,0-1 1,-1 1 0,1-1 0,-1 1-1,0-1 1,2-4 0,4-18-306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30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1 14875,'18'0'2021,"-18"0"-1936,1 0 1,-1 0-1,0 0 0,0 0 1,1 0-1,-1 0 0,0 0 0,0 0 1,1 1-1,-1-1 0,0 0 1,0 0-1,0 0 0,1 0 0,-1 1 1,0-1-1,0 0 0,0 0 1,0 0-1,1 1 0,-1-1 0,0 0 1,0 0-1,0 1 0,0-1 1,0 0-1,0 0 0,0 1 0,0-1 1,0 0-1,0 1 0,0 1 236,-1 1 1,0-1-1,0 0 0,0 1 0,0-1 0,0 0 1,-1 0-1,1 0 0,-1 0 0,-1 2 0,-105 125 2120,13-17-4275,130-160-356,-6 11 1579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38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1 268 20708,'0'0'42,"0"0"0,0 0 0,0 0 0,0 0 0,0 1 0,0-1-1,0 0 1,0 0 0,0 0 0,0 0 0,0 0 0,0 0 0,0 0-1,0 1 1,0-1 0,0 0 0,0 0 0,0 0 0,0 0 0,0 0 0,0 0-1,1 0 1,-1 0 0,0 1 0,0-1 0,0 0 0,0 0 0,0 0-1,0 0 1,0 0 0,0 0 0,1 0 0,-1 0 0,0 0 0,0 0-1,0 0 1,0 0 0,0 0 0,0 0 0,1 0 0,-1 0 0,0 0-1,0 0 1,0 0 0,0 0 0,0 0 0,0 0 0,1 0 0,-1 0 0,0 0-1,0 0 1,0 0 0,0 0 0,0 0 0,0-1 0,0 1 0,0 0-1,1 0 1,-1 0 0,0 0 0,0 0 0,0 0 0,0 0 0,0 0-1,0-1 1,12-4 507,10-11 286,0-1 0,-1-1 0,-1 0 1,28-34-1,59-90 295,-110 165-812,-1-6-314,-6 23-71,1 1 0,3 0 1,-3 54-1,10-89-970,2-8-79,2-8-76,-4 6 537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40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12 279 15651,'-11'20'3869,"12"-15"-1300,11-11-681,95-73 1652,-56 39-3227,2 2-1,1 3 1,82-41-1,-109 67-355,-20 6-368,1 0 0,0 0 0,9-6 0,-34 6-4887,0 7 4673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40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64 17780,'1'-3'382,"0"1"0,0-1 0,1 0 0,-1 1 0,1-1 0,0 1 0,0 0 0,0-1 0,0 1 0,0 0 0,5-3 0,-5 3 215,2-2-336,1 1-1,-1 0 1,0 0 0,1 1-1,0-1 1,0 1 0,0 0 0,0 0-1,0 1 1,0 0 0,0-1-1,0 2 1,7-1 0,-11 0-243,1 1 0,0 0 0,0 0 0,-1 1 0,1-1-1,0 0 1,0 1 0,-1-1 0,1 1 0,0-1 0,-1 1 0,1 0 0,-1 0 0,1 0 0,-1 0 0,1 0 0,-1 0 0,1 0 0,-1 0 0,0 0-1,0 1 1,0-1 0,0 1 0,0-1 0,0 1 0,0-1 0,0 1 0,0-1 0,-1 1 0,1 0 0,-1-1 0,1 1 0,-1 0 0,0 0-1,1-1 1,-1 1 0,0 0 0,0 0 0,0-1 0,-1 1 0,1 0 0,-1 2 0,1 1-15,-1 0 0,0-1 0,0 1 0,-1 0 0,0 0 0,0-1 0,0 1-1,0-1 1,0 1 0,-1-1 0,0 0 0,-6 7 0,-4 2 12,0 0 1,-19 13-1,20-16 54,-1 1 0,-16 18 0,28-29-63,1 0-1,0 1 1,0-1 0,-1 0 0,1 0 0,0 0 0,0 0 0,-1 1 0,1-1 0,0 0 0,0 0 0,0 1 0,0-1 0,-1 0 0,1 1 0,0-1-1,0 0 1,0 0 0,0 1 0,0-1 0,0 0 0,0 1 0,0-1 0,0 0 0,0 1 0,0-1 0,0 0 0,0 0 0,0 1 0,0-1 0,0 0-1,0 1 1,0-1 0,0 0 0,0 1 0,0-1 0,1 0 0,12 1 140,16-10 39,180-68-1211,-191 71 765,-6 4-123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42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 18188,'6'4'1888,"7"-4"-1032,1-3-231,9-1 927,4-3-240,8-3-392,4-2-135,1 0-265,1-1-80,-2 0-296,-2 3-184,-5 0-336,-6 3-232,-8 2-521,-3 4-271,-14 1 1008,2 0-360,-13 3-112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42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 16460,'6'18'2160,"12"-14"-968,5-7-400,12-3 1361,5-2-577,7-2-352,3-2-263,1 2-721,-6 2-544,-7 0 328,-7 0-136,-14-1-104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46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1 155 17500,'9'-11'767,"1"0"0,1 0 0,-1 1 0,2 1 1,0-1-1,0 2 0,0 0 0,1 0 0,27-11 0,-12 8-277,1 2-1,-1 1 0,59-9 0,-74 15-398,1 0-1,-1 1 1,24 2-1,-37-1-89,1 0 1,-1 0-1,0 0 0,1 0 1,-1 0-1,1 0 1,-1 0-1,1 0 0,-1 0 1,1 1-1,-1-1 1,0 0-1,1 0 0,-1 0 1,1 1-1,-1-1 1,0 0-1,1 0 0,-1 1 1,0-1-1,1 0 1,-1 1-1,0-1 0,0 0 1,1 1-1,-1-1 1,0 0-1,0 1 0,0-1 1,1 1-1,-1-1 1,0 1-1,0-1 0,0 0 1,0 1-1,0-1 1,0 1-1,0-1 0,0 1 1,0-1-1,0 1 1,0-1-1,0 0 0,0 1 1,0-1-1,0 1 1,-1-1-1,1 1 0,0-1 1,0 0-1,0 1 1,-1-1-1,1 0 0,0 1 1,0-1-1,-1 0 1,1 1-1,-19 21-17,-62 48-46,54-49 47,1 1-1,-41 46 1,64-65 16,1 0 0,0 0 0,-1 0-1,1 1 1,1-1 0,-1 1 0,0-1 0,0 5 0,1-7-1,1 0 1,0 0-1,0-1 1,0 1 0,0 0-1,0 0 1,0 0-1,0 0 1,0 0 0,0 0-1,1 0 1,-1-1-1,0 1 1,1 0-1,-1 0 1,0 0 0,1 0-1,-1-1 1,1 1-1,-1 0 1,1 0 0,-1-1-1,1 1 1,0 0-1,-1-1 1,1 1 0,0-1-1,0 1 1,-1-1-1,1 1 1,0-1 0,0 0-1,0 1 1,0-1-1,-1 0 1,3 1 0,9 1 4,0 0 1,1-1-1,-1 0 1,0-1 0,0-1-1,17-2 1,4 1-17,177-4-3238,-195 6 2606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46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17972,'19'1'2064,"14"-2"-1048,6-8-359,15 1 1231,6-4-576,11-2-287,5 0-225,2 1-360,0 1-144,-8 2-352,-4 3-224,-13 1-504,-7 1-265,-12 0 1658,-7 2-810,-9 1-151,-8 2-104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48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0 274 17980,'0'28'694,"1"-1"0,2 1-1,0-1 1,2 1 0,11 34 0,-9-33-519,-5-22-133,4 22 188,1 0 0,2-1 0,23 50 0,-32-76-185,1-1 1,-1 0-1,1 1 1,0-1-1,0 0 1,0 0 0,0 1-1,0-1 1,0 0-1,0 0 1,0 0-1,0 0 1,0 0 0,1 0-1,-1-1 1,0 1-1,1 0 1,1 0-1,-2-1 2,0 0 0,0 0 0,0 0 0,0 0 0,0 0 0,0-1 0,-1 1-1,1 0 1,0 0 0,0-1 0,0 1 0,0-1 0,0 1 0,0-1 0,-1 1 0,1-1-1,0 1 1,0-1 0,-1 0 0,2-1 0,3-4 162,0-1 0,-1 0-1,0 0 1,0 0 0,3-10 0,6-18 206,-1 0 0,12-59 0,3-77-177,-19 114-163,-7 53-74,-1-2 0,1 1 1,0-1-1,1 1 0,3-10 1,-5 14-4,1 0 0,-1 0 0,1-1 0,0 1 1,0 0-1,0 0 0,0 0 0,0 0 1,0 0-1,0 0 0,0 0 0,0 0 0,0 0 1,0 1-1,0-1 0,1 0 0,-1 1 1,0-1-1,1 1 0,-1 0 0,0-1 1,1 1-1,2 0 0,77-5-27,-36 3 26,67-11 0,-15-11-6,-2-5 0,102-44 0,-131 47-60,-61 24 51,0 0-1,-1 0 0,1 1 0,0 0 1,0 0-1,6-1 0,-10 2 16,-1 0-1,0 0 1,1 0-1,-1 1 0,1-1 1,-1 0-1,1 0 1,-1 0-1,0 0 1,1 0-1,-1 0 0,1 1 1,-1-1-1,0 0 1,1 0-1,-1 1 0,1-1 1,-1 0-1,0 1 1,0-1-1,1 0 1,-1 1-1,0-1 0,1 0 1,-1 1-1,0-1 1,0 1-1,1 1 0,-1-1-1,0 1 0,0 0 1,0-1-1,0 1 1,-1-1-1,1 1 0,0-1 1,-1 1-1,1-1 1,-1 1-1,-1 2 1,-19 42-148,12-29-90,1 1 0,0 0 0,1 0 0,2 0 0,-6 26 1,13-57-805,0-4 559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49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91 15835,'-1'-3'265,"1"1"0,-1-1-1,1 0 1,0 1 0,0-1 0,0 1-1,1-1 1,-1 1 0,1-1-1,-1 0 1,1 1 0,0-1-1,0 1 1,0 0 0,0-1-1,0 1 1,1 0 0,-1 0 0,1 0-1,-1 0 1,1 0 0,0 0-1,0 0 1,0 0 0,0 1-1,0-1 1,0 1 0,0-1-1,4 0 1,0-2-1,0 1 0,0 0 0,0 0 0,0 1 0,1 0 0,-1 0-1,1 1 1,0 0 0,0 0 0,8 0 0,-11 1-223,-1 0 0,1 0 0,-1 1 0,1-1-1,0 1 1,-1 0 0,1 0 0,-1 0 0,0 1 0,1-1 0,-1 1 0,0 0 0,0 0-1,0 0 1,0 0 0,0 1 0,3 3 0,-4-4-39,0 1 0,-1-1 0,0 1 0,1-1 0,-1 1 0,0 0 0,-1 0 0,1-1 0,0 1-1,-1 0 1,1 0 0,-1 0 0,0-1 0,0 1 0,0 0 0,0 0 0,-1 0 0,1 0 0,-1-1 0,0 1 0,1 0 0,-1 0 0,-2 3 0,-3 5-9,0 0 0,0 0 0,-1-1 0,0 0 0,-1 0 0,0-1 0,-1 0 0,-10 9 0,-3 0-5,0-1-1,-37 22 1,52-35 13,0-1 0,0 1 0,0-1 0,0 0 0,-1 0 0,-14 2 0,22-5 0,0 1 0,0-1 0,0 0 0,0 0 0,-1 0 0,1 0 0,0 0-1,0 0 1,-1 0 0,1 0 0,0 0 0,0 0 0,0 0 0,-1 0 0,1 0 0,0 0 0,0 0 0,0 0 0,-1 0 0,1 0 0,0 0 0,0 0 0,0 0 0,-1-1 0,1 1 0,0 0 0,0 0 0,0 0 0,-1 0 0,1 0 0,0-1 0,0 1 0,0 0 0,0 0 0,0 0 0,0 0 0,-1-1 0,1 1 0,5-8-14,15-7-16,-17 14 27,1 1 1,-1-1 0,1 0-1,0 1 1,-1 0 0,1 0-1,-1 0 1,1 0 0,0 0 0,-1 1-1,1 0 1,-1-1 0,1 1-1,-1 1 1,0-1 0,1 0 0,-1 1-1,4 2 1,2 3-6,0 0 0,-1 1 0,1-1 0,9 14 0,14 13 9,-31-33 12,1 0 1,-1 0-1,0 0 0,1 0 1,-1 0-1,1 0 0,-1 0 1,1 0-1,0-1 0,-1 1 0,1 0 1,0-1-1,-1 0 0,1 1 1,0-1-1,0 0 0,-1 0 1,1 0-1,0 0 0,0 0 1,2-1-1,-1 0 25,0 0-1,0 0 1,0-1 0,-1 1 0,1-1 0,0 0-1,-1 0 1,1 0 0,-1 0 0,0 0 0,3-3 0,5-8 203,-1 1 1,-1-1 0,13-27 0,-18 34-161,4-15-481,-8 14-924,-6 12-611,4-2 1222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14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93 16524,'-21'0'1146,"29"0"-558,48-2-58,204-34 721,-50 5-624,-66 17-635,0 6 0,1 7 1,268 31-1,-227 1-281,97 13-155,-214-37 220,1-3 1,77-6 0,-49-7-683,0-5 0,-2-4 1,107-35-1,-130 33 228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31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27 15859,'5'-4'529,"-2"1"-192,1 0 1,-1 0 0,0 0 0,1 1 0,0 0 0,0 0 0,5-3 0,-9 5-312,0 0 1,0 0-1,1 0 0,-1 0 1,0 0-1,0 0 1,0 0-1,0 0 0,1 0 1,-1 0-1,0 0 0,0 0 1,0 0-1,0 0 1,0 0-1,1 0 0,-1 1 1,0-1-1,0 0 1,0 0-1,0 0 0,0 0 1,1 0-1,-1 0 1,0 0-1,0 0 0,0 0 1,0 1-1,0-1 1,0 0-1,0 0 0,0 0 1,1 0-1,-1 0 1,0 1-1,0-1 0,0 0 1,0 0-1,0 0 0,0 0 1,0 0-1,0 1 1,0-1-1,0 0 0,0 0 1,0 0-1,0 0 1,0 1-1,0-1 0,-3 10 1311,3-9-1317,-53 130 4340,43-99-3969,-5 38 0,12-57-538,2 1 0,0-1 0,1 0 0,0 1 0,4 24 0,-3-30-81,0-5 5,0 1 0,0-1 0,-1 1 0,1 0 0,-1-1 0,0 1 0,0-1 0,-1 1 0,0 4 0,1-8 203,0 0-1,0 1 1,0-1 0,-1 0-1,1 0 1,0 0 0,0 1-1,0-1 1,-1 0 0,1 0-1,0 0 1,0 1 0,-1-1-1,1 0 1,0 0 0,0 0-1,-1 0 1,1 0 0,0 0-1,-1 0 1,1 0 0,0 1-1,0-1 1,-1 0 0,1 0-1,0 0 1,-1 0 0,1 0-1,0-1 1,-1 1 0,1 0-1,0 0 1,0 0 0,-1 0-1,1 0 1,0 0-1,0 0 1,-1-1 0,1 1-1,0 0 1,0 0 0,-1 0-1,1-1 1,0 1 0,-2-1-93,-12-6-511</inkml:trace>
  <inkml:trace contextRef="#ctx0" brushRef="#br0" timeOffset="1">0 172 19252,'6'-2'2185,"4"4"-1457,9 2-280,4 3 1176,5-1-744,5 0-328,0 1-904,-1-3-1680,-2 5 1824,-6-5-296,-5 0-272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37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91 307 14539,'-91'-21'6251,"106"25"-5570,0 0 1,1-2 0,-1 0-1,21 0 1,-18-1-400,174 4 512,1-8 0,372-56 0,365-138-1641,-883 187 98,-1 1 0,80-3 0,-119 9 423,1-10-103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38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20500,'-3'6'1705,"6"0"-1225,2-1-184,13-6 568,8 0-272,7-2-152,7 0-72,2-1-176,-2 1-128,-4 1-352,-5 2-200,-9 0-432,-5 3-208,-17 0 824,-6 0-240,-13-2-208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38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14595,'0'11'2473,"6"-2"-1225,7-8-392,3-1 2441,7-4-1905,5-5-216,5-2-303,2 0-193,-4-1-440,1 6-296,-11 2-936,-6 4-2241,-13-1 2777,-10-2-1553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41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26 15235,'0'0'139,"-1"0"0,1-1 0,0 1 0,-1 0 0,1-1 1,0 1-1,-1-1 0,1 1 0,0 0 0,0-1 0,0 1 0,-1-1 0,1 1 0,0-1 0,0 1 0,0-1 0,0 1 0,0-1 0,0 1 0,0 0 0,0-1 0,0 1 0,0-1 0,0 1 0,0-1 0,0 1 0,1-1 1,-1 1-1,0-1 0,14-6 2405,28 3-514,-36 4-1836,5 0-24,5-1-44,0 0 0,1 1 0,-1 1 0,0 1 0,0 0 0,29 8 0,-44-9-123,0-1 1,0 1-1,0-1 1,1 1 0,-1 0-1,0 0 1,0-1-1,0 1 1,0 0-1,0 0 1,0 0-1,-1 0 1,1 0-1,0 0 1,0 1 0,-1-1-1,1 0 1,-1 0-1,1 0 1,-1 1-1,1-1 1,-1 0-1,0 1 1,0-1 0,1 0-1,-1 1 1,0-1-1,0 0 1,0 1-1,-1-1 1,1 0-1,0 1 1,0-1 0,-1 0-1,0 2 1,-2 6 11,0-1 1,-1 1 0,0 0 0,-5 7 0,2-3 5,-116 239 391,123-252-441,0 0-1,0 0 1,0 1 0,0-1 0,0 0-1,0 1 1,0-1 0,0 0-1,-1 0 1,1 1 0,0-1 0,0 0-1,0 0 1,-1 1 0,1-1 0,0 0-1,0 0 1,0 0 0,-1 0 0,1 1-1,0-1 1,-1 0 0,1 0 0,0 0-1,0 0 1,-1 0 0,1 0 0,0 0-1,-1 0 1,1 1 0,0-1-1,0 0 1,-1 0 0,1 0 0,0-1-1,-1 1 1,1 0 0,0 0 0,-1 0-1,1 0 1,0 0 0,0 0 0,-1 0-1,1 0 1,0-1 0,0 1 0,-1 0-1,1 0 1,0 0 0,0 0-1,-1-1 1,1 1 0,0 0 0,0 0-1,0-1 1,-1 1 0,1 0 0,0 0-1,0-1 1,0 1 0,0 0 0,0-1-1,0 1 1,0 0 0,0-1 0,0 1-1,-11-29-2307,9 19 1539,-45-110-4902,55 116 11169,21 0-2185,-12 2-2227,66-11 535,43-9-5424,-100 17 3064,-4 0-269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41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21317,'6'6'1832,"3"-6"-1328,3 0-240,3-2 616,2 2-432,6-4-1032,-2-2-1896,4-2 2128,-2-1-360,0-1-313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44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12115,'0'1'171,"0"0"1,0 0-1,0 0 1,0 0 0,0 0-1,0 0 1,0 0 0,0 0-1,1 0 1,-1 0-1,0 0 1,1 0 0,-1 0-1,0 0 1,1 0 0,0 0-1,-1 0 1,1-1-1,-1 1 1,1 0 0,0 0-1,0-1 1,-1 1 0,1 0-1,0-1 1,0 1-1,0 0 1,0-1 0,0 1-1,0-1 1,0 0 0,0 1-1,1-1 1,40 10 2231,-40-10-2308,82 7 1676,0-4-1,87-8 1,-65 2-1249,35 0-130,149-5-87,-195 1-263,96-20 0,-132 14-41,23-4 6,-81 19-90,-8 4-63,-9 4-358,10-7 438,-1-1 0,1-1 0,-1 1 0,0-1 0,-7 0 0,-12 3-164,8 0-29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45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89 19484,'9'-3'559,"0"0"1,1 0-1,-1-1 0,0 0 0,14-10 0,12-5 591,36-9 686,-63 25-1681,0 1 1,0 0 0,0 1 0,0 0 0,0 0-1,1 1 1,8 0 0,-16 0-143,1 0-1,-1 0 0,0 0 1,0 0-1,0 1 0,0-1 1,1 0-1,-1 1 1,0-1-1,0 0 0,0 1 1,0-1-1,0 1 0,0 0 1,0-1-1,0 1 1,0 0-1,0 0 0,0 0 1,-1-1-1,1 1 1,0 0-1,0 0 0,-1 0 1,1 0-1,-1 0 0,1 0 1,-1 0-1,1 1 1,-1-1-1,0 0 0,1 0 1,-1 0-1,0 0 1,0 1-1,0-1 0,0 0 1,0 0-1,0 0 0,-1 2 1,0 3 0,0-1 1,-1 1 0,0-1-1,0 0 1,0 0-1,-1 0 1,-5 8-1,-8 9 11,-1 0-1,-1-2 1,-1 0-1,-23 19 1,7-10 25,-65 40 0,91-64-43,3 0-12,0-1-1,-1 0 1,0-1 0,0 0 0,0 0 0,0 0-1,-9 1 1,13-5-114,7-4 57,10-5-20,-11 10 72,1-1 0,-1 0 1,1 1-1,0 0 0,-1 0 1,1 0-1,-1 0 0,1 0 1,-1 1-1,1-1 1,0 1-1,-1 0 0,0 0 1,1 1-1,-1-1 0,5 3 1,3 4 4,0-1 0,0 1 0,12 13 0,21 15 49,-40-34-37,-1 1 0,1-1 0,1 0-1,-1 0 1,0 0 0,0-1-1,1 1 1,-1-1 0,7 1 0,-4-2 9,0-1 1,0 1-1,-1-1 1,1 0-1,0-1 1,-1 0-1,1 0 1,-1 0 0,0-1-1,0 0 1,0 0-1,0 0 1,0-1-1,-1 0 1,1 0-1,7-9 1,-1 2 51,-1-1 0,0 0-1,-1-1 1,0 0 0,14-27 0,-22 35-30,0 1 1,0-1-1,-1 0 1,0 0-1,0 0 1,0 0-1,0-5 1,-1 9-66,0 0 0,0 0-1,0 0 1,0 0 0,0 1 0,0-1 0,0 0 0,0 0 0,-1 0 0,1 0 0,0 0 0,-1 1 0,1-1 0,-1 0 0,1 0 0,0 0 0,-1 1 0,0-2 0,0 2-77,0-1-1,0 1 1,0 0 0,0 0 0,1-1-1,-1 1 1,0 0 0,0 0 0,0 0-1,0 0 1,0 0 0,1 0 0,-1 0-1,0 0 1,0 1 0,0-1 0,0 0-1,1 0 1,-1 1 0,0-1 0,0 0-1,0 1 1,0 0 0,0-1 79,1 0 1,0 0-1,0 0 1,0 0-1,0 0 1,-1 0-1,1 0 1,0 0-1,0 0 1,0-1-1,0 1 1,0 0-1,-1 0 1,1 0 0,0 0-1,0 0 1,0 0-1,0 0 1,0-1-1,0 1 1,0 0-1,0 0 1,-1 0-1,1 0 1,0 0-1,0-1 1,0 1-1,0 0 1,0 0-1,0 0 1,0 0-1,0-1 1,0 1-1,0 0 1,0 0-1,0 0 1,0 0-1,0-1 1,0 1-1,0 0 1,0 0-1,0 0 1,1 0-1,-1-1 1,0 1 0,4-16-761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46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20412,'0'0'2353,"6"3"-1649,0-3-328,-2 0 1833,-1 0-1945,4-3-400,0-1 280,2 1-120,-5 2-240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7:5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2 583 14171,'-2'-13'1216,"2"-4"-768,5-4-120,8-7 553,4-5-329,14-12-80,4-6-32,12-11-128,3-1-184,2-5-512,-1 1 384,-3 5-88,-2 10-24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47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19380,'18'-15'3433,"-12"11"-3075,0 1 1,0 0-1,0 0 1,0 0-1,1 1 0,-1-1 1,1 2-1,-1-1 1,14-1-1,-9 2-180,-1 0 1,0 1-1,1 0 0,-1 1 1,19 3-1,-27-3-165,0-1 1,0 0-1,0 1 0,1-1 0,-1 1 0,0 0 0,-1 0 0,1 0 1,0 0-1,0 0 0,0 0 0,0 0 0,-1 1 0,1-1 1,-1 1-1,1-1 0,-1 1 0,0-1 0,1 1 0,-1 0 1,0 0-1,0 0 0,0 0 0,0-1 0,0 1 0,-1 0 1,1 1-1,-1-1 0,1 0 0,-1 0 0,0 0 0,0 0 1,0 0-1,0 0 0,0 4 0,-2 1-7,1 0 0,-1-1 0,-1 1 0,1 0 0,-1-1 0,0 1 0,-1-1 0,1 0 0,-8 8 0,-10 11-40,-34 32 1,37-41 5,1 2-1,1 0 0,0 1 1,-15 25-1,30-42 30,-1-1 0,1 1 0,0 0 0,1 0 0,-1-1 0,0 1 0,0 0 0,1 0 0,-1 0-1,1 0 1,0 0 0,0 0 0,-1 0 0,1 0 0,1 0 0,-1 0 0,0 0 0,0 0 0,1 0 0,0 3 0,0-4-17,0 1-1,0 0 1,1-1 0,-1 1 0,0 0 0,1-1 0,-1 0 0,1 1 0,-1-1 0,1 0 0,0 0 0,0 0 0,0 0 0,-1 0 0,1 0-1,3 0 1,4 2-299,0-1-1,1-1 0,-1 1 0,0-1 0,1-1 0,-1 0 1,14-2-1,-11 0 30,0-1 1,17-6-1,-20 6 90,22-6-509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47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28 20324,'31'-10'2547,"14"-5"-411,-42 15-1966,-1-1 0,1 0 0,0 1 0,0 0 0,0 0 0,0 0 0,0 0 0,-1 0 0,1 1-1,0-1 1,0 1 0,3 1 0,-5-2-132,0 1 0,0 0-1,1-1 1,-1 1-1,0 0 1,-1 0 0,1-1-1,0 1 1,0 0-1,0 0 1,0 0 0,-1 0-1,1 0 1,0 0-1,-1 0 1,1 0 0,-1 0-1,1 1 1,-1-1-1,1 2 1,-1 0-9,1 0 1,-1 0-1,0 0 0,0 0 1,-1 1-1,1-1 0,-2 6 1,-1 3-50,-1 0 1,-12 23 0,15-33 33,-40 66-326,41-67 293,-1 0 1,1 0 0,0 0 0,0-1 0,0 1-1,-1 0 1,1 0 0,0 0 0,0 0 0,0-1-1,0 1 1,0 0 0,1 0 0,-1 0 0,0 0-1,0-1 1,0 1 0,1 0 0,-1 0 0,1-1-1,-1 1 1,0 0 0,1 0 0,-1-1 0,1 1-1,-1-1 1,1 1 0,0 0 0,-1-1 0,1 1-1,0-1 1,-1 1 0,1-1 0,0 0 0,-1 1-1,1-1 1,2 1 0,37 14-189,-27-12 184,-4 0 21,0 1 1,0 0-1,0 0 0,0 0 1,8 7-1,-16-10 7,0-1 0,0 1 0,0 0-1,0 0 1,0 0 0,0 0 0,0 0 0,-1 0 0,1 0 0,0 0-1,-1 0 1,1 0 0,-1 1 0,1-1 0,-1 0 0,1 0-1,-1 1 1,0-1 0,1 2 0,-2-2 12,1 1 1,-1 0-1,1-1 0,-1 1 1,0-1-1,1 1 0,-1-1 1,0 1-1,0-1 0,0 1 1,0-1-1,0 0 0,0 0 1,-1 1-1,1-1 0,0 0 1,-1 0-1,1 0 0,-3 1 1,-10 7 244,-1-1 0,0 0 0,-1 0 1,-21 6-1,27-11-435,0 0-1,0 0 1,-1-1 0,1-1 0,-1 0-1,1 0 1,-1-1 0,-13-1-1,24 1 151,0 0-1,-1 0 0,1 0 0,0 0 0,0 0 1,0 0-1,-1 0 0,1 0 0,0 0 0,0 0 1,-1-1-1,1 1 0,0 0 0,0 0 0,-1 0 0,1 0 1,0 0-1,0 0 0,0 0 0,-1-1 0,1 1 1,0 0-1,0 0 0,0 0 0,0 0 0,0-1 0,-1 1 1,1 0-1,0 0 0,0-1 0,0 1 0,0 0 1,0 0-1,0-1 0,2-3-533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46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32 15683,'-3'4'6669,"3"-4"-6560,10 0 2503,15-3-913,-16 2-1404,0 1-1,-1-1 1,1 1 0,0 1-1,-1 0 1,1 0-1,11 3 1,-8-1-184,1-1-1,20 1 1,-32-3-200,1 0 0,-1 0 0,1 0 0,0 0 0,-1 0-1,1 0 1,-1-1 0,1 1 0,-1 0 0,1-1 0,-1 1 0,1-1 0,-1 0 0,1 0 0,-1 1 0,1-1 0,-1 0-1,0 0 1,0 0 0,0 0 0,1-1 0,-1 1 0,0 0 0,0 0 0,-1-1 0,1 1 0,0 0 0,0-1-1,-1 1 1,1-1 0,0 1 0,-1-1 0,0 1 0,1-1 0,-1 0 0,0 1 0,0-1 0,0 1 0,0-3 0,0-2-620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46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95 19004,'0'-1'168,"0"0"1,-1 0-1,1-1 0,0 1 0,0 0 1,0 0-1,0 0 0,0-1 0,0 1 1,0 0-1,0 0 0,0-1 0,0 1 1,1 0-1,-1 0 0,1 0 0,-1 0 1,1 0-1,-1-1 0,1 1 0,-1 0 1,1 0-1,0 0 0,0 1 0,0-1 1,-1 0-1,1 0 0,0 0 0,1 0 1,33-23 2178,-31 22-2079,2-2 55,1 0-112,1-1 1,-1 1-1,0 1 1,1-1 0,0 1-1,0 1 1,0-1 0,13-1-1,-20 4-205,-1 0 0,0 0 0,1 0 0,-1 0 0,1 0 0,-1 0 0,0 0 0,1 0 0,-1 1 0,0-1 0,1 0 0,-1 0 0,0 0-1,1 0 1,-1 1 0,0-1 0,0 0 0,1 0 0,-1 1 0,0-1 0,0 0 0,1 0 0,-1 1 0,0-1 0,0 0 0,0 1 0,1-1 0,-1 0 0,0 1 0,0-1 0,0 0 0,0 1-1,0-1 1,0 0 0,0 1 0,0-1 0,0 1 0,0-1 0,0 0 0,0 1 0,0-1 0,0 0 0,0 1 0,0-1 0,0 0 0,-1 1 0,1-1 0,0 0 0,0 1 0,0-1 0,-1 1 0,-10 20 5,10-19 7,-46 61 52,36-49-39,1-1 1,0 1 0,0 0 0,1 1 0,-8 21 0,17-36-29,-1 1-1,1-1 1,0 0-1,0 1 1,0-1 0,0 0-1,0 1 1,0-1-1,0 0 1,0 1-1,0-1 1,0 0-1,0 1 1,0-1-1,0 1 1,0-1 0,0 0-1,0 1 1,0-1-1,0 0 1,0 1-1,1-1 1,-1 0-1,0 1 1,0-1-1,0 0 1,1 0-1,-1 1 1,0-1 0,0 0-1,1 0 1,0 1-1,14 2 37,20-8-9,-31 4-19,1 0-2,40-5-706,-42 6 444,-1 0 0,0 0 0,0 0 0,0 0 0,1 0 0,-1 1 0,0-1 0,0 1 0,0-1 0,0 1 0,0 0 0,0 0 0,0 0 0,0 0 0,0 0 0,0 0 0,3 3 0,-1 2-750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47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0 177 18132,'0'7'2056,"3"-2"-983,0-5-345,7-3 1096,2-6-248,5-4-287,3-4-241,3-2-368,1-2-152,-1 1-216,1-2-128,-3 5-248,-3 3-160,-5 2-472,-1 4-400,-7 1 856,-3 1-152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47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18012,'3'3'3419,"5"-7"-1265,13-14-14,-10 9-963,-4 3-640,26-16 610,-31 21-1113,0 0-1,0 0 0,0 0 0,0 0 0,0 0 0,0 1 0,0-1 0,0 0 1,1 1-1,-1 0 0,0 0 0,0-1 0,5 2 0,-7-1-35,1 0 0,0 1 1,-1-1-1,1 1 0,-1-1 0,1 1 0,0-1 0,-1 1 0,1-1 1,-1 1-1,1-1 0,-1 1 0,0 0 0,1-1 0,-1 1 0,0 0 1,1-1-1,-1 1 0,0 0 0,0-1 0,1 1 0,-1 0 0,0 0 0,0-1 1,0 1-1,0 0 0,0 0 0,0-1 0,0 1 0,-1 0 0,1 0 1,0-1-1,0 1 0,-1 1 0,-9 27-90,2-11 92,-1-1-1,-1 0 1,0-1 0,-2 0 0,-20 23 0,34-41 11,1 0 0,0 0 1,0 0-1,-1 0 1,1 1-1,0-1 1,0 1-1,1 0 0,5-2 1,-8 3-16,1-1 0,0 1-1,-1 0 1,1 0 0,-1 0 0,1 0 0,-1 0 0,1 0-1,-1 0 1,1 1 0,-1-1 0,1 1 0,-1-1 0,1 1-1,-1-1 1,1 1 0,-1 0 0,0 0 0,1 0 0,-1-1 0,0 1-1,0 1 1,0-1 0,0 0 0,0 0 0,0 0 0,0 0-1,0 1 1,0-1 0,0 0 0,0 3 0,1-1 6,-1 0 1,0 1-1,0-1 1,0 0-1,0 0 0,-1 0 1,1 1-1,-1-1 1,0 0-1,0 1 0,0-1 1,0 0-1,0 1 1,-1-1-1,0 0 1,0 1-1,0-1 0,0 0 1,0 0-1,0 0 1,-1 0-1,0 0 0,1 0 1,-1-1-1,0 1 1,0 0-1,-1-1 1,1 1-1,-1-1 0,1 0 1,-1 0-1,1 0 1,-1 0-1,0-1 0,0 1 1,0-1-1,0 1 1,0-1-1,-1 0 1,1 0-1,0-1 0,0 1 1,-1-1-1,1 1 1,0-1-1,-1 0 0,-5-1 1,8 1-60,0 0 1,1 0-1,-1 0 1,0-1-1,0 1 1,1 0-1,-1 0 1,0-1-1,1 1 1,-1 0-1,0-1 1,1 1-1,-1-1 1,0 1-1,1-1 1,-1 1-1,1-1 1,-1 1-1,1-1 1,-1 0-1,1 1 0,0-1 1,-1 0-1,1 1 1,0-1-1,-1 0 1,1 0-1,0 1 1,0-1-1,0 0 1,0 0-1,-1 1 1,1-2-1,2-26-481,-1 26 509,5-28-537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48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0 19220,'15'3'1760,"3"3"-1071,1 0-257,5 4 816,2 3-304,0 1-96,-6 5-183,-3 4-241,-7 4-72,-10 9-128,-6 4-24,-12 8-144,-8 3-72,-8-1-496,-4 0-369,-2-9 745,-1-5-112,1-13-136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48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0 18460,'0'17'2216,"-6"3"-1487,-10 8-313,1 0 1760,-4 12-1488,0 6-128,-1 9-272,3-1-144,3 6-96,4-1-48,7 0-328,3 3-304,8-5 520,4 0-64,7-4-72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48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17380,'4'9'2024,"8"-5"-1024,2-4-327,8 0 1423,5 0-792,9-1-352,4-1-55,7 2-321,1 0-216,-3 0-304,-2 0-200,-7 2-448,-6 2-337,-14-1-1791,-9 0 2248,-11-6-384,-5 4-289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49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21501,'15'0'1992,"11"-2"-1328,2-3-312,8-3 824,3 3-383,1-1-337,-1 2-424,-8 2 728,-6-2-704,-10 5-64,-6 4 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9:4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11186,'0'0'24,"0"0"0,0 0 0,0 0 0,0 0 0,1 0 0,-1 0 0,0 0 0,0 0 0,0 0 0,0 0 0,0 0 0,0 0 0,0 0 0,0 0 0,0 0-1,1 0 1,-1 0 0,0 0 0,0 0 0,0 0 0,0 0 0,0 0 0,0 0 0,0 0 0,0 0 0,0 0 0,0 0 0,0 1 0,0-1 0,0 0 0,1 0-1,-1 0 1,0 0 0,0 0 0,0 0 0,0 0 0,0 0 0,0 0 0,0 0 0,0 1 0,0-1 0,0 0 0,0 0 0,0 0 0,0 0 0,0 0 0,0 0 0,0 0-1,0 0 1,0 0 0,0 1 0,0-1 0,0 0 0,-1 0 0,1 0 0,0 0 0,0 0 0,0 0 0,0 0 0,0 0 0,0 0 0,0 0 0,0 0 0,0 0 0,0 1-1,15 2 564,19 0-268,87 1 198,-48-2-356,100 15 0,-46 4 207,184 8 0,289-51-242,-351 6-104,882 0-22,-831 17 0,351-12 1,-75 1 3,0 22 9,-541-11-6,798 15 610,-355-55-2372,-454 35 1380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54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35 18228,'0'-1'257,"4"-4"1069,-1-1-1,1 1 1,1 0 0,8-7-1,-13 13-1176,0 0 0,0 1 0,0-1 0,0 0 0,0 1 0,0-1 0,0 0-1,0 1 1,0-1 0,-1 0 0,1 0 0,0 1 0,-2 1 0,-2 7-65,0-3-39,1 1 1,-1 0 0,2 0-1,-1 0 1,-1 12-1,4-18-39,0 0-1,0-1 0,0 1 1,0 0-1,0 0 0,0 0 1,0 0-1,1-1 0,-1 1 1,1 0-1,0 0 0,-1 0 1,1-1-1,0 1 0,0-1 1,0 1-1,0-1 0,0 1 1,1-1-1,-1 1 0,0-1 1,1 0-1,-1 0 0,0 1 1,1-1-1,0 0 0,-1-1 1,1 1-1,0 0 0,1 0 1,5 3-4,-1-2 5,1 1-1,-2 1 1,1-1 0,0 1-1,8 7 1,-13-10-6,0 1 0,-1 0 0,1 0 1,-1 0-1,1 0 0,-1 0 0,0 0 1,1 0-1,-1 0 0,0 1 0,-1-1 0,1 0 1,0 1-1,-1-1 0,1 0 0,-1 1 1,0-1-1,1 1 0,-1-1 0,-1 1 1,1 3-1,-2 3 39,0 0-1,-1 0 1,0-1 0,0 1 0,-1-1-1,0 1 1,0-1 0,-1 0 0,0-1-1,0 1 1,-12 11 0,12-14-1,0 0-1,0-1 1,0 0 0,-1 0 0,1 0 0,-1-1 0,-10 5 0,13-6-32,-1-1 1,0 0-1,1 0 1,-1 0-1,0 0 1,0-1 0,0 0-1,1 0 1,-1 0-1,0 0 1,0 0-1,0-1 1,-7-1-1,8 1-116,0-1 0,1 1-1,-1 0 1,0-1 0,0 0-1,1 0 1,-1 0 0,1 0-1,0 0 1,0 0 0,0 0-1,0-1 1,0 1 0,0-1-1,0 0 1,1 1-1,-1-1 1,1 0 0,-1-4-1,-2-3-219,2 0-1,0 0 0,0 0 1,-1-17-1,3-10-473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55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20716,'4'-5'2465,"2"5"-1369,-2-3-440,0 3 1777,4-2-865,3-1-672,6 2-303,6-3-569,4-1-281,2-2-783,1-1-464,2-2 1160,2 1-256,-1 3-256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55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19 17444,'15'0'1666,"0"2"1,-1 0-1,1 0 1,24 9-1,-24-7-844,-15-4-775,0 0 0,0 0 0,1 1 0,-1-1 1,0 0-1,0 0 0,1 0 0,-1 0 0,0 1 0,0-1 1,1 0-1,-1 0 0,0 0 0,1 0 0,-1 0 0,0 0 1,0 0-1,1 0 0,-1 0 0,0 0 0,1 0 1,-1 0-1,0 0 0,1 0 0,-1 0 0,0 0 0,0 0 1,1 0-1,-1-1 0,0 1 0,0 0 0,1 0 0,-1 0 1,0 0-1,0-1 0,1 1 0,-1 0 0,0 0 0,0 0 1,0-1-1,1 1 0,-1 0 0,0 0 0,0-1 1,0 1-1,0 0 0,0 0 0,0-1 0,1 1 0,-1 0 1,0-1-1,0 1 0,0 0 0,0-1 0,0 1 0,0 0 1,0 0-1,0-1 0,0 1 0,0 0 0,-1-1 0,-9-19 660,7 14-648,2 5 112,-2-2 267,1 1-392,-5 5-60,3 0 17,0 0 0,0-1-1,0 1 1,-1-1-1,-8 3 1,1-1 12,4 1-22,11-2 1,9-1 3,14-4 16,-11 1-6,-1 1-1,20 1 1,-31-1-8,-1 0 1,0 0-1,0 0 1,1 1-1,-1-1 1,0 1 0,0 0-1,0 0 1,0 0-1,0 0 1,0 0-1,0 0 1,0 0-1,0 0 1,0 1-1,0-1 1,-1 1-1,1 0 1,-1-1 0,1 1-1,1 2 1,-2-2-2,-1 0 1,1 0-1,-1 0 1,0 0 0,1 0-1,-1 1 1,0-1-1,0 0 1,0 0 0,-1 0-1,1 0 1,0 0-1,-1 0 1,1 0 0,-1 0-1,0 0 1,-1 3-1,-21 32-6,20-33 4,-76 92 0,51-65 14,-39 58 0,66-88-8,0 0 0,1 0 0,-1 1 0,0-1 0,0 1 0,1-1 0,-1 0 0,1 1 0,-1-1 0,1 1 0,0-1 0,-1 1 0,1-1 0,0 1 0,0 0 0,0-1 0,0 1 0,1-1 0,-1 1 0,0-1 0,1 1 0,0 1 0,0-1-9,0 0 1,0-1-1,1 1 0,-1-1 0,0 1 0,1-1 0,0 0 0,-1 1 0,1-1 0,0 0 0,-1 0 1,1 0-1,0 0 0,3 1 0,2 0-279,0 0 0,0 0 0,1-1 0,-1 0 0,0-1 0,1 1 0,-1-1 0,12-2 0,-11 0-40,0 0 0,0-1-1,0 0 1,0-1 0,-1 0 0,1 0 0,-1 0-1,0-1 1,8-7 0,15-12-753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56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13 20780,'-1'-1'117,"-1"0"-1,1 0 0,0 0 1,0 0-1,0 0 0,-1 1 1,1-1-1,0 0 0,-1 1 0,1-1 1,-1 0-1,1 1 0,-1 0 1,1-1-1,-1 1 0,1 0 1,-1 0-1,1 0 0,-1 0 1,1 0-1,-1 0 0,-2 1 0,1 0 25,0 0-1,-1 0 1,1 1-1,0-1 0,0 1 1,0 0-1,0 0 1,0 0-1,-4 4 1,1 0-78,1 0 0,0 0 1,0 0-1,0 1 0,1 0 0,-1 0 1,2 0-1,-5 9 0,8-15-47,-1-1 0,1 1 0,0 0 0,-1-1 0,1 1-1,0 0 1,0 0 0,0-1 0,0 1 0,-1 0-1,1 0 1,0-1 0,0 1 0,0 0 0,0 0-1,1-1 1,-1 1 0,0 0 0,0 0 0,0-1 0,1 1-1,-1 0 1,0-1 0,0 1 0,1 0 0,-1-1-1,1 1 1,0 0 0,0 0 7,0-1-1,0 0 1,0 0 0,0 1-1,0-1 1,0 0-1,0 0 1,1 0 0,-1 0-1,0-1 1,0 1 0,0 0-1,0 0 1,0-1 0,0 1-1,2-1 1,7-4 143,-1 0 0,16-10 0,84-67 409,-109 82-579,0 0 1,1 0 0,-1-1-1,0 1 1,0 0-1,0 0 1,1-1-1,-1 1 1,0 0 0,0 0-1,1 0 1,-1 0-1,0-1 1,0 1 0,1 0-1,-1 0 1,0 0-1,1 0 1,-1 0-1,0 0 1,0 0 0,1 0-1,-1 0 1,0 0-1,1 0 1,-1 0 0,0 0-1,1 0 1,-1 0-1,0 0 1,1 0-1,-1 0 1,-2 11-71,-12 18-9,13-26 73,-14 23 16,5-8 84,0 0 1,-8 23-1,16-35-32,1-1 0,-1 0 0,1 1 0,0-1 0,0 1 0,1 0 0,-1-1 1,1 1-1,0-1 0,1 1 0,0 0 0,2 9 0,-1-7-24,-1 0-1,0 0 1,0-1-1,-1 1 1,1 0-1,-2 0 1,1 0-1,-1-1 1,0 1-1,-1 0 1,0-1 0,0 1-1,-1-1 1,0 1-1,-6 10 1,3-7 24,0 0-1,-1 0 1,-1-1 0,1 0 0,-2-1 0,1 1-1,-1-2 1,-1 1 0,-10 7 0,16-14-72,0 1 1,0-1-1,-1 1 0,1-1 1,-1 0-1,1-1 1,-1 1-1,0-1 0,0 0 1,1 0-1,-1-1 0,-6 1 1,9-1-70,0 0 0,0 0 0,0-1 0,-1 1 0,1-1 0,0 1 0,0-1 0,0 0 0,0 0 0,0 0 1,0 0-1,0 0 0,0-1 0,0 1 0,1 0 0,-1-1 0,0 1 0,1-1 0,-1 0 0,1 1 0,0-1 0,0 0 0,-1 0 0,1 0 0,0 0 1,0 0-1,-1-4 0,-4-20-395,3 0-169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56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97 19700,'1'1'115,"-1"-1"0,1 1 0,-1 0 0,0-1 0,1 1 0,-1-1-1,1 1 1,0-1 0,-1 0 0,1 1 0,-1-1 0,1 1 0,-1-1 0,1 0 0,0 0 0,-1 1-1,1-1 1,0 0 0,-1 0 0,1 0 0,0 0 0,-1 0 0,1 0 0,0 0 0,0 0 0,-1 0-1,2 0 1,27-3 467,-24 3-293,211-39 4258,26-3-3356,-13 22-2116,-193 19-202,0 2 0,0 2 0,0 1 0,46 12 0,-59-13-33,-16-4 671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3: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0 18988,'-7'8'1339,"1"-1"0,-2 0 0,-8 7 0,-12 11 192,0 8-1302,1 1 1,1 1 0,2 1-1,2 1 1,1 0-1,-27 71 1,44-98-184,0 0 0,1 1 0,1-1-1,0 1 1,0 0 0,0 15 0,2-24-33,0 1 1,0 0-1,0-1 0,0 1 0,0-1 0,1 1 0,0-1 1,-1 1-1,1-1 0,0 1 0,0-1 0,0 1 0,1-1 1,-1 0-1,1 0 0,-1 0 0,1 1 0,0-2 0,-1 1 1,1 0-1,0 0 0,0-1 0,0 1 0,1-1 0,-1 1 1,0-1-1,1 0 0,-1 0 0,0 0 0,1 0 0,4 1 1,2-1 27,0 0 0,0 0 1,1-1-1,-1 0 0,1-1 1,-1 0-1,0-1 0,0 1 1,0-2-1,11-3 0,1-2 69,-1 0 0,0-2-1,22-14 1,-34 20-55,4-3 64,0-1-1,15-13 1,-25 19-98,0 1-1,0-1 1,0 0 0,-1 0 0,1 0-1,0 0 1,-1 0 0,1 0 0,-1 0-1,0-1 1,0 1 0,0 0 0,0-1-1,0 1 1,0-1 0,-1 1 0,1-1-1,-1 0 1,0-4 0,0 6-16,0-1 0,-1 1-1,0-1 1,1 1 0,-1 0 0,0-1 0,1 1 0,-1 0 0,0-1 0,0 1 0,0 0 0,0 0 0,0 0 0,-1 0 0,1 0-1,0 0 1,0 0 0,-1 0 0,1 1 0,0-1 0,-1 1 0,1-1 0,-1 1 0,1-1 0,-1 1 0,1-1 0,-3 1 0,-3-1-79,0 0 0,0 1 0,0-1 0,-12 2 0,11 0-181,-1 1 0,1 0 0,-1 0 0,1 0 0,0 1-1,-8 4 1,13-6 154,0 1 0,0-1-1,0 1 1,0 0-1,1 0 1,-1 0-1,1 0 1,-1 0-1,1 1 1,0-1-1,0 1 1,0 0 0,0-1-1,0 1 1,1 0-1,-1 0 1,-1 6-1,-1 11-625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4:08.2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20156,'6'36'3033,"-6"-10"-3617,-1-17-1065,2-11 1858,6-24-554,2-8-255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4:09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1431 149 12219,'-3'-7'85,"-1"1"0,0 0 1,0-1-1,-1 1 1,1 1-1,-1-1 1,-1 1-1,1 0 1,-1 0-1,0 0 0,0 1 1,0 0-1,-1 0 1,-10-4-1,-3-1 76,-1 1 0,0 1-1,-36-6 1,-11 1 547,-1 3 0,-70 1 0,-140 17 1301,232-5-1808,0 2 1,-63 16-1,90-16-185,0 0 0,1 2 0,0 0 0,0 1 0,0 1 0,1 0 0,-31 25 0,19-8 13,1 1 0,1 2-1,1 1 1,2 0 0,1 2 0,2 1 0,1 1 0,2 0-1,-16 42 1,30-64-25,1 1 0,0-1 0,-4 28 0,8-34-7,-1 0 0,1 0 0,0 0 0,1 0 0,0 0 0,0 0 1,0 0-1,1 0 0,0-1 0,3 8 0,1-3 1,0-1-1,1 1 1,1-1 0,0 0-1,0-1 1,1 0 0,0 0-1,0-1 1,1 0 0,0-1-1,1 0 1,16 8 0,8 3 1,1-2 0,65 20 0,-39-18 18,1-2 0,1-3 0,1-4 0,-1-2 0,1-2 0,113-8 0,-136-1-3,0-2 1,0-1-1,-1-2 1,0-2-1,-1-2 1,0-1 0,-1-2-1,-1-2 1,0-2-1,-2-1 1,50-37-1,-72 46 38,0 0 1,0-1-1,-1-1 0,0 0 1,-1-1-1,-1 0 0,15-28 1,-21 34 9,0-1 1,-2 0-1,1 0 1,-1 0 0,0 0-1,-1 0 1,0 0-1,-1-1 1,0 1 0,-1-1-1,0 1 1,0-1 0,-1 1-1,-1-1 1,-4-16-1,0 9 51,-2-1-1,0 2 0,-1-1 1,-1 1-1,0 0 0,-1 1 1,-1 0-1,-15-16 0,1 6-94,0 0-1,-2 2 0,-45-31 1,54 42-103,0 1-1,-1 1 1,-1 1 0,0 1 0,0 0 0,-1 2-1,-37-8 1,-2 11-197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4:41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1601 9906,'-2'0'380,"0"0"-1,0 0 1,0 0 0,1 0 0,-1 0-1,0 0 1,0 1 0,0-1-1,1 1 1,-1-1 0,0 1-1,0 0 1,1-1 0,-1 1-1,1 0 1,-1 0 0,1 0 0,-1 0-1,1 1 1,-1-1 0,1 0-1,0 1 1,0-1 0,0 1-1,0-1 1,0 1 0,0-1-1,0 1 1,0 0 0,1-1-1,-1 1 1,0 0 0,1 2 0,0-4-362,0 1 1,0-1 0,0 0-1,0 0 1,0 0 0,0 1-1,0-1 1,0 0 0,0 0 0,0 0-1,1 0 1,-1 0 0,0 1-1,0-1 1,0 0 0,0 0-1,0 0 1,1 0 0,-1 0-1,0 0 1,0 0 0,0 1 0,0-1-1,1 0 1,-1 0 0,0 0-1,0 0 1,0 0 0,1 0-1,-1 0 1,0 0 0,0 0 0,0 0-1,1 0 1,-1 0 0,0 0-1,0 0 1,0 0 0,0-1-1,1 1 1,-1 0 0,0 0 0,0 0-1,0 0 1,0 0 0,1 0-1,-1 0 1,0 0 0,0-1-1,0 1 1,0 0 0,0 0-1,0 0 1,1 0 0,-1 0 0,0-1-1,11-7 118,-10 7-73,24-18 38,0 1 0,2 1 0,0 1-1,1 1 1,34-12 0,-24 9 69,-1-2 0,-1-1 0,-1-2 0,36-31 0,-42 30-57,28-30-1,10-10-68,-6 4-41,-47 45 5,1 0 0,0 1 0,1 0 0,27-17 0,17-6-7,-33 19 5,1 1-1,0 1 1,55-21 0,-28 19-2,101-48 0,-128 49 3,31-25 1,-45 30-8,2 1 0,0 0 0,0 1 0,0 1 1,1 0-1,1 1 0,21-6 0,220-64-7,-240 68 10,0 0 0,0-1 0,-1-1 0,0-1 0,-1 0 0,16-17 0,40-30 7,-45 41-6,1 2 1,1 0 0,59-22-1,99-21-31,-120 40 35,-55 16-7,-1-1 0,0 0 1,0-1-1,-1 0 0,1-1 1,11-9-1,55-53 19,-43 36 5,-19 20-21,0 0-1,0 2 0,1 0 1,1 1-1,0 0 0,0 2 1,0 0-1,1 1 0,39-8 1,-55 14-2,0 0 1,1-1 0,-1 1-1,0-1 1,0 1 0,0-1 0,0 0-1,0 0 1,0-1 0,-1 1 0,1 0-1,-1-1 1,1 0 0,-1 1 0,0-1-1,2-4 1,1 0-5,0 5-64,8-5 234,-12 3-393,-10 0-482,-28 5-1016,18-10 1255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4:44.6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82 10970,'0'0'80,"0"1"1,0-1-1,0 0 0,0 0 0,0 1 0,0-1 0,0 0 0,0 0 0,-1 0 0,1 1 1,0-1-1,0 0 0,0 0 0,0 1 0,-1-1 0,1 0 0,0 0 0,0 0 0,0 0 1,-1 1-1,1-1 0,0 0 0,0 0 0,0 0 0,-1 0 0,1 0 0,0 0 1,0 0-1,-1 0 0,1 0 0,0 0 0,-1 0 0,1 0 0,0 0 0,0 0 0,-1 0 1,1 0-1,0 0 0,0 0 0,-1 0 0,1 0-5,0 0 0,0-1 0,-1 1 1,1 0-1,0 0 0,0-1 0,0 1 0,0 0 0,0-1 0,0 1 1,-1 0-1,1 0 0,0-1 0,0 1 0,0 0 0,0-1 1,0 1-1,0 0 0,0-1 0,0 1 0,0 0 0,1 0 0,-1-1 1,0 1-1,0 0 0,0-1 0,0 1 0,0 0 0,0 0 1,1-1-1,-1 1 0,0 0 0,0 0 0,0-1 0,1 1 0,-1 0 1,0 0-1,0 0 0,1-1 0,2-1 131,-1-1 0,1 1 0,1 0-1,-1 0 1,0 0 0,0 0 0,1 1 0,-1-1 0,1 1-1,-1 0 1,1 0 0,0 0 0,0 0 0,6 1 0,9-2 17,32 3 1,-22 0-61,56-6 258,-59 3-282,0 0 0,0 2 0,42 4-1,-24 3-77,-14-1-16,0-1 1,0-2-1,0-2 1,48-2-1,-37-5 88,42-13 0,-57 12-57,1 1 0,-1 1-1,1 2 1,0 0 0,32 1 0,104 23 52,-103-11-72,84 3 1,-60-16 123,132-22 0,9-1-7,44 26-45,5 1 4,-234-4-135,5-1 10,1 2 0,0 3 0,0 1 0,51 8 0,-42 1 30,0-2 0,0-3-1,91-2 1,-37-9-33,220-3 47,-58 11-21,242 13-64,-408-7 80,68 7-96,201-9 1,-205-15 46,256 22 0,-299-3 7,1-6 0,179-15 0,285-33-24,-580 43 77,0-1-1,0 0 0,-1-1 1,1 0-1,0-1 1,-1 0-1,0 0 0,0-1 1,13-8-1,-19 9 889,-6 2-779,-14 3-1123,-6 1 46,6-8 557,1-3-107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3:2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15443,'-14'5'1201,"1"1"-1057,5 0-216,0 0 56,8-8 72,8-1-96,6-7-64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4:45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254 20 15219,'26'-18'2244,"-26"18"-2181,1 0 0,-1 0 0,1-1 1,0 1-1,-1 0 0,1 0 0,-1 0 1,1 0-1,-1 0 0,1 0 0,-1 0 1,1 0-1,-1 0 0,1 0 0,-1 0 1,1 0-1,0 0 0,-1 0 0,1 0 1,-1 1-1,1-1 0,0 1 35,-1-1 0,0 1 0,1 0 0,-1-1 0,1 1 0,-1 0 0,0-1 0,1 1 0,-1 0 0,0 0 0,0-1 0,0 1 0,0 0-1,0 0 1,0-1 0,0 1 0,0 0 0,0 0 0,0 0 0,0 0 0,-2 10 264,0-1 1,0 0-1,-1 0 0,0 0 0,-1 0 0,-6 11 1,-35 57 16,25-43-191,-182 321-901,202-356 679,0 0 1,0 0-1,0 0 1,0 0-1,0 0 1,0 0-1,0 0 0,0 0 1,0 0-1,0-1 1,0 1-1,0 0 1,0 0-1,0 0 0,0 0 1,0 0-1,0 0 1,-1 0-1,1 0 1,0 0-1,0 0 0,0 0 1,0 0-1,0 0 1,0 0-1,0 0 1,0 0-1,0 0 1,0 0-1,0 0 0,0 0 1,0 0-1,0 0 1,-1 0-1,1 0 1,0 0-1,0 0 0,0 0 1,0 0-1,0 0 1,0 0-1,0 0 1,0 0-1,0 0 0,0 0 1,0 0-1,0 0 1,0 0-1,0 0 1,-1 0-1,1 0 0,0 0 1,0 0-1,0 0 1,0 1-1,0-14-627,4-17 192,6-4-230,5-4-57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4:46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5 16524,'0'0'52,"0"-1"0,1 1 1,-1 0-1,0-1 1,1 1-1,-1 0 0,0 0 1,1-1-1,-1 1 1,0 0-1,1 0 0,-1 0 1,1-1-1,-1 1 1,0 0-1,1 0 0,-1 0 1,1 0-1,-1 0 1,1 0-1,-1 0 0,0 0 1,1 0-1,-1 0 1,1 0-1,-1 0 0,1 0 1,-1 0-1,1 1 1,4 11 828,-3 28 102,-2-30-561,-1 7-161,1 38 583,10 82-1,-8-121-826,1-1 0,1 1-1,0-1 1,1 0 0,0 0 0,2-1-1,-1 0 1,2 0 0,0 0-1,11 14 1,-3-16-872,-12-13-116,-8-8 502,-9-7 44,-6-4-141</inkml:trace>
  <inkml:trace contextRef="#ctx0" brushRef="#br0" timeOffset="1">0 261 15467,'3'5'2257,"1"-2"-1273,5-2-280,1-1 1369,6-1-793,4-4-160,3 1-320,1 0-320,-1-2-888,0 0 80,-9 3 240,-4 2-112,-8 1-120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4:49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1 111 15699,'0'-10'1916,"3"-8"2109,0 26-2079,31 170-884,-34-177-1054,0-1 0,0 1 0,0-1 0,0 1 0,0-1 0,0 1 0,0 0 0,1-1 0,-1 1 1,0-1-1,0 1 0,1-1 0,-1 1 0,0-1 0,1 1 0,-1-1 0,0 0 0,1 1 0,-1-1 0,1 1 0,-1-1 0,1 0 0,0 1 0,7-8 185,6-26 106,-13 28-264,13-36 249,-7 18-18,19-42 0,-26 65-263,1-1 0,-1 0 0,0 1 0,0-1 0,1 1 0,-1-1 0,1 0 0,-1 1 0,0-1 0,1 1-1,-1-1 1,1 1 0,-1-1 0,1 1 0,-1-1 0,1 1 0,0-1 0,-1 1 0,1 0 0,-1-1 0,1 1 0,0 0 0,1-1 0,-2 2-3,1-1 0,-1 0 0,1 1 0,-1-1 0,1 0 0,0 1 0,-1-1 0,1 1 0,-1-1 0,0 1 0,1-1 0,-1 1 0,1-1 0,-1 1 0,0-1 0,1 1 0,-1 0 1,0-1-1,0 1 0,1 0 0,9 44-93,-9-36 68,4 20-92,-4-19 50,0 0 1,1-1-1,0 1 1,1-1-1,5 14 0,-8-23 67,0 0 0,0 1 0,1-1 0,-1 0 0,0 0 0,0 1 0,0-1 0,0 0 0,0 0-1,1 0 1,-1 1 0,0-1 0,0 0 0,0 0 0,1 0 0,-1 0 0,0 0 0,0 1 0,0-1-1,1 0 1,-1 0 0,0 0 0,0 0 0,1 0 0,-1 0 0,0 0 0,0 0 0,1 0 0,-1 0-1,0 0 1,0 0 0,1 0 0,-1 0 0,0 0 0,0 0 0,1 0 0,-1 0 0,0 0 0,0 0-1,1-1 1,-1 1 0,0 0 0,0 0 0,1 0 0,-1 0 0,0 0 0,0-1 0,0 1 0,0 0-1,1 0 1,-1 0 0,0-1 0,0 1 0,10-16 144,-8 12-76,6-8 117,1 0-1,1 0 0,-1 1 1,18-14-1,-18 17-192,0 0-1,-1-1 1,0 0 0,0 0-1,-1-1 1,0 0 0,-1 0-1,6-11 1,-10 15 6,10-27-1361,-11 31 1128,-1 0 1,1 0-1,-1-1 1,1 1-1,-1 0 1,0 0-1,0-1 0,0 1 1,0 0-1,0 0 1,0 0-1,-1-4 1,-4 2-530,-1 5-233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07.2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0 20212,'0'6'2017,"-2"8"-1297,2 6-352,-5 6 1400,-1 7-871,-1 7-425,1 6-152,0-2-432,2-1-168,1-8-473,2-7-239,1-10 0,0-16 616,-2-4-232,4-20-240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07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18772,'5'10'2048,"5"3"-1175,0-6-353,8 0 1184,5-1-600,9-6-271,2-2-225,4-3-344,0-1-152,-3-3-320,-5 2-208,-6 0-633,-5 4-327,-18 3 1032,1-1-240,-22 2-224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07.9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0 17084,'0'26'2144,"6"-13"-1024,3-6-399,8-7 1575,5-3-800,3-7-479,5 0-249,2 6-680,-5-2-400,-4 6-1033,-9 1 1161,-12 9-240,-8 2-176</inkml:trace>
  <inkml:trace contextRef="#ctx0" brushRef="#br0" timeOffset="1">1 311 18476,'0'7'2016,"8"-2"-1175,5-4-361,6-2 1144,3-5-480,3-6-592,4 4-496,0-4-824,-4-1 728,-4 8-216,-6-1-128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08.3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0 15851,'-5'17'1840,"1"0"0,0 0 0,-1 22-1,5 20-252,0-58-1579,0-1 0,0 1 0,0 0 0,0 0 0,0-1-1,0 1 1,0 0 0,0 0 0,0 0 0,0-1 0,1 1-1,-1 0 1,0-1 0,0 1 0,1 0 0,-1-1 0,1 1 0,-1 0-1,1-1 1,-1 1 0,1 0 0,-1-1 0,1 1 0,-1-1-1,1 1 1,0-1 0,-1 0 0,1 1 0,0-1 0,-1 0 0,1 1-1,0-1 1,0 0 0,-1 0 0,1 1 0,0-1 0,0 0-1,-1 0 1,1 0 0,0 0 0,0 0 0,0 0 0,-1 0-1,1-1 1,0 1 0,0 0 0,-1 0 0,1 0 0,0-1 0,-1 1-1,1 0 1,0-1 0,-1 1 0,1-1 0,0 1 0,0-2-1,8-3 82,0-2-1,-1 1 0,11-12 1,-8 9 16,9-8 68,-4 3 35,25-17-1,-36 28-171,0 0 0,0 0 1,1 1-1,-1-1 0,1 1 0,-1 0 0,1 1 0,0 0 0,11-2 0,-16 3-29,0 0 0,0 0 0,0 0-1,0 0 1,0 0 0,0 0-1,0 1 1,0-1 0,0 0 0,0 0-1,0 1 1,0-1 0,0 1 0,0-1-1,-1 1 1,1-1 0,0 1 0,0 0-1,0-1 1,-1 1 0,1 0-1,0-1 1,-1 1 0,2 2 0,6 24 87,-7-24-85,-1 0 0,1 0 0,-1-1 0,1 1-1,0 0 1,0 0 0,1-1 0,1 4 0,-3-5-5,1-1 0,0 1 0,0 0 0,0-1 0,-1 1 0,1-1 1,0 1-1,0-1 0,0 1 0,0-1 0,0 0 0,0 1 0,0-1 0,0 0 0,0 0 0,0 0 1,0 0-1,0 0 0,0 0 0,0 0 0,0 0 0,0 0 0,0 0 0,0-1 0,0 1 0,0 0 1,0-1-1,1 0 0,47-23 103,-42 20-114,0 0 1,0 0-1,1 0 0,-1 1 0,1 0 0,0 1 0,0-1 0,16-1 0,-23 4-44,0 0 0,1 0-1,-1 1 1,1-1 0,-1 1 0,0-1-1,1 1 1,-1-1 0,0 1-1,1 0 1,-1-1 0,0 1 0,0 0-1,0 0 1,0 0 0,0 0 0,0 0-1,2 2 1,-3-2 11,1-1 0,-1 1 1,1 0-1,-1-1 0,0 1 0,1 0 0,-1 0 1,0-1-1,1 1 0,-1 0 0,0 0 0,0 0 0,0-1 1,0 1-1,0 0 0,0 0 0,0 0 0,0-1 1,0 1-1,0 0 0,0 0 0,0-1 0,-1 1 1,1 0-1,0 0 0,-1-1 0,1 1 0,0 0 0,-1 0 1,1-1-1,-1 1 0,1-1 0,-1 1 0,1 0 1,-1-1-1,0 1 0,-8 3-451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08.7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15867,'4'6'1361,"0"4"-1505,5-5 72,5-2 952,9-3-848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09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0 15947,'-8'11'1074,"0"1"-1,0-2 0,-1 1 0,-13 10 1,-20 27 2260,62-47-2952,-13-1-397,1 0-1,-1 0 0,0 0 0,0 1 1,11 3-1,-13-2 18,-1 1 0,1 0 0,0 0 1,-1 0-1,0 0 0,1 1 0,-1 0 0,-1 0 1,1 0-1,-1 0 0,1 1 0,-1-1 0,0 1 0,-1 0 1,1 0-1,-1 0 0,0 0 0,0 0 0,-1 0 0,0 1 1,2 7-1,-3-9 10,0-1 1,0 1-1,0-1 1,0 1-1,0-1 1,-1 1-1,1-1 1,-1 1-1,0-1 1,0 0-1,0 1 1,-1-1-1,1 0 1,-1 0 0,0 0-1,0 0 1,0 0-1,0 0 1,0-1-1,0 1 1,-1 0-1,0-1 1,1 0-1,-1 0 1,0 0-1,0 0 1,0 0-1,0-1 1,0 1-1,-1-1 1,1 0-1,0 0 1,-7 2-1,5-2-256,0 0 0,0-1 0,0 1 0,-9-1 0,13 0 192,-1 0 0,1 0 0,0 0-1,0 0 1,0-1 0,0 1 0,0 0 0,0 0 0,1-1 0,-1 1 0,0-1-1,0 1 1,0 0 0,0-1 0,0 0 0,0 1 0,1-1 0,-1 0-1,0 1 1,0-1 0,1 0 0,-1 0 0,1 0 0,-1 1 0,0-1 0,1 0-1,0 0 1,-1 0 0,1 0 0,0 0 0,-1-1 0,1-11-568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09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1 156 15363,'14'0'1084,"1"-1"-1,0-1 1,-1-1-1,1 0 1,-1-1-1,0 0 1,20-9-1,-21 7-869,0-1 0,-1 0 0,1-1-1,-2 0 1,1-1 0,-1 0 0,17-18-1,-27 26-200,0 0 0,-1 0 0,1 0 0,0 0 0,0-1 0,0 1 0,-1 0 0,1-1 0,0 1 0,-1 0 0,0-1 0,1 1 0,-1-1 0,0 1 0,1-1 0,-1 1 0,0-1 0,0 1 0,0-1 0,-1-1 0,1 2-2,-1 0-1,1 0 0,0 1 0,-1-1 1,0 0-1,1 0 0,-1 0 0,1 1 1,-1-1-1,0 0 0,0 1 1,1-1-1,-1 1 0,0-1 0,0 0 1,0 1-1,0 0 0,1-1 0,-1 1 1,0 0-1,0-1 0,0 1 1,0 0-1,0 0 0,0 0 0,0 0 1,0 0-1,0 0 0,0 0 0,0 0 1,-1 0-1,-6 1 37,0 1 1,0 0-1,0 0 1,0 1-1,0 0 0,0 0 1,1 0-1,0 1 1,-9 6-1,-1 2 12,2 0 1,-26 24-1,32-26-35,0 0-1,0 1 1,1 0 0,-8 12-1,14-19-19,0-1 1,0 0-1,0 1 0,1-1 0,0 1 1,-1 0-1,1 0 0,0-1 0,1 1 1,-1 0-1,1 0 0,-1 0 0,1 0 1,0 0-1,1 0 0,-1-1 0,1 1 1,1 7-1,-1-9-11,0-1 1,0 1-1,-1-1 1,1 0-1,0 1 1,0-1-1,1 0 1,-1 0-1,0 0 1,0 0-1,0 0 1,1 0-1,-1 0 1,0 0-1,1-1 1,-1 1-1,4 1 1,-1-1-68,-1-1 0,1 1 1,0 0-1,0-1 0,0 0 1,0 0-1,5-1 1,1 0-320,0-1 0,1 0 0,-1-1 1,17-7-1,-15 5 220,-1-1 0,-1 0 0,1-1 0,-1 0 0,10-9 0,18-20-532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3:2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59 14883,'-23'8'2634,"17"-4"-1237,16-2 271,6-4-1268,0 0 0,0-1 1,0-1-1,-1-1 0,28-11 1,-9 3-23,-14 6-152,1 1 0,29-6-1,-42 11-161,0 0-1,1 1 1,-1 0-1,0 0 1,1 1-1,-1 0 1,0 0 0,0 1-1,12 4 1,9 4-13,0-1 0,1-2 0,-1 0 0,41 2 1,46-2-14,63 6 30,-148-10-71,0-2-1,0-1 0,34-5 1,-10 1 23,-28 5-10,0 1 0,0 1 1,0 1-1,0 1 0,37 13 1,23 4-25,-56-15 10,121 19 26,-131-23-20,0-2 1,0-1 0,0-1 0,0 0 0,27-6-1,-24 1-2,-1 1 0,1 2 0,1 0 0,-1 2-1,0 0 1,44 5 0,-25 1-24,0-3-1,1-1 1,0-3 0,85-13 0,-128 14 10,-1 1-1,0 0 1,0 0 0,1 0 0,-1 0 0,0 0 0,0 0-1,0 0 1,1 0 0,-1 0 0,0 0 0,0 0 0,1 0-1,-1 0 1,0 0 0,0 0 0,1 0 0,-1 0 0,0 0 0,0 0-1,1 0 1,-1 1 0,0-1 0,0 0 0,0 0 0,1 0-1,-1 0 1,0 0 0,0 1 0,0-1 0,1 0 0,-1 0-1,0 0 1,0 1 0,0-1 0,0 0 0,0 0 0,0 0 0,0 1-1,1-1 1,-1 0 0,0 0 0,0 1 0,0-1 0,0 0-1,0 0 1,0 1 0,0-1 0,0 0 0,0 0 0,0 1-1,0-1 1,0 0 0,0 0 0,-1 0 0,1 1 0,0-1 0,0 0-1,0 1 1,-5 1-613,0-11 253,3-6 43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09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0 18900,'-1'1'190,"-1"-1"-1,1 1 1,0-1 0,0 1-1,0 0 1,0 0 0,0 0-1,0 0 1,0 0-1,0 0 1,0 0 0,0 0-1,1 0 1,-1 0 0,-1 3-1,-10 23 590,7-15 218,-12 27-298,1 1 0,1 0 0,3 1 0,-15 83-1,27-121-681,0-1 1,-1 0-1,1 1 0,0-1 0,1 1 0,-1-1 0,0 0 0,1 1 0,-1-1 0,1 0 0,0 1 0,0-1 0,0 0 0,0 0 0,2 4 0,-2-5-7,0 0-1,0 0 1,1 1 0,-1-1 0,0 0 0,1 0-1,-1-1 1,1 1 0,-1 0 0,1 0 0,-1-1-1,1 1 1,0-1 0,-1 1 0,1-1 0,0 0 0,-1 0-1,1 0 1,0 1 0,-1-2 0,4 1 0,13-3 42,-1 0 0,24-8 0,-24 6-77,34-6 0,-49 11 18,0 0 0,-1-1-1,1 1 1,0 0 0,0 0-1,0 0 1,0 0 0,0 1-1,0-1 1,0 1-1,0-1 1,-1 1 0,1-1-1,0 1 1,0 0 0,-1 0-1,3 2 1,-2-2-1,-1 0-1,-1 0 1,1 0 0,0 1-1,0-1 1,0 0 0,0 1-1,-1-1 1,1 1-1,-1-1 1,1 1 0,-1-1-1,0 1 1,1-1 0,-1 1-1,0-1 1,0 3 0,-1 3-21,0 0 0,0 1 0,0-1 0,-1 0 0,0 0 0,-1 0 0,-5 10 0,-13 23-14,13-26 65,1 0 0,0 1 0,1-1-1,-9 31 1,15-44-17,0 0 0,0-1 0,0 1 1,0 0-1,0 0 0,0-1 0,0 1 0,0 0 0,0 0 0,0-1 0,0 1 0,0 0 1,1-1-1,-1 1 0,0 0 0,1-1 0,-1 1 0,0 0 0,1-1 0,-1 1 0,1-1 1,-1 1-1,1-1 0,-1 1 0,1-1 0,-1 1 0,1-1 0,0 1 0,-1-1 0,1 0 1,0 1-1,-1-1 0,1 0 0,0 0 0,-1 1 0,1-1 0,0 0 0,0 0 0,-1 0 0,1 0 1,0 0-1,-1 0 0,1 0 0,0 0 0,0 0 0,1-1 0,40-7 119,-37 7-116,8-3 98,5 0-529,0-1 1,29-13-1,-42 16 327,-1 0 0,0-1 0,0 1 0,0-1 0,0 0 0,0 0 0,0 0 0,-1-1 0,1 1 0,-1-1 0,0 0 0,0 0 0,0 0 0,-1 0 0,4-7 0,0-22-436</inkml:trace>
  <inkml:trace contextRef="#ctx0" brushRef="#br0" timeOffset="1">0 130 17708,'7'13'1832,"10"-1"-1136,2-2-320,8-2 793,6 1-289,3 0-1120,1-4 144,-1-2 64,-1 0-176,-8-1-176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10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71 19084,'2'5'499,"-1"-1"-172,1 1 0,0-1 0,-1 0 0,1 0 0,1 0 1,4 6-1,-6-9-191,0 0 1,1 1 0,-1-1-1,1 0 1,0 0-1,-1 0 1,1-1 0,0 1-1,-1 0 1,1-1-1,0 1 1,0-1-1,-1 1 1,1-1 0,0 0-1,0 0 1,0 0-1,0 0 1,0 0 0,2 0-1,6-2 60,1 0 0,-1-1 0,0 0 0,0 0 0,0-1 0,0 0 0,-1-1 0,11-6 0,-13 6-177,1 0-1,0 0 1,-1-1 0,0 0 0,0 0-1,-1-1 1,0 0 0,0 0 0,8-14-1,-10 10 25,-10 12 13,-12 15 27,10-7-64,1 2-1,-1-1 1,2 1 0,-1 0 0,2 0 0,0 1 0,-7 20-1,12-32-15,0 1-1,-1 0 0,1-1 1,0 1-1,0 0 0,0-1 1,0 1-1,0-1 0,0 1 0,0 0 1,0-1-1,0 1 0,0 0 1,0-1-1,0 1 0,0 0 1,1-1-1,-1 1 0,0-1 0,0 1 1,1-1-1,-1 1 0,0 0 1,1-1-1,-1 1 0,1-1 1,0 1-1,0-1 2,0 1-1,0-1 1,0 0 0,0 1-1,0-1 1,0 0 0,0 0-1,0 0 1,0 0 0,0 0 0,0 0-1,0 0 1,0 0 0,0-1-1,1 1 1,39-18 80,-37 16-76,21-12 41,21-9 20,-42 21-62,0 1 0,0-1 0,0 1 0,0 0 0,0 1 0,0-1 0,0 1 0,0-1 0,7 2 1,-9-1-7,-1 0 1,1 1-1,-1-1 1,1 1 0,-1-1-1,0 1 1,1-1 0,-1 1-1,0 0 1,0 0-1,1 0 1,-1-1 0,0 1-1,0 0 1,0 0 0,0 1-1,0-1 1,0 0-1,-1 0 1,2 3 0,10 31 65,-10-29-51,-1 0 1,1 0-1,0 0 0,4 6 0,-6-10-13,1-1 0,0 0 0,0 0 0,0 0 0,0 0 0,0 1-1,0-1 1,0-1 0,0 1 0,0 0 0,0 0 0,1 0 0,-1-1 0,0 1 0,0 0 0,1-1-1,-1 1 1,0-1 0,1 0 0,-1 1 0,1-1 0,1 0 0,-1 0-235,-1 0 0,1 0-1,0 0 1,0 0 0,-1 0 0,1-1 0,0 1 0,0 0 0,-1-1 0,1 0-1,-1 1 1,1-1 0,0 0 0,1-1 0,1 6-1378,-5-5 669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11.1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16 16980,'-5'14'937,"1"0"0,1 0 0,0 0 0,2 1 0,-2 22 0,3-23-803,0 0 0,1 1 0,0-1-1,1 0 1,0 0 0,9 25 0,-10-35-117,1-1 0,-1 1 0,1-1 0,0 0 1,0 0-1,0 0 0,0 0 0,1 0 0,-1 0 0,1 0 1,0-1-1,-1 0 0,6 4 0,-5-5 30,0 0 0,0 0 0,0 0 0,0 0 0,0 0 0,0-1 0,0 1 0,0-1 0,0 0 0,0 0 0,0 0 0,0 0 0,0-1 0,0 1 0,0-1 0,0 0 0,0 0 0,5-2 0,-2 0 75,0 0 0,0 0 0,-1-1 0,1 1 0,-1-1-1,0-1 1,0 1 0,0-1 0,-1 1 0,0-2 0,0 1 0,0 0 0,0-1 0,-1 1 0,0-1 0,0 0 0,0 0 0,2-12 0,0 3 55,-2-1 1,0 0-1,-1 0 1,0 0-1,-2 0 1,-1-25-1,-5 5-50,6 35-126,0 0 1,-1 0-1,1 0 1,0 0 0,0 1-1,-1-1 1,1 0-1,0 0 1,-1 0-1,1 0 1,-1 1-1,1-1 1,-1 0 0,1 1-1,-1-1 1,1 0-1,-1 1 1,0-1-1,1 1 1,-1-1 0,0 1-1,0-1 1,1 1-1,-1-1 1,0 1-1,0 0 1,0-1 0,0 1-1,1 0 1,-1 0-1,0 0 1,0-1-1,0 1 1,0 0-1,-1 0 1,1 1-9,-1 0-1,1 0 1,0 0 0,-1 1-1,1-1 1,0 0-1,0 0 1,0 1 0,0-1-1,0 0 1,0 1 0,1-1-1,-1 1 1,0 0 0,1-1-1,-1 1 1,1-1-1,-1 4 1,-5 30-389,6-33 317,-1-1 1,1 1-1,0-1 0,0 1 0,0-1 1,0 1-1,0 0 0,0-1 1,0 1-1,0-1 0,1 1 0,-1-1 1,1 1-1,-1-1 0,1 1 1,-1-1-1,1 0 0,0 1 0,0-1 1,0 0-1,0 1 0,0-1 1,0 0-1,0 0 0,0 0 1,0 0-1,2 2 0,0-3 26,0 1 0,0 0 0,-1-1 0,1 1 0,0-1-1,0 0 1,0 0 0,0 0 0,-1 0 0,1-1 0,0 1 0,0-1 0,0 0-1,4-1 1,22-8-508,6-1-14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11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0 16828,'-12'29'2058,"8"-19"-1332,-1 0 0,2 0 1,-5 14-1,8-23-669,0 0-1,0-1 1,0 1-1,0 0 1,0-1-1,0 1 1,0-1-1,0 1 1,0 0-1,0-1 1,0 1-1,0 0 1,0-1-1,0 1 1,1-1-1,-1 1 1,0 0-1,0-1 1,1 1-1,-1-1 1,0 1-1,1-1 0,-1 1 1,1-1-1,-1 1 1,1-1-1,-1 1 1,1-1-1,-1 0 1,1 1-1,-1-1 1,1 0-1,-1 1 1,1-1-1,0 0 1,-1 0-1,1 1 1,-1-1-1,1 0 1,0 0-1,-1 0 1,1 0-1,0 0 1,-1 0-1,1 0 1,0 0-1,-1 0 1,1 0-1,1-1 1,3 0 123,0 0 1,0 0-1,0 0 1,0-1-1,6-3 1,39-22 584,20-10-50,-63 34-644,0 0 1,1 0-1,-1 1 0,1 0 0,-1 0 0,1 1 0,10 0 1,-16 1-61,0 0 0,-1 0 1,1 0-1,0 0 1,-1 1-1,1-1 1,-1 0-1,1 1 1,0 0-1,-1-1 0,1 1 1,-1 0-1,1 0 1,-1 0-1,0 0 1,1 0-1,-1 0 1,0 0-1,0 0 0,0 1 1,2 1-1,0 3 5,0 0 0,0-1 0,-1 1 0,3 10 0,-4-11-13,1-1-1,-1 0 0,1 1 1,-1-1-1,1 0 1,1 0-1,-1 0 1,0 0-1,5 5 1,-6-9-6,-1 1 0,1-1 0,0 1 1,-1-1-1,1 1 0,0-1 1,0 0-1,-1 1 0,1-1 0,0 0 1,0 1-1,0-1 0,-1 0 0,1 0 1,0 0-1,0 0 0,0 0 1,0 0-1,-1 0 0,1 0 0,0 0 1,0 0-1,0 0 0,0-1 0,-1 1 1,1 0-1,0-1 0,0 1 1,-1 0-1,1-1 0,0 1 0,0-1 1,-1 1-1,2-2 0,17-21-1688,-18 22 1421,3 6-561,-3-3 315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12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0 18652,'-7'30'937,"-54"218"4038,48-178-4295,-8 110-1,20-176-636,1 0 0,0 0 1,0 0-1,1-1 0,-1 1 1,2 5-1,-2-9-39,0 0 1,0 0 0,0 1-1,0-1 1,0 0 0,1 0-1,-1 0 1,0 0-1,0 0 1,0 0 0,0 1-1,0-1 1,0 0 0,0 0-1,0 0 1,0 0-1,0 0 1,1 0 0,-1 0-1,0 0 1,0 0-1,0 0 1,0 0 0,0 1-1,0-1 1,1 0 0,-1 0-1,0 0 1,0 0-1,0 0 1,0 0 0,0 0-1,0 0 1,1 0 0,-1 0-1,0 0 1,0 0-1,0 0 1,0 0 0,0 0-1,1-1 1,-1 1 0,0 0-1,0 0 1,0 0-1,0 0 1,0 0 0,0 0-1,0 0 1,1 0 0,-1 0-1,0 0 1,9-17 175,65-227 596,-3 8-660,-70 233-115,2-5 2,1 0 0,-1 1 0,1-1 0,6-8 0,-9 15-2,-1 0-1,1 1 0,-1-1 1,1 0-1,-1 0 0,1 1 0,-1-1 1,1 1-1,0-1 0,0 0 0,-1 1 1,1-1-1,0 1 0,0 0 0,-1-1 1,1 1-1,0 0 0,0-1 1,0 1-1,0 0 0,0 0 0,0 0 1,-1-1-1,1 1 0,0 0 0,0 0 1,0 1-1,0-1 0,0 0 0,0 0 1,0 0-1,0 1 0,-1-1 1,1 0-1,0 1 0,0-1 0,0 1 1,-1-1-1,1 1 0,0-1 0,0 1 1,-1-1-1,1 1 0,-1 0 0,1-1 1,0 1-1,-1 0 0,1 1 1,5 5-9,-1 1 1,0 0-1,-1 0 1,0 0 0,0 1-1,0-1 1,-1 1 0,-1 0-1,0 0 1,0 0 0,0 0-1,0 15 1,-2-20 10,0 1 0,0 0 0,0 0 0,-1 0 0,1 0 0,-1-1 1,-1 1-1,1 0 0,0 0 0,-1-1 0,0 1 0,0-1 0,-1 0 0,1 0 1,-1 0-1,0 0 0,0 0 0,0 0 0,0-1 0,-1 1 0,0-1 0,1 0 1,-1 0-1,0 0 0,-5 2 0,2-2 28,0 0 0,0 0 1,0-1-1,-8 2 0,13-4-108,1 1-1,-1-1 1,0 0 0,0 0-1,0 1 1,1-1-1,-1-1 1,0 1-1,0 0 1,1 0 0,-1-1-1,0 1 1,0-1-1,1 1 1,-1-1-1,0 0 1,1 0 0,-1 1-1,1-1 1,-1 0-1,-2-3 1,4 4 20,0-1 0,-1 1 0,1-1 1,0 1-1,0-1 0,0 1 0,-1-1 0,1 1 0,0-1 1,0 1-1,0-1 0,0 0 0,0 1 0,0-1 0,0 1 0,0-1 1,1 1-1,-1-1 0,0 1 0,0-1 0,0 1 0,0-1 1,1 1-1,-1-1 0,0 1 0,1-1 0,-1 1 0,0-1 1,1 1-1,-1 0 0,0-1 0,1 1 0,-1 0 0,1-1 1,-1 1-1,1 0 0,-1-1 0,1 1 0,-1 0 0,1 0 1,0 0-1,12-5-762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12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18348,'1'0'166,"-1"0"1,1 1-1,0-1 1,0 0 0,-1 1-1,1-1 1,0 1-1,-1-1 1,1 1-1,-1-1 1,1 1-1,-1-1 1,1 1-1,-1-1 1,1 1-1,-1 0 1,1-1-1,-1 1 1,0 0-1,1 0 1,-1-1-1,0 1 1,1 0 0,-1 0-1,0-1 1,0 1-1,0 0 1,0 0-1,0 0 1,0-1-1,0 1 1,0 0-1,-1 1 1,-2 39 1571,2-27-1436,0-10-269,1 0-1,0 0 1,0-1 0,0 1 0,0 0 0,1 0 0,0 0 0,0-1 0,2 6 0,-3-8-30,0 0 0,1-1-1,-1 1 1,0-1 0,1 1-1,-1 0 1,1-1 0,-1 1-1,1-1 1,-1 1 0,1-1 0,0 0-1,-1 1 1,1-1 0,0 0-1,-1 1 1,1-1 0,0 0-1,-1 0 1,2 1 0,0-1 3,0 0-1,-1 0 1,1-1 0,0 1 0,-1 0-1,1-1 1,-1 1 0,1-1 0,-1 1-1,1-1 1,-1 0 0,1 0 0,1-1-1,24-18 170,-21 15-126,-1 0 1,1 1-1,-1 0 0,1 0 1,1 1-1,7-4 0,-14 7-44,1 0 0,0 0-1,0 0 1,0 0 0,-1 0-1,1 0 1,0 0-1,0 0 1,0 0 0,-1 0-1,1 1 1,0-1 0,0 0-1,0 0 1,-1 1-1,1-1 1,0 1 0,-1-1-1,1 1 1,0-1 0,-1 1-1,1-1 1,-1 1-1,1 0 1,-1-1 0,1 1-1,-1 0 1,1-1 0,-1 1-1,0 0 1,1-1-1,-1 1 1,0 0 0,0 0-1,1 0 1,-1-1-1,0 1 1,0 0 0,0 0-1,0 1 1,4 40-60,-4-35 50,0-3 6,0 1 0,0-1 0,1 0 1,0 1-1,0-1 0,0 0 0,0 0 1,2 5-1,-2-8 6,-1 0 0,1-1 0,0 1 0,-1 0 1,1 0-1,0 0 0,0-1 0,-1 1 0,1-1 0,0 1 1,0 0-1,0-1 0,0 1 0,0-1 0,0 0 0,0 1 0,0-1 1,0 0-1,0 1 0,0-1 0,0 0 0,0 0 0,0 0 1,0 0-1,0 0 0,0 0 0,0 0 0,0-1 0,0 1 1,0 0-1,0-1 0,0 1 0,0 0 0,0-1 0,0 1 1,0-1-1,0 1 0,0-1 0,1-1 0,7-3 53,-1-1-1,0 0 0,0-1 1,0 0-1,0 0 0,6-8 1,36-53-971,-34 35 465,-11 23 162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13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23 19908,'16'14'1649,"0"-7"-1297,1-2-144,5-1 512,1-1-328,0-3-552,0-6-400,-6-1-488,-3-2 1336,-11-1-536,0-3-184,-10 2-9</inkml:trace>
  <inkml:trace contextRef="#ctx0" brushRef="#br0" timeOffset="1">1 199 20396,'20'9'2049,"4"-6"-1305,2-8-312,13 1 880,1-3-167,3-5-641,0 7-360,-6-4-880,-3-1-569,-2-3 1049,-2-3-240,-6-5-208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13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1 20124,'0'0'119,"0"1"0,0-1-1,1 0 1,-1 1-1,0-1 1,0 1 0,0-1-1,1 1 1,-1-1-1,0 0 1,0 1-1,0-1 1,0 1 0,0-1-1,0 1 1,0-1-1,0 1 1,0-1 0,0 1-1,0-1 1,0 0-1,-1 1 1,1-1 0,0 1-1,0-1 1,0 1-1,-1-1 1,-6 18 677,4-12 126,-18 40 280,12-29-1116,1 0 1,0 1-1,1 1 1,1-1-1,1 1 1,1 0-1,-3 22 0,7-40-88,0 0 0,0 0-1,-1 1 1,1-1-1,0 0 1,0 0-1,0 1 1,1-1-1,-1 0 1,0 0-1,0 1 1,1-1 0,-1 0-1,1 0 1,-1 0-1,1 0 1,-1 1-1,1-1 1,0 0-1,-1 0 1,1 0-1,0 0 1,0 0-1,0-1 1,0 1 0,0 0-1,0 0 1,0 0-1,0-1 1,0 1-1,0-1 1,0 1-1,0-1 1,1 1-1,-1-1 1,0 0 0,0 1-1,0-1 1,1 0-1,-1 0 1,0 0-1,1 0 1,-1 0-1,0 0 1,0 0-1,2-1 1,4-1-104,0 1 0,0-2 0,-1 1 0,1-1 0,-1 0 0,0 0 1,7-5-1,-1 0-303,-1-1 1,1-1 0,-2 0 0,1 0-1,-2-1 1,1 0 0,-1-1 0,8-15-1,-16 26 345,0 0 0,0-1-1,-1 1 1,1 0 0,-1-1-1,1 1 1,-1 0 0,0-1-1,1 1 1,-1-1 0,0-2-1,-3 4-74,-5 10 342,-4 13 348,0 1 0,1 1 0,1 0 0,2 0 0,0 0 0,-5 39 0,12-58-492,0 0-99,0 0-1,0 0 0,1 0 1,-1 0-1,1 0 0,1 0 0,-1 0 1,1-1-1,3 12 0,-4-17 38,0 1 0,0-1 0,0 0 0,0 0 0,0 0 0,0 1 0,0-1 0,0 0 0,0 0 0,0 0 0,0 0 0,0 1 0,0-1 0,0 0 0,0 0 0,1 0 0,-1 0 0,0 1 0,0-1 0,0 0 0,0 0 0,0 0 0,0 0 0,1 0 0,-1 1 0,0-1 0,0 0 0,0 0 0,0 0 0,1 0 0,-1 0 0,0 0 0,0 0 0,0 0 0,1 0 0,-1 0 0,0 0 0,0 0 0,0 0 0,0 0 0,1 0 0,-1 0 0,5-15-259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14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19476,'2'1'191,"0"1"0,-1-1 0,1 0 0,-1 1 0,0-1 0,1 1 0,-1 0-1,0-1 1,0 1 0,0 0 0,0-1 0,0 1 0,0 0 0,0 0 0,-1 0 0,1 0 0,-1 0 0,0 0-1,1 4 1,0 48 1853,0-22-1547,-1-24-463,1 0-1,1-1 1,-1 1 0,1 0 0,1 0-1,-1-1 1,1 1 0,1-1 0,4 7-1,-7-11-30,1-1-1,0 0 1,0 0 0,0 1-1,0-1 1,0-1 0,1 1-1,-1 0 1,0 0-1,1-1 1,0 0 0,-1 1-1,1-1 1,0 0 0,0 0-1,-1-1 1,1 1-1,0 0 1,0-1 0,0 0-1,0 0 1,0 0-1,0 0 1,0 0 0,0 0-1,-1-1 1,5 0 0,7-3 66,0-1 1,-1 0 0,0-1 0,17-10 0,30-12 271,-58 27-326,0 1 1,0-1-1,0 0 0,0 1 0,0 0 0,0-1 0,0 1 0,0 0 0,0 0 0,0 0 0,0 0 0,0 0 0,0 1 0,0-1 0,0 1 0,-1-1 0,1 1 0,0 0 0,0-1 0,0 1 0,0 0 0,-1 0 0,1 1 0,-1-1 1,1 0-1,1 2 0,1 2-2,1 1 1,-1 0 0,-1 0 0,1 0 0,-1 0-1,2 7 1,9 15 2,-14-27-14,1 0-1,0 0 0,0-1 0,-1 1 1,1 0-1,0-1 0,0 1 1,0 0-1,0-1 0,0 1 1,0-1-1,0 0 0,0 1 1,0-1-1,0 0 0,0 0 1,0 1-1,0-1 0,0 0 0,0 0 1,0 0-1,0 0 0,0 0 1,0 0-1,0-1 0,0 1 1,0 0-1,0 0 0,0-1 1,0 1-1,0-1 0,0 1 1,0-1-1,0 1 0,2-2 0,31-24-401,-33 25 357,13-11-828,12-11-985,-26 21 1281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14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7 20212,'-9'0'1553,"8"0"-1217,-1-1-336,10-1 432,5 1 0,9 0-320,0-1-176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3:2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25 108 14035,'-19'16'1839,"14"-8"-833,12-9 1215,21-10-1898,1 0-1,1 2 0,0 2 1,0 1-1,0 1 0,1 1 0,0 2 1,0 1-1,0 1 0,-1 2 1,44 7-1,-13 0-215,92 1-1,62-14-41,-6 0 97,-173 5-104,47 1 143,0-3 0,141-20 0,-134 2 28,-36 6-41,1 3 0,103-6 0,-158 16-199,1 0 1,-1 0-1,0 0 1,1 0-1,-1 0 1,0 1-1,1-1 1,-1 0-1,0 0 1,1 0-1,-1 0 1,0 0-1,1 0 1,-1 1 0,0-1-1,0 0 1,1 0-1,-1 1 1,0-1-1,0 0 1,1 0-1,-1 1 1,0-1-1,0 0 1,0 1-1,1-1 1,-1 0-1,0 0 1,0 1-1,0-1 1,0 1-1,-2 0-421,-4-9 343,1-1-85,1-2-69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15.2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128 190 17956,'-2'5'300,"-1"0"0,1-1-1,-1 0 1,0 1 0,0-1 0,-1 0 0,1 0-1,-1-1 1,-5 5 0,-9 10 719,9-8-870,1 1 1,0 0 0,1 0-1,0 1 1,1 0-1,0 0 1,1 1 0,1-1-1,0 1 1,-4 21-1,7-33-150,1 1-1,0-1 0,0 0 1,0 0-1,-1 1 0,1-1 1,0 0-1,0 0 0,1 1 0,-1-1 1,0 0-1,0 0 0,1 1 1,-1-1-1,0 0 0,1 0 1,-1 0-1,1 0 0,0 0 1,-1 0-1,1 1 0,0-1 1,1 1-1,-1-2 2,0 1 0,0-1 0,1 0 0,-1 0 1,0 1-1,0-1 0,0 0 0,1 0 0,-1 0 0,0 0 0,0 0 1,1-1-1,-1 1 0,0 0 0,0 0 0,0-1 0,0 1 0,1-1 1,0 0-1,6-3 29,1-1 1,-1 0-1,0-1 0,12-11 1,0-2 159,-1-2 0,-1 0 1,-1-1-1,23-39 0,42-104 1027,-74 149-1065,-5 10-82,0 0 0,0 0 0,0-1 0,-1 1 0,0 0 0,0-1 0,0 0 0,0-13 0,-15 45 1,-37 115-125,44-118 53,0 0 1,2 0-1,0 1 1,0 36 0,4-56 1,0 0 0,0 0 0,1 1 1,-1-1-1,1 0 0,-1 0 0,1 0 0,0 0 1,1 0-1,-1 0 0,0 0 0,1 0 1,-1-1-1,1 1 0,0 0 0,0-1 1,4 4-1,-4-4 2,0 0 0,1-1 0,-1 0 0,1 1 0,0-1 0,-1 0 0,1 0 0,0-1 0,-1 1 0,1 0 0,0-1 0,0 0 0,0 1 0,-1-1 0,1 0 0,0-1 0,0 1 0,0 0 0,-1-1 0,4-1 0,5-1 21,0-1 0,0-1 0,0 0 0,-1 0 0,0-1 0,0 0 0,0-1 0,-1 0 0,0 0 0,-1-1 0,11-12 0,8-11 189,39-62 1,-62 87-185,-4 6-27,0 0 0,0 0 0,0 0 0,0 0 0,0 0 0,0 0 0,0 0 0,0 1 0,0-1 0,0 0 0,0 0 0,0 0 0,0 0 0,0 0 0,1 0 0,-1 0 0,0 0 0,0 0 0,0 0 0,0 0 0,0 0 0,0 0 0,0 0 0,0 0 0,0 0 0,0 0 0,0 0 0,0 0 0,0 1 0,0-1 0,1 0 0,-1 0 0,0 0 1,0 0-1,0 0 0,0 0 0,0 0 0,0 0 0,0 0 0,0 0 0,0-1 0,0 1 0,0 0 0,1 0 0,-1 0 0,0 0 0,0 0 0,0 0 0,0 0 0,0 0 0,0 0 0,0 0 0,0 0 0,0 0 0,0 0 0,0 0 0,0 0 0,0 9 9,-8 41-16,4-35 7,2-1 1,-1 1-1,2 0 1,0 0-1,1 0 0,3 28 1,-3-42 2,1 0 1,-1 1 0,0-1-1,1 1 1,-1-1-1,1 0 1,0 0 0,-1 1-1,1-1 1,0 0-1,0 0 1,0 0 0,0 0-1,0 0 1,0 0-1,0 0 1,0 0-1,0 0 1,1 0 0,-1-1-1,0 1 1,0 0-1,1-1 1,-1 1 0,1-1-1,-1 0 1,0 1-1,1-1 1,-1 0 0,1 0-1,-1 0 1,1 0-1,-1 0 1,0 0-1,1 0 1,-1 0 0,1-1-1,-1 1 1,0 0-1,3-2 1,6-1 33,0-1 1,-1 0-1,1-1 1,10-7-1,-18 11-31,20-13 98,0 0 1,34-31-1,-47 37-81,-2 0 0,1 0 0,-1-1 0,-1 1 0,1-1 0,-1-1 0,-1 1 0,0-1 0,5-13 0,-9 21-16,0-1 0,-1 1 0,1 0 0,-1 0 0,0 0 0,1-1 1,-1 1-1,0 0 0,0-1 0,0 1 0,-1 0 0,1 0 0,0-1 0,-1 1 1,0-3-1,0 4-6,0 0 0,1 0 1,-1 1-1,0-1 1,0 0-1,1 0 1,-1 0-1,0 0 1,0 1-1,0-1 0,0 0 1,0 1-1,0-1 1,0 1-1,0-1 1,0 1-1,0 0 0,-1-1 1,1 1-1,0 0 1,0 0-1,0 0 1,0 0-1,-1 0 0,1 0 1,0 0-1,0 0 1,0 0-1,0 0 1,-2 1-1,-2 1 5,1 0-1,-1 0 0,1 0 1,-1 0-1,1 1 0,0-1 1,0 1-1,0 1 1,0-1-1,0 0 0,1 1 1,0 0-1,0-1 0,0 1 1,0 1-1,0-1 1,1 0-1,-4 9 0,4-8-5,0-1-1,0 0 0,1 1 0,-1-1 1,1 1-1,0-1 0,0 1 0,1-1 1,-1 1-1,1 0 0,0 0 0,1-1 1,-1 1-1,1 0 0,-1-1 1,2 1-1,-1-1 0,0 1 0,1-1 1,2 6-1,-1-7-8,0 1 0,1-1 0,-1 1 0,1-1 0,0 0 0,-1 0 0,1 0 0,1-1 0,-1 0 0,0 1 0,0-2 0,1 1 0,0 0 0,-1-1 0,7 1 0,-4 0-167,0-1 1,0 0-1,1 0 1,-1-1-1,0 0 0,1-1 1,-1 0-1,0 0 1,10-2-1,-14 2 141,-1 0 0,0 0 0,1 0 0,-1 0 0,0 0 0,0-1 0,1 1 0,-1 0 0,0-1 0,0 0 0,-1 0 0,1 1 0,0-1 0,0 0 0,-1 0 0,0 0 0,1-1 0,-1 1 1,0 0-1,0-1 0,0 1 0,1-4 0,4-30-475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15.6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20676,'-3'0'1929,"0"7"-1433,2-1-776,2-2 864,2 6-384,1 0-168,4-2-240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16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89 17260,'-3'25'5591,"-3"18"-3702,-9 69-1588,13-87-273,-3 37 43,5-57-69,0 0 0,0 0-1,0-1 1,1 1 0,0 0 0,0 0-1,0 0 1,4 8 0,-5-13-5,0 1-1,0-1 0,1 0 1,-1 1-1,0-1 1,0 0-1,1 1 1,-1-1-1,0 0 1,0 1-1,1-1 1,-1 0-1,0 0 1,1 1-1,-1-1 1,0 0-1,1 0 1,-1 0-1,0 0 1,1 1-1,-1-1 1,1 0-1,-1 0 1,0 0-1,1 0 1,-1 0-1,1 0 1,-1 0-1,0 0 1,1 0-1,-1 0 1,1 0-1,-1 0 1,0 0-1,1 0 1,-1-1-1,1 1 1,-1 0-1,0 0 1,1 0-1,-1-1 1,0 1-1,1 0 1,-1 0-1,0-1 0,1 1 1,-1 0-1,0-1 1,0 1-1,1 0 1,-1-1-1,0 1 1,0 0-1,0-1 1,0 1-1,1 0 1,-1-1-1,0 0 1,11-22-224,-11 23 225,16-51-677,19-100 0,-16 56 74,-24 128 642,0 0 0,2 1 0,2-1-1,1 1 1,8 55 0,-7-80 50,1 0-1,0 0 1,1-1-1,0 1 1,0 0-1,1-1 1,7 12-1,-10-18-40,0 0-1,0-1 0,1 1 0,-1 0 1,1 0-1,0-1 0,-1 1 1,1-1-1,0 1 0,0-1 1,0 0-1,0 0 0,0 0 1,0 0-1,0 0 0,0 0 1,0-1-1,1 1 0,-1-1 0,0 1 1,0-1-1,1 0 0,-1 0 1,0 0-1,0 0 0,1 0 1,-1 0-1,0-1 0,0 1 1,1-1-1,-1 0 0,0 0 1,0 1-1,0-1 0,3-2 0,5-4 134,-1 1 0,1-1 0,-1 0 0,-1-1 0,1 0-1,-2-1 1,1 0 0,-1 0 0,8-13 0,2-7 177,-1 0 0,13-33 0,9-41 116,-34 90-423,-1-1 1,0 1-1,-1-1 1,0 1-1,-1-28 0,-1 40-62,0 1-1,0-1 1,0 0 0,0 0-1,0 0 1,0 0-1,0 1 1,0-1 0,0 0-1,-1 0 1,1 0 0,0 1-1,0-1 1,-1 0-1,1 0 1,-1 1 0,1-1-1,-1 0 1,1 1-1,-1-1 1,0 0 0,0 1-22,1 0 1,-1 0-1,0 0 0,1 0 1,-1 0-1,1 1 1,-1-1-1,1 0 1,-1 1-1,1-1 1,-1 0-1,1 1 1,0-1-1,-1 0 1,1 1-1,-1-1 1,1 1-1,0-1 1,-1 1-1,1-1 0,-1 2 1,-15 32-2136,14-26 744,1-3 896,-1 0 0,1 0 0,0 0 0,1 0 0,-1 9 1,2 2-780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16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14 19396,'0'-1'91,"0"1"-1,0-1 1,0 1 0,0-1-1,0 1 1,0-1 0,0 1-1,0-1 1,-1 1 0,1-1-1,0 1 1,0-1 0,0 1-1,-1-1 1,1 1 0,0-1-1,0 1 1,-1-1 0,1 1-1,0 0 1,-1-1 0,1 1-1,-1 0 1,1-1 0,-1 1-1,1 0 1,0-1 0,-1 1-1,0 0 1,-17 1 1404,13 1-1282,1-1 0,-1 1 0,1 1 0,0-1 1,0 0-1,-4 4 0,2-1-185,1 0 0,0 0 0,1 0 0,-1 1 0,1 0 0,0 0 0,0 0 0,1 0 0,0 0 0,0 1 0,0 0 0,1-1 0,0 1 0,0 0 0,1 0 0,-1 0 0,2 0 0,-1 1 0,1 6 0,0-12-27,0-1 1,1 1-1,-1 0 1,0 0-1,1-1 0,-1 1 1,1 0-1,0-1 1,-1 1-1,1-1 1,0 1-1,0-1 0,0 1 1,0-1-1,0 0 1,0 1-1,1-1 1,-1 0-1,0 0 0,1 0 1,-1 0-1,3 1 1,-2-1 7,1 0 1,-1-1 0,1 1-1,0-1 1,-1 0 0,1 0-1,-1 0 1,1 0 0,0 0-1,-1 0 1,1-1 0,-1 1-1,4-2 1,4-2 42,0 0-1,0-1 1,0 0-1,-1 0 1,0-1 0,9-7-1,4-6 137,-1-1 0,24-30 0,-38 44-253,-8 16-71,-13 25-286,9-24 180,0 4-562,1 1 0,0-1 0,-2 17 1,6-31 774,0-1 0,-1 1 0,1-1 0,0 1 0,0-1 0,0 1 0,0-1 1,0 1-1,0-1 0,0 1 0,0-1 0,0 1 0,0-1 0,0 1 0,0-1 0,0 1 1,0-1-1,0 1 0,1-1 0,-1 1 0,0-1 0,0 1 0,0-1 0,1 1 1,-1-1-1,0 0 0,1 1 0,-1-1 0,0 0 0,1 1 0,-1-1 0,1 0 1,-1 1-1,0-1 0,1 0 0,-1 1 0,1-1 0,-1 0 0,1 0 0,-1 0 1,1 0-1,-1 0 0,1 1 0,-1-1 0,2 0 0,16-9-778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16.9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119 312 12219,'-31'37'1656,"12"-16"-456,-18 26 1,33-41-954,0 0 1,0 1 0,1-1-1,0 1 1,0-1 0,0 1-1,1 0 1,0 0-1,-1 11 1,3-17-215,-1 0-1,1 0 1,0 0-1,0 0 1,0 0-1,0 0 1,1 0-1,-1 0 1,0 0-1,0 0 1,0 0-1,1 0 1,-1 0-1,1 0 1,-1 0 0,1 0-1,-1 0 1,1 0-1,0 0 1,-1 0-1,1 0 1,0-1-1,-1 1 1,3 1-1,-2-1 10,1 0-1,0-1 0,0 1 1,-1-1-1,1 1 0,0-1 1,0 1-1,0-1 0,0 0 1,0 0-1,0 0 0,3-1 1,3 0 81,-1 0-1,1-1 1,-1 0 0,0-1-1,0 1 1,8-5 0,38-26 958,72-58 1,-84 60-607,-19 14-111,0-2 0,-1 0 1,33-40-1,-46 48-230,1 0 0,-2 0 0,0-1-1,0 0 1,-1 0 0,0-1 0,-2 0-1,1 0 1,4-26 0,-8 35-96,0-1-1,-1 1 1,0-1-1,0 1 1,0-1-1,-1 1 1,1 0 0,-1-1-1,0 1 1,0 0-1,-1-1 1,1 1-1,-1 0 1,-2-4 0,2 6-32,1 1 0,0-1 0,-1 1 0,1-1 1,-1 1-1,1 0 0,-1-1 0,0 1 0,1 0 1,-1 0-1,0 0 0,0 1 0,0-1 1,0 0-1,0 1 0,0-1 0,0 1 0,0 0 1,0-1-1,0 1 0,0 0 0,0 0 0,0 0 1,0 1-1,0-1 0,0 0 0,0 1 1,0 0-1,0-1 0,1 1 0,-1 0 0,0 0 1,-2 1-1,-9 5-18,1 0 1,0 1 0,0 0 0,0 1-1,1 0 1,-18 21 0,11-11-42,1 2 1,-26 42 0,41-60 39,0 0 0,1 0 1,-1 1-1,1-1 1,-1 0-1,1 1 0,0-1 1,0 1-1,0 5 0,1-8 8,0 0-1,0 0 1,1 1-1,-1-1 1,0 0-1,1 0 1,-1 1 0,0-1-1,1 0 1,0 0-1,-1 0 1,1 0-1,0 0 1,-1 0-1,1 0 1,0 0-1,0 0 1,0 0-1,0-1 1,0 1-1,0 0 1,0 0-1,0-1 1,0 1-1,0-1 1,0 1-1,1-1 1,-1 0-1,2 1 1,11 3-43,-1-1-1,1-1 1,20 1 0,-15-2 7,29 7 1,-43-7 39,1 0 1,-1 1-1,0 0 1,0 0 0,-1 0-1,1 1 1,0 0-1,-1 0 1,1 0 0,4 4-1,-7-4-5,-1-1 1,1 1-1,0 0 0,-1 0 0,0 0 1,1 0-1,-1 0 0,0 0 0,-1 1 0,1-1 1,0 0-1,-1 0 0,0 1 0,0-1 1,0 0-1,0 1 0,0-1 0,-2 5 0,2-6-24,0 0-1,-1 1 0,1-1 0,-1 0 0,1 1 0,-1-1 0,0 0 0,0 0 0,0 0 0,0 0 0,0 0 0,-1 0 0,1 0 0,-1 0 0,1 0 0,-1 0 0,1-1 0,-1 1 0,0-1 0,0 1 0,0-1 1,0 0-1,0 0 0,0 0 0,0 0 0,-4 1 0,-10-2-127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18.5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269 1 19140,'-1'18'617,"0"0"0,-2 0-1,0 0 1,-5 18 0,-27 71 689,20-65-824,-58 159 762,-48 153-60,120-349-1174,-1 0 11,1 1 0,0 0 1,0 0-1,-1 9 0,2-14-19,0-1 1,0 0-1,0 0 0,0 0 0,0 0 0,0 1 0,0-1 0,0 0 0,0 0 0,1 0 0,-1 0 0,0 0 0,0 0 1,0 1-1,0-1 0,0 0 0,0 0 0,0 0 0,1 0 0,-1 0 0,0 0 0,0 0 0,0 0 0,0 0 1,0 0-1,1 1 0,-1-1 0,0 0 0,0 0 0,0 0 0,0 0 0,0 0 0,1 0 0,-1 0 0,0 0 1,0 0-1,0 0 0,0 0 0,1-1 0,-1 1 0,0 0 0,0 0 0,0 0 0,0 0 0,0 0 0,1 0 0,-1 0 1,0 0-1,0 0 0,0 0 0,0-1 0,0 1 0,0 0 0,0 0 0,1 0 0,7-7 44,11-16 45,-2-1 0,20-35 0,-5 6 7,58-76 223,-73 108-240,1 0 0,0 1-1,39-30 1,-50 44-41,1 1 1,0-1-1,16-6 1,-22 11-35,0 0 0,0 1 1,0-1-1,0 0 1,0 0-1,0 1 1,0 0-1,0-1 0,0 1 1,1 0-1,-1 0 1,0 0-1,0 0 1,0 0-1,0 1 0,0-1 1,1 0-1,-1 1 1,0 0-1,0 0 0,0-1 1,3 3-1,-4-1-7,0-1 0,0 1 0,0-1 0,0 1 0,0-1-1,0 1 1,-1 0 0,1 0 0,0-1 0,-1 1 0,0 0 0,1 0-1,-1 0 1,0 0 0,0 0 0,0-1 0,0 1 0,0 0-1,0 0 1,-1 0 0,1 0 0,0-1 0,-1 1 0,0 0 0,1 0-1,-1-1 1,-1 3 0,-2 4-3,1-1-1,-1 0 0,-1 0 1,1 0-1,-7 6 0,-1-3 25,11-10-19,1 0-1,0 0 0,0 0 1,0 0-1,0 0 0,-1 0 0,1 0 1,0 0-1,0 0 0,0-1 1,0 1-1,0 0 0,0 0 1,-1 0-1,1 0 0,0 0 1,0-1-1,0 1 0,0 0 0,0 0 1,0 0-1,0 0 0,0 0 1,0-1-1,0 1 0,0 0 1,0 0-1,-1 0 0,1-1 0,0 1 1,0 0-1,0 0 0,1 0 1,-1 0-1,0-1 0,0 1 1,0 0-1,0 0 0,0 0 0,0 0 1,0-1-1,11-31 38,83-141 517,-94 172-552,1 0 1,-1 0 0,1 0-1,-1 0 1,0 0-1,1 0 1,0 0-1,-1 0 1,1 0 0,-1 0-1,1 0 1,0 0-1,0 1 1,0-1 0,-1 0-1,1 1 1,0-1-1,0 0 1,0 1-1,0-1 1,0 1 0,0-1-1,0 1 1,0 0-1,2-1 1,-1 2-127,0-1 1,-1 1-1,1 0 1,0-1 0,0 1-1,-1 0 1,1 0-1,-1 0 1,1 1-1,-1-1 1,2 2-1,13 9-1612,-7-7 982,1-1 0,-1 1 0,1-2-1,0 1 1,0-1 0,0-1 0,0 0-1,0 0 1,1-1 0,-1-1 0,0 1 0,1-2-1,-1 1 1,1-2 0,14-2 0,-15-3 2212,-13 2 14,2 5-1296,0-1-1,0 1 1,0-1 0,-1 1-1,1-1 1,0 1 0,-1 0-1,1 0 1,0 0 0,-1 0-1,1 0 1,-3 0 0,-1 2 107,0-1 0,0 2 1,-1-1-1,1 0 0,1 1 1,-1 0-1,0 0 0,1 1 1,-1-1-1,1 1 1,0 0-1,0 0 0,-5 8 1,5-7-213,1-1 0,-1 1 1,1 0-1,0 0 1,1 0-1,-1 1 1,1-1-1,0 1 0,1-1 1,-1 1-1,1 0 1,-1 11-1,2-16-57,0 0 1,0 0-1,0 1 0,0-1 0,1 0 1,-1 0-1,0 0 0,1 1 1,-1-1-1,1 0 0,-1 0 0,1 0 1,0 0-1,-1 0 0,1 0 0,0 0 1,0 0-1,0 0 0,-1 0 1,1-1-1,0 1 0,0 0 0,0 0 1,0-1-1,1 1 0,-1-1 0,0 1 1,0-1-1,0 1 0,0-1 1,1 0-1,-1 0 0,0 1 0,0-1 1,0 0-1,1 0 0,1-1 0,5 1 36,-1-1-1,0 0 0,0 0 0,0-1 0,9-3 1,20-10 169,0-1 0,-1-1 0,-1-3 0,0 0 0,-2-2 0,47-42 0,-89 73-356,0 1 0,-13 17 0,21-25 22,0 1 1,0-1-1,0 1 1,0 0 0,1-1-1,-1 1 1,1 0-1,0 0 1,0 0-1,0 0 1,0 0 0,1 0-1,-1 0 1,1 1-1,-1-1 1,1 0 0,0 0-1,1 6 1,0-8 41,0 0 0,-1 0 0,1 1 0,0-1 0,0 0 0,0 0 0,0 0 0,0-1 0,0 1 0,0 0 0,0 0 0,0 0 0,0-1 0,1 1 0,-1-1 0,0 1 0,0-1 0,1 1 0,-1-1 0,0 0 0,1 1 0,-1-1 0,0 0 0,1 0 0,-1 0 0,0 0 0,1 0 0,-1-1 0,0 1 0,3-1 0,4 0-229,-1-1 1,1 0-1,-1 0 1,8-3 0,-1-2 65,-1 1 0,0-2 0,0 1 0,0-2 0,-1 0 0,-1 0 0,1-1 0,-2-1 0,1 0 0,12-17 0,-22 27 250,-1 1-1,1-1 1,-1 0-1,1 1 1,-1-1-1,1 0 1,-1 0-1,0 1 1,1-1-1,-1 0 1,0 0-1,0 0 1,1 1-1,-1-1 1,0 0 0,0 0-1,0 0 1,0 0-1,0-1 1,-1 2 12,1 0 0,0 0 0,-1 0 0,1 0 0,-1-1 0,1 1 0,-1 0 0,1 0 0,0 0 0,-1 0 0,1 0 0,-1 0 0,1 0 0,-1 0 1,1 0-1,-1 0 0,1 0 0,0 1 0,-1-1 0,1 0 0,-1 0 0,1 0 0,0 1 0,-1-1 0,-30 18 1197,27-14-1026,0 0 0,0-1 0,0 1-1,0 1 1,1-1 0,-1 1 0,1-1 0,0 1 0,1 0-1,-1 0 1,-2 8 0,5-13-161,0 1 0,1 0 0,-1-1 0,0 1 0,0 0 0,1-1-1,-1 1 1,0-1 0,1 1 0,-1 0 0,0-1 0,1 1 0,-1-1 0,1 1 0,-1-1 0,1 1 0,-1-1 0,1 0 0,-1 1 0,1-1-1,1 1 1,19 10 357,1 1-138,-20-9-246,0 0 0,0 0 0,0-1 0,0 2 1,0-1-1,-1 0 0,0 0 0,1 1 0,-1-1 1,-1 0-1,1 1 0,0-1 0,-1 1 0,1-1 1,-1 5-1,0 5 56,-1 0 1,-3 25-1,-1-7 149,-2 0 0,0 0 0,-3-1-1,0 0 1,-2-1 0,-1 0-1,-1 0 1,-35 50 0,49-79-212,-25 29 334,24-28-311,0 0 1,-1 1 0,1-1-1,0 0 1,-1 0 0,1 0-1,-1 0 1,0 0 0,1-1-1,-1 1 1,0 0 0,1-1 0,-1 1-1,0-1 1,0 0 0,1 1-1,-4-1 1,4 0-18,0-1-1,0 1 1,0 0 0,1-1 0,-1 1 0,0-1-1,1 1 1,-1-1 0,0 1 0,1-1-1,-1 0 1,1 1 0,-1-1 0,1 0-1,-1 1 1,1-1 0,0 0 0,-1 0 0,1 1-1,0-1 1,-1 0 0,1 0 0,0 0-1,0 1 1,0-2 0,-3-23 39,4 4-46,1 0 0,1 1 0,0-1 0,2 1-1,0-1 1,1 2 0,1-1 0,1 1 0,1 0 0,20-32 0,-13 27-2,1 0 0,1 2 0,1 0 0,1 1 0,0 1 0,2 1 0,31-21 0,6 3 45,-32 21 7,-2-1 1,30-25-1,-43 27 28,-12 15-76,0 0 0,0-1-1,0 1 1,0 0-1,0-1 1,0 1-1,0 0 1,0-1 0,0 1-1,0 0 1,0 0-1,0-1 1,0 1-1,0 0 1,0-1 0,0 1-1,0 0 1,0-1-1,-1 1 1,1 0 0,0 0-1,0-1 1,0 1-1,0 0 1,-1 0-1,1-1 1,0 1 0,0 0-1,0 0 1,-1-1-1,0 1 2,-1 0 1,1-1-1,-1 1 0,1 0 0,0 0 1,-1 0-1,1 0 0,-1 0 0,1 0 0,-1 0 1,1 0-1,-1 0 0,1 1 0,0-1 1,-1 1-1,1-1 0,0 1 0,-3 1 0,-2 1 2,-1 1-1,1 0 1,1 0-1,-1 1 1,1 0-1,-1 0 1,1 0-1,1 0 1,-1 1-1,-5 9 1,7-11-72,1 1 0,-1 0 0,1 0 0,0 0 0,0 0 0,1 0 0,-1 0 0,1 0 0,0 1 0,0-1 0,1 0 0,0 1 0,0-1 1,1 9-1,-1-13 24,1 1 1,-1-1 0,0 0-1,1 1 1,-1-1 0,1 0-1,-1 0 1,1 1 0,0-1-1,-1 0 1,1 0 0,0 0 0,0 0-1,0 0 1,0 0 0,0 0-1,0 0 1,0 0 0,0-1-1,0 1 1,0 0 0,0-1-1,1 1 1,-1-1 0,0 1-1,0-1 1,1 0 0,-1 1 0,0-1-1,1 0 1,-1 0 0,0 0-1,1 0 1,1 0 0,16-2-366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19.1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 39 18148,'7'-12'1586,"8"-12"-239,-11 21-215,-5 15 898,-9 26-1392,-1 0 1,-18 40 0,-42 73-567,11-22 105,56-120-124,0 0-1,0 0 1,1 1-1,1-1 1,-3 15-1,5-23-39,0 0 0,0 0 1,0-1-1,0 1 0,0 0 0,0 0 0,0 0 1,0-1-1,1 1 0,-1 0 0,0 0 0,0-1 1,1 1-1,-1 0 0,1-1 0,-1 1 0,1 0 1,-1-1-1,1 1 0,-1-1 0,1 1 0,-1-1 0,1 1 1,0-1-1,-1 1 0,1-1 0,0 1 0,-1-1 1,1 0-1,0 0 0,0 1 0,-1-1 0,1 0 1,0 0-1,0 0 0,-1 0 0,1 0 0,0 0 1,0 0-1,0 0 0,-1 0 0,1 0 0,0 0 1,1-1-1,33-9 329,-35 10-342,19-9 162,0-1-1,-1-1 0,0 0 1,-1-2-1,28-25 0,68-82 408,-107 114-592,66-83 251,-63 77-527,-1-1-1,0 1 0,-1-1 1,-1 0-1,8-22 0,-15 31-1243,-5 7 1057,-6 7 56,-3 9-381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20.1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1 125 15523,'-1'8'554,"2"1"0,-1-1 0,1 1 0,0-1-1,4 12 1,-5-18-447,1 0 0,0 0 0,-1-1 1,1 1-1,0 0 0,0-1 0,0 1 0,0 0 0,1-1 0,-1 1 0,0-1 0,1 0 0,-1 1 0,1-1 1,-1 0-1,1 0 0,-1 0 0,1 0 0,0 0 0,0 0 0,-1-1 0,1 1 0,0 0 0,0-1 0,0 0 1,0 1-1,0-1 0,0 0 0,0 0 0,2 0 0,3-1 10,1 0-1,-1-1 1,1 0-1,-1 0 1,0 0 0,0-1-1,0 0 1,0 0-1,0-1 1,6-5 0,12-9 60,26-22 0,-40 30-59,48-42 481,-69 70-540,0-1-1,-7 20 1,16-35-57,-1 1 0,1-1 0,1 0 0,-1 1 0,0-1 1,1 1-1,-1-1 0,1 1 0,0-1 0,0 1 0,0-1 0,0 1 0,0 2 0,0-5 1,1 1 0,-1 0 0,0-1-1,0 1 1,1-1 0,-1 1-1,1-1 1,-1 1 0,0-1-1,1 1 1,-1-1 0,1 1 0,-1-1-1,1 1 1,-1-1 0,1 0-1,-1 1 1,1-1 0,0 0-1,0 1 1,1-1 5,0 1-1,-1-1 1,1 0 0,0 0 0,0 0-1,0 0 1,-1 0 0,1 0-1,0-1 1,2 0 0,8-2 40,-1 0 1,0-1 0,0-1 0,0 0-1,17-11 1,47-38 257,-28 18-112,-47 36-193,0 0 0,0 0 0,0 0 0,0 0 0,0 0 0,0 0 1,0-1-1,0 1 0,0 0 0,0 0 0,0 0 0,0 0 0,0 0 0,0 0 0,0 0 0,0 0 1,0-1-1,0 1 0,0 0 0,0 0 0,0 0 0,0 0 0,0 0 0,0 0 0,-1 0 0,1 0 1,0 0-1,0-1 0,0 1 0,0 0 0,0 0 0,0 0 0,0 0 0,0 0 0,0 0 0,-1 0 1,1 0-1,0 0 0,0 0 0,0 0 0,0 0 0,0 0 0,0 0 0,0 0 0,0 0 0,-1 0 1,1 0-1,0 0 0,0 0 0,0 0 0,0 0 0,0 0 0,0 0 0,0 0 0,-1 0 0,1 0 1,0 0-1,0 0 0,0 0 0,0 0 0,0 0 0,0 1 0,0-1 0,0 0 0,0 0 1,0 0-1,0 0 0,-1 0 0,-9 7 10,-1 1 1,2 0-1,-1 0 1,1 1-1,0 1 0,-8 10 1,4-5 21,10-12-23,1-1 8,0-1 0,0 1 1,0 0-1,0 1 0,1-1 0,-1 0 0,1 0 0,-1 1 0,1-1 0,0 1 0,0-1 1,0 1-1,0 0 0,0-1 0,0 1 0,1 0 0,-1 3 0,2-6-1,-1 1-1,0-1 0,1 1 1,-1 0-1,1-1 1,-1 0-1,1 1 0,-1-1 1,1 1-1,-1-1 1,1 1-1,0-1 0,-1 0 1,1 0-1,0 1 1,-1-1-1,1 0 0,0 0 1,-1 0-1,1 1 1,0-1-1,-1 0 0,1 0 1,0 0-1,-1 0 1,1 0-1,0-1 0,-1 1 1,2 0-1,21-5 211,-23 5-216,30-10 307,38-18 0,-43 17-255,0 0 0,32-7 0,-55 17-65,0 1-1,-1-1 0,1 1 1,0-1-1,0 1 0,-1 0 1,1 0-1,0 0 0,0 0 1,-1 0-1,1 0 0,0 0 1,0 0-1,-1 1 1,1-1-1,0 1 0,0 0 1,-1-1-1,3 2 0,-2 0-1,-1 0 1,1 1-1,0-1 0,-1 0 0,0 1 0,1-1 1,-1 1-1,0-1 0,0 1 0,0 2 0,2 3-9,-3-7 16,0 0-1,1 0 0,-1 0 0,1 0 1,-1 0-1,1 0 0,-1 0 0,1 0 1,0 0-1,-1 0 0,1 0 1,0 0-1,0-1 0,0 1 0,0 0 1,0 0-1,0-1 0,0 1 1,0-1-1,0 1 0,0-1 0,0 1 1,0-1-1,0 0 0,0 1 0,0-1 1,0 0-1,1 0 0,-1 0 1,0 0-1,0 0 0,0 0 0,0 0 1,1 0-1,-1-1 0,0 1 0,0 0 1,2-1-1,4-2-5,1-1 0,-1 0 0,1 0 0,9-8-1,-1 2-6,36-18-83,-51 29 88,0 0 1,0-1-1,0 1 1,0 0-1,0-1 1,0 0-1,1 1 1,-1-1 0,0 0-1,0 1 1,0-1-1,1 0 1,-1 0-1,2 0 1,18-4 4,0-1 1,0-1-1,24-10 1,28-8-11,-73 24 0,-4 4-4,1-1 1,0 1-1,0 0 1,1 0-1,-3 4 1,4-7 12,1-1-1,-1 1 1,1 0 0,-1 0 0,1-1 0,0 1-1,0 0 1,-1 0 0,1 0 0,0-1-1,0 1 1,0 0 0,0 0 0,0 0 0,0 0-1,0 0 1,0-1 0,0 1 0,0 0-1,1 0 1,-1 0 0,0 0 0,0-1 0,1 1-1,-1 0 1,1 0 0,-1-1 0,0 1 0,1 0-1,0-1 1,-1 1 0,1 0 0,-1-1-1,1 1 1,0-1 0,-1 1 0,1-1 0,0 1-1,0-1 1,-1 0 0,1 1 0,0-1-1,0 0 1,0 0 0,-1 1 0,1-1 0,0 0-1,1 0 1,9 2 2,0-1 0,-1 0-1,1-1 1,0 0 0,0-1-1,0 0 1,0 0 0,15-5-1,-6 0 12,0 0 0,0-1 0,28-15 0,-15-1 8,-31 22-17,0-1 0,-1 1-1,1-1 1,-1 0 0,1 0-1,-1 1 1,0-1 0,0 0 0,0 0-1,0 0 1,0-1 0,0 1-1,-1 0 1,1 0 0,0-4 0,-1 6-4,0-1 1,0 0-1,-1 1 1,1-1-1,0 1 1,0-1-1,0 0 1,-1 1-1,1-1 1,0 1-1,-1-1 1,1 0-1,0 1 0,-1-1 1,1 1-1,-1-1 1,1 1-1,-1 0 1,1-1-1,-1 1 1,1-1-1,-1 1 1,1 0-1,-1-1 1,0 1-1,1 0 1,-1 0-1,0 0 1,1-1-1,-1 1 1,1 0-1,-1 0 1,0 0-1,1 0 1,-1 0-1,0 0 1,1 0-1,-1 0 1,0 0-1,1 1 1,-2-1-1,-30 7-4,23-4 21,0 1-1,0 0 1,1 1 0,0 0 0,0 0-1,-12 10 1,17-12-2,-1 0 0,1 0-1,-1 0 1,1 1 0,0-1 0,0 1 0,1 0-1,-1 0 1,1 0 0,0 0 0,0 0-1,0 0 1,1 1 0,-1-1 0,0 6 0,2-8-22,0-1 1,0 1 0,0 0 0,0-1 0,0 1-1,1-1 1,-1 1 0,0-1 0,1 1-1,-1-1 1,1 1 0,0-1 0,0 0 0,-1 1-1,1-1 1,0 0 0,0 1 0,2 1-1,0-1-40,-1 0 0,1 0 0,0 0 0,0 0 0,1 0-1,-1 0 1,7 1 0,1 1-58,1-1-1,0-1 1,23 2-1,8-3-79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31.2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42 8378,'-19'-5'1522,"15"3"-712,1 1 0,-1 0 0,1 0 0,-1 1 0,1-1 0,-1 1 0,0 0 0,-3 0 0,7 0-750,-1 0-1,1 0 0,-1 1 0,1-1 1,0 0-1,-1 1 0,1-1 0,0 0 0,-1 1 1,1-1-1,0 0 0,0 1 0,-1-1 1,1 1-1,0-1 0,0 0 0,0 1 1,-1-1-1,1 1 0,0-1 0,0 1 0,0-1 1,0 1-1,0-1 0,0 1 0,0-1 1,0 0-1,0 1 0,0-1 0,0 1 1,1-1-1,-1 1 0,0-1 0,0 1 1,1 0-21,-1 0 0,0 0 1,1 0-1,-1 0 0,0-1 1,1 1-1,-1 0 0,1 0 1,0 0-1,-1-1 0,1 1 1,0 0-1,-1-1 0,1 1 1,0-1-1,1 2 0,2-1 23,1 0 0,0 0 0,0 0-1,0 0 1,-1-1 0,1 0 0,0 0-1,9-1 1,41-10 300,-30 5-169,23-2 193,-1 3 0,75-1-1,97 16-19,-53-1-272,-93-6-69,0 4 0,133 29 1,-158-26-25,0-2 1,1-2 0,0-2 0,71-4 0,-61-6 13,-1-3 0,99-28 1,30-6-3,-170 39 4,-17 4-17,0 0 0,0 0 0,0 0 0,1 0 0,-1 0 1,0 0-1,0 0 0,0-1 0,0 1 0,0 0 0,0 0 0,0 0 1,0 0-1,0 0 0,0 0 0,0 0 0,0 0 0,0 0 1,0-1-1,0 1 0,0 0 0,0 0 0,0 0 0,0 0 0,0 0 1,0 0-1,0 0 0,0 0 0,-1 0 0,1 0 0,0-1 0,0 1 1,0 0-1,0 0 0,0 0 0,0 0 0,0 0 0,0 0 1,0 0-1,0 0 0,0 0 0,0 0 0,0 0 0,-1 0 0,1 0 1,0 0-1,0 0 0,0 0 0,0 0 0,0 0 0,0 0 1,0 0-1,0 0 0,0 0 0,-1 0 0,1 0 0,0 0 0,0 0 1,0 0-1,0 0 0,0 0 0,0 0 0,0 0 0,0 0 0,0 0 1,0 0-1,-1 0 0,-32-4 16,17 3-1,-67-6-63,0 4 0,-138 12-1,137-2 50,0-4 0,-131-12 0,161 2-29,0 3 0,1 2 1,-106 10-1,116-2 2,-70 6-46,96-11 72,-1 0 0,1-2-1,-1 0 1,-21-5 0,18-1 65,17 4-46,15 5-30,68 10-12,0-3-1,97-2 0,-47-3 13,175 31 22,-84-7-46,-178-26 23,-1-2-1,56-7 1,-46 3-139,-186 1-528,-213-6 16,-275 11 375,567 3 285,-102 5 51,132-10 2,-1-1 0,1-1-1,-48-11 1,29-2 35,43 14-79,0 0 0,0 0 0,0 0 0,0 0 0,0 0 0,1 0 0,-1-1 0,0 1 0,1 0-1,-1-1 1,1 0 0,0 1 0,-1-1 0,1 0 0,0 1 0,0-1 0,0 0 0,-1-3 0,2 5-27,0-1 1,1 1 0,-1-1 0,0 1 0,0-1 0,1 1 0,-1-1 0,0 1 0,1 0 0,-1-1 0,1 1 0,-1-1 0,1 1 0,-1 0 0,0 0-1,1-1 1,-1 1 0,1 0 0,-1 0 0,1-1 0,0 1 0,-1 0 0,1 0 0,-1 0 0,1 0 0,-1 0 0,1 0 0,-1 0 0,2 0 0,23-2-153,-18 1 113,14-1-98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25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31 15443,'-44'-8'9893,"68"12"-8841,3-1-985,1 0 0,-1-2 0,52-4 0,81-21-103,-144 21 40,-12 2-9,0 0-14,-1 1 1,1-1 0,-1 1-1,1-1 1,-1 1 0,1 0 0,6 1-1,-10 0 18,0-1-1,0 0 1,0 0-1,0 0 0,0 0 1,0 1-1,0-1 0,1 0 1,-1 0-1,0 0 1,0 1-1,0-1 0,0 0 1,0 0-1,0 0 1,-1 1-1,1-1 0,0 0 1,0 0-1,0 0 1,0 0-1,0 1 0,0-1 1,0 0-1,0 0 1,0 0-1,0 0 0,-1 1 1,1-1-1,0 0 1,0 0-1,0 0 0,0 0 1,0 0-1,-1 0 1,1 0-1,0 1 0,0-1 1,0 0-1,0 0 1,-1 0-1,1 0 0,0 0 1,0 0-1,0 0 1,-1 0-1,1 0 0,-10 6-15,-8 0 17,0 0 0,0 0 0,-1-2 0,0 0 0,1-2 0,-1 0 0,-1-1 0,-24-1 0,16-2 84,0-2 0,0 0 1,1-2-1,-53-18 0,105 25 143,6 4-249,0 0 0,1-2-1,-1-1 1,1-2 0,-1-1 0,55-9 0,-295 55-159,142-33-43,67-12 202,0 0 0,0 0 0,1 0 0,-1 0 1,0 0-1,0 0 0,0 0 0,0 0 0,0 0 1,0 0-1,0 0 0,0 0 0,1 0 0,-1 0 1,0-1-1,0 1 0,0 0 0,0 0 0,0 0 1,0 0-1,0 0 0,0 0 0,0 0 0,1 0 1,-1 0-1,0 0 0,0 0 0,0 0 0,0-1 1,0 1-1,0 0 0,0 0 0,0 0 0,0 0 1,0 0-1,0 0 0,0 0 0,0 0 0,0-1 0,0 1 1,0 0-1,0 0 0,0 0 0,0 0 0,0 0 1,0 0-1,0 0 0,0 0 0,0-1 0,0 1 1,0 0-1,0 0 0,0 0 0,0 0 0,0 0 1,0 0-1,0 0 0,-1 0 0,1 0 0,0 0 1,0-1-1,0 1 0,0 0 0,0 0 0,0 0 1,0 0-1,0 0 0,0 0 0,-1 0 0,10-7-44,15-3-226,2-2-92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3:2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78 15651,'-9'3'1138,"8"-3"-1021,0 1-1,-1 0 1,1-1 0,-1 1-1,1-1 1,-1 1-1,1-1 1,0 1 0,-1-1-1,0 0 1,1 0-1,-1 0 1,1 0 0,-1 0-1,1 0 1,-1-1-1,-1 1 1,3 0-83,0-1 1,0 1-1,0 0 0,0 0 1,0-1-1,0 1 0,1 0 1,-1 0-1,0 0 0,0-1 1,0 1-1,0 0 0,0 0 1,0 0-1,0-1 0,1 1 1,-1 0-1,0 0 0,0 0 1,0 0-1,0 0 0,1-1 1,-1 1-1,0 0 0,0 0 1,0 0-1,1 0 0,-1 0 1,0 0-1,0 0 0,1 0 1,-1 0-1,0 0 0,0 0 1,0 0-1,1 0 0,-1 0 1,0 0-1,1 0 0,9-2 349,60 2 687,-45 0-906,1 0 1,32-5-1,85-25 220,-90 17-256,1 2-1,106-8 0,-142 20-119,0 1 0,0 1 0,0 0 0,-1 2 0,1 0 0,28 12 0,-30-10-8,1-1 0,0 0 0,0-2 0,1 0 0,-1 0 0,33 0 0,-31-4-212,-1-2 1,1 0-1,-1-2 0,0 0 0,0 0 1,0-2-1,31-14 0,-52 20 79,-1 0 0,0 0-1,1 0 1,-1-1-1,0 1 1,-4-2 0,-12-5 71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22.3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44 15827,'6'-30'3900,"-5"30"-3839,-1-1 0,0 1 1,0-1-1,0 1 0,0-1 0,0 1 0,0-1 1,0 1-1,0-1 0,0 1 0,0-1 1,-1 1-1,1 0 0,0-1 0,0 1 0,0-1 1,0 1-1,-1-1 0,1 1 0,0 0 1,0-1-1,-1 1 0,1 0 0,0-1 0,-1 1 1,1 0-1,0-1 0,-1 1 0,1 0 0,-1 0 1,1-1-1,0 1 0,-1 0 0,1 0 1,-1 0-1,1-1 0,-1 1 0,1 0 0,-1 0 1,1 0-1,0 0 0,-1 0 0,1 0 1,-1 0-1,1 0 0,-1 0 0,1 0 0,-1 1 1,1-1-1,-1 0 0,1 0 0,0 0 0,-1 0 1,1 1-1,-1-1 0,1 0 0,0 0 1,-1 1-1,1-1 0,-1 0 0,1 1 0,-8 4 123,0 0 0,0 1 0,1 0 0,0 0 0,0 1 0,1-1 0,0 2 0,-7 9 0,-4 8-77,-16 33 0,9-12 67,-25 69-1,43-96-126,0-1-1,1 1 0,1-1 0,1 1 1,1 0-1,1 1 0,0 21 1,1-37-34,0-1 1,1 1-1,-1-1 1,1 1-1,0-1 1,0 0-1,0 1 1,0-1-1,1 0 1,-1 0-1,1 1 1,0-1-1,0 0 1,0-1-1,0 1 1,5 4-1,-5-5 4,1-1-1,-1 1 1,1-1 0,-1 0 0,1 0-1,0 0 1,-1 0 0,1 0 0,0-1-1,0 1 1,-1-1 0,1 0-1,0 0 1,0 0 0,0 0 0,0 0-1,-1-1 1,1 1 0,0-1 0,0 0-1,4-2 1,1 0 35,-1 0 0,1-1 0,-1 0 0,1 0 0,-1-1 1,-1 0-1,1 0 0,-1-1 0,1 0 0,-2 0 0,1 0 0,-1-1 0,0 0 0,0 0 0,-1 0 0,0-1 0,0 1 0,-1-1 0,1 0 1,1-9-1,-5 15-38,1-1 1,-1 1 0,0 0 0,0 0-1,0-1 1,0 1 0,0 0 0,0 0-1,0-1 1,-1 1 0,0 0 0,1 0-1,-1 0 1,0-1 0,0 1 0,0 0-1,0 0 1,0 0 0,0 0 0,-1 1-1,1-1 1,-1 0 0,1 1 0,-1-1-1,0 1 1,0-1 0,1 1 0,-1 0-1,0-1 1,-2 0 0,1 1-25,0 0 0,0 0 0,0 1 0,0-1 0,1 1 0,-1-1 0,0 1 0,0 0 0,0 0 0,0 0 0,0 0 0,0 1 0,0-1 0,0 1-1,0 0 1,1 0 0,-1 0 0,0 0 0,1 0 0,-1 1 0,0-1 0,-3 4 0,2-3-79,1 1-1,-1 0 0,1 0 0,-1 0 1,1 1-1,0-1 0,1 1 0,-1 0 0,1 0 1,-1-1-1,1 2 0,0-1 0,0 0 1,1 0-1,0 1 0,-1-1 0,1 0 1,1 1-1,-1-1 0,1 1 0,-1 0 1,1-1-1,1 1 0,-1-1 0,2 9 0,7 2-350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45.5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15 197 13883,'4'-53'3005,"-3"41"-1330,-1 0 1,1 0 0,3-13-1,-1 105-348,-17 135-513,1-14-581,13 212-1,2-255-200,-3-95-22,1-62-12,0 1 0,0-1 1,0 1-1,1-1 1,-1 1-1,0-1 0,1 1 1,-1-1-1,1 1 1,-1-1-1,1 1 0,0-1 1,-1 0-1,1 1 1,0-1-1,0 0 1,0 0-1,0 0 0,0 1 1,0-1-1,0 0 1,1 0-1,-1-1 0,0 1 1,1 0-1,-1 0 1,0-1-1,1 1 0,-1-1 1,1 1-1,-1-1 1,1 1-1,-1-1 0,1 0 1,-1 0-1,1 0 1,-1 0-1,1 0 0,-1 0 1,4-1-1,8 0-1,0-1 0,-1-1 0,26-8-1,-23 7 4,16-5 2,1 1-1,43-4 1,-59 11-4,0 1 0,0 0-1,0 1 1,0 0 0,0 1 0,28 8-1,15 9-1,-36-10 4,1-1 1,0-2 0,1 0 0,-1-2-1,31 2 1,107-10-36,-94 0 25,108 9-1,-53 9-20,193 13-144,-115-34 104,1 0 39,268-21-230,-335 17 98,23-8-65,-102 10 164,0 2 0,0 3-1,95 6 1,12 11-19,204-9 0,-134 7-121,-35 1-58,195-1 12,7-16-235,-48-2 232,-165 25 174,-21-1 45,-129-16 28,0-1 1,57-7-1,-62 3-11,0 1-1,1 1 1,55 6 0,-71-4 18,1 0 0,-1-1 1,0-1-1,21-4 0,-18 2 0,-1 1 0,38 0 0,-16 5-31,-19 0-1,-1 0 1,1-2-1,0-1 1,-1-1-1,1 0 0,24-7 1,-39 6 12,-5 2-11,1 0 0,-1 1 0,1-1 0,0 0 0,-1 1 0,1-1 0,0 1 0,-1 0 0,1 0 0,0 0 0,0 0 0,-1 0 0,1 0 0,0 1 0,3 1 0,-4-1 31,-1-1-1,0 1 1,0-1 0,1 1-1,-1-1 1,1 1 0,-1-1-1,0 0 1,1 1-1,-1-1 1,1 0 0,-1 0-1,1 0 1,-1 0 0,1 0-1,-1-1 1,0 1 0,1 0-1,-1-1 1,1 1-1,-1-1 1,0 1 0,1-1-1,-1 0 1,0 0 0,0 1-1,0-1 1,1 0 0,-1 0-1,0 0 1,0 0-1,0 0 1,0-1 0,-1 1-1,1 0 1,0 0 0,0 0-1,0-3 1,1 1-2,-1 0 1,0 0-1,-1 1 1,1-1 0,0 0-1,-1 0 1,1 0-1,-1 0 1,0 0-1,0 0 1,0 0-1,-1 1 1,1-1-1,-1 0 1,1 0-1,-1 0 1,0 0 0,-2-4-1,-11-14-334,-31-34-1,12 16-18,-20-22 66,-4 1 0,-109-89 0,133 121 267,3 1 31,1-1 1,1-2-1,-35-48 0,27 24 17,-42-81 0,62 105 5,-1 1-1,-1 1 1,-2 0-1,-1 2 1,-47-48-1,36 42 33,25 23-23,-1 0 0,0 1-1,0 0 1,-1 0 0,0 1 0,-1 1 0,1-1-1,-21-9 1,23 14-41,1 1-1,-1 0 0,1 0 1,-1 0-1,0 1 0,0 0 1,1 0-1,-1 1 0,0-1 1,-9 4-1,-8 2-13,-36 16 0,-8 2 21,20-13 6,0-3-1,-89 5 1,-99-14 20,169-4-29,-1-4 1,-75-19-1,67 12 5,-96-8 0,-160 27-19,28 2 16,103-17 1,-210-4-46,407 16 38,-132 1-5,-147-17-1,52-11-1,-442 7 0,-74 89 4,310 29 372,423-94-331,-104 34 455,99-30-439,0 0 0,1 1 1,-34 23-1,38-26-545,14-6 483,0 0 0,0 0 0,0 0 0,0-1 0,0 1 0,-1 0 0,1 0-1,0 0 1,0-1 0,0 1 0,0 0 0,0 0 0,0 0 0,0-1 0,0 1-1,0 0 1,0 0 0,0-1 0,0 1 0,0 0 0,0 0 0,0-1 0,0 1-1,0 0 1,0 0 0,0 0 0,0-1 0,0 1 0,0 0 0,0 0 0,0 0-1,0-1 1,1 1 0,-1 0 0,17-30-231,14-9 30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46.9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5660 14179,'-2'3'215,"1"0"0,0-1 1,0 1-1,0 0 0,0-1 0,0 1 0,1 0 0,-1 0 0,1 0 1,0 0-1,-1 0 0,1 0 0,1 0 0,-1 4 0,1-7-186,-1 0-1,0 0 1,0 0-1,0 1 1,1-1-1,-1 0 1,0 0 0,0 0-1,1 0 1,-1 1-1,0-1 1,0 0-1,1 0 1,-1 0-1,0 0 1,0 0-1,1 0 1,-1 0-1,0 0 1,0 0-1,1 0 1,-1 0-1,0 0 1,1 0-1,-1 0 1,0 0-1,0 0 1,1 0-1,-1 0 1,0-1-1,0 1 1,1 0 0,-1 0-1,0 0 1,0 0-1,0 0 1,1-1-1,-1 1 1,0 0-1,0 0 1,0 0-1,1-1 1,-1 1-1,0 0 1,0-1-1,13-10 487,2-5-141,-2 0 0,0-2 0,19-34 0,24-63 243,-49 100-540,111-260 487,23-51-452,269-591-446,-223 490-21,168-397-234,-147 335 419,42-121 180,11-24 121,11 19-9,-140 341-254,-124 261-55,6-11-470,-14 24 635,0-1 1,1 0-1,-1 0 0,0 0 1,0-1-1,0 1 0,1 0 0,-1 0 1,0 0-1,-1 0 0,1 0 0,0 0 1,0 0-1,0 0 0,-1 0 1,1 0-1,0 0 0,-1 0 0,1 0 1,-1 0-1,0-1 0,-11-8-234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56.1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94 16267,'-1'30'2708,"4"137"965,0-132-3278,1 0 0,15 58 0,-18-90-362,0 0-1,0 0 1,0 0-1,0 0 1,0 0-1,1 0 1,0 0-1,-1-1 1,1 1-1,0-1 1,3 4-1,-4-5-16,0-1 0,0 1-1,0-1 1,0 1 0,0-1-1,0 0 1,0 1-1,0-1 1,0 0 0,0 0-1,0 0 1,0 1-1,0-1 1,0 0 0,0 0-1,0 0 1,0-1 0,0 1-1,0 0 1,0 0-1,0-1 1,0 1 0,0 0-1,0-1 1,0 1 0,0-1-1,0 1 1,0-1-1,0 0 1,-1 1 0,1-1-1,0 0 1,0 0-1,-1 1 1,1-1 0,0-1-1,5-5 79,0 0-1,-1-1 0,0 0 1,0 1-1,6-17 0,15-47 282,-19 50-272,47-183 552,-53 200-641,1-3 93,0 7-30,1 14 5,-1 40-47,-1-32 4,0-6-25,3 37 0,-3-48-10,0-1 0,0 1 0,0-1 0,0 1 0,1-1 0,0 0 0,0 0 0,4 8 0,-5-12-3,-1 0 1,0 1-1,1-1 0,-1 1 0,0-1 0,1 1 0,-1-1 0,1 0 0,-1 1 0,0-1 0,1 0 0,-1 0 0,1 1 0,-1-1 0,1 0 1,-1 0-1,1 0 0,0 1 0,-1-1 0,1 0 0,-1 0 0,1 0 0,-1 0 0,1 0 0,-1 0 0,1 0 0,0 0 0,-1-1 1,1 1-1,0 0 0,1-1 2,-1 0 1,1 0 0,0 0 0,-1 0-1,1-1 1,-1 1 0,0 0-1,1-1 1,1-1 0,21-37 95,-23 38-89,14-29 96,0-2-1,-2 0 1,-2-1-1,-1 0 0,9-55 1,-19 89-163,1-1 1,-1 0 0,0 1-1,0-1 1,0 0 0,0 1 0,0-1-1,0 1 1,0-1 0,0 0-1,0 1 1,0-1 0,0 0-1,-1 1 1,1-1 0,0 1 0,0-1-1,-1 0 1,1 1 0,0-1-1,-1 1 1,1-1 0,0 1-1,-1-1 1,1 1 0,-1-1 0,0 0-1,0 1 16,1 0-1,-1 0 1,0 0-1,1 0 1,-1 0-1,0 0 1,0 0 0,1 0-1,-1 1 1,0-1-1,1 0 1,-1 0-1,0 1 1,1-1-1,-1 0 1,0 1-1,1-1 1,-1 0-1,1 1 1,-1-1 0,0 2-1,-8 7-493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56.5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34 113 15755,'19'7'1929,"-10"-6"-610,-9-2-1264,0 1-1,0 0 1,0 0-1,0 0 1,0 0 0,1-1-1,-1 1 1,0 0-1,0 0 1,0 0-1,0 0 1,0-1-1,0 1 1,0 0-1,0 0 1,0 0-1,0-1 1,0 1 0,0 0-1,0 0 1,0 0-1,0 0 1,0-1-1,0 1 1,0 0-1,0 0 1,-1 0-1,1 0 1,0-1-1,0 1 1,0 0 0,0 0-1,0 0 1,0 0-1,0 0 1,-1-1-1,1 1 1,0 0-1,0 0 1,0 0-1,-1 0 1,1-1 17,-1 1 0,1-1-1,-1 0 1,0 1 0,1-1 0,-1 1 0,0-1 0,1 1-1,-1 0 1,0-1 0,0 1 0,1 0 0,-1-1 0,0 1-1,0 0 1,0 0 0,0 0 0,1 0 0,-1 0 0,0 0 0,0 0-1,0 0 1,0 0 0,1 0 0,-1 0 0,0 1 0,0-1-1,0 0 1,1 0 0,-1 1 0,0-1 0,0 1 0,1-1-1,-1 1 1,0-1 0,1 1 0,-1-1 0,1 1 0,-1-1-1,0 1 1,1 0 0,-1-1 0,1 1 0,-1 1 0,-2 2-32,0 0 0,0 0 0,0 0 1,0 1-1,-3 9 0,4-9-10,1 2 0,0-1 0,0 0 0,0 0 0,1 0 0,0 1 0,0 9 0,0-15-8,0 1-1,0-1 1,1 0-1,-1 1 1,0-1-1,0 0 1,0 1-1,1-1 1,-1 0-1,1 0 1,-1 1-1,1-1 1,0 0-1,-1 0 1,1 0-1,0 0 1,0 0-1,0 0 1,0 0-1,-1 0 1,1 0-1,1 0 1,-1 0-1,0 0 1,0-1-1,0 1 1,0-1-1,1 1 1,-1-1-1,0 1 1,0-1-1,1 1 1,-1-1-1,0 0 1,1 0-1,-1 0 1,0 0-1,1 0 1,1 0-1,1-1 48,-1-1 0,1 1 0,0-1 0,-1 0-1,1 0 1,-1 0 0,0-1 0,0 1 0,1-1 0,-2 0-1,1 1 1,0-1 0,-1-1 0,1 1 0,-1 0 0,3-5-1,1-3 100,0 0 0,-1 0-1,0 0 1,4-13 0,-7 16-78,-1-1 1,1 0 0,-1 1-1,-1-1 1,1 1 0,-2-1-1,-1-14 1,1 20-83,1 0 0,-1 0 0,0 0-1,0 0 1,0 0 0,0 0 0,0 1 0,-1-1 0,0 1 0,1-1 0,-3-2-1,2 4-29,1 0 0,0 0 0,0 0-1,-1 0 1,1 0 0,-1 0-1,1 0 1,-1 0 0,1 1-1,-1-1 1,0 1 0,1-1 0,-1 1-1,0 0 1,1 0 0,-1 0-1,0 0 1,1 0 0,-1 0 0,0 0-1,-2 1 1,4-1-63,-1 0 0,0 0 0,1 0 1,-1 0-1,0 1 0,1-1 0,-1 0 0,0 0 0,1 1 1,-1-1-1,1 1 0,-1-1 0,0 0 0,1 1 0,-1-1 0,1 1 1,-1-1-1,1 1 0,0 0 0,-1-1 0,1 1 0,-1 0 0,1-1 1,0 1-1,0-1 0,-1 1 0,1 1 0,3 3-1695,9-7 928,3-8-69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56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1 19212,'-7'14'924,"2"0"0,0 0 0,0 0 0,-3 20 0,4-7-430,1 1 1,1-1-1,3 33 1,-1-54-444,0 1 1,1-1 0,0 1-1,0-1 1,1 0 0,0 0-1,0 1 1,3 5 0,-4-11-47,0 1 1,0-1-1,-1 1 0,1-1 1,0 0-1,0 0 0,1 0 1,-1 1-1,0-1 1,0 0-1,1 0 0,-1-1 1,0 1-1,1 0 0,-1 0 1,1-1-1,-1 1 1,1-1-1,-1 1 0,1-1 1,-1 1-1,1-1 0,-1 0 1,1 0-1,0 0 0,-1 0 1,1 0-1,-1 0 1,1-1-1,0 1 0,-1 0 1,1-1-1,-1 1 0,1-1 1,-1 0-1,1 1 1,-1-1-1,3-1 0,6-5 11,0 0-1,-1 0 0,0 0 0,17-18 1,-16 14 13,0 1 1,23-16 0,-32 25-27,0 0 0,-1 1 0,1-1 0,1 0 0,-1 0-1,0 1 1,0-1 0,0 1 0,0-1 0,0 1 0,1-1 0,-1 1 0,0 0 0,0-1 0,1 1 0,-1 0 0,0 0 0,0 0 0,1 0 0,-1 0 0,0 0 0,1 1 0,-1-1 0,0 0 0,0 1 0,0-1 0,1 1 0,-1-1 0,0 1 0,0-1 0,0 1 0,0 0 0,0 0-1,0-1 1,0 1 0,0 0 0,0 0 0,0 0 0,0 0 0,-1 0 0,1 0 0,0 0 0,-1 0 0,1 1 0,-1-1 0,1 0 0,-1 0 0,0 0 0,1 1 0,-1-1 0,0 2 0,3 8 29,-1 1 1,-1 0 0,0 0-1,-1 14 1,0-22-25,-6 107 364,4-88-266,16-80-2456,-1-57-164,-7 71 1634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57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4 19580,'4'-4'2257,"-2"4"-1457,-4 10-328,-2 7 1400,1 12-783,-1 7-305,0 5-384,-1 7-160,2 3-96,2-2-64,1-3-192,0-6-112,4-6-272,2-4-264,-2-14-729,1-7 1153,-4-13-208,-1-8-232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58.6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161 71 17804,'-1'-15'1195,"1"11"-956,0 0 1,0 0-1,0 1 1,-1-1 0,0 0-1,0 0 1,0 1 0,-1-5-1,2 8-192,-1 0 0,1 0 0,0 0 1,0 0-1,-1-1 0,1 1 0,0 0 0,0 0 0,-1 0 0,1 0 0,0 0 0,0 0 0,-1 0 0,1 0 0,0 0 1,-1 0-1,1 0 0,0 0 0,0 0 0,-1 0 0,1 0 0,0 0 0,0 0 0,-1 0 0,1 0 0,0 1 0,0-1 1,-1 0-1,1 0 0,0 0 0,0 0 0,-1 0 0,1 1 0,0-1 0,0 0 0,0 0 0,0 1 0,-1-1 0,1 0 1,0 0-1,0 0 0,0 1 0,0-1 0,0 0 0,0 0 0,0 1 0,0-1 0,-1 1 0,-9 23 378,0 1 1,2 0-1,1 1 0,1 0 0,-4 36 0,7-48-315,-7 59 304,2 1 0,2 74 0,7-98-200,3 0-1,1 0 0,24 92 0,-16-105-140,-13-37-71,0 0 0,0 0-1,0 0 1,0 0 0,0 0-1,0 0 1,0-1 0,0 1-1,0 0 1,0 0 0,0 0-1,0 0 1,0 0 0,0 0-1,0-1 1,0 1 0,0 0-1,0 0 1,0 0 0,0 0-1,1 0 1,-1 0 0,0 0 0,0-1-1,0 1 1,0 0 0,0 0-1,0 0 1,0 0 0,0 0-1,0 0 1,1 0 0,-1 0-1,0 0 1,0 0 0,0 0-1,0 0 1,0 0 0,0 0-1,0 0 1,1 0 0,-1 0-1,0 0 1,0 0 0,0 0-1,0 0 1,0 0 0,0 0-1,1 0 1,-1 0 0,0 0-1,0 0 1,0 0 0,0 0-1,0 0 1,0 0 0,0 0-1,1 0 1,-2-16 16,0 0 0,-1-1 0,-1 1 0,-7-24 0,5 19-12,-10-32-35,-2 0 1,-3 1-1,-28-55 0,89 127-41,-34-17-226,0 0 1,0-1-1,0 0 1,1 0-1,-1-1 1,0 0-1,1 0 1,-1 0 0,0-1-1,1 0 1,-1-1-1,15-2 1,-12 0-309,-1 0 0,1 0 1,-1-1-1,1-1 0,-1 0 0,-1 0 1,1 0-1,-1-1 0,9-7 1,-5 2-18,1 1 597,-1 0 0,-1-1 0,0 0 0,0 0 0,9-15 0,-19 25 180,-1 0 0,1-1 0,-1 1 0,1 0 0,-1 0 0,1-1-1,-1 1 1,0 0 0,1-1 0,-1 1 0,0 0 0,0-2 0,-4 0 1471,-5 9-187,2 1-1182,1 0 0,-1 1 0,2 0 1,-1 1-1,1-1 0,1 1 0,-1 0 1,2 0-1,-1 0 0,1 1 0,0-1 1,1 1-1,0-1 0,1 1 0,0 0 1,0 12-1,1-22-253,0 1 0,0-1 0,0 1 0,0 0-1,0-1 1,0 1 0,0-1 0,1 1 0,-1-1 0,0 1 0,0-1 0,0 1 0,0-1 0,1 1 0,-1-1 0,0 1 0,1-1 0,-1 1 0,0-1 0,1 1-1,-1-1 1,0 1 0,1-1 0,-1 0 0,1 1 0,-1-1 0,1 0 0,-1 0 0,1 1 0,-1-1 0,1 0 0,-1 0 0,2 1 0,-1-2 1,0 1 0,1 0 0,-1-1 1,0 1-1,0-1 0,1 1 0,-1-1 0,0 0 1,0 0-1,0 1 0,0-1 0,0 0 0,1-2 1,5-4 27,0 0 1,10-16 0,10-31 58,-20 38-81,1 0 0,11-16 0,-19 32-14,0-1 1,0 1 0,0 0-1,1 0 1,-1-1-1,0 1 1,0 0-1,0 0 1,0 0-1,0-1 1,1 1 0,-1 0-1,0 0 1,0 0-1,0 0 1,1 0-1,-1-1 1,0 1-1,0 0 1,0 0 0,1 0-1,-1 0 1,0 0-1,0 0 1,1 0-1,-1 0 1,0 0-1,0 0 1,0 0 0,1 0-1,-1 0 1,0 0-1,0 0 1,1 0-1,-1 0 1,4 9-41,-1 18-18,-2-24 53,-1 10-14,0-4-39,1 1 1,0-1-1,0 0 1,0 0-1,2 1 0,-1-1 1,5 10-1,-7-18 28,0 0 0,1 0-1,-1-1 1,0 1 0,1 0 0,-1 0 0,1-1-1,-1 1 1,1 0 0,0-1 0,-1 1 0,1-1-1,0 1 1,-1-1 0,1 1 0,0-1-1,0 1 1,-1-1 0,1 1 0,0-1 0,0 0-1,0 0 1,-1 1 0,1-1 0,0 0 0,0 0-1,0 0 1,1 0 0,0 0-69,0-1-1,0 0 1,0 0 0,0 1-1,0-1 1,-1 0 0,1 0-1,0-1 1,-1 1 0,1 0-1,2-3 1,5-6-726,-1 0-1,15-22 1,-22 29 681,12-18-562,-2-1 0,0 0 0,-2 0-1,10-35 1,-8 17-2324,9-74 0,-20 110 2924,1-2 222,0-1 0,0 1 0,-1-1-1,1 1 1,-2-1 0,1 1 0,-1-1 0,0 1 0,-3-13 0,4 18-72,-1 1 0,1 0-1,0 0 1,0 0 0,0 0 0,0-1 0,0 1 0,0 0 0,0 0-1,-1 0 1,1 0 0,0 0 0,0-1 0,0 1 0,0 0 0,0 0-1,-1 0 1,1 0 0,0 0 0,0 0 0,0 0 0,0 0 0,-1 0-1,1 0 1,0 0 0,0 0 0,0 0 0,-1 0 0,1 0 0,0 0-1,0 0 1,0 0 0,-1 0 0,1 0 0,0 0 0,0 0-1,0 0 1,0 0 0,-1 0 0,1 0 0,0 0 0,0 0 0,0 1-1,0-1 1,-1 0 0,1 0 0,0 0 0,0 0 0,0 0 0,0 0-1,0 1 1,0-1 0,-11 15 1285,-5 21 1760,11-22-2510,0 0-1,2 0 1,0 0-1,0 0 1,1 0-1,1 1 1,0-1-1,1 1 1,4 24-1,-3-35-575,0 0 0,0 0 0,1 0 0,0-1 0,0 1-1,0 0 1,0-1 0,1 1 0,-1-1 0,1 0 0,5 5 0,40 28-172,-39-31 159,0 1 1,-1 1 0,0-1 0,0 1-1,8 10 1,-4 2 14,-10-16-9,0 1-1,0-1 0,0 1 0,1-1 1,-1 0-1,6 6 0,-7-9-15,0 0 1,0 0-1,0 1 0,0-1 0,0 0 1,0 0-1,-1 0 0,1 0 1,0 0-1,0 0 0,0-1 0,0 1 1,0 0-1,0 0 0,0-1 0,0 1 1,-1 0-1,1-1 0,0 1 0,0-1 1,0 1-1,-1-1 0,1 1 0,0-1 1,-1 0-1,1 1 0,0-2 1,23-23-525,-19 19 359,5-4-36,-1 0 1,1 1 0,1 1 0,17-12 0,-19 14 248,0-1 1,-1 0-1,1-1 1,-2 0-1,1 0 1,11-17-1,32-59 25,-38 59-45,13-32 0,-23 47 1,1 0 0,-2 0 1,1 0-1,-1 0 1,-1 0-1,1-18 1,-2 27-6,0 0 0,0 0 1,0 0-1,0 0 0,0 0 1,0 0-1,0 0 0,-1 0 1,1 0-1,0 0 0,-1 0 1,1 0-1,-1 0 0,1 0 1,-1 0-1,1 1 1,-1-1 0,1 1 0,0 0 1,-1 0-1,1 0 0,0 0 0,0 0 0,-1 0 1,1 0-1,0 0 0,-1 0 0,1 0 0,0 0 1,-1 0-1,1 0 0,0 0 0,0 0 0,-1 0 1,1 0-1,0 0 0,-1 0 0,1 1 0,0-1 1,0 0-1,-1 0 0,1 0 0,0 0 0,0 1 1,-1-1-1,1 0 0,0 1 0,-3 1 31,1 1 1,-1 0-1,1 0 0,0 0 0,0 1 0,-3 5 0,-5 19 240,0 0-1,2 1 0,1 0 0,1 0 0,2 0 0,1 1 1,1-1-1,1 1 0,2-1 0,9 57 0,-9-79-240,0-1 1,0 0-1,1 0 0,-1 0 0,2 0 0,-1 0 1,1 0-1,0 0 0,0-1 0,6 9 1,-9-14-34,0 0 1,0 0-1,0 1 1,1-1-1,-1 0 1,0 0 0,0 0-1,0 0 1,0 0-1,0 1 1,1-1 0,-1 0-1,0 0 1,0 0-1,0 0 1,1 0 0,-1 0-1,0 0 1,0 0-1,0 0 1,1 0 0,-1 1-1,0-1 1,0 0-1,0 0 1,1 0 0,-1 0-1,0-1 1,0 1-1,1 0 1,-1 0 0,0 0-1,0 0 1,0 0-1,1 0 1,-1 0 0,0 0-1,0 0 1,0 0-1,0-1 1,1 1 0,-1 0-1,0 0 1,0 0-1,0 0 1,0 0 0,0-1-1,1 1 1,-1 0-1,0-1 1,4-16 16,-3-21-27,-6-7-79,-2-1 0,-23-81 0,29 123 90,-2-5 81,14 22-468,-5-10 264,1 0 0,0 0 0,0-1-1,-1 0 1,1 0 0,1-1 0,-1 0-1,0 0 1,0 0 0,0-1 0,0 0-1,1-1 1,-1 0 0,13-2 0,16-5-320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58.9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0 20156,'-22'23'2153,"12"-14"-1485,1 0 0,0 1 0,0 0 0,1 0 1,0 1-1,1 0 0,-10 21 0,17-31-655,-1-1-1,1 1 1,0 0 0,0-1-1,0 1 1,0 0 0,0-1 0,0 1-1,0-1 1,0 1 0,0 0-1,0-1 1,0 1 0,0 0-1,0-1 1,0 1 0,0-1 0,1 1-1,-1 0 1,0-1 0,1 1-1,-1-1 1,0 1 0,1-1 0,-1 1-1,0-1 1,1 1 0,-1-1-1,1 1 1,-1-1 0,1 0-1,-1 1 1,1-1 0,-1 0 0,1 1-1,0-1 1,-1 0 0,1 0-1,-1 0 1,1 1 0,0-1-1,32 3-262,-20-3 204,-7 1 25,0 0 0,0 1 0,0-1 0,0 1 0,-1 0-1,1 0 1,-1 1 0,10 5 0,-14-7 24,1 0-1,-1 0 1,0 0 0,1 1-1,-1-1 1,0 0-1,0 0 1,0 1 0,0-1-1,0 0 1,-1 1-1,1-1 1,0 1 0,-1-1-1,1 1 1,-1 0 0,1-1-1,-1 1 1,0-1-1,1 1 1,-1 0 0,0-1-1,0 1 1,0 0-1,-1-1 1,1 1 0,0 0-1,-1-1 1,1 1 0,-1-1-1,1 1 1,-1 0-1,0-1 1,1 0 0,-3 4-1,-1 0-9,0 0 0,0 0 0,0 0-1,0-1 1,-1 1 0,0-1 0,0 0-1,0-1 1,0 1 0,-1-1 0,1 0 0,-1 0-1,0-1 1,0 1 0,0-1 0,0-1-1,0 1 1,-1-1 0,1 0 0,0 0 0,-1-1-1,1 0 1,-12-1 0,-10-10-73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00.6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74 185 17356,'1'-6'707,"0"-1"0,0 0 0,-1 0 0,0 0 0,0 0 1,-1 1-1,-1-10 0,1 14-512,1 1 0,-1-1 1,1 0-1,-1 1 0,1-1 1,-1 1-1,0-1 0,0 1 1,0-1-1,0 1 0,0 0 0,0-1 1,0 1-1,-2-2 0,2 2-98,0 1 0,0 0 0,0-1-1,-1 1 1,1 0 0,0 0 0,0-1-1,0 1 1,0 0 0,0 0 0,0 0-1,0 0 1,-1 1 0,1-1 0,0 0-1,0 0 1,0 1 0,0-1 0,0 0 0,0 1-1,0-1 1,0 1 0,0 0 0,0-1-1,-1 2 1,-1 0-47,1 1 0,-1 0 0,0 0 0,1 0 0,0 0 0,0 0 0,0 1 0,0-1-1,0 1 1,1-1 0,-1 1 0,1 0 0,0 0 0,0-1 0,0 1 0,1 0 0,-1 7 0,1-8-58,0 1 0,0-1 0,1 0 1,-1 0-1,1 1 0,-1-1 0,1 0 0,0 0 0,3 6 1,-4-8 2,1 1 1,0-1-1,0 1 1,0-1 0,0 0-1,0 0 1,0 1-1,0-1 1,1 0-1,-1 0 1,0 0 0,1 0-1,-1 0 1,1-1-1,-1 1 1,1 0-1,-1-1 1,1 1 0,2 0-1,-1-1-5,-1 0 1,1 0-1,0 0 0,-1 0 0,1-1 0,-1 1 1,1-1-1,-1 1 0,1-1 0,-1 0 0,1 0 0,-1 0 1,0-1-1,1 1 0,-1 0 0,0-1 0,0 1 1,0-1-1,0 0 0,0 0 0,-1 0 0,1 0 0,2-3 1,-2 2-33,1 0 0,-1 1-1,1-1 1,0 1 0,-1-1 0,1 1 0,0 0 0,1 0 0,4-2 0,-8 4 32,1 0 0,-1 0-1,1 0 1,-1 1 0,0-1 0,1 0 0,-1 0-1,1 0 1,-1 1 0,0-1 0,1 0 0,-1 0-1,1 1 1,-1-1 0,0 0 0,1 1-1,-1-1 1,0 0 0,0 1 0,1-1 0,-1 1-1,0-1 1,0 0 0,0 1 0,0-1 0,1 1-1,-1-1 1,0 1 0,0-1 0,0 1 0,0-1-1,0 1 1,0-1 0,0 0 0,0 2-1,1 19-106,-1-19 93,-2 157 325,-33 232 0,33-372-215,-8 49 135,9-61-196,-1-1 1,0 1 0,0-1 0,-1 1 0,0-1 0,0 0 0,-5 8 0,8-13-27,0-1 1,-1 1-1,1-1 1,0 0-1,0 1 0,-1-1 1,1 1-1,0-1 1,-1 0-1,1 1 0,-1-1 1,1 0-1,0 1 1,-1-1-1,1 0 0,-1 1 1,1-1-1,-1 0 1,1 0-1,-1 0 0,1 0 1,-1 1-1,1-1 1,-1 0-1,1 0 0,-1 0 1,1 0-1,-1 0 1,1 0-1,-1 0 0,1 0 1,-1 0-1,1-1 1,-1 1-1,1 0 1,-1 0-1,1 0 0,-1-1 1,1 1-1,-1 0 1,1 0-1,0-1 0,-1 1 1,1 0-1,-1-1 1,1 1-1,0 0 0,-1-1 1,1 1-1,0-1 1,0 1-1,-1-1 0,1 1 1,0-1-1,0 1 1,-1-1-1,-1-3-17,1 0 0,-1 0 0,1 0 0,-1 0 0,0-8 1,0-10-83,1 1 0,1-1 1,1 1-1,1-1 0,0 1 0,9-29 1,42-124-505,-20 92 296,4 2 1,49-79-1,-51 97 175,-25 45 83,-7 13 33,0 0 0,-1 0 0,0 0 1,1 0-1,-1-1 0,-1 1 0,1-1 1,-1 1-1,1-1 0,-1 0 0,0 1 0,0-7 1,-1 11 15,0 0-1,0-1 1,-1 1 0,1 0 0,0-1 0,0 1 0,0-1 0,0 1-1,0 0 1,0-1 0,0 1 0,-1 0 0,1-1 0,0 1 0,0 0 0,0 0-1,-1-1 1,1 1 0,0 0 0,0-1 0,-1 1 0,1 0 0,0 0 0,-1 0-1,1-1 1,0 1 0,-1 0 0,1 0 0,0 0 0,-1 0 0,1 0 0,0 0-1,-1-1 1,1 1 0,0 0 0,-1 0 0,0 0 0,-17 7 7,-13 19 80,23-18-51,1 0 1,1 1 0,0 0-1,0 0 1,1 1-1,0-1 1,-3 12-1,5-16-6,1 1-1,1 0 0,-1-1 1,1 1-1,0 0 1,0 0-1,1 0 1,-1 0-1,1 0 1,1 0-1,-1 0 0,1 0 1,0 0-1,2 7 1,-2-11-17,-1-1 1,1 1 0,0-1-1,0 1 1,-1-1 0,1 1-1,0-1 1,0 0 0,0 0-1,0 1 1,1-1 0,-1 0-1,0 0 1,0 0 0,1 0-1,-1 0 1,1-1-1,-1 1 1,1 0 0,-1-1-1,1 1 1,1 0 0,0-1 6,1 0-1,-1 0 1,0 0 0,0 0 0,0 0 0,0-1 0,0 0-1,0 1 1,0-1 0,-1 0 0,5-2 0,3-2 25,0-1 1,-1 0 0,1 0 0,-1-1 0,12-11-1,-2-1 0,-1-1 0,-1 0 0,-1-2 0,0 0-1,-2 0 1,18-37 0,-60 110-35,19-30 81,-8 36-1,16-51-64,-1-1-1,1 0 0,1 1 1,-1-1-1,1 1 0,0-1 0,0 1 1,0-1-1,1 1 0,0-1 1,0 0-1,4 11 0,-4-15-15,0 1-1,0-1 1,0 0-1,0 0 1,0 1 0,0-1-1,0 0 1,0 0-1,0 0 1,1 0-1,-1 0 1,0-1 0,1 1-1,-1 0 1,1-1-1,-1 1 1,1-1-1,-1 1 1,1-1 0,-1 0-1,1 1 1,0-1-1,-1 0 1,1 0-1,-1 0 1,1-1 0,-1 1-1,1 0 1,0 0-1,1-2 1,4 1 5,-1-1 0,0-1-1,0 1 1,0-1 0,0 0 0,6-5 0,6-5-33,-1-2 1,-1 0-1,-1-1 0,0-1 1,-1 0-1,0-1 0,-2-1 1,0 0-1,12-25 0,-23 39-219,-5 10 162,-7 13 65,7-8 20,-1 1 31,1 1 1,-1-1-1,2 1 1,0 0 0,0 0-1,1 0 1,-1 19-1,3-30-28,0 0 0,0 0 0,-1 0-1,1 0 1,1 0 0,-1 0 0,0 0-1,0 0 1,0 0 0,0 0 0,1 0 0,-1 0-1,0 0 1,1 0 0,-1 0 0,1 0 0,-1 0-1,1 0 1,0 0 0,-1 0 0,1-1 0,0 1-1,0 0 1,-1 0 0,1-1 0,0 1 0,0-1-1,0 1 1,0-1 0,0 1 0,0-1-1,0 1 1,0-1 0,0 0 0,0 0 0,0 1-1,0-1 1,0 0 0,0 0 0,0 0 0,0 0-1,0 0 1,0 0 0,0 0 0,2-1 0,2-1 20,-1 1 1,1-1-1,-1 0 1,1 0 0,-1 0-1,0-1 1,0 0 0,7-5-1,-3 0-9,1 0-1,-2 0 0,0-1 1,0 0-1,0 0 0,-1-1 1,0 1-1,-1-1 0,0-1 1,-1 1-1,0-1 0,-1 1 1,0-1-1,0 0 0,1-22 1,-4 31-23,0 1 0,0 0 1,0-1-1,0 1 0,0 0 0,0-1 1,-1 1-1,1 0 0,0 0 0,-1-1 1,1 1-1,-1 0 0,0 0 0,0-2 1,0 3-1,1-1 0,0 1 0,-1 0 1,1 0-1,-1-1 0,1 1 0,-1 0 1,1 0-1,0-1 0,-1 1 0,1 0 1,-1 0-1,1 0 0,-1 0 0,1 0 1,-1 0-1,1 0 0,-1 0 0,1 0 1,-1 0-1,1 0 0,-1 0 0,1 0 1,-1 0-1,0 1 0,-1 0 2,0 0-1,1 0 1,-1 0 0,0 0-1,1 0 1,-1 1-1,0-1 1,1 0 0,0 1-1,-1 0 1,1-1-1,0 1 1,0 0 0,0 0-1,-2 3 1,2-2 2,0-1-1,0 1 1,0-1 0,1 1 0,-1 0 0,1 0-1,0-1 1,0 1 0,0 0 0,0-1 0,0 1-1,1 5 1,-1-7-4,1 0 1,-1-1-1,0 1 0,1 0 0,-1-1 1,0 1-1,1 0 0,-1-1 1,1 1-1,-1-1 0,1 1 0,-1-1 1,1 1-1,0-1 0,-1 1 0,1-1 1,-1 0-1,1 1 0,1 0 0,-1-1-3,1 0 0,-1 0 0,1 0 0,-1 0 0,1 0 0,-1 0 0,1 0 0,-1 0 0,1 0 0,-1-1 0,1 1 0,-1 0 0,3-2 0,2-1-45,1-1 0,-1 0 1,0 0-1,0-1 0,0 0 1,-1 0-1,6-6 0,14-12-293,-25 23 336,0 0 0,0 0 0,0-1-1,0 1 1,0 0 0,0 0 0,0 0 0,1 0 0,-1 0 0,0 0 0,0 0-1,0 0 1,0 0 0,0 0 0,0-1 0,0 1 0,0 0 0,0 0 0,1 0-1,-1 0 1,0 0 0,0 0 0,0 0 0,0 0 0,0 0 0,0 0 0,0 0-1,0 0 1,1 0 0,-1 0 0,0 0 0,0 0 0,0 0 0,0 0 0,0 0-1,0 0 1,0 0 0,1 0 0,-1 0 0,0 0 0,0 0 0,0 1 0,0-1-1,0 0 1,0 0 0,0 0 0,0 0 0,0 0 0,1 0 0,-1 0-1,0 0 1,0 0 0,0 0 0,0 1 0,0-1 0,0 0 0,0 0 0,-1 10-121,-6 11 52,6-17 71,-5 9 56,0-1-1,2 1 1,-1 0 0,2 1 0,0-1-1,-3 26 1,6-38-45,0-1 0,0 1-1,0 0 1,0-1-1,0 1 1,1 0 0,-1-1-1,0 1 1,0-1 0,1 1-1,-1 0 1,0-1 0,1 1-1,-1-1 1,0 1 0,1-1-1,-1 1 1,1-1 0,-1 1-1,1-1 1,-1 1 0,1-1-1,-1 0 1,1 1-1,0-1 1,-1 0 0,1 1-1,-1-1 1,1 0 0,0 0-1,-1 0 1,1 0 0,0 0-1,-1 1 1,1-1 0,0 0-1,-1 0 1,1-1 0,0 1-1,-1 0 1,1 0-1,0 0 1,-1 0 0,2-1-1,30-12 135,-30 13-138,56-36 80,-45 27-85,0 1 1,0 0-1,1 1 0,0 0 1,0 1-1,16-4 1,-29 10-3,0-1 1,0 1 0,-1 0-1,1-1 1,0 1-1,0 0 1,0 0 0,0 0-1,-1-1 1,1 1-1,0 0 1,0 0 0,0 1-1,0-1 1,0 0-1,-1 0 1,1 0 0,0 0-1,0 1 1,0-1-1,-1 0 1,1 1 0,0-1-1,0 1 1,-1-1 0,1 1-1,0-1 1,-1 1-1,1-1 1,0 1 0,-1 0-1,1-1 1,-1 1-1,1 0 1,-1 0 0,1 0-1,-1 3 3,1-1 0,-1 0 0,0 1 0,0-1 0,0 1 0,-1-1 0,-1 6 0,2-6 13,-1 0 0,0 0 0,1 0 0,0 0 0,0 0-1,0-1 1,0 1 0,0 0 0,0 0 0,2 4 0,-2-7-7,1 1 1,0-1-1,-1 1 1,1-1-1,-1 1 0,1-1 1,0 1-1,-1-1 0,1 0 1,0 1-1,0-1 1,-1 0-1,1 0 0,0 0 1,0 1-1,-1-1 1,1 0-1,0 0 0,0 0 1,0 0-1,-1 0 0,1 0 1,0-1-1,0 1 1,-1 0-1,1 0 0,0-1 1,0 1-1,0-1 0,27-11 67,-23 10-52,28-17 41,-25 14-95,1 0 0,-1 1 0,1-1 1,0 2-1,0-1 0,18-3 0,-26 7 1,-1 0 0,1 0-1,0 0 1,0 0-1,-1 0 1,1 1 0,0-1-1,-1 0 1,1 0-1,0 1 1,-1-1 0,1 0-1,-1 1 1,1-1-1,-1 1 1,1-1 0,-1 1-1,1-1 1,-1 1 0,1-1-1,-1 1 1,1 0-1,-1-1 1,0 1 0,1-1-1,-1 1 1,0 0-1,0-1 1,1 1 0,-1 0-1,0-1 1,0 1-1,0 0 1,0 0 0,0-1-1,0 1 1,0 0-1,0-1 1,0 1 0,0 0-1,-1-1 1,1 1-1,0 0 1,0-1 0,-1 1-1,0 1 1,1-1-75,0-1 0,0 1 0,0 0 0,-1-1 0,1 1 0,0-1 0,-1 1 0,1 0 0,-1-1 0,1 1 0,0-1 1,-1 1-1,1-1 0,-1 1 0,0-1 0,1 1 0,-1-1 0,1 0 0,-1 1 0,-1-1 0,2 0 46,-1 0 0,0 0 1,1 0-1,-1 0 0,0 0 0,0 0 0,1 0 1,-1-1-1,0 1 0,1 0 0,-1 0 0,0-1 0,1 1 1,-1-1-1,1 1 0,-1 0 0,1-1 0,-1 1 1,1-1-1,-1 1 0,1-1 0,-1 0 0,1 1 0,-1-1 1,1 1-1,-1-2 0,-2-8-846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3:5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381 128 14387,'5'-8'803,"-2"4"-608,-1 1-1,0 0 0,1-1 1,-2 1-1,1-1 1,2-5-1,-4 8-144,0 0-1,0 0 1,0-1 0,0 1-1,0 0 1,0 0-1,0 0 1,0-1 0,0 1-1,0 0 1,-1 0 0,1 0-1,0 0 1,-1 0 0,1 0-1,-1 0 1,0 0 0,1 0-1,-1 0 1,0 0 0,1 0-1,-1 0 1,0 0 0,0 0-1,0 1 1,0-1-1,-1-1 1,-4-2 133,-1 1-1,1-1 1,-1 1-1,0 0 1,0 0-1,0 1 1,0 0-1,-1 0 1,1 1-1,0 0 0,-1 0 1,1 1-1,-1-1 1,1 2-1,-12 1 1,5 0-38,0 0 0,0 2 0,0 0 0,0 0 0,1 1 0,0 1 0,-15 9 0,13-7-54,2 2 1,-1 0 0,1 0 0,1 1-1,-14 16 1,21-21-87,0-1 0,1 1-1,-1 0 1,1 0 0,1 1 0,-1-1-1,1 1 1,0 0 0,0-1 0,1 1-1,0 1 1,1-1 0,-1 0-1,1 8 1,1-14-6,-1 0-1,1 0 1,1-1-1,-1 1 1,0 0-1,0 0 1,0 0-1,0 0 1,1 0 0,-1 0-1,0 0 1,1-1-1,-1 1 1,1 0-1,-1 0 1,1-1-1,-1 1 1,1 0-1,0-1 1,-1 1-1,1 0 1,0-1 0,-1 1-1,1-1 1,0 1-1,0-1 1,1 1-1,0 0-1,1 0 0,0-1 0,-1 1 0,1-1 1,0 0-1,0 0 0,-1 0 0,1 0 0,4-1 0,6-2-3,1 0 1,22-10-1,-2-2 24,-1-2 0,-1-2 0,-1 0 0,0-2 0,-2-2 0,0 0 0,-2-2 0,33-38 0,-38 38 30,-22 24-47,0 1 0,0 0 0,0 0 1,1 0-1,-1 0 0,0 0 0,0 0 0,0-1 0,1 1 1,-1 0-1,0 0 0,0 0 0,0-1 0,0 1 1,1 0-1,-1 0 0,0 0 0,0-1 0,0 1 0,0 0 1,0 0-1,0-1 0,0 1 0,0 0 0,0 0 0,0-1 1,0 1-1,0 0 0,0 0 0,0-1 0,0 1 0,0 0 1,0 0-1,0-1 0,0 1 0,0 0 0,0 0 1,0-1-1,-1 1 0,1 0 0,0 0 0,0 0 0,0-1 1,0 1-1,0 0 0,-1 0 0,1 0 0,-11 3 35,4 2-23,0 1-1,0 0 1,1 0 0,0 1-1,0 0 1,1 0 0,-1 1 0,-6 13-1,2-3 26,2 0 0,-14 39 0,21-53-37,0 0 0,0 0 0,0 0-1,1 0 1,-1 1 0,1-1 0,0 0 0,0 0 0,1 1 0,-1-1 0,2 5 0,-1-7-32,0 0 0,-1 0 0,1 0 0,0 0 1,0-1-1,1 1 0,-1 0 0,0-1 1,0 1-1,1-1 0,-1 1 0,1-1 0,-1 0 1,1 1-1,0-1 0,0 0 0,-1 0 1,1 0-1,0 0 0,0-1 0,0 1 0,0 0 1,0-1-1,3 1 0,0 0 21,0-1-1,-1 1 1,1-1-1,-1 0 1,1 0 0,-1-1-1,1 0 1,-1 1-1,1-1 1,-1-1-1,1 1 1,-1-1 0,0 0-1,0 0 1,5-3-1,16-14-191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01.0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19084,'4'4'711,"0"0"0,0 0 0,0 0-1,0-1 1,5 4 0,16 12-659,-19-13-407,0 1-1,-1-1 1,0 1 0,0 0-1,0 0 1,-1 1 0,0 0 0,0-1-1,-1 1 1,4 12 0,-5-11 619,-1-1 1,0 1-1,0 14 1,-1-22-138,0-1 0,0 1 0,0 0 0,0 0 0,0 0 0,0 0 0,0 0 0,1 0 0,-1 0 0,0-1 0,0 1 0,1 0 0,-1 0 0,0 0 0,1 0 0,-1-1 0,1 1 0,-1 0 0,1 0 0,-1-1-1,1 1 1,0 0 0,-1-1 0,1 1 0,1 0 0,-1-1-42,0 1 0,1-1-1,-1 0 1,0 0 0,0 0-1,1 0 1,-1 0 0,0 0-1,1 0 1,-1 0 0,0-1-1,0 1 1,1-1 0,-1 1-1,2-1 1,6-4-16,0 0 0,0-1-1,12-9 1,-16 11 30,1-1-87,-1 2-7,-1-1-1,1 1 0,-1 0 0,1 0 0,0 0 0,0 0 0,1 1 0,-1 0 1,0 0-1,8-1 0,-13 3 5,1 0 0,0 0 1,0 1-1,0-1 0,-1 0 0,1 1 1,0-1-1,0 0 0,-1 1 1,1-1-1,0 1 0,-1-1 0,1 1 1,-1-1-1,1 1 0,-1 0 0,1-1 1,-1 1-1,1 0 0,-1-1 0,1 1 1,-1 0-1,0 0 0,1-1 1,-1 1-1,0 0 0,0 0 0,0 0 1,0-1-1,0 1 0,0 0 0,0 0 1,0 0-1,0 0 0,0-1 1,0 1-1,0 1 0,-5 34 241,5-34-231,-6 18-112,-1 15 288,7-34-279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02.3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184 293 19076,'0'-1'137,"0"-1"-1,-1 1 1,1 0 0,0-1-1,-1 1 1,1-1 0,-1 1-1,0 0 1,1 0-1,-1-1 1,0 1 0,0 0-1,0 0 1,0 0 0,0 0-1,0 0 1,0 0-1,0 0 1,0 0 0,-1 0-1,1 0 1,-3 0 0,2 0 16,0 0 0,-1 1 1,1 0-1,0 0 1,-1 0-1,1 0 0,0 0 1,-1 0-1,1 0 1,0 1-1,-1-1 0,-3 2 1,-1 1-5,1 0 1,0 0-1,-1 0 1,1 0 0,1 1-1,-1 0 1,0 1-1,-8 8 1,5-1-102,0-1 1,1 1-1,1 0 1,-8 17-1,12-22-38,0 0 0,0 0 0,1 1 0,0-1 0,1 1 0,-1-1-1,1 1 1,1 0 0,-1 9 0,1-15-5,0-1-1,0 1 1,1 0-1,-1-1 1,0 1-1,1 0 0,-1-1 1,1 1-1,-1 0 1,1-1-1,0 1 1,-1-1-1,1 1 1,0-1-1,0 1 1,0-1-1,0 0 1,1 1-1,-1-1 1,2 2-1,-1-3 1,-1 1 1,1-1-1,-1 1 1,1-1-1,0 0 0,-1 1 1,1-1-1,-1 0 0,1 0 1,0 0-1,-1 0 1,1-1-1,0 1 0,-1 0 1,1-1-1,-1 1 0,3-1 1,5-3 19,-1-1 0,1 0 0,-1 0 0,0 0 0,13-12 1,3-6 57,-1-1 0,-1-1 0,-1-1 0,27-44 1,55-124 408,-100 188-474,5-12 55,0 0 1,7-24 0,-12 28-2,-7 19-12,-8 27-14,-39 147 27,45-149-26,2-1 0,0 1 0,2-1 0,2 40 0,0-64-37,1 1-1,-1 0 1,1-1-1,1 1 1,-1-1-1,1 1 1,0-1-1,0 0 1,5 7-1,-7-10-4,1-1-1,1 1 1,-1-1 0,0 0-1,0 0 1,0 0-1,1 0 1,-1 1 0,1-2-1,-1 1 1,1 0 0,-1 0-1,1 0 1,-1-1-1,1 1 1,-1-1 0,1 1-1,0-1 1,0 0 0,-1 1-1,1-1 1,0 0-1,-1 0 1,1 0 0,0-1-1,-1 1 1,1 0 0,0-1-1,0 1 1,-1-1-1,1 1 1,-1-1 0,4-1-1,3-3 7,0 0 0,1-1 0,-2 0-1,1 0 1,-1-1 0,0 0-1,0 0 1,-1-1 0,0 1 0,8-13-1,2-7 23,25-56-1,-40 81-30,6-13 4,0 0 0,-1 0 0,-1-1 0,0 0 0,-1 0 0,2-25 0,-30 83-55,15-24 119,2 1 0,0 0 0,1 0 0,1 0 1,1 1-1,1 0 0,-2 25 0,5-44-64,0 0 0,0-1 0,0 1 0,0 0 0,0-1 0,0 1 0,0-1 0,0 1 0,0 0 0,0-1 0,0 1 0,0 0 0,0-1 0,0 1 0,1 0 0,-1-1 0,0 1 0,1-1-1,-1 1 1,0-1 0,1 1 0,-1-1 0,0 1 0,1-1 0,-1 1 0,1-1 0,-1 1 0,1-1 0,-1 0 0,1 1 0,-1-1 0,1 0 0,0 1 0,-1-1 0,1 0 0,-1 0 0,1 0 0,0 1 0,-1-1 0,1 0 0,0 0 0,-1 0 0,1 0 0,0 0 0,-1 0 0,1 0 0,-1 0-1,1-1 1,0 1 0,-1 0 0,1 0 0,0 0 0,-1-1 0,1 1 0,0-1 0,5-2 27,0 0 0,-1-1 0,0 0 0,8-7 0,23-24 5,-27 25-42,0 1 0,0 0 0,1 0 0,0 1 0,1 0 0,0 1 1,18-9-1,-28 15 0,0 1 0,0-1 0,1 1 1,-1 0-1,0-1 0,0 1 1,1 0-1,-1 0 0,0 0 1,1 0-1,-1 0 0,0 0 0,1 1 1,-1-1-1,0 0 0,1 1 1,-1-1-1,0 1 0,0-1 0,1 1 1,-1 0-1,0-1 0,0 1 1,0 0-1,0 0 0,0 0 0,0-1 1,0 1-1,0 0 0,-1 1 1,1-1-1,0 0 0,0 0 0,-1 0 1,1 0-1,-1 1 0,1-1 1,-1 0-1,0 0 0,1 3 1,2 5-20,-1 1 1,0 0-1,-1 0 1,0 11-1,0-15 16,-1 13-23,4 30-6,-4-46 36,1 0 0,-1 0 0,1-1 0,0 1-1,0 0 1,0 0 0,0 0 0,0-1 0,1 1 0,-1-1 0,1 1 0,2 3 0,-3-6 1,0 1 0,0 0-1,0-1 1,0 1 0,0 0 0,0-1 0,0 1-1,0-1 1,0 1 0,0-1 0,0 0 0,0 0 0,0 1-1,1-1 1,-1 0 0,0 0 0,0 0 0,0 0 0,0 0-1,0 0 1,2-1 0,0 0 1,0 1 1,-1-2-1,1 1 1,0 0-1,-1 0 1,1-1-1,-1 0 1,3-2-1,3-3 4,0 0 1,-1-1-1,11-13 0,-11 11 26,0 0 0,0 0 0,-1-1 0,-1 1 0,0-1 0,0-1 0,-1 1 0,0-1 0,-1 1 0,0-1 0,-1 0 0,1-18 0,-3 29-24,0 0 0,0 0 0,-1 0 0,1 0 0,0 0 0,0 0 0,0 0 0,-1 1 0,1-1 0,0 0 0,-1 0 0,1 0 0,-1 0 0,1 0 0,-1 0 0,1 1 0,-2-3 0,1 3-15,1 0 0,-1 0 0,1-1 0,0 1 0,-1 0 0,1 0-1,-1 0 1,1-1 0,-1 1 0,1 0 0,-1 0 0,1 0-1,-1 0 1,1 0 0,-1 0 0,1 0 0,-1 0 0,1 0-1,-1 0 1,1 1 0,-1-1 0,1 0 0,-1 0 0,0 1-60,1-1-1,-1 0 1,1 1 0,-1-1 0,1 0 0,-1 1 0,1-1 0,-1 1 0,1-1-1,0 1 1,-1-1 0,1 1 0,0-1 0,-1 1 0,1-1 0,0 1 0,0 0 0,-1-1-1,1 1 1,0-1 0,0 1 0,0 0 0,0-1 0,0 1 0,0 0 0,0-1 0,0 1-1,0-1 1,0 1 0,0 0 0,1-1 0,-1 1 0,0-1 0,0 1 0,0-1 0,1 1-1,-1 0 1,0-1 0,1 1 0,-1-1 0,1 1 0,-1-1 0,0 0 0,1 1 0,-1-1-1,2 1 1,0 1-93,1-1-1,0 1 0,-1-1 1,1 0-1,0 0 1,0 0-1,0 0 0,0 0 1,0-1-1,0 0 0,0 1 1,0-1-1,6 0 1,-6 0 25,24 0-793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02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168 196 19668,'-14'7'583,"1"1"0,0 1 0,0 0 0,1 0 0,0 2 1,-18 19-1,24-22-385,-1 0 0,1 0 0,0 0 0,1 1 0,0 0 0,1 0 0,0 0 0,0 1 1,1-1-1,0 1 0,-2 12 0,4-20-174,1 0 0,0 0 0,-1 0 0,1 0 0,0 0 1,0 0-1,0 0 0,0 0 0,0 0 0,1 0 0,-1 0 0,1 0 0,-1 0 0,1 0 0,0 0 1,0-1-1,-1 1 0,1 0 0,1 0 0,-1-1 0,0 1 0,0 0 0,1-1 0,-1 1 0,0-1 1,1 0-1,0 0 0,-1 1 0,1-1 0,1 1 0,1-1-14,-1-1 0,0 1 0,0-1 0,0 1-1,0-1 1,1 0 0,-1 0 0,0 0 0,0-1 0,0 1 0,0-1 0,0 0 0,1 0-1,-1 0 1,0 0 0,-1 0 0,1-1 0,3-1 0,9-6 26,-2-1 1,1-1-1,-1 0 1,-1-1-1,0 0 0,-1 0 1,0-2-1,17-27 1,-12 15-16,-2 0 1,-1-1 0,-1-1-1,10-35 1,-18 51-56,-1-1 0,-1 1 1,0-1-1,1-24 0,-3 34 21,0 0 0,-1 0 0,1 0-1,-1 0 1,1 0 0,-1 0 0,0 0 0,0 0 0,0 1-1,-1-1 1,-1-4 0,2 6 4,-1 0 0,1-1 0,0 1 0,0 0 0,-1 0-1,1 0 1,-1 0 0,1 0 0,-1 0 0,1 0 0,-1 1 0,0-1 0,1 0 0,-1 1 0,0-1 0,0 1 0,1 0-1,-1 0 1,0 0 0,0 0 0,-2 0 0,-3 1 17,-1 0 0,1 1 0,-1 0 0,1 1 0,0-1 0,0 1 0,0 1 0,0-1 0,1 1 0,-1 0 0,1 1 0,0 0 0,0 0 0,1 0 0,-1 0 0,-5 9 0,7-9 20,0 0 0,1 0 0,-1 1 0,1-1 0,0 1 0,1 0 0,-1 0-1,1 0 1,-1 7 0,2-9-13,0 0 1,1-1-1,0 1 0,0 0 0,0 0 0,0 0 0,1-1 0,-1 1 0,1 0 0,0 0 0,0-1 0,0 1 0,1 0 0,-1-1 0,5 7 0,5 4-25,0 1 0,2-2-1,-1 1 1,20 14 0,25 26-44,-46-41-34,-1 0 1,0 0 0,12 24-1,-5-1-2998,-16-33 2760,-1-2 288,1 0 0,-1-1 0,0 1 1,0 0-1,0-1 0,0 1 1,1-1-1,-1 1 0,0 0 0,1-1 1,-1 1-1,0-1 0,1 1 1,-1-1-1,1 1 0,-1-1 0,1 0 1,-1 1-1,1-1 0,-1 1 1,1-1-1,-1 0 0,1 1 1,0-1-1,-1 0 0,1 0 0,-1 0 1,1 1-1,0-1 0,-1 0 1,2 0-1,7-2-886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03.9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23 19148,'6'-6'1007,"11"-10"708,-10 16-627,-4 10 474,-10 108 1688,1-27-2897,6-90-353,-3 46-97,3 1-1,1-1 1,15 90 0,-22-157-3366,-23-44 1809,7 18 666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04.3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84 16588,'-2'-9'2144,"7"7"-968,5-1-408,10 0 1825,1-2-889,15 1-447,1-2-265,11-2-336,-1 1-160,2-2-360,-6-1-264,-6 4-832,-4 1-464,-19-1 1095,-11 6-215,-3 4-240</inkml:trace>
  <inkml:trace contextRef="#ctx0" brushRef="#br0" timeOffset="1">22 276 20372,'7'10'2601,"7"-7"-1633,9-13-368,6-3 1481,8-4-921,5-3-232,4-2-736,0 4-464,-3 5-1216,-6 4 1304,-4 9-288,-3 2-176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05.1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16 121 22021,'2'6'448,"-2"0"0,1 0 0,-1-1 0,1 1 0,-2 0 0,1 0 0,-1 0 0,0-1 0,-2 9 0,-1 13 522,3-24-923,-3 30 159,1 0-1,2-1 1,4 55 0,1-76-209,2-14 28,4-20 47,-1-26-44,-2 0 0,-2-1-1,-2-60 1,3 121-93,0 1 0,16 20 0,-18-28 72,0-1-1,0 0 0,0 0 0,0 0 1,1-1-1,-1 1 0,1-1 0,-1 0 0,1-1 1,0 1-1,0-1 0,0 0 0,0 0 1,0 0-1,0-1 0,0 1 0,0-1 0,0-1 1,0 1-1,0-1 0,0 1 0,0-2 1,5 0-1,6-3 14,0 0 0,0-1 0,0-1 0,-1 0 0,23-16 0,-21 12 5,0-1 0,23-22 0,-35 30-18,-1 0 1,0-1 0,0 1-1,0-1 1,-1 0 0,0 0 0,0 0-1,0-1 1,0 1 0,-1-1-1,0 1 1,0-1 0,1-8-1,-3 14-6,1-1 0,-1 1 0,0-1 0,0 0 0,0 0-1,0 1 1,1-1 0,-1 0 0,0 1 0,0-1 0,-1 0-1,1 1 1,0-1 0,0 0 0,0 1 0,0-1 0,-1 0-1,1 1 1,0-1 0,0 0 0,-1 1 0,1-1 0,-1 1-1,1-1 1,0 1 0,-1-1 0,1 1 0,-1-1 0,1 1-1,-1-1 1,0 1 0,1-1 0,-1 1 0,1 0 0,-1-1-1,0 1 1,1 0 0,-1 0 0,0 0 0,1-1 0,-1 1-1,0 0 1,1 0 0,-1 0 0,0 0 0,0 0-1,0 0 1,-2 1-1,0 0-1,0-1 1,0 1-1,0 0 1,1 0-1,-1 1 1,0-1-1,0 1 1,-4 3-1,-1 2 12,0 1 0,1 0 0,0 0 0,0 1 0,0 0 0,1 0 0,1 0 0,0 1 1,0 0-1,1 0 0,0 0 0,0 1 0,1-1 0,1 1 0,0 0 0,0 0 0,1 20 0,1-29-4,-1-1-1,2 1 1,-1 0 0,0-1-1,0 1 1,0-1 0,1 1-1,-1 0 1,1-1 0,-1 1 0,1-1-1,0 1 1,0-1 0,-1 0-1,1 1 1,0-1 0,0 0-1,0 0 1,1 1 0,-1-1-1,0 0 1,0 0 0,3 1 0,-2-1 1,-1-1 0,1 0 0,0 1 0,1-1 1,-1 0-1,0 0 0,0 0 0,0 0 0,0 0 1,0-1-1,0 1 0,0-1 0,0 1 0,-1-1 1,5-1-1,3-3 8,1 0 0,-2 0 0,1-1 0,0-1 0,-1 1 0,7-9 0,7-9 32,29-45-1,-19 24-42,-32 45-7,0-1 0,0 1 0,1 0 1,-1-1-1,0 1 0,0 0 0,0-1 0,1 1 0,-1 0 0,0-1 1,0 1-1,1 0 0,-1 0 0,0-1 0,1 1 0,-1 0 1,0 0-1,1 0 0,-1-1 0,0 1 0,1 0 0,-1 0 0,0 0 1,1 0-1,-1 0 0,1 0 0,-1 0 0,0 0 0,1 0 0,1 11-30,-9 31-9,5-32 21,-8 74-29,9-73 25,1 0 0,0-1 0,1 1 0,0-1 0,5 21 1,-6-30-7,0 0 1,1 0 0,-1 0 0,0 0 0,1 0 0,-1 0 0,0 0 0,1 0 0,-1 0-1,1 0 1,0 0 0,-1 0 0,1-1 0,0 1 0,-1 0 0,1 0 0,0-1 0,0 1-1,0 0 1,0-1 0,1 2 0,-1-2-46,0-1 0,-1 1 0,1 0-1,0 0 1,0 0 0,-1 0 0,1-1 0,0 1 0,0 0-1,-1-1 1,1 1 0,0 0 0,-1-1 0,1 1 0,0-1-1,-1 1 1,1-1 0,-1 0 0,1 1 0,-1-1 0,1-1-1,4-4-335,-1-1 0,0 0 1,-1 0-1,5-11 0,3-17-328,1-5-208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05.5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1 24005,'-10'7'2257,"3"2"-1545,0-1-336,6 2 1008,-1 3-456,4-4-840,3-2-520,4-3-1048,1 6-400,-3-7 1351,2 0-367,-5-3-288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05.9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95 1 16267,'-2'25'1411,"0"0"-1,-2 0 0,-1 0 1,-15 44-1,0-1 810,7-14-1004,2 0-1,-6 72 1,17-119-1150,0 1-1,0-1 1,1 0 0,0 0-1,1 7 1,-2-12-69,1-1 0,-1 0 0,0 0 1,0 0-1,1 0 0,-1 0 1,0 0-1,1-1 0,-1 1 0,1 0 1,-1 0-1,1 0 0,-1 0 0,1 0 1,0-1-1,0 1 0,-1 0 1,1 0-1,0-1 0,0 1 0,0-1 1,0 1-1,-1-1 0,1 1 0,0-1 1,0 1-1,0-1 0,0 0 1,0 0-1,0 1 0,0-1 0,0 0 1,0 0-1,0 0 0,1 0 0,-1 0 1,0 0-1,0-1 0,0 1 0,0 0 1,0 0-1,1-2 0,7-2-79,-1-1-1,0-1 0,-1 1 1,1-1-1,-1-1 0,0 1 1,-1-1-1,6-8 0,25-23-226,-33 34 266,1 0-1,0 0 1,1 1 0,-1 0 0,0 0-1,11-4 1,-16 6 46,1 1-1,0 0 1,0 0 0,0-1-1,0 1 1,-1 0 0,1 0-1,0 0 1,0 0 0,0 0 0,0 0-1,0 1 1,-1-1 0,1 0-1,0 0 1,0 1 0,0-1-1,-1 0 1,1 1 0,0-1-1,1 1 1,-1 1 9,0-1 0,0 0 0,-1 1 0,1-1-1,0 1 1,-1-1 0,1 1 0,0-1 0,-1 1 0,0-1 0,1 1 0,-1-1 0,0 1 0,0 0 0,0-1-1,0 3 1,-1 9 111,0 0-1,-5 18 0,4-22-244,0 1 1,0 0-1,1 0 1,1 0-1,0 16 1,2-20-999,1-9 635,2-10 100,0-7-145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06.7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169 257 20092,'-6'0'278,"1"1"0,-1 0 0,1 0 0,-1 1 0,1-1 1,0 1-1,-1 0 0,1 1 0,0-1 0,0 1 0,1 0 0,-1 0 0,1 1 0,-1-1 0,1 1 0,0 0 0,-5 6 0,0 1 77,1 0 0,0 1-1,0 0 1,1 0 0,-9 23 0,12-25-239,1 0 0,0 0 0,0 1 1,1-1-1,1 1 0,-1 13 0,2-21-92,0-1-1,0 0 1,0 1-1,1-1 1,-1 0 0,0 1-1,1-1 1,0 0 0,0 0-1,0 1 1,0-1-1,0 0 1,0 0 0,3 3-1,-3-4-12,0 0 1,1 0-1,0 0 0,-1 0 0,1 0 1,-1 0-1,1 0 0,0-1 0,-1 1 0,1-1 1,0 1-1,0-1 0,0 0 0,-1 0 1,1 1-1,0-1 0,0 0 0,0-1 1,-1 1-1,1 0 0,0-1 0,2 0 0,3-1-5,0 0 0,0-1-1,-1 0 1,1 0-1,0 0 1,-1-1-1,0 0 1,0-1-1,9-8 1,7-8-10,19-25-1,-21 24-4,-12 13-10,-7 6 5,1 1 1,0 0-1,0-1 0,0 1 1,0 0-1,0 0 0,1 0 1,-1 1-1,1-1 0,-1 0 1,6-2-1,-7 5 14,-1-1-1,0 0 0,1 0 1,-1 0-1,1 0 1,-1 1-1,1-1 1,-1 0-1,0 1 1,1-1-1,-1 0 1,0 0-1,1 1 1,-1-1-1,0 1 0,0-1 1,1 0-1,-1 1 1,0-1-1,0 1 1,0-1-1,1 1 1,-1-1-1,0 0 1,0 1-1,0-1 0,0 1 1,0-1-1,0 1 1,0-1-1,0 1 1,0-1-1,0 1 1,0 0-1,0 23 62,0-18-43,-1-2 1,1 0 0,0 0 0,1 0-1,-1-1 1,1 1 0,-1 0 0,1 0 0,2 3 0,-3-6-16,0-1 0,1 1 1,-1-1-1,0 0 0,1 1 1,-1-1-1,0 1 0,1-1 1,-1 0-1,1 1 0,-1-1 1,1 0-1,-1 1 0,1-1 1,-1 0-1,1 0 0,-1 1 1,1-1-1,-1 0 0,1 0 1,-1 0-1,2 0 0,0 0-14,-1 0-1,1 0 1,0-1-1,0 1 1,-1-1-1,1 1 1,0-1 0,-1 1-1,1-1 1,2-2-1,16-9-1187,-1-1-1,18-18 1,-21 18-1013,1 0 0,0 1 0,23-13-1,-8 10-918,-18 9 3395,0-1 1,-1 0-1,1-1 0,11-9 1,-40 36 5036,9-9-4708,0 1 1,0-1-1,0 1 0,2 0 0,-1 0 1,-5 22-1,10-32-555,0-1 1,0 1 0,0 0-1,-1 0 1,1-1 0,0 1-1,0 0 1,0 0 0,1-1 0,-1 1-1,0 0 1,0 0 0,0-1-1,0 1 1,1 0 0,-1 0-1,0-1 1,1 1 0,-1 0-1,0-1 1,1 1 0,-1-1-1,1 1 1,0 0 0,0 0-9,0-1 0,0 0 0,-1 0 0,1 0 0,0 0 0,0 0 0,0 0 0,-1 0 1,1 0-1,0 0 0,0 0 0,-1-1 0,1 1 0,0 0 0,0 0 0,-1-1 0,1 1 0,1-1 1,30-25 361,-15 9-369,-1 0 1,0-2-1,-2 0 0,0 0 1,-1-1-1,-1-1 0,9-23 1,-19 40-46,-1 0 1,0 0 0,0 0-1,-1 0 1,2-7 0,-2 10 16,0 1 1,0-1-1,0 1 1,0-1 0,0 1-1,-1-1 1,1 1-1,0-1 1,0 1 0,0-1-1,0 1 1,0-1-1,-1 1 1,1-1 0,0 1-1,0-1 1,-1 1-1,1 0 1,0-1 0,-1 1-1,0-1 1,1 1 0,-1 0 1,0 0 0,1 0-1,-1 0 1,0 0-1,1 0 1,-1 0-1,0 0 1,1 0 0,-1 0-1,0 0 1,1 0-1,-1 1 1,0-1-1,1 0 1,-1 1 0,1-1-1,-1 0 1,1 1-1,-1-1 1,0 1-1,-6 5 66,0 0 0,0 1 0,1-1 0,0 1 0,0 0 0,1 1 0,0-1 0,-8 17 0,7-12 113,1 1 0,0-1 0,1 1 1,0 0-1,-3 21 0,7-29-106,-1 1 0,1-1 0,0 1 0,0-1 0,1 1 0,-1-1 0,1 1 0,0-1-1,1 0 1,-1 1 0,1-1 0,5 9 0,-6-12-58,1 1 1,0 0-1,0-1 0,0 0 0,0 1 0,1-1 0,-1 0 1,0 0-1,1 0 0,0-1 0,-1 1 0,1-1 0,0 1 1,0-1-1,0 0 0,0 0 0,0 0 0,0 0 0,0-1 0,0 1 1,0-1-1,0 0 0,6 0 0,0-1-50,0-1 0,-1 0 0,1 0-1,0-1 1,0 0 0,-1 0 0,0-1 0,0 0 0,0 0-1,0-1 1,-1 0 0,1-1 0,8-8 0,3-3-73,-1-1 1,-1-2-1,22-30 0,-37 48 116,11-19 27,-12 20-19,-1 0-1,1 0 1,0 0 0,-1 0 0,0 0 0,1 0 0,-1 0 0,0 0-1,1 0 1,-1-1 0,0 1 0,0 0 0,0 0 0,0 0 0,0 0 0,0-1-1,-1 0 1,1 1-4,-1 1 0,1 0 0,-1 0 1,1 0-1,-1 0 0,0 0 0,1 0 0,-1 0 0,1 0 0,-1 0 0,1 0 0,-1 0 0,0 0 0,1 0 0,-1 0 0,1 1 0,-1-1 0,1 0 1,-1 0-1,1 1 0,-1-1 0,1 0 0,-1 1 0,1-1 0,-1 0 0,1 1 0,-1-1 0,1 1 0,0-1 0,-1 1 0,-15 13 126,7-4-82,1 0 0,0 1-1,0 0 1,1 0-1,1 1 1,0 0 0,0 0-1,1 0 1,1 1 0,0 0-1,1-1 1,0 1 0,-2 26-1,5-36-39,0 0 1,0 1-1,0-1 0,0 0 0,1 0 0,-1 1 1,1-1-1,0 0 0,0 0 0,0 0 0,3 5 1,-3-6-10,0-1 1,0 0-1,0 0 1,0 0-1,0-1 1,0 1-1,0 0 1,0 0-1,0 0 1,0-1-1,0 1 1,1-1-1,-1 1 1,0-1-1,0 1 1,1-1-1,-1 0 1,0 1-1,1-1 1,-1 0-1,0 0 1,1 0-1,-1 0 1,0 0-1,1 0 1,-1-1-1,0 1 1,1 0-1,-1-1 1,0 1-1,2-1 1,3-2-2,-1 0 0,1 0 1,-1 0-1,1 0 0,-1-1 0,0 0 0,0 0 1,-1-1-1,7-6 0,35-50-6,-37 47 7,13-18-13,-2-1 1,26-59-1,-37 70-50,-1 0 0,0-1 0,-2 0 0,-1-1 0,4-35 0,-8 54 38,-1 0 0,0 0 0,-1 0 0,1 0 0,-2-7 0,2 11 16,0 0-1,-1 0 0,1 0 0,0 1 0,0-1 1,-1 0-1,1 0 0,0 0 0,-1 1 0,1-1 1,-1 0-1,1 0 0,-1 1 0,1-1 1,-1 0-1,0 1 0,1-1 0,-1 1 0,0-1 1,1 0-1,-1 1 0,0 0 0,0-1 0,0 1 1,1-1-1,-1 1 0,0 0 0,0 0 1,0 0-1,0-1 0,0 1 0,1 0 0,-1 0 1,0 0-1,0 0 0,0 0 0,0 0 0,-1 1 1,-1 0-3,0 1 1,0-1-1,0 1 0,0 0 1,0-1-1,0 1 1,1 1-1,-1-1 1,1 0-1,0 1 0,-1-1 1,1 1-1,-2 3 1,-23 41 52,26-46-43,-8 18 57,0 1-1,1 0 1,1 1-1,1 0 1,1 0-1,-3 24 1,7-35-125,0 1 0,0-1 1,1 0-1,1 0 0,-1 0 0,2 0 1,-1 0-1,1 0 0,1 0 0,0 0 0,0 0 1,1-1-1,0 0 0,1 1 0,7 9 1,-11-17 43,0 0 0,0-1 1,0 1-1,0-1 1,0 0-1,1 1 1,-1-1-1,1 0 1,-1 0-1,1 0 1,-1 0-1,1 0 0,-1 0 1,1 0-1,0 0 1,0-1-1,-1 1 1,1 0-1,0-1 1,3 1-1,11-1-318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12.4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 38 17116,'-3'2'1528,"-3"-2"-1464,6-5-424,5-5 2096,6-1-1768,6-2-160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5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44 142 17796,'-8'18'295,"1"0"0,0 1 1,-7 30-1,12-38-306,0 0-1,0-1 1,1 1-1,1 0 1,0 0-1,0 0 1,4 19-1,-4-28 7,0 0-1,1 0 0,-1 1 0,1-1 1,0 0-1,0 0 0,0 0 0,0 1 0,0-1 1,0 0-1,0 0 0,1-1 0,-1 1 1,1 0-1,-1 0 0,1-1 0,0 1 1,0-1-1,3 3 0,-3-4 0,0 1-1,0-1 1,0 1-1,0-1 1,0 0 0,0 0-1,0 0 1,0 0-1,0 0 1,0 0-1,0-1 1,0 1 0,0-1-1,0 1 1,0-1-1,0 0 1,3-2 0,5-3-6,0 0 1,0-1 0,-1-1 0,0 1-1,0-2 1,7-9 0,14-19 75,30-48 1,-36 49 166,42-50 0,-65 85-207,1-1 0,-1 1 0,0-1 0,1 1 0,-1-1 0,1 1 0,0 0 0,-1 0 0,1 0 0,0 0 0,0 0 0,-1 0 1,1 0-1,3 0 0,-5 1-15,1 0 1,0 0 0,-1 0-1,1 0 1,-1 1-1,1-1 1,-1 0 0,1 0-1,-1 1 1,1-1 0,-1 0-1,1 1 1,-1-1 0,1 0-1,-1 1 1,1-1-1,-1 1 1,0-1 0,1 1-1,-1-1 1,0 1 0,1-1-1,-1 1 1,0-1-1,0 1 1,0-1 0,1 1-1,-1 0 1,0-1 0,0 1-1,1 9 65,0 0-1,0-1 1,-1 1-1,-2 14 1,1-6-30,0 9 33,0-8 3,2 39 0,0-55-73,-1 1-1,1 0 1,-1 0-1,1-1 1,0 1-1,0 0 1,1-1-1,-1 1 1,1-1-1,0 1 1,0-1-1,0 0 1,0 0-1,0 0 1,6 6-1,-6-8-5,-1 0 0,1 0 0,0 0-1,0 0 1,-1 0 0,1-1 0,0 1 0,0 0 0,0-1-1,0 1 1,0-1 0,0 0 0,0 0 0,0 0 0,0 0 0,0 0-1,0 0 1,3-1 0,0 0-1,-1-1 1,0 1-1,1-1 0,-1 0 1,0-1-1,0 1 0,7-5 1,2-4-2,0-1 1,-1 0 0,14-18-1,52-76 21,1-1 50,-78 106-66,23-24 33,-10 19 28,-14 6-60,1 0-1,-1 0 1,0 0 0,1 0-1,-1 0 1,1 0 0,-1 0 0,1 0-1,-1 0 1,0 1 0,1-1 0,-1 0-1,1 0 1,-1 1 0,0-1 0,1 0-1,-1 0 1,0 1 0,1-1-1,-1 0 1,0 1 0,0-1 0,1 0-1,-1 1 1,0-1 0,0 1 0,0-1-1,1 0 1,-1 1 0,3 12 47,0-1 0,-1 1 0,-1-1 1,0 1-1,-1 18 0,3 23 75,-2-47-101,0 0 0,0-1 0,0 1 0,1-1 0,4 10 0,-5-15-23,-1 0 1,1 0-1,-1 0 1,1 0-1,-1 0 0,1-1 1,-1 1-1,1 0 1,0 0-1,0-1 1,-1 1-1,1 0 1,0-1-1,0 1 1,0 0-1,0-1 1,0 1-1,0-1 1,0 0-1,0 1 1,0-1-1,0 0 1,0 0-1,0 1 1,0-1-1,0 0 1,0 0-1,0 0 1,0 0-1,0 0 1,0-1-1,0 1 1,0 0-1,0 0 1,0-1-1,0 1 1,0-1-1,0 1 1,0 0-1,0-1 1,-1 0-1,1 1 1,1-2-1,8-6 14,-2 0-1,1 0 0,-1-1 1,0 0-1,-1 0 1,0-1-1,8-14 0,-6 9 8,1 0-1,17-19 1,-25 32-22,0 0 0,0 0 0,0 1 1,0-1-1,0 1 0,0-1 1,0 1-1,1 0 0,3-2 0,-6 3-3,1 0 0,0 0 0,0-1 0,0 1 0,0 0 0,0 1-1,0-1 1,0 0 0,0 0 0,0 0 0,-1 1 0,1-1 0,0 0 0,0 1-1,0-1 1,0 0 0,-1 1 0,1-1 0,0 1 0,0 0 0,-1-1-1,1 1 1,0 0 0,-1-1 0,1 1 0,-1 0 0,1 0 0,-1-1 0,1 1-1,-1 0 1,0 0 0,1 1 0,14 34-251,-11-24 143,0-1 0,9 16 1,-11-24 95,0 0 0,0 0 0,0 0 0,0 0 0,0-1 1,1 1-1,0-1 0,-1 1 0,1-1 0,0 0 0,0 0 0,6 3 1,-1-3-14,-1 0 0,0 0 1,1-1-1,7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3:5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19100,'-7'29'1969,"2"9"-1465,3 8-192,2 3 576,6 3-216,1-2-32,2 1-392,-2 2-112,-7-1-136,-5 0-144,-13 3-424,-7 3-328,-10 6-56,-4-2 672,-11-12-192,-5-8-169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37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35 15827,'-2'0'369,"-1"1"-1,1 0 0,0-1 0,0 1 0,0-1 1,0 0-1,-1 0 0,-3 0 0,0-4 1932,13-7 53,-4 8-2204,0 1 0,0 0 0,0 0 0,0 0 0,0 0 0,0 0-1,1 1 1,-1 0 0,1-1 0,-1 1 0,0 0 0,1 1-1,0-1 1,-1 1 0,1-1 0,4 1 0,-6 1-132,1-1 0,-1 0 0,0 1 1,0-1-1,0 1 0,0 0 0,0 0 1,0 0-1,0 0 0,0 0 0,0 0 0,0 0 1,0 1-1,-1-1 0,1 1 0,0-1 1,-1 1-1,1 0 0,-1 0 0,0-1 0,0 1 1,0 0-1,0 0 0,0 0 0,0 0 1,0 1-1,0 3 0,1 3-10,0 1-1,-1 0 1,0 0-1,-1 0 1,0 0-1,-1 0 1,0 0-1,0-1 1,-1 1-1,-4 12 1,-6 15 28,-22 45 0,17-44 7,13-28-26,0-1 1,1 1-1,0 0 0,1 0 1,-3 19-1,5-27-22,0 0 0,0 0-1,0 0 1,0 0 0,0 0-1,0 0 1,0 0 0,1 0 0,-1 0-1,1 0 1,0 0 0,-1-1 0,1 1-1,0 0 1,0 0 0,0-1-1,0 1 1,0-1 0,1 1 0,-1-1-1,0 1 1,1-1 0,-1 0 0,1 1-1,-1-1 1,1 0 0,0 0-1,-1 0 1,1-1 0,0 1 0,0 0-1,0 0 1,0-1 0,0 0-1,-1 1 1,1-1 0,0 0 0,3 0-1,1 0-265,1 0 0,0-1 0,-1 0 0,1 0 0,-1-1 0,1 1 0,-1-2 0,0 1 0,0-1 0,7-3 0,6-5-831,30-22 0,-11 4 176,0-6-188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38.3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80 15763,'0'-5'532,"-2"-35"1390,2 38-1701,-1-1 1,1 1-1,0-1 0,-1 1 0,0-1 1,0 1-1,0-1 0,0 1 1,0 0-1,0-1 0,-1 1 1,-1-3-1,3 5-171,0 0 0,0 0 0,-1 0 0,1 0 0,0 0 0,0 0 1,0 0-1,0-1 0,-1 1 0,1 0 0,0 0 0,0 0 0,0 0 0,-1 0 0,1 0 0,0 0 0,0 0 1,0 0-1,-1 0 0,1 0 0,0 0 0,0 0 0,0 0 0,-1 0 0,1 0 0,0 0 0,0 1 1,0-1-1,-1 0 0,1 0 0,0 0 0,0 0 0,0 0 0,0 0 0,-1 0 0,1 1 0,0-1 1,-7 11 758,-2 11-203,7-15-550,0-1-1,1 1 0,-1 0 1,2 0-1,-1 0 1,1 0-1,0 0 0,0 0 1,1 0-1,0 0 1,0 0-1,3 7 0,-4-13-46,0 0-1,1 0 0,-1 0 1,1-1-1,-1 1 0,0 0 1,1 0-1,0-1 0,-1 1 1,1 0-1,-1-1 0,1 1 1,0-1-1,-1 1 0,1-1 1,0 1-1,0-1 0,0 1 0,-1-1 1,1 0-1,0 0 0,0 1 1,0-1-1,1 0 0,0 0 6,0 0 0,0 0 0,0 0 0,1-1 0,-1 1 0,0-1-1,0 1 1,0-1 0,-1 0 0,4-1 0,2-2 22,0 0 1,-1-1-1,1 0 1,8-9-1,-4 2 7,-8 9-30,0 0-1,0 0 0,-1 0 0,2 0 0,-1 0 1,0 0-1,1 1 0,-1-1 0,1 1 0,0 0 0,5-2 1,-8 4-13,0 0 1,-1 0-1,1 0 1,0 0 0,0 1-1,0-1 1,0 0 0,-1 0-1,1 1 1,0-1 0,0 1-1,-1-1 1,1 0 0,0 1-1,0-1 1,-1 1 0,1 0-1,-1-1 1,1 1 0,0-1-1,-1 1 1,1 0-1,-1 0 1,0-1 0,1 1-1,-1 0 1,1 0 0,-1-1-1,0 3 1,10 28-11,-8-25 7,12 49-11,3 14 360,33 83 0,-48-148-241,0 0 1,-1 1 0,1 0 0,-1-1-1,0 1 1,0 0 0,0-1-1,-1 1 1,0 9 0,-1-11-48,1-1-1,-1 0 1,1 0 0,-1 0 0,0 0-1,0 0 1,0 0 0,0-1-1,-1 1 1,1 0 0,0 0 0,-1-1-1,1 1 1,-1-1 0,1 1 0,-1-1-1,0 0 1,0 0 0,0 0 0,1 0-1,-1 0 1,0 0 0,0 0-1,-3 0 1,-4 2 89,1-1 0,-1-1 0,0 0 1,0 0-1,0 0 0,1-1 0,-16-2 0,-13 0-1943,46 6-119,0-4 1173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03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19036,'69'65'4002,"-46"-39"-3858,-2 1 0,0 1 0,-2 1-1,-1 0 1,-1 2 0,-2 0 0,-1 1 0,-2 0 0,0 1-1,-3 0 1,10 57 0,-12-26 113,-3 121 0,-20 62-285,5-97-1404,10-145 1369,0 11-148,1-1 0,1 21 0,5-14-266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04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58 151 14947,'-49'-88'3528,"40"73"1107,43 83-3271,31 64-634,83 123 0,-145-251-708,20 26 130,-23-29-135,1-1 0,0 1-1,-1 0 1,1 0 0,0-1 0,0 1 0,0-1 0,-1 1-1,1 0 1,0-1 0,0 0 0,0 1 0,0-1 0,0 1 0,0-1-1,0 0 1,0 0 0,0 0 0,0 0 0,0 0 0,0 0 0,0 0-1,0 0 1,0 0 0,0 0 0,0 0 0,0 0 0,0-1-1,0 1 1,0 0 0,1-2 0,1 0 35,-1-1 1,1 1-1,-1-1 0,0 0 0,0 0 1,0 0-1,0 0 0,0 0 1,-1 0-1,0 0 0,2-5 0,10-44 357,-9 37-277,79-374 270,-82 382-875,2-16 75,-3 22 379,0 0-1,0 1 0,0-1 1,0 0-1,0 1 1,0-1-1,0 0 1,0 0-1,0 1 1,-1-1-1,1 0 0,0 1 1,-1-1-1,1 1 1,0-1-1,-1 0 1,1 1-1,-1-1 1,1 1-1,-1-1 0,1 1 1,-1-1-1,1 1 1,-1 0-1,0-1 1,-5 0-469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05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18988,'11'24'2217,"-1"-1"-1465,2-4-272,3 1 1040,1-3-568,1 3-152,5 0-423,-2 0-313,-1-1-769,2 0-487,-8-9 952,1-2-176,-4-8-192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05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72 17972,'5'-9'1968,"3"6"-1120,-2 5-359,5 15 1311,2 7-600,4 11-512,3 8-168,6 8-424,0 4-160,0-4-488,-2 0-312,-1-10-376,-1-5-168,-12-13-1161,-5-9 1777,-12-14-400,-7-4-241</inkml:trace>
  <inkml:trace contextRef="#ctx0" brushRef="#br0" timeOffset="1">33 267 14163,'-7'-16'897,"1"-1"-1,1 1 1,1-1-1,0 0 1,2 0-1,-2-33 1,4 44-619,0 0 0,1 0 0,0 0 0,0 1 0,0-1 0,1 0 0,0 1 0,0-1 0,0 1 0,5-9 0,-5 11-151,1-1 0,0 1 0,0 0 0,0 0 0,0 0 0,1 0 0,-1 0-1,1 1 1,0-1 0,-1 1 0,1 0 0,0 0 0,0 1 0,0-1 0,9-1 0,-7 2-82,1 0-1,0 0 1,1 0-1,-1 1 0,0 0 1,0 1-1,0 0 1,0 0-1,0 0 1,0 1-1,-1 0 1,1 0-1,0 0 1,-1 1-1,1 0 1,-1 1-1,0 0 1,0-1-1,-1 2 1,1-1-1,7 8 1,-5-3-15,0-1 0,-1 1 0,0 0 1,0 1-1,-1 0 0,0 0 1,-1 0-1,0 1 0,-1 0 1,0-1-1,0 2 0,2 16 0,1 30 209,-5-35-88,1 1-1,7 25 0,-7-41-123,0 0 1,0 0-1,0 0 0,1 0 1,0 0-1,1-1 0,0 0 1,0 0-1,9 10 0,-9-11-111,1-1 0,0 0 0,0 0 0,0 0 0,0-1 0,1 0 0,0 0 0,0 0 0,0-1 0,0 0 0,1 0 0,-1-1 0,1 0 0,-1-1 0,1 1 0,0-1 0,0-1 0,-1 0 0,1 0 0,0 0 0,0-1 0,-1 0 0,1 0 0,0-1 0,-1 0 0,14-6 0,-6 0-338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06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36 20252,'-3'23'844,"2"1"0,1-1-1,1 0 1,6 37 0,-5-45-606,1 0 1,1-1-1,1 0 1,-1 0 0,2 0-1,0 0 1,1-1-1,10 15 1,-16-27-234,-1 0 1,1 0 0,-1-1-1,1 1 1,0 0 0,-1 0-1,1-1 1,0 1 0,0 0 0,-1-1-1,1 1 1,0-1 0,0 1-1,0-1 1,0 1 0,0-1-1,0 0 1,1 1 0,-2-1-3,1 0-1,0 0 1,-1-1 0,1 1 0,-1 0 0,1 0-1,-1 0 1,1-1 0,-1 1 0,1 0 0,-1-1-1,1 1 1,-1 0 0,1-1 0,-1 1 0,1 0-1,-1-1 1,1 1 0,-1-1 0,0 1 0,1-1-1,-1 0 1,2-3 3,0-1 0,0 0 0,0 1 0,-1-1-1,0 0 1,1-5 0,13-130 190,-3 16-4,-12 123-190,5-22 49,-5 23-50,0-1 0,0 1 0,0 0 0,0 0 0,0-1 0,0 1 0,0 0 0,1-1 0,-1 1 0,0 0 0,0 0 1,0-1-1,0 1 0,0 0 0,0-1 0,1 1 0,-1 0 0,0 0 0,0-1 0,0 1 0,1 0 0,-1 0 0,0 0 0,0-1 0,1 1 0,-1 0 0,0 0 1,0 0-1,1 0 0,-1 0 0,0 0 0,0-1 0,1 1 0,-1 0 0,0 0 0,1 0 0,-1 0 0,0 0 0,1 0 0,-1 0 0,0 0 0,0 0 0,1 0 1,-1 0-1,0 1 0,1-1 0,-1 0 0,0 0 0,0 0 0,1 0 0,-1 0 0,0 0 0,0 1 0,1-1 0,-1 0 0,0 0 0,0 0 0,1 1 0,-1-1 1,0 0-1,0 0 0,0 1 0,0-1 0,1 0 0,-1 1 0,5 9-2,0 0 0,-1 1 1,-1 0-1,1-1 0,-2 1 0,3 19 1,3 8-2,2 5 9,-5-16 26,18 49 1,-16-67 39,0-12 30,1-15 51,13-90 401,0 5-118,-14 88-502,-6 15 44,-1 0 0,0-1 0,0 1 1,0 0-1,1 0 0,-1 0 0,0-1 0,0 1 1,1 0-1,-1 0 0,0 0 0,1 0 1,-1 0-1,0 0 0,0 0 0,1 0 0,-1 0 1,0 0-1,1 0 0,-1 0 0,0 0 1,0 0-1,1 0 0,-1 0 0,0 0 0,1 0 1,-1 0-1,1 0 0,-1 1-17,1 0-1,0 0 1,-1-1 0,1 1-1,0 0 1,-1 0 0,1 0-1,-1 0 1,0 0 0,1 0-1,-1 0 1,0 0 0,1 0-1,-1 0 1,0 0 0,0 0-1,0 0 1,0 0 0,0 0-1,0 0 1,0 0 0,0 0-1,-1 2 1,-1 4-291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08.1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40 234 14363,'-18'-16'1295,"-1"0"3772,19 16-5027,0 0 0,0 0 0,0 0 0,0 0 0,0 0 1,0 0-1,0 0 0,-1 0 0,1 0 0,0 0 0,0 0 1,0 0-1,0 0 0,0 0 0,0 0 0,0 0 0,0 0 0,0 1 1,0-1-1,-1 0 0,1 0 0,0 0 0,0 0 0,0 0 1,0 0-1,0 0 0,0 0 0,0 0 0,0 0 0,0 0 1,0 1-1,0-1 0,0 0 0,0 0 0,0 0 0,0 0 1,0 0-1,0 0 0,0 0 0,0 0 0,0 1 0,0-1 1,0 0-1,0 0 0,0 0 0,0 0 0,0 0 0,0 0 0,0 0 1,0 0-1,0 0 0,0 0 0,0 1 0,1-1 0,-1 0 1,0 0-1,7 17 1086,67 126 1037,26 58-1474,-65-122-515,-4 1 0,31 120 0,-59-189-182,-4-15-44,-4-18-93,-10-16-694,-1 1 0,-2 0 0,-1 1 0,-36-49 0,38 60 544,0-1 0,2 0 0,1-1 0,-20-56 0,28 65 597,1 0 0,0-1 0,2 0 0,0 0 1,1 0-1,1 0 0,1 0 0,4-37 1,-1 42-99,1 0 0,0 1 0,1 0 0,0 0 0,1 0 0,1 1 0,0 0 0,0 0 0,2 0 0,-1 1 0,1 0 0,1 1 0,13-12 0,-9 10-125,0 1 1,0 0 0,2 1-1,-1 0 1,1 2 0,0-1-1,1 2 1,0 0 0,32-7-1,-46 13-71,1 0 0,-1 0 1,1 1-1,0 0 0,-1-1 0,1 1 0,0 0 0,-1 1 0,1-1 0,0 1 0,-1 0 0,1-1 0,-1 2 1,1-1-1,-1 0 0,6 3 0,-7-1 12,1-1 1,-1 0-1,1 1 0,-1-1 1,0 1-1,0 0 1,-1 0-1,1 0 1,0 0-1,-1 0 0,0 0 1,1 0-1,-1 0 1,-1 0-1,1 1 1,0-1-1,-1 0 0,1 5 1,-1 17 132,0-1 0,-1 0 0,-1 0 0,-2 1 0,0-1 0,-2-1 0,0 1 0,-2-1 0,0 0 0,-2-1 0,-20 35 0,24-47-88,0 0 0,-12 14 0,16-22-76,1 0 1,-1-1 0,1 1-1,-1 0 1,0-1 0,0 0-1,1 1 1,-1-1 0,0 0-1,0 0 1,0 0 0,-1 0-1,1 0 1,0 0 0,0-1-1,0 1 1,-1-1 0,1 1-1,0-1 1,-4 0-1,6 0-25,0 0-1,-1 0 1,1 0-1,0 0 1,-1 0-1,1 0 1,0 0-1,0 0 1,-1 0-1,1-1 1,0 1-1,0 0 1,-1 0-1,1 0 1,0 0-1,0-1 1,-1 1-1,1 0 1,0 0-1,0 0 1,0-1-1,-1 1 1,1 0-1,0 0 0,0-1 1,0 1-1,0 0 1,0 0-1,-1-1 1,1 1-1,0 0 1,0-1-1,0 1 1,0 0-1,0-1 1,6-11-702,13-7 299,-3 11-14,1-9-59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4:32.4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46 12171,'-4'5'1763,"4"-5"-1635,-1 1-1,1-1 1,0 1 0,-1-1 0,1 1 0,0-1 0,-1 0 0,1 1 0,-1-1 0,1 0 0,0 1 0,-1-1-1,1 0 1,-1 0 0,1 1 0,-1-1 0,1 0 0,-1 0 0,1 0 0,-1 0 0,0 0 0,0 0 0,73-5 3615,-39 2-3309,52-11 0,-57 8-296,1 1 0,45-2 0,-99 17 431,-43-7 50,36-3-246,1 2 0,-57 11 0,76-12-269,25-7-96,26-6-37,-22 10 34,0 1 1,0 0-1,0 1 1,32 6-1,-9-2-75,-37-4 54,0 0 0,0 0 0,0 0 0,0-1 1,0 1-1,0-1 0,0 0 0,0 0 0,5-2 0,-7 3 8,1-1-1,-1 1 0,0-1 1,0 0-1,0 1 0,0-1 1,0 0-1,0 0 0,0 0 1,0 0-1,0 0 0,0 0 1,0 0-1,-1 0 1,1 0-1,0 0 0,-1 0 1,1-1-1,-1 1 0,1 0 1,-1 0-1,0-1 0,1 1 1,-1-2-1,-1 3 22,0 1 1,0-1-1,-1 1 0,1-1 1,0 1-1,0 0 0,1 0 0,-1-1 1,0 1-1,0 0 0,0 0 0,0 0 1,-1 2-1,2-3-12,-3 4-12,-1 0 0,0 0 0,0-1 1,-1 1-1,1-1 0,-7 4 0,10-7-1,1 1 0,-1-1 0,0 1 1,1-1-1,-1 0 0,0 0 0,0 1 0,1-1 0,-1 0 0,0 0 0,0 0 0,1 1 0,-1-1 0,0 0 0,0 0 1,1 0-1,-1-1 0,0 1 0,0 0 0,0 0 0,1 0 0,-1 0 0,0-1 0,1 1 0,-1 0 0,0-1 1,0 1-1,1 0 0,-1-1 0,1 1 0,-1-1 0,0 1 0,1-1 0,-1 0 0,1 1 0,-1-1 0,1 1 1,0-1-1,-1 0 0,1 0 0,0 1 0,-1-1 0,1 0 0,0 1 0,0-1 0,-1 0 0,1 0 0,0 1 0,0-1 1,0 0-1,0 0 0,0 0 0,0 1 0,1-2 0,-2-15-168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4:33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32 16932,'10'-29'2824,"-10"27"-1594,-4 5-254,-3 10 275,-97 345 531,103-354-1781,0 0 0,1-1 0,-1 1 1,1 0-1,0 0 0,-1 0 0,2-1 1,-1 1-1,0 0 0,1 0 0,0 0 0,0-1 1,0 1-1,0 0 0,2 3 0,-2-5 0,1-1 0,-1 1 0,1 0-1,-1-1 1,1 1 0,-1-1 0,1 1-1,0-1 1,0 0 0,0 0 0,0 0-1,0 0 1,0 0 0,0 0 0,0 0-1,0-1 1,1 1 0,-1-1 0,0 0-1,0 0 1,0 1 0,1-1 0,-1-1-1,0 1 1,0 0 0,4-1 0,2-1-30,0 0 1,0 0-1,0 0 1,-1-1-1,1-1 1,-1 1-1,0-1 0,0 0 1,0-1-1,0 1 1,-1-1-1,11-11 1,-10 8-157,0 0 0,0 0 1,-1-1-1,0 0 0,0 0 1,-1-1-1,0 1 0,-1-1 1,4-11-1,-2 1-211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1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47 15267,'40'-47'6190,"-40"48"-6116,0-1 0,1 0 1,-1 0-1,0 0 0,0 1 1,0-1-1,1 0 1,-1 0-1,0 0 0,0 1 1,0-1-1,1 0 0,-1 0 1,0 1-1,0-1 1,0 0-1,0 1 0,0-1 1,0 0-1,0 0 0,0 1 1,1-1-1,-1 0 0,0 1 1,0-1-1,0 0 1,-1 1-1,1-1 0,0 0 1,0 0-1,0 1 0,0-1 1,0 0-1,0 1 1,0-1-1,0 0 0,-1 0 1,1 1-1,-3 16 497,-13 30-50,-42 83 0,5-13-2931,58-124-1215,6-17 3107,1-12-166,2-2-69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4:33.7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0 18676,'-3'20'1656,"1"6"-1208,-1 3-151,1 1 615,1 4-232,1 1-560,3-1-472,-3-7 360,3-11-120,5-18-56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4:35.0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43 12971,'-1'-25'3932,"3"21"-1605,1 17-634,1 11-946,0 36 0,0-7-516,11 194 163,-11-142-328,-3-83-14,-11-194 749,9 153-747,-3-41 98,3-1 0,11-96 0,-9 152-153,0 0 1,0 0-1,0 0 1,1 0-1,-1 1 1,1-1 0,0 1-1,1-1 1,-1 1-1,4-6 1,-4 9-2,-1 0 1,0 0 0,0 0-1,1 0 1,-1 0-1,0 0 1,1 1-1,-1-1 1,1 0 0,-1 1-1,1-1 1,-1 1-1,1-1 1,-1 1-1,1 0 1,0 0 0,-1 0-1,1 0 1,-1 0-1,1 0 1,0 0 0,-1 0-1,1 1 1,-1-1-1,1 0 1,-1 1-1,1 0 1,-1-1 0,1 1-1,-1 0 1,1 0-1,-1-1 1,0 1-1,1 0 1,0 2 0,3 0 1,-1 0 0,0 1 0,0-1 0,0 1-1,0 0 1,0 1 0,-1-1 0,0 0 0,0 1 0,0 0 0,4 9 0,-6-11 18,0-1-1,0 1 0,-1-1 0,1 1 0,-1-1 1,0 1-1,0 0 0,0-1 0,0 1 0,0 0 1,0-1-1,-1 1 0,1-1 0,-1 1 0,0 0 1,0-1-1,0 1 0,0-1 0,0 0 0,0 1 0,-1-1 1,1 0-1,-1 0 0,1 0 0,-1 0 0,-3 3 1,1-2-110,0 1 1,-1-1 0,1 0 0,-1 0 0,0 0 0,0-1 0,0 0-1,0 0 1,0 0 0,0 0 0,-1-1 0,1 0 0,-8 1-1,13-2 77,0 0 0,0 0-1,0 0 1,-1 0-1,1 0 1,0 0-1,0 0 1,0 0-1,0 0 1,-1 0 0,1 0-1,0-1 1,0 1-1,0 0 1,0 0-1,0 0 1,-1 0 0,1 0-1,0 0 1,0 0-1,0 0 1,0-1-1,0 1 1,0 0 0,0 0-1,-1 0 1,1 0-1,0 0 1,0-1-1,0 1 1,0 0 0,0 0-1,0 0 1,0 0-1,0-1 1,0 1-1,0 0 1,0 0 0,0 0-1,0 0 1,0-1-1,0 1 1,0 0-1,0 0 1,0 0 0,0 0-1,0-1 1,0 1-1,6-7-489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4:35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 17244,'6'22'3661,"2"11"-3411,-6-17-198,-1-5-6,1 1 0,1-1 0,0 0 0,0 1 0,8 16 0,-11-28-30,1 0 0,-1 1 0,0-1 0,0 1 0,1-1 0,-1 0-1,0 1 1,1-1 0,-1 0 0,0 1 0,1-1 0,-1 0 0,1 0 0,-1 1 0,0-1-1,1 0 1,-1 0 0,1 0 0,-1 0 0,1 1 0,-1-1 0,1 0 0,-1 0-1,1 0 1,-1 0 0,1 0 0,-1 0 0,1 0 0,-1 0 0,0-1 0,1 1 0,-1 0-1,1 0 1,-1 0 0,1 0 0,-1-1 0,1 1 0,-1 0 0,0 0 0,1-1 0,-1 1-1,0 0 1,1-1 0,-1 1 0,0 0 0,1-1 0,-1 1 0,0 0 0,1-1-1,-1 0 1,16-23 568,40-102 1482,-56 125-2052,0 0 1,1 0 0,-1 0 0,1 0-1,-1 0 1,1 0 0,0 1-1,-1-1 1,1 0 0,0 0 0,0 0-1,0 1 1,0-1 0,-1 0-1,3 0 1,-3 1-10,1 0 0,-1 0 0,1 0-1,-1 0 1,0 0 0,1 0 0,-1 1 0,0-1 0,1 0-1,-1 0 1,0 0 0,1 0 0,-1 1 0,0-1 0,0 0-1,1 0 1,-1 1 0,0-1 0,1 0 0,-1 1-1,0-1 1,0 0 0,0 0 0,0 1 0,1-1 0,-1 0-1,0 1 1,0-1 0,0 1 0,8 37 98,-8-30-101,18 115 33,-18-121-23,1-1 1,-1 1-1,0 0 1,1-1-1,-1 1 1,1-1-1,0 1 1,-1 0-1,1-1 1,0 0 0,0 1-1,0-1 1,0 1-1,1 0 1,-1-2-2,-1 1 0,0-1 0,0 0 1,1 0-1,-1 0 0,0 0 0,1 0 0,-1 0 1,0 0-1,0 0 0,1 0 0,-1 1 1,0-1-1,1 0 0,-1 0 0,0-1 1,1 1-1,-1 0 0,0 0 0,1 0 1,-1 0-1,0 0 0,0 0 0,1 0 0,-1 0 1,0-1-1,1 1 0,8-13 299,-2-6 105,-1 0 1,5-26 0,-7 29-195,0-1 0,1 0 1,13-27-1,-18 43-269,1 0-1,-1 1 0,0-1 1,1 0-1,-1 1 0,1-1 1,-1 1-1,1-1 0,-1 1 1,1-1-1,-1 1 0,1-1 1,0 1-1,-1-1 0,1 1 1,0 0-1,0-1 0,2 0-482,-6 1 217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04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1 147 13787,'1'-1'410,"1"1"0,-1 0 0,1 0 0,-1-1 0,1 1 0,-1 1 0,1-1 0,-1 0 0,1 0 0,-1 0 0,1 1 0,-1-1 0,3 2 0,32 11 1100,-4-1-645,-22-10-725,0 0 1,1 0-1,-1-1 0,1 0 0,-1-1 1,0 0-1,21-3 0,2-4 110,37-12 0,-39 10-168,46-8-1,-67 16-69,0 0 0,1 1 1,-1-1-1,1 2 0,-1 0 0,0 0 1,0 1-1,17 5 0,0 3 34,31 17 0,-43-19-32,0-1 0,0 0 0,1-1 1,0-1-1,0 0 0,1-1 0,20 3 0,-6-8-5,1 0-1,-1-2 0,0-1 1,56-15-1,50-7-45,-121 24 34,1 1-1,-1 1 1,0 0 0,0 2-1,0-1 1,26 8 0,-19-2 12,1-1 1,0-1-1,0-1 1,0-1-1,0-1 1,1-1-1,38-4 1,78-21-37,167-51 0,-292 71 27,151-37 27,-143 37-23,1 1 1,-1 1-1,1 2 0,-1 0 0,26 4 0,-24-1-4,0-1-1,0-1 0,0-2 1,0 0-1,45-10 0,-40 7-5,0 0 0,1 2 0,0 2-1,-1 1 1,1 1 0,43 8-1,-43-6 11,0-1 0,0-2 0,0-1 0,0-2 0,0-1 0,0-2 0,43-11 0,-51 11-7,0 2-1,-1 0 0,1 2 0,0 1 1,40 4-1,-54-4-199,0 0-1,-1-1 1,1 0 0,-1 0 0,1-1-1,-1 0 1,0-1 0,0 0 0,9-4-1,-10 4-162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06.1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 13627,'15'5'1120,"3"1"-960,3-3-40,3-3 208,7 0-88,0 0 48,2-1 8,1-4-15,1-2-9,-2 0-88,0 1-344,-5 0 264,-12 4-56,-4 2-40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07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0 13339,'0'1'82,"0"0"0,-1 0 0,1 0 0,0 0 0,0 0 0,-1 0 0,1 0 0,0-1 0,0 1 0,0 0 0,0 0 0,0 0 0,1 0 0,-1 0 0,0 1 0,1 4 37,4 18 75,1 0 1,0 0 0,16 34-1,40 74 269,-55-117-440,152 284 52,298 421-1,-34-124-2726,-364-509 2194,-8-7-132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08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16 203 12795,'-7'-62'604,"3"33"-402,-1-46 0,5 73-180,0-1 0,0 1-1,1 0 1,-1-1 0,0 1 0,1 0 0,0-1-1,-1 1 1,1 0 0,2-4 0,-2 5-6,-1 1 0,0-1 0,1 1 0,-1-1 0,1 1 0,-1-1 0,1 1 0,-1-1 0,1 1 0,0 0 0,-1-1 0,1 1 0,0 0 0,-1 0 0,1-1 0,0 1 0,-1 0 0,1 0 0,0 0 1,-1 0-1,1 0 0,0 0 0,-1 0 0,2 0 0,2 1 36,-1 0 1,1 1-1,0-1 1,-1 1-1,0 0 1,1 0-1,-1 1 1,0-1-1,0 0 0,0 1 1,-1 0-1,5 4 1,22 30 233,-1 1 0,-2 2 0,37 74 0,-50-90-214,98 188 424,122 222-110,-226-420-383,199 343 99,29-18-174,91 49-1037,-183-220-781,52 56 595,-108-123 495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08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65 10722,'1'-5'111,"0"0"-1,1 0 0,-1 0 0,1 1 1,0-1-1,1 1 0,-1-1 0,1 1 1,-1 0-1,6-6 0,-7 9-83,0 1 0,0-1-1,0 0 1,0 0 0,0 0-1,1 1 1,-1-1 0,0 1-1,0-1 1,1 1 0,-1-1-1,0 1 1,1 0 0,-1 0 0,0 0-1,1-1 1,-1 1 0,2 1-1,0-1 10,0 1-1,0 0 0,0 0 0,0 0 1,0 0-1,0 1 0,-1-1 0,1 1 1,-1 0-1,1-1 0,3 5 0,5 4 168,-1 0-1,0 1 1,-1 1 0,12 18-1,33 64 618,96 206 523,-47-93-746,5 9-19,107 205 377,24-12-262,91 78-206,28-21-769,268 283-2929,-528-633 2644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09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40 14163,'-5'-10'447,"3"5"-327,0 1 0,-1 0-1,1 0 1,-1 0 0,-3-4 0,2 8-23,4 7-2,6 12 85,73 123 11,-28-56-86,-12-16-21,292 507 500,-209-376-411,173 280 18,19-15-646,-193-300 85,310 410-1844,-337-463 1763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09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12603,'3'44'1136,"16"17"-656,8 10-136,25 30 688,14 15-504,15 21-23,8 10-25,13 17-80,4 5-96,13 3-200,0 0-96,-13-12-384,-7-4-296,-9-14 552,-5-11-104,-9-22-73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1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92 12731,'-1'7'2543,"-1"5"-1958,1 1 0,0 0 0,0 0 0,1 0-1,1 0 1,0-1 0,1 1 0,0 0 0,6 16 0,-7-24-517,1 1 0,0-1 0,1 0 0,-1 0 0,1 0 0,0-1 0,1 1 0,-1-1 0,1 1 0,0-1 0,0 0 0,0-1 0,0 1 0,1-1 0,-1 0 0,1 0 0,0 0 0,0 0 0,0-1 0,0 0 0,0 0 0,1 0 0,-1-1 1,8 1-1,-8-1 4,0-1 1,0 0-1,-1 0 1,1 0 0,0 0-1,-1-1 1,1 0-1,0 0 1,-1 0 0,1-1-1,-1 0 1,1 1 0,-1-1-1,0-1 1,0 1-1,0-1 1,0 1 0,0-1-1,-1-1 1,1 1-1,-1 0 1,0-1 0,0 1-1,0-1 1,0 0-1,-1 0 1,3-5 0,3-8 216,0 1 0,-1-2 1,-1 1-1,-1-1 0,6-30 0,-6 17-465,-2 1-1,-1-38 1,-2 67 138,0 1 0,0 0 0,0 0 0,0 0 0,0-1 0,0 1 0,0 0 0,0 0 0,0 0 1,0-1-1,0 1 0,0 0 0,0 0 0,0 0 0,0 0 0,0-1 0,0 1 0,-1 0 0,1 0 0,0 0 0,0 0 0,0-1 0,0 1 0,-1 0 0,1 0 1,0 0-1,0 0 0,0 0 0,0 0 0,-1 0 0,1 0 0,0-1 0,0 1 0,-1 0 0,-2-3-512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09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13755,'39'68'1176,"7"3"-752,2 7-152,5 2 232,3 7 1,3 1-89,-2-4-72,-4-6-432,-2-5-248,-11-14 280,-7-11-88,-10-20-88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10.2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94 15419,'40'67'1209,"-1"2"-1065,3 3-40,2-1 288,0-8-192,-5-7-56,-4-11 24,-4-8-64,-11-14-136,-1-9-64,-9-12-232,-3-13-136,-8-9 336,-4-2-96,-3-6-129</inkml:trace>
  <inkml:trace contextRef="#ctx0" brushRef="#br0" timeOffset="1">84 78 16307,'-30'-40'1681,"1"5"-1193,12 33-248,10 9 1120,14 24-1024,7 12-200,12 13-376,1 4-224,6 9 200,-5-2 96,-5-9-112,-8-12-136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10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540 1 15107,'-2'62'1353,"6"11"-1065,13 13-152,5 10 1048,8 8-1264,3-2-112,-3-7-152,-2-7-24,-5-16-184,-5-10-169,-16-28-647,-3-15 984,-18-32-96,-6-14-72</inkml:trace>
  <inkml:trace contextRef="#ctx0" brushRef="#br0" timeOffset="1">14 227 12803,'-7'19'864,"3"14"-616,1 1-40,3 4 232,4 3 8,4-2-16,-1-2-16,1-2-24,1-7-135,2-8-329,-1-8-201,-5-18-1743,-4-10 1760,-4-15-264,-7-8-184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11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11274,'-4'11'937,"8"28"-529,11 18-120,9 22 440,3 10 16,3 14-40,3 6-56,-4-11-8,-6-11-71,-4-20-225,-7-15-112,-6-42-376,-6-18 232,-3-46-120,-2-11-48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14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1582 15419,'16'-28'1839,"0"1"0,26-31 0,5-6-768,83-134 652,157-224-604,207-178-2320,-338 427-1537,-144 162 2096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14.5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0 171 20524,'0'0'42,"1"0"0,-1 0 0,0 0 0,0 0-1,0 0 1,0 0 0,0 0 0,1-1 0,-1 1-1,0 0 1,0 0 0,0 0 0,0 0 0,0 0-1,1 0 1,-1 0 0,0 0 0,0 0 0,0 0-1,0 0 1,1 0 0,-1 0 0,0 0 0,0 0-1,0 0 1,0 0 0,1 0 0,-1 0 0,0 0-1,0 0 1,0 0 0,0 0 0,1 1 0,-1-1 0,0 0-1,0 0 1,0 0 0,0 0 0,0 0 0,0 0-1,1 0 1,-1 1 0,0-1 0,0 0 0,0 0-1,0 0 1,5 14 764,2 22-341,-6-28-48,37 363 1544,-25-197-1796,-12-164-149,-1-3 27,1 1-1,-1 0 1,2 0-1,-1-1 1,1 1-1,1-1 1,3 11-1,-6-17-30,1-1 0,-1 1 0,0 0 0,1-1 0,-1 1 0,0 0 0,1-1-1,-1 1 1,0 0 0,1-1 0,-1 1 0,1-1 0,-1 1 0,1-1 0,0 1 0,-1-1 0,1 1 0,-1-1 0,1 0 0,0 1 0,0-1 0,-1 0-1,1 0 1,0 1 0,-1-1 0,1 0 0,0 0 0,0 0 0,-1 0 0,1 0 0,0 0 0,0 0 0,-1 0 0,1 0 0,0 0 0,0 0 0,-1-1-1,1 1 1,0 0 0,-1 0 0,1-1 0,0 1 0,-1 0 0,1-1 0,0 1 0,-1-1 0,1 1 0,0-1 0,3-4 76,0 1 0,0-1 1,-1 0-1,1 0 1,3-9-1,129-268 1596,-78 155-1314,-24 55-274,78-183-1655,-108 246 1319,-2 5 110,0-1 0,-1 1-1,1-1 1,-1 0 0,1 0-1,-2 0 1,1 1 0,0-1 0,-1 0-1,0 0 1,-1-10 0,1 14 101,0 1 0,0-1 0,-1 0 0,1 1 0,0-1 0,-1 0 0,1 0 1,0 1-1,-1-1 0,1 0 0,-1 1 0,1-1 0,-1 1 0,1-1 0,-1 1 0,1-1 0,-1 1 1,1-1-1,-1 1 0,0-1 0,-18 1-793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14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21077,'10'20'2176,"3"-4"-1376,-2-5-360,7-1 1065,2-1-417,0-2-632,3-1-624,-5-5 224,0 2-136,-13-3-136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15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35 19324,'1'12'862,"0"-1"-1,1 0 1,3 13-1,2 13 465,47 515-530,-56-538-2118,-4-22 255,-6-25-456,12 32 1441,-17-51-1409,-50-170-1392,58 185 3453,2 1-1,1-1 1,2 0 0,2-44-1,2 75-306,0 0 1,1 0-1,0 0 0,0 0 0,0 0 0,1 0 1,0 0-1,0 1 0,1-1 0,-1 1 1,1-1-1,1 1 0,-1 0 0,7-8 1,-4 8-8,0-1 1,0 2 0,0-1 0,0 1 0,1 0 0,-1 0 0,1 1-1,0-1 1,0 2 0,1-1 0,10-2 0,-5 2-118,0 1-1,0 0 1,0 1 0,1 0-1,-1 1 1,1 0 0,-1 1 0,17 4-1,-26-5-125,0 1 1,1 0-1,-1 1 0,0-1 0,0 1 0,0 0 0,0 0 0,0 0 1,0 0-1,0 1 0,-1-1 0,1 1 0,-1 0 0,0 0 1,0 1-1,0-1 0,0 0 0,0 1 0,-1 0 0,0 0 0,0 0 1,0 0-1,0 0 0,0 0 0,-1 0 0,0 0 0,0 1 0,1 5 1,-2 0 5,0 1 0,0-1 1,-1 1-1,0-1 1,-1 1-1,0-1 0,-1 0 1,-4 11-1,-37 80 186,23-58-91,13-26-75,0 1 39,-11 29 0,18-43-66,-1 0-1,1 1 1,0-1-1,1 0 1,-1 0-1,1 0 1,0 0-1,0 1 1,0-1-1,1 0 1,-1 0-1,1 0 1,2 7-1,-2-9-3,1 0 0,-1 0 0,1 0 0,-1 0 0,1 0 0,0 0 0,0-1 0,0 1 0,0 0 0,0-1 0,0 0 0,1 1 0,-1-1 0,0 0 0,1 0 0,-1 0-1,1-1 1,3 2 0,10 1 40,-1-1-1,16 1 1,-4 0 74,-7-1-41,-1 2-1,0 0 1,0 2 0,0 0-1,-1 1 1,1 0-1,26 17 1,-29-14-1464,-1 1 1,21 19-1,-34-28 1053,-2-1 258,1 0-1,0-1 1,-1 1 0,1 0 0,0-1 0,-1 1 0,1-1-1,0 1 1,0-1 0,0 1 0,-1-1 0,1 1 0,0-1-1,0 0 1,0 1 0,0-1 0,0 0 0,0 0-1,0 0 1,1 0 0,7-5-1080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16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75 18732,'8'32'4476,"0"-7"-3600,16 80 564,9 33-780,-33-136-633,1 0-1,-1-1 1,0 1-1,1 0 1,0-1-1,-1 1 0,1 0 1,0-1-1,0 1 1,0-1-1,0 0 1,0 1-1,0-1 1,0 0-1,0 1 1,1-1-1,1 2 1,-2-3-3,0 0 1,0 0-1,0 0 1,-1 0-1,1 0 1,0 0-1,0 0 0,0-1 1,-1 1-1,1 0 1,0 0-1,0-1 1,-1 1-1,1 0 1,0-1-1,0 1 1,-1-1-1,1 1 1,-1-1-1,1 1 1,0-1-1,-1 1 1,1-1-1,-1 0 1,1 0-1,5-8 149,-1 1 0,0-1-1,0 0 1,4-12 0,81-220 1914,-89 238-2066,1 0 0,-1 0 1,1-1-1,-1 2 1,1-1-1,0 0 0,0 0 1,0 1-1,0-1 0,4-2 1,-6 5-19,0-1 1,1 1-1,-1 0 1,1 0-1,-1 0 1,0-1-1,1 1 1,-1 0-1,0 0 1,1 0-1,-1 0 1,1 0-1,-1 0 1,0 0-1,1 0 1,-1 0-1,1 0 1,-1 0-1,0 0 1,1 0-1,-1 0 1,0 0-1,1 1 1,-1-1-1,1 0 1,-1 0-1,0 0 1,1 1-1,-1-1 1,1 0-1,0 2 0,0-1-1,0 0 1,0 1 0,-1-1-1,1 1 1,0 0-1,0-1 1,-1 1 0,1 0-1,-1-1 1,1 3 0,5 30-54,2 52 1,-6-52-9,11 53 1,-13-86 58,0 1 0,1-1 0,-1 0 0,0 0 0,1 1 0,-1-1 0,1 0 0,0 0 0,-1 0 0,1 0 0,0 0 0,-1 0 0,1 0-1,2 2 1,-3-3 2,1 0 0,-1 1 0,1-1 0,-1 0-1,1 0 1,-1 0 0,0 0 0,1 0 0,-1 0 0,1 0-1,-1 0 1,1 0 0,-1 0 0,1 0 0,-1 0-1,1 0 1,-1 0 0,1-1 0,-1 1 0,0 0-1,1 0 1,-1 0 0,1-1 0,-1 1 0,0 0 0,1-1-1,3-2 18,-1-1 0,0 1 0,0-1 0,0 0 0,-1 0-1,5-8 1,50-121 375,1-1-274,-56 129-45,14-21-1176,-16 25 878,1 0-1,0 0 1,0 0 0,-1 1 0,1-1 0,0 0 0,0 1 0,0-1 0,0 1-1,0-1 1,0 1 0,0-1 0,0 1 0,0-1 0,0 1 0,0 0 0,0 0 0,0 0-1,0-1 1,0 1 0,2 0 0,3 1-944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57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41 552 12379,'-40'78'6785,"40"-73"-3979,6-11-1573,10-15-296,203-289 2401,-173 256-3883,2 1-1,3 2 1,73-57-1,-89 80-1924,-35 28 2414,0 0 1,0 0-1,0 0 0,0 0 0,0 0 0,0 0 0,0 0 0,0 0 1,0 0-1,-1 0 0,1 0 0,0-1 0,0 1 0,0 0 0,0 0 1,0 0-1,0 0 0,0 0 0,0 0 0,0 0 0,0 0 1,0 0-1,0-1 0,0 1 0,0 0 0,0 0 0,0 0 0,0 0 1,0 0-1,0 0 0,0 0 0,0 0 0,0-1 0,0 1 1,0 0-1,0 0 0,0 0 0,0 0 0,0 0 0,0 0 0,0 0 1,0 0-1,0-1 0,0 1 0,0 0 0,0 0 0,-11 4-491,-8 10-343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1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19164,'20'13'2065,"1"-7"-1425,9-2-296,5 0 808,5-5-320,1-2-200,1-4-696,-2 3-400,-8-4 944,-7 4-552,-7 3-32,-6-5-64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57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0 966 17228,'0'0'34,"0"1"0,0-1 1,0 0-1,0 0 0,1 0 0,-1 0 1,0 0-1,0 0 0,0 0 1,0 0-1,0 0 0,0 0 1,0 0-1,0 0 0,0 0 1,0 0-1,0 0 0,1 0 0,-1 0 1,0 0-1,0 0 0,0 0 1,0 0-1,0 0 0,0 0 1,0 0-1,0 0 0,0 0 0,1 0 1,-1 0-1,0 0 0,0 0 1,0 0-1,0 0 0,0 0 1,0 0-1,0 0 0,0 0 0,0 0 1,0 0-1,1 0 0,-1 0 1,0 0-1,0-1 0,0 1 1,0 0-1,0 0 0,0 0 0,0 0 1,0 0-1,0 0 0,0 0 1,0 0-1,0 0 0,0 0 1,0-1-1,0 1 0,0 0 0,0 0 1,0 0-1,0 0 0,0 0 1,0 0-1,0 0 0,0 0 1,0 0-1,0-1 0,0 1 1,0 0-1,7-14 955,8-23-14,-14 34-721,37-79 1241,3 2-1,55-81 1,-73 124-1278,185-267-129,-48 121-2874,-149 171 2036,1 1-1,0 0 1,19-12-1,-21 19 169,-10 4 560,0 0 0,0-1 0,0 1 0,0 0 0,0 0 0,1 0 0,-1 0 1,0 0-1,0 0 0,0 0 0,0 0 0,0 0 0,0 0 0,0 0 0,1 0 0,-1 0 1,0 0-1,0 0 0,0 0 0,0 0 0,0 0 0,0 0 0,0 0 0,1 0 0,-1 0 1,0 0-1,0 0 0,0 0 0,0 0 0,0 0 0,0 0 0,0 0 0,0 0 0,1 0 1,-1 0-1,0 1 0,0-1 0,0 0 0,0 0 0,0 0 0,0 0 0,0 0 0,0 0 1,0 0-1,0 0 0,0 1 0,0-1 0,0 0 0,0 0 0,0 0 0,0 0 0,1 0 1,-1 0-1,0 0 0,0 1 0,0-1 0,-1 0 0,1 0 0,0 0 0,0 0 0,0 0 1,0 0-1,-6 15-1029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57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0 823 15787,'14'9'1929,"2"-16"-1169,9-25-120,3-15 1008,11-20-615,4-11-105,4-14-96,6-2-88,0-1-464,2 11-272,-9 8-608,-1 11-280,-7 18 1824,-4 12-1096,-17 23-120,-9 12-112</inkml:trace>
  <inkml:trace contextRef="#ctx0" brushRef="#br0" timeOffset="1">315 863 14603,'5'19'1873,"8"-29"-793,5-16-368,7-30 2113,9-11-1633,10-23-352,5-8-56,7-8-184,0 3-288,0 14-584,-7 9-296,-5 28-568,-7 15-184,-14 28 888,-6 12-273,-15 27-271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58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1 707 15883,'7'-1'1649,"9"-28"-809,1-11-256,7-17 808,9-11-239,1-8-217,1-8-32,2 1-552,0 2-248,-6 15-592,-3 8-344,-8 23 176,-4 11 360,-10 20-265,-2 9-199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58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0 697 17332,'5'21'1584,"3"-18"-872,1-10-272,5-22 657,5-12-153,7-18-200,4-7-128,10-10-240,1-1-184,4 6-488,-2 4-248,-5 15-544,-3 14-185,-9 21 873,-6 12-256,-19 18-232</inkml:trace>
  <inkml:trace contextRef="#ctx0" brushRef="#br0" timeOffset="1">400 500 16075,'12'-3'1649,"-2"-19"-937,1-10-272,5-12 720,7-8-240,0-5-303,-2-4-201,1 1-672,-1 4-312,1 13-561,-5 6 881,-7 16-240,-3 9-176</inkml:trace>
  <inkml:trace contextRef="#ctx0" brushRef="#br0" timeOffset="2">622 439 17036,'6'3'1552,"1"-18"-936,2-9-264,4-13 672,1-9-223,6-3-265,-1-3-200,5 2-568,3 4-280,5 15-473,1 7 745,-2 15-104,-2 7-184,-6 10-120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59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1 346 14611,'4'4'1400,"2"-18"-911,0-12-241,4-14 824,3-4-376,4-2-640,-2-2-304,4 7-248,0 1 416,-3 20-152,-1 11-72</inkml:trace>
  <inkml:trace contextRef="#ctx0" brushRef="#br0" timeOffset="1">180 158 15283,'0'7'1585,"0"-11"-985,-1-7-280,2-9 816,3-3-296,-1-5-552,0 4-304,0 3 1569,-2 5-1465,8 6 48,-2 3 72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20.8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3 17324,'0'-3'2064,"0"8"-1792,0 3 712,0 2-231,0 6-153,0 4-96,0 7-144,-1 3-16,-2 8-24,-1 2-40,1 4 8,-1 2-88,-1-1-536,2-2-440,1-9 656,2-4-112,1-10-120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21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 17772,'-9'164'4361,"6"82"-5026,1-14 379,0-209 328,0 1 0,-1-1 0,-9 28 0,7-26 347,1 1 0,1 0 0,1 30 0,10-100 673,-6 36-989,4-16 43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31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0 15123,'-4'17'811,"-2"10"437,1 0 1,0 0-1,1 29 0,10 60 1726,-1-40-2204,27 388 318,-8-138-687,-22-312-103,-4-24 463,2 10-756,0 0 1,1-1-1,-1 1 0,0 0 0,0-1 0,0 1 0,0 0 1,1-1-1,-1 1 0,0 0 0,0 0 0,1-1 1,-1 1-1,0 0 0,0 0 0,1-1 0,-1 1 0,0 0 1,1 0-1,-1 0 0,0-1 0,1 1 0,-1 0 1,0 0-1,1 0 0,-1 0 0,1 0 0,-1 0 1,0 0-1,1 0 0,-1 0 0,0 0 0,1 0 0,-1 0 1,1 0-1,18 0-84,-17 0 98,43-1-90,0-2 0,0-2 1,0-2-1,75-21 0,-106 24 45,5-3-422,1 1 0,-1 1 0,1 1 0,1 1 0,-1 0-1,0 2 1,23 1 0,-25 2-64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34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1244 16203,'-1'-1'70,"1"1"0,0 0 0,0-1 0,0 1-1,-1-1 1,1 1 0,0-1 0,0 1 0,0-1 0,0 1-1,0-1 1,0 1 0,0 0 0,0-1 0,0 1-1,0-1 1,0 1 0,0-1 0,0 1 0,0-1-1,1 1 1,-1-1 0,0 1 0,0 0 0,0-1-1,1 1 1,-1-1 0,0 1 0,0 0 0,1-1-1,-1 1 1,0 0 0,1-1 0,-1 1 0,1 0-1,-1-1 1,0 1 0,1 0 0,-1 0 0,1 0 0,-1-1-1,1 1 1,-1 0 0,1 0 0,-1 0 0,0 0-1,1 0 1,-1 0 0,1 0 0,-1 0 0,1 0-1,-1 0 1,1 0 0,-1 0 0,1 0 0,-1 0-1,1 1 1,-1-1 0,0 0 0,2 1 0,39 13 749,-27-9-567,6 1-84,0-2 0,0 0 0,0-2 0,1 0 0,-1-1 0,38-4 0,126-26 365,-37 3-295,176-25-68,-275 40-164,0 3 0,0 2 0,0 1 0,1 3 0,58 5 0,198 9 0,-258-13 1,0-3 1,-1-2 0,0-2 0,68-21-1,17-15 16,128-39 78,-196 66-69,0 4 1,76-8 0,-62 16-14,87 7 0,74 17-14,-205-16 4,116 4 5,1 0 78,-120-4-79,0 2-1,57 16 1,68 39 82,-107-39-81,1-2 0,0-2 0,56 11 0,-5-13-2,0-5 0,1-4 1,127-9-1,303-49 96,-434 40-115,-59 9 13,1 1-1,-1 2 0,51 7 1,113 26 58,65 5-51,-198-34 4,174 13 4,-187-10-12,0 3-1,71 21 1,-114-27 7,0-1 0,0 0 0,0-1 0,0 0 0,19 0 0,-30-2-11,0 1 0,0 0 0,0 0 1,-1 0-1,1 0 0,0 0 0,-1 0 0,1 0 0,-1 1 1,1-1-1,-1 0 0,1 1 0,-1-1 0,2 4 0,-2-3-7,1 0-1,0 0 1,0 0-1,0 0 1,0-1-1,0 1 1,0 0-1,4 1 1,-6-3 1,1-1 0,-1 1 0,0-1 1,1 0-1,-1 1 0,0-1 1,0 1-1,0-1 0,0 0 0,1 1 1,-1-1-1,0 0 0,0 1 0,0-1 1,0 0-1,0 1 0,0-1 1,-1 1-1,1-1 0,0 0 0,-1 0 1,-10-27 40,-2 1 0,-30-44 1,7 9-56,-93-153-162,93 164 76,-83-94 1,76 104-205,-80-59 0,32 29-56,62 44 208,1-2 0,-26-33 0,30 33 68,-2 1 1,-38-34 0,56 56 90,-1 0 0,0 1 0,-1 0 1,1 1-1,-1-1 0,0 2 1,0 0-1,0 0 0,-21-3 0,-23-6 65,47 9-44,-13-2 4,0-2 1,0 0 0,1-1 0,-19-11-1,21 9-40,0 1-1,0 1 1,-1 1-1,0 0 1,-26-6-1,13 7 2,-1 2 0,-47-2 0,-208-19 74,160 12 19,79 10-61,1 2 1,-70 7 0,-92 24-60,-42 3 17,-74-21 68,-125 11 165,347-11-150,-504 36 98,253-59-129,68 1-21,-217 24 20,133 1 30,-148-38-703,494 20 452,1-1 1,-1 0-1,1-2 0,0-1 1,1-1-1,-22-10 0,1-6-186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30.6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64 12979,'2'-27'3619,"0"-10"3876,-1 64-3524,-2 29-3685,1-24-6,-33 477-20,33-473-325,2-31-581,3-23-754,2-25 540,-4 12 290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1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18412,'20'2'2240,"-5"1"-1463,14-8-369,1 0 1176,8-1-1512,-1-3-472,3 2 472,0 0-224,-3 1-344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31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1 19684,'0'-1'2498,"2"8"-1230,0 13 277,-5 36-454,-2 0 0,-13 56 0,7-57-689,4 1 1,-2 57 0,9-108-385,0 1 0,1 0 0,-1-1 0,1 1-1,0-1 1,3 8 0,-4-12-16,1-1-1,-1 1 0,0 0 0,1 0 1,-1 0-1,1 0 0,-1-1 1,1 1-1,0 0 0,-1-1 0,1 1 1,0 0-1,-1-1 0,1 1 0,0-1 1,0 1-1,-1-1 0,1 1 0,0-1 1,0 0-1,0 1 0,0-1 1,0 0-1,0 0 0,-1 1 0,1-1 1,0 0-1,0 0 0,0 0 0,0 0 1,0 0-1,0-1 0,0 1 0,0 0 1,0 0-1,0-1 0,-1 1 1,1 0-1,0-1 0,0 1 0,0-1 1,0 1-1,-1-1 0,1 1 0,0-1 1,0 0-1,11-9-16,-1 0 1,0 0-1,-1-1 0,0-1 0,-1 1 1,0-2-1,7-12 0,-5 8-156,61-102-3157,-63 102 1674,-1 0 0,-1 0-1,0-1 1,-2 0-1,5-25 1,-10 41 1528,3-23-2592,-3 24 2796,0 0 0,0 0 0,0 0 0,0 0 0,0 0 0,0 0 0,0 0 0,-1 0 0,1 0 0,0 0 0,-1 0 0,1 0 0,0 1 0,-1-1 0,1 0 0,-1 0 0,0 0 0,1 0 0,-1 1 1,-1-2-1,2 2 0,0 0 0,0 0 1,-1 0-1,1 0 1,0 0-1,0 0 1,-1 0-1,1 0 0,0 0 1,0 0-1,-1 0 1,1 0-1,0 0 1,0 0-1,-1 1 0,1-1 1,0 0-1,0 0 1,0 0-1,-1 0 1,1 0-1,0 1 0,0-1 1,0 0-1,0 0 1,-1 0-1,1 1 1,0-1-1,0 0 0,0 0 1,0 0-1,0 1 1,0-1-1,0 0 1,0 0-1,-1 1 0,1-1 1,0 0-1,0 0 1,0 1-1,-3 14 1581,3-12-1046,-24 172 5697,5 91-5091,18-182-3217,1-79 1603,2-3-120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32.2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0 18116,'0'9'5313,"0"9"-3332,-1 29-1193,-7 20-550,-3-1 1,-3 0 0,-36 107-1,49-170-210,-17 38-454,17-39 370,0 0 0,0 0 0,0-1-1,0 1 1,0-1 0,0 1-1,0-1 1,0 1 0,-1-1-1,1 0 1,-1 0 0,1 1-1,-1-1 1,1 0 0,-1 0-1,0-1 1,1 1 0,-1 0-1,-3 0 1,-7-5-217,-2-12-101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32.6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18676,'9'0'2224,"0"2"-1375,1 3-321,2 1 1928,10 3-1584,-1-2-199,11 1-185,-1 2-104,5-2-144,2 0-88,-5-1-160,-2-1-88,-7 0-400,1-2-320,-8-2-601,-4-4 1129,-2-5-232,-2-3-224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33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51 20388,'-2'7'668,"1"1"0,0 0 0,1 0-1,-1-1 1,1 1 0,1 0 0,2 12 0,14 55 540,-15-69-1151,0 3 34,-2-7-60,0 1-1,1-1 0,-1 0 1,1 1-1,0-1 0,-1 1 0,1-1 1,0 0-1,0 0 0,1 0 0,-1 1 1,0-1-1,4 3 0,-5-5-14,1 0 0,-1-1 0,1 1-1,-1 0 1,1 0 0,0-1 0,-1 1 0,1 0 0,-1-1-1,1 1 1,-1 0 0,0-1 0,1 1 0,-1-1-1,1 1 1,-1-1 0,0 1 0,1-1 0,-1 1-1,0-1 1,0 1 0,1-1 0,-1 0 0,0 1 0,0-1-1,0 1 1,0-1 0,0 0 0,1 0 0,5-26 232,-5 22-167,11-67 643,4-17 177,-16 88-887,0 0 1,1 0-1,-1 0 1,0 0-1,0 0 1,1 0 0,-1 0-1,0 0 1,1 0-1,-1 0 1,1 1-1,-1-1 1,1 0-1,0 0 1,-1 0-1,1 1 1,1-3 0,-1 4-9,-1-1 1,1 0-1,-1 0 1,0 1-1,1-1 1,-1 0 0,1 1-1,-1-1 1,0 0-1,1 1 1,-1-1 0,0 0-1,1 1 1,-1-1-1,0 1 1,1-1 0,-1 1-1,0-1 1,0 1-1,0-1 1,0 0-1,1 1 1,-1-1 0,0 2-1,10 43 101,-9-40-111,27 169 95,-22-160-38,-6-14-46,1 0-1,-1 0 0,0 0 0,0 0 0,1 0 1,-1 0-1,0 0 0,0 0 0,0 0 1,1 0-1,-1 0 0,0 0 0,0 0 0,1 0 1,-1 0-1,0-1 0,0 1 0,0 0 1,1 0-1,-1 0 0,0 0 0,0 0 1,0 0-1,1 0 0,-1-1 0,0 1 0,0 0 1,0 0-1,0 0 0,0-1 0,1 1 1,-1 0-1,0 0 0,0-1 0,10-26 355,0-44 200,-6 42-178,11-50-1,-15 78-429,0 0 1,1 0 0,-1 0-1,0 0 1,1 0 0,-1 0 0,0 0-1,1 0 1,-1 0 0,1 0-1,0 0 1,-1 0 0,1 0-1,0 0 1,0 0 0,-1 1 0,1-1-1,0 0 1,0 0 0,0 1-1,0-1 1,0 1 0,0-1-1,0 1 1,0-1 0,0 1 0,0 0-1,0-1 1,0 1 0,0 0-1,1 0 1,-1 0 0,0 0-1,0 0 1,0 0 0,2 0 0,16-1-3224,-18 1 3036,0-1-1,-1 1 0,1-1 1,0 1-1,0-1 0,-1 1 1,1-1-1,0 0 0,-1 1 1,1-1-1,0 0 1,-1 1-1,1-1 0,-1 0 1,0 0-1,1 0 0,-1 1 1,1-1-1,-1 0 0,0 0 1,0 0-1,0 0 0,1 0 1,-1 0-1,0 0 1,0 1-1,0-1 0,0 0 1,0 0-1,-1 0 0,1 0 1,0 0-1,0 0 0,-1-1 1,-3-10-1413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33.6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64 20844,'3'99'5163,"-1"-77"-4843,1 0 1,1 0 0,0-1-1,14 36 1,-18-56-339,0-1 0,0 0 0,0 0 0,0 0 0,0 0 0,0 0 0,0 1 0,0-1 0,0 0 0,0 0 1,0 0-1,0 0 0,0 1 0,0-1 0,0 0 0,1 0 0,-1 0 0,0 0 0,0 0 0,0 0 0,0 1 0,0-1 0,0 0 0,0 0 0,1 0 0,-1 0 1,0 0-1,0 0 0,0 0 0,0 0 0,0 0 0,1 1 0,-1-1 0,0 0 0,0 0 0,0 0 0,0 0 0,1 0 0,-1 0 0,0 0 0,0 0 0,0 0 1,0 0-1,0 0 0,1 0 0,-1-1 0,0 1 0,0 0 0,5-10-841,2-21-792,-7 26 1196,44-153-7216,-7 57 8061,-33 95 1584,-1 8-910,0 9 327,-4 24 614,4 107 1566,-1-115-3585,1 0 0,2 0 0,8 29 0,-4-37-992,-9-19 962,0 0 0,1 0 0,-1 0-1,0 0 1,0 0 0,0 0-1,1 0 1,-1 0 0,0 0 0,0 0-1,0 0 1,1-1 0,-1 1 0,0 0-1,0 0 1,0 0 0,1 0-1,-1 0 1,0-1 0,0 1 0,0 0-1,0 0 1,0 0 0,0 0 0,1-1-1,-1 1 1,0 0 0,0 0-1,0 0 1,0-1 0,0 1 0,0 0-1,0 0 1,0 0 0,0-1 0,0 1-1,0 0 1,0 0 0,0-1 0,0 1-1,0 0 1,0 0 0,0-4-188,1 0 1,-1 1-1,0-1 0,-1 0 1,1 1-1,-1-1 1,1 0-1,-3-6 1,-7-11-550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34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73 16307,'0'0'3401,"4"0"-2745,4-3 2041,4-5-1449,2 0-296,3-4-776,5 1-528,-2-2 408,-4 3-112,-6 3-184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37.7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18652,'1'3'304,"0"0"0,1 1 1,0-1-1,-1 0 0,1 0 0,0 0 0,1 0 0,-1 0 1,0-1-1,1 1 0,4 3 0,1 3 331,37 39-89,2-2 1,63 48-1,-45-39-3559,-65-55 2994,0 0 1,0 0-1,0 0 0,0 0 0,0 0 0,0 0 1,0 0-1,0 0 0,0 0 0,-1 0 0,1 1 1,0-1-1,0 0 0,0 0 0,0 0 0,0 0 1,0 0-1,0 0 0,0 0 0,0 0 0,0 0 1,0 1-1,0-1 0,0 0 0,0 0 0,0 0 1,0 0-1,0 0 0,0 0 0,0 0 0,0 1 1,0-1-1,0 0 0,0 0 0,0 0 0,0 0 1,0 0-1,0 0 0,0 0 0,0 0 0,0 1 1,0-1-1,0 0 0,0 0 0,1 0 0,-1 0 1,0 0-1,0 0 0,0 0 0,0 0 0,0 0 1,0 0-1,0 0 0,0 0 0,0 0 0,1 0 1,-1 1-1,0-1 0,0 0 0,0 0 0,-12-1-793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38.0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16 197 16500,'-8'1'2216,"1"2"1129,15-6-2041,4-3-200,8-5-424,3-6-144,7-3-183,1-2-89,4-1-336,-1 2-376,-2 1-817,-7 0 1105,0 2-200,-7-2-128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38.4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42 16876,'2'8'5033,"-1"17"-2907,0-5-1601,0-13-416,0 0-63,-1 0 1,1 0-1,1 0 0,-1 0 0,1 0 0,1-1 1,4 11-1,-7-17-35,0 0 1,1 0-1,-1 0 1,1 1 0,-1-1-1,0 0 1,1 0-1,-1 0 1,1 0-1,-1 0 1,0 0 0,1 0-1,-1 0 1,1 0-1,-1 0 1,1 0 0,-1 0-1,0-1 1,1 1-1,-1 0 1,1 0-1,-1 0 1,0-1 0,1 1-1,-1 0 1,0 0-1,1-1 1,-1 1-1,0 0 1,0 0 0,1-1-1,-1 1 1,0 0-1,0-1 1,1 1 0,-1-1-1,0 1 1,0 0-1,0-1 1,0 1-1,1 0 1,-1-2 0,13-21 284,-12 20-235,14-27 258,-8 14-112,2-1 1,0 2-1,17-24 0,-26 38-201,0 1 0,1-1 0,0 0 0,-1 0 0,1 1 0,0-1 0,-1 0 0,1 1 0,0-1 0,-1 1-1,1-1 1,0 1 0,0-1 0,0 1 0,0 0 0,0-1 0,-1 1 0,1 0 0,0 0 0,0-1 0,0 1 0,0 0 0,2 0 0,-3 1-2,1-1-1,0 1 1,0-1 0,0 1-1,0-1 1,-1 1 0,1 0-1,0-1 1,0 1 0,-1 0-1,1 0 1,-1 0 0,1-1-1,-1 1 1,1 0 0,-1 0-1,1 0 1,-1 1 0,3 7 5,0 0 1,-1 1 0,1 14 0,-2-18-3,1 13 7,-2-13-7,0 1 0,1-1 0,0 0 0,0 1 0,1-1 0,0 0 0,0 0 0,3 7 0,-5-13-3,1 1-1,-1-1 1,0 0 0,0 0-1,0 0 1,1 1 0,-1-1-1,0 0 1,0 0 0,1 0-1,-1 0 1,0 1 0,1-1-1,-1 0 1,0 0 0,0 0-1,1 0 1,-1 0 0,0 0-1,1 0 1,-1 0 0,0 0-1,1 0 1,-1 0 0,0 0-1,0 0 1,1 0 0,-1 0-1,0 0 1,1 0 0,-1 0 0,0-1-1,1 1 1,-1 0 0,0 0-1,0 0 1,1 0 0,-1-1-1,0 1 1,0 0 0,0 0-1,1-1 1,-1 1 0,0 0-1,0 0 1,0-1 0,0 1-1,1 0 1,7-15 119,-7 15-117,20-49 299,-16 35-260,1-1 0,1 1 0,0 0 0,11-15 0,-18 29-93,0-1 1,1 1 0,-1-1-1,1 0 1,-1 1 0,1-1-1,-1 1 1,1-1 0,-1 1-1,1 0 1,0-1-1,-1 1 1,1 0 0,-1-1-1,1 1 1,0 0 0,0 0-1,-1-1 1,1 1 0,0 0-1,-1 0 1,1 0 0,0 0-1,1 0 1,-2 0-2,0 1 0,1-1 0,-1 0 0,0 1 0,1-1 0,-1 0 0,0 1 0,0-1 0,1 1 0,-1-1 0,0 0 0,0 1 0,0-1 0,1 1 1,-1-1-1,0 1 0,0-1 0,0 1 0,0-1 0,0 1 0,0-1 0,0 1 0,0-1 0,0 1 0,0-1 0,0 0 0,0 1 0,-1-1 0,1 1 0,0-1 0,0 1 0,0-1 0,-1 1 0,1-1 0,0 0 0,-1 1 0,-3 8-551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39.1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 17284,'0'3'509,"1"7"3134,6-12-835,7-2-2276,14-2 180,0 0-1,37-1 1,-51 6-1038,0 1 0,0 0 0,0 1 1,0 1-1,0 0 0,22 7 1,-14 3-2561,-22-12 2767,1 0 0,-1 1-1,1-1 1,0 1 0,-1-1 0,1 1 0,-1-1-1,0 1 1,1-1 0,-1 1 0,1-1 0,-1 1 0,0 0-1,1-1 1,-1 1 0,0 0 0,0-1 0,0 1 0,1 0-1,-1-1 1,0 1 0,0 0 0,0-1 0,0 1 0,0 0-1,0 0 1,0-1 0,-1 1 0,1 0 0,0 0 0,-5 4-1336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1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9 14435,'-24'27'1824,"-3"6"-1039,-1 0-353,-2 1 2248,0 2-1960,3-2-383,1 1-57,3-8-248,5-3-120,5-5-240,4-6-153,23-22-1719,8-8 1648,7-9-64</inkml:trace>
  <inkml:trace contextRef="#ctx0" brushRef="#br0" timeOffset="1">294 12 14819,'11'-11'1425,"-11"11"-1405,0 0 1,0 0 0,0 0-1,0-1 1,0 1 0,0 0 0,0 0-1,0 0 1,1 0 0,-1 0-1,0 0 1,0 0 0,0 0-1,0 0 1,0 0 0,0 0-1,0 0 1,0 0 0,0 0-1,1 0 1,-1 0 0,0 0-1,0 0 1,0 0 0,0 0 0,0 0-1,0 0 1,0 0 0,0 0-1,0 1 1,1-1 0,-1 0-1,0 0 1,0 0 0,0 0-1,0 0 1,0 0 0,0 0-1,0 0 1,0 0 0,0 0-1,0 0 1,0 0 0,0 1 0,0-1-1,0 0 1,0 0 0,0 0-1,0 0 1,0 0 0,0 0-1,0 0 1,0 0 0,0 0-1,0 1 1,0-1 0,0 0-1,-8 28 1718,-69 162 1123,68-163-2821,1 1 0,1-1 0,2 1-1,1 1 1,-1 34 0,6-44-245,-1-19 159,0 1 1,0 0 0,0-1-1,0 1 1,0 0 0,0-1 0,0 1-1,1-1 1,-1 1 0,0 0-1,0-1 1,1 1 0,-1-1-1,0 1 1,1-1 0,-1 1 0,0-1-1,1 1 1,-1-1 0,1 1-1,-1-1 1,1 0 0,0 1-1,0-1-26,-1 0 0,0-1 0,1 1 0,-1 0 0,0-1 0,1 1 0,-1 0 0,0-1 0,0 1 0,1 0 0,-1-1 0,0 1 0,0-1 0,1 1 0,-1 0 0,0-1 0,0 1 0,0-1 0,0 1-1,0-1 1,0 1 0,0-1 0,0 1 0,0 0 0,0-1 0,0 0 0,1-14-918,-2 2 484,-1-1 0,0 1-1,0 0 1,-2 0 0,-8-22-1,-2-9 2010,14 43-1403,0 0-1,-1 0 0,1 0 1,0 1-1,0-1 0,0 0 1,0 0-1,0 0 0,0 0 1,0 0-1,0 0 1,0 0-1,0 0 0,0 1 1,1-1-1,-1 0 0,0 0 1,1 0-1,-1 0 0,1 1 1,-1-1-1,1 0 1,-1 0-1,1 1 0,-1-1 1,1 0-1,0 1 0,-1-1 1,1 1-1,0-1 0,-1 1 1,1-1-1,0 1 1,0-1-1,0 1 0,-1 0 1,1-1-1,0 1 0,0 0 1,1-1-1,6 0 262,-1 0 0,1 1 1,0-1-1,9 2 0,4-1-229,31-8 167,-24 4-267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39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57 18940,'17'13'1912,"3"-7"-1103,3-3-329,4-3 912,5-3-264,0-4-480,1-3-296,-5-2-624,0 0 360,-5-4-184,-3-3-64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4:54.9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0 13683,'0'1'359,"1"0"1,0 0-1,0 0 1,-1 0-1,1 0 0,0 0 1,-1 0-1,1 0 1,-1 0-1,1 1 0,-1-1 1,0 0-1,0 0 1,1 1-1,-1-1 0,0 0 1,0 0-1,0 1 1,0-1-1,0 0 0,0 0 1,-1 3-1,-7 38 2464,4-26-3286,2 3-448,1 1-1,0-1 1,3 28 0,-1-33 585,0 14-512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4:55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 12843,'0'51'1072,"-3"4"-696,2 2-112,1-4 496,-4-6-112,2-6-215,2-11-89,0-7-208,0-3-160,0-19-344,-4 6-905,2-10 1049,0 0-176,2 2-160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4:55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0 12403,'0'1'63,"0"-1"0,0 1 0,0-1 0,0 0 0,0 1 0,0-1 0,0 1 0,0-1 0,0 1 0,-1-1 0,1 1 0,0-1 0,0 0 0,0 1 0,-1-1 0,1 1 0,0-1 0,-1 0 0,1 1 0,0-1 0,-1 0 0,1 0 0,0 1 0,-1-1 0,1 0 0,0 1 0,-1-1 0,1 0 0,-1 0 0,1 0 0,-1 0 0,1 0 0,-1 1 0,1-1 0,0 0 0,-1 0 0,1 0 0,-1 0 0,1 0 0,-1 0 0,4 30 465,28 120-12,-30-145-442,3 17 531,-2-17 288,-1-10 696,-1 3-2261,1 7 211,0 7-28,0-2 28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45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62 14379,'-1'-5'241,"1"-7"431,-1 0-1,-4-20 0,0 51 1486,5 81-952,5 201 358,-5-298-1560,4 28-20,-4-32 14,0 1 0,0 0 1,0-1-1,0 1 0,0 0 0,1-1 0,-1 1 0,0 0 0,0-1 0,0 1 0,1 0 0,-1 0 0,0-1 0,0 1 0,1 0 0,-1 0 1,0 0-1,0-1 0,1 1 0,-1 0 0,0 0 0,1 0 0,-1 0 0,0 0 0,1-1 0,-1 1 0,0 0 0,1 0 0,-1 0 0,0 0 1,1 0-1,-1 0 0,0 0 0,1 0 0,-1 0 0,0 0 0,1 1 0,-1-1 0,0 0 0,1 0 0,-1 0 0,0 0 0,1 0 0,-1 1 1,0-1-1,1 0 0,-1 0 0,0 0 0,0 1 0,1-1 0,-1 0 0,0 0 0,0 1 0,0-1 0,1 0 0,-1 1 0,0-1 0,0 0 0,0 1 1,0-1-1,0 0 0,0 1 0,0-1 0,0 0 0,1 1 0,-1-1 0,0 0 0,-1 1 0,7-12-21,-1 0-1,-1 0 0,0-1 0,0 1 1,-1-1-1,3-24 0,-2 10 22,0 5 19,7-32 84,-2 0-1,2-73 1,-14 105-25,3 21-73,-1 0 1,1 0-1,0 0 0,-1 0 0,1 0 0,0 1 0,-1-1 0,1 0 0,0 0 0,0 0 0,-1 1 0,1-1 0,0 0 0,0 0 0,-1 1 0,1-1 0,0 0 0,0 0 0,0 1 0,-1-1 1,1 0-1,0 1 0,0-1 0,0 0 0,0 1 0,0-1 0,0 0 0,0 1 0,0 0 0,-14 42 48,13-39-54,-28 147 63,18-83 112,9-67-31,-1-7-73,-1-8-67,4 9-68,-4-10-566,3 15 624,1-1 0,-1 1-1,1 0 1,-1 0-1,1 0 1,0 0 0,-1 0-1,1 0 1,-1 0-1,1 0 1,-1 0 0,1 0-1,-1 0 1,1 0-1,-1 0 1,1 0 0,-1 0-1,1 1 1,-1-1-1,1 0 1,0 0 0,-1 0-1,1 1 1,-1-1-1,1 0 1,0 1-1,-1-1 1,1 0 0,0 1-1,-1-1 1,1 0-1,0 1 1,0-1 0,-1 1-1,1 0 1,-13 14-196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46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0 15203,'-3'8'309,"0"0"-1,0 0 1,0 0-1,1 1 0,0-1 1,1 0-1,0 1 1,0 0-1,1 9 1,-1-4-26,-6 261 454,10-258-731,3-38-5,15-140 321,7-43 1013,-29 277-653,0-57-669,-26 207 83,30-297-150,2 18-13,-1 11-296,1 0 0,13-54-1,-13 125-66,-4 24 160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33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376 1 17900,'-19'23'5447,"-11"9"-3781,-40 47-1370,-140 202 98,178-238-605,32-43 198,0 0 0,0 1 0,-1-1 0,1 0 0,0 0 0,0 1 0,0-1 0,-1 0 0,1 0-1,0 0 1,0 1 0,-1-1 0,1 0 0,0 0 0,0 0 0,-1 0 0,1 0 0,0 1 0,0-1 0,-1 0 0,1 0 0,0 0 0,-1 0 0,1 0 0,0 0-1,-1 0 1,1 0 0,0 0 0,0 0 0,-1 0 0,1 0 0,0 0 0,-1 0 0,1-1 0,0 1 0,0 0 0,-1 0 0,1 0 0,0 0 0,-1 0-1,1-1 1,0 1 0,0 0 0,0 0 0,-1 0 0,1-1 0,0 1 0,0 0 0,0 0 0,-1-1 0,1 1 0,0 0 0,0 0 0,0-1 0,0 1 0,0 0-1,0-1 1,0 1 0,0 0 0,0-1 0,0 1 0,0 0 0,0 0 0,0-1 0,0 1 0,0-1 0,-1-27 469,1 24-588,1-33-12,1-8-40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33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18348,'96'108'6571,"2"-13"-4790,22 23-1394,-114-110-627,1 0 0,-2 0 0,7 10 0,-11-15-260,1 1-1,-1-1 1,1 0 0,-1 0 0,0 1-1,0-1 1,0 4 0,-2-21-356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35.3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53 13123,'7'-25'9848,"-11"41"-8210,-1 1-1342,1 1 0,0 0 0,1 0 1,1 0-1,1 27 0,1-44-286,0 0 0,0 0 0,0 0 1,0 1-1,0-1 0,1 0 1,-1 0-1,0 0 0,1 0 0,-1 0 1,1 0-1,-1 0 0,1 0 0,0 0 1,-1 0-1,1 0 0,0 0 1,0-1-1,0 1 0,-1 0 0,1 0 1,0-1-1,0 1 0,0 0 1,0-1-1,0 1 0,0-1 0,0 0 1,1 1-1,-1-1 0,0 0 0,0 1 1,0-1-1,0 0 0,0 0 1,0 0-1,1 0 0,-1 0 0,0 0 1,0-1-1,0 1 0,2-1 0,5-1 67,0 0-1,-1 0 0,1-1 0,11-6 0,12-10 290,0-1 0,42-36 0,-28 21-41,-45 34-320,1 1 0,0-1 0,-1 0 0,1 1 0,0-1 0,0 0 0,-1 1 0,1-1 0,0 1 0,0-1 0,0 1 0,0-1-1,0 1 1,-1 0 0,1 0 0,0-1 0,0 1 0,0 0 0,0 0 0,0 0 0,0 0 0,0 0 0,0 0 0,0 0 0,0 0-1,0 0 1,0 1 0,2 0 0,-2 0-4,-1 0 0,1 1 0,0 0 0,-1-1 0,1 1-1,-1-1 1,0 1 0,1 0 0,-1-1 0,0 1 0,0 0 0,0-1-1,0 1 1,-1 0 0,1-1 0,-1 4 0,-2 14-36,-4 43-81,7-61 113,0 0 1,0-1-1,-1 1 1,1-1-1,0 1 0,0-1 1,0 1-1,0-1 0,0 1 1,0 0-1,1-1 0,-1 1 1,0-1-1,0 1 0,0-1 1,0 1-1,1-1 0,-1 1 1,0-1-1,0 1 0,1-1 1,-1 1-1,0-1 0,1 1 1,-1-1-1,1 0 1,-1 1-1,0-1 0,1 0 1,-1 1-1,1-1 0,-1 0 1,1 1-1,-1-1 0,1 0 1,0 0-1,-1 0 0,1 0 1,-1 1-1,1-1 0,-1 0 1,1 0-1,-1 0 0,1 0 1,0 0-1,-1 0 0,1-1 1,-1 1-1,1 0 1,-1 0-1,1 0 0,-1 0 1,1-1-1,-1 1 0,1 0 1,-1 0-1,1-1 0,0 0 1,3-1-1,1-1 0,-1 0 1,-1 0-1,1 0 1,4-5-1,14-16 130,29-40 1,-26 21-2499,-19 33 1955,2 0-105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35.8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17828,'6'4'1976,"4"0"-1064,6-1-295,10-3 1119,7 0-448,8 0-352,1-1-127,4-1-377,-2 2-80,-5 0-288,-6 0-192,-9 5-480,-5 0-337,-11 3 1626,-5-4-881,-7 2-33,-3-2-159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1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19436,'-1'1'100,"1"0"0,-1 0 0,0 0 0,0 0 0,1 0 0,-1 0 0,0 1 0,1-1 0,-1 0 0,1 0 0,0 1 0,-1-1 0,1 0 0,0 1 0,0-1 0,0 0 0,0 1 0,0-1 0,0 0 0,0 1 0,0-1 0,0 0 0,1 0 0,-1 1 0,0-1 0,1 0 0,0 0 0,-1 1 0,1-1 0,-1 0 0,1 0-1,0 0 1,2 2 0,-2-2-77,1 1 0,0-1-1,0 0 1,-1 0-1,1 0 1,0 0-1,0 0 1,0 0-1,1 0 1,-1-1-1,0 1 1,0-1 0,0 1-1,0-1 1,1 0-1,-1 0 1,0 0-1,0 0 1,4-1-1,3-2-63,0 0 1,-1 0-1,1-1 0,-1 0 0,0-1 0,0 0 0,-1 0 0,11-9 0,14-9-127,-32 23 167,0 0 0,0-1 0,1 1 0,-1 0 0,0 0 0,1-1 0,-1 1 0,0 0 0,1 0 0,-1 0 0,1 0 0,-1-1 0,0 1 0,1 0 0,-1 0 0,0 0 0,1 0 0,-1 0 0,1 0 0,-1 0 0,0 0 0,1 0 1,-1 0-1,1 0 0,-1 0 0,0 0 0,1 1 0,-1-1 0,1 0 0,-1 0 0,0 0 0,1 0 0,-1 1 0,0-1 0,1 0 0,-1 0 0,0 1 0,0-1 0,1 0 0,-1 1 0,0-1 0,0 0 0,1 1 0,-1-1 0,0 0 0,0 1 0,0-1 0,0 0 0,0 1 0,1-1 0,-1 1 0,0-1 0,0 0 0,0 1 0,0-1 0,0 1 0,0-1 0,0 0 0,0 1 0,0-1 0,-1 1 0,-2 37 117,1-22-69,2-13-69,1 0 1,-1 1 0,1-1 0,-1 0-1,1 0 1,0 0 0,3 6 0,-4-9 3,0 1 0,0-1 0,0 1 1,1-1-1,-1 1 0,0-1 0,1 1 0,-1-1 1,1 1-1,-1-1 0,0 0 0,1 1 1,-1-1-1,1 0 0,-1 1 0,1-1 0,-1 0 1,1 0-1,-1 1 0,2-1 0,-2 0 8,1 0 0,0 0 0,-1-1 0,1 1 0,-1 0 0,1 0-1,0-1 1,-1 1 0,1 0 0,-1-1 0,1 1 0,-1-1 0,1 1 0,-1 0-1,1-1 1,-1 1 0,1-1 0,-1 0 0,0 1 0,1-1 0,-1 1 0,1-2-1,6-10-155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36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17068,'2'20'1864,"11"-9"-976,5-1-288,12-5 905,3-4-249,9-2-312,-2-2-144,2-3-424,-2 0-360,-7-1 24,-6-3-16,-4-3-72,-3 2-104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41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38 19100,'0'0'85,"0"-1"1,-1 0-1,1 1 0,0-1 1,0 0-1,0 1 0,0-1 0,0 0 1,0 0-1,0 1 0,0-1 1,0 0-1,0 1 0,0-1 1,0 0-1,1 1 0,-1-1 0,0 0 1,0 1-1,1-1 0,-1 1 1,0-1-1,1 0 0,-1 1 0,1-1 1,0 0-1,0 0 57,1-1 0,0 1-1,0 0 1,0 0 0,-1 0 0,1 0-1,0 0 1,4-1 0,43-5 1808,-47 7-1792,8-1 155,0 1 1,0 0-1,0 1 1,0 0-1,15 4 1,-23-5-283,0 0 1,0 1 0,1-1-1,-1 1 1,0 0-1,0 0 1,0 0 0,0 0-1,0 0 1,0 0 0,0 1-1,0-1 1,-1 0-1,1 1 1,0 0 0,-1-1-1,1 1 1,-1 0 0,0 0-1,1 0 1,-1 0 0,0 0-1,0 0 1,0 0-1,0 0 1,-1 0 0,1 0-1,-1 1 1,1 2 0,-1-2-26,0-1 0,-1 0 0,1 1 0,-1-1 0,0 0 0,0 0 1,0 1-1,0-1 0,0 0 0,0 0 0,0 0 0,-1 0 0,1 0 1,-1-1-1,1 1 0,-1 0 0,0-1 0,0 1 0,0-1 0,-3 2 1,3-2-12,1 0 1,-1 1-1,0-1 1,0 0 0,1 1-1,-1-1 1,1 1-1,-1-1 1,1 1-1,0 0 1,-1-1 0,1 1-1,0 0 1,0 0-1,0 0 1,1 0-1,-1 0 1,0 0 0,1 0-1,-1 0 1,1 0-1,0 0 1,0 0 0,0 0-1,0 1 1,0-1-1,1 4 1,1 2-16,1 0 0,1 0 0,0-1 0,0 1 0,0-1 1,1 0-1,6 7 0,-5-6 3,-1 0 0,1 0 0,-1 1 0,-1-1 0,4 10 0,-7-14 20,0-1-1,0 0 0,-1 0 1,1 0-1,-1 0 0,0 0 1,0 1-1,0-1 0,0 0 1,-1 0-1,1 0 1,-1 0-1,0 0 0,0 0 1,0 0-1,0 0 0,0 0 1,-1 0-1,-3 5 1,1-2 61,-2 1 0,1-1 0,-1 0 1,0 0-1,0-1 0,0 0 1,-1 0-1,-13 7 0,17-10-21,-1 1-1,0-2 0,0 1 1,0 0-1,0-1 1,0 0-1,-1 0 0,1 0 1,0 0-1,0-1 1,-1 1-1,1-1 0,0 0 1,-1-1-1,1 1 1,0-1-1,-1 0 0,-4-1 1,8 1-70,0 1 0,0 0 0,0-1 1,0 1-1,0-1 0,0 1 0,1-1 0,-1 0 1,0 1-1,0-1 0,1 0 0,-1 1 0,0-1 0,1 0 1,-1 0-1,1 0 0,-1 0 0,1 1 0,-1-1 1,1 0-1,-1 0 0,1 0 0,0 0 0,0 0 0,0 0 1,-1 0-1,1 0 0,0 0 0,0 0 0,0 0 1,0 0-1,1 0 0,-1 0 0,0 0 0,0 0 1,1 0-1,-1 0 0,0 0 0,1 0 0,0-1 0,2-3-35,0 0 0,0 0-1,1 0 1,-1 0 0,7-5-1,15-13-266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41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 18820,'2'-1'269,"0"0"-1,0 1 1,0-1-1,0 0 1,0 1-1,0-1 1,0 1-1,0 0 1,0 0-1,0 0 1,0 0-1,0 0 1,0 0 0,0 0-1,0 1 1,0-1-1,0 1 1,0-1-1,0 1 1,0 0-1,1 1 1,21 4 563,7-4-560,1-1-1,58-6 1,-89 4-264,0 1-1,0 0 1,0 0 0,0 0-1,0 0 1,0 0 0,1 0-1,-1 0 1,0 0-1,0 0 1,0 0 0,0 1-1,0-1 1,0 0 0,0 1-1,0-1 1,0 1 0,0-1-1,0 1 1,1 1 0,-1-1-1,-1-1 0,1 1 1,-1 0-1,0 0 1,1 0-1,-1 0 0,0 0 1,0 0-1,1-1 1,-1 1-1,0 0 0,0 0 1,0 0-1,0 0 1,0 0-1,0 0 0,-1 0 1,1 0-1,-1 1 0,-2 6 32,0 0 0,-1 0 0,0 0 0,-6 9 0,5-8-23,-45 83 90,-52 132 1,78-139-1749,24-85 1599,0 0 0,0 0-1,0 0 1,0 0 0,0 0 0,-1 0-1,1 1 1,0-1 0,0 0-1,0 0 1,0 0 0,0 0-1,-1 0 1,1 0 0,0 0-1,0 0 1,0 0 0,0 0-1,0 0 1,-1 0 0,1 0-1,0 0 1,0 0 0,0 0-1,0 0 1,0 0 0,-1-1 0,1 1-1,0 0 1,0 0 0,0 0-1,0 0 1,0 0 0,0 0-1,-1 0 1,1 0 0,0 0-1,0-1 1,0 1 0,0 0-1,0 0 1,0 0 0,0 0-1,0 0 1,0 0 0,0-1-1,0 1 1,0 0 0,-1 0-1,1 0 1,0 0 0,0 0 0,0-1-1,0 1 1,0 0 0,-5-10-211,-2-6-477,-1-4-143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42.0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40 19268,'5'-8'1977,"5"3"-1129,6 2-304,6 3 1032,1-1-280,4 0-471,6-1-225,3 1-416,-2-1-416,0-2-1385,1 0 1465,-2 1-264,-2-3-168</inkml:trace>
  <inkml:trace contextRef="#ctx0" brushRef="#br0" timeOffset="1">876 9 27254,'5'1'24,"-1"1"-176,2-1-496,-2 0-353,0 1-407,-2-5 1528,8-1-608,0 1-200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43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21 18468,'4'-3'514,"1"0"1,-1 1-1,1 0 0,0 0 0,-1 0 1,1 0-1,0 1 0,0 0 1,0 0-1,0 0 0,0 0 1,1 1-1,6 0 0,1 1-194,0 0 0,0 1 0,-1 0-1,16 5 1,-27-6-307,1-1 0,0 0 0,-1 1 0,1 0 0,-1-1 0,1 1 0,-1 0 0,1-1 0,-1 1 0,0 0 0,1 0 0,-1 0 0,0 0 0,0 1 0,1-1 1,-1 0-1,0 0 0,0 1 0,1 2 0,-2-3-9,0 0 0,0 1 0,0-1 0,0 0 0,0 1 0,0-1 0,0 0 0,0 1 0,0-1 0,-1 0 0,1 0 0,-1 1 0,1-1 1,-1 0-1,1 0 0,-1 0 0,0 1 0,1-1 0,-2 1 0,-5 6-2,-1 0 0,1 0 0,-2-1 0,-14 10 0,16-11 22,-26 18-12,-39 32 1,64-49-16,1 1 0,0 0 0,0 0 0,1 0 0,-1 1 0,-6 13 0,12-21 2,0 1 0,0 0 0,0-1 0,0 1 0,1 0 0,-1 0-1,1 0 1,-1-1 0,1 1 0,-1 0 0,1 0 0,0 0 0,0 0 0,0 0 0,0 0 0,0 0-1,1 0 1,-1 0 0,0-1 0,1 1 0,0 0 0,-1 0 0,1 0 0,0-1 0,0 1-1,0 0 1,0-1 0,0 1 0,0-1 0,0 1 0,1-1 0,-1 1 0,0-1 0,1 0-1,-1 0 1,1 0 0,0 0 0,-1 0 0,4 2 0,2-1-25,-1 0-1,1 0 1,0 0 0,-1 0 0,1-1-1,0 0 1,0-1 0,0 0 0,13-1 0,-4-1-379,-1-1 1,1 0-1,-1-2 1,0 0 0,0 0-1,0-1 1,-1-1-1,14-9 1,-4-1-316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43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15 16724,'0'0'72,"0"0"1,0 0 0,0 0 0,-1 1 509,1-1-510,0 0 1,0 0 0,0 0 0,0 0-1,0 0 1,0 0 0,0 0 0,0 1-1,0-1 1,0 0 0,0 0 0,0 0-1,0 0 1,0 0 0,0 0 0,0 0-1,0 0 1,0 1 0,0-1 0,0 0-1,0 0 1,0 0 0,0 0 0,0 0-1,0 0 1,0 0 0,1 1 655,-1-1-656,0 0 1,0 0 0,0 1 0,0-1-1,0 0 1,0 0 0,0 0 0,0 0-1,0 0 1,1 0 0,-1 0 0,0 0-1,0 0 1,0 0 0,0 0 0,0 0-1,15 3 2310,16-1-527,-10-4-978,39-8 1,11-2-301,-66 13-591,-12 4-26,-15 4-47,10-8 64,0-1 0,1 0-1,-1-1 1,0 0 0,-17-4 0,13 2 30,-1 0 1,-23 0-1,36 3-50,0 1-1,0-1 1,0 0 0,0 1 0,1 0-1,-1 0 1,0 0 0,0 0 0,0 1-1,1 0 1,-1-1 0,1 1 0,-1 1-1,-4 3 1,7-5-30,-1 0 0,1-1 0,0 1 0,0 0 0,0 0 0,0 1 0,0-1 0,1 0-1,-1 0 1,0 0 0,0 1 0,1-1 0,-1 0 0,1 1 0,-1-1 0,1 0 0,-1 1 0,1-1 0,0 1 0,0-1 0,0 0-1,0 1 1,0-1 0,0 1 0,0-1 0,0 1 0,1-1 0,-1 0 0,0 1 0,1-1 0,-1 0 0,1 1 0,0-1 0,-1 0-1,1 1 1,0-1 0,0 0 0,0 0 0,0 0 0,0 0 0,0 0 0,0 0 0,2 2 0,18 5-678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44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9 19300,'-6'2'1977,"0"1"-713,3-2-504,1 1-208,2-1-152,-2 0-384,-2 1 792,7-5-2248,2-3 1192,-2 1-224,-1-1-240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44.6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17 16067,'3'-17'8711,"-8"25"-7426,-6 14-585,-19 41-327,27-56-373,1-1 0,0 0 0,0 1 0,1-1-1,0 1 1,0-1 0,0 1 0,1 6 0,0-11 2,0 0-1,0 0 1,1 0 0,-1 0-1,1-1 1,-1 1 0,1 0-1,-1 0 1,1-1 0,0 1-1,0-1 1,0 1 0,0 0-1,0-1 1,0 0 0,0 1-1,1-1 1,-1 0 0,0 1-1,3 0 1,-1 0-59,-1-1 1,1 0 0,0 0-1,0 0 1,0 0-1,0-1 1,0 1 0,0-1-1,-1 0 1,1 1-1,5-2 1,2 0-553,-1 0 0,1-1 1,-1 0-1,0 0 0,1-1 0,14-8 0,19-14-4362,-41 24 4642,0-1-1,0 1 0,0-1 0,0 1 0,0-1 1,-1 0-1,1 1 0,-1-1 0,1 0 0,-1 0 1,1 0-1,-1 0 0,0-1 0,0 1 0,0 0 1,-1 0-1,1-1 0,0-1 0,-1 4 367,0-1-1,0 1 1,0 0-1,0 0 1,0 0 0,0 0-1,0 0 1,0-1-1,0 1 1,-1 0-1,1 0 1,0 0-1,0 0 1,0 0-1,0 0 1,0 0-1,0 0 1,0-1-1,-1 1 1,1 0-1,0 0 1,0 0-1,0 0 1,0 0 0,0 0-1,-1 0 1,1 0-1,0 0 1,0 0-1,0 0 1,0 0-1,0 0 1,-1 0-1,1 0 1,0 0-1,0 0 1,0 0-1,0 0 1,-1 0-1,1 0 1,0 0-1,0 1 1,0-1 0,0 0-1,0 0 1,0 0-1,-1 0 1,1 0-1,0 0 1,0 0-1,0 0 1,0 1-1,-8 4 1928,2 3-930,-1 0-1,1 0 1,0 1 0,1 0 0,0 0 0,-6 14 0,-18 61 1719,24-67-2707,0 0 0,2 1 0,-3 23 0,8-30-207,-2-11 157,0 0 0,0 0 0,0 1-1,0-1 1,0 0 0,1 0 0,-1 0 0,0 0-1,0 0 1,0 0 0,0 0 0,0 1 0,1-1-1,-1 0 1,0 0 0,0 0 0,0 0 0,0 0-1,1 0 1,-1 0 0,0 0 0,0 0 0,0 0-1,0 0 1,1 0 0,-1 0 0,0 0-1,0 0 1,0 0 0,0 0 0,1 0 0,-1 0-1,0 0 1,0 0 0,0-1 0,0 1 0,1 0-1,-1 0 1,0 0 0,0 0 0,0 0 0,0 0-1,0 0 1,0-1 0,1 1 0,-1 0 0,0 0-1,9-12-319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45.2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0 16972,'-9'2'2224,"9"0"-1016,0 0-463,10-1 1543,7 2-528,8 1-463,3 1-281,5-1-432,7 0-136,-1 1-280,1-1-200,-5-3-696,-5 2-472,-10-4 952,-6-2-152,-12-3-201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45.6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 18956,'12'21'1960,"8"-11"-1135,4-3-337,12-4 832,3-2-168,2-4-824,-1-1-784,-7-13 544,-5-2-160,-7-1-256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1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16964,'1'1'123,"-1"-1"0,1 0-1,-1 1 1,1-1 0,-1 0 0,1 1 0,-1-1 0,1 1 0,-1-1 0,1 1 0,-1-1 0,1 1 0,-1-1 0,0 1 0,1-1 0,-1 1 0,0-1 0,0 1 0,1 0-1,-1-1 1,0 1 0,0 0 0,0-1 0,0 1 0,0 0 0,0-1 0,0 1 0,0-1 0,0 1 0,0 0 0,0 0 0,-6 27 1746,3-16-1068,2-7-582,0 3 80,0-1 0,0 1 0,1 0 0,0 15-1,1-22-281,-1 0 0,0 0 0,0 0-1,0 0 1,1 0 0,-1 0 0,1 0-1,-1 0 1,1 0 0,-1 0 0,1 0-1,-1-1 1,1 1 0,0 0-1,-1 0 1,1 0 0,0-1 0,1 2-1,-1-2-22,0 1 0,1-1-1,-1 0 1,0 1 0,1-1-1,-1 0 1,0 0-1,0 0 1,1 0 0,-1 0-1,0 0 1,1-1 0,-1 1-1,0 0 1,0-1 0,1 1-1,-1-1 1,0 1-1,2-2 1,5-3-109,1-1 0,-1 0-1,1 0 1,-2-1 0,13-13 0,-11 11-57,-29 65-1404,18-51 1476,0 0 0,-1 1 0,1-1 0,-6 8 0,1-6-204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46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99 19276,'1'-3'197,"0"1"1,0-1-1,0 1 0,1-1 0,-1 1 0,1-1 1,-1 1-1,1-1 0,0 1 0,0 0 1,0 0-1,0 0 0,0 0 0,0 1 0,0-1 1,1 0-1,2-1 0,48-22 1374,-48 23-1271,12-5 221,1 0 0,27-5 0,-41 11-464,0 0-1,1 0 0,-1 1 1,1-1-1,-1 1 0,1 0 1,-1 0-1,1 0 0,-1 1 1,1 0-1,-1 0 0,1 0 1,-1 0-1,0 1 0,0-1 0,5 4 1,-7-4-47,-1 0-1,0 0 1,0 0 0,0 1 0,0-1 0,0 0-1,0 1 1,0-1 0,0 1 0,-1-1-1,1 1 1,-1-1 0,1 1 0,-1-1 0,1 1-1,-1 0 1,0-1 0,0 1 0,0 0 0,0-1-1,0 1 1,0-1 0,0 1 0,-1 0 0,1-1-1,0 1 1,-1-1 0,1 1 0,-2 2-1,-2 4-1,0 0-1,0 0 0,-1 0 0,-6 7 0,-15 18-7,-48 47-1,49-55 6,1 0 0,2 1 0,-26 39 0,45-61-7,1 0 0,-1 1 0,1-1 0,0 0 0,1 1 0,-1-1 0,1 1 0,-1 9 0,2-13-3,0 0 0,0 1 1,0-1-1,0 0 0,0 0 1,0 1-1,1-1 0,-1 0 0,1 0 1,-1 1-1,1-1 0,-1 0 0,1 0 1,0 0-1,-1 0 0,1 0 1,0 0-1,0 0 0,0 0 0,0 0 1,0 0-1,0 0 0,0 0 1,0-1-1,0 1 0,0 0 0,0-1 1,1 1-1,-1-1 0,0 1 0,0-1 1,1 0-1,-1 1 0,0-1 1,2 0-1,5 1-173,-1 0-1,0-1 1,0 0 0,0 0 0,0-1-1,1 0 1,-1 0 0,0-1 0,11-3 0,0-2-172,-1-1 0,25-14 1,1-5-177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47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280 17 19876,'-3'-2'187,"-1"0"0,1 0 0,0 0 0,-1 1 0,0-1 0,1 1 0,-1 0 0,1 0 0,-1 0 0,0 0 0,0 1 0,0 0 0,1 0 0,-1 0 0,0 0 0,0 0 0,0 1-1,1 0 1,-5 1 0,-3 0 38,1 1-1,0 1 0,0 0 0,0 0 0,-15 10 0,16-8-172,0 1 0,0 0 0,-13 14 0,19-19-51,1 1 1,-1 0-1,1 0 0,0 0 0,0 0 0,0 1 0,0-1 0,0 0 1,1 1-1,0 0 0,-1-1 0,2 1 0,-1 0 0,-1 5 0,2-8 3,0 0-1,0-1 0,1 1 0,-1 0 0,0-1 0,0 1 0,0 0 1,1-1-1,-1 1 0,0 0 0,0-1 0,1 1 0,-1-1 0,1 1 1,-1-1-1,0 1 0,1-1 0,-1 1 0,1-1 0,-1 1 1,1-1-1,0 0 0,-1 1 0,1-1 0,-1 0 0,1 1 0,0-1 1,-1 0-1,1 0 0,-1 1 0,1-1 0,0 0 0,-1 0 0,1 0 1,0 0-1,0 0 0,-1 0 0,1 0 0,0 0 0,-1-1 0,1 1 1,-1 0-1,2 0 0,30-10 124,-18 2-63,-1 1 0,1-2 0,-2 1 0,14-13 0,26-18 137,-52 39-200,1 0-1,-1-1 1,0 1 0,0 0-1,1 0 1,-1 0-1,0-1 1,1 1 0,-1 0-1,0 0 1,0 0-1,1 0 1,-1 0 0,0 0-1,1 0 1,-1 0 0,0 0-1,1 0 1,-1 0-1,0 0 1,1 0 0,-1 0-1,0 0 1,1 0-1,-1 0 1,0 0 0,0 0-1,1 0 1,-1 1-1,0-1 1,1 0 0,-1 0-1,0 0 1,0 0-1,1 1 1,-1-1 0,0 0-1,0 0 1,0 1-1,1-1 1,-1 0 0,0 0-1,0 1 1,0-1-1,0 0 1,1 1 0,-1-1-1,0 0 1,0 1-1,0-1 1,0 0 0,0 0-1,0 1 1,0-1 0,0 0-1,0 1 1,0-1-1,0 0 1,0 1 0,0-1-1,0 0 1,-1 1-1,-2 29 1,1-19 2,-1 11-9,1-1 1,2 1 0,0 0 0,3 22 0,-2-36 5,0-1 0,1 1 0,0-1 1,1 0-1,-1 0 0,1 0 0,1 0 0,-1 0 0,1-1 0,0 0 0,1 1 0,-1-1 0,1-1 0,0 1 0,8 6 1,-12-12 1,-1 0 1,1 1 0,-1-1 0,1 0 0,-1 1 0,1-1 0,-1 0-1,1 1 1,-1-1 0,0 1 0,1-1 0,-1 1 0,0-1 0,1 1 0,-1-1-1,0 1 1,0-1 0,1 1 0,-1 0 0,0-1 0,0 1 0,0-1-1,0 1 1,0 0 0,0-1 0,0 1 0,0-1 0,0 1 0,0 0 0,0-1-1,0 1 1,0-1 0,-1 1 0,1-1 0,0 1 0,0 0 0,-1-1-1,1 1 1,0-1 0,-1 1 0,1-1 0,0 0 0,-1 1 0,1-1-1,-1 1 1,1-1 0,-1 0 0,1 1 0,-1-1 0,0 1 0,-33 14 325,27-12-254,-57 18 374,-132 27 1,196-48-751,0 0 272,0-1 0,0 1 0,0 0-1,0 0 1,0 0 0,0 0 0,0 0 0,0 0-1,0 0 1,0 0 0,0 0 0,7-5-588,4-1 316,6-5-288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53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74 18796,'6'-24'1805,"-4"16"-1091,0 0-1,0 0 1,1 0 0,4-10-1,-7 55 729,-57 263-1012,3-29-289,54-259-65,4-21-15,7-27 28,59-195 199,-49 174-247,2 1-1,31-54 1,-50 102-40,1-1 0,1 1 1,-1 0-1,1 1 0,0 0 0,1 0 1,0 0-1,13-10 0,-16 15 0,-1 0 1,1 0-1,0 0 0,0 0 0,0 1 0,0-1 0,1 1 0,-1 0 0,0 0 0,0 1 1,1 0-1,-1-1 0,0 1 0,1 1 0,-1-1 0,0 0 0,1 1 0,-1 0 0,0 0 1,0 1-1,6 2 0,-3-2-4,-1 2 1,0-1-1,1 1 1,-1 0-1,-1 0 1,1 0-1,-1 1 1,10 10-1,-14-14 6,1 1-1,-1 0 1,1 0-1,-1 0 0,0 0 1,0 0-1,0 0 1,0 0-1,0 0 0,0 0 1,0 1-1,-1-1 1,1 0-1,-1 1 0,0-1 1,0 0-1,0 1 1,0-1-1,0 0 0,0 1 1,0-1-1,-1 0 1,1 0-1,-1 1 0,0-1 1,0 0-1,0 0 1,0 0-1,0 0 0,-1 2 1,-4 4 29,0-1 1,-1-1 0,0 0-1,0 0 1,0 0-1,0 0 1,-1-1-1,0-1 1,-13 7 0,7-5-44,0-1 1,0 0 0,0-1-1,-1 0 1,-16 1 0,28-4-101,0-1 1,0 0 0,0 0-1,0 0 1,0 0-1,0 0 1,0-1 0,-4 0-1,6 0 70,0 1-1,0-1 0,0 0 1,0 1-1,0-1 0,0 0 1,0 1-1,0-1 1,0 0-1,0 0 0,1 0 1,-1 0-1,0 0 0,1 0 1,-1 0-1,1 0 1,-1 0-1,1 0 0,-1 0 1,1 0-1,0 0 0,-1-2 1,0-7-381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54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49 14723,'0'-1'571,"8"-24"6469,-1 241-4139,-7-212-2883,0-1 0,1 1 0,-1 0 0,1-1 0,0 1 0,0-1 0,0 1 0,3 3 0,-4-6-6,0-1-1,1 1 0,-1 0 0,1-1 1,0 1-1,-1-1 0,1 1 1,-1-1-1,1 1 0,0-1 1,-1 1-1,1-1 0,0 0 1,0 1-1,-1-1 0,1 0 1,0 0-1,0 0 0,0 1 0,-1-1 1,1 0-1,0 0 0,0 0 1,0 0-1,-1 0 0,1 0 1,0-1-1,0 1 0,0 0 1,-1 0-1,1-1 0,0 1 0,0 0 1,-1-1-1,1 1 0,0 0 1,-1-1-1,1 1 0,0-1 1,-1 1-1,1-2 0,11-6 205,-1-1 0,-1-1 0,0 0-1,17-21 1,31-51 666,-43 59-669,-5 8-73,-8 10-100,1 0 0,0 0 1,0 1-1,1-1 0,-1 1 0,1 0 0,0 0 0,5-4 0,-9 8-39,0 0 0,1 0 0,-1 0-1,0 0 1,0 0 0,0-1-1,1 1 1,-1 0 0,0 0 0,0 0-1,1 0 1,-1 0 0,0 0-1,0 0 1,0 0 0,1 0 0,-1 0-1,0 0 1,0 0 0,1 0-1,-1 0 1,0 0 0,0 0 0,1 0-1,-1 0 1,0 0 0,0 0 0,0 1-1,1-1 1,-1 0 0,0 0-1,0 0 1,0 0 0,1 0 0,-1 1-1,0-1 1,0 0 0,0 0-1,0 0 1,0 0 0,1 1 0,-1-1-1,0 0 1,0 0 0,0 1-1,0-1 1,0 0 0,0 0 0,0 0-1,0 1 1,0-1 0,0 0-1,0 1 1,1 13-32,-1-12 29,-2 27-54,0 38-175,2-67 228,0 1 0,0-1-1,0 0 1,0 1 0,0-1 0,0 0 0,0 0-1,0 1 1,0-1 0,1 0 0,-1 1 0,0-1 0,0 0-1,0 0 1,0 1 0,0-1 0,1 0 0,-1 0-1,0 1 1,0-1 0,0 0 0,1 0 0,-1 0-1,0 1 1,0-1 0,0 0 0,1 0 0,-1 0-1,0 0 1,1 0 0,-1 0 0,0 1 0,0-1-1,1 0 1,-1 0 0,13-4-22,9-12 42,-5-3 108,25-33 0,-26 30-166,22-22 0,-29 36-3061,-6 3 2458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55.3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 21221,'0'6'1816,"2"1"-1224,6-4-256,9 0 912,8-3-343,6-1-361,8-5-128,4-3-136,0 1-48,-2 1-272,-3-3-208,-7 2-632,-2 7-393,-18-2 1009,-9 3-248,-18 7-208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55.7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38 19524,'17'5'2353,"3"-5"-1577,7-5-328,1 0 1192,5-3-680,0 1-383,-3 0-1081,-4 3-1409,-15 1 1625,-10 3-256,5-3-272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56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134 22 19868,'4'-5'1142,"8"-11"489,-7 15-450,-3 11 801,-5 9-1699,-1 0-1,-1 0 1,0-1-1,-1 1 1,-16 31-1,13-29-172,-26 56-16,16-38-73,-27 80 1,45-118-22,1 0 1,0 1-1,-1-1 0,1 0 1,0 1-1,0-1 0,0 0 1,0 1-1,0-1 1,0 0-1,0 1 0,0-1 1,0 0-1,0 1 0,1-1 1,-1 0-1,1 1 1,-1-1-1,1 0 0,-1 0 1,1 0-1,0 0 0,1 2 1,-1-2 1,1 0 1,-1 0 0,1 0 0,0 0-1,0 0 1,-1 0 0,1-1-1,0 1 1,0 0 0,0-1 0,0 0-1,0 1 1,0-1 0,2 0-1,8 0 35,1-1 0,-1 0-1,25-6 1,-32 6-20,28-7-426,58-20-1,-82 25 80,0-1 0,-1 0 0,1 0 0,-1-1 0,0 0 0,0-1 0,0 0 0,-1 0 0,0-1 0,0 1 0,7-11 0,-1-4-613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5:57.2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177 1 17764,'-9'27'1936,"-3"7"-1072,-4 8-271,-4 6 1071,-2 1-360,2 3-336,0 1-215,1-6-737,5-1-465,3-12 497,2-11-136,5-13-176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18.5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39 16259,'1'-2'181,"-1"1"0,1 0 0,0 0-1,0 0 1,-1 0 0,1 0 0,0 0-1,0 0 1,0 0 0,0 0 0,0 0-1,0 0 1,2 0 0,-3 1-116,1 0 1,-1 0-1,0 0 0,1 0 1,-1 0-1,0 0 1,0 0-1,1 0 0,-1 0 1,0 1-1,0-1 1,1 0-1,-1 0 0,0 0 1,0 0-1,0 1 1,1-1-1,-1 0 0,0 0 1,0 1-1,0-1 1,0 0-1,1 0 0,-1 1 1,0-1-1,0 0 1,0 0-1,0 1 0,0-1 1,0 0-1,0 1 1,0-1-1,0 0 0,0 1 1,0-1-1,-1 39 2449,-28 111-1611,-1 5-831,29-153-44,1 0 0,0 1 0,-1-1 0,1 0-1,0 1 1,0-1 0,0 0 0,1 1 0,-1-1-1,1 0 1,-1 0 0,1 1 0,0-1 0,0 0-1,0 0 1,0 0 0,2 3 0,-3-4-4,1-1 0,0 0 0,-1 1 0,1-1 0,0 1 0,-1-1 0,1 0 0,0 1 0,0-1 0,0 0 0,-1 0 0,1 0 0,0 0 0,0 1 0,0-1 0,-1 0 0,1 0 1,0-1-1,1 1 0,1 0 42,0-1 1,-1 0 0,1 0-1,0 0 1,0-1 0,-1 1 0,4-3-1,20-13 542,-2-2 0,35-34 0,40-51 697,-88 93-1186,6-8 31,32-34 108,46-65-1,-88 103-1241,-8 13-75,-6 8 532,-4 11-70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18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20196,'5'6'2161,"3"3"-1289,-2-2-384,4 4 1128,2 2-279,-4 3-633,2 1-488,-3 2-912,2-1-537,-3 0 1001,1-6-192,1-3-224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2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32 14347,'12'-6'1383,"0"1"0,1 0 1,-1 1-1,1 0 0,22-3 0,-30 7-1177,0-1-1,0 1 1,0 0-1,0 1 1,0-1-1,0 1 1,0 0-1,5 2 1,-7-2-137,-1 0 0,1 0 1,-1 0-1,1 0 0,-1 1 0,0-1 0,0 1 0,0-1 1,0 1-1,0 0 0,0 0 0,0 0 0,-1 0 1,1 0-1,-1 1 0,2 2 0,-2-2-55,0 0-1,0 0 1,0 0-1,-1 0 1,1 0-1,-1 1 1,0-1-1,0 0 0,0 0 1,0 0-1,-1 0 1,1 1-1,-1-1 1,0 0-1,0 0 1,0 0-1,0 0 1,-1 0-1,1-1 1,-1 1-1,0 0 1,1 0-1,-5 3 1,1 0-2,1-1 1,-1 1-1,-1-1 1,1 0 0,-1-1-1,1 1 1,-1-1-1,-1-1 1,-8 5 0,26-1-27,0 1 0,0-1 0,-1 2 0,12 11 0,-19-17 8,-1 1 1,1-1-1,-1 1 0,0-1 0,0 1 1,0 0-1,-1 0 0,1 0 0,-1 0 0,0 0 1,0 0-1,0 0 0,-1 0 0,1 0 0,-1 8 1,-1-9 4,1 0 1,-1 0-1,0 0 0,1 0 1,-2 0-1,1 0 1,0 0-1,-1 0 0,1-1 1,-1 1-1,0 0 1,0-1-1,0 0 1,0 1-1,0-1 0,0 0 1,-1 0-1,1 0 1,-1 0-1,1 0 0,-4 1 1,0 0 36,-1 0-1,1 0 1,-1-1 0,0 0 0,0 0-1,0-1 1,0 1 0,0-2-1,0 1 1,0-1 0,-11 0 0,13-1-156,0 0 0,0 0 1,-1 0-1,1 0 1,0-1-1,1 1 0,-1-1 1,0-1-1,1 1 1,-1-1-1,1 1 1,-1-1-1,1-1 0,0 1 1,1 0-1,-6-7 1,8 9 80,0 0 0,1 0 1,-1 0-1,1 0 1,-1 1-1,1-1 1,0 0-1,-1 0 1,1 0-1,0 0 0,0 0 1,-1 0-1,1 0 1,0 0-1,0 0 1,0 0-1,0-1 1,0 1-1,1 0 0,-1 0 1,0-1-1,8-8-530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19.3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 17964,'16'21'2056,"-13"5"-1168,-6 0-399,-1 13 1383,-8 1-720,-2 3-440,3 6-240,-2-4-472,0-4-200,3-6-496,3-4-272,-3-13-440,7-6 1048,0-15-312,0-7-201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19.6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80 18452,'6'-7'564,"0"0"1,1 1-1,0-1 0,0 1 1,0 1-1,1-1 0,0 1 1,0 0-1,0 1 0,1 0 1,0 0-1,-1 1 0,11-2 1,-12 3-445,0 1 1,1 0 0,-1 0-1,1 1 1,-1 0 0,1 0 0,-1 0-1,1 1 1,-1 1 0,1-1-1,-1 1 1,0 0 0,0 1 0,0 0-1,0 0 1,12 7 0,-16-8-111,1 1 1,-1-1 0,0 1-1,0 0 1,0 0-1,0 0 1,0 0 0,0 0-1,-1 1 1,0-1-1,0 1 1,0-1-1,0 1 1,0 0 0,-1 0-1,3 8 1,-3-6 3,-1 1 1,0-1-1,1 0 0,-2 1 1,1-1-1,-1 0 1,0 1-1,0-1 0,-1 0 1,-3 7-1,-2 5 62,-1-1 1,-1 0-1,0-1 0,-1 0 0,-1-1 1,-20 22-1,24-30-38,6-6-23,-1 1 1,1-1 0,0 0 0,0 0 0,0 0 0,0 1-1,0-1 1,0 0 0,0 1 0,1-1 0,-1 1-1,0 1 1,1-2-11,1 0 0,-1 0 0,1 0 0,-1 0 0,1 0 0,0-1 0,-1 1 0,1 0 0,0-1 0,0 1 0,0 0 0,-1-1 1,1 1-1,0-1 0,0 1 0,0-1 0,0 0 0,0 1 0,0-1 0,0 0 0,0 0 0,2 1 0,9 3 26,0 1 0,0 1 0,0 0 0,0 1 0,-1 0 0,0 1 0,-1 0 1,15 14-1,-8-4-417,0 1 0,-2 1-1,20 31 1,-35-51 346,0 0-1,0 0 1,0 0-1,-1 0 1,1 0-1,0 0 1,0 0-1,0 0 1,0 0-1,0-1 1,0 1-1,0 0 1,0 0-1,0 0 1,0 0-1,0 0 1,0 0-1,0 0 1,0 0-1,0 0 1,0 0-1,0-1 1,1 1-1,-1 0 1,0 0-1,0 0 1,0 0-1,0 0 1,0 0-1,0 0 1,0 0 0,0 0-1,0 0 1,0 0-1,0 0 1,0 0-1,0 0 1,0 0-1,0-1 1,1 1-1,-1 0 1,0 0-1,0 0 1,0 0-1,0 0 1,0 0-1,0 0 1,0 0-1,0 0 1,0 0-1,0 0 1,1 0-1,-1 0 1,0 0-1,0 0 1,0 0-1,0 0 1,0 0-1,0 0 1,0 0-1,0 1 1,0-1-1,0 0 1,0 0-1,0 0 1,1 0-1,-1-7-176,0-6-587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20.4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61 15699,'1'-1'289,"-1"0"-1,1 0 0,0 0 1,-1-1-1,1 1 0,0 0 1,0 0-1,0 1 0,0-1 1,0 0-1,0 0 0,0 0 1,1 0-1,-2 1-195,1 0 0,-1 0 0,0 0 0,0 0 0,1 0 1,-1 0-1,0 0 0,0 0 0,1 0 0,-1 1 0,0-1 0,0 0 0,1 0 0,-1 0 0,0 0 0,0 0 0,0 1 0,1-1 0,-1 0 0,0 0 0,0 1 1,0-1-1,1 0 0,-1 0 0,0 0 0,0 1 0,0-1 0,0 0 0,0 1 0,0-1 0,0 0 0,0 0 0,0 1 0,0-1 0,0 0 0,3 39 3034,-3-31-3297,-2 48 769,0-25-466,3 37 0,-1-67-121,0 0-1,0 0 1,0 0 0,0 0-1,1 0 1,-1 0-1,0 0 1,0-1-1,1 1 1,-1 0-1,0 0 1,1 0-1,-1 0 1,1 0-1,-1 0 1,1-1-1,-1 1 1,1 0-1,0-1 1,-1 1 0,1 0-1,0-1 1,0 1-1,-1 0 1,3 0-1,-2-1 12,0 0 0,1 0 0,-1 0 0,0 0 0,1 0 0,-1 0 0,0 0 0,1-1 0,-1 1-1,0 0 1,1-1 0,-1 1 0,0-1 0,0 0 0,3 0 0,4-5 130,1 0 0,-1-1 0,12-12 0,120-131 1473,-139 148-1610,1 1 0,0-1 0,-1 1 0,1 0 1,0-1-1,0 1 0,-1 0 0,1 0 0,0 0 0,0 0 0,3-1 0,-5 2-13,1 0 1,-1 0-1,0 0 0,1 0 0,-1 0 0,0 0 0,1 0 0,-1 0 0,0 1 0,1-1 0,-1 0 0,0 0 1,0 0-1,1 0 0,-1 0 0,0 0 0,1 1 0,-1-1 0,0 0 0,0 0 0,1 1 0,-1-1 1,0 0-1,0 0 0,1 1 0,2 15 6,-11 40-34,5-43 25,1 1 0,0 26-1,2-39 3,0-1-1,-1 1 1,1-1-1,0 1 1,0-1-1,0 1 1,0-1-1,0 1 1,1-1-1,-1 1 1,0-1-1,0 1 1,0-1-1,0 1 1,0-1-1,1 1 1,-1-1-1,0 0 1,0 1-1,1-1 1,-1 1-1,0-1 1,1 0-1,-1 1 1,0-1-1,1 0 1,-1 1-1,0-1 1,1 0-1,-1 0 1,1 1-1,-1-1 1,1 0-1,-1 0 1,1 0-1,-1 0 1,1 1-1,1-2 7,0 1-1,-1-1 0,1 1 1,0-1-1,-1 1 1,1-1-1,-1 0 1,1 0-1,-1 0 1,1 0-1,0-1 1,34-33 132,49-79 63,-51 63-2865,-31 47 2210,3-7-188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09.6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 1 18900,'-10'23'2088,"-9"8"-1159,2 8-393,-3 1 1200,1 12-512,2 2-391,1 1-193,7-2-336,1-5-160,6-8-216,2-5-96,2-9-352,-1-5-240,-1-7-417,-3-5-271,-5-9 952,-4-9-256,-2-6-153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10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59 19076,'2'-4'202,"0"1"-1,0-1 1,1 1-1,-1-1 1,1 1-1,0 0 1,0 0 0,0 0-1,0 0 1,0 1-1,1-1 1,-1 1-1,1 0 1,5-3 0,-3 3 55,1 0 0,0 0 0,0 0 1,-1 1-1,1 0 0,0 0 0,14 1 0,-1 1 11,0 2-1,0 0 0,0 2 0,0 0 0,19 8 0,-24-7-226,1 0-1,-2 1 1,1 1-1,-1 0 1,0 1-1,-1 0 1,15 14-1,-24-20-31,-1 1 0,1 0 0,-1 0 0,0 0-1,0 1 1,0-1 0,-1 1 0,1 0 0,-1-1-1,0 1 1,2 7 0,-4-8 7,1 0-1,-1-1 1,0 1 0,0 0-1,0 0 1,-1-1-1,1 1 1,-1 0 0,0-1-1,0 1 1,0 0-1,0-1 1,-1 1 0,1-1-1,-1 0 1,0 1-1,-4 4 1,-2 1 11,0 1 0,-1-1 0,0-1 0,-1 0 0,0 0 0,0-1 0,0 0 0,-1-1 0,0 0 0,0-1 0,-1 0 0,1 0 0,-1-2 0,0 1 0,-1-2 0,1 1 0,0-2 0,-1 1 0,-21-2 0,32 0-139,0 0 1,0 0-1,-1 0 0,1-1 1,0 1-1,0-1 0,0 1 0,0-1 1,0 0-1,0 0 0,0 0 1,0 0-1,1 0 0,-4-2 0,4 2 73,1 0-1,-1 0 0,0 0 1,1 0-1,-1-1 0,1 1 1,0 0-1,-1 0 0,1 0 0,0 0 1,0 0-1,-1-1 0,1 1 1,0 0-1,0 0 0,1 0 1,-1 0-1,0-1 0,0 1 0,0 0 1,1 0-1,-1 0 0,1 0 1,-1 0-1,1 0 0,-1 0 1,2-2-1,15-18-579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10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191 1 19268,'-3'23'2001,"-13"11"-1233,-8 3-352,-2 8 1136,2 5-584,0 3-336,3 1-191,4-5-481,3-3-281,7-10-431,4-6-240,1-9-376,1-8 984,-3-13-328,-1-4-201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10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17812,'16'-2'760,"0"1"1,1 0-1,-1 2 1,0 0-1,1 0 1,-1 1-1,21 6 1,-15-1-184,1 1-1,-1 0 1,0 2 0,28 16 0,-43-22-519,0 0 0,-1 1 0,1 0 0,-1 0 0,0 0-1,-1 1 1,11 12 0,-15-16-53,1 1 1,0-1-1,-1 1 0,0-1 0,0 1 1,0 0-1,0 0 0,0 0 0,0 0 0,-1-1 1,1 1-1,-1 0 0,0 0 0,0 0 1,0 0-1,0 0 0,-1 0 0,1 0 0,-1 0 1,0 0-1,1 0 0,-1-1 0,-1 1 1,-1 4-1,-6 7 56,-1 0 1,0-1 0,-1 0-1,0-1 1,-17 15 0,12-12 72,0 0 1,-15 21-1,30-34-127,-1 0-1,1-1 0,0 1 0,-1 0 0,1 0 1,0 0-1,0 0 0,0 0 0,0 0 1,1 0-1,-1 0 0,0 0 0,1 1 0,0-1 1,-1 0-1,1 0 0,0 0 0,0 1 0,0-1 1,1 0-1,-1 0 0,0 0 0,1 1 1,0-1-1,-1 0 0,1 0 0,0 0 0,0 0 1,0 0-1,0 0 0,0 0 0,1-1 1,-1 1-1,0 0 0,1-1 0,0 1 0,-1 0 1,1-1-1,3 2 0,2 2-217,0-1-1,1 0 1,0-1 0,0 0-1,0 0 1,0 0-1,0-1 1,18 2 0,27 2-559,-25-3 291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11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 22021,'3'29'2957,"-3"-25"-2732,0 0 1,0-1-1,0 1 0,1 0 1,-1-1-1,1 1 0,1 3 1,-1-6-197,-1 0 1,1 1-1,0-1 1,0 0-1,-1 0 1,1 0-1,0-1 1,0 1 0,0 0-1,0 0 1,0 0-1,0-1 1,0 1-1,1-1 1,-1 1-1,0-1 1,0 1-1,0-1 1,1 1-1,-1-1 1,0 0-1,0 0 1,1 0-1,-1 0 1,2 0 0,2 0-18,1 0 0,-1 0 0,0-1 0,0 0 0,0 0 0,0 0 0,1-1 0,-2 0 0,9-3 0,38-28 19,-42 27-34,-1 0 0,1 0 0,0 1-1,0 0 1,1 1 0,14-6 0,-24 10 2,1 0 1,-1 0-1,0 0 1,1 0-1,-1 1 0,1-1 1,-1 0-1,0 0 1,1 0-1,-1 0 0,0 0 1,1 1-1,-1-1 1,1 0-1,-1 0 1,0 0-1,0 1 0,1-1 1,-1 0-1,0 1 1,1-1-1,-1 0 0,0 1 1,0-1-1,0 0 1,1 1-1,-1-1 1,0 0-1,0 1 0,0-1 1,0 1-1,0-1 1,0 0-1,1 1 0,-1-1 1,0 1-1,0-1 1,0 1-1,-1-1 0,1 0 1,0 1-1,0-1 1,0 1-1,0-1 1,0 1-1,-4 24-11,3-22 6,-4 25-9,1-10 92,-4 37-1,8-53-62,0-1 0,0 1-1,0-1 1,0 1 0,0-1 0,0 1-1,0-1 1,0 0 0,1 1-1,-1-1 1,0 1 0,1-1 0,0 0-1,-1 1 1,1-1 0,0 0 0,-1 0-1,1 1 1,0-1 0,0 0-1,2 2 1,-2-3 4,1 1 0,-1-1 0,0 1 0,1-1 0,-1 1 0,1-1 0,-1 0 0,1 0 0,-1 0 0,1 1-1,-1-2 1,1 1 0,-1 0 0,1 0 0,-1 0 0,1-1 0,1 0 0,5-1 53,-1-1-1,1-1 1,-1 1-1,0-1 1,0-1 0,9-7-1,3-3-2,-4 4-211,0-2-1,0 1 0,-1-2 0,18-22 0,-32 35 72,1 0 1,0 0-1,-1 1 0,1-1 0,-1 0 0,0 0 0,1 0 0,-1 0 1,0 0-1,1 0 0,-1 0 0,0 1 0,0-1 0,0 0 0,0 0 0,0 0 1,0-2-1,-3 3-364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22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42 23365,'8'-1'1768,"7"-4"-1376,3 1-175,9-3 503,6-3-200,8 5-152,0 3-192,-2-3-368,-2 2-232,-8 8-777,-6-1 25,-15-4 824,-6 3-248,-11-7-248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22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 19684,'8'11'1945,"10"-6"-1185,5 0-320,5-3 776,2-4-112,6-3-479,1 1-489,-2-3 832,-5-3-824,-7 5-72,-6-5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2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19084,'16'7'423,"-1"-2"-1,1 0 1,0-1-1,1 0 1,-1-2 0,1 0-1,-1 0 1,19-2-1,45 6-224,-78-6-186,-1 0-1,0 0 1,0 0-1,0 0 1,0 1-1,0-1 1,0 0 0,0 1-1,0-1 1,0 1-1,0-1 1,0 1-1,-1 0 1,1-1 0,0 1-1,0 0 1,0 0-1,-1-1 1,1 1 0,0 0-1,-1 0 1,1 1-1,0 0 17,0 0 0,-1 0 0,1 0 0,-1 0 0,0 0 0,0 0 0,0 0 0,0 0 0,0 0 0,0 0 0,-1 3 0,-2 6 129,0 0 1,-1-1-1,-8 17 1,8-20-86,-31 67 496,2-6-476,-32 94-1,60-153-1404,-2-17 702,-1-4 24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29.0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 15779,'0'-1'209,"0"0"0,0 1-1,0-1 1,0 0-1,0 0 1,0 1 0,0-1-1,0 0 1,0 1 0,0-1-1,0 0 1,1 0-1,-1 1 1,0-1 0,1 0-1,-1 1 1,0-1-1,1 1 1,-1-1 0,1 0-1,-1 1 1,1-1 0,-1 1-1,1-1 1,-1 1-1,1-1 1,-1 1 0,1 0-1,1-1 1,20-10 2713,-13 11-2786,1-1 0,-1 1 1,1 0-1,-1 1 0,1 0 0,-1 1 1,0 0-1,1 0 0,-1 1 0,0 0 0,-1 1 1,1-1-1,13 10 0,-21-13-135,-1 1 0,1-1 0,0 1 0,-1-1 0,1 1 0,-1 0 0,1-1 0,-1 1 0,1 0 0,-1 0 0,0-1 0,1 1 0,-1 0 0,0 0 0,0-1 0,1 1 0,-1 0 0,0 0 0,0 0 0,0 0 0,0-1 0,0 1 0,0 0 0,0 0 0,0 0 0,0 0 0,-1-1 1,1 1-1,0 0 0,0 0 0,-1 0 0,1-1 0,-1 1 0,1 0 0,0-1 0,-1 1 0,1 0 0,-1-1 0,0 1 0,0 0 0,-30 28 21,24-24-21,-8 7 11,3-3 0,1 1 0,-18 19 0,27-27-11,0-1 1,1 1-1,-1 0 0,1 0 1,-1 0-1,1 0 1,0 0-1,0 1 0,0-1 1,0 0-1,0 1 0,0-1 1,1 0-1,-1 1 0,1-1 1,0 1-1,0-1 0,0 0 1,0 1-1,0-1 0,0 1 1,1-1-1,0 4 0,1-2-1,0-1 0,0 0-1,1-1 1,-1 1 0,1 0-1,-1-1 1,1 1 0,0-1-1,0 0 1,0 0 0,0 0-1,1 0 1,-1-1-1,0 1 1,5 0 0,-3 0-1,-1 0 0,0 0 1,1 0-1,-1 1 1,0-1-1,0 1 0,0 0 1,-1 0-1,7 7 0,-6-4 5,-1 0 0,0 0 0,-1 0 0,0 0 0,0 1 0,0-1 0,0 1 0,-1-1 0,0 1 0,-1 0 0,1-1 0,-1 1 0,-1 0 0,1-1 0,-1 1 0,0-1 0,-1 1 0,0-1 0,0 1 0,0-1 0,0 0 0,-7 11 0,8-16 54,0 1-1,-1 0 0,1-1 1,-1 1-1,1-1 0,-1 1 0,0-1 1,0 0-1,0 0 0,1 0 1,-1 0-1,0 0 0,0 0 0,0 0 1,0-1-1,-1 1 0,1-1 0,0 1 1,0-1-1,0 0 0,0 0 1,-1 0-1,1 0 0,0 0 0,0-1 1,0 1-1,0 0 0,0-1 1,0 0-1,0 1 0,0-1 0,0 0 1,-3-2-1,2 2-147,0-1-1,-1 0 1,1 0 0,0 0 0,0 0-1,0 0 1,0-1 0,1 1 0,-1-1 0,1 0-1,-1 0 1,1 0 0,0 0 0,0 0-1,1 0 1,-1 0 0,0-1 0,1 1-1,-2-6 1,3 8 41,0 0 0,0-1 0,0 1 0,0 0 0,1-1 0,-1 1 0,0 0 0,0-1 0,1 1 0,-1 0 0,1-1 0,-1 1 0,1 0 0,0 0 0,-1 0 0,1-1 0,0 1 0,1-1 0,13-18-594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29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75 17172,'13'-8'2127,"0"1"1,27-9 0,31-4 390,75 0-2081,-128 18-276,-15 2-156,0-1 1,0 1-1,0 0 1,0 0-1,0 0 1,0 0-1,0 1 1,0-1-1,-1 1 1,1-1-1,0 1 1,5 2-1,-7-2-3,-1 0 0,1 0 0,0 0 0,0 0 0,0 0 0,-1 1 0,1-1 0,-1 0 0,1 0 0,-1 0 0,1 1 0,-1-1 0,0 0-1,0 0 1,1 1 0,-1-1 0,0 0 0,0 1 0,0-1 0,0 0 0,-1 0 0,1 1 0,0-1 0,0 0 0,-1 1 0,1-1 0,-1 0 0,1 0-1,-2 2 1,-40 89 148,27-62-196,-16 46 0,27-62-184,4-11-21,-1 1 0,0 0 0,0-1 0,0 1 0,0-1 0,-1 1 0,1-1 0,-1 0 0,0 1 0,0-1 0,0 0 0,0 0 0,-5 4 0,7-7 202,-1 0 0,1 1-1,-1-1 1,1 0 0,-1 0-1,0 0 1,1 0 0,-1 0 0,1 0-1,-1 0 1,0 0 0,1 0-1,-1 0 1,1 0 0,-1 0 0,0 0-1,1 0 1,-1-1 0,1 1-1,-1 0 1,1 0 0,-1-1-1,1 1 1,-1 0 0,1-1 0,-1 1-1,1-1 1,-1 0 0,-8-10-1000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29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 16307,'0'5'1761,"4"0"-905,6 4-280,6 0 912,3-1-199,8-2-345,5 0-168,5-8-496,2-1-240,1-4-848,-2-3-1673,-3-3 2089,-4 2-352,-8-1-288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30.1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1 121 18436,'24'0'2176,"14"-6"-1127,6-4-417,8-3 1096,1-3-224,5 2-455,-2 0-249,-6-1-552,-1 5-312,-9 4-632,-8-2-288,-11 5-497,-3 0 1113,-8 0-328,-9 3-320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30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18 17980,'2'0'285,"1"0"1,-1 0-1,0 0 0,1 0 1,-1 0-1,0 0 1,0 0-1,1-1 0,-1 1 1,0-1-1,0 0 1,0 1-1,4-3 0,6-1 897,-4 2-716,0 0 0,0 0 1,1 1-1,-1 1 0,1-1 1,-1 1-1,14 2 0,-20-2-446,0 1 0,0-1 0,0 0 0,-1 1 0,1 0 0,0-1 0,-1 1 0,1 0 0,-1 0 0,1 0 0,-1 0 1,1 0-1,-1 0 0,1 0 0,-1 0 0,0 1 0,0-1 0,0 1 0,0-1 0,0 1 0,0-1 0,0 1 0,0-1 0,0 1 0,-1 0 0,1-1 0,-1 1 0,1 0 0,-1 0 0,0-1 0,0 1 0,1 0 0,-1 0 0,0 0 0,-1-1 0,1 1 0,0 0 0,-1 0 1,1 0-1,-2 3 0,-1 7-19,-2 0 0,1 0 0,-1 0 0,-1-1 0,0 0 0,-1 0 0,-10 13 0,-61 66-22,63-75 30,-24 23 100,39-38-105,0 0 0,0 0 0,1 0 0,-1 0 1,0 0-1,0 0 0,0-1 0,0 1 0,1 0 0,-1 1 0,0-1 0,0 0 0,0 0 1,1 0-1,-1 0 0,0 0 0,0 0 0,0 0 0,0 0 0,1 0 0,-1 0 1,0 0-1,0 0 0,0 1 0,0-1 0,0 0 0,1 0 0,-1 0 0,0 0 0,0 0 1,0 0-1,0 1 0,0-1 0,0 0 0,0 0 0,0 0 0,0 0 0,0 1 1,1-1-1,-1 0 0,0 0 0,0 0 0,0 1 0,0-1 0,0 0 0,0 0 0,0 0 1,0 0-1,0 1 0,-1-1 0,1 0 0,0 0 0,0 0 0,0 1 0,0-1 0,0 0 1,0 0-1,0 0 0,0 0 0,0 0 0,-1 1 0,1-1 0,0 0 0,0 0 1,0 0-1,15 0 140,162-15 163,-160 11-355,-5-6-51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31.9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 22693,'16'5'1968,"7"-3"-1416,2-2-232,3-2 753,7-7-281,7 3-288,2 3-128,-5 1-272,-3 2-136,-10 1-400,-5 6-368,-9-3 1008,-6-2-384,-5-2-24,6-2-160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32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18 14939,'23'-8'2810,"-20"7"-2081,1-1 0,-1 1-1,1 0 1,0 0 0,-1 0 0,1 0 0,6 0 0,-10 1-659,1 1 1,-1-1 0,1 1-1,-1-1 1,0 1-1,1-1 1,-1 1 0,1 0-1,-1-1 1,0 1 0,0-1-1,1 1 1,-1 0 0,0-1-1,0 1 1,0 0-1,0-1 1,0 1 0,0 0-1,0 0 1,0-1 0,0 1-1,0 0 1,0-1 0,0 1-1,0 0 1,-1 0-1,-4 20 336,-6 7-82,0-1-1,-26 40 1,20-36-192,-8 12 25,13-24-93,1 0 0,1 1 0,0 0 0,2 0 0,-9 30 0,17-48-57,-1 1 0,1-1 1,-1 0-1,1 0 0,0 0 0,0 0 0,0 1 0,0-1 0,1 0 1,-1 0-1,0 0 0,1 0 0,0 1 0,-1-1 0,1 0 0,0 0 0,0 0 1,0-1-1,0 1 0,3 3 0,-2-3 5,0 0 0,0-1 0,1 1 0,-1-1 0,0 0 0,1 1 0,-1-1 0,1 0 0,-1-1 0,1 1 0,0 0 0,-1-1 0,1 1 1,4-1-1,2 0-179,0 0 1,-1-1 0,1 0 0,0 0 0,0-1 0,-1 0 0,1-1 0,-1 0-1,12-6 1,-12 5-110,1-2-1,-1 1 1,0-1-1,-1-1 0,1 1 1,-1-1-1,7-10 1,3-11-511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32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0 17468,'-10'31'1976,"-4"7"-1064,-5 0-328,2 2 1041,-2-2-337,5-3-376,7 1-288,1-8-736,0-6-464,5-12 520,1 0-144,-2-9-96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33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25 11947,'0'0'345,"0"-1"1,0 0 0,0 0 0,0 0 0,0 0-1,0 0 1,0 0 0,1 0 0,-1 0 0,0 0 0,1 0-1,-1 0 1,1 1 0,-1-1 0,1 0 0,-1 0-1,1 0 1,-1 1 0,1-1 0,0 0 0,0 1 0,1-2-1,-1 1-74,1 1 0,-1-1 0,1 1 0,0-1 0,-1 1 0,1-1 0,-1 1 0,1 0 0,0 0-1,-1 0 1,1 0 0,2 0 0,0 1-113,0 0 0,-1-1 0,1 1 0,0 1 0,-1-1 0,1 0 0,-1 1 0,0 0 0,1 0 0,-1 0 0,0 0 0,3 4 0,1 2-88,-1 0 1,0 1-1,-1-1 0,0 2 0,-1-1 1,0 0-1,0 1 0,-1 0 1,0 0-1,-1 0 0,0 0 0,0 0 1,-1 0-1,-1 12 0,1 2-32,-2 0 1,-2 0-1,0 0 0,-1 0 0,-7 23 0,0-12-183,-1-1-1,-2 0 1,-1-1-1,-2-1 0,-1 0 1,-1-2-1,-2 0 1,-25 28-1,36-48 34,1-1 0,-1 0 0,-1 0-1,-13 8 1,-2-1-291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33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 1 15827,'3'-1'3536,"-12"8"-1801,-22 21-543,14-3-1024,0 0 0,2 1 0,0 1 0,2 1 0,1-1-1,-13 45 1,10-14 75,2 0 0,-7 80-1,17-106-135,2-1 0,1 1 0,1-1 0,9 51 0,-7-64-207,1 0 0,1-1 1,1 1-1,1-1 0,0 0 0,1-1 1,1 0-1,0 0 0,16 19 0,-22-31 68,0-1-1,0 1 0,0-1 0,0 1 0,1-1 0,0 0 1,0 0-1,-1 0 0,2-1 0,-1 0 0,0 1 0,6 1 1,19-2-235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6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16235,'0'-1'45,"0"-1"0,1 1 0,-1 0 0,0 1 0,1-1-1,-1 0 1,1 0 0,-1 0 0,1 0 0,-1 0-1,1 0 1,-1 0 0,1 1 0,0-1 0,0 0-1,-1 0 1,1 1 0,0-1 0,0 1 0,0-1 0,0 1-1,0-1 1,0 1 0,0-1 0,0 1 0,0 0-1,0 0 1,1-1 0,2 1-19,0 1-1,0-1 1,0 1 0,0-1-1,0 1 1,4 2 0,25 3-24,-26-6-2,1-1 1,-1 0-1,1-1 0,-1 1 1,0-1-1,0-1 0,0 0 1,8-3-1,5-6 8,25-17-1,-35 21 7,1 1-1,-1 0 1,2 0-1,-1 1 1,1 0-1,0 1 1,0 1 0,13-4-1,-22 8 6,0 0-1,-1-1 0,1 1 1,0 0-1,-1 0 0,1 1 1,0-1-1,0 1 0,-1-1 1,1 1-1,-1 0 0,1 0 1,0 0-1,-1 0 1,0 0-1,1 1 0,-1-1 1,0 1-1,0-1 0,1 1 1,-1 0-1,-1 0 0,1 0 1,0 0-1,0 0 0,1 4 1,4 5 81,-1 0 0,-1 1 0,0 0 1,5 18-1,-1-2 46,-5-18-95,0 0 29,0 1 0,0-1 0,1 0 0,12 17 1,-15-24-67,0-1 1,-1 0 0,1 0 0,0 0 0,0 0 0,1-1-1,-1 1 1,0-1 0,1 1 0,-1-1 0,1 0 0,-1 0 0,1 0-1,-1 0 1,1 0 0,0 0 0,-1-1 0,1 1 0,0-1 0,0 0-1,0 0 1,-1 0 0,1 0 0,0 0 0,3-2 0,5-1 11,-1 0 1,0-1-1,0 0 0,0-1 1,-1 0-1,0-1 1,0 0-1,0 0 1,8-8-1,72-74 181,-70 68-156,12-15 43,-23 24-54,1 1 0,0 0 0,0 1-1,1 0 1,1 0 0,-1 1 0,24-13-1,-33 21-33,0-1 0,0 0 0,1 1-1,-1-1 1,0 0 0,1 1 0,-1 0-1,1-1 1,-1 1 0,1 0 0,-1 0-1,0 0 1,1 0 0,-1 0 0,1 0-1,-1 0 1,1 0 0,-1 0 0,1 1-1,-1-1 1,0 1 0,1-1 0,-1 1-1,0 0 1,1-1 0,-1 1-1,0 0 1,0 0 0,0 0 0,0 0-1,1 0 1,-1 0 0,1 2 0,1 2-4,0 2 0,0-1 0,0 0 0,0 0 0,-1 1 1,1 7-1,3 5-41,-3-11-7,0 1 0,0-1-1,1 0 1,0 0-1,1 0 1,5 7 0,-7-12 13,-1 0 1,1-1-1,-1 1 1,1 0-1,0-1 1,0 1-1,0-1 1,1 0-1,-1 0 1,1 0-1,-1-1 1,1 1-1,-1-1 1,1 0-1,0 0 1,-1 0-1,6 0 1,-1-1 9,-1 0 0,1 0 0,-1-1 0,1-1 0,-1 1 0,0-1 0,1 0 0,10-5 0,4-4-60,32-19 0,47-38-183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2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17100,'19'11'2048,"7"-5"-1144,2-3-384,13-3 1121,2-3-561,5-7-1160,1 0 528,3-12-440,-4-1-144</inkml:trace>
  <inkml:trace contextRef="#ctx0" brushRef="#br0" timeOffset="1">541 108 21044,'3'4'2193,"4"0"-1601,7-8-368,3 1 1376,3-2-1880,2 0-432,4 5 640,1 0-248,7 6-224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42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29 24781,'-7'-1'1865,"2"-2"-1465,0 2-208,5-2 592,3 3-224,4 0-200,2 0-224,1-2-448,-3-2-256,2 4-864,-2-4-1193,1 1 2065,4 0-384,-1-1-376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42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4 21285,'28'-2'2955,"-20"1"-2551,-1 1 0,0-1 0,15 2 0,-15 0-258,1 0-1,0 0 1,-1 1 0,1 0-1,-1 0 1,0 1-1,12 6 1,-18-8-134,1 0-1,0 1 1,0-1 0,0 0-1,-1 1 1,1 0 0,-1-1-1,1 1 1,-1 0 0,0 0 0,0 0-1,0 0 1,0 0 0,0 0-1,0 0 1,0 0 0,-1 0-1,1 0 1,-1 1 0,1-1 0,-1 0-1,0 0 1,0 1 0,0-1-1,0 0 1,0 0 0,-1 0-1,1 1 1,-1-1 0,1 0-1,-2 3 1,-3 7-7,1-1 0,-2 0 0,0 0 0,0 0 0,-1-1 0,-9 11 1,-54 59 16,42-51-18,2-2-5,-28 33-4,50-55 9,0 1-1,0 0 1,0 0-1,1 0 1,0 0-1,0 1 1,1-1 0,-4 13-1,6-17-2,-1 0 0,1-1-1,0 1 1,0 0 0,0-1-1,0 1 1,0-1 0,0 1-1,1 0 1,-1-1 0,0 1-1,1-1 1,-1 1 0,1 0-1,0-1 1,0 0 0,-1 1 0,1-1-1,0 1 1,0-1 0,0 0-1,0 0 1,0 1 0,1-1-1,-1 0 1,0 0 0,1 0-1,-1 0 1,0-1 0,1 1-1,-1 0 1,1-1 0,-1 1 0,1-1-1,3 2 1,4 0-113,1-1 0,-1 0-1,1 0 1,17-1 0,-22 0-37,28-3-608,40-7 0,-52 7 593,30-6-247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43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31 21012,'-6'0'223,"1"0"0,0 1 0,-1-1 0,1 1 0,0 0 0,0 1 0,-1-1 0,1 1 0,0 0 0,0 0 0,1 1 0,-1 0 0,0-1 0,1 1 0,0 1 0,-5 3 0,5-2-166,-1 0-1,1 1 1,0 0 0,0 0-1,0 0 1,1 0-1,0 0 1,0 1 0,0 0-1,1-1 1,-3 14 0,5-18-35,-1-1-1,1 1 1,0-1 0,-1 1 0,1-1-1,0 1 1,0-1 0,0 0 0,0 1-1,0-1 1,0 1 0,0-1 0,1 1 0,-1-1-1,0 1 1,1-1 0,-1 1 0,1-1-1,0 0 1,-1 1 0,1-1 0,0 0-1,0 0 1,0 1 0,0-1 0,2 2-1,-2-3 16,1 1 0,0-1 0,0 1 0,0-1 0,0 0 0,0 0-1,0 0 1,0 0 0,0 0 0,0 0 0,0-1 0,0 1 0,0-1-1,0 1 1,0-1 0,0 0 0,0 1 0,0-1 0,0 0 0,1-2-1,58-32 651,78-62-1,-88 60-590,-49 35-93,1 0 1,0 0-1,-1 1 1,1-1-1,0 0 1,0 1 0,4-2-1,-6 3-3,-1 0 0,0 0 0,0 0-1,1 0 1,-1 0 0,0 0 0,0 0 0,1 0 0,-1 0-1,0 1 1,0-1 0,1 0 0,-1 0 0,0 0 0,0 0-1,1 0 1,-1 0 0,0 1 0,0-1 0,1 0 0,-1 0 0,0 0-1,0 1 1,0-1 0,0 0 0,1 0 0,-1 0 0,0 1-1,0-1 1,0 1 0,1 15-33,-10 39-35,3-22 10,-2 64 1,8-87 59,0 1 1,1 0 0,1-1 0,-1 1-1,2-1 1,-1 0 0,2 1 0,-1-1 0,1 0-1,7 11 1,-2-6-9,15 25 19,-23-37-15,0-1-1,1 1 1,-1 0 0,-1 0 0,1-1 0,0 1 0,-1 0 0,1 0 0,-1 0 0,0-1 0,0 1 0,0 4 0,-1-5 12,0 0 0,0-1 0,0 1 0,0 0 1,0-1-1,0 1 0,0-1 0,-1 0 0,1 1 0,-1-1 0,1 0 0,-1 0 0,1 0 0,-1 0 1,0 0-1,1 0 0,-1 0 0,0 0 0,0-1 0,1 1 0,-1-1 0,-4 1 0,-45 5 365,47-6-335,-27 0 244,0-1-1,0-2 1,-44-9 0,51 10-263,23 2-129,0 0 0,0 0 1,0 0-1,1 0 0,-1 0 1,0 0-1,0 0 0,1 1 0,-1-1 1,0 0-1,1 1 0,-1-1 1,0 0-1,1 1 0,-1-1 0,0 1 1,1-1-1,-1 1 0,1-1 1,-1 1-1,1-1 0,-1 1 0,1 0 1,-1-1-1,1 1 0,-1 1 0,0-1-1026,1-2 433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11.8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21069,'2'5'1992,"11"-1"-1272,5 3-240,8-7 728,7 5-239,7-3-161,4 4-192,2-3-248,-3-2-200,-1 2-304,-6-4-256,-6 2-600,-9 1-345,-13-2 993,-24 1-1000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12.2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19068,'0'11'2137,"6"-5"-1065,5-3-376,12 0 1080,6-2-247,8-2-377,3-1-200,4 0-720,1-1-528,1 1 336,-5 4-88,-5 3-200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15.9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 3 17932,'34'-3'9016,"-44"17"-8398,-122 157 596,110-140-1120,1 2 1,2 1-1,-22 55 0,38-83-78,1 0-1,0 0 1,0 1 0,1-1-1,0 0 1,0 1 0,0 0 0,1-1-1,0 1 1,0-1 0,1 1-1,0-1 1,0 1 0,0-1 0,4 11-1,-2-12-152,-1 0 1,1-1-1,0 1 0,0-1 0,1 1 0,-1-1 1,1 0-1,0-1 0,0 1 0,0-1 1,1 0-1,-1 1 0,1-2 0,-1 1 0,1-1 1,0 1-1,0-1 0,0-1 0,6 2 0,-4-1-4,0 0 1,0-1-1,0 0 0,0-1 0,1 1 0,-1-1 0,9-1 0,17-6-607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16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0 19492,'0'11'883,"-1"-1"0,0 0 0,0 1-1,-1-1 1,0 0 0,-1 1 0,0-1 0,-8 17 0,-1 7 136,0 3-262,3-15-473,2 1 0,1 0 1,0 1-1,2-1 1,-2 28-1,6-48-266,0-1 1,0 0 0,1 1-1,-1-1 1,1 0-1,-1 0 1,1 1-1,0-1 1,0 0-1,-1 0 1,2 0-1,-1 0 1,0 0-1,0 0 1,1 0-1,-1 0 1,1 0 0,-1-1-1,1 1 1,0-1-1,0 1 1,-1-1-1,1 0 1,0 1-1,0-1 1,1 0-1,-1 0 1,0-1-1,0 1 1,0 0 0,1-1-1,-1 1 1,0-1-1,0 0 1,1 0-1,2 0 1,3 1-184,1-2 1,0 1-1,0-1 1,0 0-1,-1-1 1,1 0-1,-1 0 1,13-6-1,-12 4-366,0-1-1,0 0 0,-1 0 1,1-1-1,-1 0 0,-1-1 1,11-10-1,-5 2-376,0-1 0,17-29 0,-8 5-355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16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0 19332,'-7'22'2329,"-8"12"-1153,0 5-424,-4 5 1320,0 1-303,2 1-593,4-2-280,3-5-392,0-6-128,6-13-392,1-3-224,6-8-464,3-4-256,-1-3-744,4-2 1960,1-7-720,9 1-256,1-1 15</inkml:trace>
  <inkml:trace contextRef="#ctx0" brushRef="#br0" timeOffset="1">299 281 21709,'9'5'2632,"-2"-3"-1680,4 0-423,4 1 1583,2-3-936,4 0-216,4-3-752,-4-3-216,1-3-912,-2 1 1192,-9 4-384,-1 2-152,-8-8-72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17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1 20332,'-1'3'343,"0"1"-1,1-1 0,-1 1 0,-1-1 0,1 1 1,0-1-1,-1 1 0,0-1 0,-2 4 0,-7 15 600,10-21-896,-71 217 3202,65-190-3132,1-1 1,1 1 0,1 1-1,2-1 1,1 0 0,2 30-1,0-55-166,-1 1 0,0-1 0,1 0 0,0 1 0,0-1-1,0 0 1,0 0 0,0 0 0,1 0 0,-1 0 0,1 0 0,0 0 0,0 0-1,0-1 1,0 1 0,0-1 0,1 1 0,-1-1 0,1 0 0,0 0 0,4 3-1,-4-4-58,1 1 0,0-1 0,0 0 0,1 0 0,-1 0 0,0 0-1,0-1 1,0 0 0,0 0 0,1 0 0,-1 0 0,0-1 0,0 1 0,0-1-1,0 0 1,7-3 0,17-6-438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17.5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53 21381,'3'10'2216,"7"-9"-1376,3 0-320,7-2 1105,4-3-393,2-6-464,4 1-416,-1-1-880,-1 1-568,-6 2 936,-7-1-216,-9 2-144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2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17244,'15'-2'1378,"55"-5"2734,-64 7-3897,-1 0 1,1 1 0,0-1 0,0 1 0,-1 0 0,1 0 0,-1 1 0,1 0 0,7 3 0,-12-4-203,0-1-1,0 1 0,0 0 0,0-1 1,0 1-1,-1 0 0,1 0 0,0-1 1,0 1-1,-1 0 0,1 0 0,0 0 1,-1 0-1,1 0 0,-1 0 1,1 0-1,-1 0 0,0 0 0,1 0 1,-1 0-1,0 1 0,0-1 0,0 0 1,0 0-1,0 0 0,0 0 0,0 0 1,0 0-1,0 1 0,0-1 1,-1 0-1,1 0 0,0 0 0,-1 1 1,-2 5-6,0-1 0,-1 0 1,1 0-1,-8 8 0,6-6 14,-20 27 77,-39 61 272,57-85-299,2 0-1,-1 1 1,1 0 0,1 0 0,0 0 0,-4 21 0,8-32-95,0 1-1,0 0 0,-1-1 0,1 1 0,0 0 1,0-1-1,0 1 0,1 0 0,-1-1 1,0 1-1,1-1 0,-1 1 0,1-1 0,-1 1 1,1-1-1,0 1 0,0-1 0,-1 1 0,1-1 1,0 0-1,0 1 0,1-1 0,-1 0 1,0 0-1,2 2 0,-1-2-52,0 0 0,0-1 0,0 1 0,0-1 0,0 1 0,0-1 0,1 0 0,-1 1 0,0-1 0,0 0 0,0-1 0,0 1 0,0 0 0,0 0 0,0-1 0,0 0 0,0 1 0,0-1 0,0 0-1,3-2 1,19-13-331,-1-6-141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18.0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64 18220,'15'-10'1462,"1"1"0,0 1 0,0 1 0,32-11 0,-37 15-1050,-1 1 0,0 0 0,0 0-1,1 1 1,-1 0 0,1 1 0,-1 0 0,1 1 0,15 2 0,-25-3-400,0 0-1,0 0 1,0 1 0,0-1 0,0 0-1,0 0 1,0 0 0,0 1 0,0-1-1,-1 1 1,1-1 0,0 0-1,0 1 1,0-1 0,-1 1 0,1 0-1,0-1 1,-1 1 0,1 0-1,0-1 1,-1 1 0,1 0 0,-1 0-1,1-1 1,-1 1 0,1 0-1,-1 0 1,0 0 0,1 0 0,-1 0-1,0-1 1,0 1 0,0 0 0,0 0-1,1 0 1,-1 0 0,0 0-1,-1 0 1,1 0 0,0 0 0,0 0-1,0 0 1,-1 0 0,1-1-1,0 1 1,-1 0 0,1 0 0,-1 1-1,-4 5-6,1 0 1,-1 0-1,-1-1 0,-8 10 0,5-7 27,-7 9-6,6-8-5,1 0 0,0 0 0,1 1-1,0 0 1,0 0 0,2 1-1,-9 19 1,14-30-17,1 0-1,-1 1 1,1-1 0,0 0-1,-1 0 1,1 1 0,0-1-1,0 0 1,0 1-1,0-1 1,0 0 0,1 1-1,-1-1 1,0 0 0,0 0-1,1 1 1,-1-1-1,1 0 1,-1 0 0,1 0-1,0 0 1,-1 1 0,3 0-1,-2 0 3,1-1 0,0 0 0,0 1 0,0-1 0,0 0 0,0 0 0,0 0 0,0-1 0,0 1 0,1 0 0,-1-1 0,4 1 0,4 0-63,0-1 1,0 0-1,1 0 1,-1-1-1,10-3 0,85-23-4207,-95 25 3379</inkml:trace>
  <inkml:trace contextRef="#ctx0" brushRef="#br0" timeOffset="1">145 421 18700,'2'10'2537,"5"-3"-1409,6-12-408,4-2 1536,9 0-831,1-2-233,2-5-608,1 3-320,-3-4-832,-3 0-616,-8 9 952,-6 6-216,-6 1-160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18.4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16 22901,'2'-2'516,"1"1"-1,-1-1 1,0 1 0,1 0-1,-1 0 1,1 0 0,-1 0 0,1 0-1,2 0 1,-1 0-306,-1 0 0,1 1-1,-1-1 1,0 1 0,1-1 0,-1 1-1,1 0 1,-1 1 0,1-1 0,-1 1-1,6 1 1,-9-2-196,1 0 1,0 1-1,0-1 0,0 1 0,0-1 1,-1 1-1,1-1 0,0 1 1,0 0-1,-1-1 0,1 1 0,-1 0 1,1 0-1,-1-1 0,1 1 0,-1 0 1,1 0-1,0 1 0,-1 0-15,0-1 0,1 1 0,-1 0-1,0 0 1,0 0 0,0 0 0,0-1 0,0 1-1,-1 0 1,1 0 0,-1 0 0,0 2 0,-6 8-14,0 0 1,0-1 0,-1 0 0,0-1 0,-10 10 0,6-5-55,16-17 40,0 0 1,1 1-1,-1-1 0,1 1 0,-1 0 0,1 0 0,0 0 0,-1 0 0,6 1 1,-8 0 18,-1 0 1,1 0 0,-1 1 0,1-1-1,-1 1 1,1-1 0,-1 1 0,0-1-1,1 1 1,-1 0 0,0-1 0,0 1 0,1 0-1,-1 0 1,0 0 0,0 0 0,0 0-1,0 0 1,0 1 0,0-1 0,-1 0-1,1 0 1,0 1 0,-1-1 0,1 0-1,-1 1 1,1-1 0,-1 1 0,1-1-1,-1 1 1,0-1 0,0 3 0,1 2 20,-1 0 1,-1 0-1,1 0 1,-1 0-1,0 0 0,0-1 1,-1 1-1,0 0 1,0-1-1,0 1 1,0-1-1,-1 0 0,0 0 1,0 0-1,0 0 1,-1 0-1,-6 6 1,8-8 9,-1-1 0,1 0 1,-1 1-1,1-1 0,-1 0 1,0 0-1,0 0 0,0-1 1,0 1-1,0-1 0,0 1 1,0-1-1,-1 0 0,1 0 0,0-1 1,-1 1-1,1-1 0,-1 0 1,1 1-1,0-1 0,-1-1 1,1 1-1,-1-1 0,1 1 1,0-1-1,-1 0 0,1 0 1,0 0-1,0-1 0,0 1 1,-4-3-1,4 2-181,1 0 0,-1 0 0,1-1 0,0 1 0,0 0 0,0-1-1,0 0 1,0 1 0,1-1 0,-1 0 0,1 0 0,0 0 0,-1 0 0,1 0 0,1 0 0,-1 0 0,0-1 0,1 1 0,0 0-1,0 0 1,0 0 0,0-1 0,0 1 0,1 0 0,-1 0 0,1 0 0,0-1 0,0 1 0,0 0 0,0 0 0,0 0 0,1 1 0,-1-1-1,5-5 1,11-8-908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18.8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1 19252,'12'24'1997,"-1"0"-1,-1 1 1,10 37 0,-13-35-1302,-2 1 0,-1-1 0,1 32 0,-5-27-692,-1 1 0,-2-1 0,-1 1 1,-1-1-1,-2 0 0,-19 55 0,17-61-217,-37 89-1200,40-101 1210,-2 1 1,0-2-1,0 1 1,-1-1 0,-16 18-1,5-15-390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49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19956,'3'5'2241,"6"1"-1513,3-3-200,7-3 1032,10 1-559,7-1-129,2-1-280,2-2-144,1 3-200,-1-1-112,-7 2-376,-6 2-264,-8 0-808,-9 8 1240,-9-1-232,-1-1-161,-9-3-143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49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 19196,'13'7'2137,"7"-3"-1177,4-1-376,8-3 1208,4 0-535,1-3-481,6-1-272,-4-2-960,-2 3-561,-6-3 833,2 1-200,-7 0-184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50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12 19572,'-3'-1'177,"0"0"-1,1 0 1,-1 1-1,0-1 1,0 1-1,0 0 1,0-1-1,1 1 1,-1 1-1,0-1 1,0 0 0,0 1-1,1 0 1,-1-1-1,0 1 1,0 0-1,1 0 1,-1 1-1,1-1 1,-4 3-1,-2 0-38,1 1 0,-1 0 0,1 1 0,0-1 0,-8 10-1,14-14-134,0 1-1,-1-1 1,1 0-1,0 1 1,0-1-1,0 1 1,0 0-1,0-1 0,1 1 1,-1 0-1,0-1 1,1 1-1,-1 0 1,1 0-1,0 0 1,-1-1-1,1 1 0,0 0 1,0 0-1,0 0 1,1 0-1,-1-1 1,0 1-1,1 0 1,-1 0-1,1 0 0,-1-1 1,1 1-1,0 0 1,0-1-1,0 1 1,0-1-1,0 1 1,2 2-1,4 3 18,0 0-1,1-1 1,0 1-1,0-1 1,12 6-1,1 1 8,-15-9-19,0 1 0,-1-1 0,1 1 0,-1 0-1,0 1 1,0-1 0,-1 1 0,0 0 0,0 0 0,4 8 0,-6-9-6,0 0 0,-1 0 0,0 0 1,1 0-1,-2 0 0,1 0 0,-1 0 0,1 0 0,-1 0 0,-1 0 1,1 1-1,-1-1 0,0 0 0,0 0 0,-3 7 0,0 0 38,-1-1 0,-1 0 0,0 0 0,0 0 0,-1 0 0,-1-1 0,-16 18 0,18-22 35,0 0-1,0-1 1,0 1 0,-1-1-1,0-1 1,0 1 0,0-1 0,-1-1-1,1 1 1,-1-1 0,0 0-1,0-1 1,-8 2 0,14-4-47,-1 1 0,1-1 0,-1 0 1,1 0-1,0 0 0,-1 0 0,1 0 0,-1 0 0,1-1 1,-1 1-1,1-1 0,0 0 0,-1 1 0,1-1 0,0 0 1,0 0-1,-1-1 0,1 1 0,0 0 0,0-1 0,0 1 1,1-1-1,-1 0 0,0 0 0,1 0 0,-1 1 0,1-1 1,-1-1-1,1 1 0,0 0 0,0 0 0,0 0 0,0-1 1,-1-3-1,1 1-8,1 0 0,-1-1 0,1 1 0,0-1 1,0 1-1,0 0 0,1-1 0,0 1 0,0 0 0,0 0 0,1 0 1,0-1-1,0 1 0,0 1 0,4-7 0,2-2 13,1 1 0,0 0 0,1 1 0,0 0 0,15-12 0,62-42 275,-63 49-181,-1-1 1,-1 0 0,-1-2 0,20-22-1,-38 37-88,1 0 0,-1 0 0,-1-1 0,1 1 0,-1-1 0,0 0 0,0 0 0,0 1 0,0-1 0,-1-1 0,0 1 0,1-6 0,-2 10-23,0-1 1,0 0-1,0 1 1,-1-1-1,1 0 1,0 1-1,-1-1 1,1 0-1,-1 1 1,1-1-1,-1 1 1,0-1-1,0 0 1,1 1-1,-1 0 1,0-1-1,0 1 1,-1 0-1,1-1 1,0 1-1,0 0 1,-1 0-1,1 0 0,0 0 1,-1 0-1,1 0 1,-1 1-1,0-1 1,1 0-1,-1 1 1,1-1-1,-1 1 1,0 0-1,1-1 1,-1 1-1,0 0 1,0 0-1,-3 0 1,1 0-34,0 0-1,0 1 1,-1-1-1,1 1 1,0 0 0,0 0-1,-5 2 1,8-3-184,-1 1 1,1 0-1,-1-1 1,1 1-1,-1 0 1,1 0-1,-1 0 1,1 0 0,0 0-1,0 0 1,-1 0-1,1 0 1,0 1-1,0-1 1,0 0-1,0 1 1,0-1-1,1 1 1,-1-1-1,-1 4 1,3-2-529,6 3-221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50.7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11 19036,'21'-10'3720,"-21"10"-3687,0 0 0,0 0 1,0 0-1,0 0 0,0 0 0,0 0 1,-1 0-1,1 0 0,0 0 0,0 1 1,0-1-1,0 0 0,0 0 0,0 0 0,0 0 1,0 0-1,0 0 0,0 0 0,0 0 1,0 0-1,0 0 0,0 0 0,0 0 1,0 0-1,0 0 0,0 0 0,0 1 1,1-1-1,-1 0 0,0 0 0,0 0 0,0 0 1,0 0-1,0 0 0,0 0 0,0 0 1,0 0-1,0 0 0,0 0 0,0 0 1,0 0-1,0 0 0,0 0 0,0 0 1,0 0-1,0 0 0,0 0 0,0 0 0,0 0 1,1 0-1,-1 0 0,0 0 0,0 0 1,0 0-1,0 0 0,0 0 0,0 0 1,0 0-1,0 0 0,0 0 0,0 0 1,0 0-1,0 0 0,0 0 0,0 0 0,0 0 1,1 0-1,-11 10 1491,-8 9-958,1 0-1,1 1 1,1 0-1,0 1 1,-20 41-1,34-59-540,-1 1 1,1-1-1,-1 0 1,1 0-1,0 1 0,0-1 1,1 1-1,-1-1 1,1 1-1,0-1 0,-1 1 1,2-1-1,-1 1 0,0-1 1,1 1-1,-1-1 1,1 0-1,0 1 0,2 2 1,-2-3-49,1 0 1,0-1-1,0 0 1,0 0 0,0 1-1,0-1 1,1 0-1,-1-1 1,1 1-1,-1 0 1,1-1 0,0 1-1,0-1 1,-1 0-1,1 0 1,0 0 0,0 0-1,0-1 1,0 1-1,0-1 1,0 0-1,4 0 1,-1 0-189,0 0 0,0-1 0,-1 0 0,1 0 0,0 0 0,0-1 0,-1 0 0,1 0-1,-1 0 1,1-1 0,-1 0 0,0 0 0,0 0 0,6-5 0,11-12-526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51.1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55 19396,'-10'15'2137,"-3"8"-1105,6 5-424,-6 5 1192,6 2-391,0 5-473,-2-1-216,6-3-392,0-2-184,5-5-480,1-5-208,1-12-752,4-6-961,4-16 1761,1-6-376,8-9-264</inkml:trace>
  <inkml:trace contextRef="#ctx0" brushRef="#br0" timeOffset="1">340 0 22245,'0'4'2032,"0"6"-1368,0 2-240,-2 5 881,1 3-297,0 6-312,-1 0-184,1 2-224,-1 1-120,2-2-208,2-4-280,-1-8-960,1-8 1120,2-10-184,-1-7-104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51.9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93 16347,'-13'2'7705,"46"3"-4650,32 0-2095,0-3 0,1-2 0,88-13 0,189-51-615,-237 35-637,-145 43-4394,30-12 4049,3 0-67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52.3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22 20060,'13'-7'1657,"-9"5"-1293,-1 0 0,1 1 0,0-1-1,-1 0 1,1 1 0,0 0 0,0 0-1,0 0 1,5 0 0,-9 1-314,1 0 1,-1 0-1,0 1 0,0-1 1,1 0-1,-1 0 1,0 0-1,0 0 1,0 1-1,1-1 1,-1 0-1,0 0 0,0 1 1,0-1-1,0 0 1,1 0-1,-1 1 1,0-1-1,0 0 0,0 0 1,0 1-1,0-1 1,0 0-1,0 1 1,0-1-1,0 0 0,0 1 1,0-1-1,0 0 1,0 0-1,0 1 1,0-1-1,0 0 1,0 1-1,0-1 0,0 0 1,-1 0-1,1 1 1,0-1-1,0 0 1,0 0-1,0 1 0,-1-1 1,1 0-1,0 0 1,-10 16 497,-13 14-291,-73 100 25,76-99-266,1 2-1,-20 44 1,23-35 90,15-39-85,1 1 0,-1-1 1,1 0-1,-1 0 0,1 0 0,0 1 0,0-1 0,0 0 0,0 0 1,1 1-1,0 2 0,0-5-9,-1 0 0,0-1 0,1 1 0,-1 0-1,0-1 1,1 1 0,-1 0 0,1-1 0,-1 1 0,1-1 0,-1 1 0,1-1 0,0 0 0,-1 1 0,1-1 0,-1 1-1,1-1 1,0 0 0,-1 1 0,1-1 0,0 0 0,0 0 0,0 0 0,22-1 203,23-15 90,-42 14-272,202-90-3276,-189 84 2129,-12 6 607,0-1 1,0 1-1,0-1 1,0 0-1,-1 0 1,1-1-1,-1 0 1,0 0-1,1 0 0,4-7 1,0-8-1217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2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17892,'-9'18'923,"1"0"-1,1 0 1,0 1 0,-5 31 0,-6 78-164,14-86-1494,1-17 247,-10 41 1,11-58 569,0-1 0,-1 1 0,0-1 0,0 0-1,-1 0 1,0 0 0,0 0 0,0-1 0,-9 10 0,7-12 578,4-9-36,6-9 14,20-52 7,41-75 0,-58 126-626,0 2-27,8-19-49,26-40-1,-36 65 39,0 0-1,0 0 1,1 0 0,0 0-1,0 1 1,1 0 0,0 0-1,0 1 1,0 0 0,15-8-1,-16 11 8,0 1 0,-1-1 0,1 1 0,0 0 0,0 1 0,0-1 0,0 1 0,0 0-1,0 1 1,0 0 0,0 0 0,0 0 0,9 3 0,1 2-28,0 0 0,-1 1 0,24 14 0,-36-20 32,-1 1 0,1-1 0,-1 1 0,0 0 1,0 0-1,0 0 0,0 0 0,0 0 0,0 0 0,-1 0 0,4 5 0,-5-6 8,0 0-1,0-1 0,0 1 0,1 0 0,-1-1 0,0 1 0,0 0 0,0-1 0,0 1 0,0-1 0,0 1 0,0 0 1,0-1-1,-1 1 0,1 0 0,0-1 0,0 1 0,0 0 0,-1-1 0,1 1 0,-1 0 0,0 0 1,0 0 0,0 1-1,0-1 1,-1 0 0,1-1-1,0 1 1,-1 0 0,1 0 0,-1 0-1,1-1 1,-1 1 0,-2 0-1,-6 2-66,-1-1-1,0-1 0,1 1 1,-1-2-1,0 0 0,-19-1 0,23 0-68,-1 0 0,1 0-1,0-1 1,1 0-1,-1 0 1,0 0-1,1-1 1,-1 0 0,1-1-1,0 1 1,-8-6-1,13 7 99,-1 0-1,0 0 1,0 0-1,1 0 1,-1 0-1,1 0 0,0 0 1,-2-3-1,-6-20-439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6:52.7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0 20564,'-8'18'2017,"-6"12"-1193,-2 6-288,-2 12 1008,-1 5-319,2 5-433,0 0-176,2-2-232,2-5-144,3-10-464,6-4-648,1-12 752,2-7-96,1-8-128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29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0 17028,'1'0'140,"0"1"0,-1-1 0,1 0 0,-1 0 0,1 1 0,-1-1 0,1 0 0,-1 1 0,1-1 0,-1 1 0,1-1 0,-1 1 0,0-1 0,1 1 0,-1-1 0,0 1 0,1-1-1,-1 1 1,0-1 0,0 1 0,1 0 0,-1-1 0,0 1 0,0-1 0,0 1 0,0 0 0,0-1 0,0 1 0,0-1 0,0 1 0,0 0 0,0 0 0,-2 27 1119,1-23-928,-30 181 1944,-1 3-2735,33-166-446,1-16-29,2-14-509,0-11 808,0-3-147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30.1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18300,'6'8'2168,"1"-3"-1391,6 1-233,2-2 1272,10 1-752,2-2-192,7-2-287,1 2-113,1-5-160,0 1-88,-4-2-336,0 2-256,-11-1-817,-2 1-135,-9-2 984,-8 3-224,-1-6-288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30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21 15619,'4'17'2521,"5"-9"-1337,9-2-392,4-7 2489,11-6-2009,4 2-248,3-5-359,-1 0-153,-3 0-544,-5 3-288,-11 6-641,-4 1-391,-16 8 1024,-7 2-224,-19 9-264</inkml:trace>
  <inkml:trace contextRef="#ctx0" brushRef="#br0" timeOffset="1">0 274 18972,'0'13'1896,"12"-6"-1023,3-5-353,11-4 904,4 0-216,6-6-392,0 0-223,3 2-457,-5 0-600,-2 2-1361,-5 0 1609,-6 4-280,-2 0-208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31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0 17220,'-12'36'5520,"6"2"-3721,7 39-1182,-1-76-590,0 0-3,0 0 0,0 1 0,0-1 1,0 0-1,0 1 0,1-1 0,-1 0 0,0 0 1,1 0-1,-1 1 0,1-1 0,-1 0 0,1 0 1,0 0-1,-1 0 0,1 0 0,0 0 0,0 0 1,0 0-1,0 0 0,0 0 0,0 0 0,0-1 1,0 1-1,0 0 0,0-1 0,0 1 0,0-1 1,1 1-1,-1-1 0,0 0 0,0 1 0,1-1 1,-1 0-1,0 0 0,1 0 0,-1 0 0,0 0 1,0 0-1,1 0 0,1-1 0,7-1 94,1 0 0,-1 0 0,-1-2 0,14-4 0,-10 2-44,25-8 122,-19 6-153,-1 1 0,1 1 1,0 0-1,0 2 0,26-4 0,-45 8-43,1 0 0,0 0 1,-1 0-1,1 0 0,0 0 0,-1 0 1,1 0-1,0 0 0,-1 0 0,1 0 1,-1 0-1,1 1 0,0-1 0,-1 0 1,1 0-1,-1 1 0,1-1 1,0 0-1,-1 1 0,1-1 0,-1 0 1,1 1-1,-1-1 0,1 1 0,-1-1 1,0 1-1,1 0 0,0 16 20,-2-7-26,2-9 5,-1-1 0,1 0 0,-1 1 0,1-1 1,-1 0-1,1 1 0,0-1 0,-1 0 0,1 0 0,-1 1 0,1-1 0,0 0 0,-1 0 0,1 0 0,0 0 0,-1 0 1,1 0-1,0 0 0,-1 0 0,1 0 0,0 0 0,-1-1 0,1 1 0,-1 0 0,1 0 0,0 0 0,-1-1 0,1 1 0,-1 0 1,2-1-1,23-9 35,-24 9-32,27-11 13,-15 5-9,-1 2 1,1-1-1,0 1 1,1 1-1,-1 0 1,1 1-1,24-2 1,-36 5-9,-1 0 1,0 0-1,0 1 0,0-1 1,1 0-1,-1 1 0,0-1 1,0 0-1,0 1 1,0 0-1,0-1 0,0 1 1,0 0-1,0-1 0,0 1 1,0 0-1,0 0 1,0 0-1,-1 0 0,1 0 1,0 0-1,-1 0 0,1 0 1,0 0-1,-1 0 1,1 0-1,-1 0 0,0 0 1,1 0-1,-1 1 0,0-1 1,0 0-1,0 0 1,0 0-1,0 1 0,0-1 1,0 0-1,0 0 0,0 0 1,0 1-1,-2 1 1,2 1-16,-1 0 0,0 0 0,0 0 0,-1 0 0,1 0 0,-1 0 0,0-1 1,0 1-1,0-1 0,-1 1 0,-3 4 0,5-8 0,1 1 0,0-1 0,0 0-1,-1 1 1,1-1 0,0 0 0,-1 1 0,1-1 0,0 0-1,-1 0 1,1 1 0,-1-1 0,1 0 0,0 0 0,-1 0-1,1 0 1,-1 0 0,1 0 0,-1 1 0,1-1 0,-1 0-1,1 0 1,0 0 0,-1 0 0,1 0 0,-1-1 0,1 1-1,-1 0 1,1 0 0,0 0 0,-1 0 0,1 0 0,-1-1-1,1 1 1,0 0 0,-1 0 0,1-1 0,0 1 0,-1 0-1,1 0 1,0-1 0,-1 1 0,1 0 0,0-1 0,-1 1-1,1-1 1,0 1 0,0 0 0,0-1 0,0 1 0,-1-1-1,-5-26-13,3 2-238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31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17 18860,'-11'8'2505,"8"-6"-1585,0-3-384,0-5 2176,5 3-2031,-1-2-553,2 2-208,-3 0 72,-6 0-200,-5 0-64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33.2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202 55 19108,'1'-2'193,"0"1"1,0-1-1,0 0 0,0 0 1,0 0-1,-1 0 0,1 0 1,-1 0-1,1 0 0,-1 0 0,0 0 1,0-1-1,0 1 0,0 0 1,0 0-1,0 0 0,-1-4 1,0 5-123,0 0 0,1 0 0,-1 0 0,0 0 0,1 0 0,-1 0 0,0 0 0,0 1 0,0-1 0,0 0 0,0 1 0,0-1 0,0 0 0,0 1 1,0-1-1,0 1 0,0-1 0,0 1 0,-1 0 0,1 0 0,0-1 0,0 1 0,0 0 0,-1 0 0,1 0 0,0 0 0,0 0 0,0 1 0,0-1 0,-1 0 0,1 0 1,0 1-1,0-1 0,-1 1 0,-9 3 1,0 0 0,0 0 0,1 1 0,0 0 0,0 1 0,0 0 0,1 1 0,-1 0 0,2 1 0,-1-1 0,-11 16 0,19-22-76,0 0 1,0 0-1,1 0 0,-1 1 1,0-1-1,1 0 1,-1 1-1,1-1 0,0 0 1,-1 1-1,1-1 1,0 1-1,0-1 0,0 0 1,0 1-1,0-1 1,0 1-1,0-1 0,1 0 1,-1 1-1,0-1 0,1 1 1,-1-1-1,1 0 1,-1 0-1,1 1 0,0-1 1,0 0-1,0 0 1,-1 0-1,1 0 0,0 0 1,0 0-1,0 0 1,2 1-1,4 4-23,1-1 0,-1-1 0,1 0 0,13 6 0,-11-5 1,5 1-1,-7-3 8,0 1 0,-1-1 0,1 2 0,-1-1 0,1 1 0,-1 0 0,8 8 0,-14-12 22,-1-1 0,1 0-1,-1 1 1,0-1 0,1 1-1,-1-1 1,0 1 0,0-1-1,0 1 1,1-1 0,-1 1-1,0-1 1,0 1 0,0-1-1,0 1 1,0-1 0,0 1-1,0 0 1,0-1 0,0 1-1,0-1 1,0 1 0,0-1-1,0 1 1,0-1 0,-1 1-1,1 0 1,-14 11 121,-24 2 170,17-9 30,-28 4 0,44-8-445,0-1 0,0 0 0,0 1 1,1-2-1,-1 1 0,0 0 0,0-1 1,0 0-1,1 0 0,-1-1 1,0 1-1,-7-4 0,7-4-624,5 8 263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33.6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96 14619,'17'-1'4955,"-13"0"-4726,1-1 0,-1 1 0,0-1 0,0 0 1,1 0-1,-1 0 0,0-1 0,-1 0 0,1 1 1,0-1-1,-1 0 0,1-1 0,-1 1 0,0-1 1,0 1-1,-1-1 0,1 0 0,-1 0 0,0 0 1,0 0-1,2-7 0,-3 10-200,-1 0 0,1 0 1,-1 0-1,0 1 0,0-1 0,0 0 0,1 0 1,-1 0-1,0 0 0,0 0 0,0 0 1,-1 0-1,1 0 0,0 0 0,0 0 0,0 0 1,-2-2-1,2 2-12,0 1 0,-1 0 1,1-1-1,-1 1 0,1 0 0,0-1 0,-1 1 1,1 0-1,-1 0 0,1 0 0,-1-1 1,1 1-1,-1 0 0,0 0 0,1 0 0,-1 0 1,1 0-1,-1 0 0,1 0 0,-1 0 1,1 0-1,-1 0 0,0 0 0,-3 1 38,1 0 0,-1 0 1,1 0-1,0 1 0,-1-1 0,1 1 0,-6 4 0,-5 6-5,0 0 0,0 0 0,1 2-1,-14 18 1,21-24-33,-1 1-1,2 0 0,-1 0 1,1 0-1,1 1 0,-1 0 1,2 0-1,-5 18 0,7-26-30,1-1 0,0 0 1,0 1-1,-1-1 0,1 0 0,0 1 0,0-1 0,0 0 0,1 1 0,-1-1 0,0 0 0,0 1 1,1-1-1,-1 0 0,1 1 0,-1-1 0,1 0 0,0 0 0,-1 0 0,1 0 0,0 1 0,0-1 1,0 0-1,0 0 0,-1-1 0,3 3 0,0-2-51,-1 0 0,1 0 0,-1 0 1,1 0-1,0-1 0,0 1 0,-1-1 0,1 1 0,0-1 1,0 0-1,0 0 0,3-1 0,7 0-213,1-2 0,-1 0 0,0 0 0,16-7 0,5-4-148,-2-1-119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34.0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1 16179,'-3'10'522,"1"-1"-1,-2 1 1,1-1-1,-1 0 1,-1 0-1,-7 11 1,-8 19 981,12-19-912,-45 109 1874,44-104-2055,2 0 0,0 0 1,-3 35-1,10-59-393,-1 0 0,1 0 1,0 0-1,0 0 1,0 0-1,0 0 0,0 0 1,0 0-1,0 0 1,0 0-1,0 0 1,0 0-1,1 0 0,-1 0 1,0 0-1,1 0 1,-1 0-1,1 0 1,-1 0-1,1 0 0,-1 0 1,1 0-1,0 0 1,-1-1-1,1 1 0,0 0 1,0 0-1,1 0 1,0 0 0,0-1 0,0 0 1,1 0-1,-1 1 0,0-1 1,0-1-1,0 1 0,0 0 1,1-1-1,-1 1 0,0-1 0,0 1 1,3-2-1,24-10 68,-16 7-44,-1 0 0,23-5 0,-31 9-42,-1 1 0,1-1 1,0 1-1,0 0 1,0 0-1,-1 0 0,1 0 1,0 1-1,0-1 1,-1 1-1,1 0 0,0 0 1,-1 1-1,5 1 0,-6-2-5,-1 0-1,1 0 1,0 1-1,0-1 1,-1 0-1,1 1 0,-1-1 1,1 1-1,-1-1 1,0 1-1,1 0 1,-1 0-1,0-1 0,0 1 1,0 0-1,-1 0 1,1 0-1,1 3 0,-2-1-4,1-1 0,-1 1 0,0 0-1,0 0 1,0-1 0,-1 1-1,1 0 1,-1-1 0,-2 7-1,-1 1-9,0-2 0,0 1-1,-2 0 1,1-1-1,-1 0 1,-9 11-1,15-20 21,-1 1-1,0 0 0,1 0 0,-1-1 0,1 1 0,-1 0 1,1 0-1,-1 0 0,1 0 0,-1-1 0,1 1 1,0 0-1,-1 0 0,1 0 0,0 1 0,0-2 1,0 1 0,0-1 0,1 0 0,-1 0 0,0 1 0,0-1 0,0 0 0,0 0 0,1 1 0,-1-1 0,0 0 0,0 0 0,1 0 0,-1 0 0,0 1 0,1-1 0,-1 0 0,0 0 0,0 0 0,1 0 0,-1 0-1,0 0 1,1 0 0,-1 0 0,0 0 0,0 0 0,1 0 0,-1 0 0,0 0 0,1 0 0,35-9 14,-24 6-8,121-25-1803,-129 28 1718,-1-1 0,0 0 0,0 0 0,0 0 0,0 0 0,0 0-1,-1-1 1,4-2 0,2-2-397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34.4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16508,'7'9'2008,"9"-8"-992,2-1-424,9-4 1481,5 1-873,2 0-1104,4 2-544,-1-2 512,-4 1-168,-3 2-320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2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21149,'0'6'1792,"12"-2"-1296,2 0-232,9 1 648,1-1-336,9 0-504,3 1-392,-2-2-736,-1-1-200,-8-3 888,-5-2-280,-13-3-193</inkml:trace>
  <inkml:trace contextRef="#ctx0" brushRef="#br0" timeOffset="1">53 159 17332,'9'9'2040,"8"-8"-1376,7-6-288,5-1 1569,1-3-1977,2 2-376,-7-4 456,-3-2-144,-8-2-248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34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0 18276,'0'7'627,"0"1"0,0-1-1,0 0 1,-1 1 0,0-1 0,-1 0 0,0 0 0,-3 10 0,-4 18 644,7-28-1098,1-3-80,1 0 0,-1 0 0,1 0 0,-1 1 0,1-1 0,0 0-1,1 5 1,-1-9-83,0 1 0,1 0 0,-1-1 0,0 1-1,0-1 1,1 1 0,-1 0 0,0-1 0,1 1-1,-1-1 1,1 1 0,-1-1 0,0 0 0,1 1-1,-1-1 1,1 1 0,-1-1 0,1 0 0,0 1-1,0-1 1,1 1-6,-1-1-1,1 0 0,-1 0 1,1 1-1,-1-1 0,1 0 1,-1-1-1,1 1 1,-1 0-1,1 0 0,-1-1 1,3 0-1,96-37 138,-77 27-107,1 1 1,0 1 0,0 2 0,29-6 0,-51 13-30,1-1 0,-1 1-1,0-1 1,1 1 0,-1 0 0,0 0 0,1 1 0,-1-1 0,0 0 0,1 1 0,-1-1 0,0 1 0,0 0-1,1-1 1,-1 1 0,0 0 0,2 2 0,-3-2-2,0 1 0,0-1-1,0 0 1,-1 1 0,1-1 0,0 0-1,-1 1 1,1-1 0,-1 1 0,0-1-1,1 1 1,-1-1 0,0 1 0,0-1-1,0 1 1,0-1 0,0 1 0,-1-1-1,1 1 1,0-1 0,-1 1 0,1-1-1,-1 0 1,1 1 0,-1-1 0,0 1-1,-1 1 1,2-2 3,-1-1 0,1 1 0,-1 0 0,1 0 1,-1 0-1,1 0 0,0 0 0,-1 0 0,1 0 0,0 0 0,0 0 0,0 0 0,0 0 0,0 0 0,0 0 0,0 0 1,0 0-1,0 0 0,0 1 0,2-2 0,-1 0-1,0 0 1,0 0 0,0 0-1,0 0 1,0 0 0,0-1 0,1 1-1,-1 0 1,0-1 0,0 1-1,0-1 1,0 1 0,0-1 0,0 0-1,0 1 1,0-1 0,-1 0-1,2-1 1,9-5 27,48-31 96,-54 35-135,1 0-1,0 0 0,1 0 1,-1 1-1,0 0 1,1 0-1,-1 1 0,8-1 1,-13 2-1,0 0 1,0 0 0,0 0-1,1 0 1,-1 0 0,0 0-1,0 0 1,0 1 0,0-1-1,0 0 1,0 1 0,0-1-1,0 0 1,0 1 0,0-1-1,0 1 1,0 0 0,-1-1-1,1 1 1,0 0 0,0 0-1,0-1 1,-1 1 0,1 0-1,1 2 1,-1-1-5,-1 0 0,1 0 1,0 1-1,-1-1 0,0 0 0,1 1 1,-1-1-1,0 1 0,0-1 1,0 0-1,-1 4 0,0 2-4,-1-1 0,0 1 1,0-1-1,0 1 0,-1-1 0,-6 9 0,-2-3-177,10-13 199,1 1 0,0-1 0,0 0-1,-1 0 1,1 0 0,0 0 0,-1 0 0,1 0-1,0 0 1,0 0 0,-1 0 0,1 0 0,0 0-1,-1 0 1,1 0 0,0 0 0,0 0 0,-1 0-1,1 0 1,0-1 0,-1 1 0,1 0 0,0 0-1,0 0 1,-1 0 0,1 0 0,0-1 0,0 1-1,0 0 1,-1 0 0,1-1 0,0 1 0,0 0-1,0 0 1,0-1 0,-1 1 0,1 0 0,0 0-1,0-1 1,0 1 0,0 0 0,0 0 0,0-1-1,0 1 1,0 0 0,0-1 0,0 1 0,0 0 0,0-1-1,0 1 1,-1-7-4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37.7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98 12195,'20'-16'3972,"-19"15"-3642,1-1 0,-1 0 1,1 0-1,0 1 1,0-1-1,0 1 0,0-1 1,0 1-1,0 0 1,1 0-1,-1 0 0,3-1 1,12-4 1022,-13 4-1053,0 1-1,0-1 1,0 1-1,1 0 1,-1 0-1,6-1 1,-10 2-269,1 0 0,0 0 0,0 0 0,0 1 0,-1-1 0,1 0 0,0 0 0,0 1 0,-1-1 1,1 0-1,0 1 0,-1-1 0,1 0 0,0 1 0,-1-1 0,1 1 0,0-1 0,-1 1 0,1 0 0,-1-1 0,1 1 0,-1 0 0,1-1 0,-1 1 0,0 0 0,1-1 1,-1 1-1,0 0 0,0 0 0,1-1 0,-1 1 0,0 0 0,0 0 0,0 0 0,0-1 0,0 1 0,0 0 0,0 0 0,0 0 0,-1 0 0,1 12 58,-2 0 0,0-1-1,-5 20 1,4-24-82,1 0 0,0 1 0,0-1 0,1 0 1,0 1-1,0-1 0,1 1 0,0-1 0,1 0 1,2 14-1,-2-20 0,0 0 0,-1 0 1,1 0-1,0 0 0,1 0 0,-1 0 1,0-1-1,0 1 0,1 0 1,-1-1-1,1 1 0,-1-1 0,1 1 1,0-1-1,0 0 0,0 0 0,-1 0 1,1 0-1,0 0 0,0 0 1,0 0-1,0-1 0,1 1 0,-1-1 1,0 1-1,0-1 0,0 0 0,0 0 1,0 0-1,1 0 0,-1 0 0,0-1 1,3 0-1,4-1 39,0 0 0,0 0 0,0-1 0,-1 0 0,1-1 0,12-7 0,-7 2 49,-1 0 0,0-1 0,-1 0 0,0-1 0,-1 0 0,15-19-1,-22 25-45,0 0 0,0-1 0,0 1 0,-1-1 0,0 0 0,0 0 0,0 0 0,-1 0 0,0-1 0,0 1 0,-1 0-1,0-1 1,0 0 0,0 1 0,-1-1 0,0 1 0,0-1 0,-2-8 0,2 14-36,0-1 0,0 0 0,-1 1 0,1-1 0,-1 0-1,1 1 1,-1-1 0,0 1 0,0-1 0,1 1 0,-1-1 0,0 1 0,0-1 0,-1 1 0,1 0 0,0 0-1,0 0 1,-1-1 0,1 1 0,0 0 0,-1 1 0,1-1 0,-1 0 0,1 0 0,-1 1 0,0-1 0,1 1 0,-1-1-1,0 1 1,1 0 0,-1-1 0,0 1 0,0 0 0,-2 0 0,2 1-54,0-1 0,0 1 0,0 0 0,1 0 1,-1 0-1,0 0 0,0 0 0,1 0 0,-1 0 0,0 0 0,1 1 0,-1-1 1,1 1-1,0-1 0,-1 1 0,1-1 0,0 1 0,0 0 0,0 0 0,0-1 1,0 1-1,1 0 0,-1 0 0,0 0 0,1 0 0,0 0 0,-1 0 0,1 3 0,0-4-44,0 0 0,-1 0 0,1 0 0,0 0 0,0 0 0,0 1 0,0-1 0,1 0 0,-1 0 0,0 0 0,0 0 0,1 0 0,-1 0 0,0 0 0,1 0 0,-1 0 0,1 0 0,0 0 0,-1 0 0,1-1-1,0 1 1,-1 0 0,1 0 0,0-1 0,0 1 0,0 0 0,-1-1 0,1 1 0,0 0 0,0-1 0,0 0 0,0 1 0,0-1 0,0 1 0,0-1 0,0 0 0,0 0 0,1 0 0,-1 0 0,0 1 0,0-2-1,0 1 1,0 0 0,0 0 0,0 0 0,0 0 0,1-1 0,14-5-916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38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0 16556,'0'5'478,"1"-1"-1,-1 1 1,0-1 0,-1 0 0,1 1 0,-1-1 0,0 0 0,0 1 0,-3 6 0,3-7-236,0-1 0,0 1 0,0 0 0,0 0-1,0 0 1,1 0 0,0 0 0,-1-1 0,2 1 0,-1 0-1,1 5 1,-1-8-230,1 0 0,0-1-1,-1 1 1,1 0 0,-1 0-1,1-1 1,0 1 0,0 0 0,-1-1-1,1 1 1,0-1 0,0 1-1,0-1 1,-1 1 0,1-1 0,0 0-1,0 1 1,0-1 0,0 0-1,0 0 1,0 1 0,0-1 0,0 0-1,0 0 1,0 0 0,0 0-1,0-1 1,0 1 0,0 0 0,0 0-1,0-1 1,0 1 0,37-11-56,-36 10 55,18-6-17,41-13-11,-56 18 20,1 1 0,-1 0-1,0 1 1,1-1 0,-1 1-1,0 0 1,1 0-1,-1 1 1,7 1 0,-9-1 8,-1 0 1,0 0-1,0 0 1,0 0-1,0 0 1,0 1-1,0-1 1,-1 0-1,1 1 1,0 0-1,-1-1 1,1 1-1,-1 0 1,1 0-1,-1 0 1,0 0-1,0 0 1,0 0-1,0 0 1,0 0-1,0 0 1,-1 1 0,1-1-1,0 3 1,0 7 110,1 0 1,-2-1 0,0 19-1,-1-13 48,4-9 91,2-11-300,9-21-676,-9 15 210,19-33-40,-9 15 190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38.6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96 104 19180,'-43'226'5475,"-10"61"-3384,152-674-1771,-97 383-323,35-101-65,-32 92 42,1 0 0,1 0 1,0 1-1,1 0 0,15-18 0,-20 27 22,-1 1-1,1 0 1,-1-1-1,1 1 1,0 0-1,0 0 1,0 1-1,0-1 1,1 0-1,-1 1 1,0 0-1,1 0 1,-1 0-1,1 0 1,-1 1-1,1-1 0,-1 1 1,1 0-1,-1 0 1,1 0-1,6 1 1,-7 0 0,0 0 0,-1 0 0,1 0 0,0 0 0,-1 0 0,1 1 0,-1-1 0,1 1 0,-1-1 0,1 1 0,-1 0 0,0 0 0,0 0 0,0 1 0,0-1 0,-1 0 0,1 1 0,-1-1 0,1 1-1,-1-1 1,0 1 0,0 0 0,0-1 0,0 1 0,0 0 0,0 6 0,0-2 13,-1 1-1,0-1 0,0 1 0,-1 0 0,0-1 1,-1 1-1,1-1 0,-1 1 0,-1-1 0,1 0 1,-1 0-1,-1 0 0,1 0 0,-1-1 0,0 1 1,-8 8-1,5-6 26,-1-1 0,0 1 1,-1-1-1,0-1 1,0 0-1,0 0 0,-1-1 1,0 0-1,-1 0 0,-13 5 1,23-11-108,0 1 0,0-1 0,0 1-1,0-1 1,-1 0 0,1 1 0,0-1 0,0 0 0,0 0 0,-1 0 0,1 0 0,0 0 0,-1 0 0,1 0 0,0 0 0,0 0 0,0-1-1,-1 1 1,1 0 0,-2-2 0,2 1 3,0 0-1,1 0 0,-1 0 0,1 0 1,0 0-1,-1 0 0,1 0 1,0-1-1,0 1 0,-1 0 1,1 0-1,0 0 0,0 0 0,0-1 1,0 1-1,1 0 0,-1 0 1,0 0-1,0 0 0,1-1 1,-1 1-1,1 0 0,-1 0 0,1-1 1,9-22-605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39.3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 19372,'2'2'290,"-1"0"0,0 1 0,0-1 1,0 1-1,0-1 0,0 1 0,-1-1 0,1 1 0,-1 0 0,0-1 0,1 1 1,-1 0-1,-1 2 0,3 11 785,-2-12-950,1 0-1,0 0 1,0-1 0,0 1-1,1-1 1,-1 1-1,1-1 1,0 1-1,0-1 1,0 0 0,0 0-1,4 4 1,-5-6-92,1 0 0,0 0-1,0 1 1,0-1 0,0 0 0,0-1 0,0 1 0,0 0 0,0-1 0,0 1-1,0-1 1,0 1 0,1-1 0,-1 0 0,0 0 0,0 0 0,0 0 0,0 0-1,1-1 1,-1 1 0,0-1 0,0 1 0,3-2 0,12-6 107,0 0 1,-1-1 0,1-1 0,-2 0-1,24-20 1,-1 1 128,-37 28-259,0 0 0,0 0 0,0 1 0,0-1-1,0 0 1,0 1 0,0-1 0,0 1 0,0 0-1,0-1 1,0 1 0,0 0 0,1-1 0,-1 1-1,2 0 1,-3 0-7,1 0 0,-1 1 0,0-1 0,1 0 1,-1 0-1,0 1 0,0-1 0,1 0 0,-1 1 0,0-1 0,0 0 0,1 1 0,-1-1 0,0 0 0,0 1 0,0-1 0,0 1 0,0-1 0,0 0 0,1 1 0,-1-1 0,0 0 1,0 1-1,0-1 0,0 1 0,0-1 0,-1 0 0,1 1 0,0 0 0,-12 39 60,9-31-57,1-2 2,-8 30 7,9-36-8,0 1-1,1 0 1,0 0-1,-1 0 0,1 0 1,0 0-1,0 0 1,0 0-1,1 0 1,-1 0-1,0 0 0,1 0 1,-1 0-1,1 2 1,0-4 1,-1 0 0,1 1 0,-1-1 0,1 0 0,0 1 0,-1-1 0,1 0 0,-1 1 0,1-1 0,0 0 0,-1 0 0,1 0 0,0 0 0,-1 1-1,1-1 1,0 0 0,-1 0 0,1 0 0,0 0 0,-1-1 0,1 1 0,-1 0 0,1 0 0,0 0 0,-1 0 0,1-1 0,0 1 0,-1 0 0,1-1 0,0 0 0,18-11 148,2-5-430,0-1 1,-2-1-1,0-1 1,23-31 0,-39 42-449,-3 8 710,0 1 0,0 0 0,0 0 0,0 0 0,0 0 0,0 0 0,0 0 0,-1 0 0,1 0 0,0-1 0,0 1 0,0 0 0,0 0 0,0 0 0,0 0 0,-1 0 0,1 0 0,0 0 0,0 0 0,0 0 0,0 0 0,0 0 0,-1 0 0,1 0 0,0 0 0,0 0 0,0 0 0,0 0 0,-1 0 0,1 0 0,0 0 0,0 0 0,0 0 0,0 0 0,0 0 0,-1 0 0,1 1 0,0-1 0,0 0 0,0 0 0,0 0 0,-8 5-566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39.8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32 19820,'15'9'2233,"0"-2"-1529,13-7-328,3 0 1192,9-4-728,2-4-271,4 0-521,-3-2-296,-7 1-641,-3 3-319,-19 5 896,-4 0-192,-17 3-256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40.2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0 444 16107,'0'18'2105,"9"-9"-921,8-6-464,16-5 1777,4-9-1033,6-5-536,5-4-248,2-2-928,-1-3-616,-6-5 736,-2-3-184,-6-2-184</inkml:trace>
  <inkml:trace contextRef="#ctx0" brushRef="#br0" timeOffset="1">602 1 23765,'-16'19'1330,"1"1"0,-22 35 0,33-48-1166,1 0 0,-1 0 0,1 0 0,1 0 0,-1 0 0,1 1 0,0-1 0,1 1-1,0-1 1,0 1 0,1 0 0,0 13 0,0-19-159,1 0 0,-1-1 0,0 1 0,1 0 0,0 0-1,-1 0 1,1-1 0,0 1 0,0-1 0,0 1 0,0 0 0,0-1-1,0 0 1,1 1 0,-1-1 0,0 0 0,1 1 0,-1-1 0,1 0-1,-1 0 1,1 0 0,0 0 0,-1-1 0,1 1 0,0 0 0,-1-1-1,1 1 1,0-1 0,0 1 0,0-1 0,0 0 0,0 0 0,-1 0-1,1 0 1,0 0 0,2-1 0,4 0-130,0 0 0,0-1 1,0 0-1,0 0 0,0-1 1,13-7-1,-2 0-1200,-2-1 0,0-2 0,0 1 0,25-27-1,-52 52 1508,0 0-1,1 0 0,1 1 0,-10 20 1,7-13 353,1-2 123,0 1 0,2 0-1,-8 25 1,14-38-673,0 1-1,1-1 1,-1 1 0,1 0-1,1-1 1,-1 1 0,2 0-1,-1 0 1,1-1-1,0 1 1,0 0 0,4 9-1,0-7-298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40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0 18916,'-4'19'1019,"0"0"1,2 0-1,0 0 1,1 0-1,1 0 1,3 24-1,-2-42-989,-1 1 0,0 0-1,0 0 1,1 0-1,-1 0 1,1 0 0,0 0-1,-1-1 1,1 1 0,0 0-1,0 0 1,0-1 0,0 1-1,1-1 1,-1 1 0,0-1-1,0 1 1,1-1 0,-1 0-1,1 0 1,1 1 0,0-1-16,-1 0 0,1 0 0,-1-1 0,0 1 1,1-1-1,-1 0 0,1 0 0,-1 0 0,1 0 1,-1 0-1,1-1 0,-1 1 0,0-1 0,4 0 1,9-5-16,-1 0 1,0-1 0,-1-1 0,17-11-1,-20 13 37,11-8-33,-8 4 1,1 1 0,0 1 0,0 0 0,1 1 0,26-9 0,-40 15-4,0 1 0,1-1 0,-1 1 0,0 0 0,1 0 1,-1-1-1,0 1 0,1 0 0,-1 0 0,1 0 0,-1 0 0,0 1 0,1-1 0,-1 0 0,0 0 0,1 1 0,-1-1 0,0 1 1,0-1-1,1 1 0,-1 0 0,0-1 0,0 1 0,0 0 0,0 0 0,0 0 0,0 0 0,0 0 0,0 0 0,0 0 1,-1 0-1,1 0 0,0 0 0,-1 1 0,1-1 0,0 2 0,1 4 14,-1 0 1,1 0-1,-2 0 1,1 1-1,-1 12 0,1 8 80,-1-27-87,0 0 1,0-1-1,1 1 1,-1 0-1,0 0 0,1 0 1,-1 0-1,1-1 1,-1 1-1,1 0 1,-1 0-1,1-1 1,0 1-1,-1 0 0,1-1 1,0 1-1,-1-1 1,1 1-1,0-1 1,0 1-1,0-1 1,-1 0-1,1 1 0,0-1 1,0 0-1,0 1 1,0-1-1,0 0 1,0 0-1,0 0 1,-1 0-1,1 0 0,0 0 1,0 0-1,0 0 1,0-1-1,0 1 1,1-1-1,39-12 135,-33 10-109,6-2-117,-3 0 150,2 1 1,22-6-1,-33 10-217,1-1 0,-1 1 0,1 0 0,0-1-1,-1 1 1,1 0 0,-1 1 0,1-1 0,-1 0 0,1 1 0,-1 0 0,1-1 0,-1 1 0,1 0 0,-1 0 0,0 0 0,0 1-1,1-1 1,-1 0 0,2 3 0,-4-4 120,1 0 0,-1 0 1,0 0-1,0-1 0,1 1 0,-1 0 0,0 0 0,0 0 0,0 0 0,0 0 1,1-1-1,-1 1 0,0 0 0,0 0 0,0 0 0,0-1 0,0 1 0,1 0 1,-1 0-1,0 0 0,0-1 0,0 1 0,0 0 0,0 0 0,0-1 0,0 1 1,0 0-1,0 0 0,0 0 0,0-1 0,0 1 0,0 0 0,0 0 0,0-1 1,0 1-1,0 0 0,0-1 0,0 1-33,1-17-695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41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18556,'0'6'2184,"1"2"-1399,-1-1 1551,0-5-2000,9 1-56,5-5-288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43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52 17364,'26'-22'2591,"-31"27"-2132,1-1 0,-1 1 1,1 0-1,1 0 0,-1 1 1,-4 8-1,-7 10-232,-121 177-108,104-153-1382,28-44-144,4-10 621,7-17-450,1 1 1,1 0-1,14-23 0,-9 17 214,-10 20 727,44-87-607,-35 71 2305,31-41 1,-44 64-1305,1 0 0,-1 1 0,1-1 0,-1 0 0,1 0 0,-1 1 0,1-1 1,-1 0-1,1 1 0,0-1 0,-1 1 0,1-1 0,0 1 0,0-1 0,0 1 0,-1-1 1,1 1-1,0 0 0,0-1 0,0 1 0,0 0 0,0 0 0,1-1 0,-1 2 8,0 0 1,-1-1-1,1 1 0,-1-1 0,1 1 0,-1 0 0,1-1 1,-1 1-1,0 0 0,1 0 0,-1-1 0,0 1 0,1 0 0,-1 0 1,0 0-1,0-1 0,0 1 0,0 0 0,0 0 0,0 1 1,1 7 363,-2 1 0,1-1 0,-3 14 0,-11 45 186,-11 67 72,22-109-678,1 1 0,0-1 1,4 30-1,3-30-435,-5-23-271,-2-8-4,-5-9 183,1 2 82,1 3 322,0-1 0,0 0-1,2 0 1,-6-18 0,8 25 137,1 0 0,0 1 1,-1-1-1,1 0 0,0 0 0,1 0 0,-1 1 1,0-1-1,1 0 0,-1 0 0,1 1 0,0-1 1,0 0-1,0 1 0,0-1 0,1 1 0,-1 0 1,1-1-1,-1 1 0,1 0 0,0 0 0,0 0 1,4-4-1,15-11 281,2 1 0,0 1 1,1 1-1,0 1 1,1 1-1,0 1 0,1 2 1,0 0-1,35-6 0,-55 14-304,1 0-1,0 0 1,0 1-1,-1-1 1,1 2-1,0-1 1,0 1-1,10 2 0,-14-2-35,-1 0-1,1 0 1,0 1-1,0-1 1,-1 1-1,1-1 1,-1 1-1,0 0 1,1 0-1,-1 0 1,0 0-1,0 0 0,0 1 1,0-1-1,0 1 1,-1-1-1,1 1 1,-1 0-1,0-1 1,0 1-1,2 5 1,-1 2 0,-1 0 0,0 1 0,0-1 0,-1 1 0,0 0 0,-1-1 0,0 1 0,-1-1 0,0 0 0,-7 19 0,9-29-5,0 0-1,0 1 0,0-1 0,0 0 0,0 0 1,0 0-1,0 1 0,0-1 0,0 0 0,0 0 1,0 0-1,0 0 0,0 1 0,0-1 0,0 0 1,0 0-1,0 0 0,0 1 0,1-1 1,-1 0-1,0 0 0,0 0 0,0 0 0,0 1 1,0-1-1,0 0 0,0 0 0,1 0 0,-1 0 1,0 0-1,0 0 0,0 1 0,0-1 0,0 0 1,1 0-1,-1 0 0,0 0 0,0 0 1,0 0-1,1 0 0,-1 0 0,0 0 0,0 0 1,0 0-1,1 0 0,-1 0 0,0 0 0,0 0 1,0 0-1,0 0 0,1 0 0,-1 0 0,0 0 1,0 0-1,0 0 0,1 0 0,-1 0 1,0-1-1,0 1 0,0 0 0,0 0 0,0 0 1,1 0-1,-1 0 0,0 0 0,0-1 0,0 1 1,12-7-10,17-18 28,-21 17-18,1 0-1,-1 1 1,1 0-1,0 1 0,1 0 1,15-7-1,-25 12-1,1 1-1,-1 0 0,1-1 1,-1 1-1,1 0 0,-1 0 1,1-1-1,0 1 0,-1 0 0,1 0 1,-1 0-1,1 0 0,0 0 1,-1 0-1,1 0 0,0 0 1,-1 0-1,1 0 0,-1 0 1,1 0-1,0 0 0,-1 1 1,1-1-1,-1 0 0,1 0 0,-1 1 1,1-1-1,0 0 0,-1 1 1,0-1-1,1 0 0,-1 1 1,1-1-1,-1 1 0,1-1 1,-1 1-1,0-1 0,1 1 1,-1-1-1,0 1 0,1-1 0,-1 1 1,0 0-1,0-1 0,0 1 1,0-1-1,1 1 0,-1 0 1,0-1-1,0 1 0,0 0 1,0-1-1,0 1 0,-1-1 1,1 2-1,-8 35-2885,7-36 2628,3-5-352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2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18396,'12'-8'495,"0"1"0,1 0 1,1 0-1,-1 1 0,1 1 0,0 1 0,0 0 1,0 0-1,0 1 0,1 1 0,0 1 1,-1 0-1,1 1 0,14 1 0,-27-1-485,0 0 0,-1 1-1,1-1 1,0 0 0,-1 1 0,1-1 0,-1 1-1,1-1 1,-1 1 0,1 0 0,-1 0-1,1-1 1,-1 1 0,0 0 0,1 0-1,-1 0 1,0 1 0,0-1 0,0 0 0,1 2-1,-1-2-9,-1 0-1,0 1 1,0-1-1,0 0 1,0 0-1,0 0 1,0 0-1,0 1 1,0-1-1,0 0 1,-1 0-1,1 0 0,0 0 1,-1 0-1,1 0 1,-1 0-1,1 0 1,-1 0-1,1 0 1,-1 0-1,0 0 1,0 0-1,1 0 1,-1 0-1,0 0 1,0-1-1,0 1 1,0 0-1,-2 0 1,-46 29-21,41-27 23,0 1 0,1 0-1,-1 1 1,1 0-1,0 0 1,0 0 0,0 1-1,1 0 1,0 0-1,-10 14 1,15-19-5,1 0 1,-1 0 0,0 0-1,1 0 1,-1 1-1,1-1 1,-1 0 0,1 0-1,0 1 1,-1-1-1,1 0 1,0 0 0,0 1-1,0-1 1,0 0-1,0 1 1,0-1 0,0 0-1,0 0 1,0 1-1,1-1 1,-1 0 0,1 1-1,-1-1 1,1 0-1,-1 0 1,1 0 0,0 0-1,-1 0 1,1 0-1,0 0 1,0 0 0,0 0-1,0 0 1,0 0-1,0 0 1,0 0 0,0-1-1,0 1 1,0 0-1,0-1 1,1 1 0,-1-1-1,0 0 1,0 1-1,2-1 1,5 2-217,1 0-1,-1 0 1,1-1-1,-1-1 1,16 0-1,-3-2-253,1-1-1,0-1 0,32-10 1,-47 12 377,41-12-530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43.6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15 16275,'-26'29'7525,"22"-25"-7460,1 1 0,0-1 1,1 1-1,-1 0 0,1 0 1,-1 0-1,2 0 0,-1 0 1,0 0-1,1 1 1,0-1-1,0 10 0,3 10-52,1 1-1,1-1 1,2 0 0,14 41-1,-2-3-15,-12-43 4,-1 1 0,-1-1 0,-1 1-1,-1 0 1,0 31 0,-2-48 5,-1 1 1,1-1 0,-1 1 0,1-1-1,-1 0 1,-1 1 0,1-1-1,0 0 1,-1 0 0,0 0-1,0 0 1,0 0 0,-1 0-1,1-1 1,-1 1 0,0-1 0,0 0-1,0 0 1,-1 0 0,1 0-1,0 0 1,-1-1 0,0 1-1,0-1 1,0 0 0,0 0-1,0-1 1,0 1 0,0-1 0,-1 0-1,1 0 1,-8 1 0,9-2-5,0 1 0,0-1-1,0 0 1,0 0 0,0 0 0,0 0 0,0 0 0,0-1 0,0 1 0,0-1 0,0 0 0,1 0 0,-1 0 0,0 0 0,0-1 0,1 1 0,-1-1 0,1 1 0,-1-1 0,1 0-1,0 0 1,-1 0 0,1 0 0,0-1 0,0 1 0,1-1 0,-1 1 0,0-1 0,1 1 0,0-1 0,-1 0 0,1 0 0,0 0 0,1 1 0,-2-4 0,1-3-28,-1 0 0,1 0 1,0 0-1,1 0 0,0 0 1,1-1-1,0 1 1,0 0-1,1 1 0,5-16 1,-1 8-13,1 0 1,1 0 0,0 1 0,1 1-1,1-1 1,0 1 0,1 1 0,1 0 0,12-11-1,20-13 106,66-45-1,21-17 313,-108 74-223,-22 24-147,0 0 1,0 0 0,-1 0-1,1 0 1,0 0-1,-1-1 1,1 1-1,0 0 1,-1 0 0,0-1-1,1 1 1,-1 0-1,0-1 1,0 1 0,1-1-1,-1 1 1,0 0-1,-1-1 1,1 1-1,0-2 1,0 2-6,-1 1 1,1-1-1,0 1 0,0-1 0,-1 1 1,1-1-1,0 1 0,0 0 0,-1-1 1,1 1-1,-1 0 0,1-1 0,0 1 1,-1 0-1,1-1 0,-1 1 0,1 0 1,-1 0-1,1-1 0,-1 1 0,1 0 1,-1 0-1,1 0 0,-1 0 0,1-1 1,-1 1-1,0 0 0,-19 5 87,-13 16 30,28-18-134,0 0 0,1 1 0,0 0-1,0 0 1,0 0 0,0 1-1,1-1 1,0 1 0,0 0-1,0 0 1,0 0 0,1 0-1,0 1 1,0-1 0,0 0 0,1 1-1,-1 0 1,1-1 0,1 1-1,-1 0 1,1 10 0,1-14-69,-1 0-1,0-1 1,1 1 0,-1 0 0,1-1 0,0 1-1,-1 0 1,1-1 0,0 1 0,0-1 0,0 1-1,0-1 1,0 0 0,1 1 0,-1-1 0,0 0-1,1 0 1,-1 0 0,0 0 0,1 0 0,-1 0-1,1 0 1,0-1 0,-1 1 0,1 0 0,0-1-1,-1 1 1,1-1 0,0 0 0,0 1 0,-1-1-1,1 0 1,0 0 0,0 0 0,-1-1 0,4 1-1,2-1-147,-1 0 0,1-1 0,-1 0 0,0 1 0,0-2 0,0 1-1,0-1 1,0 0 0,5-4 0,15-12-670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44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0 17604,'-43'103'5091,"32"-81"-4331,0 2 0,2-1 0,0 1 0,-8 46 0,16-68-731,1-1 0,0 1 0,-1 0 0,1 0 0,0 0 0,0 0 0,1 0 0,-1 0 0,0 0 0,0 0 0,1 0 0,-1 0 0,1 0-1,0 0 1,0-1 0,1 3 0,-1-3-20,0 0-1,0-1 0,0 1 0,0 0 1,0-1-1,0 1 0,0 0 0,0-1 1,1 0-1,-1 1 0,0-1 0,0 0 1,1 0-1,-1 1 0,0-1 0,1 0 1,-1 0-1,0 0 0,0-1 1,1 1-1,-1 0 0,0 0 0,0-1 1,3 0-1,4-2 3,0 0 0,0 0 1,0-1-1,11-8 0,-14 9-8,1-1 1,-1 1-1,1 0 0,0 0 1,0 1-1,0-1 0,0 1 1,1 1-1,7-2 0,-13 3-4,0 0-1,0 0 0,0 0 1,0 0-1,0 0 0,0 0 1,0 0-1,0 0 1,0 0-1,-1 0 0,1 1 1,0-1-1,0 0 1,0 1-1,0-1 0,-1 1 1,1-1-1,0 1 0,0-1 1,-1 1-1,1-1 1,0 1-1,-1 0 0,1-1 1,0 1-1,-1 0 0,1 1 1,0 0-2,-1 0 0,1 0 0,-1 0 0,0 0 0,1 0 1,-1 0-1,0 0 0,0 0 0,0 0 0,-1 0 0,1 0 0,-1 2 0,-1 3 20,0 1 0,-1-1-1,0 0 1,0 0 0,-8 13-1,3-10 87,-1 1-1,0-1 1,0 0-1,-18 14 1,24-21-123,-1-1 0,1 1 0,0-1 0,-1 0 1,0 0-1,1 0 0,-1 0 0,0-1 0,0 1 0,0-1 0,0 0 0,0 0 0,0-1 1,0 1-1,0-1 0,-1 0 0,1 0 0,0 0 0,-6-2 0,8 2-142,0-1 1,0 0-1,0 0 0,0-1 0,1 1 0,-1 0 0,0 0 0,1-1 1,-1 1-1,1-1 0,-1 0 0,1 1 0,0-1 0,0 0 1,0 0-1,0 0 0,0 1 0,0-1 0,0 0 0,1 0 1,-1-1-1,1 1 0,-1 0 0,1 0 0,0 0 0,0 0 1,0 0-1,0 0 0,0 0 0,0-1 0,1 1 0,-1 0 1,2-3-1,5-7-963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44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78 18324,'3'-3'336,"-1"-1"1,0 0-1,1 0 1,-1 0-1,-1 0 1,1 0-1,-1 0 1,2-5-1,-3 8-264,0 0 0,1 0 0,-1 0 1,0 0-1,0 0 0,0 0 0,0 0 0,0 0 0,0 0 0,0 0 0,-1 0 0,1 0 0,0 0 0,0 0 0,-1 1 1,1-1-1,-1 0 0,1 0 0,-1 0 0,1 0 0,-1 1 0,1-1 0,-1 0 0,0 0 0,1 1 0,-1-1 0,0 1 0,1-1 1,-1 0-1,0 1 0,0-1 0,0 1 0,0 0 0,0-1 0,0 1 0,1 0 0,-1 0 0,0-1 0,0 1 0,0 0 1,0 0-1,0 0 0,0 0 0,-2 0 0,-3 1 46,-1-1 1,1 2 0,-1-1-1,1 0 1,-1 1-1,1 0 1,0 1 0,0 0-1,0 0 1,0 0-1,1 0 1,-1 1-1,1 0 1,-8 7 0,7-6-104,1 0 0,-1 0 1,1 1-1,1 0 0,-1 0 0,1 0 1,0 0-1,0 1 0,1-1 1,0 1-1,0 0 0,-3 13 1,5-19-6,1 0 0,0 0 0,-1 1 0,1-1 0,0 1 0,0-1-1,0 0 1,0 1 0,0-1 0,0 1 0,0-1 0,0 0 0,1 1 0,-1-1 0,0 0 0,1 1 0,-1-1 0,1 0 0,-1 0 0,1 1 0,0-1 0,0 0 0,-1 0 0,1 0 0,0 0 0,0 0 0,0 0 0,0 0 0,0 0 0,1 0 0,-1-1 0,0 1 0,0 0 0,0-1 0,1 1 0,-1-1 0,0 1 0,1-1 0,-1 1-1,0-1 1,1 0 0,-1 0 0,1 0 0,-1 0 0,0 0 0,1 0 0,-1 0 0,0 0 0,3-1 0,5-1 46,0 1-1,-1-1 0,1-1 0,-1 0 1,1 0-1,11-7 0,-6 2 34,-1-1 0,1-1-1,19-18 1,-26 22-76,-1-1 0,0 1 0,0-1 0,-1 0 0,0-1 0,0 1 0,-1-1 0,5-11 0,-8 9-61,-7 10-45,-9 14-39,12-11 56,1 0 0,0 0 0,0 1 1,0-1-1,0 1 0,0 0 0,1-1 0,-1 1 0,1 0 1,0 0-1,0 0 0,1 0 0,-1 0 0,1 5 0,0-8 35,0 0 0,0-1 0,0 1 0,1-1 0,-1 1 0,0-1 0,1 1 0,-1-1 0,0 1 0,1-1 0,-1 1 0,0-1 0,1 1-1,-1-1 1,1 0 0,-1 1 0,0-1 0,1 0 0,-1 1 0,1-1 0,0 0 0,-1 0 0,1 1 0,-1-1 0,1 0 0,0 0 0,19-2-1417,17-17-1809,-23 10 2478,-1-1 1,22-21-1,-1-4-568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44.8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200 0 17868,'-29'53'2250,"-78"160"3181,97-189-5232,1 1-1,1 0 1,1 1 0,2-1 0,0 1 0,-1 51-1,5-61-430,-1-22-400,-1-24-417,0-5 156,1 19 801,0-1 1,1 1 0,1 0-1,3-22 1,-3 38 140,1-1 0,-1 1 1,0-1-1,1 1 0,-1-1 0,1 1 0,-1-1 0,1 1 1,-1-1-1,1 1 0,-1-1 0,1 1 0,-1 0 0,1-1 1,0 1-1,-1 0 0,1 0 0,0 0 0,-1-1 0,1 1 1,0 0-1,-1 0 0,1 0 0,0 0 0,-1 0 0,1 0 0,0 0 1,-1 0-1,1 0 0,0 0 0,-1 1 0,1-1 0,0 0 1,0 1-1,31 9 513,-24-7-696,6 0-66,0 0 1,0-1 0,0-1-1,0 0 1,0 0 0,17-3 0,-4-1-195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45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1 15899,'-17'5'6285,"-16"8"-3854,27-11-2379,0 0 1,0 1 0,1 0-1,-1 0 1,1 1 0,0 0-1,0-1 1,0 2 0,-6 5-1,11-9-64,0 0-1,-1 0 0,1 0 0,0 0 0,0-1 0,0 1 0,0 0 1,0 0-1,0 0 0,0 0 0,0 0 0,0 0 0,0 0 1,0-1-1,0 1 0,1 0 0,-1 0 0,0 0 0,1 0 0,-1-1 1,1 1-1,-1 0 0,1 0 0,-1-1 0,1 1 0,0 0 1,-1-1-1,1 1 0,0-1 0,-1 1 0,1 0 0,0-1 0,0 0 1,-1 1-1,1-1 0,0 1 0,1-1 0,37 16-247,-36-14 236,24 5-32,-21-7 62,-1 1 0,1 1 0,-1-1 0,0 1 0,0 0 1,0 0-1,0 0 0,0 1 0,0-1 0,8 7 0,-12-8 13,-1 0 0,1 0 0,-1 0 0,0 0 1,1 0-1,-1 1 0,0-1 0,0 0 0,1 0 0,-1 0 0,0 0 0,0 0 1,0 0-1,-1 1 0,1-1 0,0 0 0,0 0 0,0 0 0,-1 0 1,1 0-1,-1 0 0,1 0 0,-1 0 0,1 0 0,-1 0 0,1 0 0,-1 0 1,0 0-1,0 0 0,1-1 0,-1 1 0,0 0 0,0-1 0,-1 2 1,-4 3 99,0-1 1,1 1-1,-14 6 1,12-7-91,0-1 0,-1 0 0,1 0 0,-1 0 0,0-1 0,0-1 0,0 1 0,0-1 0,0-1 0,0 1 0,-1-1 1,-12-2-1,-6-4-41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46.4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25 19636,'1'0'1415,"-1"4"-336,-6 17 272,-14 41-454,10-29-428,-118 456 2547,125-461-2912,3-26-58,2-5-5,12-46 39,32-194-123,-45 241-2,0 5 9,0 16-11,-1-6 34,1 1 1,0-1-1,4 15 1,-5-28 11,1 1 0,-1 0 1,1-1-1,-1 1 0,1-1 1,-1 1-1,1 0 0,-1-1 0,1 1 1,-1-1-1,1 1 0,0-1 1,-1 0-1,1 1 0,0-1 1,-1 0-1,1 1 0,0-1 1,0 0-1,-1 0 0,1 0 1,0 1-1,0-1 0,-1 0 0,1 0 1,0 0-1,0 0 0,-1 0 1,1-1-1,0 1 0,0 0 1,-1 0-1,1 0 0,0-1 1,-1 1-1,1 0 0,1-1 1,25-16 23,2-5-123,-2-2 0,0-1 0,-2-1 1,-1-1-1,0-1 0,33-55 0,-49 66 20,0 0 0,-2 0 1,0-1-1,-1 1 0,0-1 0,-2-1 0,3-23 0,-6 39 85,0 0 0,1-1 0,-1 1-1,0 0 1,-1-1 0,1 1 0,0 0-1,-1 0 1,0-1 0,-1-4 0,1 8-1,1 0 1,0-1-1,0 1 1,0-1-1,-1 1 1,1 0-1,0-1 0,-1 1 1,1 0-1,0-1 1,-1 1-1,1 0 1,0 0-1,-1-1 1,1 1-1,0 0 1,-1 0-1,1 0 1,-1 0-1,1-1 1,-1 1-1,1 0 1,0 0-1,-1 0 1,1 0-1,-1 0 0,1 0 1,-1 0-1,-1 1 5,1-1-1,-1 1 0,1 0 0,-1 0 1,1 0-1,-1-1 0,1 1 0,0 0 1,-1 1-1,1-1 0,0 0 1,-1 2-1,-10 13 33,2 0 0,0 1-1,0 0 1,2 0 0,-8 24 0,3-10 67,7-17-54,-13 28 271,1 2 0,3 0 0,-12 52 0,27-96-321,-1 1 0,1-1 1,0 0-1,0 1 0,0-1 0,0 0 0,0 1 1,0-1-1,0 0 0,0 1 0,0-1 1,0 0-1,0 1 0,0-1 0,0 0 1,0 1-1,0-1 0,0 0 0,0 1 1,0-1-1,1 0 0,-1 1 0,0-1 1,0 0-1,0 1 0,1-1 0,-1 0 1,0 0-1,0 1 0,1-1 0,9-3 26,10-15-60,-20 18 32,6-6-7,1 0 0,-1 1 0,1 0-1,0 1 1,0 0 0,11-5 0,-16 7-1,0 1 0,0 1 0,0-1-1,0 0 1,0 0 0,0 1 0,0-1 0,1 1 0,-1 0-1,0 0 1,0-1 0,0 1 0,1 1 0,-1-1 0,0 0-1,0 1 1,1-1 0,-1 1 0,0-1 0,0 1 0,0 0 0,0 0-1,0 0 1,0 0 0,0 0 0,0 1 0,-1-1 0,3 3-1,-3-2-4,0 0 0,0 0 0,0 0 0,0 0 0,0 0 0,-1 0 0,1 0 0,-1 1 0,0-1 0,1 0-1,-1 1 1,0-1 0,-1 0 0,1 0 0,0 1 0,0-1 0,-1 0 0,0 0 0,1 0 0,-1 1 0,-2 3-1,3-6 12,0 0-6,0 0-1,0 1 0,0-1 0,0 0 1,0 0-1,0 1 0,0-1 0,0 0 1,0 1-1,0-1 0,0 0 0,0 0 1,0 1-1,0-1 0,0 0 0,1 1 1,-1-1-1,0 0 0,0 0 0,0 1 1,0-1-1,1 0 0,-1 0 0,0 0 1,0 1-1,0-1 0,1 0 0,-1 0 1,0 0-1,0 1 0,1-1 0,-1 0 0,0 0 1,0 0-1,1 0 0,-1 0 0,0 0 1,1 0-1,-1 0 0,0 0 0,0 0 1,1 0-1,-1 0 0,0 0 0,1 0 1,-1 0-1,0 0 0,1 0 0,-1 0 1,0 0-1,0 0 0,1 0 0,-1 0 1,0-1-1,20-3-360,5-6-240,-1 0 0,1-1 1,-2-2-1,0 0 0,0-1 1,-1-2-1,-1 0 1,30-30-1,-28 21 478,-1 0 0,-1-1 0,-2-1 0,0 0 0,-2-2 0,20-44 0,-28 45 879,-10 22-149,-8 15 47,-20 34 187,3 0 0,1 2-1,-26 64 1,39-82-656,1 1 0,1 0 0,2 0 0,1 1 0,-5 38 0,12-36-123,0-30-73,0 0 0,1 1 0,-1-1 0,0 0 0,1 1 0,-1-1 0,1 0 1,-1 0-1,1 1 0,-1-1 0,1 0 0,0 0 0,0 0 0,0 0 0,-1 0 0,1 0 0,0 0 0,2 1 1,-3-2-7,1 0 1,-1 1 0,0-1 0,0 0 0,1 0 0,-1 0 0,1 0 0,-1 0 0,0 1 0,1-1 0,-1 0 0,0 0-1,1 0 1,-1 0 0,0 0 0,1 0 0,-1 0 0,0 0 0,1-1 0,-1 1 0,0 0 0,1 0 0,-1 0 0,0 0 0,1 0-1,-1-1 1,0 1 0,1 0 0,-1 0 0,0 0 0,1-1 0,-1 1 0,0 0 0,0-1 0,7-14-781,-3-19-523,-6 13 786,0 0 1,-2 1 0,0-1 0,-2 1-1,0 0 1,-10-22 0,3 5 1346,13 37-715,-1-1-1,1 0 1,0 1-1,-1-1 1,1 0 0,0 0-1,0 1 1,0-1-1,0 0 1,0 1-1,0-1 1,0 0 0,0 0-1,0 1 1,0-1-1,0 0 1,0 0-1,1 1 1,-1-1 0,0 0-1,0 1 1,1-1-1,-1 0 1,1 1-1,-1-1 1,0 0-1,2 0 1,-1 0 40,1 0-1,-1 0 1,1 1-1,-1-1 1,1 1 0,-1-1-1,1 1 1,0-1-1,-1 1 1,1 0 0,-1 0-1,4 0 1,8 1 346,-1 0 0,24 6 0,-22-4-436,3-1-93,-4 0 43,0 0 0,1 1 0,21 8 0,-9 2-129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51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18092,'0'10'1247,"1"1"-1,0 0 1,0-1-1,2 1 1,-1-1 0,1 0-1,6 13 1,-3-9-813,1 0 0,1-1-1,0 0 1,15 17 0,5 0-591,1 0-1,59 45 1,-64-52-824,-37-25-3219,-13-13 2324,6 6 664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52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1 254 15067,'-1'0'248,"1"-1"0,0 0 0,0 0 0,0 1 0,0-1 0,0 0 0,1 1 0,-1-1 1,0 0-1,0 0 0,0 1 0,1-1 0,-1 0 0,0 1 0,0-1 0,1 0 0,-1 1 0,1-1 0,-1 1 0,1-1 0,-1 0 0,1 1 0,-1-1 0,1 1 0,-1 0 0,1-1 0,0 1 0,-1-1 0,1 1 0,0 0 0,-1-1 0,1 1 0,1 0 0,29-16 3894,-25 14-4169,110-53 2131,178-73-1306,-245 105-1591,-42 23-1697,-11-3 998,-1-4 611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54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0 15027,'-1'0'164,"1"0"-1,0 0 1,0 0-1,0 1 1,-1-1-1,1 0 1,0 0 0,0 0-1,-1 0 1,0 1 1308,1-1-1309,-1 1 1,1-1-1,0 0 1,0 0-1,0 1 1,0-1-1,0 0 1,0 0-1,0 0 1,0 1 0,-1-1-1,1 0 1,0 0-1,0 1 1,0-1-1,0 0 1,0 0-1,0 1 1,0-1-1,1 0 1,-1 0 0,0 1-1,5 16 2399,10 14-1000,-6-18-1340,-1 0 1,1-1-1,1 0 0,0-1 0,1 0 0,13 11 0,77 50-130,-21-16 123,-63-43-179,-10-6-26,1 0-1,1-1 0,8 5 0,-163-99 91,38 20-381,106 66 277,0 1 0,0 0 1,0 1-1,0-1 0,0 0 0,0 0 1,-1 1-1,1-1 0,0 1 0,-4 0 0,6 0 4,0 0 0,0 0-1,-1 0 1,1 0-1,0 0 1,0 0-1,-1 0 1,1 0-1,0 0 1,0 0-1,-1 0 1,1 1-1,0-1 1,0 0-1,-1 0 1,1 0-1,0 0 1,0 1-1,0-1 1,0 0-1,-1 0 1,1 0-1,0 1 1,0-1 0,0 0-1,0 0 1,0 1-1,0-1 1,-1 0-1,1 1 1,5 14-16,0-7 5,0-1 0,1 0 0,0 0 0,0 0-1,1-1 1,0 0 0,0 0 0,0-1 0,11 7 0,10 4-25,38 14 0,-44-20 26,-16-7-215,1 0 0,0 0 0,-1-1 0,1 0 0,8 1 0,-15-3 201,0 0 0,0 0 1,0 0-1,0 0 0,0 0 0,1 0 0,-1 0 1,0 0-1,0 0 0,0 0 0,0 0 0,0 0 1,1 0-1,-1 0 0,0 0 0,0 0 1,0 0-1,0 0 0,0 0 0,0 0 0,0-1 1,1 1-1,-1 0 0,0 0 0,0 0 0,0 0 1,0 0-1,0 0 0,0 0 0,0 0 0,0-1 1,0 1-1,0 0 0,0 0 0,0 0 1,0 0-1,0 0 0,0-1 0,0 1 0,0 0 1,0 0-1,0 0 0,0 0 0,0 0 0,0 0 1,0-1-1,0 1 0,0 0 0,0 0 1,0 0-1,0 0 0,0 0 0,0 0 0,0-1 1,0 1-1,0 0 0,0 0 0,0 0 0,0 0 1,-1 0-1,1 0 0,0 0 0,0 0 0,0 0 1,0-1-1,0 1 0,0 0 0,-1 0 0,-7-8-268,-10-3-304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54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19 230 12763,'0'0'162,"0"1"0,0-1 0,0 0 0,0 1 0,0-1 0,0 1 0,0-1 0,0 0 0,1 1 0,-1-1 0,0 0 0,0 1 0,0-1 0,1 0 0,-1 1 0,0-1 1,0 0-1,1 1 0,-1-1 0,0 0 0,0 0 0,1 1 0,-1-1 0,0 0 0,1 0 0,-1 0 0,1 1 0,-1-1 0,0 0 0,1 0 0,-1 0 0,0 0 0,1 0 0,-1 0 0,1 0 0,-1 0 0,0 0 0,1 0 1,-1 0-1,1 0 0,-1 0 0,0 0 0,1 0 0,-1 0 0,0-1 0,1 1 0,0 0 0,21-10 1490,-21 10-1543,399-170 2997,-390 167-3120,1-1-1,-1-1 1,1 0-1,12-9 1,-23 14 12,0 0 1,1 0-1,-1 0 1,0 0-1,0 0 0,0 0 1,1 0-1,-1 0 1,0 0-1,0 0 0,0-1 1,1 1-1,-1 0 1,0 0-1,0 0 0,0 0 1,0 0-1,1 0 0,-1-1 1,0 1-1,0 0 1,0 0-1,0 0 0,0 0 1,0 0-1,1-1 1,-1 1-1,0 0 0,0 0 1,0 0-1,0-1 1,0 1-1,0 0 0,0 0 1,0 0-1,0-1 0,0 1 1,0 0-1,0 0 1,0 0-1,0-1 0,0 1 1,0 0-1,0 0 1,0 0-1,0-1 0,0 1 1,0 0-1,-1 0 1,1 0-1,0 0 0,0-1 1,0 1-1,-16 0-119,-19 6-51,0 2 1,-58 21-1,-67 36-94,132-53 230,13-5 15,0-1 5,0 0 0,1 1-1,0 0 1,0 1 0,0 1-1,-13 12 1,37-29-26,1 1 1,0 0-1,13-5 0,6-5 18,257-139-9,-284 154 37,-7 2 0,-11 4 1,-64 35-18,1 3 0,-130 95 0,191-125 0,12-11-52,8-6 53,4-4-5,1 0 1,0 0-1,1 1 1,0 1-1,14-10 0,54-31-66,-52 34 70,0 0-1,1 2 1,0 1 0,1 1-1,28-6 1,-55 16 12,0 0 1,0 0-1,0 0 1,0 0-1,0 1 1,-1-1-1,1 0 1,0 0-1,0 0 1,0 0-1,0 0 0,0 0 1,0 0-1,0 0 1,0 1-1,1-1 1,-1 0-1,0 0 1,0 0-1,0 0 0,0 0 1,0 0-1,0 0 1,0 0-1,0 1 1,0-1-1,0 0 1,0 0-1,0 0 0,0 0 1,0 0-1,0 0 1,1 0-1,-1 0 1,0 0-1,0 0 1,0 0-1,0 0 0,0 0 1,0 0-1,0 0 1,0 0-1,1 1 1,-1-1-1,0 0 1,0 0-1,0 0 1,0 0-1,0 0 0,0-1 1,-8 8-21,-34 13-53,-148 65-2605,188-84 2224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2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17684,'2'2'2008,"-6"8"-1184,-9 8-392,2 0 1985,-2 4-1529,4 2-552,2 3-112,6-2-320,1-1-192,4-5-368,0-2-256,-1-7 1176,-3-9-528,-3-1-104,-1-10-48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58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17364,'4'20'4565,"-4"17"-2893,0-22-1460,-1 23 39,0-22-65,0 0 0,2 1 0,0-1 0,0 0 0,6 23 0,-6-38-170,-1 0-1,0-1 0,0 1 1,0 0-1,0-1 1,1 1-1,-1 0 1,0-1-1,1 1 1,-1-1-1,1 1 1,-1 0-1,0-1 1,1 1-1,-1-1 1,1 0-1,-1 1 1,1-1-1,0 1 1,-1-1-1,1 0 1,-1 1-1,1-1 1,0 0-1,-1 0 1,1 1-1,0-1 1,-1 0-1,1 0 0,0 0 1,-1 0-1,1 0 1,0 0-1,-1 0 1,1 0-1,0 0 1,-1 0-1,1 0 1,0-1-1,-1 1 1,1 0-1,0 0 1,-1-1-1,1 1 1,-1 0-1,1-1 1,0 1-1,-1 0 1,1-1-1,-1 1 1,1-1-1,0 0 1,5-4 72,0-1 1,-1 1 0,8-11-1,-10 13-43,48-67 549,8-8 297,-59 77-877,0 0 1,1 1 0,-1-1-1,1 1 1,-1-1 0,1 1-1,-1-1 1,1 1 0,-1-1-1,1 1 1,-1-1 0,1 1-1,-1 0 1,1-1 0,0 1-1,-1 0 1,1 0 0,0-1-1,-1 1 1,1 0 0,1 0-1,-2 0-5,0 1-1,1-1 0,-1 1 0,0-1 1,0 0-1,1 1 0,-1-1 0,0 1 1,0-1-1,0 1 0,0-1 0,1 1 1,-1-1-1,0 1 0,0-1 0,0 1 1,0-1-1,0 1 0,0-1 0,-1 1 1,1 0-1,-8 39 112,7-36-111,-5 20-1,-3 9-10,-7 58 0,16-90 2,0-1 0,-1 1 0,1-1-1,0 1 1,0-1 0,0 1 0,0 0 0,0-1-1,0 1 1,0-1 0,0 1 0,0-1 0,0 1-1,0-1 1,1 1 0,-1-1 0,0 1 0,0-1-1,0 1 1,1-1 0,-1 1 0,0-1 0,1 1-1,-1-1 1,0 1 0,1-1 0,-1 0 0,1 1-1,-1-1 1,0 0 0,1 1 0,-1-1 0,1 0 0,0 1-1,1-1 8,-1 0-1,1 0 1,-1-1-1,1 1 0,-1 0 1,1-1-1,-1 1 1,1-1-1,-1 1 0,0-1 1,1 0-1,1-1 1,39-31 231,-42 33-233,129-127 863,-69 66-460,-53 52-351,-6 8-55,0-1 0,1 0 0,-1 1 0,0-1 0,1 0 0,-1 1 0,1 0 1,-1-1-1,1 1 0,0 0 0,0 0 0,0 0 0,3-2 0,-6 5-141,1 0 1,-1 0-1,0-1 1,0 1-1,0-1 0,0 1 1,0-1-1,0 1 1,-3 2-1,4-4 58,-1 1 0,0 0 0,0 0 0,1-1 0,-1 1 0,0 0 0,0-1 0,1 1-1,-1-1 1,0 1 0,0-1 0,0 1 0,0-1 0,0 0 0,0 0 0,0 1 0,0-1 0,0 0 0,0 0 0,0 0 0,0 0-1,0 0 1,0 0 0,0 0 0,0 0 0,0-1 0,0 1 0,-1-1 0,-8-6-612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59.0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70 14851,'20'-13'3077,"-20"13"-2993,1 0-1,-1 0 0,1 0 1,-1 0-1,0-1 0,1 1 1,-1 0-1,1 0 0,-1 0 1,1 0-1,-1 0 0,1 0 1,-1 0-1,0 1 0,1-1 1,-1 0-1,1 0 0,-1 0 1,0 0-1,1 0 0,-1 1 1,1-1-1,-1 0 0,0 0 1,1 1-1,-1-1 1,0 0-1,1 1 0,-1-1 1,0 0-1,0 1 0,1-1 1,-1 0-1,0 1 0,0-1 1,1 0-1,-1 1 0,0-1 1,0 1-1,0-1 0,0 1 1,0-1-1,0 0 0,0 1 1,0-1-1,0 1 0,0-1 1,0 1-1,0 0 0,1 13 806,-1 0 0,0 1-1,-4 20 1,-23 80-97,4-20-814,22-74-240,2-20 243,-1-1 0,0 0 0,0 0 0,0 0-1,0 0 1,0 0 0,1 1 0,-1-1 0,0 0 0,0 0 0,0 0 0,0 0 0,1 0 0,-1 0 0,0 0 0,0 0 0,0 1-1,1-1 1,-1 0 0,0 0 0,0 0 0,1 0 0,-1 0 0,0 0 0,0 0 0,0 0 0,1 0 0,-1-1 0,0 1 0,0 0-1,0 0 1,1 0 0,-1 0 0,0 0 0,0 0 0,0 0 0,1 0 0,-1-1 0,0 1 0,0 0 0,0 0 0,0 0 0,1-1-1,25-29-1548,46-68-1832,45-57-920,-29 61 4177,-100 119 4924,-28 48-2475,23-42-1912,1 2-1,1 0 0,1 0 1,2 2-1,2-1 1,-12 70-1,22-89-508,2-12-1018,-2-4 900,1-1 0,-1 1 0,1-1 1,-1 1-1,0-1 0,0 1 0,0-1 0,0 1 0,0-1 1,0 0-1,0-2 0,-2-4-168,0 0 0,0-1 0,0 1 0,-1 0 0,0 1 0,-5-10 0,-6-10-466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7:59.4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15059,'0'5'2617,"3"7"-1257,7-1-448,3-2 2017,3-2-1217,3 0-231,3-5-721,4-5-592,0-6 56,0-4-128,-2-5-192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02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16 16892,'-2'5'2360,"2"-2"-1384,13 2-432,1-2 2185,9-3-1753,2-1-216,6-4-384,2 0-175,-1 0-450,-1 0-199,-6-1-488,-4 5-208,-9-1 1736,-11 2-928,-4-1-96,-13 2-112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02.4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16003,'0'12'2169,"7"-5"-961,2-3-376,7-2 1313,2-1-401,5 1-464,2-1-167,-1-1-521,0 3-280,-2-2-752,-3-1-552,-7-2 816,-3-7-161,-3-4-119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03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17084,'44'3'6231,"3"8"-3608,-41-9-2488,0 0 0,0 0 0,-1 1 0,1-1 0,-1 2 0,1-1 0,-1 0 0,0 1 0,0 0 0,-1 0 0,1 1 0,6 7 0,-10-9-119,1-1 1,-1 1 0,0 0 0,0 0 0,0 0-1,0 0 1,-1 0 0,1 0 0,-1 0 0,0 0 0,0 0-1,0 0 1,0 0 0,0 0 0,-1 0 0,1 0 0,-1 0-1,0 0 1,0 0 0,0 0 0,0 0 0,0-1-1,-1 1 1,1 0 0,-5 4 0,-4 8-31,-1-1 0,-1-1 0,-17 16 0,16-15 42,-5 3-21,10-10-10,1 0-1,-1 1 1,1 0 0,1 0-1,0 0 1,0 1 0,0 0 0,-4 10-1,10-18 12,0 0-1,0 0 0,-1 0 1,1 0-1,0 0 1,0 0-1,0 0 0,0 0 1,0 0-1,0 0 0,0 0 1,1 0-1,-1-1 1,0 1-1,0 0 0,1 0 1,-1 0-1,0 0 0,1 0 1,-1 0-1,1-1 1,-1 1-1,1 0 0,0 0 1,-1-1-1,1 1 0,0 0 1,0-1-1,-1 1 1,1-1-1,0 1 0,0-1 1,0 1-1,0-1 0,-1 0 1,1 1-1,0-1 1,0 0-1,0 0 0,0 1 1,0-1-1,1 0 0,7 1 45,0 1 0,-1-2 0,15 0-1,-17 0-47,3 1-92,-3-1-13,0 0 0,0 0 0,0 0 0,0-1 1,1 0-1,-1 0 0,-1-1 0,11-3 0,-1-4-128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03.8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5 16460,'-9'-5'5171,"6"11"-1316,-2 5-2537,-2 5-924,1 1 0,0-1-1,-5 27 1,1-6-319,8-25-249,0-1 0,0 1 1,1-1-1,0 1 0,1 0 0,1-1 0,-1 1 0,2 0 0,0-1 1,4 15-1,-5-23-181,1 3-274,-7-12 127,-1-4-45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04.2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 17644,'-3'-3'2184,"5"3"-1048,6 0-375,0 0 1239,2 3-304,4-1-471,6-1-273,4 1-464,1-1-264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05.4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88 115 18156,'-1'-4'433,"1"-1"0,-1 1 0,1-1 0,0 0 0,1 1 0,-1-1 0,1 1 0,0-1 0,0 1 0,0 0 0,1-1 0,-1 1 0,1 0 0,0 0 0,4-6 0,-4 7-368,1 0 0,-1 0 0,1 0 1,0 0-1,0 1 0,1-1 0,-1 1 1,0 0-1,1 0 0,-1 0 0,1 0 0,0 1 1,0-1-1,-1 1 0,1 0 0,0 0 0,7 0 1,-7 0-66,1 1 1,-1 0-1,1 0 1,-1 0 0,1 0-1,-1 1 1,1 0-1,-1 0 1,1 0 0,-1 0-1,0 1 1,8 3-1,-11-4 0,1 0-1,-1 0 1,1 1-1,-1-1 1,0 0-1,0 1 1,1-1-1,-1 1 1,0 0-1,0-1 0,0 1 1,-1 0-1,1-1 1,0 1-1,-1 0 1,1 0-1,-1 0 1,1 0-1,-1-1 1,0 1-1,0 0 0,0 0 1,0 0-1,0 0 1,0 0-1,-1 0 1,1 0-1,-1-1 1,1 1-1,-1 0 1,0 0-1,1 0 0,-2 1 1,-5 9 7,0 0 0,0-1 1,-1 0-1,0 0 0,-1-1 0,0 0 1,0 0-1,-1-1 0,-1 0 0,0-1 0,-22 13 1,26-18-19,13-4 4,0-1 0,-1 1-1,1 0 1,0 1 0,0-1 0,-1 1 0,1 0 0,0 1-1,0-1 1,-1 1 0,1 0 0,0 1 0,-1-1 0,1 1-1,6 3 1,-10-4 4,0 0 0,0 0-1,0 1 1,0-1 0,0 0-1,0 1 1,0 0 0,-1-1 0,1 1-1,-1 0 1,1 0 0,-1 0-1,1 0 1,-1 0 0,0 0-1,1 3 1,-1-2 3,-1-1-1,1 0 1,-1 1 0,0-1-1,0 1 1,0-1-1,-1 1 1,1-1 0,-1 0-1,1 1 1,-1-1-1,0 0 1,0 1 0,0-1-1,0 0 1,0 0-1,0 0 1,0 0 0,-3 3-1,-25 30 691,-49 48-1,77-81-674,-1 0 0,0 0 0,1-1 1,-1 1-1,0-1 0,0 0 0,0 1 0,0-1 0,0 0 0,0 0 0,0 0 0,0 0 0,0-1 0,0 1 1,0 0-1,-1-1 0,1 0 0,0 1 0,-4-1 0,2-1-59,0 0 0,0-1 0,0 1 0,0-1 0,1 0 0,-1 0 0,0 0 0,1 0 0,-6-6 0,1 3-236,-12-9-1456,19 13 1691,1 1 0,-1 0 1,1-1-1,0 1 0,-1 0 1,1-1-1,-1 1 0,1-1 1,0 1-1,0-1 0,-1 1 0,1-1 1,0 1-1,0-1 0,-1 1 1,1-1-1,0 1 0,0-1 1,0 0-1,0 1 0,0-1 0,0 1 1,0-1-1,0 1 0,0-1 1,0 1-1,0-1 0,0 0 1,1 1-1,-1-1 0,0 1 1,0-1-1,0 1 0,1-1 0,-1 0 1,10-7-663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05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 21965,'-6'2'2048,"0"-1"-1128,5 1-336,-1 0-159,0 0-153,7-1 600,5-1-496,6-1-1024,1-2-304,5 0 703,-2 2-191,1-2-192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2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17532,'4'0'2160,"6"3"-1336,9-2-352,6 2 1337,14 0-1041,4 0-432,9-3-1112,1 0 840,3-2-264,-2 0-192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06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1 19644,'1'4'481,"1"0"0,-1 0 0,0 0 0,0 0-1,-1 0 1,1 0 0,-1 0 0,0 1 0,0-1 0,0 0 0,0 0 0,-1 0-1,0 0 1,0 1 0,-2 5 0,-3 8-241,-2 0-1,-11 20 1,2-4 193,14-27-390,-6 13 73,-10 33 0,18-49-113,-1 2 1,1-1 0,0 0-1,1 0 1,-1 0-1,1 0 1,0 0 0,0 1-1,1-1 1,-1 0-1,1 0 1,2 7-1,-1-9-11,-1-1-1,1 0 0,-1 0 0,1 0 0,0 0 0,-1 0 0,1 0 0,0 0 1,0 0-1,1-1 0,-1 1 0,0-1 0,0 0 0,1 0 0,-1 1 0,1-2 0,-1 1 1,1 0-1,-1 0 0,1-1 0,0 1 0,-1-1 0,1 0 0,0 0 0,4 0 1,3-1-312,0 0 0,0 0 1,0 0-1,0-1 1,17-7-1,-16 5 5,-1-1-1,1 0 1,0-1-1,-1 0 1,0 0 0,-1-1-1,11-10 1,2-8-564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07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14 11482,'0'0'273,"0"-1"-1,0 0 0,1 0 1,-1 1-1,0-1 0,1 0 1,-1 0-1,1 1 0,-1-1 1,1 1-1,-1-1 0,1 0 1,-1 1-1,1-1 0,0 1 1,-1-1-1,1 1 0,0-1 1,-1 1-1,1 0 0,1-1 0,-2 1-55,1 0 0,-1 1 0,1-1-1,-1 0 1,1 1 0,-1-1-1,0 0 1,1 1 0,-1-1 0,1 1-1,-1-1 1,0 0 0,1 1-1,-1-1 1,0 1 0,0-1 0,0 1-1,1-1 1,-1 1 0,0-1-1,0 1 1,0 0 0,5 37 3545,-6-16-3456,-2 0 1,0 0-1,-12 38 0,10-39-882,-1 1 0,2 0 0,-2 38 0,6-60 504,0 1 0,0-1 0,0 1-1,0-1 1,0 0 0,0 1-1,0-1 1,0 1 0,0-1 0,0 1-1,0-1 1,0 0 0,0 1-1,0-1 1,1 1 0,-1-1 0,0 0-1,0 1 1,1-1 0,-1 1-1,0-1 1,0 0 0,1 1 0,8-8-954,1-6 146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07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 16259,'-3'0'2017,"4"0"-1017,6 0-360,8 0 1569,1-1-809,8 1-504,2-2-176,5 2-368,-1 2-95,0 1-274,-2 0-223,-5-1-384,-3 3-272,-7-1-424,-3-1-1145,-13-2 769,-7 1 464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08.1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29 16580,'-5'14'2232,"3"-2"-1264,9-7-296,9 0 1281,10-5-665,3-3-216,5-3-344,5-3-231,-1 2-529,1 0-433,-6-2 1290,-3 1-857,-10 1-32,-3-2-8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08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12 20036,'0'0'129,"0"-1"1,0 1-1,0 0 0,0-1 0,0 1 0,0-1 0,0 1 0,0 0 1,0-1-1,0 1 0,0-1 0,-1 1 0,1 0 0,0-1 0,0 1 1,0-1-1,0 1 0,-1 0 0,1-1 0,0 1 0,0 0 0,-1-1 1,1 1-1,0 0 0,0 0 0,-1-1 0,1 1 0,0 0 0,-1 0 1,1-1-1,-1 1 0,-6 11 2119,-2 25-1067,-10 73-884,-7 64-299,26-172-8,-1 35-2,1-35-27,0 0-1,0 0 1,0 1 0,0-1-1,0 0 1,1 0-1,-1 1 1,0-1-1,1 0 1,-1 0-1,1 0 1,-1 0-1,1 0 1,-1 1-1,1-1 1,0 0-1,-1 0 1,1 0-1,0-1 1,0 1-1,0 0 1,0 0-1,0 0 1,1 0-1,-1 0-14,0-1 0,-1 0 0,1 0 0,-1 0-1,1-1 1,-1 1 0,1 0 0,-1 0 0,1 0 0,-1 0-1,1 0 1,-1-1 0,1 1 0,-1 0 0,1 0-1,-1-1 1,1 1 0,-1 0 0,0-1 0,1 1 0,-1 0-1,0-1 1,1 1 0,-1-1 0,0 1 0,1-1-1,-1 1 1,0-1 0,0 1 0,1-1 0,-1 1 0,0-1-1,0 1 1,0-1 0,0 0 0,3-20-584,-2 2 99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08.9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0 21269,'0'3'411,"-1"0"0,0 0 0,0 0 1,0 0-1,0-1 0,0 1 0,0 0 1,-4 3-1,-2 7 268,-17 36 82,-44 99-309,66-144-435,-2 5 40,1-1-1,0 1 1,-4 17 0,7-24-45,0 0 0,-1-1 1,1 1-1,0 0 0,0-1 1,0 1-1,0 0 0,0-1 0,1 1 1,-1 0-1,0-1 0,1 1 1,-1-1-1,1 1 0,0-1 1,-1 1-1,1-1 0,0 1 1,0-1-1,0 0 0,0 1 1,0-1-1,0 0 0,0 0 1,1 0-1,-1 0 0,0 0 1,1 0-1,1 1 0,4 1-15,0-1-1,0 0 1,1-1 0,-1 1-1,0-1 1,1-1 0,-1 0-1,1 0 1,-1 0-1,1-1 1,8-1 0,5-2-607,-1-2 1,35-12 0,-46 15 442,1-2 0,-1 1 0,0-1 0,15-12 0,-1-4-384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09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0 19884,'-20'20'2001,"0"5"-1201,-3 3-320,6 5 880,3 3-240,2 2-503,5 0-289,6-3-944,2-1 648,3-20-208,2-8-89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11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35 16900,'-9'-6'2136,"2"1"-1104,-3 1-480,3 4 2385,1 2-1881,4 0-496,2 3-48,2-2-167,1 0-129,0-2-80,1 0-8,0-1 8,0-2-24,-2-6-408,1 3-473,-2-3 649,3 0-64,1 2-112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12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 19 16075,'7'-12'2212,"-1"5"2335,-5 18-1677,-5 29-2304,-1 0 0,-15 55 0,-30 78-438,32-114 17,-3 5-83,7-23-214,-13 63 0,26-86-338,1-18 461,0 1-1,0-1 1,0 0-1,0 0 0,0 0 1,1 0-1,-1 0 1,0 1-1,0-1 0,0 0 1,0 0-1,0 0 0,0 0 1,0 0-1,0 0 1,1 0-1,-1 0 0,0 0 1,0 0-1,0 1 0,0-1 1,0 0-1,1 0 1,-1 0-1,0 0 0,0 0 1,0 0-1,0 0 0,0 0 1,1 0-1,-1 0 1,0 0-1,0 0 0,0 0 1,0 0-1,1 0 1,-1 0-1,0-1 0,0 1 1,0 0-1,0 0 0,0 0 1,0 0-1,1 0 1,-1 0-1,0 0 0,0 0 1,2-2-261,0 0 1,0 0-1,-1 0 1,1-1 0,0 1-1,-1 0 1,0-1-1,3-3 1,5-18-1321,11-48-1,-10 28 639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12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1 17620,'0'0'129,"1"0"0,0 0-1,-1-1 1,1 1 0,0 0 0,-1 0 0,1 0 0,0 0 0,0 0 0,-1 0 0,1 0-1,0 0 1,-1 0 0,1 1 0,0-1 0,-1 0 0,1 0 0,-1 1 0,1-1 0,0 0 0,-1 1-1,1-1 1,-1 0 0,1 1 0,-1-1 0,1 1 0,-1-1 0,1 1 0,0 0 0,-1 1 106,0 0 1,0 0 0,0 0-1,0 0 1,0 0 0,0 0-1,-1 0 1,1 0 0,-1 0-1,1-1 1,-2 3 0,-48 124 3376,30-80-3250,1 1 0,-12 56 0,30-102-346,0-1 0,0 1 0,1 0 0,-1 0 0,1 0 0,0 1 1,0-1-1,0 0 0,1 0 0,-1 0 0,1 0 0,-1 0 0,3 4 0,-2-6-8,0 1 0,0-1 0,0 0 0,0 0-1,1 0 1,-1 0 0,0 0 0,1 0 0,-1 0-1,1 0 1,-1 0 0,1-1 0,-1 1 0,1 0-1,0-1 1,-1 0 0,1 1 0,0-1 0,-1 0-1,1 0 1,0 0 0,-1 0 0,1 0 0,0 0-1,-1 0 1,3-1 0,6-1-156,0 1 0,1-1 0,-1-1 0,0 0 0,0-1 0,-1 0 0,1 0 0,-1-1 1,15-10-1,-18 11-126,1-1 0,-2 0 1,1 0-1,0 0 0,-1-1 1,0 0-1,0 0 0,-1-1 1,0 1-1,0-1 0,0 0 1,-1 0-1,4-12 1,0-8-733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2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15475,'5'0'687,"-1"0"0,0 1 0,0 0 0,0-1 0,0 1 0,0 0-1,0 1 1,0-1 0,0 1 0,-1 0 0,8 4 0,-10-5-616,0 0 0,0 0-1,1 0 1,-1 0 0,0 0 0,0 0 0,-1 0 0,1 0 0,0 1 0,0-1-1,0 0 1,-1 1 0,1-1 0,-1 0 0,1 1 0,-1-1 0,0 1 0,1-1-1,-1 0 1,0 1 0,0-1 0,0 1 0,0-1 0,0 1 0,0-1 0,-1 1 0,1-1-1,0 1 1,-1-1 0,1 0 0,-1 1 0,1-1 0,-1 0 0,0 1 0,0-1-1,-1 2 1,-5 7-46,-2 0 0,0 0 0,0 0 0,-20 15 0,6-6-248,23-19 204,0 1 1,0-1-1,-1 0 1,1 0 0,0 0-1,0 0 1,0 0-1,0 0 1,0 1 0,-1-1-1,1 0 1,0 0 0,0 0-1,0 1 1,0-1-1,0 0 1,0 0 0,0 0-1,0 0 1,0 1-1,0-1 1,0 0 0,0 0-1,0 0 1,0 1-1,0-1 1,0 0 0,0 0-1,0 0 1,0 1 0,0-1-1,0 0 1,0 0-1,0 0 1,0 1 0,0-1-1,1 0 1,-1 0-1,10 6-485,19 2-154,-22-6 418,-3-1 146,0 0 0,0 1 0,0 0 0,0 0 0,0 0 0,0 0-1,-1 0 1,1 1 0,0 0 0,-1 0 0,0 0 0,0 0 0,0 0-1,3 5 1,-4-5 89,-1-1 0,0 1 0,0 0 0,0 0 0,0 0 0,0 0 0,0 0 0,-1 0 0,1 0 1,-1 0-1,0 0 0,0 0 0,0 0 0,0 0 0,-1 0 0,1 0 0,-1 0 0,0-1 0,0 1 0,0 0 0,-2 4 0,-2 3 227,0-1 0,0 0 0,-1 0 0,0 0 1,0-1-1,-1 0 0,0 0 0,-1-1 0,1 0 0,-2 0 1,-13 8-1,8-11-792,13-5 563,1 1 1,0 0-1,-1 0 0,1 0 1,0-1-1,0 1 1,-1 0-1,1-1 0,0 1 1,0 0-1,0 0 1,0-1-1,-1 1 0,1 0 1,0-1-1,0 1 0,0 0 1,0-1-1,0 1 1,0 0-1,0-1 0,0 1 1,0-1-1,0 1 0,0 0 1,0-1-1,0 1 1,0 0-1,0-1 0,0 1 1,0 0-1,0-1 0,1 1 1,-1-1-1,6-15-333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13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1 14707,'-9'14'2041,"-1"13"-761,-1 5-432,-6 7 1577,4 8-561,-3-1-416,2 4-175,1-3-473,1-2-216,5-10-600,1-4-368,6-17 960,0-7-608,0-8-96,0-8-64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13.6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51 21028,'-10'8'2809,"12"-12"-2369,8 0 1089,5-4-457,4 0-368,1 1-240,7-2-328,-1 2-80,-1 0-288,-3 2-256,-6 10-568,-6-2-337,-8 4 1017,-5 1-240,-4 7-184</inkml:trace>
  <inkml:trace contextRef="#ctx0" brushRef="#br0" timeOffset="1">2 233 21028,'-1'10'2001,"8"-6"-1217,7-3-328,9-1 888,2-1-255,6-5-609,1-1-408,-1-2 80,-2 5-72,-8-2-192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17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1 228 16299,'0'1'115,"0"-1"0,1 1 0,-1-1-1,0 1 1,0-1 0,1 1 0,-1-1-1,0 0 1,1 1 0,-1-1-1,1 0 1,-1 1 0,1-1 0,-1 0-1,0 1 1,1-1 0,-1 0 0,1 0-1,-1 1 1,1-1 0,-1 0-1,1 0 1,0 0 0,-1 0 0,1 0-1,-1 0 1,1 0 0,-1 0 0,1 0-1,-1 0 1,1 0 0,-1 0-1,1 0 1,-1 0 0,1-1 0,-1 1-1,1 0 1,-1 0 0,1-1-1,-1 1 1,1-1 0,26-16 1055,-19 12-768,50-38 1060,69-67 0,-63 53-490,-75 92-366,9-31-639,-46 123 306,40-100-936,1-1 0,-8 52 0,15-74-770,2-4 1005,1-7 64,2-5-449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18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21 19884,'1'-1'141,"0"0"-1,-1 0 1,1 1-1,-1-1 1,0 0 0,1 0-1,-1 0 1,0 0-1,0 0 1,1 0-1,-1 0 1,0 0-1,0 0 1,0 0 0,0 0-1,-1-2 1,-3 0 697,-6 9 110,1 2-794,1-1 1,-1 2-1,2-1 1,-1 1-1,1 0 0,1 1 1,0-1-1,0 1 1,-8 21-1,14-30-149,-1-1 1,1 0-1,0 1 0,0-1 0,0 0 0,0 1 0,0-1 1,0 0-1,0 1 0,0-1 0,0 1 0,0-1 1,0 0-1,0 1 0,0-1 0,0 0 0,1 1 0,-1-1 1,0 0-1,0 1 0,0-1 0,0 0 0,1 1 1,-1-1-1,0 0 0,0 0 0,1 1 0,-1-1 0,0 0 1,0 0-1,1 1 0,-1-1 0,0 0 0,1 0 1,-1 0-1,0 0 0,1 1 0,-1-1 0,0 0 0,1 0 1,-1 0-1,0 0 0,1 0 0,-1 0 0,1 0 1,-1 0-1,0 0 0,1 0 0,-1 0 0,0 0 0,1 0 1,-1 0-1,0-1 0,1 1 0,-1 0 0,0 0 1,1 0-1,-1 0 0,0-1 0,1 1 0,23-11 87,-13 2-62,0 0 0,-1-1 0,17-19-1,1-3 58,-28 33-85,1-1 1,-1 0 0,0 1 0,1-1-1,-1 0 1,0 1 0,0-1 0,1 0-1,-1 1 1,0-1 0,0 1 0,0-1-1,0 0 1,0 1 0,1-1 0,-1 1-1,0-1 1,0 0 0,0 1 0,0-1-1,0 1 1,0-1 0,0 0 0,0 1 0,-1-1-1,1 1 1,0-1 0,0 0 0,0 1-1,-1 0 1,0 17 10,-5 12 27,2 1-1,2-1 1,1 1-1,4 53 1,-3-77 68,1 0 1,-1-1 0,-1 1-1,1 0 1,-1 0 0,0-1-1,-1 1 1,0-1 0,0 1-1,0-1 1,-1 0 0,0 1-1,0-1 1,-7 9 0,8-12-59,0 0 0,0 0 0,-1-1 0,1 1 1,-1-1-1,0 0 0,0 0 0,0 0 0,0 0 0,0 0 1,0-1-1,0 1 0,-1-1 0,1 0 0,0 0 1,-1 0-1,1 0 0,-1-1 0,1 1 0,-1-1 0,1 0 1,-1 0-1,1 0 0,-1-1 0,1 1 0,-1-1 0,1 0 1,-1 0-1,-5-2 0,8 2-85,0 1 0,0 0-1,0-1 1,0 1 0,0-1 0,0 1 0,0-1-1,0 0 1,1 1 0,-1-1 0,0 0-1,0 0 1,-1-1 0,2 1-31,0 1 0,0 0 0,0-1 0,0 1 0,-1-1 0,1 1 0,0-1 0,0 1 0,0-1 0,0 1 0,0 0 0,0-1 0,0 1 0,1-1 0,-1 1 0,0-1 0,0 1 0,0 0-1,0-1 1,0 1 0,1-1 0,-1 1 0,1-1 0,1-2-389,1 0-1,0 1 1,0-1 0,0 1-1,0-1 1,4-1-1,3-3 325,5-5-828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18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3 18164,'-1'0'117,"1"0"1,-1-1-1,1 1 1,0 0-1,-1 0 1,1-1-1,-1 1 1,1 0-1,-1 0 1,1 0-1,-1 0 0,1-1 1,-1 1-1,1 0 1,-1 0-1,1 0 1,-1 0-1,1 0 1,-1 0-1,1 0 1,-1 0-1,1 1 1,-1-1-1,1 0 0,-1 0 1,1 0-1,-1 1 1,0-1-1,-14 7 360,2 1 117,0 0-1,1 1 1,0 0 0,1 1-1,0 0 1,-12 14-1,11-10-437,1 1 0,0 1 0,1 0-1,0 0 1,1 1 0,1 0 0,-11 34 0,18-46-130,0-1 0,0 1 0,0-1 1,1 1-1,-1-1 0,1 1 0,0-1 1,1 1-1,-1-1 0,1 1 1,0-1-1,0 1 0,2 5 0,-2-9-9,0 1-1,0 0 1,0 0-1,0-1 1,1 1-1,-1-1 1,0 1-1,1-1 1,-1 0-1,1 1 1,0-1-1,-1 0 1,1 0 0,0 0-1,0 0 1,0-1-1,0 1 1,0 0-1,0-1 1,0 1-1,0-1 1,0 0-1,0 0 1,0 1-1,0-1 1,0-1-1,0 1 1,0 0-1,0 0 1,0-1-1,3-1 1,3 0 27,0 0-1,0-1 1,-1 0 0,1 0 0,-1-1-1,0 0 1,0 0 0,0-1 0,0 0-1,-1 0 1,0-1 0,0 1 0,0-1 0,-1-1-1,0 1 1,6-11 0,-10 16-43,-1 1 0,1-1 0,-1 0 0,0 1 0,1-1-1,-1 0 1,0 0 0,1 1 0,-1-1 0,0 0 0,0 0 0,0 0 0,0 1 0,0-1 0,0 0 0,0 0 0,0 0 0,0 1 0,0-1-1,0 0 1,-1 0 0,1 1 0,0-1 0,0 0 0,-1 0 0,1 1 0,-1-2 0,0 1-12,-1 0 0,1 1 0,0-1 0,0 1 0,0-1 0,-1 1 0,1-1 0,0 1 0,0 0 0,-1 0 0,1-1 1,0 1-1,-1 0 0,1 0 0,-2 1 0,-4-1-226,-1 1-1,1 1 1,0-1 0,-13 5 0,-46 20-1723,48-21 1347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8:19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99 16604,'-8'3'803,"-18"10"2940,25-12-3677,1-1-1,0 0 1,0 0 0,0 0 0,-1 0 0,1 1 0,0-1 0,0 0 0,0 0 0,0 1 0,-1-1 0,1 0 0,0 0-1,0 1 1,0-1 0,0 0 0,0 0 0,0 1 0,0-1 0,0 0 0,0 1 0,0-1 0,0 0 0,0 0 0,0 1-1,0-1 1,0 0 0,0 1 0,0-1 0,0 0 0,1 1 0,13 8 1786,-7-7-1614,0 0 1,0-1 0,0 0 0,0 0-1,0 0 1,1-1 0,-1 0 0,0-1-1,0 0 1,9-2 0,12-3 202,33-12 0,-47 13-297,42-14 151,113-34 108,-140 46-395,0 1 0,1 1 0,52-1 0,-75 6-79,-4-1-25,1 1 1,-1 0-1,0 0 0,1 0 0,-1 1 1,0-1-1,0 1 0,1 0 0,-1 0 0,4 1 1,-14-1-1932,-6-3 1511,-8-4-81,-5-3-171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0.6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20932,'6'0'904,"15"2"921,-20-2-1760,-1 1 1,1-1-1,0 1 1,-1-1 0,1 1-1,-1 0 1,1-1 0,-1 1-1,1-1 1,-1 1-1,1 0 1,-1 0 0,0-1-1,1 1 1,-1 0 0,0 0-1,0-1 1,1 1-1,-1 0 1,0 0 0,0 0-1,0-1 1,0 1-1,0 0 1,0 1 0,1 185 1566,3 0-3362,-4-183 1505,0 14-607,0-18 809,0 1 0,-1-1-1,1 0 1,0 1 0,0-1-1,0 1 1,0-1 0,0 0-1,-1 1 1,1-1 0,0 0-1,0 1 1,-1-1 0,1 0 0,0 1-1,-1-1 1,1 0 0,0 1-1,-1-1 1,1 0 0,0 0-1,-1 0 1,1 1 0,-1-1-1,1 0 1,0 0 0,-1 0-1,1 0 1,-1 0 0,1 0 0,0 0-1,-1 1 1,1-1 0,-1-1-1,0 1 1,-12-4-617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1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0 165 19756,'11'16'2065,"10"-10"-1233,6-2-304,10-7 808,5-3-208,12-5-287,3-6-193,1-2-416,-4 2-232,-6 0-456,-7-3-384,-9 0-609,-9 1 1137,-13-1-224,-6-2-232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1.4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19004,'0'0'2345,"5"6"-1433,10-2-288,11 0 1360,11 1-887,5-3-153,11 1-296,1-3-224,5-1-608,-1 1-472,-10 0-769,-8 0 1137,-8 7-200,-3 5-176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1.7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22061,'2'30'1504,"-2"-20"-1291,1 0 0,0 0 0,0 0 0,1 0 0,0-1 0,0 1 0,1-1 0,0 1 0,6 8 0,-9-16-190,1-1 0,1 1 0,-1-1 0,0 0 0,0 1 0,0-1 0,1 0 0,-1 0 0,1 0 0,-1 0 0,1 0 0,-1 0 0,1 0 0,-1 0 1,1-1-1,0 1 0,0 0 0,-1-1 0,4 1 0,-1-1 0,-1 0 0,0 0 1,1-1-1,-1 1 0,0-1 0,1 0 1,-1 0-1,0 0 0,6-3 1,4-3 88,0 0 0,-1-2 0,20-16 0,-27 21-33,22-21 273,-18 17-183,0-1 0,0 2 0,0-1 0,1 1 0,11-5 0,-21 11-155,1 1 1,-1 0-1,1 0 1,-1-1-1,1 1 1,-1 0-1,1 0 1,-1 0-1,1 0 1,-1 0-1,1 0 0,-1 0 1,1 0-1,-1 0 1,1 0-1,-1 0 1,1 0-1,-1 0 1,1 0-1,-1 1 0,1-1 1,-1 0-1,1 0 1,-1 0-1,1 1 1,-1-1-1,1 0 1,-1 1-1,0-1 0,1 0 1,0 1-1,5 19 188,-6 23-130,0-39-71,-1 3 8,0 0 1,0 0-1,1 13 1,0-19-9,0 0 1,0-1-1,0 1 1,0-1-1,0 1 1,0 0-1,0-1 1,1 1-1,-1 0 1,0-1-1,0 1 1,0-1-1,1 1 1,-1 0-1,0-1 1,1 1-1,-1-1 1,0 1-1,1-1 1,-1 1-1,1-1 1,-1 1-1,1-1 1,-1 1-1,1-1 1,-1 0-1,1 1 1,-1-1-1,1 0 1,-1 0-1,1 1 1,0-1-1,-1 0 1,1 0-1,0 0 1,-1 0-1,1 0 1,0 1-1,-1-1 1,1 0-1,-1-1 1,1 1-1,0 0 1,-1 0-1,1 0 1,0 0-1,-1 0 1,1-1-1,-1 1 1,1 0-1,0-1 1,-1 1-1,1 0 1,-1-1-1,1 0 1,13-7 27,-1-1-1,16-16 1,2-1 21,-25 22-47,0-1 12,0 0 0,0 1 0,0 0 0,1 1 0,12-6 0,-17 8-11,-1 1 0,0 0-1,0-1 1,0 1 0,1 0 0,-1 0 0,0 0 0,0 0 0,1 0 0,-1 0-1,0 1 1,0-1 0,0 0 0,0 0 0,1 1 0,-1-1 0,1 2-1,0-1 2,-1 0-1,1 0 1,-1 1-1,0-1 1,0 0 0,0 1-1,0-1 1,0 1-1,0-1 1,0 1-1,-1 0 1,1-1-1,0 1 1,-1 0-1,1 2 1,1 7-138,-1 0 1,0 0 0,-1 17-1,0-15-436,0-9 313,1-6 133,0-1 27,4-11-188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2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17924,'-15'46'1673,"-52"189"2820,63-214-4286,1-3 56,-1 0-1,-1-1 1,0 1-1,-14 29 0,19-46-243,-1-1 0,1 1 0,0 0 0,0-1-1,0 1 1,-1-1 0,1 1 0,0-1 0,-1 1-1,1 0 1,-1-1 0,1 0 0,0 1 0,-1-1 0,1 1-1,-1-1 1,1 1 0,-1-1 0,1 0 0,-1 1-1,0-1 1,1 0 0,-1 0 0,0 1 0,-2-14 190,6-25-335,3 8-304,1 0 1,2 1 0,21-48-1,-21 57 194,1 1-1,0 0 0,2 1 1,0 0-1,1 1 0,17-16 1,-23 26 234,1 0 1,1 0 0,-1 1-1,1 1 1,0-1 0,0 2-1,1-1 1,0 1-1,-1 0 1,1 1 0,1 1-1,-1-1 1,0 1-1,1 1 1,-1 0 0,1 1-1,-1 0 1,1 0 0,-1 1-1,0 0 1,1 1-1,-1 0 1,0 1 0,11 4-1,-18-6 34,-1 0 1,0 0-1,0 0 0,1 0 0,-1 0 0,0 1 0,0-1 1,0 1-1,0-1 0,-1 1 0,1 0 0,0 0 0,-1 0 1,1 0-1,-1 0 0,1 0 0,-1 0 0,0 0 1,0 1-1,0-1 0,0 0 0,-1 1 0,1-1 0,-1 0 1,1 1-1,-1-1 0,0 1 0,0-1 0,0 1 0,0-1 1,0 1-1,-1-1 0,1 1 0,-1-1 0,1 1 0,-1-1 1,-1 3-1,-2 2 83,1 0 1,-1 0-1,0 0 1,-1 0-1,0-1 0,0 0 1,0 0-1,-1 0 1,0-1-1,-10 7 1,11-8-96,-1 0 0,1-1-1,-1 0 1,0 0 0,0 0 0,0-1 0,-1 0 0,1 0 0,0 0 0,-10 0 0,14-2-57,1 0 0,-1 0 1,0 0-1,1 0 0,-1 0 1,0-1-1,1 1 0,-1-1 1,0 1-1,1-1 0,-1 0 1,1 1-1,-1-1 0,1 0 1,-1 0-1,1 0 0,-3-2 1,3 1 10,-1 0 0,1-1 0,0 1 0,0 0 0,0 0 0,0-1 0,0 1 0,0-1 0,1 1 0,-1 0 0,1-1 0,-1 1 0,1-1 0,0 0 0,1-3 1,4-29-321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2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19 16796,'0'0'107,"-1"0"0,0 0 0,1 0 0,-1 0 0,0 0 0,1 1 1,-1-1-1,0 0 0,1 0 0,-1 0 0,0 1 0,1-1 0,-1 0 1,1 1-1,-1-1 0,1 0 0,-1 1 0,0-1 0,1 1 0,0-1 0,-1 1 1,1-1-1,-1 1 0,1-1 0,0 1 0,-1-1 0,1 1 0,0 0 1,-1-1-1,1 1 0,0 0 0,-11 24 980,1 16-113,2 0 0,1 0 0,-2 84-1,6-74-424,-4 112 1193,7-162-1711,-1 1 1,1-1 0,0 0 0,0 0 0,0 1 0,0-1 0,0 0 0,1 0 0,-1 1 0,0-1 0,0 0 0,1 0 0,-1 0 0,1 0-1,-1 0 1,2 3 0,-1-4-18,-1 0-1,1 0 1,-1 0-1,0 0 1,1 0-1,-1 0 0,1 0 1,-1 0-1,1-1 1,-1 1-1,1 0 1,-1 0-1,1 0 1,-1 0-1,0-1 0,1 1 1,-1 0-1,1 0 1,-1-1-1,0 1 1,1 0-1,-1-1 1,0 1-1,1 0 1,-1-1-1,0 1 0,1-1 1,23-38 336,6-27-84,31-102-1,21-47-216,-80 211-54,0 0 1,0-1-1,0 1 0,1 1 0,-1-1 0,1 0 0,0 1 0,0-1 1,6-3-1,-8 6 4,0 0 0,0 1 0,0-1-1,-1 1 1,1 0 0,0-1 0,0 1 0,0 0 0,1 0 0,-1-1 0,0 1 0,0 0 0,0 0 0,0 0 0,0 0 0,0 0 0,2 1 0,-1 0 0,0-1 1,-1 1 0,1 0-1,0 0 1,0 0 0,-1 1-1,1-1 1,-1 0 0,1 1-1,-1-1 1,0 1 0,3 2-1,1 3 0,-1 1 0,1 0 1,-1 1-1,-1-1 0,0 1 0,0-1 0,0 1 0,-1 0 0,0 0 0,-1 0 0,0 1 1,-1-1-1,1 0 0,-3 13 0,2-17-2,-1 1-1,0-1 1,-1 1-1,1-1 1,-1 1 0,0-1-1,0 0 1,-1 0 0,0 0-1,-6 9 1,7-11-10,-1 0 0,0-1 0,0 1 0,0 0 0,0-1 0,0 0 0,-1 0 0,1 0 0,-1 0-1,1 0 1,-1-1 0,0 1 0,0-1 0,0 0 0,1 0 0,-8 0 0,7-1-119,1 1 0,-1-1 0,0-1 0,1 1 0,-1 0 0,0-1 0,1 0 0,-1 0 0,0 0 0,1 0 0,-1 0 0,1-1 0,0 0 0,0 1 0,-1-1 0,1 0 0,0-1 0,1 1 0,-1 0 0,0-1 0,1 0 0,-1 0 0,1 1 0,0-1 0,0-1-1,0 1 1,0 0 0,0 0 0,1-1 0,0 1 0,0-1 0,0 1 0,0-1 0,0 0 0,0 1 0,1-1 0,0 0 0,0-7 0,0-14-868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3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108 247 20932,'-5'1'377,"1"1"-1,0-1 0,0 1 0,0 0 0,-1 0 1,2 0-1,-1 1 0,0 0 0,0-1 0,1 1 0,0 0 1,-5 5-1,-6 6-209,-21 29-1,34-42-159,1-1-1,0 0 1,0 0-1,-1 1 1,1-1-1,0 0 1,0 0-1,-1 1 0,1-1 1,0 0-1,0 1 1,0-1-1,0 0 1,-1 1-1,1-1 1,0 0-1,0 1 1,0-1-1,0 0 1,0 1-1,0-1 1,0 1-1,0-1 0,0 0 1,0 1-1,0-1 1,0 0-1,0 1 1,1-1-1,-1 0 1,0 1-1,12 0 144,24-13 20,-30 10-143,134-44 131,-139 45-154,-1 1-1,0 0 0,0 0 0,1 0 0,-1 0 0,0 0 0,0 0 0,1 0 1,-1-1-1,0 1 0,0 0 0,1 0 0,-1 0 0,0-1 0,0 1 0,0 0 1,1 0-1,-1 0 0,0-1 0,0 1 0,0 0 0,0 0 0,0-1 0,1 1 1,-1 0-1,0-1 0,0 1 0,0 0 0,0 0 0,0-1 0,0 1 1,0-1-3,0 1 1,0 0 0,0-1 0,0 1 0,0 0 0,0-1-1,0 1 1,0 0 0,0 0 0,1-1 0,-1 1 0,0 0-1,0-1 1,0 1 0,0 0 0,1 0 0,-1-1 0,0 1-1,0 0 1,0 0 0,1 0 0,-1-1 0,0 1 0,0 0-1,1 0 1,-1 0 0,0 0 0,1-1 0,48-22-335,76-49 0,-106 60 84,-1-2 1,0-1-1,0 0 1,-2-1-1,0-1 0,21-28 1,-33 39 158,0 0-1,-1 0 1,0-1-1,3-8 1,-6 15 89,1 0 1,-1 0-1,0 0 1,0-1-1,0 1 1,0 0-1,0 0 1,0 0-1,0 0 1,0 0-1,0-1 1,0 1-1,0 0 1,0 0-1,0 0 1,0 0-1,0-1 1,0 1-1,0 0 1,0 0-1,0 0 1,0 0-1,0 0 1,0-1-1,0 1 1,0 0-1,0 0 1,0 0-1,0 0 1,0 0-1,0-1 1,0 1-1,-1 0 0,1 0 1,0 0-1,0 0 1,0 0-1,0 0 1,0 0-1,0-1 1,0 1-1,-1 0 1,-7 3 69,-7 9 133,1 3 112,0 1 0,1 0 0,-21 34 0,28-39-188,0-1-1,1 1 1,1-1-1,0 1 1,0 1-1,1-1 1,0 0 0,-1 19-1,4-28-113,0 1-1,0 0 1,0-1-1,1 1 1,-1-1-1,1 1 1,0-1-1,-1 1 1,1-1-1,0 1 1,1-1-1,-1 0 1,0 1 0,1-1-1,-1 0 1,1 0-1,-1 0 1,1 0-1,0 0 1,3 2-1,-3-3-12,-1-1-1,0 1 1,0 0-1,0-1 0,1 1 1,-1-1-1,0 0 1,0 1-1,1-1 0,-1 0 1,0 0-1,1 0 1,-1 0-1,0 0 1,0 0-1,1 0 0,-1 0 1,0-1-1,1 1 1,-1 0-1,0-1 0,0 1 1,1-1-1,-1 1 1,0-1-1,0 0 1,0 1-1,0-1 0,0 0 1,0 0-1,0 0 1,0 0-1,0 0 1,0 0-1,-1 0 0,1 0 1,0 0-1,-1 0 1,1-1-1,0-1 0,5-10 12,-1 1 0,0-2 0,3-12 0,-6 19 4,-2 8-12,0 0 1,1 1-1,-1-1 0,0 1 1,1-1-1,-1 0 1,1 1-1,-1-1 1,1 0-1,0 0 0,0 0 1,-1 1-1,1-1 1,0 0-1,0 0 0,0 0 1,0 0-1,0 0 1,0 0-1,1-1 1,-1 1-1,0 0 0,0-1 1,1 1-1,-1 0 1,2 0-1,4 2-7,-1 0-1,0-1 0,1 0 1,0 0-1,8 1 1,-1-1 9,0-1 0,0-1 0,-1 0 0,1-1 0,0 0 0,0-2 0,-1 1 0,1-2 0,-1 1 0,0-2 0,0 0 0,0 0 0,-1-2 0,20-12 0,-31 18 0,0 1-1,0-1 1,0 1 0,0-1-1,-1 1 1,1-1 0,0 0 0,0 0-1,-1 1 1,1-1 0,-1 0-1,1 0 1,0 0 0,-1 0 0,0 0-1,1 0 1,-1 0 0,0 0-1,1 1 1,-1-1 0,0 0 0,0-1-1,0 1 1,0 0 0,0-1 0,0 1-1,-1 1 0,0-1 1,1 1-1,-1-1 1,0 1-1,1-1 1,-1 1-1,0 0 1,0-1-1,0 1 1,1 0-1,-1-1 1,0 1-1,0 0 0,0 0 1,0 0-1,1 0 1,-1 0-1,0 0 1,0 0-1,0 0 1,0 0-1,0 0 1,1 1-1,-1-1 1,0 0-1,0 0 0,0 1 1,1-1-1,-2 1 1,-6 2 12,1 1 1,0-1-1,1 1 0,-1 0 1,1 0-1,0 1 0,0 0 1,0 0-1,-7 9 1,11-12-89,0 0 0,0 0 1,0 1-1,0-1 1,0 1-1,1-1 1,-1 1-1,1 0 1,0-1-1,0 1 1,0 0-1,0 0 1,0 0-1,1 0 1,-1 0-1,1 0 1,0 0-1,0 0 1,0 0-1,0 0 0,0 0 1,1 0-1,-1-1 1,1 1-1,0 0 1,0 0-1,1 3 1,-1-5 24,0 1 1,1-1 0,-1 1-1,0-1 1,0 0 0,1 0-1,-1 0 1,0 0 0,1 0-1,-1 0 1,1 0 0,-1 0-1,1-1 1,0 1 0,2 0-1,13 0-421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5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202 13 19724,'-2'-12'2507,"-4"16"-1039,-7 22-16,11-21-1140,-8 18 86,-83 203 1068,72-166-1514,-26 113 0,44-158-236,1 0-1,0 17 1,2-27 55,0-1 0,0 1 0,1 0 0,-1 0 0,1 0 0,0-1 0,1 1 0,-1 0 0,1-1 0,2 6-1,-4-9 186,1-1 0,-1 1 0,1 0 0,-1-1 0,1 1-1,0-1 1,-1 1 0,1 0 0,-1-1 0,1 1-1,0-1 1,-1 0 0,1 1 0,0-1 0,0 1-1,0-1 1,-1 0 0,1 0 0,0 1 0,0-1-1,0 0 1,-1 0 0,1 0 0,0 0 0,0 0 0,0 0-1,0 0 1,-1 0 0,3-1 0,17-6-868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5.4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0 19692,'6'10'1761,"-6"12"-1121,-6 3-240,-2 11 872,-2 4-328,-2 6-408,1 2-88,-1-3-119,2-2-97,3-10-160,1-5-112,5-11-424,1-7-233,1-10-543,2-7 1000,-3-9-256,3-3-144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5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0 19252,'0'9'2177,"4"-1"-1113,6-2-400,6 0 1288,6 0-455,8-5-449,3 1-192,1-2-440,5 0-240,-8-2-488,-1-1-416,-5 2-832,-10-3-33,-13 4 1081,-6-8-360,-15 4-264</inkml:trace>
  <inkml:trace contextRef="#ctx0" brushRef="#br0" timeOffset="1">2 194 17868,'-2'18'2592,"4"-2"-1407,6-9-385,7-1 1656,5-3-967,4 0-257,5-3-696,5-3-368,1 0-1120,-4-4-488,-2 1 1087,-6-2-239,-3-1-288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6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72 141 18004,'-50'96'4449,"44"-84"-3786,4-8-473,0 1 1,-1-1 0,2 1 0,-1 0 0,1 0 0,-1-1 0,1 1 0,1 0 0,-1 0 0,1 7 0,0-12-179,0 0-1,0 1 1,0-1 0,0 1-1,0-1 1,0 0 0,0 1 0,0-1-1,1 0 1,-1 0 0,0 1-1,0-1 1,0 0 0,1 1-1,-1-1 1,0 0 0,0 0-1,1 1 1,-1-1 0,0 0-1,0 0 1,1 0 0,-1 1 0,0-1-1,1 0 1,-1 0 0,0 0-1,1 0 1,-1 0 0,0 0-1,1 0 1,-1 0 0,1 0-1,-1 0 1,0 0 0,1 0-1,-1 0 1,0 0 0,1 0-1,-1 0 1,0 0 0,1 0 0,-1 0-1,0 0 1,1-1 0,-1 1-1,0 0 1,1 0 0,-1 0-1,0-1 1,0 1 0,1 0-1,-1 0 1,0-1 0,1 1-1,15-15 285,2-9-96,-2 0 1,-1-1 0,18-38 0,-27 51-214,-11 16-71,-6 14 142,11-17-46,-1 0-1,1 0 1,-1-1-1,1 1 1,0 0-1,-1 0 1,1 0-1,0 0 1,-1 0-1,1 0 1,0 0-1,0 0 1,0 0-1,0 0 1,0 0-1,0 0 1,0 0-1,0 0 1,1 0-1,-1 0 1,0 0-1,0 0 1,1-1-1,-1 1 1,1 0-1,-1 0 1,1 0-1,-1 0 1,1 0-1,-1-1 1,1 1 0,0 0-1,0-1 1,-1 1-1,1 0 1,0-1-1,0 1 1,0-1-1,-1 1 1,1-1-1,0 0 1,0 1-1,0-1 1,0 0-1,0 1 1,2-1-1,7 2 8,1 0 0,-1 0 0,1-1 0,0 0 0,-1-1 0,1 0 0,0-1 0,-1 0 0,1-1 0,-1 0 0,1-1 0,-1 0 0,0 0 0,0-1 0,0-1 0,-1 1 0,1-2 0,-1 1 0,0-1 0,14-13 0,-12 9-3,-1-1-1,0 0 1,0 0-1,-1-1 1,-1 0 0,0-1-1,-1 0 1,0 0-1,8-25 1,-15 31 37,-5 10-26,-5 9-10,-9 16 57,2 1 0,0 1-1,2 0 1,-16 49-1,29-75-48,0 1-1,1 0 0,0-1 0,0 1 0,1 0 0,-1-1 0,1 1 0,0 9 0,1-13-15,-1 0 0,0 0 0,0 0 0,1 0 0,-1 0-1,0 0 1,1 0 0,-1 0 0,1-1 0,-1 1 0,1 0-1,0 0 1,-1 0 0,1-1 0,0 1 0,0 0 0,-1-1 0,1 1-1,1 0 1,0 0-1,-1-1 1,1 1-1,0-1 0,0 0 0,-1 1 1,1-1-1,0 0 0,0 0 0,0 0 1,0 0-1,-1 0 0,1-1 0,0 1 1,2-1-1,7-3 4,-1 0 0,1 0-1,-1-1 1,0 0 0,0-1 0,0 0 0,-1 0 0,11-11 0,-1 0 25,-1-1 0,26-32 1,-31 32-9,-10 14-25,-11 19-27,-22 42-6,28-52-28,-1 1-1,1 0 1,0 0-1,1 0 1,0 0-1,0 0 1,0 1-1,0 6 0,1-13 13,0 1 0,0-1 0,0 1 0,0-1 0,0 0 0,0 1 0,0-1 0,0 1 0,0-1 0,0 1 0,0-1 0,0 0 0,0 1 0,1-1 0,-1 1 0,0-1 0,0 0 0,0 1 0,1-1 0,-1 1 0,0-1 0,0 0 0,1 1 0,-1-1 0,0 0 1,1 1-1,-1-1 0,0 0 0,1 0 0,-1 0 0,1 1 0,-1-1 0,0 0 0,1 0 0,-1 0 0,1 0 0,-1 1 0,0-1 0,1 0 0,-1 0 0,1 0 0,-1 0 0,1 0 0,-1 0 0,1 0 0,-1 0 0,0-1 0,1 1 0,-1 0 0,1 0 0,-1 0 0,0 0 0,1-1 0,-1 1 0,1 0 0,-1 0 0,0-1 0,1 1 0,0-1 0,19-18-1239,-8 4 461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6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0 18932,'-2'0'2217,"-4"2"-1505,-1 4-376,2 2 1912,-1 6-2352,0 1-624,0 1 560,1-2-200,2-4-176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7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0 20500,'-28'37'717,"1"2"-1,3 0 1,0 1 0,3 2-1,2 0 1,-27 83-1,44-116-670,0 0 0,0 0 0,0 0 0,1 0 0,0 11 0,1-19-36,0 0 0,0 0 0,0 0-1,1 0 1,-1 0 0,0 0 0,0 0 0,1 0 0,-1 0 0,0-1 0,1 1 0,-1 0 0,1 0 0,-1 0 0,1 0 0,-1-1 0,1 1-1,0 0 1,-1 0 0,1-1 0,0 1 0,1 0 0,-1 0 2,1-1-1,0 0 1,-1 0-1,1 0 1,0 0-1,-1 0 1,1 0-1,-1-1 1,1 1-1,0 0 1,-1-1 0,1 1-1,-1-1 1,1 0-1,-1 1 1,0-1-1,1 0 1,-1 0-1,2-1 1,18-13 142,-14 10-84,0 0 1,0 1-1,0 0 1,12-5 0,-19 9-62,1 0 0,-1-1 0,1 1-1,0 0 1,-1 0 0,1 0 0,-1 0 0,1-1 0,-1 1 0,1 0 0,-1 0 0,1 0 0,-1 0 0,1 1 0,0-1 0,-1 0 0,1 0-1,-1 0 1,1 0 0,-1 0 0,1 1 0,-1-1 0,1 0 0,-1 0 0,1 1 0,-1-1 0,0 0 0,1 1 0,0 0 6,0 0-1,-1 0 1,1 1 0,-1-1 0,0 0 0,1 0-1,-1 0 1,0 0 0,0 0 0,0 1 0,1-1-1,-2 2 1,-5 35 222,-10 2-10,11-29-204,0-1 0,1 1 1,-2 12-1,7-21-415,3-6 310,2-4 8,10-3-58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7.7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18 17740,'-1'-1'227,"1"0"0,-1 0-1,0 0 1,0-1 0,1 1 0,-1 0 0,0 0 0,0 0 0,0 1 0,0-1 0,0 0 0,-1 0-1,1 1 1,0-1 0,0 0 0,0 1 0,-1-1 0,1 1 0,0 0 0,-1-1 0,1 1 0,0 0-1,-1 0 1,1 0 0,-2 0 0,0 0 16,0 1 1,0 0-1,0 0 0,0 0 1,0 0-1,1 0 0,-1 0 1,0 1-1,1 0 0,-6 3 0,1 2-101,0-1-1,0 1 1,0 1-1,1-1 1,0 1-1,-7 12 1,12-18-128,0-1 0,1 0 1,-1 1-1,0 0 0,0-1 0,1 1 0,-1-1 1,1 1-1,0 0 0,-1 0 0,1-1 1,0 1-1,0 0 0,0-1 0,0 1 1,0 0-1,0 0 0,1-1 0,-1 1 0,0 0 1,1-1-1,0 1 0,-1 0 0,2 1 1,0-1 5,-1-1 1,0 0 0,1 0 0,-1 0 0,1-1 0,-1 1-1,1 0 1,0 0 0,-1-1 0,1 1 0,0-1-1,-1 0 1,1 1 0,0-1 0,-1 0 0,1 0-1,0 0 1,0 0 0,-1 0 0,1-1 0,0 1 0,0 0-1,-1-1 1,3-1 0,6-1 82,0-1-1,-1 0 1,0-1 0,0 0-1,0 0 1,12-11 0,3-1 141,-36 45-151,11-25-92,-2 1-2,0 1 0,0 0 0,1 0 0,0 0 0,0 0 0,0 0 0,1 0 0,0 0-1,0 1 1,0-1 0,0 6 0,1-11 3,0 1-1,0-1 1,0 0-1,0 1 0,0-1 1,1 0-1,-1 1 1,0-1-1,0 0 1,0 0-1,0 1 1,1-1-1,-1 0 0,0 0 1,0 1-1,1-1 1,-1 0-1,0 0 1,0 0-1,1 1 1,-1-1-1,0 0 0,1 0 1,-1 0-1,0 0 1,1 0-1,-1 0 1,0 0-1,1 0 1,-1 0-1,0 0 0,1 0 1,-1 0-1,1 0 1,15-6 44,16-15 64,-30 19-91,26-22 126,-19 16-87,-1 0 0,2 1 0,-1 0-1,1 1 1,0 0 0,0 0 0,21-8 0,-30 14-53,0-1-1,0 1 1,0 0 0,-1 0 0,1 0-1,0 0 1,0 0 0,0 0 0,0 0 0,0 0-1,0 0 1,-1 0 0,1 0 0,0 1 0,0-1-1,0 0 1,-1 1 0,1-1 0,0 1-1,0-1 1,-1 0 0,1 1 0,0 0 0,0 0-1,0 0-1,0 1-1,0-1 1,0 1-1,0 0 1,0-1-1,-1 1 1,1 0-1,-1 0 1,1-1-1,-1 1 1,1 2-1,-1 6-7,0 0 0,0 0 0,-2 14 0,1-17 14,0 1-22,0 21-6,1-29 7,0 1 0,1-1 0,-1 1 1,0-1-1,0 1 0,1-1 0,-1 1 0,0-1 0,0 1 0,1-1 0,-1 1 0,1-1 1,-1 1-1,0-1 0,1 0 0,-1 1 0,1-1 0,-1 0 0,1 1 0,-1-1 1,1 0-1,-1 0 0,1 0 0,0 1 0,-1-1 0,1 0 0,-1 0 0,1 0 1,-1 0-1,1 0 0,0 0 0,-1 0 0,1 0 0,-1 0 0,1 0 0,-1 0 1,1-1-1,-1 1 0,1 0 0,-1 0 0,1 0 0,0-1 0,-1 1 0,0 0 0,1-1 1,10-4-794,-1 0 0,0-1 0,16-12 0,-15 10-108,0 1-1,22-12 1,-10 10-126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8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109 331 17212,'0'0'83,"0"-1"1,1 1 0,-1-1-1,0 1 1,0 0-1,0-1 1,1 1 0,-1-1-1,0 1 1,0 0-1,0-1 1,0 1 0,0-1-1,0 1 1,1-1-1,-1 1 1,0-1 0,0 1-1,-1 0 1,1-1 0,0 1-1,0-1 1,0 1-1,0-1 1,0 1 0,0 0-1,-1-2 1,-10 3 1414,-17 13 235,22-9-1617,0 0 0,0 1 0,0-1 0,1 1 1,0 0-1,0 1 0,0-1 0,1 1 0,0 0 1,0 0-1,1 0 0,0 1 0,-4 13 1,7-20-106,-1-1 0,1 1 1,0-1-1,0 1 1,0-1-1,0 1 1,0 0-1,0-1 1,0 1-1,0-1 1,0 1-1,0-1 1,0 1-1,0 0 1,0-1-1,0 1 0,1-1 1,-1 1-1,0-1 1,0 1-1,1-1 1,-1 1-1,0-1 1,1 1-1,-1-1 1,0 0-1,1 1 1,-1-1-1,1 1 1,-1-1-1,1 0 0,-1 1 1,0-1-1,1 0 1,-1 0-1,1 1 1,0-1-1,-1 0 1,1 0-1,-1 0 1,1 0-1,-1 0 1,1 0-1,-1 0 1,1 0-1,0 0 0,-1 0 1,1 0-1,-1 0 1,1 0-1,-1 0 1,1 0-1,-1 0 1,1-1-1,-1 1 1,2-1-1,30-15 482,-12 2-247,0-2-1,-1 0 0,-1-1 0,16-19 0,-4 0 103,29-47 0,-50 67-271,-24 38-102,-46 75 181,52-80-10,1 0 1,0 1-1,-10 35 1,18-52-128,-1 1 0,1-1 0,-1 0 0,1 1 0,0-1 0,0 1 0,0-1 1,0 0-1,0 1 0,0-1 0,0 0 0,0 1 0,1-1 0,-1 0 0,1 1 0,0 1 1,-1-2-9,1-1 0,-1 1 0,1-1 1,-1 0-1,1 1 0,-1-1 1,1 0-1,0 1 0,-1-1 1,1 0-1,-1 1 0,1-1 1,0 0-1,-1 0 0,1 0 1,0 0-1,-1 0 0,1 0 1,0 0-1,-1 0 0,1 0 1,0 0-1,0 0 0,5-2 22,-1 1 0,0-1 0,0 0 0,1 0 0,-1-1 0,5-3 0,4-4-21,1-1 1,23-22 0,-23 19-311,29-21 0,-52 44 179,0 1 0,0-1 0,-10 21 0,12-22 114,2-1 20,1-3 7,0 0 1,0 0 0,0 0-1,1 1 1,0-1 0,0 1-1,0-1 1,0 1-1,1 0 1,0 0 0,0 0-1,0 0 1,0 6 0,1-11-20,0 0 1,0 1-1,0-1 1,0 0-1,1 1 1,-1-1 0,0 0-1,0 1 1,0-1-1,0 0 1,1 1-1,-1-1 1,0 0-1,0 1 1,0-1 0,1 0-1,-1 1 1,0-1-1,1 0 1,-1 0-1,0 0 1,1 1-1,-1-1 1,0 0-1,1 0 1,-1 0 0,0 0-1,1 0 1,-1 1-1,0-1 1,1 0-1,15-3 76,15-13 13,-29 15-83,37-24-2,-1-1 0,-1-1 0,-2-3 0,-1 0 0,-1-3 0,-2 0 0,-1-2 0,-2-1 0,30-52-1,-53 81-9,20-38-14,-24 43 14,0-1 1,0 1-1,0-1 1,0 0-1,-1 1 1,1-1 0,-1 0-1,1 0 1,-1 1-1,0-1 1,0 0-1,0 0 1,0 1 0,-2-6-1,2 8 2,0 0 0,0-1 0,0 1-1,-1 0 1,1-1 0,0 1 0,0 0 0,0 0-1,-1-1 1,1 1 0,0 0 0,-1 0 0,1-1-1,0 1 1,0 0 0,-1 0 0,1 0 0,0-1-1,-1 1 1,1 0 0,0 0 0,-1 0 0,1 0-1,0 0 1,-1 0 0,1 0 0,-1 0 0,1 0-1,0 0 1,-1 0 0,1 0 0,0 0 0,-1 0-1,1 0 1,0 0 0,-1 0 0,1 1 0,-1-1-1,-15 9-32,16-9 34,-21 16 13,1 0-1,1 2 1,1 0 0,-22 27-1,10-7 124,-35 60 0,65-97-133,-14 22 109,-11 27 0,22-44-83,0 1-1,1 0 0,0 0 1,1-1-1,-1 1 1,1 0-1,0 0 1,1 1-1,0 7 1,0-13-41,0 0 0,1 0 0,-1 0 0,1-1 0,-1 1 0,1 0 0,0 0 0,0 0 0,-1-1 0,1 1 0,0 0 0,1-1 0,-1 1 1,0-1-1,0 1 0,1-1 0,-1 1 0,1-1 0,-1 0 0,1 0 0,0 0 0,-1 0 0,1 0 0,0 0 0,2 0 0,-1 0-58,1 0 0,-1 0 0,0 0 0,1-1 1,-1 0-1,0 0 0,1 0 0,-1 0 0,0 0 0,1 0 0,-1-1 0,0 0 0,5-1 0,2-2-210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2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17620,'-3'7'2128,"3"0"-1344,10-5-255,4-1 1439,8 1-1000,5-2-192,7 1-344,4 1-152,2-1-400,-3 3-216,-4 1-696,-4 0 1888,-14 1-992,-2-3-80,-11-3-64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8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254 0 18220,'4'6'6013,"13"25"-3398,-11-10-2349,-1-1-1,0 2 1,-2-1 0,0 0-1,-1 1 1,-2-1-1,0 1 1,-1 0-1,-1-1 1,-1 0-1,-10 37 1,-1-13-276,-1 0-1,-2-2 1,-2 1 0,-32 52 0,36-72-836,-29 39 1,38-56 683,-1 1 1,1-2 0,-1 1-1,0-1 1,-1 0-1,1 0 1,-1-1 0,-15 7-1,-2-6-544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9.3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20084,'0'3'1929,"10"-3"-1113,3 3-272,13-3 880,5 1-207,8-1-441,-1 0-160,4 0-344,-3 0-240,-9 0-728,-6 0-392,-9 5-1121,-10-1 1745,-9 3-384,-6 0-248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9:59.6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75 19212,'7'13'2049,"7"-8"-1169,5-5-376,9-5 984,5-2-344,6-6-752,3-1-472,-2 0-920,-3-1 912,-7 2-320,-5 2-168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00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47 21109,'8'-7'558,"0"2"1,0-1-1,1 1 1,0 1-1,0-1 1,15-4-1,-21 8-449,0 0 0,-1 0 0,1 0 0,-1 1 0,1-1 0,0 1 0,0 0 0,-1-1 0,1 1-1,0 0 1,0 1 0,-1-1 0,1 0 0,0 1 0,-1 0 0,1-1 0,0 1 0,-1 0 0,1 0 0,-1 1-1,0-1 1,1 0 0,-1 1 0,0 0 0,0-1 0,0 1 0,0 0 0,3 4 0,-3-4-91,-1 1 0,0 0 0,0-1 0,0 1 0,0 0 0,0-1 0,-1 1 0,1 0 0,-1 0 0,0 0 0,1 0 0,-1-1 0,-1 1 0,1 0 0,0 0 0,-1 0 0,1 0 0,-1-1 0,0 1 0,0 0 0,0-1 0,-1 1 0,-1 3 0,-4 6-4,-1-1-1,0 0 1,-15 16-1,19-23-2,-54 54 18,39-40-8,1 1 0,0 0-1,-30 43 1,47-60-19,-1 0 0,1 0-1,0 1 1,0-1 0,0 0 0,0 0 0,0 0-1,1 1 1,-1-1 0,1 0 0,-1 1-1,1-1 1,0 1 0,0-1 0,0 0-1,0 1 1,1 2 0,0-3-42,-1-1-1,1 0 1,0 1-1,0-1 1,0 0-1,0 1 1,0-1 0,0 0-1,0 0 1,0 0-1,0 0 1,1 0-1,-1 0 1,0 0-1,1 0 1,-1-1 0,1 1-1,-1 0 1,3 0-1,3 0-234,0 1 0,0-1 0,0-1 0,0 1-1,0-1 1,0 0 0,0-1 0,0 0 0,12-3-1,-2-1-64,-1 0 0,0-2-1,22-11 1,6-9-567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00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23 19620,'0'0'67,"0"-1"1,0 0-1,0 0 0,0 1 0,0-1 0,0 0 1,0 0-1,0 1 0,0-1 0,0 0 0,0 0 0,0 0 1,-1 1-1,1-1 0,0 0 0,0 1 0,-1-1 1,1 0-1,-1 1 0,1-1 0,-1 0 0,1 1 1,-1-1-1,1 0 0,-1 1 0,1-1 0,-1 1 1,0 0-1,1-1 0,-1 1 0,0-1 0,1 1 1,-1 0-1,0-1 0,1 1 0,-1 0 0,0 0 0,0 0 1,0 0-1,1-1 0,-1 1 0,0 0 0,0 0 1,1 1-1,-1-1 0,0 0 0,0 0 0,1 0 1,-1 0-1,0 1 0,0-1 0,1 0 0,-1 1 1,0-1-1,1 0 0,-1 1 0,-1 0 0,-4 3 362,0-1-1,0 1 1,0 1 0,-10 8-1,7-4-115,1 0 1,0 0-1,-10 17 0,16-23-288,0-1-1,0 1 1,1 0 0,-1 0-1,1 1 1,0-1-1,0 0 1,0 0 0,0 1-1,1-1 1,-1 0 0,1 1-1,0-1 1,0 1 0,0-1-1,0 0 1,1 6 0,0-8-23,-1 0 0,1 0 1,-1 0-1,1 0 0,-1 0 1,1 0-1,0 0 0,-1 0 1,1 0-1,0 0 0,0-1 1,0 1-1,0 0 1,0 0-1,0-1 0,0 1 1,0-1-1,0 1 0,0-1 1,0 1-1,1-1 0,1 1 4,0-1 1,0 1-1,0-1 0,0 0 0,0 0 0,0 0 0,0 0 0,3-2 0,4 0 6,-1 0 0,0-1 0,0-1 0,10-5 0,4-3-74,0-2-1,-1-1 0,29-24 0,-70 72-401,18-31 462,-18 24 20,-26 52 1,41-70 39,0 0-1,1 0 0,0 1 1,0-1-1,1 1 1,0 0-1,1 0 1,0 0-1,0 0 1,1-1-1,1 16 1,0-21-35,-1 0 1,1-1 0,0 1 0,0 0-1,1-1 1,-1 1 0,0-1 0,1 1-1,0-1 1,2 3 0,10 18 212,-14-22-217,0 1 0,0 0 0,0 0 0,0 0 0,0-1 0,-1 1 0,1 0 0,-1 0 0,1-1 0,-1 1 0,1 0 0,-1-1 0,0 1 0,0-1 0,0 1 0,0-1 0,0 1 0,0-1 0,-1 0 0,1 1 0,0-1 0,-1 0 0,1 0 0,0 0 0,-4 1 0,-3 4 76,0 0 0,-1-1 0,-9 4 0,11-7-112,1 1 1,0-1 0,-1-1 0,0 1 0,1-1-1,-1 0 1,0-1 0,-9 0 0,15 0-25,0 0 0,-1 0 0,1 0 0,-1 0 0,1 0 0,0 0 0,-1-1 0,1 1 0,0-1 0,-1 1 0,1-1 0,0 1 0,0-1 0,-1 0 0,1 0 0,0 0 0,0 1 0,0-1 0,0 0 0,0 0 0,0 0 0,0-1 0,0 1 0,0 0 0,1 0 0,-1 0 0,0-1 0,1 1 0,-1 0 0,1-1 0,0 1 0,-1 0 1,1-1-1,0 1 0,0 0 0,0-1 0,0 1 0,0-1 0,0 1 0,0 0 0,0-1 0,0 1 0,1-1 0,0-1 0,5-16-395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00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33 18364,'18'7'2496,"2"2"-1519,6-9-425,3 0 1800,5-3-1215,3-3-361,-2-1-984,-2-1-488,-9-2 575,-1 1-143,-7 3-168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01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3 22085,'6'-3'1984,"-5"3"-1336,0 0-264,-1 7 913,0 8-313,-4 6-440,-3 5-176,-2 8-216,-2 4-32,-2 3-160,0 2-184,3-3-432,2-5-240,5-14-345,4-9-303,9-17 1008,6-10-336,5-15-192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01.6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163 0 20892,'-12'17'1844,"-26"27"0,-4 3-189,39-42-1539,-11 13 402,-22 38 0,34-50-490,-1-1 0,1 1 1,-1-1-1,1 1 0,1 0 1,-1-1-1,1 1 0,0 0 1,1 0-1,-1 0 1,1 0-1,1 10 0,0-14-36,-1 1 0,1-1 0,0 0 0,0 1 0,0-1 0,0 0 0,1 1 0,-1-1 0,1 0 0,-1 0 0,1 0 1,-1 0-1,1-1 0,0 1 0,0 0 0,0-1 0,0 1 0,0-1 0,1 0 0,-1 0 0,0 1 0,0-1 0,1-1 0,-1 1 0,1 0 0,-1-1 0,1 1 0,-1-1 0,1 0 0,-1 0 0,6 0 0,2 0-160,0-1-1,0 0 1,0 0 0,0-1-1,0 0 1,16-6 0,29-18-1337,-50 24 1205,0-1 1,-1 0-1,1-1 0,-1 1 0,1-1 1,-1 0-1,0 0 0,5-7 0,-7 4-421,-7 8 571,-9 9 509,2 4-53,1 1-1,1 0 0,0 1 0,1 0 1,1 0-1,0 1 0,2 0 1,-1 1-1,2-1 0,-5 32 0,9-48-276,1 0 0,0 1 0,0-1 0,0 0 0,0 0 0,0 1-1,0-1 1,0 0 0,0 0 0,0 1 0,0-1 0,1 0 0,-1 0-1,1 0 1,-1 0 0,2 2 0,-2-2-17,1-1 1,0 0-1,-1 1 0,1-1 0,0 0 0,0 0 1,0 1-1,-1-1 0,1 0 0,0 0 1,0 0-1,0 0 0,-1 0 0,1 0 1,0-1-1,0 1 0,0 0 0,-1 0 1,1 0-1,0-1 0,0 1 0,-1 0 0,1-1 1,0 1-1,-1-1 0,1 1 0,0-1 1,0 0-1,24-18-33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02.0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29 20044,'13'0'2041,"7"0"-1465,13-3-208,5-1 1072,2 1-736,3-2-184,-3 3-175,-1-1-161,-9 1-424,-7 1-481,-12-1 625,-9 2-144,0-4-112</inkml:trace>
  <inkml:trace contextRef="#ctx0" brushRef="#br0" timeOffset="1">0 209 19036,'10'28'2041,"12"-11"-1129,8-4-344,13-13 1160,6-3-400,4-9-447,0-2-545,-2-6-1088,-2-2 856,-4-2-232,-8-2-120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02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1 20972,'7'1'2025,"-7"13"-1257,-2 5-280,-6 10 1041,0 7-385,-4 9-472,-1 6-160,2 2-208,1-2-72,3-4-232,1-4-144,6-8-224,0-9-80,3-11-504,1-9-369,2-9 921,0-7-272,-2-11-56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0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24575,'0'0'0,"7"7"0,7 10 0,10 10 0,13 14 0,16 15 0,26 23 0,22 20 0,14 14 0,6 3 0,3-4 0,-8-10 0,-14-15 0,-20-16 0,-23-16 0,-20-17-8191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2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18100,'9'8'1744,"13"-9"-1192,3-5-240,11-2 705,4 3-265,0-1-528,-1 4-480,-4 2-752,-7-2 832,-9 5-185,-2 4-135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02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0 21036,'-3'7'3077,"0"-3"-3015,-7 10 1083,-16 28 1,24-38-1016,0-1 1,0 1 0,1 0 0,-1 0 0,1 0-1,0 1 1,0-1 0,0 0 0,1 0 0,0 0-1,-1 1 1,1-1 0,1 6 0,0-8-132,0-1 1,-1 1 0,1-1 0,0 0-1,0 1 1,0-1 0,0 0 0,0 1-1,0-1 1,0 0 0,1 0 0,-1 0-1,0 0 1,1 0 0,-1-1 0,0 1-1,1 0 1,-1-1 0,1 1 0,-1-1-1,1 1 1,-1-1 0,3 1 0,43 4-6,-37-5 7,-5 1-2,16-1-12,0 2 0,0 0-1,0 2 1,39 11 0,-55-13 12,-1 0 0,1 0 0,0 0 1,-1 1-1,1-1 0,-1 1 0,0 0 0,0 1 0,0-1 0,0 1 0,0-1 0,-1 1 0,0 0 0,0 1 0,0-1 1,0 0-1,-1 1 0,0 0 0,1-1 0,-2 1 0,1 0 0,-1 0 0,1 0 0,-1 0 0,0 9 0,0-5 13,-1 0-1,-1 0 0,0 0 0,0 0 0,0 0 1,-1 0-1,-1-1 0,1 1 0,-1-1 0,-1 1 1,0-1-1,0 0 0,0 0 0,-1-1 0,0 0 0,-1 1 1,0-2-1,-7 8 0,7-8-20,0-1-1,0 0 1,-1 0-1,1-1 1,-1 1-1,0-1 1,0-1-1,0 0 1,-1 0-1,1 0 1,-1-1-1,0 0 1,0 0-1,0-1 1,0 0-1,1-1 1,-1 1-1,0-2 1,0 1-1,-14-3 1,19 2-103,-1 0 0,0 0 0,0 0 0,1-1 0,-1 1 0,0-1 0,1 0 0,0 0 0,-1 0 0,1-1 0,0 1 0,0-1 0,0 0 1,1 0-1,-1 0 0,-2-3 0,1-1-8,1 1 1,0-1 0,0 1-1,1-1 1,-1 0-1,1 0 1,-1-14 0,-5-30-523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03.2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45 21669,'10'0'2192,"1"0"-1312,9-3-376,7-4 1081,1 1-393,6-1-520,-1 0-320,1 1-856,-3-1-1320,-4 5 1544,-1 2-248,-3 3-209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29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72 14987,'0'-48'3286,"-1"24"707,-3 55-1775,-15 107-926,-4 67-901,22-204-385,1 0 0,0 0 0,0 0 0,0 1 0,0-1 0,0 0 0,0 0 0,1 1 0,-1-1 0,0 0 0,1 0 0,-1 0 0,1 1 0,-1-1 0,2 1 0,-2-1-1,0-1-1,1 0 0,-1 0 1,0 0-1,1 0 0,-1 0 0,1 0 1,-1 0-1,0 1 0,1-1 0,-1 0 1,1 0-1,-1 0 0,0-1 1,1 1-1,-1 0 0,1 0 0,-1 0 1,0 0-1,1 0 0,-1 0 0,1 0 1,-1-1-1,0 1 0,1 0 1,-1 0-1,0-1 0,1 1 0,-1-1 1,6-4 53,0-1 0,-1 0 1,8-10-1,-6 7-17,-4 5-27,0 1 1,0-1-1,1 1 1,-1 0-1,0 0 1,1 1-1,0-1 1,6-3-1,-8 6-13,0-1-1,-1 1 1,1-1-1,0 1 1,-1 0-1,1 0 1,0 0-1,-1 0 1,1 0-1,0 0 1,0 0-1,-1 0 1,1 1-1,0-1 1,-1 1 0,1-1-1,-1 1 1,1 0-1,-1 0 1,1 0-1,-1 0 1,1 0-1,-1 0 1,0 0-1,3 2 1,-1 0-4,-1 0 0,1 0 1,0 0-1,-1 0 1,0 1-1,0-1 0,0 1 1,0 0-1,0-1 1,-1 1-1,1 0 0,-1 0 1,0 0-1,0 0 0,-1 0 1,1 0-1,-1 0 1,0 0-1,0 0 0,0 0 1,-1 0-1,1 0 0,-1 0 1,0 0-1,0 0 1,-1 0-1,1 0 0,-1 0 1,0-1-1,0 1 0,-4 5 1,4-5 15,-1 0 0,0 0 0,0 0 0,0-1 1,-1 1-1,1-1 0,-1 0 0,0 0 0,0 0 0,0-1 0,0 1 0,0-1 1,0 0-1,-1 0 0,1-1 0,-1 1 0,0-1 0,1 0 0,-1 0 1,0 0-1,1-1 0,-1 0 0,0 0 0,0 0 0,0 0 0,-9-3 0,11 2-52,0 0-1,0-1 0,0 0 0,0 1 0,0-1 1,0 0-1,0 0 0,1-1 0,-1 1 0,1 0 1,0-1-1,0 0 0,-1 1 0,2-1 0,-1 0 1,0 0-1,1 0 0,-1 0 0,-1-6 0,2 7-38,0-1-1,1 0 0,-1 1 1,0-1-1,1 0 1,0 0-1,0 1 0,0-1 1,0 0-1,0 0 0,0 1 1,1-1-1,-1 0 0,1 0 1,0 1-1,0-1 1,0 1-1,0-1 0,0 1 1,0-1-1,1 1 0,-1 0 1,1-1-1,3-2 1,13-9-484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29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1 18484,'23'27'2048,"-11"2"-1391,1 8-273,-4 3 1048,0 10-704,-9 3-24,-3 5-312,0 2-112,-13-4-168,2 4-32,-11-6-72,1 1-112,-3-9-408,0-5-320,-2-13 696,2-14-152,5-14-72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30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62 16396,'2'-4'381,"0"-1"0,0 1 0,0 0 0,1 0 0,-1 0 1,1 0-1,0 0 0,0 0 0,1 1 0,-1 0 1,1-1-1,7-4 0,-9 7-281,0 0-1,0 0 1,0 0 0,0 1 0,1-1 0,-1 0-1,0 1 1,1 0 0,-1-1 0,0 1 0,1 0-1,-1 0 1,1 1 0,-1-1 0,0 0 0,1 1-1,-1-1 1,0 1 0,0 0 0,1 0 0,-1-1-1,0 2 1,0-1 0,0 0 0,0 0 0,0 1-1,3 2 1,-2-1-61,0 0 0,0-1 0,0 1 0,0 0 0,-1 0 1,0 1-1,1-1 0,-1 1 0,0-1 0,-1 1 0,1-1 0,0 1 0,-1 0 0,0 0 0,0 0 0,1 7 0,-2-5-19,0 1 0,-1-1 0,1 1 0,-1 0 0,0-1 0,-1 0 0,0 1 0,0-1 0,-4 9 0,-5 6 24,-1-1-1,0 0 1,-2 0-1,-25 28 1,13-21 91,18-19-49,-1 0 0,2 0 0,-1 1 0,1 0 0,1 0 1,0 1-1,-9 18 0,15-28-78,0 1 0,-1-1 1,1 1-1,0 0 0,0 0 0,0-1 1,0 1-1,0 0 0,0-1 0,0 1 1,0 0-1,0-1 0,0 1 0,0 0 1,1-1-1,-1 1 0,0 0 0,0-1 1,1 1-1,-1 0 0,0-1 0,1 1 1,-1-1-1,1 1 0,-1-1 0,0 1 1,1-1-1,-1 1 0,1-1 0,0 1 1,-1-1-1,1 0 0,-1 1 0,1-1 1,0 0-1,-1 1 0,1-1 0,0 0 1,-1 0-1,1 0 0,0 1 0,-1-1 1,1 0-1,0 0 0,-1 0 0,1 0 1,0 0-1,-1-1 0,2 1 0,41-5 39,-37 3-33,237-56-2737,-219 50 2276,-16 4-142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31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20212,'0'2'1705,"7"2"-1249,3-1-232,9-3 696,5 1-344,8-1-664,4 0-448,2-3 1560,2-2-1064,-5 0-32,-1 3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31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24 18180,'-1'0'152,"-1"0"0,0 1 0,1-1 0,-1 1 1,1-1-1,-1 1 0,1 0 0,-1 0 0,1 0 0,0 0 0,-1 0 1,1 0-1,0 0 0,0 0 0,-2 2 0,-17 23 458,17-21-248,-3 5 35,0 0 1,0 0-1,-7 20 0,11-25-326,1-1 0,-1 1 0,1 0 0,0 0 0,0-1 0,1 1 1,-1 0-1,1 0 0,0 0 0,1 0 0,1 7 0,-2-11-50,0 1 0,1-1 1,-1 0-1,1 0 0,0 1 0,-1-1 1,1 0-1,0 0 0,0 0 0,0 0 1,0 0-1,0 0 0,0 0 0,0 0 1,0-1-1,0 1 0,0 0 0,0 0 1,1-1-1,-1 1 0,0-1 1,0 1-1,1-1 0,-1 0 0,0 1 1,1-1-1,-1 0 0,0 0 0,1 0 1,-1 0-1,0 0 0,1 0 0,-1-1 1,0 1-1,1 0 0,-1 0 0,0-1 1,3-1-1,1 1 48,1-1 0,-1-1 0,0 1 0,1-1-1,-1 0 1,0 0 0,7-7 0,-5 3 8,1-1 1,-1 0-1,-1 0 0,1 0 0,-2-1 1,1 0-1,-1 0 0,0-1 1,-1 0-1,0 1 0,-1-1 0,0-1 1,0 1-1,-1 0 0,0-1 0,0-12 1,-2 23-76,0-1 1,0 1-1,0-1 1,0 0-1,0 1 1,0-1-1,0 1 1,0-1-1,0 1 1,0-1-1,0 1 1,0-1-1,0 0 1,-1 1-1,1-1 1,0 1-1,0-1 1,-1 1-1,1-1 1,0 1-1,-1-1 1,1 1-1,0 0 1,-1-1-1,1 1 1,0-1 0,-1 1-1,1 0 1,-1-1-1,0 1 1,0 0-1,0 0 0,1 1 0,-1-1 0,0 1 0,0-1 0,0 1 0,1-1 0,-1 1 0,0-1 0,1 1 0,-1 0 0,0-1 0,1 1 0,-1 0 0,0 1 0,-20 34 18,16-24-104,0 0-1,2 1 1,-1-1 0,1 1-1,-1 17 1,4-30 40,0 1 0,-1-1 0,1 1 0,0-1 0,0 0 0,0 1 0,0-1 0,0 1 0,0-1 0,0 1 1,0-1-1,0 1 0,0-1 0,0 1 0,0-1 0,1 1 0,-1-1 0,0 0 0,0 1 0,0-1 0,0 1 0,1-1 1,-1 0-1,0 1 0,1-1 0,-1 1 0,0-1 0,1 0 0,-1 1 0,10-10-489,10-25 100,-19 32 328,14-27-471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31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19 16339,'2'0'98,"-1"0"-1,0 0 0,0 0 0,1 1 0,-1-1 0,0 0 0,0 0 0,0 1 1,1-1-1,-1 1 0,0-1 0,0 1 0,0 0 0,0-1 0,0 1 0,0 0 0,0 0 1,0 0-1,0-1 0,0 1 0,0 0 0,-1 0 0,1 0 0,0 1 0,-1-1 1,1 0-1,-1 0 0,1 0 0,-1 0 0,1 0 0,-1 1 0,0-1 0,0 0 0,0 2 1,1 5 246,-1 1 0,0-1 1,0 0-1,-2 11 1,1-12-57,-30 144 1940,20-111-1814,2 1-1,2 0 0,-2 44 1,9-83-402,0-1-1,-1 1 1,1 0 0,1 0 0,-1 0-1,0 0 1,0 0 0,1 0 0,-1 0-1,1-1 1,-1 1 0,1 0 0,0 0 0,0-1-1,0 1 1,0 0 0,0-1 0,0 1-1,2 1 1,-1-2-23,-1 0 0,0-1-1,1 0 1,-1 1 0,1-1-1,-1 0 1,0 0 0,1 0-1,-1 0 1,0 0 0,1 0-1,-1 0 1,1 0 0,-1 0-1,0-1 1,1 1 0,-1-1 0,0 1-1,1-1 1,-1 1 0,0-1-1,0 0 1,0 0 0,1 1-1,-1-1 1,0 0 0,1-1-1,7-7-116,1 1 0,-2-1 0,1 0 0,-1-1 0,-1 0 0,9-14 0,33-68-691,-49 92 814,38-82-760,41-127-1,-73 180 961,-7 27 72,-5 15 66,-7 23 224,-51 152 1433,58-165-1873,1 1-1,1 0 1,1 0-1,1 0 0,1 1 1,2 24-1,0-44-253,-1 0 1,2 0-1,-1 0 0,1 0 0,-1 0 1,2 0-1,-1 0 0,0-1 1,4 6-1,6 11-536,-10-19 175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35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9 15691,'7'-4'745,"5"-1"4301,-12 5-4963,0 0 0,0 1 0,1-1-1,-1 0 1,0 0 0,0 0 0,1 0 0,-1 1-1,0-1 1,0 0 0,0 0 0,1 0 0,-1 1 0,0-1-1,0 0 1,0 0 0,0 1 0,0-1 0,0 0-1,1 0 1,-1 1 0,0-1 0,0 0 0,0 0-1,0 1 1,0-1 0,0 0 0,0 1 0,0-1-1,0 0 1,0 0 0,0 1 0,0-1 0,-1 0 0,1 0-1,0 1 1,0-1 0,0 0 0,0 1 0,-1-1-1,-3 20 289,-2 0-1,0-1 0,-13 26 1,-1 4-224,3-4-15,6-21-9,2 0 0,1 1 1,1 0-1,-6 46 0,12-68-105,1 0 0,0 0-1,0 0 1,0 0 0,0 0 0,1 0 0,-1 0 0,1 0-1,0 0 1,0 0 0,0-1 0,0 1 0,0 0 0,0 0-1,1-1 1,0 1 0,-1-1 0,1 1 0,0-1 0,0 0-1,0 0 1,1 0 0,-1 0 0,0 0 0,4 2 0,-2-3-27,0 1 1,0 0 0,0-1-1,0 0 1,0 0-1,0 0 1,1-1 0,-1 1-1,0-1 1,1 0 0,-1 0-1,0-1 1,0 1 0,1-1-1,-1 0 1,0 0 0,5-2-1,3-1-218,31-13-1553,-40 16 1631,0 0 0,-1-1 0,1 0 0,0 1 0,-1-1 0,1 0 0,-1 0 1,0 0-1,1-1 0,-1 1 0,2-4 0,0-4-643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36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19564,'1'2'2393,"5"-1"-1553,7 0-280,7 2 1216,6 0-727,4-3-145,1-3-432,-1 0-280,2-1-744,-5 0-528,-2-2 864,-2-4-129,-6-6-175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2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17196,'41'11'2233,"-27"-8"-1671,1 0 0,-2 1 0,1 1 0,25 12 0,-35-15-534,-1 0-1,0 0 1,0 1-1,0-1 1,-1 1-1,1-1 1,0 1 0,-1 0-1,0 0 1,1 0-1,-1 0 1,-1 0-1,1 1 1,0-1-1,-1 0 1,1 1-1,-1 0 1,0-1-1,-1 1 1,1-1-1,0 1 1,-1 0 0,0 0-1,0 4 1,-1 0-19,-1 1 1,1-1 0,-2 1 0,1-1 0,-1 0-1,0 0 1,-1 0 0,0 0 0,0-1-1,-1 1 1,0-1 0,0 0 0,-7 7 0,-8 8-70,-2-1 0,-33 26 0,45-39-113,4-2 107,-1 0 1,1-1-1,-1 0 0,-1-1 0,1 0 0,-13 6 0,5-10-92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36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23101,'4'16'1968,"5"-6"-1328,1-4-287,6-2 919,2-4-488,8-1-304,4-1-192,3 0-440,0-3-200,-4 0-776,-4 0-449,-2-1 1201,-4 1-280,-6-2-240</inkml:trace>
  <inkml:trace contextRef="#ctx0" brushRef="#br0" timeOffset="1">55 177 19228,'2'20'2249,"1"-7"-1489,8-7-344,5-2 1376,7-4-1136,0-4-384,7-2-1120,-1-4 888,2-7-288,2-2-144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0:36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16764,'18'-5'1555,"0"1"0,1 0 0,-1 2 0,25-1 0,-32 2-1218,0 2-1,0-1 1,0 1 0,0 1-1,0 0 1,-1 1-1,1 0 1,16 7 0,-25-9-322,1 0 0,-1 1 0,0-1 1,1 0-1,-1 1 0,0 0 0,0 0 1,0 0-1,0-1 0,0 2 0,-1-1 1,1 0-1,-1 0 0,1 0 0,-1 1 1,0-1-1,0 1 0,0-1 0,1 5 1,-1-3-1,-1 1 1,0-1-1,0 1 1,0-1-1,0 1 1,-1-1-1,0 1 1,0-1-1,0 0 1,-3 8-1,-4 5 37,0-1-1,-1-1 0,-1 1 0,-20 24 1,-76 71 287,68-74-258,37-36-84,0 0-1,0 1 1,-1-1 0,1 0 0,0 0 0,0 1-1,1-1 1,-1 1 0,0-1 0,0 1 0,1-1-1,-2 3 1,2-3-7,1-1 1,-1 1-1,0 0 0,0-1 0,0 1 1,1 0-1,-1-1 0,0 1 0,1 0 1,-1-1-1,1 1 0,-1-1 0,0 1 1,1-1-1,-1 1 0,1-1 1,-1 1-1,1-1 0,0 1 0,-1-1 1,1 0-1,-1 1 0,1-1 0,0 0 1,-1 0-1,1 1 0,0-1 0,-1 0 1,1 0-1,0 0 0,1 0 0,38 6-820,-32-5 592,0-1-1,0 2 0,0-1 1,15 5-1,-6 3-99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0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0 20092,'-6'9'2017,"9"0"-1433,10-12-264,7-1 984,10 2-656,-2 2-112,7 4-279,-2 1-161,-2 3-393,-2 2-287,-7 0-640,-7 2 984,-9-2-184,0 1-192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1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1 122 19060,'16'3'2105,"-1"-2"-1457,11-8-320,7-2 1160,7-5-1448,5-5-464,2 1-736,-1-2 968,-6 1-344,-3-1-241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1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17196,'16'-2'1044,"0"0"1,0 1 0,1 0-1,-1 1 1,0 1-1,16 4 1,-27-5-998,0 2-1,-1-1 1,1 0-1,0 1 1,-1 0 0,0 0-1,1 0 1,-1 1 0,0-1-1,0 1 1,0 0-1,-1 0 1,1 0 0,-1 1-1,0-1 1,1 1 0,-2 0-1,1 0 1,0 0-1,-1 0 1,0 0 0,0 1-1,0-1 1,2 7-1,-3-3-40,1 0 0,-1 1-1,-1-1 1,1 1 0,-2 0-1,1-1 1,-1 1 0,0-1-1,-1 1 1,0-1 0,0 0-1,-1 0 1,0 0-1,-6 12 1,-6 8 1,-1-2 1,-31 41-1,39-56-146,0 0 0,-1-1-1,0 0 1,-1 0 0,0-1-1,-1-1 1,0 1 0,-22 11 0,25-16-111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2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 19692,'-2'20'2089,"-2"4"-1457,-3 5-312,1 5 1280,2 5-976,1 0-184,3 2-368,0-5-136,4-3-272,-1-9-168,1-1-408,-4-13-280,-1-3 792,-5-7-216,-2-5 39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2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19628,'0'-7'1649,"0"-2"-1233,0 0-200,3 2 560,4 0-392,1 1-928,1 1-80,-3 2 432,-2 0-168,-1 3-161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2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20644,'5'-7'2065,"0"0"-1321,3 1-280,4 5 984,4 1-279,3 1-425,4 3-200,3 2-288,2 0-128,-1 0-184,-1-2-192,0-3-496,-3-1-280,0 0 1200,-7-4-448,-5 1-145,-7 2-95</inkml:trace>
  <inkml:trace contextRef="#ctx0" brushRef="#br0" timeOffset="1">0 254 19956,'3'17'2273,"7"-6"-1465,9-10-272,2-1 1048,11-9-543,4 1-193,4-2-456,0-2-192,-7 4-736,-4 0-496,-12 4-2321,-6 1 2833,-14 3-416,-8 5-457</inkml:trace>
  <inkml:trace contextRef="#ctx0" brushRef="#br0" timeOffset="2">33 488 18164,'0'19'1912,"9"-7"-1192,1-6-263,9-6 767,3-6-536,10-6-1120,0-4-488,2-6 760,0-4-288,-2-2-257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3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 15899,'2'37'2361,"1"8"-660,-2-42-1513,-1 0-1,1-1 0,-1 1 0,1-1 0,0 1 1,0-1-1,0 1 0,1-1 0,-1 1 1,0-1-1,1 0 0,3 4 0,-4-5-136,0-1 0,1 1-1,-1-1 1,0 1 0,0-1-1,1 1 1,-1-1 0,0 0-1,1 1 1,-1-1 0,1 0-1,-1 0 1,0 0-1,1 0 1,-1 0 0,0-1-1,1 1 1,-1 0 0,1-1-1,-1 1 1,0-1 0,0 1-1,1-1 1,-1 1 0,0-1-1,2-1 1,35-26 303,-30 22-251,35-30 160,-29 23-186,1 1 1,27-18 0,-41 29-75,1 0 0,-1 0 0,0 0 0,1 1 0,-1-1 0,0 0 0,1 1 0,-1 0 0,1-1 0,-1 1 1,0 0-1,1-1 0,-1 1 0,1 0 0,-1 0 0,1 0 0,-1 1 0,1-1 0,-1 0 0,1 0 0,-1 1 0,1-1 0,-1 1 0,2 0 0,-2 0 8,1 1-1,-1-1 0,1 1 0,-1-1 1,0 1-1,0-1 0,0 1 1,0 0-1,0 0 0,0-1 0,-1 1 1,1 0-1,-1 0 0,1 0 0,-1 0 1,1 0-1,-1 3 0,0 41 248,0-39-180,-1 1 1,1 0-1,0 0 0,1 0 0,0 0 0,0-1 1,0 1-1,4 9 0,-5-17-64,1 1 0,-1-1 0,1 1 0,-1-1 0,1 1 0,-1-1-1,1 1 1,-1-1 0,1 0 0,-1 1 0,1-1 0,0 0 0,-1 1 0,1-1 0,-1 0 0,1 0 0,0 1 0,-1-1 0,1 0 0,0 0 0,-1 0 0,1 0 0,0 0-1,-1 0 1,1 0 0,0 0 0,-1 0 0,1-1 0,0 1 0,-1 0 0,1 0 0,0 0 0,-1-1 0,1 1 0,-1 0 0,1-1 0,-1 1 0,1-1 0,0 1 0,-1 0-1,1-1 1,-1 0 0,24-21 157,-23 21-157,17-19-3,-10 10-310,1 0 0,0 1-1,12-9 1,-21 18 238,0 0 1,0-1-1,0 1 0,0 0 0,0 0 0,1-1 0,-1 1 0,0 0 0,0 0 0,0 0 0,1-1 0,-1 1 0,0 0 0,0 0 0,0 0 0,1 0 0,-1 0 0,0 0 0,0 0 0,1-1 0,-1 1 0,0 0 0,1 0 0,-1 0 0,0 0 0,0 0 0,1 0 0,-1 0 0,0 0 0,0 0 0,1 0 0,-1 0 0,0 1 0,0-1 0,1 0 1,-1 0-1,0 0 0,0 0 0,1 0 0,-1 0 0,0 1 0,0-1 0,0 0 0,1 0 0,-3 15-1631,-11 17-3,4-13 524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3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0 20116,'-3'0'-1672,"0"5"2576,0 3-200,0 2-184,0-1-680,5-1 1145,1-3-745,2-4-152,8 2-256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3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52 17820,'8'-7'969,"0"1"1,1 1-1,-1-1 0,1 1 1,0 1-1,14-6 1,-17 8-700,1 0 1,-1 1 0,1 0 0,-1 0 0,1 0-1,-1 1 1,1 0 0,-1 0 0,1 0 0,12 3 0,-16-2-247,-1-1 1,0 1 0,0 0-1,0-1 1,0 1-1,0 0 1,0 0 0,0 1-1,0-1 1,0 0 0,-1 0-1,1 1 1,0-1 0,-1 1-1,1 0 1,-1-1 0,1 1-1,-1 0 1,0 0 0,0 0-1,0 0 1,0 0 0,0 0-1,-1 0 1,1 0 0,0 0-1,-1 1 1,1 1 0,-1 0-36,0-1 0,0 1 1,-1-1-1,1 0 1,-1 1-1,1-1 1,-1 0-1,0 0 1,0 1-1,-1-1 1,1 0-1,-1 0 1,1 0-1,-1 0 1,0-1-1,0 1 1,-4 4-1,2-3-57,0 0 0,-1-1 0,1 1 0,-1-1 0,0 0 0,0 0 0,0 0 0,0-1 0,0 1 0,-8 1 0,44 43-826,-28-41 801,1-1-1,-1 1 1,0 0 0,-1 0-1,1 0 1,-1 0-1,-1 1 1,1-1-1,1 14 1,-3-17 51,0 1 1,-1-1 0,1 1-1,-1-1 1,0 1-1,0-1 1,0 0-1,0 1 1,0-1 0,-1 0-1,1 0 1,-1 0-1,0 0 1,0 0-1,0 0 1,-1 0 0,1-1-1,0 1 1,-6 3-1,-6 4 202,0-1 0,-1-1 0,1 0 0,-2-1 0,1-1 0,-1 0-1,0-1 1,-19 3 0,35-8-170,-1 0 1,1 0-1,0 0 0,0 1 0,0-1 1,0 0-1,-1 0 0,1 0 0,0 0 1,0 0-1,0 0 0,0 0 0,-1 0 0,1 0 1,0 0-1,0 0 0,0 0 0,0 0 1,-1-1-1,1 1 0,0 0 0,0 0 0,0 0 1,0 0-1,0 0 0,-1 0 0,1 0 1,0 0-1,0 0 0,0-1 0,0 1 0,0 0 1,0 0-1,0 0 0,-1 0 0,1 0 1,0-1-1,0 1 0,0 0 0,0 0 0,0 0 1,0 0-1,0-1 0,3-8-895,9-7-916,25-13 400,-13 6 490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4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97 20028,'-9'14'1412,"0"1"-311,-1-2 0,-18 22 0,34-36-1126,-1 0 0,1 0 0,0 1 0,0-1 0,0 2 1,0-1-1,-1 0 0,1 1 0,0 0 0,0 1 1,-1-1-1,6 3 0,-6-1 15,0-1 0,-1 1 0,0 0 1,1 0-1,-1 1 0,0-1 0,-1 1 0,1 0 0,-1 0 1,1 0-1,-1 1 0,0-1 0,-1 1 0,1 0 0,2 7 1,-4-8 47,0-1 0,0 1 1,0-1-1,-1 1 1,1-1-1,-1 1 1,0 0-1,0-1 1,0 1-1,-1-1 0,1 1 1,-1-1-1,0 1 1,0-1-1,0 1 1,0-1-1,-1 0 1,1 0-1,-1 0 1,0 1-1,0-1 0,0-1 1,-3 5-1,1-3-16,0 0-1,0-1 0,0 0 0,-1 1 1,1-1-1,-1-1 0,0 1 1,1-1-1,-1 0 0,0 0 0,0 0 1,-1-1-1,1 1 0,-9 0 0,11-2-73,0 0-1,0 0 0,0 0 0,0 0 1,0-1-1,0 1 0,0-1 0,0 0 1,0 0-1,0 0 0,0 0 0,1 0 1,-1-1-1,1 1 0,-1-1 0,1 0 1,-1 1-1,1-1 0,0 0 0,0-1 1,0 1-1,0 0 0,0-1 0,0 1 0,1-1 1,-1 1-1,1-1 0,-1-3 0,-6-22-460</inkml:trace>
  <inkml:trace contextRef="#ctx0" brushRef="#br0" timeOffset="0.05">318 110 18356,'1'1'109,"0"1"1,0-1-1,-1 0 1,1 1-1,0-1 1,0 0-1,0 0 0,1 1 1,-1-1-1,0 0 1,0 0-1,1 0 1,-1 0-1,0-1 0,1 1 1,-1 0-1,1-1 1,-1 1-1,1-1 1,-1 1-1,1-1 1,-1 1-1,1-1 0,0 0 1,-1 0-1,1 0 1,-1 0-1,1 0 1,0 0-1,-1-1 1,1 1-1,-1 0 0,1-1 1,0 1-1,-1-1 1,0 0-1,1 1 1,-1-1-1,1 0 0,-1 0 1,0 0-1,1 0 1,-1 0-1,2-2 1,2-2 9,0 0-1,0-1 1,0 1 0,0-1 0,-1 0 0,0 0 0,0-1 0,4-11 0,-7 15-54,0-1 0,0 0 0,0 0 0,0 0 1,-1 0-1,0 1 0,1-1 0,-2-7 1,1 11-45,0-1 1,0 0 0,0 0 0,-1 1 0,1-1-1,0 0 1,0 1 0,-1-1 0,1 0-1,0 1 1,-1-1 0,1 0 0,-1 1 0,1-1-1,-1 1 1,1-1 0,-1 1 0,1-1 0,-1 1-1,0-1 1,0 1 2,0 0 0,0-1 0,0 1-1,0 0 1,0 0 0,0 0 0,0 0-1,0 0 1,0 0 0,0 1 0,0-1 0,0 0-1,0 0 1,0 1 0,1-1 0,-1 1 0,0-1-1,0 1 1,-1 0 0,-4 4 82,0-1 0,1 1 1,-1 0-1,1 0 0,0 1 0,1-1 0,0 1 1,-6 9-1,-25 54 426,34-68-522,-6 12 87,1 1 0,0 0 1,1 0-1,1 0 0,0 1 1,1-1-1,0 1 0,2 0 1,-1 26-1,2-40-99,0 1 0,0 0 0,0 0 0,1 0 0,-1 0 0,1 0 0,-1 0 0,1-1 0,0 1 0,0 0 0,0-1 0,0 1 0,0 0 0,0-1 0,0 1 0,0-1 0,0 1 0,1-1 0,-1 0 0,1 0 0,-1 0 0,1 1 0,2 0 0,-1-1-72,-1-1 1,1 1-1,-1-1 1,1 1-1,0-1 1,-1 0-1,1 0 1,0 0-1,-1 0 1,1 0-1,-1-1 1,1 0-1,0 1 1,-1-1-1,1 0 1,3-2-1,4-2-156,-1 0 0,0-1 0,0 1 0,-1-2-1,0 1 1,0-2 0,10-10 0,-5 3-57,-1-1-1,20-35 1,0-8-497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4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 19156,'-3'1'274,"1"0"1,-1 0-1,1 1 0,0-1 0,-1 1 1,1-1-1,0 1 0,0 0 0,0 0 1,0 0-1,0 0 0,1 0 0,-1 1 1,1-1-1,-3 5 0,-17 42 2295,19-45-2244,-7 21 17,1-1 1,1 1-1,2 0 1,0 1 0,2-1-1,0 1 1,2 0-1,2 32 1,-1-54-342,1-1 0,-1 0 0,1 0 0,0 0 0,0 1 0,0-1 0,0 0 0,0 0 0,0 0 0,1-1 0,0 1 0,-1 0 0,1 0 0,0-1 0,0 1 0,1-1 0,-1 0 0,4 3 0,-3-3-7,0-1 1,-1 0 0,1 0-1,0 0 1,0 0-1,0 0 1,0-1 0,0 0-1,0 1 1,0-1-1,0 0 1,0 0 0,0-1-1,0 1 1,0-1-1,0 1 1,-1-1 0,1 0-1,0 0 1,3-1-1,35-20-74,5-4-12,-42 25 74,-1 0 0,0-1 1,1 1-1,-1 0 0,1 1 0,-1-1 0,1 0 1,0 1-1,-1 0 0,8 1 0,-10-1 12,0 0 0,0 1 0,0-1 0,0 1 0,0-1 1,0 1-1,0 0 0,0-1 0,0 1 0,0 0 0,0 0 0,0 0 0,0 0 0,-1 0 0,1 0 0,0 0 0,-1 0 0,1 0 0,-1 0 0,1 0 0,-1 0 0,0 0 1,1 0-1,-1 0 0,0 1 0,0-1 0,1 0 0,-1 0 0,0 0 0,0 1 0,-1 0 0,-3 40-96,0-28 87,-1 1-1,0-1 0,-10 18 1,3-5 32,11-26-15,1 0 0,-1 0 0,1 0-1,-1 0 1,1 0 0,0 0 0,0 0 0,-1 0 0,1 0 0,0 0 0,0 0 0,0 0 0,0 0 0,0 0 0,0 0-1,1 0 1,-1 0 0,0 0 0,1 2 0,0-2 1,-1-1 0,1 1 0,-1-1 0,1 1 0,-1-1 0,1 1 0,0-1 0,0 0 0,-1 1 0,1-1 0,0 0 0,-1 1 0,1-1 0,0 0 1,0 0-1,0 0 0,-1 0 0,1 1 0,1-2 0,6 1 5,0-1 1,-1 0 0,1-1-1,9-2 1,-9 1-41,-1 1 129,11-2-709,0-1 0,33-15 0,-47 19 463,-1-1 0,0 1-1,0-1 1,0 1 0,-1-1-1,1 0 1,0 0 0,-1 0 0,1-1-1,-1 1 1,0 0 0,0-1-1,0 0 1,0 0 0,0 1-1,0-1 1,-1 0 0,1 0 0,-1-1-1,0 1 1,0 0 0,0 0-1,0-6 1,-2-13-859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4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11 15755,'-4'3'1953,"8"-3"-977,6 0-384,8-2 1040,3 1-287,9-1-985,2 2-496,8-4 320,3 1-200,4 2-272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5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39 23981,'0'9'-847,"-1"0"0,1 0 0,-5 15 0,4-18 651,0 1 1,0 0-1,0-1 0,1 1 0,0 0 1,2 12-1,-2-18 345,0-1 0,0 1 0,0-1 0,0 1 0,0-1 0,0 0 0,0 1 0,1-1 0,-1 1 1,0-1-1,0 1 0,1-1 0,-1 1 0,0-1 0,0 0 0,1 1 0,-1-1 0,0 0 0,1 1 0,-1-1 0,1 0 0,-1 0 0,0 1 1,1-1-1,-1 0 0,1 0 0,-1 1 0,1-1 0,17-2 1888,20-14-1145,-33 13-700,17-8 18,43-30 0,-58 37-197,-1-1 1,0 0-1,-1 0 1,1 0 0,-1-1-1,0 0 1,-1 0-1,1 0 1,-1 0 0,0-1-1,3-7 1,-7 13-13,0 1 1,1 0-1,-1-1 1,0 1-1,0 0 1,0-1-1,0 1 1,0 0-1,1-1 0,-1 1 1,0 0-1,0-1 1,0 1-1,0 0 1,0-1-1,0 1 1,0-1-1,0 1 1,0 0-1,0-1 1,0 1-1,-1 0 0,1-1 1,0 1-1,0 0 1,0-1-1,0 1 1,-1 0-1,1-1 1,0 1-1,0 0 1,-1-1-1,-10 4 23,-14 13 21,17-9-19,-1 1 0,1 0 0,0 1 0,1 0 0,0 0 0,0 0-1,1 1 1,0 0 0,1 0 0,0 1 0,-4 11 0,8-20-18,1-1 1,0 0-1,0 0 0,-1 0 1,1 1-1,0-1 0,0 0 1,0 0-1,0 1 1,0-1-1,0 0 0,1 0 1,-1 0-1,0 1 0,0-1 1,1 0-1,-1 0 0,1 0 1,-1 0-1,1 0 1,1 2-1,-2-3 1,1 1-1,0 0 1,0-1 0,1 1 0,-1-1 0,0 1-1,0-1 1,0 1 0,0-1 0,0 0-1,0 0 1,1 1 0,-1-1 0,0 0 0,0 0-1,0 0 1,3-1 0,3 0 19,1-1 1,0 0-1,0 0 0,-1-1 1,9-4-1,44-24-43,-39 19-28,0 1-1,1 1 1,24-7 0,-45 16 38,0 1 0,0-1 0,1 1 1,-1 0-1,0-1 0,0 1 0,1 0 0,-1 0 0,0-1 0,0 1 0,1 0 1,-1 0-1,0 1 0,0-1 0,1 0 0,-1 0 0,0 1 0,0-1 1,0 0-1,1 1 0,-1-1 0,0 1 0,0 0 0,0-1 0,0 1 0,0 0 1,0 0-1,0-1 0,0 1 0,0 0 0,0 1 0,1 2 13,-1 0-1,0 0 1,0 0 0,0 0-1,0 0 1,-1 0-1,1 0 1,-1 4 0,-1-5 9,1 0 1,0 0-1,0-1 1,0 1 0,1 0-1,-1 0 1,1-1-1,-1 1 1,1 0 0,0-1-1,0 1 1,0 0-1,0-1 1,0 1 0,1-1-1,-1 0 1,4 5-1,-3-7-4,-1 1 0,1-1 0,-1 1-1,1-1 1,-1 1 0,1-1 0,0 0-1,-1 0 1,1 0 0,-1 0-1,1 0 1,0 0 0,-1 0 0,1 0-1,-1-1 1,1 1 0,-1-1 0,1 1-1,-1-1 1,2 0 0,33-19 66,-24 12-47,4-1 2,-10 4-53,1 1 1,-1 0 0,1 1-1,0-1 1,0 1 0,0 1 0,1-1-1,-1 1 1,8-1 0,-14 3 12,0 0 0,-1 0 0,1 0 0,0 0 0,0 0-1,-1 0 1,1 0 0,0 1 0,-1-1 0,1 0 0,0 0 0,-1 1 0,1-1 0,0 0 0,-1 1 0,1-1 0,0 1 0,-1-1 0,1 0 0,-1 1 0,1-1 0,-1 1 0,1 0 0,-1-1-1,1 1 1,0 1-34,-1 0-1,1 0 1,-1-1-1,1 1 1,-1 0-1,1 0 1,-1-1-1,0 1 1,0 3 0,-1 4 21,0-1 1,0 0 0,-4 11 0,5-18 16,-1-2-8,-3-12 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6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0 21773,'0'8'342,"0"0"1,0 0 0,-1 0-1,0-1 1,0 1 0,-1 0-1,0-1 1,-1 1 0,-3 7-1,-6 25 446,-7 36-345,-34 184 9,53-231-172,0-28-272,0-1-1,0 0 0,0 0 0,0 0 0,0 0 0,0 1 0,0-1 0,0 0 0,0 0 0,0 0 0,0 1 0,0-1 0,0 0 0,0 0 0,1 0 0,-1 0 0,0 0 0,0 1 0,0-1 0,0 0 0,0 0 0,1 0 0,-1 0 0,0 0 0,0 0 0,0 0 0,0 0 1,1 0-1,-1 0 0,0 1 0,0-1 0,0 0 0,1 0 0,-1 0 0,0 0 0,0 0 0,0 0 0,0 0 0,1-1 0,11-10 168,-2-4-60,-2 0 0,0-1 0,0 0 0,-2-1 0,9-29 0,-3 7 13,72-216 81,-82 248-220,0 1-1,1 0 1,0 0-1,1 0 1,-1 1-1,8-10 1,-10 14 6,0 0 0,0 0 0,0 1 0,0-1 0,0 0 0,0 0 0,0 1 0,0-1 0,0 0 0,0 1 0,0-1 1,0 1-1,0 0 0,1-1 0,-1 1 0,0 0 0,0-1 0,0 1 0,1 0 0,-1 0 0,0 0 0,0 0 0,1 1 0,-1-1 0,0 0 0,0 0 1,0 1-1,0-1 0,1 0 0,-1 1 0,0 0 0,0-1 0,0 1 0,0-1 0,0 1 0,0 0 0,0 0 0,0 0 0,0 0 0,-1-1 0,1 1 1,0 0-1,1 2 0,2 4 32,1 0 1,-1 0 0,0 1 0,-1-1-1,0 1 1,0 0 0,-1 0 0,1 0-1,-2 0 1,1 0 0,-1 0 0,-1 0-1,1 1 1,-1-1 0,-1 0 0,0 1-1,-2 12 1,1-14 40,1 0-1,-2-1 1,1 1-1,-1 0 1,1-1-1,-2 1 1,1-1-1,-1 0 1,-6 8-1,7-10-51,-1-1 0,1 1 0,-1-1 0,0 0 0,0 0 0,0-1 0,0 1 0,0-1 0,0 0 1,-1 0-1,1 0 0,-1 0 0,0-1 0,-7 2 0,11-3-101,0 0 1,0 0 0,0 0-1,0 0 1,0 0-1,-1-1 1,1 1 0,0 0-1,0-1 1,0 1-1,0 0 1,0-1 0,0 1-1,0-1 1,0 0 0,1 1-1,-2-2 1,2 2 66,-1 0 0,1 0 0,0-1 1,0 1-1,-1 0 0,1-1 0,0 1 1,0 0-1,0-1 0,0 1 0,-1 0 0,1-1 1,0 1-1,0 0 0,0-1 0,0 1 0,0 0 1,0-1-1,0 1 0,0 0 0,0-1 1,0 1-1,0-1 0,0 1 0,0 0 0,1-1 1,-1 1-1,0 0 0,0-1 0,0 1 1,0 0-1,1 0 0,-1-1 0,0 1 0,0 0 1,0-1-1,1 1 0,-1 0 0,0 0 0,1-1 1,-1 1-1,0 0 0,1 0 0,-1 0 1,0 0-1,1-1 0,-1 1 0,0 0 0,1 0 1,-1 0-1,0 0 0,1 0 0,0 0 0,10-3-532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7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12 12259,'0'-2'1104,"0"-2"-1920,0 1 824,0 0 264,-1 5-280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8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19 13803,'8'-11'1996,"0"3"2944,-7 19-1797,-18 76-616,11-61-2293,1 1 0,1 0-1,1 0 1,1 34 0,2-59-220,0-1 0,0 0 0,0 0 0,0 0 0,1 1 0,-1-1 0,0 0 0,1 0 0,-1 0 0,0 0 0,1 0 0,0 0 0,-1 0 0,1 0 0,-1 0 1,3 2-1,-3-3-1,1 1 1,0-1-1,0 0 1,0 0 0,0 0-1,-1 1 1,1-1 0,0 0-1,0 0 1,0 0 0,0 0-1,0 0 1,0-1 0,0 1-1,-1 0 1,1 0 0,0 0-1,0-1 1,0 1-1,0-1 1,-1 1 0,1 0-1,0-1 1,0 1 0,0-2-1,11-7 105,-2 0-1,1 0 0,-1-1 0,12-16 1,10-10 177,-5 7-64,-18 19-119,0 0 1,1 0-1,22-17 0,-32 27-106,0 0 1,1-1-1,-1 1 0,0 0 0,1 0 1,-1-1-1,1 1 0,-1 0 1,1 0-1,-1 0 0,0-1 0,1 1 1,-1 0-1,1 0 0,-1 0 0,1 0 1,-1 0-1,1 0 0,-1 0 1,1 0-1,-1 0 0,0 0 0,1 0 1,-1 0-1,1 1 0,-1-1 1,1 0-1,-1 0 0,1 1 0,3 12 65,-9 23-67,4-33 5,1 1-7,-1-2 3,0 0 0,1 0 0,-1 0 0,1 0 1,0 1-1,0-1 0,0 0 0,0 0 0,0 0 1,0 1-1,2 2 0,-1-6 0,1 0 0,-1-1 0,1 1 0,-1 0 0,1 0 0,-1-1-1,0 1 1,1-1 0,-1 1 0,0-1 0,2-3 0,0 1 4,22-34 50,-20 29-89,0 0-1,1 0 0,0 0 0,0 1 1,1 0-1,0 1 0,9-8 0,-15 15-1,-1-1 0,0 1-1,0 0 1,0 0 0,0 0-1,0 0 1,1-1-1,-1 1 1,0 0 0,0 0-1,0 0 1,1 0 0,-1 0-1,0 0 1,0 0-1,0 0 1,1-1 0,-1 1-1,0 0 1,0 0 0,0 0-1,1 0 1,-1 0 0,0 0-1,0 0 1,1 0-1,-1 1 1,0-1 0,0 0-1,0 0 1,1 0 0,-1 0-1,0 0 1,0 0-1,0 0 1,1 0 0,-1 0-1,0 1 1,0-1 0,0 0-1,0 0 1,1 0-1,-1 0 1,0 1 0,0-1-1,0 0 1,0 0 0,3 3-390,-1 0-35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9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20 20164,'11'-7'1450,"11"-5"1712,-22 12-3137,0 0 0,0 0-1,0 0 1,0 0 0,0 0-1,0 0 1,0 0 0,0 0-1,0-1 1,0 1-1,0 0 1,0 0 0,0 0-1,1 0 1,-1 0 0,0 0-1,0 0 1,0 0-1,0 0 1,0 0 0,0 0-1,0 0 1,0 0 0,0 0-1,0 0 1,0 0 0,0 0-1,1 0 1,-1 0-1,0 0 1,0 0 0,0 0-1,0 0 1,0 0 0,0 0-1,0 0 1,0 1-1,0-1 1,0 0 0,0 0-1,0 0 1,0 0 0,0 0-1,0 0 1,1 0 0,-1 0-1,0 0 1,0 0-1,0 0 1,0 0 0,0 0-1,0 0 1,0 0 0,0 1-1,0-1 1,0 0-1,0 0 1,0 0 0,0 0-1,0 0 1,0 0 0,0 0-1,0 0 1,-8 11 1353,-26 32-853,-42 66 0,75-108-522,0 1 1,0 0-1,0 0 1,0 0-1,0 0 1,0 0-1,1 1 1,-1-1-1,1 0 1,-1 0-1,1 0 1,0 0-1,0 1 1,0 1-1,1-3 1,-1 1-1,0-1 1,1 0-1,-1 0 0,1 0 1,0 0-1,-1 0 1,1 0-1,0 0 1,0 0-1,0 0 1,-1 0-1,1 0 1,0-1-1,0 1 1,0 0-1,0-1 1,0 1-1,1 0 1,-1-1-1,0 1 1,0-1-1,0 0 1,0 1-1,3-1 0,9 2-184,1-1 0,0 0-1,0-1 1,-1 0-1,1-1 1,0-1-1,-1 0 1,1-1-1,-1 0 1,15-7-1,-27 10 62,0 0-1,0 0 1,0 0-1,0-1 1,0 1-1,0-1 1,0 1 0,0-1-1,0 1 1,0-1-1,0 1 1,-1-1-1,1 0 1,0 1 0,0-1-1,-1 0 1,1 0-1,0 1 1,-1-1-1,1-1 1,-1 1 47,0 0 0,0 0 0,-1 0 0,1 1 0,-1-1 0,1 0 0,0 0 1,-1 1-1,1-1 0,-1 0 0,0 1 0,1-1 0,-1 0 0,0 1 0,1-1 0,-1 1 0,0-1 0,1 1 0,-1-1 0,0 1 0,0 0 0,0-1 0,-1 1 1,-17-10-1059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59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15 17124,'-12'-3'2096,"11"0"-1032,5 3-352,12 0 1369,5 0-369,11 0-519,-1 0-225,10-1-600,-3-1-320,1 0-976,-2 0 928,-7 2-296,-4-1-113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00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 21477,'4'0'1920,"15"-6"-1272,6-3-256,14-2 816,7-1-279,4 1-361,0 1-200,-1 3-336,-5 1-232,-8 6-784,-6 7-409,-18-1 1089,-9 3-272,-13 1-168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3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23277,'-2'3'243,"0"0"0,1 0 0,-1-1 0,0 1 0,-1 0-1,1-1 1,0 1 0,-1-1 0,-3 3 0,-7 6 73,9-5-421,-1-1 0,1 1 1,0 0-1,0 0 0,-6 13 1,9-18 13,1 1 0,0-1 0,-1 1 0,1 0 0,0-1 0,0 1 0,0 0 0,0-1 0,0 1 0,0 0 0,0-1 0,0 1 0,1-1 0,-1 1 1,1 0-1,-1-1 0,1 1 0,0-1 0,-1 1 0,1-1 0,0 0 0,0 1 0,0-1 0,0 0 0,0 1 0,0-1 0,1 0 0,-1 0 0,0 0 0,1 0 0,1 1 0,49 28-2432,-34-20 1451,24 17 0,-37-23 919,1 0 1,-1 1-1,-1-1 1,1 1-1,-1 0 1,0 0-1,0 1 1,5 8 0,-8-12 176,0 0 0,0 0 0,0 1 1,0-1-1,0 0 0,-1 1 1,1-1-1,-1 1 0,1-1 1,-1 0-1,0 1 0,0-1 1,0 1-1,-1-1 0,1 1 1,0-1-1,-1 0 0,0 1 1,1-1-1,-3 4 0,1-2 128,0-1-1,-1 1 1,0-1-1,1 0 1,-1 1-1,-1-1 1,1 0-1,0-1 0,-1 1 1,-6 3-1,-1 0 381,-1 0-1,1-1 1,-1-1-1,0 0 0,-1-1 1,1 0-1,-15 2 1,24-5-491,0 0 0,0 1 0,1-1 0,-1 0 0,0-1 0,0 1 0,0 0 0,1-1 0,-1 1 0,0-1 0,1 0 0,-1 0 0,0 0 0,1 0 0,-1-1 0,-3-2 0,4 2-64,1 0 1,-1 0 0,0 0-1,1 0 1,0-1 0,-1 1 0,1-1-1,0 1 1,0-1 0,0 1 0,1-1-1,-1 0 1,1 1 0,-1-1-1,1 0 1,0 1 0,0-6 0,2-31-317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00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95 20100,'11'9'2017,"5"-5"-1241,6-4-280,8-3 920,7-4-319,3-2-521,0-2-440,5 1-936,-4-4-473,2-2 1017,-4-3-296,-2 0-184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01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176 3 19588,'-3'-1'160,"1"1"0,-1-1 0,1 1 0,-1 0-1,1 0 1,-1 0 0,1 0 0,-1 1 0,1-1 0,-1 1 0,1-1-1,-1 1 1,1 0 0,0 0 0,-3 1 0,0 1 32,0 0-1,1 0 1,0 1 0,0-1 0,0 1-1,-6 7 1,0 2 66,1 1 1,1 0-1,-13 26 0,10-16-135,2 1 1,-12 45-1,19-58-80,-1 0-1,2 0 1,0 0 0,0 0 0,1 1 0,0-1-1,1 0 1,4 16 0,-5-25-7,1 0 0,-1 0 0,1 0 0,0-1 0,0 1 0,1 0 0,-1-1 0,0 1 0,1-1 0,0 1 0,-1-1 0,1 0 0,0 0 0,0 0 0,0 0 0,1 0 0,-1 0 0,0 0 0,1-1 0,-1 1 0,1-1 0,-1 0 0,1 0 0,0 0 0,0 0 0,-1 0 0,1 0 0,0-1 0,0 1 0,0-1 0,0 0 0,0 0 0,0 0 0,-1 0 0,1-1 0,0 1 0,0-1 0,3-1 0,4 0 124,0-1-1,-1-1 1,1 0-1,-1-1 0,1 1 1,-1-2-1,-1 1 0,1-1 1,12-12-1,-16 13-48,0-1 0,0 0 1,0 0-1,-1-1 0,0 1 0,4-8 0,-8 12-84,1 0-1,0 1 0,-1-1 0,1 0 1,-1 0-1,1 0 0,-1 0 0,0 1 1,0-1-1,0 0 0,0 0 0,0 0 0,0-2 1,-1 3-15,1 0 1,-1 0-1,1 0 1,-1 0 0,1 0-1,-1 0 1,0 0-1,1 1 1,-1-1 0,0 0-1,0 0 1,0 1-1,0-1 1,1 0-1,-1 1 1,0-1 0,0 1-1,0-1 1,0 1-1,0 0 1,0-1 0,-1 1-1,1 0 1,-2 0-1,-4-1-108,-1 1 0,0 1-1,1-1 1,-1 2 0,0-1-1,1 1 1,0 0 0,-1 0 0,1 1-1,0 0 1,0 0 0,0 1-1,1 0 1,-1 0 0,1 0-1,0 1 1,0 0 0,0 0-1,1 1 1,0-1 0,0 1 0,-7 12-1,8-6-336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01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19428,'2'13'1889,"0"1"-1,0 21 1,-2-28-1726,0 1 1,0-1 0,1 1 0,0-1 0,0 1-1,0-1 1,1 0 0,1 1 0,-1-1 0,1 0-1,6 10 1,-8-16-149,-1 0-1,1 0 1,0-1-1,0 1 1,0 0-1,0-1 1,0 1-1,0 0 1,0-1-1,0 1 1,0-1-1,0 0 1,0 1-1,0-1 1,0 0 0,0 0-1,0 0 1,0 1-1,1-1 1,-1 0-1,0 0 1,0-1-1,0 1 1,0 0-1,0 0 1,0-1-1,0 1 1,0 0-1,2-1 1,30-18 339,-29 16-317,16-11 172,37-22 323,-52 33-487,1 0 0,0 0 0,0 1 1,-1 0-1,2 1 0,-1-1 1,0 1-1,9-1 0,-12 2-42,-1 0 0,0 0 0,1 0 0,-1 1-1,0-1 1,1 0 0,-1 1 0,0 0 0,0 0-1,0-1 1,1 1 0,-1 0 0,0 1 0,0-1 0,0 0-1,-1 1 1,1-1 0,0 1 0,0-1 0,-1 1 0,1 0-1,-1 0 1,3 3 0,0 4-13,0-1 1,0 1-1,-1 0 0,3 17 0,-4-19-1,0 1 0,0 0 0,1-1 0,0 1-1,4 7 1,-6-14 12,-1-1-1,0 1 0,0-1 0,1 1 1,-1-1-1,0 1 0,1-1 1,-1 1-1,1-1 0,-1 0 1,1 1-1,-1-1 0,0 0 1,1 1-1,-1-1 0,1 0 0,-1 0 1,1 1-1,0-1 0,-1 0 1,1 0-1,-1 0 0,1 0 1,-1 0-1,1 0 0,-1 0 1,1 0-1,0 0 0,-1 0 1,1 0-1,-1 0 0,1 0 0,-1 0 1,1-1-1,-1 1 0,1 0 1,-1 0-1,1 0 0,-1-1 1,1 1-1,-1 0 0,1-1 1,-1 1-1,1-1 0,-1 1 0,0 0 1,1-1-1,17-26 13,-14 20-10,18-37 27,-17 33-12,0 0 0,1 0 0,8-12 1,-13 23-19,-1 0 0,0-1 0,0 1 0,0-1 0,0 1 0,1 0 1,-1-1-1,0 1 0,0 0 0,1-1 0,-1 1 0,0 0 1,1 0-1,-1-1 0,0 1 0,1 0 0,-1 0 0,0-1 0,1 1 1,-1 0-1,1 0 0,-1 0 0,0 0 0,1 0 0,-1-1 0,1 1 1,-1 0-1,0 0 0,1 0 0,-1 0 0,1 0 0,-1 0 1,1 1-1,-1-1 0,0 0 0,1 0 0,-1 0 0,1 0 0,-1 0 1,0 0-1,1 1 0,-1-1 0,0 0 0,1 0 0,-1 1 0,0-1 1,1 0-1,-1 1 0,0-1 0,1 0 0,-1 1 0,0-1 1,0 0-1,0 1 0,1-1 0,-1 0 0,0 1 0,0-1 0,0 1 1,0-1-1,0 1 0,0 0 0,7 27-68,-7-28 65,8 84-1673,-7-74-1925,0-31 2817,2-12-112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02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23 21757,'-4'-2'2136,"3"2"-1792,2-6-1104,1 0 2040,10 3-832,0-2-256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02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33 18988,'6'-7'1033,"-4"5"-821,0-1 1,-1 1 0,1 0-1,0 0 1,0 0 0,1 0-1,-1 0 1,0 1-1,0-1 1,1 1 0,-1-1-1,4 0 1,-6 2-106,1 1 0,-1 0 0,0-1 1,1 1-1,-1-1 0,0 1 0,0 0 0,0 0 1,1-1-1,-1 1 0,0 0 0,0-1 0,0 1 1,0 0-1,0 0 0,0-1 0,0 1 0,0 0 0,-1-1 1,1 1-1,0 0 0,0-1 0,-1 2 0,-7 25 447,-2 0-1,-19 37 1,16-35-449,-118 240-296,139-297-1449,30-62-279,4 2-1,68-105 1,-87 164 2600,-23 29-668,0 0 0,0 0 0,0 0 0,0 1 0,0-1-1,0 0 1,0 0 0,0 0 0,0 0 0,0 0 0,0 0 0,0 0 0,0 0 0,0 0 0,0 0 0,0 0-1,0 0 1,0 0 0,0 0 0,0 0 0,0 0 0,0 1 0,0-1 0,0 0 0,0 0 0,0 0-1,0 0 1,0 0 0,0 0 0,0 0 0,0 0 0,1 0 0,-1 0 0,0 0 0,0 0 0,0 0 0,0 0-1,0 0 1,0 0 0,0 0 0,0 0 0,0 0 0,0 0 0,0 0 0,0 0 0,0 0 0,0 0 0,0 0-1,1 0 1,-1 0 0,0 0 0,0 0 0,0 0 0,0 0 0,0 0 0,0 0 0,0 0 0,0-1 0,0 1-1,0 0 1,0 0 0,0 0 0,-1 7 324,-12 32 386,2 1 0,2 0 0,2 1 0,-5 69 0,13-91-1059,0 1 1,1-1-1,0 0 1,2 0-1,11 36 0,-26-83-2583,-1 1 0,-29-48 0,6 25 5676,29 40 1222,13 13-938,12 7-1722,-9-8-1357,-1-1-1,0 0 1,1 0-1,-1-1 0,1 0 1,-1-1-1,12-1 0,64-19-636,-32 6 279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03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 20172,'0'1'106,"-7"30"2473,-3 34 0,9-56-2458,1-1 1,0 0-1,0 1 1,0-1-1,1 0 1,1 1-1,-1-1 1,1 0-1,5 12 1,-6-18-111,0 0 0,0-1 0,0 1 0,0 0 0,1 0 0,-1 0 0,1-1 0,-1 1 1,1-1-1,0 1 0,-1-1 0,1 0 0,0 1 0,0-1 0,0 0 0,0 0 0,0 0 0,0-1 0,1 1 0,-1-1 0,0 1 0,0-1 0,0 1 0,1-1 0,-1 0 1,0 0-1,0 0 0,1 0 0,-1-1 0,0 1 0,0-1 0,0 1 0,3-2 0,6-2 47,0 0-1,1 0 1,-2-1 0,19-12-1,47-36 290,-48 32-81,46-25 0,-74 45-262,1 1 0,0-1 0,-1 1 0,1-1 0,-1 1 0,1-1 0,0 1 0,-1 0 0,1 0 0,0-1 0,-1 1 0,1 0 0,0 0 0,0 0 0,-1 0 0,1 0 0,0-1 0,0 1 0,-1 1 0,1-1 0,0 0 0,-1 0 0,1 0 0,0 0 0,0 0 0,-1 1 1,1-1-1,0 0 0,-1 1 0,1-1 0,-1 0 0,1 1 0,0-1 0,-1 1 0,1-1 0,-1 1 0,1-1 0,-1 1 0,1 0 0,-1-1 0,0 1 0,1-1 0,-1 1 0,0 0 0,1-1 0,-1 1 0,0 0 0,0 0 0,0-1 0,1 1 0,-1 0 0,0-1 0,0 1 0,0 0 0,0 0 0,0-1 0,-1 2 0,1 7 1,0 0 1,-1 0-1,-4 15 0,4-17-2,-1 0-5,1-4 9,0-1 1,1 0-1,-1 0 0,0 0 1,1 1-1,0-1 0,0 0 1,0 1-1,0-1 1,0 0-1,0 1 0,0-1 1,1 0-1,0 5 0,0-7-4,0 0-1,-1 0 0,1 1 1,0-1-1,0 0 0,-1 0 1,1 0-1,0 0 0,0 0 1,-1 0-1,1 0 1,0 0-1,-1 0 0,1 0 1,0-1-1,0 1 0,-1 0 1,1 0-1,0-1 0,-1 1 1,1 0-1,0-1 0,-1 1 1,1-1-1,-1 1 0,1-1 1,-1 1-1,1-1 0,0 0 1,21-20-130,-18 16 15,2 0-258,-1-1-1,1 1 0,0 0 1,0 0-1,1 0 0,0 1 1,-1 0-1,1 0 0,0 1 1,1 0-1,-1 0 0,1 1 1,-1 0-1,1 0 0,11-1 1,1 2-774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03.8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174 136 16363,'1'-1'159,"0"0"0,-1 1 0,1-1 0,0 0 0,-1 1 0,1-1 0,0 0 0,-1 0 0,1 0 0,-1 1 0,0-1 0,1 0 0,-1 0 0,0 0 0,1 0 0,-1 0 0,0 0 0,0 0 0,0 0 0,0 0 0,0 1 0,0-1 0,0 0-1,0 0 1,0 0 0,0 0 0,-1-2 0,0 3-3,-1-1 0,1 1-1,0 0 1,0-1-1,-1 1 1,1 0-1,0 0 1,-1 0 0,1 0-1,0 0 1,-1 0-1,1 0 1,0 0 0,-1 0-1,1 1 1,0-1-1,-1 1 1,1-1-1,0 1 1,0-1 0,-2 2-1,-6 2 123,0 1-1,1 0 0,-1 1 1,1-1-1,1 2 0,-1-1 1,1 1-1,-12 15 0,8-9-199,1 1-1,0 0 1,2 1-1,-11 22 0,17-33-62,1 0 0,-1 0 0,1 0-1,0 1 1,0-1 0,0 0 0,1 1-1,0 4 1,0-9-8,0 1 0,0 0 0,0 0 0,0-1 0,0 1 0,0 0 0,1-1 0,-1 1 0,0 0 0,0-1 0,1 1 0,-1 0 0,1-1 0,-1 1 0,0 0 0,1-1 0,-1 1 0,1-1 0,-1 1 0,2 0 0,-1-1 1,0 1 1,1-1-1,-1 0 1,0 1-1,0-1 1,0 0-1,1 0 1,-1 0-1,0 0 1,0 0-1,1 0 1,-1-1-1,0 1 1,0 0-1,0-1 1,0 1-1,2-1 1,15-8 61,1 0 1,-2-2 0,1 0 0,-1-1 0,-1-1-1,19-18 1,-11 10 47,180-177 796,-191 184-759,-17 18-23,-18 23-54,14-14-66,1-1-1,0 1 1,1 1 0,-8 26 0,12-33-81,0-1 1,1 0-1,0 1 1,0-1-1,0 1 1,1-1-1,0 1 1,0-1-1,1 1 1,0-1-1,0 0 1,1 1-1,3 9 1,-4-14 24,0 0 0,0 0 0,0 0 1,0 0-1,1-1 0,-1 1 0,1 0 1,0-1-1,-1 1 0,1 0 0,0-1 1,0 0-1,0 0 0,0 1 0,0-1 1,0 0-1,0 0 0,0-1 0,1 1 1,-1 0-1,0-1 0,0 0 0,1 1 1,-1-1-1,0 0 0,1 0 0,-1 0 1,0 0-1,1-1 0,-1 1 0,4-2 0,27-7-398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04.2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1 22285,'3'8'2392,"-6"9"-1632,-11 8-335,-3 5 1399,-3 10-936,0 6-272,0 3-288,0-2-136,4-3-392,3-5-184,9-9-464,2-11-328,4-25-1105,-1-21 1457,1-8-264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04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81 20476,'-1'5'397,"-2"4"18,0-1-1,1 1 1,0 0 0,0 1 0,1-1-1,0 0 1,1 0 0,0 1-1,0-1 1,1 0 0,3 13 0,1-4-135,1 0 0,1-1 0,0 0 0,14 21 0,-17-31-245,0 0 1,0-1-1,1 1 1,0-1 0,1 0-1,-1-1 1,1 1 0,0-1-1,0-1 1,1 1-1,0-1 1,12 7 0,-16-10-12,0-1 0,0 1 0,1 0 0,-1-1 0,0 1 0,0-1 0,0 0 0,1 0 0,-1 0 0,0-1 0,0 1 0,0-1 0,0 1 0,1-1 0,-1 0 0,0-1 0,0 1 1,-1 0-1,1-1 0,0 1 0,0-1 0,-1 0 0,1 0 0,2-3 0,5-5 78,-1 0 0,1-1 0,-2 0 0,9-14 0,-14 21-68,17-28 167,-1 0 0,-1-1-1,-2-1 1,-2-1 0,16-55-1,-25 54-66,-9 23-376,3 12 210,1 1 0,0 0 0,-1 0 0,1 0 0,-1 0 0,1 0 0,-1 0 1,1 0-1,-1 0 0,1 0 0,-1 1 0,1-1 0,-1 0 0,1 0 0,0 0 0,-1 0 0,1 1 0,-1-1 0,1 0 0,0 0 0,-1 1 0,1-1 0,-1 0 0,1 1 0,0-1 0,0 0 0,-1 1 0,1-1 0,0 1 0,0-1 1,-1 1-1,-2 2-447,1 1 1,0 0-1,0-1 1,0 1 0,0 0-1,0 0 1,1 0 0,-1 1-1,1-1 1,0 0 0,1 0-1,-1 6 1,0 7-814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30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329 0 20636,'-1'4'3486,"-8"18"-1545,1-8-1514,-183 286 1176,175-276-1606,11-16-98,0 0-1,0-1 1,-1 1-1,0-1 1,0 0-1,-1-1 1,0 0-1,0 0 1,-12 8-1,18-13 40,1-1 0,-1 0-1,1 1 1,-1-1 0,0 0-1,1 0 1,-1 1 0,1-1-1,-1 0 1,0 0 0,1 0 0,-1 0-1,1 0 1,-1 0 0,0 0-1,1 0 1,-1 0 0,1 0 0,-1 0-1,0 0 1,1 0 0,-1 0-1,1-1 1,-1 1 0,0 0-1,1 0 1,-1-1 0,1 1 0,-1 0-1,1-1 1,-1 1 0,1-1-1,-1 1 1,1 0 0,0-1-1,-1 1 1,1-1 0,-1 1 0,1-1-1,0 1 1,0-1 0,-1 0-1,-3-30-747,3 23 513,-1-25-659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3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19036,'16'0'2369,"0"2"-1545,4 0-368,1-1 1416,5 2-984,-2 0-351,2 3-1074,-4-3-487,3 0 800,1-2-200,-4-1-192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31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 17628,'0'-1'157,"1"0"0,-1 0 1,1 0-1,-1 0 0,1 0 0,-1 0 1,1 1-1,0-1 0,-1 0 0,1 0 1,0 0-1,0 1 0,-1-1 1,1 1-1,0-1 0,0 0 0,0 1 1,0-1-1,0 1 0,0 0 0,0-1 1,0 1-1,0 0 0,0 0 0,0-1 1,0 1-1,0 0 0,0 0 1,0 0-1,1 0 0,-1 1 0,0-1 1,0 0-1,0 0 0,0 1 0,1-1 1,5 3 559,0 1 0,-1-1 0,1 1 1,8 7-1,4 1-69,15 7 90,1-2 1,71 24-1,-84-35-1341,0 0 0,1-2 0,34 3 1,-46-9 207,-4-3-113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32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 16283,'1'2'484,"0"-1"0,1 0-1,-1 1 1,0-1 0,0 1-1,0-1 1,0 1 0,0-1-1,0 1 1,0 0 0,-1-1-1,1 1 1,-1 0 0,1 2-1,0-1 176,7 18 696,-5-11-1086,0 0 0,1 0 1,1-1-1,10 19 0,-14-27-237,0-1 0,0 1 0,0 0 0,0 0 1,0-1-1,0 1 0,1-1 0,-1 1 0,0-1 1,0 1-1,1-1 0,-1 0 0,0 1 0,0-1 0,1 0 1,-1 0-1,0 0 0,0 0 0,1 0 0,-1 0 0,0-1 1,1 1-1,-1 0 0,0-1 0,0 1 0,0-1 0,1 1 1,-1-1-1,0 1 0,2-2 0,35-24 502,-35 23-477,107-95 1329,-109 98-1384,-1-1 0,0 1 0,1 0 1,-1-1-1,0 1 0,1 0 0,-1-1 0,0 1 1,1 0-1,-1 0 0,1-1 0,-1 1 1,0 0-1,1 0 0,-1 0 0,1 0 0,-1-1 1,1 1-1,-1 0 0,1 0 0,-1 0 1,1 0-1,-1 0 0,1 0 0,-1 0 0,1 0 1,-1 0-1,0 1 0,1-1 0,0 0 1,-1 1 2,1-1 0,-1 1 0,1 0 1,-1 0-1,0-1 0,0 1 1,1 0-1,-1 0 0,0 0 0,0-1 1,0 1-1,0 0 0,0 0 0,0 0 1,0 1-1,-6 39 116,5-36-117,-2 5-3,-3 21 17,6-29-14,0-1 0,0 0 0,-1 1 0,1-1 0,0 1 0,1-1 0,-1 0 0,0 1 0,0-1-1,1 0 1,-1 1 0,0-1 0,1 0 0,-1 1 0,1-1 0,0 0 0,0 2 0,0-3 8,0 0 0,-1 0 1,1 1-1,-1-1 0,1 0 1,0 0-1,-1 0 0,1 0 0,0 0 1,-1 0-1,1 0 0,-1 0 1,1 0-1,0 0 0,-1 0 1,1 0-1,0 0 0,-1-1 1,1 1-1,-1 0 0,1 0 0,-1-1 1,1 1-1,0 0 0,-1-1 1,1 1-1,-1-1 0,1 0 1,17-13 195,-16 11-158,59-62 818,4-4-656,-60 68-1924,-6 9 876,-5 12 22,6-19 508,-3 6-299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32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9 19020,'18'-8'2755,"-17"8"-2693,-1 0 1,0 0 0,0 0 0,1 0-1,-1 0 1,0 0 0,1 0 0,-1 0-1,0 0 1,0 0 0,1 0 0,-1 0-1,0 0 1,0 1 0,0-1 0,1 0-1,-1 0 1,0 0 0,0 0 0,0 1-1,1-1 1,-1 0 0,0 0-1,0 0 1,0 1 0,0-1 0,1 0-1,-1 0 1,0 1 0,0-1 0,0 0-1,0 0 1,0 1 0,0-1 0,0 1-1,0 2 173,0 1 0,-1-1-1,1 1 1,-1-1-1,0 1 1,0-1-1,0 0 1,-2 5-1,-21 43 364,-31 52 1,1-6-77,52-93-469,0-1-1,1 1 0,-1 0 1,1 0-1,0 0 0,0 0 0,0 0 1,0 0-1,1 7 0,0-10-30,0-1 0,0 1-1,0 0 1,0 0-1,1 0 1,-1-1 0,0 1-1,0 0 1,1 0-1,-1-1 1,1 1 0,-1 0-1,1 0 1,-1-1-1,1 1 1,-1 0 0,1-1-1,-1 1 1,2 0-1,0 0 6,-1-1 0,0 1 0,1-1 0,0 1 0,-1-1-1,1 0 1,-1 1 0,1-1 0,-1 0 0,1 0 0,0 0 0,-1 0-1,4-1 1,9-2-97,1 0 0,-1-1 0,0-1-1,0 0 1,0-1 0,0 0 0,-1-1-1,19-14 1,-29 19-182,-1 0 0,0 0 0,0 0 0,0 0 0,0 0-1,0-1 1,2-2 0,-4 4 174,1 0 0,-1 0 0,0 0 0,1 0-1,-1 0 1,0 0 0,1 0 0,-1 0 0,0 0-1,0 0 1,0 0 0,0 0 0,0 0 0,0 0-1,0 0 1,0 0 0,0 0 0,0 0 0,0 0 0,-1 0-1,1 1 1,-1-1 0,1 0 0,-1-2 0,-11-9-900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32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31 19508,'-4'0'3345,"7"2"-2689,7 3 1240,1-1-279,7-4-593,0 3-296,7-3-584,0-3-376,0-3-1048,-2-1 1152,0-6-224,-2-2-184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33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32 17340,'10'-27'4917,"-8"22"-1596,-7 21-1122,-6 17-1793,-1-1 0,-2 0 1,-20 31-1,-2 8-494,30-53-853,15-23-1523,17-27-236,-10 7 1710,6-4-160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33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11 14643,'10'-11'2367,"-10"11"-2321,0 0-1,0 0 1,1 0 0,-1 0-1,0 0 1,0 0 0,0 0 0,0 0-1,0 0 1,0 0 0,0 0-1,0 0 1,1 0 0,-1 0-1,0 0 1,0 0 0,0 0 0,0 0-1,0 0 1,0 0 0,0 0-1,0 1 1,1-1 0,-1 0 0,0 0-1,0 0 1,0 0 0,0 0-1,0 0 1,0 0 0,0 0-1,0 0 1,0 0 0,0 1 0,0-1-1,0 0 1,0 0 0,0 0-1,0 0 1,0 0 0,0 0-1,0 0 1,0 0 0,0 1 0,0-1-1,0 0 1,0 0 0,0 0-1,0 0 1,0 0 0,0 0 0,0 0-1,0 0 1,0 1 0,0-1-1,-6 27 3178,5-23-3186,-40 115 3290,26-81-3175,2 0 0,-10 49 0,22-72-436,0-15 217,1 0 1,0 0-1,0 0 0,0 1 0,0-1 1,0 0-1,0 0 0,0 1 1,0-1-1,0 0 0,0 0 0,0 1 1,0-1-1,0 0 0,0 0 0,0 1 1,0-1-1,0 0 0,0 0 0,0 1 1,0-1-1,0 0 0,0 0 0,0 1 1,0-1-1,1 0 0,-1 0 0,0 0 1,0 1-1,0-1 0,0 0 0,1 0 1,-1 0-1,0 0 0,0 1 0,1-1 1,-1 0-1,0 0 0,0 0 1,0 0-1,1 0 0,-5-15-1327,1 7 692</inkml:trace>
  <inkml:trace contextRef="#ctx0" brushRef="#br0" timeOffset="1">2 245 16852,'-1'-4'2472,"1"-2"-1360,7 2-359,4 1 1463,3-1-640,2-1-231,4 1-609,0 0-288,2-1-992,-1 1-192,-1 0 624,-2 1-264,-3-1-137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34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18948,'0'3'2433,"6"-3"-1473,7-2-248,5 0 1304,11-3-559,1 1-265,9 0-424,1 1-152,0 0-352,-3 2-200,-5 1-528,-4 0-464,-9 0-704,-7 0 1288,-21-3-1153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35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1 114 18588,'14'14'2128,"13"-13"-1071,3-5-353,12-9 1048,-1-4-215,1 0-433,-2 1-384,-4 3-872,-6 0-416,-11 0 520,-8 2-200,-11-1-184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39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82 15539,'1'-3'377,"-1"0"-1,1 1 1,0-1-1,-1 0 1,2 1-1,-1-1 0,0 0 1,0 1-1,1-1 1,-1 1-1,1 0 1,0-1-1,0 1 1,3-3-1,0 1 108,-1 0 1,1 1-1,0 0 1,0 0-1,1 0 1,9-4-1,-5 4-190,0 0-1,0 1 1,0 0-1,0 0 1,0 1 0,0 0-1,0 1 1,13 1-1,-20-1-259,0 1 1,0-1-1,-1 0 0,1 1 0,0 0 0,-1 0 1,1 0-1,-1 0 0,1 0 0,-1 0 1,1 0-1,-1 1 0,0 0 0,1-1 0,-1 1 1,0 0-1,0 0 0,0 0 0,-1 0 1,1 0-1,0 1 0,-1-1 0,1 0 0,-1 1 1,0-1-1,0 1 0,0-1 0,0 1 1,0 0-1,-1 0 0,1-1 0,-1 1 0,0 4 1,0 1-5,0 0 1,-1 0-1,-1 0 1,1 0 0,-1 0-1,-1 0 1,1 0 0,-1 0-1,0-1 1,-7 10-1,-4 6 28,-2-1 0,-1-1 0,0 0 0,-1-2 0,-2 0 0,0-1-1,-25 18 1,31-22 129,13-13-172,1-1 1,0 1 0,0-1 0,0 0 0,-1 1 0,1-1-1,0 1 1,0-1 0,0 1 0,0-1 0,0 0 0,0 1 0,0-1-1,0 1 1,0-1 0,0 1 0,0-1 0,0 0 0,0 1-1,0-1 1,1 1 0,-1-1 0,0 1 0,0-1 0,2 2 33,0-1 0,0 1 0,0-1 0,0 1 0,0-1 0,0 0 0,0 0 0,0 0 0,1 0 0,-1-1 0,0 1 0,4 0 0,20 5-200,0 0-1,1-2 0,0-1 0,0-2 0,38-1 1,-60-1 74,0 1 1,1-1 0,-1 0 0,0 0 0,0-1 0,-1 1-1,1-1 1,6-3 0,11-11-380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39.4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 21293,'0'0'86,"1"0"1,-1 0-1,0 1 1,0-1 0,1 0-1,-1 1 1,0-1 0,1 0-1,-1 1 1,0-1-1,0 0 1,0 1 0,1-1-1,-1 0 1,0 1 0,0-1-1,0 1 1,0-1-1,0 0 1,0 1 0,0-1-1,0 1 1,0-1 0,0 0-1,0 1 1,0-1-1,0 1 1,0-1 0,0 0-1,0 1 1,0-1 0,0 1-1,-1-1 1,1 0-1,0 1 1,0 0 0,-8 20 663,7-17-156,-9 27 141,2 0 1,-6 46 0,9-32-1407,1 51-1,2-109-1443,-2-1 1473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3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19484,'11'8'2209,"8"-2"-1233,1-5-400,6-1 1248,4-2-503,6 0-513,-2 1-304,0-2-704,-1 3-408,-7-3-857,-3 2-71,-9-2 1024,-5-2-312,-8 3-272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39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5 17412,'-3'-4'2240,"5"4"-992,5 0-423,6 0 1695,3 3-639,4 0-561,1 0-296,4-1-352,-1 0-232,0-1-712,-1-1-632,-6-3 792,-4 1-200,-3-6-136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41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21373,'0'-3'219,"0"1"1,1-1 0,-1 0 0,1 0 0,0 0 0,-1 0-1,1 1 1,0-1 0,1 0 0,-1 1 0,0-1 0,1 1 0,-1 0-1,5-5 1,-2 3 79,0 0-1,1 0 0,-1 0 1,1 0-1,0 1 0,10-5 1,-1 2 88,0 0-1,0 2 1,1-1 0,27-3 0,-35 7-328,0 0 1,1 0-1,-1 1 1,1 1-1,-1-1 0,1 1 1,-1 0-1,0 1 1,0 0-1,13 4 1,-17-5-54,-1 1 1,0-1-1,0 0 1,0 1-1,1-1 1,-2 1-1,1-1 1,0 1-1,0 0 1,0 0-1,-1 0 1,1 0-1,-1 0 1,0 1-1,1-1 1,-1 0-1,0 1 1,0-1-1,0 0 1,-1 1-1,1-1 1,-1 1-1,1 0 1,-1-1-1,0 1 1,0-1-1,0 1 1,0-1-1,-1 1 1,1-1-1,-1 1 1,1-1-1,-1 1 1,-1 3-1,-3 5 18,0-1-1,-1 1 0,0-1 1,-1 0-1,0-1 1,0 0-1,-1 0 0,0 0 1,-1-1-1,1 0 0,-2-1 1,1 0-1,-1 0 1,0-1-1,-1-1 0,-18 9 1,32-14-14,1 0 0,-1 0 1,1 0-1,-1 1 0,0 0 1,1 0-1,-1 0 0,0 0 1,0 0-1,0 1 0,0-1 1,0 1-1,0 0 0,5 4 1,5 3-23,0 1-1,13 14 1,-21-19 2,0 0-1,0 0 0,-1 1 0,0-1 1,0 1-1,-1 0 0,6 12 0,-8-16 14,0 1 0,0 0 0,-1-1-1,1 1 1,-1 0 0,0-1 0,0 1 0,0 0 0,0-1-1,0 1 1,0 0 0,-1-1 0,1 1 0,-1 0 0,0-1-1,0 1 1,0-1 0,0 1 0,0-1 0,0 1-1,-1-1 1,-2 4 0,-5 5 98,-1-1-1,0 0 1,-1 0-1,0-1 1,-14 9-1,19-15-33,1 1 0,-1-1 0,0 0 0,0 0 0,0 0-1,0-1 1,-1 0 0,1-1 0,-1 1 0,1-1 0,-1 0-1,1-1 1,-9 0 0,12 0-53,0-1-1,0 0 1,0-1-1,0 1 1,0 0-1,1-1 1,-1 0-1,0 0 1,1 1-1,0-1 1,-1-1-1,-3-3 1,5 5-141,0 0 1,0-1 0,-1 1-1,1-1 1,0 1-1,0-1 1,0 1 0,1-1-1,-1 0 1,0 1-1,0-1 1,1 0 0,-1 1-1,1-1 1,0 0-1,0 0 1,-1 0 0,1 1-1,0-1 1,0 0-1,1 0 1,-1 0 0,1-2-1,12-7-1052,0 3 470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42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21661,'-5'3'2664,"4"1"-1728,-5 2 3801,7-6-5017,7 0-2904,-4 0 2512,2 0-289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43.7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239 40 16940,'0'-1'194,"1"0"0,0 0 0,0-1 0,0 1 0,-1-1 0,1 1 0,-1-1 0,1 1 0,-1-1 0,0 1 0,1-1 0,-1 1 0,0-1 0,0 1 0,0-1 0,0 1 0,0-1 0,-1 0 0,1 1 0,0-1 0,-1-1 0,0 3-93,1-1 0,0 1 1,-1 0-1,1-1 0,-1 1 0,1-1 0,-1 1 0,1 0 1,-1 0-1,1-1 0,-1 1 0,1 0 0,-1 0 1,1-1-1,-1 1 0,1 0 0,-1 0 0,0 0 0,1 0 1,-1 0-1,0 0 0,-21 6 1109,12 0-1008,0 0 1,1 1-1,0 0 1,0 1-1,0 0 1,-8 9-1,-42 59 527,47-58-525,1 0 1,0 1-1,-11 30 1,17-38-118,1 0 0,1 0 0,0 1 0,1 0 0,0 0 0,1-1 1,0 23-1,1-31-71,0 1 1,0-1 0,1 0 0,-1 0 0,1 1-1,0-1 1,0 0 0,0 0 0,0 0 0,0 0-1,1 0 1,-1 0 0,1 0 0,0-1 0,0 1-1,0 0 1,0-1 0,0 0 0,1 1 0,-1-1-1,1 0 1,-1 0 0,1-1 0,0 1 0,0 0-1,0-1 1,0 0 0,0 1 0,0-1-1,0-1 1,0 1 0,1 0 0,-1-1 0,0 1-1,0-1 1,5 0 0,5-1 74,0 0 0,-1 0 0,1-1 1,0-1-1,-1 0 0,0-1 0,0 0 0,12-6 0,-21 8-68,54-27 469,-52 26-420,0 0 0,0-1 0,0 0 1,-1 0-1,1 0 0,-1 0 0,0-1 0,4-6 1,-7 10-59,-1 1 0,1-1 0,-1 0 0,1 1 0,-1-1 0,0 0 0,1 0 0,-1 0 0,0 1 0,0-1 0,1 0 0,-1 0 0,0 0 0,0 1 0,0-1 0,0 0 0,0 0 0,0 0 0,-1 1 0,1-1 0,0 0 0,0 0 0,0 0 0,-1 1 0,1-1 0,0 0 0,-2-1 0,1 1 3,-1-1 1,1 1-1,-1 0 0,1 0 0,-1-1 0,0 1 0,1 0 0,-1 1 1,0-1-1,0 0 0,-2 0 0,-8-2 22,1 0-1,-1 2 1,-12-2 0,20 3-23,-9-1-249,0 0 0,-1 1 1,1 0-1,-20 3 0,23 2-1371,9-5 1556,1 0 1,0 0 0,0 0-1,0 0 1,0 1 0,0-1-1,-1 0 1,1 0 0,0 0-1,0 0 1,0 0 0,0 0-1,0 0 1,0 1 0,0-1-1,0 0 1,0 0 0,0 0-1,-1 0 1,1 1 0,0-1-1,0 0 1,0 0 0,0 0-1,0 0 1,0 1 0,0-1-1,0 0 1,0 0 0,0 0-1,0 0 1,1 1 0,-1-1-1,0 0 1,0 0 0,0 0-1,0 0 1,0 0 0,0 1-1,0-1 1,0 0 0,0 0-1,0 0 1,1 0 0,-1 0-1,0 0 1,0 0 0,0 1-1,0-1 1,0 0 0,0 0-1,1 0 1,3 3-903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44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19260,'-2'0'2273,"8"4"-1153,5-3-440,14-1 1664,6 0-799,12 0-545,5 0-152,3-1-344,1 1-184,-5 0-320,-2 0-192,-13 1-600,-6 1-464,-16-1 976,-8-1-200,-1 7-192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44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21253,'9'16'2216,"11"-5"-1256,4-1-392,10-4 985,4-3-209,0-3-552,2-2-400,-1-3-1200,-4-2 848,-4-3-264,1 0-104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48.4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62 13699,'-1'-2'254,"0"1"0,0 0-1,1-1 1,-1 1 0,0-1 0,1 1-1,-1-1 1,1 0 0,-1 1 0,1-1 0,0 0-1,0 1 1,-1-1 0,1 0 0,1 1 0,-1-1-1,0 0 1,0 1 0,1-1 0,-1 0-1,0 1 1,1-1 0,0 1 0,-1-1 0,1 1-1,0-1 1,0 1 0,0-1 0,0 1 0,0 0-1,0 0 1,0-1 0,0 1 0,1 0-1,-1 0 1,0 0 0,1 0 0,-1 0 0,1 1-1,-1-1 1,1 0 0,-1 1 0,1-1 0,0 1-1,-1-1 1,1 1 0,-1 0 0,1 0-1,2 0 1,3-1-47,0 2-1,0-1 0,0 1 1,0 0-1,0 0 0,0 0 1,-1 1-1,1 1 0,0-1 1,-1 1-1,0 0 0,1 0 1,-1 1-1,9 7 0,-12-9-200,0 0-1,-1 0 1,1 1-1,-1 0 1,1-1-1,-1 1 1,0 0-1,0 0 1,0 0-1,-1 0 1,1 0-1,-1 1 1,0-1-1,0 0 0,0 1 1,0-1-1,0 1 1,-1-1-1,1 1 1,-1-1-1,0 1 1,0-1-1,-1 1 1,1 0-1,-1-1 1,1 1-1,-1-1 1,0 0-1,0 1 1,-3 4-1,-2 3-16,0-1-1,-1 0 1,0 0 0,0-1-1,-12 12 1,-49 41-43,42-39 29,18-16 20,-11 10-7,-23 26 0,38-38 13,-1 1 0,1-1 1,1 1-1,-1 0 0,1 0 1,0 0-1,0 1 1,0-1-1,-2 14 0,4-18 0,1-1 0,0 1 0,0-1-1,0 1 1,-1 0 0,2-1 0,-1 1 0,0-1-1,0 1 1,0-1 0,1 1 0,-1-1 0,1 1-1,-1-1 1,1 1 0,-1-1 0,1 1 0,0-1-1,0 0 1,0 1 0,0-1 0,0 0 0,0 0-1,2 2 1,-1-2-17,1 1-1,0-1 0,0 1 1,0-1-1,0 0 0,0 0 1,0 0-1,1 0 0,-1-1 1,0 1-1,5-1 0,4 0-299,1 0 0,-1-1 0,1-1 0,0 0 0,13-4 0,59-25-526,-38 14 332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48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1 23509,'-12'8'160,"-5"13"-16,0 0-32,3-1 0,2-1-72,4-1 48,-5 22 168,-2-1-64,14-3 8,2-4 40,21-8 168,130-249 2073,-162 226-4401,-6 2-81,-3 6 2113,5-2-96,-2 2-8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09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353 7 20036,'8'-5'1982,"-5"3"-286,-5 7-345,-2 4-801,-12 29 204,-3 0 1,-30 47-1,-56 64-429,2-24-1190,101-123 677,1 0 0,-1 0 1,-1 0-1,1 0 0,0-1 0,0 1 1,-1-1-1,1 1 0,-4 1 0,5-3 130,0 0 0,-1 1 0,1-1 0,0 0 0,0 0 0,0 0 0,0 0 0,0 0 0,0 0 0,0-1 0,0 1 0,0 0 0,0 0 0,-1-1 0,1 1 0,0-1 0,0 1 0,1-1 0,-1 1 0,0-1 0,0 0 0,0 1 0,0-1 0,0 0 0,-1-1 0,-10-14-721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09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16940,'6'-2'566,"0"0"0,0 0 0,1 1 0,-1 0 0,1 0 0,-1 1 0,1-1 0,-1 1 0,1 1 0,8 1 0,2 0 534,-1 2 0,30 10 0,-32-9-819,-1 1 0,0 0 0,0 1 0,-1 1 0,0 0 0,16 13 0,-3 2-383,35 42 1,-56-60-408,0 0 0,0-1 0,1 1 0,0-1 0,-1 0 0,1 0-1,1 0 1,-1-1 0,1 0 0,7 4 0,-1-5-660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3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17356,'0'9'2112,"7"-3"-1072,6-4-399,9-2 1239,3-1-480,7-3-720,4-1-456,2 1-1040,1-4 824,1 3-280,-1-2-184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10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14 20444,'1'1'97,"-1"-1"-1,1 0 0,-1 1 0,0-1 0,1 0 1,-1 1-1,1-1 0,-1 1 0,0-1 0,0 0 1,1 1-1,-1-1 0,0 1 0,0-1 0,1 1 1,-1-1-1,0 1 0,0-1 0,0 1 1,0-1-1,0 1 0,0-1 0,0 1 0,0-1 1,0 1-1,0-1 0,0 1 0,0-1 0,0 1 1,0-1-1,0 2 0,-4 24 798,3-17-331,-1 7-172,0-7-251,1 0 1,0 0-1,1 1 1,0-1-1,0 0 1,1 1-1,3 14 1,-4-24-125,0 0-1,0 1 1,0-1 0,1 0 0,-1 1 0,0-1-1,0 0 1,1 1 0,-1-1 0,0 0-1,1 1 1,-1-1 0,0 0 0,1 0-1,-1 1 1,0-1 0,1 0 0,-1 0-1,0 0 1,1 1 0,-1-1 0,1 0-1,-1 0 1,0 0 0,1 0 0,-1 0-1,1 0 1,-1 0 0,0 0 0,1 0-1,-1 0 1,1 0 0,17-8 325,13-19 96,-29 26-392,46-48 671,30-24 107,-77 71-803,1 1-1,-1 0 1,1-1-1,0 1 1,0 0 0,0 0-1,0 0 1,0 1 0,2-2-1,-4 2-14,1 0 1,-1 0-1,0 0 0,1 0 0,-1 0 0,1 0 1,-1 0-1,0 0 0,1 0 0,-1 0 0,0 0 1,1 0-1,-1 0 0,0 1 0,1-1 0,-1 0 1,0 0-1,1 0 0,-1 1 0,0-1 0,0 0 1,1 0-1,-1 1 0,0-1 0,0 0 0,1 0 0,-1 1 1,0-1-1,0 0 0,1 1 0,-1 3 9,1 0 0,0-1 1,-1 1-1,0 0 0,0 0 0,0-1 0,-1 7 0,0-2-40,-3 15 5,3-19 11,0 0 1,0 0 0,1 0 0,-1 0 0,1 0-1,0 0 1,0 0 0,1 0 0,0 4 0,-1-8 9,0 0 0,0 0 0,1 1 0,-1-1 0,0 0 0,1 0 1,-1 0-1,0 1 0,1-1 0,-1 0 0,0 0 0,1 0 0,-1 0 0,0 0 1,1 0-1,-1 0 0,0 0 0,1 0 0,-1 0 0,0 0 0,1 0 0,-1 0 1,0 0-1,1 0 0,-1 0 0,0 0 0,1 0 0,-1 0 0,0-1 0,1 1 1,-1 0-1,0 0 0,0 0 0,1-1 0,-1 1 0,0 0 0,0 0 0,1-1 0,-1 1 1,1-1-1,11-9 76,16-22 222,-22 24-208,1 0-1,-1 1 1,1 0 0,0 0 0,1 0-1,0 1 1,0 0 0,0 1-1,16-9 1,-7 11-3093,-14 3 2388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11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13 20588,'11'-13'2614,"-11"13"-2574,0 0 0,0 0 0,0 0 0,0 0 0,0 0 0,-1 0 0,1 0 0,0 0 0,0 0 0,0 1 0,0-1 0,0 0 0,0 0 0,0 0 0,0 0 0,0 0 0,0 0 0,0 0 0,0 0 0,0 0 0,0 0 0,0 0 0,0 0 0,0 0 0,0 1 0,0-1 0,0 0 0,0 0 0,0 0 0,0 0 0,0 0 0,0 0 0,0 0 0,0 0 0,0 0 0,0 0 0,0 0 0,1 0 0,-1 0 0,0 0 0,0 0 0,0 0 0,0 1 0,0-1 0,0 0 0,0 0 0,0 0 0,0 0 0,0 0 0,0 0 0,0 0 0,0 0 0,0 0 0,0 0 0,0 0 0,1 0 0,-1 0 0,-13 26 1848,-19 26-1134,9-16-636,2 2-1,-20 44 1,39-76-86,0 0 0,0 1 0,0-1 0,1 0 0,0 1 0,0 6 0,1-11-20,0-1-1,0 0 1,0 1-1,0-1 1,0 0-1,0 0 0,0 1 1,0-1-1,1 0 1,-1 0-1,1 1 1,-1-1-1,1 0 1,-1 0-1,1 0 1,0 0-1,-1 0 1,1 0-1,0 0 1,0 0-1,0 0 0,0 0 1,0 0-1,0-1 1,0 1-1,0 0 1,0-1-1,0 1 1,0 0-1,1-1 1,-1 0-1,0 1 1,0-1-1,1 0 0,-1 1 1,0-1-1,2 0 1,6 0 24,0 0-1,0-1 1,0 0 0,0-1-1,0 0 1,0 0 0,0-1 0,-1 0-1,10-5 1,-6 3-503,-1-2 0,0 1 0,0-1-1,0-1 1,17-15 0,-27 21 372,1 0 0,0 0 0,-1 0 0,0 0 1,1 0-1,-1 0 0,0 0 0,0 0 0,0 0 0,0 0 0,1-5 0,-4-3-684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11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22189,'7'8'2104,"3"-3"-1368,5-1-344,8 0 945,5-1-281,5-3-448,5 0-328,-1-4-640,2-3-408,-4-5-648,-2-1 1144,-3 0-257,-2 3-215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12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20780,'0'11'2345,"1"-2"-1561,12-6-248,3-1 1305,11-2-825,5-1-192,8-3-328,3-2-232,0-1-360,-3 0-384,-6 4-992,-4-2-1873,-12 0 2745,-5-2-464,-13-1-457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12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17196,'0'18'2440,"6"-7"-1072,8-1-511,6-4 2287,6-2-1375,5-4-633,1-3-200,5-1-560,1 3-272,-3-4-880,-6 1-616,-3-2 1120,-3-4-208,-5-3-217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18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20468,'10'-4'1060,"1"1"-1,-1 1 1,1 0-1,11-1 1,11 1 379,34 4-1,-63-2-1379,-2 0-23,8 0 93,0 1 0,0 0 0,-1 0 0,13 5 1,-20-6-119,-1 0 1,0 0-1,1 1 0,-1-1 1,1 1-1,-1-1 1,0 1-1,0 0 1,1-1-1,-1 1 0,0 0 1,0 0-1,0 0 1,0 0-1,0 0 1,0 0-1,0 0 0,0 0 1,0 0-1,-1 1 1,1-1-1,0 0 1,-1 0-1,1 1 1,-1-1-1,1 1 0,-1-1 1,0 0-1,0 1 1,1-1-1,-1 1 1,0-1-1,0 0 0,0 1 1,-1-1-1,1 1 1,0-1-1,0 1 1,-2 1-1,-1 5 7,0-1 1,-1 0-1,0 0 0,0 0 1,-1 0-1,0-1 0,0 0 1,-8 8-1,-55 43 40,26-23-52,42-34-6,0 0-1,-1 0 0,1 0 0,0 1 1,0-1-1,0 0 0,0 0 1,0 0-1,-1 0 0,1 1 0,0-1 1,0 0-1,0 0 0,0 0 0,0 1 1,0-1-1,0 0 0,0 0 1,0 0-1,-1 1 0,1-1 0,0 0 1,0 0-1,0 0 0,0 1 0,0-1 1,1 0-1,-1 0 0,0 1 1,0-1-1,0 0 0,0 0 0,0 0 1,0 1-1,0-1 0,0 0 0,0 0 1,0 0-1,1 0 0,-1 1 0,0-1 1,0 0-1,0 0 0,0 0 1,1 0-1,-1 1 0,0-1 0,0 0 1,0 0-1,1 0 0,-1 0 0,0 0 1,10 4-20,1-1 16,-1 0 0,0 0-1,0 2 1,0-1 0,-1 1 0,1 0 0,-1 1 0,0 0 0,-1 1 0,1 0 0,-1 0 0,12 15 0,-15-16 4,0 1 1,0-1-1,-1 0 1,0 1 0,-1 0-1,1 0 1,-1 0 0,-1 0-1,1 1 1,-1-1-1,-1 1 1,1-1 0,-1 1-1,0 0 1,-1-1 0,0 1-1,0 0 1,-3 11-1,2-13 37,-1 0 0,0-1-1,-1 0 1,1 1 0,-1-1-1,0 0 1,0 0-1,-1-1 1,1 1 0,-1-1-1,0 0 1,0 1 0,-1-2-1,1 1 1,-1-1-1,0 1 1,0-1 0,0 0-1,0-1 1,-10 4 0,5-2 21,0-1 0,0 0 0,0-1 0,0 0 1,0 0-1,-1-1 0,1-1 0,0 0 1,-1 0-1,-19-3 0,3-6-1053,26 9 898,1-1-1,-1 1 1,0-1 0,0 1-1,0-1 1,0 1 0,1-1 0,-1 1-1,0-1 1,0 0 0,1 0-1,-1 1 1,0-1 0,1 0 0,-1 0-1,1 0 1,-1 0 0,1 1-1,0-1 1,-1 0 0,1 0 0,0 0-1,-1-2 1,3-3-520,6 3-202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19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23 20868,'-18'-6'2950,"15"1"-1499,12 1 188,7 1-1478,0 1-1,0 1 1,0 0 0,0 1-1,0 1 1,0 0-1,0 1 1,0 1-1,0 1 1,-1 0-1,0 1 1,0 0-1,0 2 1,0-1-1,13 10 1,-26-15-161,-1 0 0,1 0 0,-1 0 0,1 0 0,-1 0 0,1 1 0,-1-1 0,0 1 0,1-1 0,-1 1 0,0-1-1,0 1 1,0-1 0,0 1 0,-1 0 0,1 0 0,0-1 0,-1 1 0,1 0 0,-1 0 0,0 0 0,1 0 0,-1 0 0,0 0 0,0 2 0,-2 1 0,0 1-1,1-1 1,-2 1-1,1-1 1,-1 0-1,-5 10 1,-62 94 172,39-64 0,3 1 1,1 1 0,-33 83 0,59-129-160,0 1 0,1 0-1,-1-1 1,1 1 0,-1 0 0,1 0 0,0-1 0,0 1-1,0 0 1,0 3 0,0-5-20,0 0 1,0 0-1,1 1 0,-1-1 0,0 0 0,0 0 1,0 0-1,0 1 0,0-1 0,0 0 0,1 0 0,-1 0 1,0 0-1,0 1 0,0-1 0,1 0 0,-1 0 1,0 0-1,0 0 0,0 0 0,1 0 0,-1 0 1,0 1-1,0-1 0,1 0 0,-1 0 0,0 0 1,0 0-1,1 0 0,-1 0 0,0 0 0,0 0 1,0 0-1,1 0 0,-1-1 0,0 1 0,0 0 1,1 0-1,-1 0 0,0 0 0,0 0 0,3-1-105,-1-1 0,0 1 0,-1-1 0,1 1-1,0-1 1,0 1 0,-1-1 0,1 0 0,-1 0-1,1 0 1,-1 0 0,0 0 0,2-3 0,-1-1-349,1 0 0,-1 0 0,0 0 0,-1-1 0,0 1 0,0-1 0,0 1 1,-1-1-1,0-12 0,-4 0-586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19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59 16404,'-6'3'4056,"12"-4"-3119,6-6 2543,3-1-1471,7 0-617,4-1-248,4-2-416,1 2-199,1 3-449,-4 4-216,1 4-993,-6 0 1017,-6-2-176,-1-4-160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23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28 20564,'-8'10'2185,"3"-7"-1385,5-8-272,5 1 968,7-3-199,4 0-401,2 0-192,2 1-424,5 2-64,-2 4-56,0 2-56,-2 7-136,-1 1-168,-3-1-568,-1-1-424,-2-8 992,-4-5-232,1-17-136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23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31 19356,'7'-3'765,"5"-3"534,0 1-1,0 0 1,17-4 0,-26 8-1178,-1 1 0,1-1 0,-1 1 0,1-1 1,0 1-1,-1 0 0,1 0 0,-1 0 0,1 1 0,-1-1 0,1 0 1,-1 1-1,1 0 0,-1 0 0,1-1 0,-1 1 0,0 1 1,1-1-1,-1 0 0,0 0 0,0 1 0,0 0 0,4 3 0,-5-3-108,0 0 1,0 0-1,0 0 0,0 0 0,0 1 0,0-1 0,-1 0 0,1 1 0,-1-1 0,0 0 0,1 1 0,-1-1 1,0 1-1,0-1 0,-1 0 0,1 1 0,0-1 0,-2 4 0,-16 43 8,-4-5 5,-39 58 1,36-64 3,2 2 1,-18 42-1,38-77-24,1 0 1,1 0 0,-1 0-1,0 1 1,1-1-1,0 0 1,1 1 0,-1-1-1,1 8 1,0-12-4,1 1 1,-1 0 0,1 0 0,-1-1 0,1 1 0,0 0-1,0-1 1,0 1 0,0-1 0,0 1 0,0-1-1,0 1 1,0-1 0,1 0 0,-1 0 0,1 0-1,-1 1 1,1-1 0,-1-1 0,1 1 0,-1 0 0,1 0-1,0 0 1,-1-1 0,1 1 0,0-1 0,0 0-1,-1 1 1,1-1 0,3 0 0,4 1-226,0 0 0,0 0 0,0-1 1,0 0-1,0-1 0,0 0 0,0 0 0,0-1 1,-1 0-1,1-1 0,0 0 0,14-7 1,-3-1-336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3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18292,'-2'9'1578,"-1"1"0,-1 0 0,-7 14 0,-7 22 538,16-39-1982,-2 4-104,2 1-1,-1-1 1,1 1-1,-1 18 1,3-27-101,0-1 0,0 1-1,1 0 1,-1-1 0,0 1 0,1-1 0,0 1 0,-1-1 0,1 0 0,0 1 0,0-1-1,1 0 1,-1 1 0,0-1 0,1 0 0,-1 0 0,1 0 0,0 0 0,0 0 0,-1-1-1,1 1 1,0 0 0,1-1 0,-1 0 0,0 1 0,0-1 0,4 1 0,-6-2 44,11 4-187,-1 0 0,0 1 0,0-1-1,-1 2 1,16 10 0,-23-14 249,0 0-1,-1-1 0,1 1 1,0 0-1,-1 0 0,1 0 1,-1 0-1,0 0 0,0 1 1,0-1-1,0 0 1,0 0-1,0 1 0,0-1 1,-1 1-1,1-1 0,-1 1 1,0-1-1,0 1 0,0-1 1,0 1-1,0-1 0,0 1 1,-1-1-1,1 0 0,-1 1 1,0-1-1,0 1 1,0-1-1,0 0 0,-1 3 1,-3 3 54,1 1 0,-1-1 0,-1 0 0,0 0 0,0-1 0,0 0 0,-1 0 0,0 0 0,-11 7 0,15-11-75,-1-1 1,1 0-1,-1 1 0,0-1 1,0-1-1,0 1 1,0 0-1,0-1 1,-1 0-1,1 0 0,0 0 1,0-1-1,-1 1 1,1-1-1,-1 0 0,1 0 1,0-1-1,-1 1 1,1-1-1,0 0 0,0 0 1,-7-3-1,9 3-76,-1-1 1,1 0-1,-1 1 0,1-1 0,0 0 0,0 0 1,0 0-1,0-1 0,0 1 0,1 0 0,-1-1 1,1 1-1,-1-1 0,1 1 0,0-1 0,0 0 1,0 0-1,0 1 0,1-1 0,-1 0 0,1 0 1,-1 0-1,1-4 0,0-6-157,0 1 1,1 0-1,1-1 0,3-12 1,4-18-293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23.9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21981,'5'14'2224,"-4"-4"-1424,1-4-344,0-5 1353,6 1-801,-1-5-648,-2-3-544,0-4-2913,-4-3 2809,-5-6-424,-8-1-280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24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 64 13187,'2'-2'661,"0"-2"1,0 1 0,0 0-1,0 0 1,-1-1 0,1 1-1,-1-1 1,0 1 0,0-1-1,0 1 1,0-1 0,-1 0-1,0-6 1,0 10-575,0-1 0,0 1 0,0 0 0,0-1 0,0 1 0,0-1 0,0 1 0,0 0 0,0-1 0,0 1 1,-1-1-1,1 1 0,0 0 0,0-1 0,-1 1 0,1 0 0,0-1 0,0 1 0,-1 0 0,1-1 0,0 1 0,-1 0 0,1 0 0,0-1 0,-1 1 0,1 0 0,-1 0 0,1 0 0,0 0 0,-1-1 0,1 1 0,-1 0 0,0 0 0,-17 5 1305,12-2-1201,0 0 1,0 0-1,1 1 0,-6 4 0,0 4-97,0 0 0,1 0 0,0 1 1,2 1-1,-1-1 0,1 1 0,1 1 1,-9 25-1,8-17-15,1 2 0,2-1 0,0 1 0,-3 46 0,8-61-47,0-1 0,0 1 0,1-1 1,0 1-1,1-1 0,0 0 0,0 0 1,1 0-1,6 12 0,-8-18-17,1 0 0,-1 0-1,1 0 1,0 0 0,0-1 0,1 1-1,-1-1 1,0 1 0,1-1-1,-1 0 1,1 0 0,0 0 0,0 0-1,0-1 1,0 1 0,0-1-1,0 1 1,0-1 0,1 0 0,-1 0-1,0-1 1,0 1 0,1-1-1,-1 0 1,1 0 0,-1 0 0,0 0-1,1 0 1,3-1 0,1-1 25,0 0 1,-1-1-1,0 1 1,1-2-1,-1 1 1,0-1-1,-1 0 1,1 0-1,-1 0 1,1-1-1,-1 0 1,8-9-1,-12 12-27,0 0 0,0 0 0,-1 0 0,1-1 0,0 1 0,-1 0 0,1-1 0,-1 1 0,0-1 0,0 1 0,0-1 0,0 0 0,0 1 0,-1-1 0,1 0 0,-1 0 0,0 0 0,0 1 0,0-1 0,0 0 0,0 0 0,0 0 0,-1 1 0,1-1 0,-1 0 0,0 0 0,0 1 0,0-1 0,0 1 0,-1-1 0,1 1 0,-1-1 0,1 1 0,-1 0 0,0 0 0,0 0 0,-2-3 0,-1 1-11,0 1 1,0-1-1,-1 1 0,1 0 0,-1 0 1,0 0-1,0 1 0,0 0 1,0 0-1,-8-1 0,12 3-102,0-1 0,0 0 0,-1 1-1,1 0 1,0 0 0,-1-1 0,1 1-1,0 0 1,-1 1 0,1-1 0,-1 0-1,1 1 1,0 0 0,0-1 0,-1 1-1,1 0 1,0 0 0,0 0 0,0 0-1,0 0 1,0 1 0,0-1 0,0 1-1,0-1 1,1 1 0,-1 0 0,1 0-1,-1-1 1,-1 5 0,2-5 32,1 0 0,0 0 0,-1 0 0,1 0 0,0 1 0,0-1 0,0 0 0,-1 0 1,1 0-1,1 0 0,-1 1 0,0-1 0,0 0 0,0 0 0,1 0 0,0 2 0,5 0-661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25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13 17556,'-9'6'2360,"12"0"-1135,3-3-401,11-3 1976,6-2-1039,10-1-633,4-1-200,5-2-368,4 2-120,-3 0-248,-4-1-208,-8 5-344,-4 0-232,-11 5-912,-7-1-1153,-14 0 2105,-6-1-464,-8 0-272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25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21453,'17'13'2088,"10"-7"-1392,2-5-288,10-1 841,-1-4-361,-3-6-1112,-4-2 480,-6-5-296,-5 1-144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27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66 17172,'0'-3'215,"0"1"1,0 0 0,0 0 0,0-1 0,0 1-1,1 0 1,-1 0 0,1 0 0,0-1 0,-1 1 0,1 0-1,0 0 1,0 0 0,1 0 0,-1 0 0,0 1-1,0-1 1,1 0 0,-1 1 0,1-1 0,2-2-1,0 2 78,-1 0-1,0 0 1,1 0-1,-1 0 1,1 0-1,0 1 1,0 0-1,0-1 0,-1 2 1,1-1-1,8-1 1,-9 2-153,0 0-1,1 0 1,-1 0 0,0 1-1,0-1 1,0 1 0,1-1 0,-1 1-1,0 0 1,0 0 0,0 1-1,0-1 1,-1 1 0,6 2 0,-7-2-118,1 0 0,0-1 0,-1 1 0,1 0 0,-1 0 0,1 0 0,-1 0 0,0 0 0,0 0 0,0 1 0,0-1 0,0 0 0,-1 0 0,1 1 0,-1-1 0,1 0 0,-1 1 0,0-1 0,0 1 0,0-1 0,0 0 0,-1 4 0,-1 3 6,1 0-1,-2 0 1,1 0-1,-2-1 0,1 1 1,-9 15-1,-36 48 103,17-27 27,31-45-156,-17 26 219,-22 46-1,36-64-175,0-1-1,0 1 1,0 0-1,1 1 0,0-1 1,1 0-1,0 1 1,0-1-1,1 0 1,0 1-1,1 9 1,0-16-63,-1 0-1,0 1 1,1-1 0,0 0 0,-1 0 0,1 0 0,0 0 0,0 0 0,0 0 0,0 0 0,1 0 0,-1-1 0,0 1 0,1 0 0,-1-1 0,1 1 0,0-1-1,0 1 1,-1-1 0,1 0 0,0 0 0,0 1 0,0-2 0,0 1 0,0 0 0,0 0 0,1-1 0,-1 1 0,0-1 0,0 1 0,0-1 0,1 0 0,-1 0-1,0 0 1,0 0 0,3-1 0,4 0-300,-1-1 0,0 1 0,0-2-1,0 1 1,-1-1 0,1 0 0,0-1 0,12-7 0,9-11-386,31-30 0,-10 6-246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2:27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3 20796,'-2'-1'176,"-1"1"0,1-1 0,-1 1-1,0-1 1,1 1 0,-1 0 0,0 0-1,1 0 1,-1 1 0,1-1 0,-1 0-1,0 1 1,1 0 0,-1 0-1,1 0 1,0 0 0,-1 0 0,1 0-1,0 0 1,-1 1 0,-2 3 0,-6 3 433,0 0 0,-16 19 0,18-17-452,0 0 1,1 1-1,1 0 0,0 0 1,0 1-1,1 0 1,1 0-1,-8 23 1,11-29-126,0 1 1,1-1 0,0 0 0,0 1-1,0-1 1,1 1 0,0-1 0,0 1-1,1-1 1,-1 1 0,1-1-1,1 1 1,-1-1 0,1 0 0,1 0-1,-1 0 1,1 0 0,0 0 0,0 0-1,4 5 1,-3-7 37,0-1 1,0 0-1,0 0 1,1 0-1,-1 0 0,1 0 1,0-1-1,-1 0 0,1 0 1,0 0-1,0-1 0,1 1 1,-1-1-1,0-1 0,0 1 1,1-1-1,-1 1 1,0-2-1,0 1 0,1 0 1,-1-1-1,0 0 0,0-1 1,0 1-1,0-1 0,0 0 1,0 0-1,0 0 1,0-1-1,-1 1 0,0-1 1,5-4-1,-8 7-54,-1-1 1,1 1-1,-1-1 0,1 1 0,-1-1 1,1 1-1,-1-1 0,1 1 0,-1-1 1,0 1-1,1-1 0,-1 1 1,0-1-1,1 0 0,-1 1 0,0-1 1,0 0-1,0 1 0,1-1 1,-1 0-1,0 1 0,0-1 0,0 0 1,0 1-1,0-1 0,0 0 1,-1 1-1,1-2 0,-1 1 1,1 1 0,-1-1 0,0 0 1,0 0-1,0 1 0,1-1 0,-1 1 0,0-1 0,0 1 0,0-1 0,0 1 0,0-1 0,0 1 1,0 0-1,-2-1 0,-7 0 44,1 0-1,-20 0 1,27 1-56,-50 3-184,47-3-105,1 1 1,0 0 0,-1 0-1,1 0 1,0 1 0,0 0-1,0-1 1,0 1-1,1 0 1,-5 3 0,8-4 213,0-1 0,-1 0-1,1 0 1,0 0 0,-1 0 0,1 0 0,0 1 0,0-1 0,-1 0 0,1 0-1,0 0 1,0 1 0,-1-1 0,1 0 0,0 0 0,0 1 0,0-1 0,0 0-1,-1 1 1,1-1 0,0 0 0,0 0 0,0 1 0,0-1 0,0 0 0,0 1-1,0-1 1,0 0 0,0 1 0,0-1 0,0 0 0,0 1 0,0-1 0,0 0-1,0 1 1,0-1 0,0 0 0,0 1 0,1-1 0,-1 0 0,0 0 0,0 1-1,0-1 1,0 0 0,1 0 0,-1 1 0,0-1 0,18 6-1317,7-3-8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02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157 103 11731,'19'-30'2812,"-11"19"-852,-1 0 0,0-1 0,-1 0 0,6-14 0,-21 38 2217,-22 34-3616,16-21-533,-8 11 139,3 1 0,0 1-1,3 1 1,-15 46-1,32-84-161,-1-1-1,1 1 1,0-1-1,-1 1 0,1-1 1,0 1-1,0 0 1,0-1-1,0 1 0,0-1 1,-1 1-1,1 0 1,0-1-1,0 1 1,0 0-1,0-1 0,1 1 1,-1-1-1,0 1 1,0 0-1,0-1 0,0 1 1,1-1-1,-1 1 1,0-1-1,1 1 0,-1 0 1,0-1-1,1 0 1,-1 1-1,1-1 1,-1 1-1,0-1 0,1 1 1,-1-1-1,1 0 1,0 1-1,-1-1 0,1 0 1,-1 1-1,1-1 1,-1 0-1,1 0 0,0 0 1,-1 0-1,1 1 1,-1-1-1,1 0 0,0 0 1,-1 0-1,1 0 1,0 0-1,-1-1 1,1 1-1,-1 0 0,1 0 1,0 0-1,-1 0 1,1-1-1,0 1 0,9-3 3,-1-1 0,0 1 0,10-7 1,-9 5 14,-5 3-13,8-4 7,1 0 1,1 1 0,-1 0-1,27-5 1,-38 10-16,0-1 1,1 1-1,-1 0 0,0 0 0,0 0 1,1 1-1,-1-1 0,0 1 0,0-1 1,1 1-1,-1 0 0,0 0 0,0 1 1,0-1-1,0 0 0,0 1 0,-1 0 1,1 0-1,0 0 0,-1 0 0,1 0 1,-1 0-1,0 1 0,0-1 0,0 1 1,0 0-1,0-1 0,1 5 1,0-2-3,-1 1 0,1 0 1,-1 0-1,0 0 1,-1 0-1,0 1 0,0-1 1,0 0-1,-1 1 1,0-1-1,0 0 1,-1 8-1,-1-5 17,0 1 1,0-1-1,-1 0 0,0 0 1,-1 0-1,0 0 0,-8 13 1,5-11 35,-1 0 1,0-1 0,-1 1-1,0-1 1,0-1 0,-1 0-1,-1 0 1,1-1-1,-2-1 1,1 0 0,-21 10-1,22-13-1,1-1 0,0-1-1,-1 0 1,0 0 0,0-1 0,-14 0-1,21 0-56,-1-1 0,0 0 0,0 0 0,0-1 0,1 1 0,-1-1 0,0 0 0,1 0 0,-1 0 0,1 0-1,-1-1 1,1 0 0,-1 1 0,1-1 0,0 0 0,0-1 0,0 1 0,0 0 0,-4-5 0,7 6-99,0-1 0,0 1 0,-1 0 0,1 0 0,0-1 0,0 1 0,0 0 0,0 0 0,1-1 0,-1 1 0,0 0 0,0 0 0,1-1 0,-1 1 0,1 0 1,-1 0-1,1 0 0,0 0 0,-1 0 0,1 0 0,0 0 0,0 0 0,-1 0 0,1 0 0,0 0 0,0 0 0,2-1 0,4-6-840,24-42-607,-9 12 606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02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2 123 14707,'-2'-63'9945,"2"63"-9847,0 0 0,0-1 0,0 1 0,1 0 0,-1 0 1,0-1-1,0 1 0,0 0 0,0-1 0,0 1 0,0 0 0,0 0 0,1-1 0,-1 1 0,0 0 1,0 0-1,0-1 0,1 1 0,-1 0 0,0 0 0,0 0 0,1-1 0,-1 1 0,0 0 0,0 0 1,1 0-1,-1 0 0,0 0 0,1 0 0,-1-1 0,0 1 0,0 0 0,1 0 0,-1 0 0,0 0 1,1 0-1,-1 0 0,0 0 0,1 0 0,-1 0 0,0 0 0,1 1 0,-1-1 0,0 0 0,0 0 1,1 0-1,19 6 548,-14-4-210,3-1-322,0 0-1,1 0 1,0 0 0,-1-1 0,1-1-1,-1 1 1,1-2 0,11-2-1,7-4-17,37-15 1,-4 0-175,-54 20-579,-21 1-2285,12 2 3089,-9 0-836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0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17908,'7'3'437,"1"1"1,0-1-1,0 0 0,0 0 1,1-1-1,-1 0 1,1-1-1,-1 0 0,17 0 1,5-2 442,45-7 0,-38 3-538,-8 0-288,-1 3 0,1 0 1,-1 1-1,1 2 0,37 6 0,-66-7-115,1 0 0,-1 0 0,1 0 0,-1 0 0,1 1 0,-1-1 0,1 0 0,-1 0 0,1 0 0,-1 1 0,1-1 0,-1 0 0,1 0 0,-1 1 0,0-1 0,1 0 0,-1 1 0,0-1 0,1 1 0,-1-1 0,0 0 0,1 1 0,-1-1 0,0 1 0,0 0 36,0-1 0,0 0-1,0 1 1,0-1-1,0 0 1,-1 0 0,1 1-1,0-1 1,0 0-1,0 1 1,-1-1 0,1 0-1,0 0 1,0 0-1,-1 1 1,1-1 0,0 0-1,-1 0 1,1 0-1,0 0 1,0 1 0,-1-1-1,1 0 1,0 0-1,-1 0 1,1 0 0,0 0-1,-1 0 1,1 0 0,0 0-1,-1 0 1,1 0-1,0 0 1,-1 0 0,1 0-1,-1 0 1,-10 0-503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0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9 13827,'-12'17'2232,"11"-1"-871,4-3-505,11-6 2401,9 2-1537,11-8-464,5-1-160,1-3-391,3-1-185,-3-2-408,-5-1-296,-5-1-857,-4-2 521,-8 1 280,-2 0-168,-6-6-200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3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17148,'8'-1'2136,"2"1"-1120,3 0-424,7 0 1625,5 0-985,6 0-1208,4 0-632,0 0 640,0 0-216,-4 0-280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0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21797,'2'4'246,"1"0"1,0-1 0,-1 1 0,1-1 0,1 0 0,-1 1-1,0-2 1,1 1 0,0 0 0,-1-1 0,9 5 0,4 0 437,32 10 0,-36-14-570,0 1-1,0 1 0,-1 0 0,17 9 1,-26-12-112,1 0 1,-1 0 0,0 0-1,1 0 1,-1 0 0,0 1-1,-1-1 1,1 1-1,0-1 1,-1 1 0,1 0-1,-1-1 1,0 1 0,0 0-1,0 0 1,0 0-1,0 0 1,-1 0 0,1 0-1,-1 0 1,0 1 0,0-1-1,0 0 1,0 0 0,-1 0-1,1 0 1,-1 0-1,0 0 1,-2 5 0,-2 6-2,-1-1 0,0-1 0,-1 1 0,-1-1 0,-9 12 0,-106 135-1307,113-147 1060,-3 7-2,4-2-70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1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0 20164,'1'0'110,"-1"1"0,0-1-1,1 0 1,-1 0 0,1 1-1,-1-1 1,0 0 0,1 1-1,-1-1 1,0 0-1,0 1 1,1-1 0,-1 0-1,0 1 1,0-1 0,1 1-1,-1-1 1,0 0 0,0 1-1,0-1 1,0 1 0,0-1-1,0 1 1,0-1 0,0 1-1,0-1 1,0 1 0,1 17 490,-1-14-156,-7 198 2179,-1-33-4136,7-167 1582,-1-5-241,1 2 71,-1-4-239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1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46 501 15099,'-4'13'2369,"-1"0"-1257,10-4-344,3-4 2057,14 0-1433,2-3-152,9-2-328,4-5-191,2-5-273,4-3-88,-3-2-160,-4 1-96,-6 0-384,-5-1-328,-8 4-785,-6 0 1177,-11 2-216,-6 0-160</inkml:trace>
  <inkml:trace contextRef="#ctx0" brushRef="#br0" timeOffset="1">0 108 20076,'9'-2'1929,"5"-11"-1169,9 1-264,7-9 872,7 5-272,4 0-383,2 2-129,-2 7-232,1 1-216,-4 6-792,0 3-625,-7-2 1065,-4-1-144,-2-3-176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2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0 20612,'0'0'82,"0"0"-1,1 0 0,-1 1 0,0-1 0,1 0 1,-1 0-1,0 0 0,0 1 0,1-1 0,-1 0 1,0 0-1,1 1 0,-1-1 0,0 0 0,0 1 0,0-1 1,1 0-1,-1 1 0,0-1 0,0 0 0,0 1 1,0-1-1,0 0 0,0 1 0,0-1 0,1 0 1,-1 1-1,0-1 0,0 1 0,0-1 0,-1 0 1,1 1-1,0-1 0,0 0 0,0 1 0,0 0 0,-4 22 1147,1-9-300,-1 59-94,4-73-826,0 1 0,0 0 1,0-1-1,0 1 0,0-1 0,0 1 1,0-1-1,1 1 0,-1-1 0,0 1 1,0-1-1,1 1 0,-1-1 1,0 1-1,1-1 0,-1 1 0,0-1 1,1 0-1,-1 1 0,1-1 1,-1 0-1,0 1 0,1-1 0,-1 0 1,1 0-1,-1 1 0,1-1 1,-1 0-1,1 0 0,0 0 0,-1 0 1,1 1-1,-1-1 0,1 0 1,-1 0-1,1 0 0,-1 0 0,1-1 1,0 1-1,-1 0 0,1 0 0,-1 0 1,1 0-1,-1 0 0,1-1 1,-1 1-1,1 0 0,-1 0 0,1-1 1,27-15 332,1-7-15,-20 15-212,1 0 0,-1 0 0,1 1 0,1 1-1,-1 0 1,1 0 0,13-4 0,-22 9-109,-1 1-1,0-1 0,0 1 1,1 0-1,-1-1 0,0 1 1,1 0-1,-1 0 1,0 0-1,1 0 0,-1 0 1,0 0-1,1 0 1,-1 1-1,0-1 0,1 0 1,-1 1-1,0-1 1,1 1-1,-1-1 0,0 1 1,0 0-1,0-1 1,0 1-1,0 0 0,0 0 1,0 0-1,0 0 0,0 0 1,0 0-1,0 0 1,0 0-1,-1 0 0,1 0 1,0 1-1,-1-1 1,1 1-1,1 6 1,0 0 1,0 0-1,-1 0 1,0 1-1,0 9 1,1 9-2,-2-27-2,0 1 0,0 0 0,1-1 0,-1 1 0,0 0 0,0-1 0,0 1 0,0 0 0,1-1 0,-1 1 0,0 0 0,1-1 0,-1 1 0,0-1 0,1 1 0,-1-1 0,1 1 0,-1-1 0,1 1 0,-1-1 0,1 1 0,-1-1 0,1 0 0,0 1 0,-1-1 0,1 0 0,0 1 0,0-1 0,1 0 2,-1 0 0,1 0 1,-1 0-1,1-1 0,-1 1 0,1 0 0,-1-1 1,1 1-1,-1-1 0,0 0 0,1 1 0,1-3 1,7-3 11,-1-2 0,14-14 0,-16 16-26,0-1 9,26-22 8,-30 27-6,0 0-1,-1 0 0,1 0 0,0 1 1,0-1-1,0 1 0,-1 0 0,2 0 1,-1 0-1,5-1 0,-7 2-1,0 1 0,0-1-1,0 0 1,0 0 0,0 0 0,0 0-1,0 1 1,0-1 0,0 1 0,0-1-1,0 0 1,0 1 0,-1-1 0,1 1-1,0 0 1,0-1 0,-1 1 0,1 0-1,0-1 1,-1 1 0,1 0 0,0 0-1,-1 0 1,1 0 0,-1-1 0,0 1-1,1 0 1,-1 0 0,0 0 0,1 0-1,-1 0 1,0 0 0,0 0 0,0 2-1,0 37-117,0-34 71,-1 3-475,0 0-1,0 0 1,-1-1-1,-6 17 1,6-23-534,1-6 409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2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41 20116,'-11'10'2089,"14"-8"-1329,0-2-352,10-4 1872,4-2-1295,6-1-657,2-3-168,0 3-328,3-2-208,-5 7-473,-5-6-255,-5 8-1464,-3 0 2064,-7 2-433,0 4-271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3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16099,'-6'10'2065,"6"-4"-953,6 1-416,11-3 1697,-1-5-865,8-2-568,3 0-128,5 0-447,-2 0-417,-3 1 920,-1-3-784,-3 5-40,-3 2 16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3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262 1 18388,'-2'17'1984,"-3"3"-1135,-4 2-361,-4 3 944,-3 5-256,-4 5-240,-3-2-207,-2 0-337,-1-3-104,0-4-120,3-3 32,4-5-208,2-5-256,3-9-584,4-4-361,3-10 961,2-5-216,4-14-176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3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17228,'10'5'2096,"0"5"-960,0 0-423,6 0 1359,1 6-488,7 0-439,-2-2-209,6 1-352,-2-1-144,-2 0-320,1-1-160,-5 0-608,0 1-408,-6-5 872,-2 0-136,-5-4-193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4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18428,'1'32'6651,"-1"-31"-6544,0 5 224,1 1 0,0-1 0,1 0-1,-1 0 1,4 8 0,-4-13-312,-1 1-1,1-1 1,0 0-1,-1 0 0,1 1 1,0-1-1,0 0 1,0 0-1,0 0 0,0 0 1,0 0-1,0 0 1,0-1-1,1 1 0,-1 0 1,0 0-1,0-1 1,1 1-1,-1-1 0,0 1 1,1-1-1,-1 0 1,1 0-1,-1 1 0,0-1 1,1 0-1,-1 0 1,1 0-1,-1 0 1,2-1-1,8-1 59,0-1-1,-1-1 1,1 0-1,-1 0 1,0-1-1,0 0 1,12-9 0,-10 6 41,1 1 0,1 0 0,14-5 0,-28 11-113,1 1 0,-1 0 0,1 0-1,-1 0 1,0 0 0,1 0-1,-1 0 1,1 0 0,-1 0-1,1 0 1,-1 0 0,0 0-1,1 0 1,-1 0 0,1 0-1,-1 0 1,1 0 0,-1 0-1,0 1 1,1-1 0,-1 0-1,0 0 1,1 0 0,-1 1-1,0-1 1,1 0 0,-1 0-1,0 1 1,1-1 0,-1 0-1,0 1 1,0-1 0,1 1-1,-1-1 1,0 0 0,0 1-1,0-1 1,1 0 0,-1 1-1,0-1 1,0 1 0,0-1-1,0 1 1,0-1 0,0 0-1,0 1 1,0-1 0,0 1-1,0-1 1,0 1 0,-1-1-1,-3 29 110,3-23-80,0-3-21,0 1-1,1 1 1,-1-1 0,1 1-1,0 0 1,0 5 0,0-9-9,0-1-1,1 1 1,-1 0 0,0-1 0,0 1 0,0 0-1,1-1 1,-1 1 0,0 0 0,0-1-1,1 1 1,-1-1 0,1 1 0,-1 0 0,1-1-1,-1 1 1,1-1 0,-1 1 0,1-1-1,-1 0 1,1 1 0,-1-1 0,1 1-1,0-1 1,-1 0 0,1 0 0,0 1 0,-1-1-1,1 0 1,0 0 0,-1 0 0,1 0-1,0 0 1,-1 0 0,1 0 0,0 0 0,0 0-1,-1 0 1,1 0 0,0 0 0,-1 0-1,1-1 1,0 1 0,17-7 47,0-1 0,-1 0 0,0-1 0,0-1 0,-1-1 0,16-13 0,-6 5-12,17-10-1407,-43 29 1337,0 0 1,0 1-1,0-1 1,0 0-1,0 0 0,0 0 1,0 0-1,0 0 1,0 0-1,0 0 1,0 0-1,0 0 1,0 0-1,0 0 0,0 0 1,0 0-1,-1 1 1,1-1-1,0 0 1,0 0-1,0 0 1,0 0-1,0 0 0,0 0 1,0 0-1,1 0 1,-1 0-1,0 0 1,0 1-1,0-1 1,0 0-1,0 0 0,0 0 1,0 0-1,0 0 1,0 0-1,0 0 1,0 0-1,0 0 1,0 0-1,0 0 0,0 0 1,0 0-1,0 0 1,0 0-1,0 1 1,1-1-1,-1 0 1,0 0-1,0 0 0,0 0 1,0 0-1,0 0 1,0 0-1,0 0 1,0 0-1,0 0 1,0 0-1,0 0 0,1 0 1,-1 0-1,0 0 1,-1 2-220,1 5-439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5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1 18804,'0'1'274,"0"0"0,0 1 0,0-1 0,0 0 1,-1 0-1,1 0 0,0 1 0,-1-1 0,1 0 0,-1 0 0,1 0 0,-1 0 0,1 0 0,-1 0 0,0 0 1,0 1-1,-14 21 1046,0-1-909,1 1 1,1 0-1,1 1 1,1 0-1,-14 47 0,24-68-357,0 0 0,0 0-1,1-1 1,-1 1-1,1 0 1,0 0-1,0 0 1,0 0-1,0-1 1,0 1-1,1 0 1,-1 0-1,1 0 1,0-1-1,-1 1 1,1 0-1,1-1 1,-1 1-1,2 3 1,-1-4-20,0 0 0,1 0-1,-1-1 1,0 1 0,1 0 0,-1-1 0,1 0 0,-1 0-1,1 0 1,-1 0 0,1 0 0,0 0 0,0-1 0,-1 1-1,1-1 1,0 0 0,0 0 0,0 0 0,5 0 0,5-2-31,1 1 0,-1-2 0,0 0 0,20-6 1,-26 6-216,0 0-1,1 0 1,-1 0 0,-1-1 0,1 0 0,-1-1 0,1 1 0,-1-1 0,7-8 0,-12 12 196,0 0 0,0 0 0,0 0 0,-1-1-1,1 1 1,0 0 0,-1-1 0,1 1 0,-1-1 0,1 1 0,-1 0 0,0-1 0,0 1-1,0-1 1,0 1 0,0-1 0,0 1 0,0-1 0,0 1 0,0-1 0,-1 1-1,1 0 1,0-1 0,-1 1 0,1-1 0,-1 1 0,0 0 0,1-1 0,-1 1 0,0 0-1,0 0 1,0 0 0,0 0 0,-1-2 0,-16-11-533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3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16852,'-17'36'1421,"1"2"0,2 0 0,2 0 0,-13 70 0,24-102-1392,-18 88 402,17-84-337,-1 0-1,-1-1 0,0 1 1,0-1-1,-1 0 0,0 0 1,-7 9-1,10-16-45,1-1 0,0 0 0,-1 1 0,1-1 0,-1 0 0,1 0 0,-1 0-1,0 0 1,-2 2 0,-3-5 315,8-10-127,8-11-271,1 0 1,1 1 0,21-32 0,48-60-697,-74 106 681,17-24-143,36-46-333,-50 68 474,0 0 1,0 1-1,1 0 0,1 1 0,10-8 1,-19 15 64,-1 0 0,0 0 0,0 0 1,0 0-1,1 1 0,-1-1 0,0 0 1,1 1-1,-1-1 0,0 1 0,1 0 1,-1-1-1,1 1 0,-1 0 1,1 0-1,-1 0 0,1 0 0,-1 0 1,1 0-1,-1 0 0,0 0 0,1 1 1,-1-1-1,1 1 0,-1-1 1,0 1-1,1-1 0,-1 1 0,0 0 1,1 0-1,-1-1 0,0 1 0,0 0 1,0 0-1,0 0 0,0 0 1,0 1-1,1 0 0,0 2 11,-1-1 1,1 0-1,-1 1 0,0-1 0,0 1 1,0 0-1,-1-1 0,1 1 0,-1 0 1,0-1-1,0 1 0,0 0 1,0-1-1,-2 8 0,0-3-34,-1-1-1,0 0 1,0 1-1,0-1 1,-1 0-1,0-1 1,-1 1-1,1-1 1,-1 0-1,0 0 1,-1 0-1,1 0 1,-1-1-1,0 0 1,-1-1-1,1 1 1,-1-1-1,0 0 1,0-1-1,0 0 1,0 0-1,-14 4 1,19-7 2,0 1 0,0-1 0,0 0 1,0 0-1,1 0 0,-1 0 1,0 0-1,0 0 0,0 0 0,0 0 1,0-1-1,1 1 0,-1-1 0,0 1 1,0-1-1,1 0 0,-1 0 0,0 0 1,1 0-1,-1 0 0,1 0 1,-1 0-1,1 0 0,-2-2 0,2 1-7,0 0 0,0 0 0,0-1 0,0 1 0,1 0 0,-1 0-1,1 0 1,-1-4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5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0 16275,'-3'7'2361,"3"2"-1329,8-3-272,3-6 1497,11 1-857,3 2-184,8-3-367,2 0-241,3 0-584,-2-4-352,2 2 368,-7-2-72,5 4-120,-2 3-56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5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19100,'3'4'2233,"4"-1"-1185,3 0-496,6 1 1712,1-3-831,5 1-697,3 1-248,4-5-488,1 2-360,-4 0 248,-2 0 56,-7-5-128,-4-1-32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6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311 6 16243,'5'-2'410,"13"-1"4684,-15 6-2279,-8 8-1215,-19 23-974,-2-1 1,-53 52 0,25-28-524,40-41-144,7-8-140,0 1 0,-1-1 1,0 0-1,-1-1 0,1 1 1,-15 7-1,22-14 68,0-1-1,0 0 1,0 0 0,0 1-1,0-1 1,0 0 0,0 0-1,0 0 1,0 0-1,0 0 1,0 0 0,0 0-1,0 0 1,0 0 0,0-1-1,1 1 1,-1 0 0,0-1-1,0 1 1,0-1-1,0 1 1,0-1 0,0 1-1,1-1 1,-1 1 0,0-1-1,0 0 1,1 1 0,-1-1-1,0 0 1,1 0-1,-1 0 1,1 0 0,-1 1-1,1-1 1,-1-1 0,-2-5-726,0 1 1,1-1-1,-4-12 1,5 14 378,-5-17-1861,-5-43 0,10 56 2304,0-1 0,1 1 0,1 0 0,1-12 0,-2 20 127,0 0 0,0 0 0,1 0 0,-1-1-1,0 1 1,0 1 0,1-1 0,-1 0 0,1 0-1,-1 0 1,0 0 0,1 0 0,0 0 0,-1 0 0,1 0-1,0 1 1,-1-1 0,1 0 0,0 1 0,0-1-1,-1 0 1,1 1 0,0-1 0,0 1 0,0-1-1,0 1 1,0 0 0,0-1 0,0 1 0,0 0 0,0-1-1,0 1 1,0 0 0,0 0 0,0 0 0,0 0-1,0 0 1,0 0 0,0 1 0,0-1 0,0 0 0,2 1-1,4 2 731,1 0-1,-1 0 1,0 1 0,11 8-1,-4-4-73,36 21 1274,43 25 107,-71-43-2640,0-1-1,31 10 0,-49-19 328,-1-1 0,1 1 1,-1 0-1,1-1 0,-1 0 0,1 0 0,-1 0 0,1 0 0,-1 0 0,1-1 0,-1 0 0,1 1 0,3-3 0,11-5-618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6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0 16988,'-2'6'4066,"0"12"-2364,2-14-440,-4 21 547,1-9-1376,1 0 0,0 0 0,2 27 0,0-43-429,0 1 0,0 0-1,0-1 1,0 1 0,0-1-1,0 1 1,1 0 0,-1-1-1,0 1 1,0 0 0,0-1-1,1 1 1,-1-1 0,0 1-1,1-1 1,-1 1 0,1-1-1,-1 1 1,0-1 0,1 1-1,-1-1 1,1 0-1,-1 1 1,1-1 0,0 0-1,-1 1 1,1-1 0,-1 0-1,1 0 1,0 1 0,-1-1-1,1 0 1,-1 0 0,1 0-1,0 0 1,-1 0 0,1 0-1,0 0 1,-1 0 0,1 0-1,-1 0 1,1 0 0,0-1-1,-1 1 1,1 0 0,-1 0-1,1 0 1,0-1 0,-1 1-1,1 0 1,0-1 0,32-21 81,-31 21-74,36-31 65,-25 20-28,1 0 0,1 0 0,0 2 0,1 0 0,19-10 0,-35 20-47,1 0-1,-1 0 1,1-1-1,-1 1 1,1 0 0,-1 0-1,1 0 1,-1-1-1,1 1 1,-1 0 0,1 0-1,-1 0 1,1 0-1,0 0 1,-1 0 0,1 0-1,-1 0 1,1 0-1,-1 0 1,1 1 0,-1-1-1,1 0 1,-1 0-1,1 0 1,-1 1 0,1-1-1,-1 0 1,1 0-1,-1 1 1,1-1 0,-1 1-1,0-1 1,1 0-1,-1 1 1,0-1 0,1 1-1,-1-1 1,0 1-1,0-1 1,1 1 0,-1-1-1,0 1 1,0-1-1,0 1 1,1-1 0,-1 1-1,0-1 1,0 1-1,0-1 1,0 1 0,0-1-1,0 1 1,0-1-1,-1 2 1,-5 35 26,5-32-16,-4 15 0,2-11-9,1-1 1,0 1-1,0 0 1,1 0-1,0 0 0,1 13 1,0-21 0,0 0 1,1 0 0,-1 0-1,0 0 1,1 0-1,-1-1 1,0 1 0,1 0-1,-1 0 1,1 0-1,0-1 1,-1 1 0,1 0-1,0-1 1,-1 1-1,1-1 1,0 1 0,0 0-1,-1-1 1,1 0-1,0 1 1,0-1 0,0 1-1,0-1 1,0 0-1,0 0 1,-1 1 0,1-1-1,0 0 1,0 0-1,0 0 1,0 0 0,0 0-1,0 0 1,0 0-1,0-1 1,0 1 0,0 0-1,0 0 1,1-1-1,5-1 23,1-1-1,-1 1 0,12-7 0,20-13 116,0-2 1,40-34-1,-41 30-108,-23 16-1009,-12 10-597,-10 7 720,-3 3 281,-1 2-223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7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10 18396,'14'-10'2513,"-15"19"-131,-17 23-113,-14 12-1436,16-23-668,1 1 1,0 0 0,2 1 0,-20 44 0,32-65-140,1 0 1,-1 0 0,1 0-1,-1-1 1,1 1 0,-1 0-1,1 0 1,0 0 0,0 0-1,0 0 1,0 0 0,1 0-1,0 4 1,-1-6-14,1 1 0,-1 0 0,1 0 0,0 0 0,0 0 0,-1 0 0,1-1 0,0 1 0,0 0 0,0-1 0,0 1 0,0-1 1,0 1-1,-1-1 0,1 1 0,1-1 0,-1 0 0,0 1 0,0-1 0,0 0 0,0 0 0,0 0 0,0 0 0,0 0 0,0 0 0,2 0 0,22-2 30,0-1 0,0-2 0,0 0 0,40-15 0,-1 1-958,-45 11-1234,-19 2 972,-11 1 820,-11 0-506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7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 16628,'-11'4'1952,"8"3"-928,2 0-368,8 4 1209,4-7-233,8 0-440,2 0-207,7-2-321,3-1-120,5-1-368,0-4-304,-3 1-848,-3-3 880,-9 5-208,-2 0-57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8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17 16684,'0'5'2440,"1"6"-1440,-5 4-456,-5 0 2297,-1 7-1793,1 1-224,-1 1-488,-1 0-207,2-2-370,1-2-255,5-7-408,1-3-272,5-11 848,3-7-208,4-10-232</inkml:trace>
  <inkml:trace contextRef="#ctx0" brushRef="#br0" timeOffset="1">182 0 15795,'-2'13'2049,"-4"4"-1281,-3 3-272,-1 1 1465,0 1-993,4 1-200,1 0-360,2-1-144,0-1-336,3-1-200,0-1-472,0-3-256,0-5 736,0-4-193</inkml:trace>
  <inkml:trace contextRef="#ctx0" brushRef="#br0" timeOffset="2">81 138 19660,'4'0'1793,"6"0"-1193,0 0-288,6-3 872,0 0-440,7-3-960,-2-1-1800,2 2 1816,-3-3-280,-3 4-281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8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0 19540,'-1'9'2313,"1"1"-1529,2-3-280,9 3 1280,11-1-687,3-5-217,9 2-424,3-5-144,4 1-160,-3-2-104,-3 0-336,-5 0-296,-10 1-584,-4-1-329,-15 0 1097,1-3-264,-10-2-248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19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18340,'7'19'1848,"6"-7"-1008,8-2-319,8-10 935,6 2-248,6-2-400,1 0-192,-1 0-415,-5 0-490,-4 0 289,-5 8-48,-4-3-120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21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 18364,'6'-8'421,"0"1"1,1 0-1,0 0 1,0 1-1,1 0 1,0 0-1,0 1 1,0 0-1,1 0 1,-1 1-1,1 0 1,0 0-1,1 1 1,-1 1-1,0-1 1,1 2-1,-1-1 1,1 1-1,0 0 1,11 2-1,-18-1-388,-1 0 0,1 0 1,-1 1-1,1-1 0,-1 1 0,0 0 0,1-1 0,-1 1 0,0 0 0,0 1 1,0-1-1,0 0 0,0 1 0,0-1 0,0 1 0,0-1 0,0 1 0,-1 0 1,1 0-1,-1 0 0,2 2 0,-1 0-7,-1-1 0,0 1-1,0-1 1,0 1 0,0 0 0,-1-1 0,0 1 0,0 0 0,0-1-1,0 1 1,0 0 0,-2 6 0,-2 5 11,0 0 0,-1-1-1,-1 1 1,0-1 0,-13 21 0,-34 41 48,35-51-37,-30 52-1,46-74-39,1 0 0,0 0 0,0 0 0,0 0 0,0 0 0,0 0 0,1 0 0,-1 1 0,1-1 0,0 0 0,0 0 0,0 0 0,0 1 1,1-1-1,-1 0 0,1 0 0,0 0 0,0 1 0,2 3 0,-1-3-50,1 0 1,-1 1-1,1-1 1,0 0-1,1 0 1,-1-1 0,1 1-1,0-1 1,-1 0-1,2 0 1,6 5-1,-4-5-97,0 1 0,0-1-1,-1 0 1,2-1 0,-1 0 0,0 0-1,0-1 1,8 1 0,-10-1-23,0-1 0,-1 0 0,1 0 0,0 0 0,0-1 0,-1 0 0,1 0 0,0 0 0,-1 0 0,1-1 0,-1 0 0,7-3 0,17-17-444,2-10-184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1093 24575,'0'0'0,"8"-11"0,12-18 0,18-29 0,32-43 0,28-38 0,13-23 0,6-13-1346,3 8 1346,3 24 0,-20 35-6845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3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18092,'-3'10'1204,"-1"-1"-1,0 1 1,-6 10 0,-8 20 336,5-1-1164,1 0 0,3 0 0,-7 50 0,15-75-360,-2 21 1,-1 0 1,-2 0 0,-16 53 0,15-74 30,7-14-46,0 1-1,0-1 1,0 0-1,0 0 1,0 0-1,0 0 1,0 0-1,0 0 0,0 0 1,-1 0-1,1 1 1,0-1-1,0 0 1,0 0-1,0 0 0,0 0 1,0 0-1,0 0 1,-1 0-1,1 0 1,0 0-1,0 0 1,0 0-1,0 0 0,0 0 1,0 0-1,-1 0 1,1 0-1,0 0 1,0 0-1,0 0 1,0 0-1,0 0 0,0 0 1,-1 0-1,1 0 1,0 0-1,0 0 1,0 0-1,0 0 0,0 0 1,0 0-1,0 0 1,-1-1-1,1 1 1,0-1 4,-1-1 1,1 1 0,0-1 0,0 0-1,0 1 1,0-1 0,0 1 0,0-1-1,0 1 1,0-1 0,1 1-1,-1-1 1,1 0 0,0-1 0,17-40 19,2 0 0,1 2 0,31-43 0,-38 60-45,102-152-141,-111 170 151,-4 4 8,1-1 1,-1 0-1,1 1 0,0 0 0,0 0 0,0-1 1,0 1-1,1 0 0,-1 0 0,0 1 0,1-1 1,0 1-1,3-3 0,-5 4 3,0 1-1,0-1 1,-1 0 0,1 0 0,0 1-1,-1-1 1,1 1 0,-1-1 0,1 1-1,0-1 1,-1 1 0,1-1 0,-1 1-1,1-1 1,-1 1 0,1-1 0,-1 1-1,0 0 1,1-1 0,-1 1 0,0 0-1,1-1 1,-1 1 0,0 0 0,0 0-1,0 1 1,6 21-16,-6-19 5,0 0 0,0 0 0,0 0 0,0 0-1,-1 0 1,0 0 0,1 0 0,-1 0 0,-1-1-1,1 1 1,-1 0 0,1-1 0,-1 1 0,0-1 0,0 1-1,-1-1 1,1 0 0,-1 0 0,1 0 0,-4 3-1,1-2-60,0-1 0,0 1 0,0-1 0,0 0 0,0 0 0,-1-1 0,1 1 0,-1-1-1,0-1 1,0 1 0,0-1 0,-10 2 0,-4-5-617,20 1 677,-1 1 0,1 0 0,0 0 0,-1 0 1,1 0-1,0-1 0,-1 1 0,1 0 0,0 0 0,-1 0 1,1-1-1,0 1 0,-1 0 0,1-1 0,0 1 1,0 0-1,-1-1 0,1 1 0,0 0 0,0-1 1,0 1-1,0-1 0,0 1 0,-1 0 0,1-1 0,0 1 1,0-1-1,0 1 0,0 0 0,0-1 0,0 1 1,0-1-1,0 1 0,0 0 0,0-1 0,1 1 1,-1-1-1,0 1 0,0 0 0,0-1 0,0 1 0,0 0 1,1-1-1,-1 1 0,0 0 0,0-1 0,1 1 1,0-1-1,15-17-329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21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0 18804,'-8'15'1146,"0"1"-437,0-1-1,1 1 1,1 0 0,0 0-1,1 1 1,-4 22 0,9-38-695,0 1 1,0 0-1,0 0 1,0-1-1,0 1 1,0 0-1,1 0 1,-1-1-1,0 1 1,1 0-1,-1-1 1,1 1-1,0 0 1,0-1-1,-1 1 1,1-1-1,0 1 1,0-1-1,1 0 1,-1 1-1,0-1 1,0 0 0,1 0-1,1 2 1,3 1-8,1-1 0,-1 0 1,1 0-1,0-1 0,6 2 1,-6-2-5,0 0 1,-1 0 0,0 0 0,0 1-1,10 6 1,-12-6 0,1 2 0,-1-1 0,1 0 0,-1 1 0,-1 0 0,1 0 0,-1 0 0,1 0 0,-2 0 1,1 1-1,0-1 0,-1 1 0,0 0 0,-1 0 0,1 0 0,-1 0 0,0 0 0,0 0 0,-1 0 0,0 0 0,-1 9 0,1-8 46,-1 1 1,-1-1-1,1 0 0,-1 0 0,-1 0 1,1 0-1,-1 0 0,0 0 0,-1-1 1,0 0-1,0 1 0,0-1 0,0-1 1,-1 1-1,0-1 0,0 1 0,-10 6 1,7-7 11,0 0 1,0 0 0,0 0 0,-1-1 0,1 0-1,-18 4 1,24-7-107,0-1 1,-1 1-1,1-1 0,-1 1 1,1-1-1,0 0 0,-1 0 1,1 0-1,-1 0 0,1-1 1,-1 1-1,1 0 1,0-1-1,-1 0 0,1 0 1,0 0-1,0 0 0,-1 0 1,1 0-1,0 0 0,0 0 1,0-1-1,0 0 0,1 1 1,-1-1-1,0 0 0,1 1 1,-1-1-1,1 0 0,-1 0 1,-1-5-1,1 3-6,1-1 0,-1 1 0,1-1 0,0 0 0,-1-7 0,1-31-381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21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16844,'11'-1'2448,"1"-1"-1400,4 1-416,1 1 1953,6 0-1385,1 0-207,2 0-633,4 0-328,1 0-929,2 0-223,-4-1 856,0 1-192,-9 1-176</inkml:trace>
  <inkml:trace contextRef="#ctx0" brushRef="#br0" timeOffset="1">406 207 17484,'13'13'2296,"-1"-9"-1184,1-4-431,5 0 1607,0-7-752,2 1-719,-2-1-433,2 1-1313,-5-1 929,0 0-232,3 1-160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22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6 19036,'3'-1'313,"-1"0"-1,0 0 1,1 1-1,-1-1 1,1 0-1,-1 1 1,1 0-1,0-1 1,-1 1 0,1 0-1,-1 0 1,1 0-1,0 1 1,-1-1-1,1 1 1,-1-1-1,1 1 1,-1 0-1,0 0 1,1 0 0,-1 0-1,4 3 1,-4-3-218,1 1 0,-1-1 0,0 1 0,0 0 0,0 0 0,0-1 0,0 1 0,0 1 0,-1-1 1,1 0-1,-1 0 0,1 1 0,-1-1 0,0 0 0,0 1 0,0 0 0,0-1 0,0 1 0,-1-1 1,1 1-1,0 4 0,-2 2-79,0 0-1,-1-1 1,0 1 0,0-1 0,-1 1 0,-4 8 0,-26 50 9,17-37 4,10-18-33,-13 25-260,-19 53 0,37-89 198,1 1 1,-1-1-1,1 0 0,-1 0 0,1 0 1,0 1-1,0-1 0,0 0 0,-1 0 1,1 1-1,0-1 0,1 0 1,-1 0-1,0 1 0,0-1 0,0 0 1,1 0-1,-1 0 0,1 1 0,-1-1 1,2 2-1,-1-3-28,-1 1 0,1-1-1,0 0 1,0 1 0,0-1 0,0 0-1,0 1 1,0-1 0,0 0 0,0 0 0,0 0-1,0 0 1,0 0 0,0 0 0,0 0 0,0 0-1,-1-1 1,1 1 0,0 0 0,0 0-1,0-1 1,0 1 0,0-1 0,0 1 0,0-1-1,-1 1 1,1-1 0,1 0 0,8-6-385,-1 0 0,0-1 0,-1 0 0,0 0 0,10-13 0,-7 8 28,20-23-592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22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11 16492,'-15'21'1163,"1"1"1,0 0 0,2 0 0,-15 37 0,22-43-913,0-1 0,1 1-1,0 0 1,1 0 0,1 0 0,1 0-1,0 0 1,2 20 0,-1-32-205,1-1 1,-1 1 0,1-1-1,0 1 1,0-1-1,0 1 1,0-1-1,1 0 1,-1 1-1,1-1 1,4 5-1,-5-6-6,1 0-1,0 0 0,0-1 0,0 1 0,0-1 0,0 0 0,0 1 0,0-1 0,0 0 0,0 0 0,1 0 0,-1-1 0,0 1 0,1-1 0,-1 1 0,0-1 0,1 0 0,4 0 0,2 0 59,-1-1-1,1-1 1,-1 0-1,1 0 1,-1-1-1,0 0 1,0 0-1,0-1 1,0 0-1,-1 0 1,0-1-1,14-11 1,5-6 396,43-49 1,-55 56-349,-1-2 1,0 1-1,15-28 1,-24 36-119,1-1 1,-2 1-1,1-1 0,-1 1 0,-1-1 1,0 0-1,0 0 0,0 0 1,-1 0-1,-1-14 0,0 21-30,0 0 0,0 0 0,0 1 1,-1-1-1,1 0 0,-1 0 0,1 1 0,-1-1 0,0 1 0,1-1 0,-1 0 0,0 1 0,0 0 0,0-1 0,0 1 0,-1-1 1,1 1-1,0 0 0,-1 0 0,1 0 0,0 0 0,-1 0 0,1 0 0,-1 0 0,1 0 0,-1 1 0,0-1 0,1 1 1,-1-1-1,0 1 0,0-1 0,1 1 0,-1 0 0,0 0 0,0 0 0,1 0 0,-1 0 0,-3 1 0,-3 0-111,-1 0-1,0 1 0,0 0 0,1 0 1,-1 1-1,-10 4 0,-4 5-589,16-7-84,-1-1 1,0-1 0,1 0 0,-1 0-1,-14 3 1,16-5-251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23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9 22045,'-2'7'2232,"6"-1"-1432,4-4-328,11-1 1321,4-2-569,6-2-624,-1 1-216,2-2-432,2 0-168,-5 1-312,-2-2-248,-11 4-568,-4 1-313,-20-1-719</inkml:trace>
  <inkml:trace contextRef="#ctx0" brushRef="#br0" timeOffset="1">1 207 20780,'5'10'2161,"13"-10"-1241,2 0-384,7-6 1105,-1-5-385,4-4-560,4 1-304,-1-2-800,0 1-616,-7 0 824,-3-3-176,-7 0-192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23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1 21973,'-2'1'272,"0"1"0,0 0 0,0 0 0,0 0 0,1-1 0,-1 1 1,1 1-1,0-1 0,-1 0 0,1 0 0,0 0 0,0 1 0,0-1 0,0 3 1,-1 1 268,0-3-453,-1 4 49,0 0 0,0 1-1,1-1 1,-3 12-1,5-18-137,-1 0-1,1 1 1,0-1-1,0 0 1,0 1-1,0-1 1,0 0-1,0 1 1,0-1-1,1 0 1,-1 1-1,0-1 1,1 0-1,-1 0 1,1 1-1,-1-1 1,1 0-1,0 0 1,-1 0-1,1 0 1,0 0-1,0 0 1,0 0-1,0 0 1,0 0-1,0 0 1,0 0-1,0 0 1,0-1-1,0 1 1,1 0-1,1 0 1,13 3-79,0 0 1,-1-2 0,21 2-1,-17-2 1,1 0-1,23 7 1,-38-8 59,-1 1 1,1-1 0,0 1-1,-1 0 1,0 1-1,1-1 1,-1 1-1,0 0 1,0 0-1,0 0 1,-1 0 0,1 1-1,4 5 1,-6-6 20,0 0 1,-1 0-1,1 1 1,-1-1 0,0 0-1,0 1 1,0-1-1,0 1 1,-1-1 0,0 1-1,1-1 1,-1 1-1,0-1 1,-1 1 0,1 0-1,-1-1 1,1 1-1,-1-1 1,0 0 0,0 1-1,-1-1 1,1 0-1,-1 0 1,1 1-1,-1-1 1,-3 4 0,-2 3 101,-1 0 0,0 0 0,-1 0 1,0-1-1,-1 0 0,-10 7 0,12-10-52,0 0 1,-1-1-1,1 0 0,-1-1 0,0 0 0,0 0 1,-1-1-1,1 0 0,-12 2 0,17-5-104,0 1 0,0-1-1,-1 0 1,1 0 0,0 0 0,0 0-1,-1-1 1,1 0 0,0 0-1,0 0 1,0 0 0,0 0 0,0-1-1,0 0 1,0 0 0,1 0-1,-1 0 1,1-1 0,-1 0-1,1 1 1,0-1 0,0 0 0,-4-5-1,-11-21-290,4-3-115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23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 22973,'14'-7'2096,"5"3"-1423,4 3-321,6-4 1056,5 1-424,0-2-648,4 5-336,-5-2-1096,-5 0 1008,-8 7-200,-4 5-88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4:39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16 632 13443,'-7'4'1524,"-2"2"1119,9-6-2584,0 1-1,0-1 1,0 0 0,0 0 0,1 1-1,-1-1 1,0 0 0,0 0-1,0 1 1,0-1 0,0 0 0,1 0-1,-1 1 1,0-1 0,0 0 0,0 0-1,0 0 1,1 1 0,-1-1-1,0 0 1,0 0 0,1 0 0,-1 0-1,0 0 1,0 0 0,1 1-1,-1-1 1,0 0 0,0 0 0,1 0-1,-1 0 1,0 0 0,1 0 0,-1 0-1,0 0 1,0 0 0,1 0-1,-1 0 1,0 0 0,0 0 0,1-1-1,4 1 179,0 0-1,0-1 0,0 0 1,-1 0-1,1 0 0,0-1 1,-1 0-1,1 1 1,-1-2-1,1 1 0,-1 0 1,7-6-1,3 0 76,61-40 195,-2-2 0,68-62-1,-4 9-482,-65 50-14,-22 14 6,-33 24-11,0 1 1,1 0-1,1 2 0,0 0 0,21-9 1,-33 19-5,0 0 0,-1 0-1,1 1 1,0 0 0,0 1 0,1-1 0,9 2 0,22-2 50,-38 0-47,-1 1 0,1 0-1,0-1 1,-1 1-1,1-1 1,0 0-1,-1 1 1,1-1 0,-1 1-1,1-1 1,0 0-1,-1 1 1,0-1 0,1 0-1,-1 0 1,0 1-1,1-1 1,-1 0-1,0 0 1,0 1 0,1-1-1,-1 0 1,0 0-1,0 0 1,0 0 0,0 1-1,0-1 1,0 0-1,0 0 1,-1 0-1,1 0 1,0 1 0,0-1-1,-1 0 1,1 0-1,0 1 1,-1-1 0,1 0-1,-1 0 1,1 1-1,-1-1 1,1 1-1,-1-1 1,1 0 0,-1 1-1,0-1 1,0 0-1,-4 1-5,0 1-1,0-1 1,0 1-1,0 0 0,0 1 1,1-1-1,-1 1 0,0 0 1,1 0-1,0 1 1,-8 4-1,-6 3-10,-318 170-92,303-157 13,1 2 0,1 2 0,2 0 1,-40 47-1,-44 42-368,104-109 472,0 1-1,1 0 1,0 1-1,-6 9 1,54-51 41,-17 14-33,82-61-201,152-86 1,-144 97-173,136-109 0,-244 173 331,89-77-878,-178 143 1027,-87 46-196,6-4-103,139-83 139,11-9 12,0 0 0,-1 0 1,-19 9-1,33-20 15,0 1-1,0 0 1,0-1 0,0 1 0,0-1 0,0 0 0,0 0 0,0 1 0,-1-2-1,1 1 1,-3 0 0,4 0-54,0-1 0,0 1 0,1 0-1,-1 0 1,0-1 0,0 1 0,0-1 0,0 1-1,0-1 1,0 1 0,1-1 0,-1 1 0,0-1-1,0 0 1,1 1 0,-1-1 0,0 0 0,1 0-1,-1 0 1,1 1 0,-1-1 0,1 0 0,-1 0-1,1 0 1,0 0 0,0 0 0,-1-1 0,0-15-266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4:49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1288 2016 10138,'0'0'423,"1"1"-1,0 0 1,0-1 0,1 1-1,-1 0 1,0-1-1,0 0 1,0 1 0,0-1-1,0 0 1,1 1-1,-1-1 1,0 0 0,0 0-1,3 0 1,23-6 2333,-24 5-2677,0 0 0,0 0-1,0 0 1,-1-1 0,1 0-1,0 1 1,-1-1 0,0 0-1,1 0 1,-1 0 0,0 0-1,0 0 1,0-1 0,0 1-1,-1-1 1,3-4 0,0-5 7,-2 0 1,1 0 0,-2-1-1,0 1 1,0-1 0,-1 1-1,-1-1 1,0 1 0,0-1-1,-2 1 1,1 0 0,-8-20-1,-7-13 22,-2 2-1,-25-44 0,15 33-31,-224-474 102,222 463-149,3 8 5,-3 1 0,-3 1-1,-1 2 1,-70-79 0,-39-26 16,-104-122 324,239 269-337,-7-9 222,-33-32 0,43 47-178,-1 0 1,1 0-1,-1 1 1,0-1-1,0 1 1,0 1-1,-1 0 1,1 0-1,-16-4 1,-20-2 286,6 2-594,-58-19-1,86 20 108,-1-5-72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4:49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15 17868,'0'-1'81,"1"1"1,-1-1-1,0 1 0,0-1 1,0 0-1,0 1 0,0-1 1,0 1-1,0-1 1,0 1-1,0-1 0,0 1 1,0-1-1,0 0 0,-1 1 1,1-1-1,0 1 1,0-1-1,-1 1 0,1-1 1,0 1-1,0-1 0,-1 1 1,1 0-1,-1-1 1,0 0-1,1 2-11,0 0 0,-1 0 0,1 0 0,0 0 0,-1 0 0,1 0 0,0 0 0,0 0 0,0 0 0,0 0 0,0 0 0,0 1 0,0-1 0,0 0 0,1 1 0,39 210 1998,-27-102-1972,1 130 0,-14-240-109,0 0 0,0 0 1,0 0-1,0 0 0,0 0 0,0 1 1,0-1-1,1 0 0,-1 0 0,0 0 0,0 0 1,0 0-1,0 0 0,0 1 0,0-1 0,0 0 1,0 0-1,0 0 0,0 0 0,0 0 0,0 1 1,0-1-1,0 0 0,0 0 0,0 0 1,0 0-1,0 0 0,0 0 0,0 1 0,-1-1 1,1 0-1,0 0 0,0 0 0,0 0 0,0 0 1,0 0-1,0 0 0,0 1 0,0-1 1,0 0-1,-1 0 0,1 0 0,0 0 0,0 0 1,0 0-1,0 0 0,0 0 0,0 0 0,-1 0 1,1 0-1,0 0 0,0 0 0,0 0 1,0 0-1,0 0 0,0 0 0,-1 0 0,1 0 1,-4-6-37,0-3-28,1 0 0,0 0-1,-2-11 1,1 0-71,-10-32-256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3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18300,'21'0'2568,"-36"20"322,-35 32-2280,-168 168-846,217-218 177,-1-1-1,0 1 1,0-1 0,1 1-1,-1-1 1,0 0 0,0 0 0,-4 2-1,5-3 39,1 0 0,0 0 0,0 0 0,0 0-1,0 0 1,-1 0 0,1 0 0,0 0 0,0 0 0,0 0-1,0 0 1,-1 0 0,1 0 0,0 0 0,0 0-1,0 0 1,0-1 0,0 1 0,-1 0 0,1 0 0,0 0-1,0 0 1,0 0 0,0 0 0,0 0 0,0 0-1,0-1 1,-1 1 0,1 0 0,0 0 0,0 0 0,0 0-1,0 0 1,0-1 0,0 1 0,0 0 0,0 0-1,0-1 1,2-13-714,25-58-1886,-14 41 1834,-2-1 1,8-35-1,-18 53 1038,-6 15 287,-8 20 341,9-11-736,1 0 0,0 0 1,1 0-1,0 0 0,0 0 0,1 1 1,1-1-1,0 1 0,0-1 0,1 0 1,0 1-1,1-1 0,0 0 0,1 0 0,0 0 1,0 0-1,1-1 0,0 1 0,1-1 1,0 0-1,1 0 0,-1 0 0,2-1 1,8 10-1,-6-8 81,-22-30-83,-27-70-29,27 57-112,-28-49-1,33 68 47,8 16 20,19 22 11,-8-15-184,0-1 0,0 1 0,1-2 0,1 1 0,-1-2 0,1 0 0,0 0 0,0-1 0,1-1 0,0 0-1,-1-1 1,1 0 0,17 0 0,25 1-167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4:50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 12395,'0'0'43,"0"0"0,0-1 0,0 1 0,0 0 0,0 0 0,0 0 0,0 0 0,0-1 0,0 1 0,0 0 0,0 0 0,0 0 0,0 0 0,0 0 0,0-1 0,0 1 0,0 0 0,0 0 0,1 0 0,-1 0 0,0 0 0,0-1 0,0 1 0,0 0 0,0 0 0,0 0 0,0 0 0,1 0 0,-1 0 0,0 0 0,0 0 0,0-1 0,0 1 0,1 0 0,-1 0 0,0 0 0,0 0 0,0 0 0,0 0 0,1 0 0,-1 0 0,0 0 0,0 0 0,0 0 0,1 0 0,8 8 1560,15 22 616,-12-14-1381,15 14-218,1-2-1,50 38 1,72 41-241,-46-35-876,-73-51-561,-32-20 770,-6 0-88</inkml:trace>
  <inkml:trace contextRef="#ctx0" brushRef="#br0" timeOffset="1">202 360 13163,'-19'0'1968,"7"0"-776,2 0-487,5-1 3199,10-5-2823,8 0-209,6-2-328,-2-2-256,8-2-552,2-2-400,1 0 592,1-2-112,-5-8-136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46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1 14323,'0'-1'3672,"1"12"-2807,0-5-717,-1-1 0,0 0 1,0 1-1,0-1 0,-1 0 0,0 1 1,0-1-1,0 0 0,0 0 0,-1 1 0,-3 5 1,-2 12 171,-3 21-74,2 0-1,-4 78 0,14 91-234,-2-193-6,0-13 1,0 0 0,0 1 0,0-1 0,1 1 0,1-1 0,3 13 0,-1-16 8,0-1 1,0 0-1,0 0 0,1 0 1,-1 0-1,1-1 1,8 4-1,-8-4-21,3 2 12,0-1 0,0 0 0,0-1 0,1 0 0,-1 0 0,1-1 0,-1 0 0,1-1 1,0 0-1,-1 0 0,10-1 0,7-4 170,1 0 1,32-12-1,12-3 269,-31 11-216,1 2 1,45-3-1,-31 6-199,1-2 1,66-16-1,-99 17-23,0 2 1,1 0-1,29 1 0,-48 2-5,1 0 0,-1 1 0,0 0 0,0 0-1,1 0 1,-1 0 0,0 0 0,0 1-1,0 0 1,0 0 0,-1 0 0,1 0 0,0 1-1,-1-1 1,0 1 0,1 0 0,-1 0-1,0 0 1,-1 0 0,1 1 0,0-1-1,-1 1 1,4 7 0,-4-5-2,0 1-1,0-1 1,-1 1-1,1 0 1,-1 0-1,-1 0 1,0-1-1,0 1 1,-1 10-1,-9 3 20,9-19 9,8-13-13,-1-1-12,0 0 0,0-1 0,-1 0 0,-1 0 0,0 0 0,3-27 1,4-14-13,13-75 9,-4 15 1,4-41-13,-23 64 78,-1 92-65,0 0 0,0 0 0,0 0 0,0 0 0,0 0 0,0 0 0,0 0 0,0-1-1,0 1 1,0 0 0,0 0 0,-1 0 0,1 0 0,0 0 0,0 0 0,0 0 0,0-1 0,0 1 0,0 0 0,0 0 0,0 0 0,0 0 0,0 0-1,0 0 1,-1 0 0,1 0 0,0 0 0,0 0 0,0 0 0,0 0 0,0 0 0,0 0 0,0-1 0,-1 1 0,1 0 0,0 0 0,0 0-1,0 0 1,0 0 0,0 0 0,0 0 0,-1 1 0,1-1 0,0 0 0,0 0 0,0 0 0,0 0 0,0 0 0,0 0 0,0 0 0,-1 0 0,1 0-1,0 0 1,0 0 0,0 0 0,0 0 0,0 0 0,0 1 0,0-1 0,0 0 0,0 0 0,0 0 0,0 0 0,-1 0 0,-9 9 3,6-5 2,-3 0 9,1-1 0,-1 1 0,0-1 0,0-1 0,0 1 0,0-1-1,-1-1 1,-11 2 0,-4-1 11,-34-3-1,-7 1-38,24 5-18,-1 2 0,1 1 1,-59 21-1,60-17 2,29-9 29,-1-1 0,1-1 1,-1 1-1,0-2 0,0 1 1,0-1-1,0-1 0,-16-3 0,-9-4-3,-41-14 0,5 1-27,52 16 15,-76-15-5,83 17 26,-1 2 1,1 0-1,-1 1 0,0 0 0,-14 2 0,23-1-28,-1 0 1,0 1-1,0-1 1,1 1 0,-1 0-1,1 1 1,0-1-1,-1 1 1,1 0-1,0 0 1,1 1-1,-1 0 1,1-1 0,-1 2-1,1-1 1,-7 9-1,20-22-602,-5 3 433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29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313 45 13907,'16'-12'1605,"16"-11"342,-10 13 2365,-50 43-490,10-11-3433,-28 35-132,3 1 0,-41 72 0,-59 136-650,123-229-2483,31-70 1685,3 0 295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30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19204,'1'0'129,"0"-1"1,-1 0-1,1 1 1,0-1-1,0 0 0,0 1 1,0-1-1,0 1 0,-1-1 1,1 1-1,0 0 1,0-1-1,0 1 0,0 0 1,0 0-1,0 0 0,0 0 1,0-1-1,0 2 1,1-1-1,-1 0 0,0 0 1,0 0-1,0 0 0,0 0 1,0 1-1,-1-1 0,3 1 1,-1 1 47,0 1-1,0-1 1,0 0 0,-1 1 0,1-1 0,-1 1 0,1-1-1,-1 1 1,1 4 0,6 17 53,-2 1 1,0 0-1,-2 0 1,-1 0-1,0 32 1,5 29 44,8 5-321,-9-53-1370,6 65 0,-15-85 892,-5-2-147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30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0 536 15555,'0'9'2409,"3"1"-1249,6-4-320,4-1 2297,8-5-1681,3 0-199,7-2-297,3-6-168,6-2-384,0 2-248,0-2-704,5 3-560,-8-2 896,2 5-184,-2 1-201</inkml:trace>
  <inkml:trace contextRef="#ctx0" brushRef="#br0" timeOffset="1">810 2 18004,'17'-2'2024,"-4"5"-1048,-7 7-375,-5 13 1455,-2 3-744,-5 13-463,-1 4-201,-2 7-272,-2 1-88,-1 2-128,4-2-104,1-10-304,1-2-112,2-10-592,1-5-433,0-10 1081,-3-4-224,0-5-312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31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2 605 19124,'-2'9'2081,"5"-3"-1145,3 0-368,8-4 1176,6-2-367,11-1-489,7-2-192,8-3-312,1 1-208,4-3-304,-1-2-208,-7-1-656,-7-2-401,-13-4 1065,-11-3-240,-12-13-264</inkml:trace>
  <inkml:trace contextRef="#ctx0" brushRef="#br0" timeOffset="0.49">3 1 19836,'8'15'2409,"9"4"-1601,10-3-256,7-6 1192,11-3-703,9-3-137,1-4-448,-1-1-240,1-6-608,-8-2-592,-7 2 792,-7 1-72,-14 2-169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32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 17956,'1'3'439,"0"0"0,0 0 1,0 0-1,-1 1 0,1-1 1,-1 0-1,0 0 0,0 1 1,0-1-1,-2 6 0,2 2 259,-1 18 364,0-19-783,0 0-1,1 0 0,1 0 0,0 0 0,3 17 1,-4-26-267,0-1 0,0 1 0,0-1 0,1 1 1,-1-1-1,0 1 0,0-1 0,0 1 0,0-1 1,1 1-1,-1-1 0,0 1 0,1-1 0,-1 0 1,0 1-1,1-1 0,-1 1 0,0-1 0,1 0 1,-1 1-1,0-1 0,1 0 0,-1 0 0,1 1 0,-1-1 1,1 0-1,-1 0 0,1 0 0,-1 0 0,1 1 1,-1-1-1,1 0 0,-1 0 0,1 0 0,-1 0 1,1 0-1,-1 0 0,1 0 0,-1 0 0,1-1 1,-1 1-1,1 0 0,-1 0 0,1 0 0,-1 0 1,1-1-1,-1 1 0,0 0 0,1 0 0,-1-1 1,1 1-1,0-1 0,21-23 381,-19 20-348,13-15 140,0-2-11,1 1 0,0 1 0,2 0 0,24-18 0,-41 35-170,-1 1 1,1 0 0,-1 0 0,1-1 0,0 1-1,0 0 1,-1 1 0,1-1 0,0 0-1,0 0 1,0 1 0,0-1 0,0 1-1,0 0 1,0 0 0,0-1 0,0 1-1,0 0 1,0 1 0,0-1 0,0 0-1,0 1 1,0-1 0,0 1 0,0-1 0,-1 1-1,1 0 1,3 2 0,-3-1-2,0 0 0,0 0 0,0 1 0,0-1 0,-1 1 0,1 0 0,-1-1 0,1 1 0,-1 0 0,0 0 0,0 0 0,-1 0 0,1 0 1,0 0-1,-1 0 0,0 0 0,0 0 0,0 3 0,-3 48 5,3-54-8,0 0 1,0 1-1,0-1 1,0 0-1,0 0 1,0 0 0,0 0-1,0 0 1,0 1-1,0-1 1,0 0-1,0 0 1,1 0-1,-1 0 1,0 1-1,0-1 1,0 0 0,0 0-1,0 0 1,0 0-1,0 0 1,0 0-1,1 1 1,-1-1-1,0 0 1,0 0-1,0 0 1,0 0-1,0 0 1,0 0 0,1 0-1,-1 0 1,0 0-1,0 0 1,0 0-1,0 0 1,1 0-1,-1 0 1,0 0-1,0 0 1,0 0-1,0 0 1,1 0 0,-1 0-1,0 0 1,0 0-1,0 0 1,0 0-1,0 0 1,1 0-1,-1 0 1,0 0-1,0 0 1,0 0 0,0-1-1,0 1 1,0 0-1,1 0 1,-1 0-1,0 0 1,0 0-1,0 0 1,0-1-1,0 1 1,0 0-1,11-10-1,-9 9-1,11-13-6,-5 5 12,0 1 0,0 0 0,0 1 0,1 0 1,0 0-1,1 1 0,11-6 0,-20 11-3,0 1-1,-1-1 1,1 1-1,0 0 1,0-1 0,0 1-1,0 0 1,1 0-1,-1 0 1,0 0-1,0 0 1,0 0 0,0 0-1,0 0 1,0 0-1,0 0 1,0 1-1,0-1 1,0 0 0,0 1-1,0-1 1,0 1-1,-1-1 1,1 1 0,0-1-1,0 1 1,1 0-1,-1 1 2,1 0-1,-1 0 1,0 0 0,0 1-1,0-1 1,0 0-1,0 0 1,0 1 0,0-1-1,-1 0 1,1 4-1,0 3-10,0 0 0,-1 0 0,0 0 0,-1 0-1,-1 13 1,-2-14-1263,1-16 347,0-15 128,2 6 238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32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 21341,'-4'10'2040,"1"1"-1336,4 8-288,6-8 1073,8 3-401,9-2-536,5-6-176,10-2-240,-1-1-88,2-2-128,-2-2-120,-10 1-240,-5 1-312,-16 5-729,-4 1 1193,-14-3-312,-8 4-80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32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 17476,'3'14'2072,"11"-5"-1016,4-8-399,16-1 1671,2-7-920,11-2-559,2 1-225,3-1-616,-5 1-464,-7 3 432,-3 5-136,-12-5-137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33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0 19412,'1'1'239,"0"0"-1,-1-1 1,1 1-1,0 0 1,0 0 0,-1 0-1,1 0 1,-1 0-1,1 0 1,-1 0 0,1 0-1,-1 0 1,0 0-1,1 1 1,-1-1-1,0 0 1,0 0 0,0 0-1,0 0 1,0 0-1,0 1 1,0-1 0,0 0-1,-1 2 1,-2 37 1026,3-40-1223,-63 323 1668,63-315-3329,6-15 1064,8-18 198,-1-8-177,1-7-150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3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23949,'0'-4'1849,"11"0"-1417,5 1-248,4 1 624,5 1-448,6-1-744,2 2-472,0 2 712,0 2-176,-11 0-193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33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 19716,'0'0'97,"1"0"-1,-1 0 0,1 1 0,-1-1 1,1 0-1,-1 1 0,1-1 1,-1 0-1,1 1 0,-1-1 0,0 1 1,1-1-1,-1 0 0,0 1 1,1-1-1,-1 1 0,0-1 1,1 1-1,-1-1 0,0 1 0,0-1 1,0 1-1,0 0 0,0-1 1,1 1-1,-1-1 0,0 1 0,0-1 1,0 1-1,0 0 0,-1-1 1,1 1-1,0-1 0,0 2 1,-4 27 1100,2-21-601,-2 14-18,3-17-516,-1 0 1,1 1 0,1-1-1,-1 1 1,0-1 0,1 1-1,0-1 1,1 1 0,-1-1-1,1 1 1,0-1 0,3 8-1,-3-12-56,0 1-1,0-1 0,1 1 1,-1-1-1,1 0 1,-1 1-1,1-1 0,-1 0 1,1 0-1,0 0 1,0 0-1,-1 0 0,1-1 1,0 1-1,0 0 1,3 0-1,37 4 14,-17-2-6,-13-1-12,-1 1 1,0 0-1,0 1 0,-1 0 0,1 1 0,-1 0 1,0 0-1,0 1 0,-1 1 0,13 10 0,-18-13 0,0 0-1,0 0 0,-1 0 0,1 0 1,-1 1-1,0-1 0,0 1 1,-1 0-1,1 0 0,-1 0 1,0 0-1,-1 1 0,1-1 0,-1 0 1,0 1-1,0-1 0,-1 1 1,1-1-1,-1 1 0,0-1 0,-1 1 1,0-1-1,-2 10 0,0-6-4,0 0-1,0-1 1,-1 0-1,-1 0 1,1 0-1,-1 0 1,-1 0-1,1-1 1,-1 0-1,-10 9 1,13-13-14,0 0 1,0 0-1,-1-1 0,1 1 1,-1-1-1,1 1 0,-1-1 1,0 0-1,0-1 0,0 1 1,0-1-1,0 1 0,0-1 1,-1 0-1,1-1 0,0 1 1,0-1-1,-1 0 0,1 0 1,0 0-1,-1-1 0,1 1 1,0-1-1,-6-2 1,7 1-12,-1 0 1,1 0-1,-1-1 1,1 1 0,0-1-1,0 0 1,0 0 0,0 0-1,1 0 1,-1 0-1,1-1 1,0 1 0,0-1-1,0 0 1,1 0 0,-1 1-1,-1-6 1,-2-9 26,0-1 0,-2-25 1,6 41-62,-5-56-215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33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15795,'10'-3'2321,"0"1"-1265,6 2-288,3 0 1625,8 0-961,3 2-224,6 3-415,2-2-113,1 1-544,-2 0-424,-2 0-473,-2-1 673,-6 3-216,-1-2-80</inkml:trace>
  <inkml:trace contextRef="#ctx0" brushRef="#br0" timeOffset="1">515 249 17780,'5'15'2488,"5"-5"-1455,5-8-465,5-1 2240,3-2-1752,0-8-231,2 1-545,1-8-256,-3 4-1080,-1 4 951,-8-2-159,-1 5-72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34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0 19868,'-1'7'918,"0"-1"0,0 0 0,-1 1 0,-3 8 0,2-8-746,1-1 1,0 1-1,0 0 0,1-1 1,0 1-1,-1 9 0,3-15-162,-1 1-1,0-1 0,0 1 0,1-1 0,-1 1 1,1-1-1,-1 0 0,1 1 0,-1-1 0,1 0 1,0 1-1,0-1 0,0 0 0,0 0 1,0 0-1,0 0 0,0 0 0,0 0 0,0 0 1,0 0-1,0 0 0,1 0 0,-1-1 0,0 1 1,1 0-1,-1-1 0,1 1 0,-1-1 0,0 0 1,1 1-1,-1-1 0,1 0 0,2 0 1,48 2 47,-40-2-77,-1 0 0,1 0 1,-1 1-1,23 5 1,-31-4 10,0-1-1,1 0 1,-1 1 0,0-1-1,0 1 1,0 0 0,0 0-1,-1 0 1,1 0 0,0 1 0,-1-1-1,0 1 1,1-1 0,-1 1-1,0 0 1,0 0 0,-1 0-1,1 0 1,0 0 0,1 6 0,-1-1 11,0-1 0,-1 1 0,0-1 0,0 1 0,-1-1 0,1 1 0,-2-1 0,1 1 0,-1-1 0,0 1 0,-1-1 0,0 1 0,0-1 0,0 0 0,-1 0 0,0 0 0,-8 12 0,8-14-17,0 0 1,0 0-1,-1 0 1,0-1 0,0 0-1,0 0 1,0 0-1,-1 0 1,1-1 0,-1 1-1,0-1 1,0 0-1,0-1 1,-1 1 0,1-1-1,-1 0 1,1-1-1,-1 1 1,0-1 0,1 0-1,-1 0 1,0-1 0,-9 0-1,11 0-47,0-1 0,0 0 0,1 0 0,-1 0 0,1 0 0,-1 0 0,1-1 0,-1 0 0,1 1 0,0-1 0,0 0 0,0-1 0,0 1 0,0 0 0,0-1 0,1 0 0,-1 0 0,1 0 0,0 0 0,0 0 0,-2-4 0,-11-31-353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34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15867,'12'0'2305,"8"0"-1033,1-2-528,8 0 2337,2-1-1497,10-3-655,-3 2-193,1-2-640,-5 0-560,-8 2 432,-6 1-72,-5 2-112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35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20116,'2'-3'1953,"8"-1"-1193,4 0-312,11-1 976,6 2-263,9 2-441,6 2-176,4 1-312,2 1-176,-8 1-448,-1 0-328,-8 2-721,-7 0 1153,-16-6-288,-12-2-152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35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0 355 17180,'2'24'1880,"15"-15"-968,4-8-368,11-1 1145,10-7-481,6-2-488,1-3-280,3-3-1024,-2 1-240,-1 5 648,-4-1-192,1 2-184</inkml:trace>
  <inkml:trace contextRef="#ctx0" brushRef="#br0" timeOffset="1">900 47 17716,'-1'-3'145,"0"1"0,-1 0 1,0 0-1,1 0 0,-1 1 0,0-1 1,0 0-1,0 1 0,0-1 0,-1 1 1,1 0-1,0-1 0,0 1 0,-1 0 1,1 1-1,-1-1 0,1 0 0,-1 1 1,1-1-1,-1 1 0,0 0 0,1 0 1,-1 0-1,1 0 0,-1 0 0,1 0 1,-1 1-1,-4 1 0,1-1-36,1 1-1,0 0 1,-1 1-1,1-1 1,0 1 0,0 0-1,0 0 1,1 1-1,-1-1 1,1 1-1,0 0 1,-4 5 0,0 2-28,1 0 0,1 0 1,0 1-1,1-1 1,0 1-1,0 0 0,1 1 1,1-1-1,0 1 1,1 0-1,-1 21 0,3-27-29,0 1-1,0-1 1,1 1-1,0-1 1,0 1-1,1-1 1,0 0-1,1 0 1,4 11-1,-4-14-5,-1 1-1,1-1 0,0 0 0,0 0 1,0-1-1,1 1 0,-1 0 1,1-1-1,0 0 0,0 0 1,0 0-1,0-1 0,1 1 1,-1-1-1,8 2 0,-1 0 24,1-2 0,1 0 0,-1 0 0,0-1 0,0 0 1,0-1-1,1-1 0,-1 0 0,0 0 0,0-2 0,0 1 0,0-1 0,22-9 0,-15 4 42,0-1 0,-1 0 0,0-1-1,-1-1 1,0-1 0,0 0 0,22-22 0,-34 29-88,0-1-1,-1 1 1,1-1 0,-1 0 0,0 0 0,-1 0-1,1 0 1,-1 0 0,-1-1 0,1 0 0,2-10 0,-4 13-29,-1-1 1,0 1-1,1 0 1,-2-1 0,1 1-1,0 0 1,-1-1 0,0 1-1,0 0 1,0 0 0,0-1-1,-1 1 1,0 0 0,0 0-1,0 1 1,0-1 0,0 0-1,-1 1 1,-5-6 0,1 2-105,-1 0 0,0 0 0,0 1 0,0 0 0,-1 0 0,0 1 0,0 0 0,-1 1 0,0 0 0,-10-3 0,4 2-97,-1 1-1,0 1 0,0 0 1,-1 1-1,-21 1 0,-3 2-236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37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8 17660,'2'-8'4583,"-3"25"-2718,-4 29-1040,3-30-702,-34 234 546,29-212-547,-10 60-271,15-83-33,1 0 0,0 0 1,2 0-1,2 22 0,4-16 14,7-11-72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32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269 16 20772,'4'-16'2800,"-7"18"-503,-15 27 77,10-15-2723,-72 119 874,-56 84-395,121-201-530,6-12-368,9-4 712,0 0 0,-1 0 1,1 0-1,0 0 1,0-1-1,-1 1 1,1 0-1,0 0 0,0 0 1,0 0-1,-1-1 1,1 1-1,0 0 0,0 0 1,0-1-1,0 1 1,0 0-1,-1 0 1,1-1-1,0 1 0,0 0 1,0 0-1,0-1 1,0 1-1,0 0 0,0-1 1,0 1-1,0 0 1,0 0-1,0-1 1,0 1-1,0 0 0,0-1 1,1-8-271,-1 0 0,1 0 0,4-15 0,8-14-536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32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18148,'1'0'166,"1"1"0,-1-1-1,0 0 1,0 0 0,0 1 0,1-1 0,-1 0-1,0 1 1,0 0 0,0-1 0,0 1 0,0 0 0,0-1-1,0 1 1,0 0 0,0 0 0,0 0 0,0 0 0,-1 0-1,1 0 1,0 0 0,-1 0 0,1 0 0,0 0 0,-1 0-1,1 0 1,-1 0 0,0 1 0,1-1 0,-1 2 0,10 49 1808,-8-35-1499,13 64 148,0-6-1620,9 128 0,-24-198 849,0 0 0,0 0 0,-1 0 0,1 0 0,-3 7 1,-1 2-456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33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21 461 17388,'-17'4'2264,"14"4"-1136,3-1-391,10-2 2247,6-5-1351,6 0-641,4-4-168,6-3-264,1-2-168,1 1-400,-1 1-352,-3-5-816,-3 4-449,-4 3 1233,-1-2-288,-5-4-296</inkml:trace>
  <inkml:trace contextRef="#ctx0" brushRef="#br0" timeOffset="1">498 15 19260,'9'-15'5795,"-7"24"-3673,-2-5-2096,2 19 171,-2 1 0,0-1 0,-1 1 0,-8 38 0,2-15-86,5-33-74,-2 15 52,1-1 0,2 0 1,2 38-1,-1-65-82,0 1 0,0 0 0,0-1 0,1 1 0,-1-1 0,0 1 0,1 0 0,-1-1 0,1 1 0,0-1 0,-1 1 0,1-1 0,0 0 0,0 1 0,0-1 0,0 0 0,0 0 0,0 1 0,0-1 0,0 0 0,3 1 0,-3-1 2,1-1 0,-1 0 0,0 0 0,1 0 0,-1 0 0,1 0 1,-1 0-1,0-1 0,1 1 0,-1 0 0,0-1 0,1 1 0,-1-1 0,0 1 0,0-1 0,1 0 0,-1 0 0,0 1 0,0-1 0,0 0 0,0 0 0,0 0 0,0 0 0,1-2 0,25-29 95,-2 0 0,-2-2 0,35-64 0,5-8-575,-55 94 83,13-19-672,-20 30 1012,0-1 0,-1 1 0,1-1-1,0 0 1,-1 1 0,1-1 0,-1 1 0,1-1 0,-1 0 0,0 1 0,0-1 0,0 0 0,0 1 0,0-1 0,0 0-1,-1-2 1,-1 1-442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16780,'-1'2'1872,"12"-1"-1072,6-2-360,8 1 905,2-2-305,6 1-584,3-1-504,0 1 168,-2 2-160,-1 2-176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33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9 151 19916,'-9'25'2345,"9"-1"-1257,2-1-424,5 0 1457,0-2-593,6 1-608,-3-4-344,1 1-816,0-3-432,-1-8-976,-2 3-33,1-11 1161,2-6-416,4-11-296</inkml:trace>
  <inkml:trace contextRef="#ctx0" brushRef="#br0" timeOffset="1">284 1 17828,'0'8'2456,"0"11"-1487,-4 4-449,1 3 2576,0 8-2215,-1 5-241,1 2-312,0 5-176,-1-4-408,1-2-232,1-9-633,0-5-199,-1-13 960,0-7-248,1-19-240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34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22533,'8'-6'440,"0"0"0,1 1 0,-1-1 0,1 2 0,0-1 0,1 1 0,-1 0 0,1 1 0,-1 0 0,11-1 0,-3 1-148,-1 1-1,1 1 1,-1 0 0,1 1 0,20 3 0,-32-3-271,0 1 0,1 0 0,-1 0 0,0 1 0,0-1 1,-1 1-1,1 0 0,0 1 0,-1-1 0,1 1 1,-1 0-1,6 5 0,-8-6-19,0 0 1,0 0-1,-1 0 1,1 0-1,-1 0 1,0 0-1,0 0 1,0 1-1,0-1 1,0 1-1,0-1 1,0 0-1,-1 1 1,1 0-1,-1-1 1,0 1-1,0-1 1,0 1-1,0-1 1,0 1-1,-1-1 1,1 1-1,-1-1 1,1 1-1,-1-1 1,-1 4-1,-2 2 27,0 1-1,-1-1 1,0 0-1,0 0 1,-1-1-1,-11 13 1,-46 38 259,39-37-141,6-6-24,13-12-92,0 0 0,1 1 0,0-1 0,-1 1 0,1 0 0,1 0 0,-1 1 0,1-1 0,-6 10 1,9-12-31,0-1 0,0 0 1,0 0-1,0 0 0,0 0 1,0 0-1,0 1 1,0-1-1,1 0 0,-1 0 1,0 0-1,1 0 1,-1 0-1,1 0 0,-1 0 1,1 0-1,0 0 1,-1 0-1,1 0 0,0 0 1,0 0-1,-1-1 1,1 1-1,2 1 0,26 18-5,-22-16 10,11 8-355,1-1 0,1-1 0,31 12 0,-44-20 31,0 0 1,0 0-1,0 0 0,0-1 0,0 0 0,0-1 0,0 1 0,1-1 0,-1-1 0,0 1 0,0-1 0,0-1 0,0 1 0,13-6 1,5-6-749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34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1 24613,'0'7'2025,"6"-1"-1545,2-3-216,5-2 760,3-1-336,4 0-688,2 0-320,0-1-712,-1 1-368,-4 0-2009,-3-2 2697,-7 2-481</inkml:trace>
  <inkml:trace contextRef="#ctx0" brushRef="#br0" timeOffset="1">1 161 21237,'1'19'2240,"15"-9"-1368,4-7-376,7-3 1273,2-6-641,5-2-608,-3-5-416,-3 1-1216,-1-2 1032,-11 0-248,-3 2-128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35.2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12 18884,'10'-11'3817,"-18"21"-1032,-12 16-1103,-110 157-112,-36 55-2767,159-228-1073,11-19 735,12-22-528,32-50-181,-18 31 995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35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3 15579,'0'0'77,"1"-1"-1,-1 1 1,0 0-1,1 0 1,-1 0-1,1-1 0,-1 1 1,0 0-1,1 0 1,-1 0-1,1 0 1,-1 0-1,1 0 1,-1 0-1,1 0 0,-1 0 1,0 0-1,1 0 1,-1 0-1,1 0 1,-1 0-1,1 0 1,-1 0-1,0 1 0,1-1 1,-1 0-1,1 0 1,-1 1-1,0-1 1,1 0-1,-1 0 0,0 1 1,1-1-1,-1 0 1,0 1-1,1-1 1,-1 0-1,0 1 1,0-1-1,1 1 0,-1-1 1,0 0-1,0 1 1,0-1-1,0 1 1,0-1-1,0 1 1,1-1-1,-1 1 0,0-1 1,0 0-1,0 1 1,0-1-1,-1 1 1,1 0-1,1 35 2335,-1-27-1729,2 34 19,2 1-1,1 0 1,3-1 0,24 81-1,-31-123-626,6 28-1710,-10-20 128,2-9 1455,1 0 0,-1 0-1,0 0 1,1 0 0,-1 0 0,0 0-1,1-1 1,-1 1 0,1 0 0,-1 0-1,0-1 1,1 1 0,-1 0-1,1-1 1,-1 1 0,1 0 0,-1-1-1,1 1 1,-1-1 0,0 0-1,-12-12-816</inkml:trace>
  <inkml:trace contextRef="#ctx0" brushRef="#br0" timeOffset="1">3 225 15779,'-3'-7'3721,"10"7"-2857,6 0 2369,2 1-1481,9-1-591,2 0-305,8-2-624,3-3-368,2 0-952,4-1 1696,-3-3-776,0 3-96,-4-1-160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36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0 23549,'-13'29'1872,"-3"2"-1455,3 2-201,3 0 520,3 0-392,4-6-816,1-1-465,4-7-703,1-6-264,-3-9 1240,-5-4-433,0-3-191</inkml:trace>
  <inkml:trace contextRef="#ctx0" brushRef="#br0" timeOffset="1">0 153 19404,'3'0'2169,"7"0"-1169,7-1-384,5-3 1176,4-2-439,5-4-881,2-3-504,3-1-1145,0-2 1121,-3 2-360,-3-1-232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36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1 19812,'-4'14'1913,"-4"8"-1457,-3 3-256,0 4 1168,2 4-920,1 1-144,2 1-304,0-2-96,2-6-384,0-4-200,2-9-424,-1-5 832,1-12-160,-3-8-225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36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16 19364,'3'-2'348,"0"0"0,0 0 0,0 1 0,0-1 0,0 1 0,0 0 0,1 0 0,-1 0 0,0 0 0,0 1 0,1-1 0,-1 1 0,1 0 0,-1 0-1,0 0 1,1 1 0,-1-1 0,5 2 0,8 1 505,-1 2-1,24 9 0,-30-11-811,6 3 41,-5-2-14,1 0-1,-1 0 1,0 1-1,0 0 1,14 11-1,-22-15-61,-1 1 0,1-1 0,0 1 0,-1-1-1,0 1 1,1 0 0,-1 0 0,0-1-1,0 1 1,0 0 0,0 0 0,0 0-1,-1 0 1,1 0 0,-1 0 0,1 1-1,-1-1 1,0 0 0,1 0 0,-1 0 0,0 0-1,-1 0 1,1 1 0,0-1 0,-1 0-1,1 0 1,-1 0 0,1 0 0,-1 0-1,0 0 1,0 0 0,0 0 0,0 0 0,-2 2-1,-13 19-151,11-17 28,1 0 1,0 0 0,0 0 0,-4 10 0,8-16 74,0 1 0,0-1-1,0 1 1,0-1 0,0 1 0,0-1-1,0 1 1,0-1 0,0 1 0,0-1 0,0 1-1,0-1 1,0 0 0,0 1 0,0-1-1,0 1 1,1-1 0,-1 1 0,0-1-1,0 1 1,1-1 0,-1 0 0,0 1-1,1-1 1,-1 1 0,0-1 0,1 0 0,-1 1-1,0-1 1,1 0 0,-1 0 0,1 1-1,-1-1 1,1 0 0,20 7-1099,-5-2 488,-14-3 642,-1-1 1,1 1-1,0 0 0,-1-1 0,1 1 0,-1 0 0,1 0 0,-1 0 0,0 0 0,0 0 0,0 1 0,0-1 0,0 0 0,0 0 0,-1 1 1,1-1-1,-1 1 0,1-1 0,-1 0 0,0 1 0,0 2 0,0 9 185,-1-1 0,-4 21 1,4-29-150,-1 9 208,-1-1 0,-1 1 1,0-1-1,-1 0 0,0 0 1,-1 0-1,-11 19 0,14-28-116,0-1 0,0 1 0,0 0-1,0-1 1,-1 0 0,1 0-1,-1 0 1,0 0 0,0 0-1,0-1 1,-5 3 0,6-4-38,-1 0 0,1 0 0,0-1 1,-1 1-1,1-1 0,-1 1 0,1-1 1,-1 0-1,0 0 0,1-1 0,-1 1 1,1-1-1,0 0 0,-1 0 0,1 0 1,-6-2-1,1-1-243,0 0-1,0-1 1,0 0 0,1 0 0,0-1 0,0 1 0,0-2 0,1 1 0,0-1-1,0 0 1,0 0 0,1 0 0,0-1 0,1 0 0,-1 0 0,-5-16-1,7 3-532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37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167 10 17916,'0'-1'176,"0"1"0,0 0-1,0-1 1,-1 1 0,1 0 0,0-1 0,0 1 0,0-1-1,0 1 1,0 0 0,0-1 0,-1 1 0,1 0 0,0-1-1,0 1 1,-1 0 0,1 0 0,0-1 0,0 1 0,-1 0-1,1 0 1,0-1 0,-1 1 0,1 0 0,0 0 0,-1 0 0,1-1-1,0 1 1,-1 0 0,1 0 0,-1 0 0,-5 12 2419,-1 31-1498,6-35-677,-7 46-465,2 1 0,3 0-1,5 83 1,-2-132-245,1-1-801,-2-7-237,-3-16 231,-4-5 162</inkml:trace>
  <inkml:trace contextRef="#ctx0" brushRef="#br0" timeOffset="1">0 130 19364,'0'-1'2049,"6"1"-1129,3 3-392,5 0 984,3-1-256,6 0-711,2-1-449,9-1-953,0-1-359,5-2 880,0-3-248,1 1-264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37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294 1 20332,'-6'5'1149,"0"-1"0,0 1 0,0-1 0,-12 6-1,-8 4 402,-13 11-453,-61 42-331,91-59-748,0-1 0,0 1 0,1 1 1,1-1-1,-1 1 0,1 1 0,1-1 1,-6 12-1,10-18-13,1-1 0,-1 1 0,1 0 0,0-1 0,0 1 0,0 0 0,0 0 0,1 0 0,-1 0 0,1 0 0,-1 0 0,1 0 0,0 0 0,1 0 0,-1 0 0,0 0 0,1 0 0,-1 0 0,1 0 0,0 0 0,0 0 0,0-1 0,1 1 0,-1 0 0,1-1 0,-1 1 0,1-1 0,0 1 0,0-1 0,0 0 0,0 0 0,0 0 0,1 0 0,-1 0 0,5 3 0,2-1-221,-1 0 1,1 0-1,0 0 0,1-1 1,-1-1-1,0 0 0,1 0 1,-1-1-1,1 0 0,10 0 1,-10-2-76,0 1 1,0-2 0,0 1-1,0-1 1,-1-1 0,1 0 0,-1 0-1,18-9 1,7-6-633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3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73 18860,'-8'-2'892,"1"1"-281,0-1 1,0 0-1,0 0 1,0-1-1,0 0 0,-11-6 1,19 8-498,-1 1 1,1-1-1,0 1 1,-1-1-1,1 1 0,0-1 1,-1 1-1,1 0 1,0-1-1,-1 1 0,1 0 1,0-1-1,-1 1 1,1 0-1,0 0 1,0 0-1,0 0 0,-1 0 1,2 0-1,269-34 1353,-235 30-1392,-25 2-93,-4 1 3,-1 1 1,1-1-1,0 1 0,11 1 0,-17-1 9,0 0 1,0 0-1,0 0 1,0 0 0,0 1-1,0-1 1,0 0-1,-1 1 1,1-1-1,0 0 1,0 1-1,0-1 1,-1 1-1,1 0 1,0-1-1,0 1 1,-1-1-1,1 1 1,0 0 0,-1 0-1,1-1 1,-1 1-1,1 0 1,-1 0-1,1 0 1,-1 0-1,0-1 1,1 1-1,-1 0 1,0 0-1,0 0 1,0 0-1,0 0 1,0 0 0,0 0-1,0 0 1,0 0-1,0 0 1,0 1-1,-6 19-40,0-2-1,-2 1 1,0-1 0,-1 0-1,-1 0 1,-13 18-1,-6 12 48,28-46-45,-97 193 399,67-108-3480,31-88 3102,0 0-1,0-1 0,0 1 1,0 0-1,0 0 0,0 0 1,0 0-1,0 0 0,0 0 1,0 0-1,0 0 0,0 0 1,-1 0-1,1 0 0,0 0 0,0 0 1,0 0-1,0 0 0,0 0 1,0 0-1,0 0 0,0 0 1,0 0-1,0 0 0,0 0 1,0 0-1,0 0 0,0 0 1,0 0-1,0 0 0,0 0 1,0 0-1,0 0 0,0 0 1,0 0-1,-1 0 0,1 0 1,0 1-1,0-1 0,0 0 1,0 0-1,0 0 0,0 0 1,0 0-1,0 0 0,0 0 1,0 0-1,0 0-53,-1-7-774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38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1 20628,'2'0'2305,"-4"10"-1417,-7 1-408,1 8 1641,-2 5-841,-2 5-688,2 2-192,2 2-256,1-1-64,4 1-200,0-3-128,1-4-584,2-5-392,0-9 1000,0-5-264,2-9-105</inkml:trace>
  <inkml:trace contextRef="#ctx0" brushRef="#br0" timeOffset="1">5 175 19044,'-5'3'2369,"11"0"-1353,3 0-400,7-4 1952,1-2-1167,7-3-921,5 0-440,4-4-1152,0 2 1728,0-2-744,-5 0-160,0 1-112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38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259 68 19572,'-13'21'2153,"2"5"-1505,-1 3-304,1 2 1656,1 1-1736,2 1-408,0 0-856,4 0-248,-2-5 912,0-3-288,2-7-273</inkml:trace>
  <inkml:trace contextRef="#ctx0" brushRef="#br0" timeOffset="0.5">40 31 22277,'21'-8'725,"0"2"1,1 1 0,0 1-1,0 0 1,0 2 0,26 0-1,-35 2-665,1 1-1,-1 0 0,0 1 0,0 1 0,1 0 0,-1 0 0,-1 2 0,1-1 0,-1 2 0,0-1 0,17 12 0,-24-14-58,-1 1 0,1 0 0,-1-1 0,0 2 1,0-1-1,0 0 0,0 1 0,-1 0 1,0 0-1,0 0 0,0 0 0,0 0 0,-1 1 1,3 7-1,-4-4 12,1-1-1,-1 1 1,0-1 0,-1 1 0,0-1 0,0 1 0,-1-1-1,0 1 1,-3 8 0,-2 5 31,-2 0-1,0-1 0,-1 0 1,-1-1-1,-1 1 1,-22 29-1,27-42-85,-1 0 0,0 0 0,0 0-1,0-1 1,-1 0 0,0-1 0,-1 1-1,0-2 1,0 1 0,0-1 0,0-1-1,-1 1 1,1-2 0,-1 1 0,-14 2 0,4-3-352,0 0 1,0-2-1,0 0 1,0-1-1,0-1 1,0-1-1,-20-5 1,10 1-286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4:21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312 36 15515,'1'-1'240,"0"0"0,-1 0 0,1 0-1,0 0 1,-1 0 0,1 0 0,0 0-1,-1-1 1,1 1 0,-1 0 0,0 0-1,1 0 1,-1 0 0,0-1 0,0 1-1,0 0 1,0 0 0,0-1 0,0 0-1,0 1-74,0 0 0,-1 1 0,1-1-1,-1 0 1,1 1 0,-1-1 0,1 1-1,-1-1 1,1 1 0,-1-1 0,0 1-1,1-1 1,-1 1 0,0 0 0,1-1-1,-1 1 1,0 0 0,0-1 0,1 1-1,-1 0 1,0 0 0,0 0 0,-4-1 135,0 1 0,0 0 0,0 0 0,0 0 0,0 0 0,0 1 0,-9 2 0,3 1-193,1 1 0,0-1-1,0 2 1,1-1 0,-1 1-1,1 1 1,0 0 0,1 0 0,-14 15-1,6-4-49,2 0 0,0 1 0,-18 33 0,19-29-27,1 2 0,2-1-1,0 1 1,-7 32 0,14-45-27,1 0 1,0 0-1,0 0 1,1 0-1,1 1 1,0-1-1,1 0 1,0 0-1,1 1 1,0-1-1,5 15 1,-6-23-12,1-1-1,-1 1 1,1-1-1,0 0 1,0 0-1,0 0 1,0 0-1,1 0 1,-1 0-1,1-1 1,-1 1-1,1-1 1,0 0-1,0 0 1,0 0-1,0 0 1,1 0-1,-1 0 1,0-1 0,1 0-1,-1 0 1,1 0-1,-1 0 1,1 0-1,0-1 1,-1 1-1,1-1 1,0 0-1,3-1 1,2 0-131,0 0 1,0-1 0,0 0-1,0 0 1,-1-1 0,1 0-1,-1-1 1,0 1-1,0-2 1,13-8 0,1-4-226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4:21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0 16155,'1'0'239,"1"0"-1,-1 1 0,1-1 1,0 1-1,-1-1 0,1 1 1,-1-1-1,1 1 0,-1 0 1,1-1-1,-1 1 0,0 0 0,1 0 1,-1 0-1,0 0 0,0 1 1,0-1-1,0 0 0,2 2 1,20 30 1985,-20-28-2093,6 9 138,0 1 0,-2 1 1,1 0-1,-2 0 0,0 0 0,-1 0 0,3 22 1,-4-13-46,-2 0 1,0 0-1,-2-1 1,-3 36-1,-6-2-136,-2-1 0,-3 0 1,-30 79-1,-52 110-3191,84-217 2825,-9 27-343,4-2-198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4:57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295 7 16868,'2'-1'226,"15"-5"3052,-13 8-1461,-8 8-717,-207 349 2530,204-346-3611,0 0-78,0 0-1,0-1 0,-1 0 1,0-1-1,-1 0 1,-1 0-1,-15 14 1,25-25 10,0 0-1,-1 1 1,1-1 0,0 0 0,0 0 0,-1 0 0,1 1 0,0-1 0,0 0 0,-1 0 0,1 0 0,0 1 0,-1-1-1,1 0 1,0 0 0,-1 0 0,1 0 0,0 0 0,-1 0 0,1 0 0,0 0 0,-1 0 0,1 0 0,0 0-1,-1 0 1,1 0 0,0 0 0,-1 0 0,1 0 0,0 0 0,-1 0 0,1 0 0,0 0 0,-1-1 0,1 1 0,0 0-1,0 0 1,-1 0 0,1-1 0,0 1 0,-1 0 0,1 0 0,0-1 0,0 1 0,0 0 0,-1-1 0,1 1 0,0 0-1,0 0 1,0-1 0,0 1 0,0 0 0,0-1 0,-1 1 0,1 0 0,0-1 0,0 1 0,0 0 0,0-1-1,0 1 1,0 0 0,0-1 0,1 1 0,-1-1 0,3-26-1393,18-35-248,-6 22 659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4:58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14051,'4'-6'490,"0"1"0,1 0 0,-1 0 0,1 1 0,8-6 0,-12 9-370,0 0 0,0 0 0,0 1 0,1-1 0,-1 0 0,0 1 0,1-1 1,-1 1-1,0 0 0,1-1 0,-1 1 0,1 0 0,-1 0 0,1 0 0,-1 0 0,0 0 0,1 0 0,-1 0 1,1 1-1,-1-1 0,0 0 0,1 1 0,-1-1 0,0 1 0,1 0 0,-1-1 0,0 1 0,0 0 0,0 0 1,1-1-1,-1 1 0,1 2 0,3 3 95,0 0 0,-1 0 0,0 0 0,0 0 0,-1 1 0,0 0 0,0 0 0,0-1 0,2 11 0,12 72 563,-12-58-510,2 3-1189,1 0-1,20 53 0,-25-76 359,-3-1-199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4:58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0 500 18900,'3'5'1936,"7"1"-1159,4 0-289,6-6 1104,6 0-400,10-3-504,1-3-175,4 1-361,0-3-184,1 0-705,-4-1-495,-5 1 968,-4 3-144,-9 1-192</inkml:trace>
  <inkml:trace contextRef="#ctx0" brushRef="#br0" timeOffset="1">632 1 19524,'5'1'2233,"-3"7"-1529,-3 4-312,1 10 1368,-4 8-896,-1 7-287,-2 6-385,1 5-128,-1-2-336,0-1-209,3-3-543,-3-8-328,2-12 968,3-8-232,2-12-168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4:59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 16452,'3'-4'494,"0"0"0,0 1 0,0-1 0,0 0 0,1 1 1,-1 0-1,1 0 0,0 0 0,0 0 0,0 1 1,0 0-1,0-1 0,0 1 0,1 1 0,-1-1 1,1 1-1,8-2 0,1 0-21,-1 1-1,1 1 1,0 0-1,26 2 1,-33-1-433,1 2-1,-1-1 1,0 1 0,-1 0-1,1 0 1,0 1 0,-1 0 0,1 0-1,-1 1 1,0 0 0,0 0-1,9 8 1,-13-10-30,0 0 0,0 0 0,0 0 0,0 0 0,-1 0 0,1 0 0,-1 0-1,0 1 1,1-1 0,-1 1 0,0-1 0,0 1 0,-1-1 0,1 1 0,0-1 0,-1 1 0,0 0 0,0-1-1,1 1 1,-1 0 0,-1 0 0,1-1 0,0 1 0,-1 0 0,1-1 0,-1 1 0,0-1 0,0 1-1,0-1 1,0 1 0,-1-1 0,1 0 0,0 1 0,-1-1 0,0 0 0,-2 3 0,-2 0 53,0 1 1,0-1 0,-1 0-1,1-1 1,-1 0 0,0 0-1,0 0 1,-9 3 0,9-5-41,1 1 0,-1 0 0,1 0 0,0 1 0,0 0-1,0 0 1,1 0 0,-1 1 0,1-1 0,-7 10 0,6-3-627,10-13-1332,14-16 105,-4 1 1061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4:59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1 18932,'1'0'157,"0"1"-1,0 0 1,1 0 0,-1-1 0,0 1-1,-1 0 1,1 0 0,0 0-1,0 0 1,0 0 0,-1 1-1,1-1 1,0 0 0,-1 0 0,1 0-1,-1 0 1,1 1 0,-1-1-1,0 0 1,0 1 0,1-1-1,-1 0 1,0 0 0,0 1 0,0-1-1,-1 3 1,-1 43 1722,1-43-1572,-11 99-17,-44 176-1,56-278-330,0-1 0,0 0 0,1 0-1,-1 1 1,0-1 0,0 0 0,0 0-1,0 0 1,0 1 0,0-1 0,0 0 0,0 0-1,-1 1 1,1-1 0,0 0 0,0 0 0,0 0-1,0 1 1,0-1 0,0 0 0,0 0-1,0 0 1,-1 1 0,1-1 0,0 0 0,0 0-1,0 0 1,0 0 0,-1 0 0,1 1-1,0-1 1,0 0 0,0 0 0,0 0 0,-1 0-1,1 0 1,0 0 0,0 0 0,-1 0 0,1 0-1,0 0 1,0 0 0,0 0 0,-1 0-1,1 0 1,0 0 0,0 0 0,-1 0 0,-5-13-714,-4-28 160,9 38 407,-6-31-554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4:59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 18156,'6'-8'575,"1"1"0,0-1 0,0 2-1,0-1 1,1 1 0,0 0 0,1 0 0,-1 1 0,1 0 0,0 1 0,16-6-1,-14 6-323,0 1-1,1 0 0,-1 0 1,1 1-1,-1 1 0,1 0 1,0 1-1,-1 0 1,21 3-1,-29-3-227,-1 0 1,0 1-1,1-1 1,-1 1-1,0-1 1,0 1-1,0 0 1,0 0-1,0 0 1,0 0-1,0 0 1,0 1-1,0-1 1,0 0-1,0 1 1,-1-1-1,1 1 1,-1 0-1,1 0 1,-1 0-1,1 0 1,-1 0-1,0 0 1,0 0-1,0 0 1,0 0-1,-1 0 1,1 0-1,-1 1 1,1-1-1,-1 0 0,0 0 1,1 1-1,-1-1 1,0 0-1,-1 1 1,1 2-1,-2 3 39,0 0 0,0 0-1,-1 0 1,0 0-1,0 0 1,-1 0 0,0-1-1,-9 13 1,3-6-29,0-1-1,-1-1 1,0 0 0,-1 0-1,-1-1 1,0-1 0,0 0-1,-1 0 1,-18 9 0,34-20-35,0 1 0,0 1 0,0-1 0,0 0 0,0 0 0,0 1 0,0-1 0,0 1 0,0 0 0,-1 0 0,1-1 0,0 1 0,3 3 0,30 17 47,-32-19-38,12 9 61,-1 1 0,-1 0 0,0 1 0,-1 1 0,0 0 0,-1 1 0,14 23 0,-10-17 88,-13-18-134,23 30 75,-24-32-89,0 0-1,0 0 1,0 1 0,1-1-1,-1 0 1,0 0-1,1 0 1,-1 0 0,1-1-1,-1 1 1,1 0-1,-1-1 1,1 1-1,0-1 1,-1 1 0,1-1-1,0 0 1,-1 1-1,1-1 1,1 0-1,-2 0-21,-1-1-1,0 1 0,1 0 0,-1 0 1,0 0-1,0-1 0,1 1 0,-1 0 1,0 0-1,0 0 0,0-1 0,1 1 0,-1 0 1,0-1-1,0 1 0,0 0 0,0 0 1,1-1-1,-1 1 0,0 0 0,0-1 0,0 1 1,0 0-1,0-1 0,0 1 0,0 0 1,0-1-1,0 1 0,0 0 0,0 0 1,0-1-1,0 1 0,0 0 0,-1-1 0,1 1 1,0 0-1,0-1 0,0 1 0,0 0 1,0 0-1,-1-1 0,1 1 0,0 0 1,-1-1-79,1 0 0,0 0 1,-1 1-1,1-1 1,-1 0-1,1 1 1,-1-1-1,1 1 1,-1-1-1,1 1 0,-1-1 1,1 1-1,-1-1 1,0 1-1,1-1 1,-1 1-1,0 0 1,-1-1-1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3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19164,'11'4'2137,"6"-1"-1481,8-1-280,2-1 960,9-1-1320,5-1-80,-5-2 96,3 4-160,2-6-232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00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17132,'0'3'278,"0"-1"0,0 0 0,0 0 0,1 0 1,-1 0-1,1 0 0,0 0 0,-1 0 0,1 0 1,0 0-1,0 0 0,1 0 0,-1 0 0,0 0 1,0-1-1,1 1 0,-1 0 0,1-1 0,0 1 1,-1-1-1,1 0 0,0 0 0,0 1 0,0-1 1,0 0-1,0-1 0,0 1 0,0 0 0,4 0 1,6 2 71,0-1 1,1 0-1,-1-1 1,15 0-1,-15 0-71,-5-1-284,128 5 898,-47-4-5762,-95-4 2906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01.3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15 17004,'-9'23'1760,"9"-6"-880,3-3-264,8-1 1017,6-7-185,9-3-312,4-3-168,3-7-215,5-5-185,-1-2-488,2 1-584,-4-1 496,0 1-104,-1-5-184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01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4 18084,'1'0'177,"0"-1"-1,0 1 1,0-1 0,0 1 0,0 0 0,0-1-1,0 1 1,0 0 0,0 0 0,0 0 0,0 0-1,0 0 1,0 0 0,0 0 0,2 1 0,-3-1-106,1 0 0,-1 0 0,0 1 0,0-1 0,1 0 0,-1 1 0,0-1 0,0 0 0,0 1 0,0-1 0,1 0 0,-1 1 1,0-1-1,0 0 0,0 1 0,0-1 0,0 0 0,0 1 0,0-1 0,0 1 0,0-1 0,0 0 0,0 1 0,0-1 0,0 0 0,0 1 1,-1-1-1,1 0 0,0 1 0,-19 34 2002,13-24-2075,-145 278 794,120-227-2336,28-60 155,4-9 854,4-13-51,2-10-336</inkml:trace>
  <inkml:trace contextRef="#ctx0" brushRef="#br0" timeOffset="1">166 14 13755,'1'-1'209,"1"0"1,-1 1 0,0-1-1,1 0 1,-1 1-1,1-1 1,-1 1-1,1-1 1,-1 1 0,1-1-1,-1 1 1,1 0-1,1 0 1,-2 0-83,0 1 1,0-1-1,-1 0 1,1 1-1,0-1 0,-1 0 1,1 1-1,0-1 1,-1 1-1,1 0 1,0-1-1,-1 1 0,1-1 1,-1 1-1,1 0 1,-1-1-1,0 1 1,1 0-1,-1 0 1,0-1-1,1 1 0,-1 0 1,0 0-1,0-1 1,0 1-1,1 2 1,14 108 4343,3 11-3296,-11-88-1087,-5-21-220,1 1-1,0-1 1,0 1 0,2-1 0,0 0 0,8 16 0,-12-39-489,-7-9 316,-4 1-119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02.1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18116,'2'3'2152,"4"-2"-1079,4 1-409,3-2 1264,4 0-360,1-2-495,1-2-249,3 1-792,-4-2-720,-6-4 664,-2-3-128,-6-2-152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11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16916,'3'-24'4918,"-3"18"-1757,1 18-1720,2 159-640,0-19-1510,-3-145-525,0-15 976,-2-18-5,1-3-161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12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 20596,'-3'7'1969,"3"0"-1217,3 0-304,4-1 1024,3-2-327,7-2-409,3-2-128,5-2-240,-1-2-64,5-3-80,-4-2-48,0 3-280,-1-1-224,-7 4-944,-4 1 1144,-4 0-192,-1 2-120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16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 57 12091,'26'-47'2772,"-21"37"1772,-11 27-3742,0 1 1,-15 25 0,-6 15-397,-73 249 251,89-261-596,1 0 1,3 1-1,2 0 0,1 86 1,5-123-63,0-1 0,0 0-1,0 1 1,1-1 0,1 0 0,0 0 0,0 0 0,7 12-1,-8-18 39,0 1 0,0 0 0,1-1-1,-1 0 1,1 0 0,0 0 0,0 0 0,1 0-1,-1 0 1,0-1 0,1 0 0,0 0 0,-1 0-1,1 0 1,0 0 0,0-1 0,0 1 0,0-1-1,0 0 1,0-1 0,6 2 0,28-5 89,3-7 49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16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0 16556,'3'0'257,"-1"1"0,0-1-1,0 1 1,0-1 0,1 1 0,-1 0 0,0 0 0,0 0 0,0 0 0,0 0 0,0 0 0,-1 0 0,3 3 0,23 23 1479,-19-19-1190,6 8-297,0 2-1,0 0 0,-2 1 1,0 0-1,-2 0 0,0 1 0,-1 1 1,-1 0-1,-1 0 0,0 0 0,-2 1 1,-1 0-1,0 0 0,-2 0 1,0 29-1,-3-5-133,-3-1 1,-1 0-1,-2 0 0,-3 0 0,-1-1 1,-25 64-1,-72 133-2029,71-164 1384,16-36 20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18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35 15219,'4'-2'6047,"7"0"-3320,25-2-1245,49-3-571,-81 5-840,-10-1-31,-9-2 5,-186-5 233,221 16-197,17 1-114,-19-5 29,1-1 0,-1-1-1,19-3 1,-37 3 5,0 0 0,0 0 0,0 0 0,0 0 0,0 0 0,0 0 0,0 0-1,0 0 1,0 0 0,0 0 0,0 0 0,0 0 0,0 0 0,0-1 0,0 1 0,-1 0 0,1 0 0,0 0 0,0 0 0,0 0 0,0 0-1,0 0 1,0 0 0,0 0 0,0 0 0,0 0 0,0-1 0,0 1 0,0 0 0,0 0 0,0 0 0,0 0 0,0 0 0,0 0-1,1 0 1,-1 0 0,0 0 0,0 0 0,0 0 0,0-1 0,0 1 0,0 0 0,0 0 0,0 0 0,0 0 0,0 0 0,0 0 0,0 0-1,0 0 1,0 0 0,0 0 0,0 0 0,1 0 0,-1 0 0,0 0 0,0 0 0,0 0 0,0 0 0,0 0 0,0 0 0,-7-3 13,-2 2-326,0 1 0,0 0 0,0 0 0,1 1 0,-1 0 0,0 0 0,0 1 0,-12 4 0,16-4-221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06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1 14259,'13'11'3046,"46"58"-397,86 78 1,35 40-1500,-68-58-839,70 89 55,-175-212-100,-13-18-21,4 9-162,0-1 0,0 1 0,0 0 0,-1-1 0,1 1 0,-1 0 0,-4-3-1,4 6-51,-1 0 0,1 0 0,-1 0-1,0 0 1,1 1 0,-1-1-1,1 1 1,-1 0 0,1 0-1,-6 3 1,-13 3-16,-353 60 77,373-67-93,-22 5 18,-33 1 0,49-6-9,1 0 0,-1 0 0,0-1-1,0 0 1,0-1 0,0 0 0,1 0 0,-9-3 0,1-2-3,6 3 0,0 0 0,0 0 0,0 1-1,-1 0 1,1 1 0,-1 0 0,-13-1 0,17 3-1,0 2 13,5-1 2,2-6-12,-1 0 0,0 0 0,1 0 0,-2 0 0,1 0 0,-2-7 0,1-2-14,-19-144-259,9-311-154,11 468 421,-1-9 2,1 13-21,1 17-22,1-6-32,2 13-1080,-4-27 1096,0 1 0,0 0 0,0-1 0,0 1 0,1-1 0,-1 1 0,0 0 0,0-1 0,0 1 0,0-1 0,1 1 0,-1-1 0,0 1 0,1-1 0,-1 1 0,0-1 0,1 1 0,-1-1 0,1 0 0,-1 1 0,0-1 0,1 0 0,-1 1 0,1-1 0,-1 0 0,1 1 0,1-1 0,3-1-479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4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4 16852,'18'-4'2048,"-9"4"-1040,-6 1-384,-12 8 1337,-7 3-585,-7 8-400,-7 3-240,-4 9-407,-2 6-81,-6 2-176,1-1-64,2 2-168,3-2-185,2-9-671,2-4-328,7-19 1040,0-9-232,12-15-176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43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11394,'4'4'8638,"-4"-3"-8484,2 17 2029,-3 24-1951,3 572 1092,4-677-1427,6-116 110,3-199 431,-18 358-222,-1 32-82,-2 31-30,-6 104-84,-7 157-313,19-300 76,1-7 53,2-21-46,1-40-17,-20-316 419,18 519-1937,0-39 1728,13 325 108,-17-471-1446,2 30 1107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08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35 10858,'-1'-1'260,"0"1"0,0-1 0,0 0 0,0 1-1,0 0 1,0-1 0,0 1 0,0 0 0,0-1-1,0 1 1,0 0 0,0 0 0,0 0-1,0 0 1,0 0 0,0 0 0,0 0 0,0 0-1,0 0 1,-1 1 0,1 0-85,1-1 1,0 1-1,-1 0 1,1-1-1,0 1 1,-1 0-1,1-1 0,0 1 1,0 0-1,0 0 1,-1 0-1,1-1 1,0 1-1,0 0 0,0 0 1,0-1-1,0 1 1,1 0-1,-1 0 1,0-1-1,0 1 0,0 0 1,1 0-1,-1-1 1,1 2-1,-1-2-123,0 1 0,1-1-1,-1 0 1,0 0 0,0 1-1,1-1 1,-1 0 0,0 0-1,0 0 1,1 0 0,-1 1 0,0-1-1,0 0 1,1 0 0,-1 0-1,0 0 1,1 0 0,-1 0-1,0 0 1,1 0 0,-1 0 0,0 0-1,0 0 1,1 0 0,-1 0-1,0 0 1,1 0 0,-1 0-1,0 0 1,0 0 0,1-1 0,-1 1-1,0 0 1,1 0 0,-1 0-1,0 0 1,0 0 0,1-1-1,-1 1 1,0 0 0,0 0 0,0-1-1,1 1 1,-1 0 0,0 0-1,0-1 1,0 1-24,1-1 0,-1 1 0,0 0 0,1-1 0,-1 1 0,0 0 0,1-1 0,-1 1-1,0 0 1,1 0 0,-1-1 0,0 1 0,1 0 0,-1 0 0,1 0 0,-1 0 0,0 0 0,1-1 0,-1 1 0,1 0 0,-1 0 0,1 0 0,-1 0-1,0 0 1,1 0 0,-1 0 0,1 1 0,-1-1 0,1 0 0,-1 0 0,0 0 0,1 0 0,-1 0 0,1 1 0,-1-1 0,0 0 0,1 1 0,1 1-16,-1 0 0,0-1 0,1 1 0,0 0 0,-1-1 0,1 1 0,0-1 0,0 0 0,-1 0 0,1 1 0,0-1 0,0 0 0,1-1 0,-1 1 0,4 1 0,38 4 154,-15-3-82,7 3-71,40 1 0,-45-6-17,-1 0 0,1-2 0,-1-2 1,40-8-1,-32 6 15,0 1 0,0 1 0,41 3 1,-35 1 11,12-4-56,-33 1 55,35 2 0,-35 1-32,44-5 0,-44 1 9,0 2-1,23 1 1,-27 0-7,0 0 1,33-5-1,-36 2 4,1 1 0,0 1 0,0 1 0,17 1 0,-11 1 10,0-1 0,0-1 0,26-4 0,-19 1-15,31 2 1,-3 5 13,-37-1 2,0-2 0,1 0 0,28-3 0,-7-2-24,54 3 0,36-3-14,197-17 43,-250 15-25,-59 4 7,0 0 1,0 2-1,0 0 1,26 4 0,-3 1 1,-1-2-1,1-2 1,45-5 0,15 0 3,68-5 48,-82 5-70,-70 5 23,1 2 0,32 6 0,14 3 3,10-4-4,-3 1-11,0-3 1,147-8-1,-145-2 5,0 4 0,90 10 0,-69-3 5,77-1-188,-133-2 138,-32-3 48,1 1-1,-1-2 0,1 1 1,0-1-1,-1-1 0,1 0 1,-1 0-1,14-4 0,-9 0-9,-1 1 1,1 1-1,0 0 0,0 1 0,0 0 1,1 1-1,-1 1 0,26 2 0,-21 0 15,0-1 0,0-1 0,20-3 0,-21 1-3,0 1-1,0 1 0,30 4 1,2 2 1,0-2 1,0-2 0,76-7-1,28 7-75,-51 2-296,-171-4-3461,41 1 3081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09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34 13523,'4'-4'1278,"-1"0"0,1 0 1,-1 0-1,6-9 0,-6 8 866,-8 18 1063,-2 3-2925,-171 337 549,173-342-817,-11 32-550,15-38-622,11-29-446,44-124-2898,-37 99 3522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09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20 15611,'1'-2'281,"1"0"0,0 0 0,-1 0 0,1 0-1,0 1 1,0-1 0,0 1 0,0-1-1,4-1 1,-6 3-221,0 0 0,1 0 0,-1 0 0,0 0 0,1 0 0,-1 0 0,0 0 0,1 0 0,-1 0 0,0 0 0,1 0 0,-1 0 0,0 0 0,1 0 0,-1 0 0,0 0 0,0 0-1,1 0 1,-1 1 0,0-1 0,1 0 0,-1 0 0,0 0 0,0 1 0,1-1 0,-1 0 0,0 0 0,1 1 0,3 17 1552,-2 95 1101,1 12-1782,-2-104-905,2-1 0,1 0 0,0 0 0,8 21 0,-10-35-141,-2-4 18,1 0 0,-1-1 0,1 1 0,0 0 0,-1-1 0,1 1 0,0 0 0,0-1 0,0 1 0,0-1 0,3 3 0,-19-29-376,3 8 198</inkml:trace>
  <inkml:trace contextRef="#ctx0" brushRef="#br0" timeOffset="1">3 231 18716,'-2'-2'1848,"3"2"-1079,2 0-273,7 2 904,3 1-224,4-3-504,3-2-256,2-5-512,3 0-416,0-6 464,-5 0-152,-4-3-72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11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0 174 14419,'1'0'204,"-1"1"-1,1-1 1,-1 0 0,1 0 0,0 1-1,-1-1 1,1 0 0,-1 1-1,1-1 1,-1 0 0,0 1-1,1-1 1,-1 1 0,1-1-1,-1 1 1,0-1 0,1 0-1,-1 1 1,0 0 0,0-1 0,1 1-1,-1-1 1,0 1 0,0-1-1,0 1 1,0-1 0,0 1-1,1 0 1,-1-1 0,0 2-1,5 22 1178,-5-23-1300,14 56 1448,-13-53-1476,0 0 1,1 0-1,-1 0 1,1-1-1,0 1 0,0-1 1,0 1-1,1-1 1,-1 0-1,1 0 1,0 0-1,4 4 1,-6-7-27,1 1 0,0 0-1,-1-1 1,1 1 0,0-1 0,-1 0 0,1 1 0,0-1 0,0 0 0,0 0 0,-1 0 0,1 0 0,0 0 0,0-1 0,-1 1 0,1-1 0,0 1 0,-1-1 0,1 1 0,0-1 0,-1 0 0,1 0 0,-1 0 0,1 0 0,-1 0 0,1 0 0,-1 0 0,0 0 0,1-1 0,0-1 0,6-5 128,0-1 0,-1 0 0,7-12 0,-14 21-151,38-61 718,27-39 290,-64 99-997,0-1 0,0 1 0,0 0 0,0 0 1,0-1-1,0 1 0,0 0 0,1 0 0,-1 0 1,1 0-1,2-1 0,-4 2-12,0 0-1,1 0 1,-1 0 0,0 0-1,1 0 1,-1 0-1,0 0 1,1 0 0,-1 0-1,0 0 1,1 0 0,-1 0-1,0 1 1,1-1 0,-1 0-1,0 0 1,1 0 0,-1 0-1,0 1 1,0-1 0,1 0-1,-1 0 1,0 0 0,0 1-1,1-1 1,-1 0 0,0 1-1,0-1 1,0 0-1,1 0 1,-1 1 0,0 0-1,2 3 2,-1 1 0,0 0 0,0 0 0,0 0-1,0 8 1,-1-3-6,1-6 1,1 21 12,1 0 0,10 37 0,-12-61-11,-1 0 0,0 0 0,0 0 0,1 0 1,-1 0-1,1 0 0,-1 0 0,1 0 0,-1-1 0,1 1 0,0 0 0,-1 0 0,1 0 0,0-1 0,0 1 0,-1 0 0,2 0 0,-1-1 3,-1 0 0,1 0 0,-1 1 0,1-1 0,-1 0 0,1 0 0,0 0 0,-1 0 0,1 0 0,-1 0 0,1-1 0,0 1 0,-1 0 0,1 0 0,-1 0 0,1 0-1,-1-1 1,1 1 0,-1 0 0,1 0 0,0-2 0,2 0 14,-1 0-1,1-1 0,-1 1 0,0-1 0,0 0 1,0 0-1,0 0 0,2-4 0,14-36 292,24-82 0,-26 70-29,-9 40-190,-5 22-176,-3 29-578,1-30 449,-5 49-2442,6-69 2006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12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16780,'3'-2'520,"0"-1"0,0 1 1,0-1-1,-1 0 0,1 1 1,-1-1-1,0 0 1,0-1-1,3-5 0,1 3 1810,-3 11-1392,-1 16-407,-5 10 52,-11 50 1,8-57-347,2 0-1,1 1 1,0-1 0,2 29 0,1-51-226,0-1 1,0 1-1,0 0 1,1 0 0,-1 0-1,0 0 1,1-1 0,-1 1-1,1 0 1,0 0-1,0-1 1,-1 1 0,1-1-1,0 1 1,1-1-1,-1 1 1,0-1 0,0 1-1,0-1 1,1 0-1,-1 0 1,1 0 0,-1 0-1,1 0 1,-1 0-1,1 0 1,0 0 0,1 0-1,0 0-10,1-1 0,-1 0-1,0 1 1,0-1 0,0-1-1,0 1 1,1 0 0,-1-1-1,0 0 1,0 1 0,0-1-1,0 0 1,0-1 0,0 1-1,-1-1 1,5-1 0,2-4-168,1 0 0,-1 0 1,-1-1-1,10-11 0,-14 15-265,0-1-1,0 0 1,0 0-1,-1 0 0,1-1 1,-1 1-1,0-1 0,-1 0 1,3-9-1,-5 5-397,-5 4-128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13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33 18716,'-7'7'2016,"7"5"-1135,4-1-297,8-3 1096,4 0-280,8-5-487,6-2-153,2-2-288,2-5-136,-4-4-424,-1-3-352,-5 0 176,-4 1 160,0-3-80,-8 2-136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01.2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2427 10634,'0'0'143,"0"0"0,-1 0 0,1 0 0,0 0 0,-1 0 0,1 0-1,0 0 1,-1 0 0,1 0 0,0 0 0,-1 0 0,1 0 0,0 0 0,-1 0 0,1 0-1,0 0 1,-1 0 0,1 1 0,0-1 0,-1 0 0,1 0 0,0 0 0,0 0-1,-1 1 1,1-1 0,0 0 0,0 0 0,-1 1 0,1-1 0,0 0 0,0 0 0,0 1-1,-1-1 1,1 0 0,0 1 0,0-1 0,0 0 0,0 0 0,0 1 0,0-1-1,0 1 1,-1-1-82,1 1-1,0-1 0,0 1 1,0-1-1,0 0 0,0 1 1,0-1-1,0 1 0,0-1 1,0 1-1,0-1 0,0 1 1,0-1-1,0 1 0,0-1 1,0 0-1,0 1 0,0-1 1,1 1-1,-1-1 0,0 0 1,0 1-1,0-1 0,1 1 1,-1-1-1,0 0 0,1 1 1,-1-1-1,0 0 0,1 1 1,-1-1-1,0 0 0,1 0 1,-1 1-1,1-1 0,-1 0 1,0 0-1,1 0 1,-1 0-1,1 1 0,-1-1 1,1 0-1,-1 0 0,1 0 1,-1 0-1,0 0 0,1 0 1,-1 0-1,1 0 0,-1 0 1,1-1-1,-1 1 0,1 0 1,-1 0-1,0 0 0,1 0 1,0-1-1,4-1 142,-1-1 1,1 0-1,-1 0 0,1-1 1,-1 1-1,0-1 0,3-4 0,8-6 183,-4 5-301,0 0 0,1 1-1,0 0 1,1 1 0,0 0-1,0 1 1,0 1 0,22-6 0,-14 5-71,0-1 0,0 0 1,-1-2-1,0 0 0,0-1 1,-1-1-1,27-20 0,101-91 78,-142 119-91,1 0 0,-1 0 0,0 0 0,1 1 0,0 0 0,-1 0 0,1 0 0,0 1 0,0 0 0,0 0 0,0 0 0,0 1 0,11 1 0,27-5 72,-38 3-61,0-1-1,0 0 1,0 0 0,0 0-1,0-1 1,-1 0 0,10-7 0,36-30 7,-25 17 10,15-5-1,1 2-1,1 1 1,51-20 0,-9 3 2,-58 30-20,-1 0 0,2 3 0,-1 0 0,32-5 0,-37 7 50,0 0 0,-1-1-1,22-12 1,13-6 80,-20 14-19,41-10 1,-9 4-57,-55 13-53,-1 0-1,0 0 0,0-2 1,-1 1-1,0-1 0,0-1 1,-1 0-1,0-1 0,0 0 1,0 0-1,10-15 0,9-6-13,2 2-1,0 1 1,61-39 0,-67 49 22,9-4-14,1 2 0,75-30 1,-39 19-4,-42 17 1,1-1-1,-2-1 0,46-33 1,-38 23-20,0 2 0,59-27 0,-57 30 38,8-1-16,54-17 0,-39 16-3,-48 17 3,-1-2 0,0 1 0,16-14 0,-8 7 1,46-38 24,7-3-66,-36 22 16,-17 14 38,-12 11-16,14-12 9,0 0 1,2 2-1,-1 1 0,31-16 0,80-20-4,-97 40-1,-1-1-1,-1-2 0,39-23 0,-43 16 1,-1-1-1,-1-1 1,-2-2 0,32-35-1,-48 50 1,0 1 0,17-11 0,5-5-12,-12 9 10,45-26-1,6 15 41,-54 18 6,-12 7-14,0-1-1,0 1 0,0-1 0,-1 0 1,0-1-1,5-4 0,-5 4 164,-1 0 0,1 1-1,0 0 1,0 0 0,0 1 0,7-4-1,-10 3 73,-2 3-267,1 1-1,-1-1 1,0 0 0,1 1-1,-1-1 1,0 0-1,1 1 1,-1-1 0,1 1-1,-1-1 1,1 1-1,-1-1 1,1 1 0,-1-1-1,1 1 1,0-1-1,1 0-2,0 0 0,0 0 0,1-1 0,-1 1 0,1 1 0,-1-1 0,1 0 1,0 1-1,-1-1 0,1 1 0,0 0 0,-1 0 0,1 0 1,0 0-1,-1 0 0,5 2 0,-5-3 1,0 1-1,0-1 1,0 1-1,0-1 1,0 0 0,0 1-1,0-1 1,0 0-1,-1 0 1,1 0-1,0-1 1,-1 1 0,1 0-1,0-1 1,-1 1-1,0-1 1,1 1 0,1-4-1,14-11 8,-12 12-15,0 0 1,0 0 0,0-1 0,-1 0 0,5-5-1,-6 6 8,0 0 0,0 1 0,0-1 0,0 1 0,0 0 0,1 0-1,0 0 1,0 0 0,-1 0 0,2 1 0,-1 0 0,0 0-1,5-2 1,1 3-8,-10 1 9,0 0 1,0 0 0,1 0-1,-1 0 1,0 0 0,0 0 0,0 0-1,0 0 1,0 0 0,1 0 0,-1 0-1,0 0 1,0 0 0,0 0-1,0 0 1,0 0 0,0 0 0,1 0-1,-1 0 1,0 0 0,0 0 0,0 0-1,0-1 1,0 1 0,0 0-1,0 0 1,1 0 0,-1 0 0,0 0-1,0 0 1,0 0 0,0 0 0,0-1-1,0 1 1,0 0 0,0 0 0,0 0-1,0 0 1,0 0 0,0-1-1,0 1 1,0 0 0,0 0 0,0 0-1,0 0 1,0 0 0,0-1 0,0 1-1,0 0 1,0 0 0,0 0-1,0 0 1,0 0 0,0 0 0,0-1-1,0 1 22,-2 0-488,-2 0 738,8-5-244,5-2-111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03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0 190 11154,'12'-7'9141,"11"-3"-7148,24-11-2018,-34 12 216,-1-1-1,16-16 1,-16 15-68,0 1 0,17-12 0,-25 19-110,0 0 1,1 1 0,0 0 0,-1 0 0,1 0-1,0 0 1,0 1 0,0 0 0,0 0-1,0 0 1,7 1 0,-4 0-12,0 0-1,-1-1 1,15-2 0,-20 2 6,0 1 1,0-1-1,0 0 1,-1 1-1,1-1 1,0 0-1,0 0 1,0 0 0,-1 0-1,1-1 1,-1 1-1,1 0 1,-1-1-1,1 1 1,-1-1-1,0 1 1,1-1-1,-1 0 1,1-3-1,-1 5 1,-1 0 0,0-1-1,0 1 1,0 0 0,1 0-1,-1-1 1,0 1 0,0 0-1,0-1 1,0 1 0,0 0-1,0-1 1,0 1 0,1 0-1,-1-1 1,0 1 0,0 0-1,0-1 1,0 1 0,-1 0-1,1-1 1,0 1 0,0 0-1,0-1 1,0 1 0,0 0-1,0 0 1,0-1 0,-1 1-1,1 0 1,0-1 0,0 1-1,0 0 1,-1 0 0,1-1-1,0 1 1,0 0 0,-1 0-1,1 0 1,0-1 0,0 1-1,-1 0 1,-18 2 262,-21 13-38,25-8-214,-14 7 26,-32 19-1,52-27-50,0 1 1,1-1-1,0 1 0,0 1 0,0-1 0,1 1 0,-9 13 0,14-15-62,10-12 50,21-20 38,-17 15-33,-4 5 17,1 0 0,0 0-1,0 1 1,0 0 0,19-7-1,0 0-79,-27 12 74,1-1-13,-1 0 0,1 0-1,0 1 1,0-1 0,0 0 0,-1-1 0,1 1-1,-1 0 1,1 0 0,-1-1 0,1 1 0,-1-1 0,0 1-1,2-4 1,-2 5 15,-1 0-1,0 0 1,0 0-1,0-1 0,0 1 1,0 0-1,0 0 1,0 0-1,0 0 1,0 0-1,0 0 1,0 0-1,0 0 0,0-1 1,0 1-1,0 0 1,0 0-1,0 0 1,0 0-1,0 0 1,0 0-1,0 0 1,-1 0-1,1-1 0,0 1 1,0 0-1,0 0 1,0 0-1,0 0 1,0 0-1,0 0 1,0 0-1,0 0 1,0 0-1,0 0 0,0 0 1,-1 0-1,1 0 1,0 0-1,0 0 1,0-1-1,0 1 1,0 0-1,0 0 1,0 0-1,0 0 0,-1 0 1,1 0-1,0 0 1,0 0-1,0 0 1,0 0-1,0 1 1,-9 2-25,-7 8-80,-54 48-1847,62-53 1579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21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4589 46 10866,'4'1'4917,"-4"-1"-4839,2-11 1454,-1 9-1401,-1-1 0,0 1 1,0-1-1,0 1 0,0-1 1,0 1-1,-1-1 0,0-2 1,1 4-40,-1 0 0,0 0-1,1 1 1,-1-1 0,1 0 0,-1 1 0,0-1 0,0 1 0,1-1 0,-1 1 0,0-1 0,0 1 0,0 0 0,1-1 0,-1 1 0,0 0 0,0-1 0,0 1 0,0 0 0,0 0 0,0 0 0,1 0-1,-1 0 1,0 0 0,0 0 0,0 0 0,0 0 0,0 1 0,0-1 0,0 0 0,-1 1 0,-30 14 491,25-11-657,-11 4 97,12-6-14,0 0 1,1 1 0,-1 0 0,1 0-1,0 1 1,-6 4 0,9-6 3,-1-1 0,1 1 1,-1 0-1,0-1 0,0 0 1,1 0-1,-1 0 0,0 0 1,0 0-1,0 0 0,0-1 1,0 1-1,0-1 0,0 0 1,0 0-1,0 0 0,0 0 1,0-1-1,0 1 0,-3-2 1,1 2 6,0-1 0,1 0 0,-1 1 0,0 0 0,0 0 1,1 1-1,-1-1 0,0 1 0,-7 2 0,-4 4 47,-1-1 1,1-1-1,-1-1 0,0 0 0,0-2 1,-21 2-1,10-1 23,1-2 0,-1-1 0,1-1 0,-1-1 0,1-2-1,-36-9 1,46 9-59,0 1-1,0 1 0,0 0 1,-33 2-1,31 0 46,0-1-1,0 0 0,-31-6 1,22 2 74,1 1 0,-1 1 0,-40 1 1,40 3-85,0-2 1,0-1-1,-41-9 1,45 7-40,0 1 0,-1 1 0,1 1 0,0 2 0,-48 6 0,-9-1-12,65-5-10,-202 1 57,197-3-61,-213-8 154,214 10-138,1 1 1,0 1-1,-29 7 0,31-5-8,-1-1 0,0-1 0,1-1 0,-24 1 0,-256-5 41,183 5-59,-78 6-8,92-2 53,-155-10-1,172 1-27,-124-10-23,-10-12 27,148 18-12,1 3-1,-1 2 1,0 4-1,-75 13 1,102-12 0,-70-5 1,42 0 11,51 2-17,0 1 0,-22 5 0,28-4 6,0-1 0,0 0 0,0-1 0,0 0 0,1-1 0,-1 0 0,-15-3 0,27 2-2,-1 1 0,0-1 0,0 1-1,0 0 1,0 0 0,1 0 0,-1 0-1,0 0 1,0 0 0,0 0 0,0 0-1,1 1 1,-1-1 0,0 1-1,0-1 1,1 1 0,-1 0 0,0-1-1,1 1 1,-1 0 0,1 0 0,-1 1-1,1-1 1,-1 0 0,1 0 0,0 1-1,-1-1 1,0 3 0,-2 0 0,1-3 30,0 0-1,0 0 0,0 0 1,0 0-1,0-1 1,0 1-1,-1-1 1,1 0-1,0 0 0,0 0 1,0 0-1,0-1 1,0 1-1,-6-2 0,-11-1 94,-14 13-1691,34-10 1492,-1-1 1,0 1 0,1-1-1,-1 1 1,1-1-1,-1 0 1,1 1 0,-1-1-1,1 0 1,-1 1 0,1-1-1,0 0 1,-1 0 0,1 1-1,0-1 1,-1 0 0,1 0-1,0 0 1,0 1 0,0-1-1,0 0 1,0 0 0,0 0-1,0 0 1,0 1 0,0-1-1,1-1 1,3-3-288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4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19652,'9'4'1849,"4"8"-1217,-1 1-272,9 7 800,3 4-288,7 8-416,5-1-296,1 5-736,-1-3-472,-1-4 848,-1-5-184,2-8-176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22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255 0 14651,'-22'11'871,"1"2"1,-1-1-1,2 2 1,0 1-1,1 1 0,0 0 1,-27 32-1,37-35-746,1 0 0,1 0 0,0 0 0,1 1 0,0 0 1,1 0-1,1 0 0,0 1 0,1 0 0,0-1 0,2 1 0,-1 0 0,2 0 0,2 30 0,-1-41-101,-1 0 0,1 0 0,0 0 0,0 0 0,0 0 0,1 0 0,-1 0 0,1-1 0,0 1 0,0 0 0,1-1 0,-1 0 0,0 0 0,1 1 0,0-1 0,0-1 0,0 1 0,0 0 0,7 3 0,-6-4-12,1 0 0,-1 0 0,1-1 0,0 1 0,-1-1 0,1-1 0,0 1 0,0 0 0,0-1 0,0 0 0,0 0 0,0-1-1,0 1 1,-1-1 0,1 0 0,7-3 0,6-3 27,0 0 0,-1-2-1,0 0 1,0-1 0,-1 0 0,0-2 0,-1 0-1,0 0 1,-1-1 0,-1-1 0,0-1 0,18-25-1,-29 37 11,0 0 0,-1-1 1,1 1-1,-1-1 0,1 1 0,-1-1 0,0 1 0,-1-1 0,1 1 0,0-7 0,-1 9-23,0-1-1,0 1 0,-1 0 1,1-1-1,0 1 0,-1 0 1,1 0-1,0-1 0,-1 1 1,0 0-1,1 0 0,-1 0 1,0 0-1,1 0 0,-1 0 1,0 0-1,0 0 0,0 0 1,0 0-1,0 0 0,0 0 1,0 1-1,0-1 1,0 0-1,-1 1 0,1-1 1,0 1-1,0-1 0,-1 1 1,1 0-1,0-1 0,-2 1 1,-5-1 68,1 1 0,-1-1 0,1 1 0,-1 1 0,1 0 1,-1 0-1,1 0 0,-1 1 0,1 0 0,-8 3 0,5-1-44,0 0 0,1 1 0,-1 0 0,1 1-1,0 0 1,-13 11 0,20-16-106,1 1 1,-1 0-1,1 0 1,-1-1-1,1 1 1,-1 0-1,1 0 0,0 0 1,0 0-1,0 1 1,0-1-1,0 0 1,1 0-1,-1 1 1,1-1-1,-1 0 0,1 1 1,0-1-1,0 0 1,0 1-1,1 2 1,-1-5-5,0 1 0,0 0 0,1 0 0,-1 0 1,0-1-1,1 1 0,-1 0 0,1 0 0,-1-1 1,1 1-1,-1-1 0,1 1 0,-1 0 0,1-1 1,0 1-1,-1-1 0,1 1 0,0-1 0,-1 1 1,1-1-1,0 0 0,1 1 0,0-1 5,0 1 0,0-1 0,0 0 0,0 0 0,0 0 0,0 0 0,0-1 0,-1 1 0,1 0-1,0-1 1,0 0 0,0 1 0,3-3 0,20-10-609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31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0 12571,'1'4'833,"0"0"0,0 1 0,0-1 1,0 0-1,-1 1 0,0-1 0,0 0 1,0 1-1,-2 7 0,2 5 199,0 15 35,-1 56-848,0-60-1498,-1 1 1,-10 44-1,9-60 522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32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 13219,'-2'34'1320,"1"1"-712,1-1-232,0-4 497,1-3-73,1-5-264,4-3-216,-2-5-544,0-3-272,0-1 376,-2-1-112,-2 1-128</inkml:trace>
  <inkml:trace contextRef="#ctx0" brushRef="#br0" timeOffset="1">29 543 12155,'-3'44'1200,"-1"-2"-680,1 3-240,0-6 520,3 0-128,-1-10-208,-1-4-111,1-2-241,-1-1-136,-1-4-185,2 1-55,0 1-200,-1 0-56,1 0 312,-1 0-80,2 5-32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32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0 9602,'-24'248'5138,"3"-61"-3200,6 70 1759,12-242-3135,2-11-147,0-9 296,3-64-1148,1 43 288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33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 13419,'-2'-2'1768,"1"2"-1064,-2 6-159,2 4 1175,-1 11-680,1 5-32,-1 13-280,2 7-135,0 10-145,0 4-16,3 7-312,1 1-248,2-4-560,-2-2-273,1-12 737,-1-4-176,-3-10-152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33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0 10970,'-2'75'865,"-2"-6"-689,0-6-112,1-12 232,-2-8-24,4-8-128</inkml:trace>
  <inkml:trace contextRef="#ctx0" brushRef="#br0" timeOffset="1">35 728 11458,'0'45'1433,"0"-2"-473,-1 1-256,1-2 920,-1-4-239,1-3-225,-2-5-128,2-9-248,2 1-111,-1-8-313,-1-4-128,0-8-112,0 5-88,0-6-336,0 5-272,0 1 511,-1 0-111,2-2-88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34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 17012,'4'64'7587,"4"63"-6423,-16 48 253,1-128-2731,-12-43-1939,12 0 2429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34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0 150 18884,'48'-34'6285,"-33"27"-5998,-1 1 0,1 0 0,0 0-1,1 2 1,0 0 0,-1 0-1,1 2 1,0 0 0,32 0 0,-45 3-375,0-1 1,0 0 0,0 0 0,0 0-1,0-1 1,0 1 0,0-1 0,0 0 0,0 0-1,0 0 1,0 0 0,-1 0 0,4-2-1,-4 1 55,0 0 0,0 0 0,-1 1 0,1-1 1,0 0-1,-1 0 0,0-1 0,0 1 0,1 0 0,-1 0 0,0-1 0,-1 1 0,1-1 0,0 1 0,-1 0 0,1-4 0,1-17-352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35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 20652,'6'-9'1961,"0"-2"-1281,1-4-288,9 2 816,1 1-295,6-3-337,0 4-240,3 1-552,0 1-272,1 3-617,-1 1-287,-5 0 992,-2 0-248,1 3-216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35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14643,'5'32'3487,"2"40"0,-5-47-2324,0-1-1,2 1 1,6 26 0,-10-51-1132,1 1-1,-1 0 1,0 0-1,0-1 0,0 1 1,1 0-1,-1-1 1,0 1-1,1 0 0,-1-1 1,0 1-1,1 0 1,-1-1-1,1 1 0,-1-1 1,1 1-1,-1-1 1,1 1-1,0-1 1,-1 1-1,1-1 0,1 1 1,-2-1-10,1 0 1,0 0-1,-1 0 1,1-1-1,-1 1 1,1 0 0,0 0-1,-1 0 1,1-1-1,-1 1 1,1 0-1,-1-1 1,1 1-1,-1-1 1,1 1-1,-1 0 1,1-1-1,-1 1 1,1-1-1,-1 0 1,17-30 540,-12 17-297,13-32 456,-17 44-681,0-1 1,0 1-1,1-1 0,-1 1 1,1 0-1,0-1 0,-1 1 1,1 0-1,0 0 1,0 0-1,1 1 0,-1-1 1,3-2-1,-4 4-38,0 0 1,0-1-1,0 1 0,0 0 1,0 0-1,0 0 1,0 0-1,0 0 0,0 0 1,0 0-1,0 0 0,0 0 1,-1 0-1,1 0 1,0 0-1,0 1 0,0-1 1,0 0-1,0 1 0,0-1 1,0 1-1,1 0 1,16 18 35,-5-4-26,-12-15-12,0 0 0,-1 0 0,1 0 0,0 1-1,-1-1 1,1 0 0,0 0 0,0 0 0,-1 0-1,1 0 1,0 0 0,-1 0 0,1 0 0,0-1-1,-1 1 1,1 0 0,0 0 0,-1-1 0,1 1-1,0 0 1,-1-1 0,1 1 0,-1 0 0,1-1-1,-1 1 1,1-1 0,-1 1 0,1-1 0,-1 1-1,1-1 1,-1 1 0,0-1 0,1-1-1,17-25-9,-15 21 7,2-1 7,0 0-1,-1 1 1,2-1-1,-1 1 1,1 0-1,9-6 1,-14 11-4,0 0 0,0 0 0,0 0 0,0 0 0,1 1 0,-1-1 0,0 1 0,1-1 0,-1 1 0,0-1 0,1 1 0,-1 0 0,0-1 0,1 1 0,-1 0 0,1 0 0,-1 0 0,0 0 0,1 0 0,-1 1 0,1-1 0,-1 0 0,0 1 0,1-1 0,-1 1 0,0-1 0,0 1 0,1-1 0,-1 1 0,0 0 0,0 0-1,0 0 1,0 0 0,0 0 0,0 0 0,0 0 0,0 0 0,0 0 0,0 0 0,0 0 0,-1 0 0,1 1 0,-1-1 0,2 2 0,3 9-48,-1-1-1,0 0 1,-1 1-1,0 0 0,0 0 1,-2-1-1,1 2 1,-1 18-1,-7-34-2220,-2-11 2201,7 13-156,-9-15-374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4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19284,'0'0'82,"1"0"0,-1 0 1,1 0-1,-1 0 0,0 0 0,1 0 0,-1 0 1,1 0-1,-1 0 0,1 0 0,-1 0 0,1 0 0,-1 1 1,1-1-1,-1 0 0,1 0 0,-1 0 0,0 1 0,1-1 1,-1 0-1,1 1 0,-1-1 0,0 0 0,1 1 1,-1-1-1,0 0 0,0 1 0,1-1 0,-1 1 0,0-1 1,0 1-1,1-1 0,-1 0 0,0 1 0,0-1 0,0 2 1,0 0 81,0 0 1,0 0 0,-1-1 0,1 1 0,-1 0-1,1 0 1,-1 0 0,0 0 0,-2 3 0,-27 38 1124,30-43-1278,-20 25 80,-1-1 0,0-1 0,-2 0 0,-41 29 0,63-51-109,0 0 0,0 0 0,-1 0 0,1 0 1,0 0-1,-1-1 0,1 1 0,-1-1 0,1 1 0,-1-1 0,1 1 0,-1-1 0,1 0 0,-1 1 0,-3-1 0,5-1-15,-1 1-1,1 0 0,-1-1 1,1 1-1,-1 0 0,1-1 1,-1 1-1,1 0 0,0-1 0,-1 1 1,1-1-1,-1 1 0,1-1 1,0 1-1,0-1 0,-1 1 1,1-1-1,0 1 0,0-1 1,0 0-1,-1 1 0,1-1 0,0 1 1,0-1-1,0 0 0,0 1 1,0-1-1,1-8-343,-1 1 0,2 0 0,-1 0 0,4-11 1,-4 14 293,3-10-374,-2 6 71,0 0 0,1 1 0,0-1 0,0 1 0,7-13 0,-13 80 467,3-56-37,-2 14 416,1 0 0,1 22 0,0-35-345,1 0 0,-1 0 0,1-1 0,-1 1 0,1 0-1,0-1 1,1 1 0,-1-1 0,0 1 0,1-1 0,0 1 0,0-1 0,0 0 0,0 0 0,1 0 0,4 4 0,-7-6-114,0-1 0,1 0 0,-1 1 0,0-1 0,0 0 0,1 0 0,-1 1 0,0-1 0,1 0 0,-1 0 0,0 0 0,1 0 0,-1 1 0,1-1 0,-1 0 0,0 0 0,1 0 0,-1 0 0,0 0 0,1 0 0,-1 0 0,1 0 0,-1 0 0,0 0 0,1 0 0,-1 0 0,1 0 0,-1 0 0,0-1 0,1 1 0,-1 0 0,4-12-304,-6-19-358,2 31 649,-5-19-343,4 16 340,0-1-1,0 1 1,0 0-1,0-1 1,1 1-1,0 0 1,-1-1 0,1 1-1,0 0 1,0-1-1,2-5 1,-2 9 23,0-1 0,1 1-1,-1 0 1,1-1 0,-1 1 0,0 0 0,1-1 0,-1 1 0,1 0 0,-1 0 0,1 0 0,-1-1 0,1 1 0,-1 0 0,1 0-1,-1 0 1,1 0 0,0 0 0,-1 0 0,1 0 0,-1 0 0,1 0 0,-1 0 0,1 0 0,-1 0 0,1 0 0,-1 1 0,1-1 0,-1 0-1,1 0 1,-1 0 0,1 1 0,-1-1 0,1 1 0,24 13-303,-18-9-167,70 34-2376,-46-23 2155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38.2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1 15163,'-5'51'5451,"1"15"-3291,-20 185-1529,21-245-550,1-12-50,-2-12-16,2-41 103,3-1 0,8-60-1,-5 69 92,-7 101 174,-2 33-361,-20 105 0,21-178-64,2-21 26,1-23 0,5-26 0,17-97 0,-14 133 17,-7 24-2,0 0 1,0 0-1,0 0 1,0 0-1,0 0 1,0 0-1,0 0 1,0-1-1,0 1 1,0 0-1,0 0 1,0 0-1,0 0 1,0 0-1,0 0 1,0 0-1,0 0 1,0 0-1,0-1 1,0 1-1,0 0 1,0 0-1,0 0 1,1 0-1,-1 0 1,0 0-1,0 0 1,0 0-1,0 0 1,0 0-1,0 0 1,0-1-1,0 1 1,0 0-1,0 0 1,0 0-1,1 0 1,-1 0-1,0 0 1,0 0-1,0 0 1,0 0-1,0 0 1,0 0-1,0 0 1,0 0-1,1 0 1,-1 0-1,0 0 0,0 0 1,0 0-1,0 0 1,0 0-1,0 0 1,0 0-1,0 0 1,0 1-1,1-1 1,-1 0-1,0 0 1,0 0-1,0 0 1,0 0-1,0 0 1,3 10-99,0 15-200,-1 110-644,-2-88 698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1:39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 14747,'-3'13'1029,"2"0"0,0 0-1,0 0 1,3 23 0,-1 0-194,2 329 2311,-6-666-3024,-6 445-250,9-150 127,7-304 363,-6 307-271,-1 8-33,1 22-16,0 40-56,-2-35-6,-5 136-63,-4-208-2127,13 53 1844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40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5 389 11106,'-1'6'808,"-2"13"3511,3-19-4230,0 0 0,0 1 1,0-1-1,0 0 1,0 1-1,0-1 1,0 0-1,1 0 0,-1 1 1,0-1-1,0 0 1,0 0-1,1 1 1,-1-1-1,0 0 0,0 0 1,0 0-1,1 1 1,-1-1-1,0 0 1,0 0-1,1 0 0,-1 0 1,0 0-1,1 0 1,-1 1-1,0-1 1,0 0-1,1 0 0,-1 0 1,0 0-1,1 0 1,-1 0-1,0 0 1,0 0-1,1 0 0,-1 0 1,0 0-1,1-1 1,-1 1-1,0 0 1,0 0-1,1 0 0,-1 0 1,0 0-1,0 0 1,1-1-1,-1 1 1,0 0-1,0 0 0,1 0 1,-1-1-1,0 1 1,0-1-1,9-4 436,-1-2 0,-1 1 0,1-1 0,-1-1 0,-1 1 0,12-17 0,-9 12-188,108-148 1415,-48 47-4080,-67 110 2214,-1-1-1,1 1 1,-1 0 0,0-1 0,0 1 0,-1-1 0,1 0 0,-1 1 0,1-1 0,-1 1 0,-1-1 0,1-5 0,-4-6-441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41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54 13667,'1'0'108,"-1"-1"0,0 1 0,0 0 0,0 0 0,0 0 0,0 0 0,0 0 0,0-1 0,0 1 0,0 0 0,0 0-1,0 0 1,0 0 0,0 0 0,0-1 0,0 1 0,-2-2 1620,2 2-1620,0 0 0,0 0 0,0 0 0,0 0 0,0 0 0,0 0-1,-1 0 1,1 0 0,0 0 0,0 0 0,0 0 0,0 0 0,-1 0 0,1 0 0,0 0 0,0 0 0,0 0 0,0 0 0,0 0 0,-1 0 0,1 0 0,0 0 0,0 0 0,0 0 0,9-12 2277,0 6-2014,-1 2 0,1-1 0,0 1 0,0 1 0,0 0 0,0 0 0,1 0 0,-1 1 0,1 1 0,14-1 0,-20 2-365,-1 0 0,1 0 1,0 1-1,-1-1 0,1 1 1,0 0-1,-1 0 1,1 0-1,-1 0 0,0 1 1,1 0-1,-1-1 0,0 1 1,0 0-1,0 1 1,0-1-1,0 0 0,-1 1 1,1 0-1,-1-1 1,1 1-1,-1 0 0,0 0 1,0 0-1,0 1 0,-1-1 1,1 0-1,-1 1 1,0-1-1,1 6 0,3 17-184,-1 0-1,-1 1 1,-2-1-1,-2 43 1,2 44-1429,3-81 1127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44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17076,'1'-2'192,"-1"1"0,0-1 0,1 0 1,-1 1-1,1-1 0,-1 0 0,1 1 1,0-1-1,0 1 0,0-1 0,-1 1 1,2 0-1,-1-1 0,0 1 0,0 0 1,0 0-1,0 0 0,1 0 0,-1 0 1,1 0-1,-1 0 0,1 0 0,-1 0 1,1 0-1,-1 1 0,1-1 0,0 1 1,-1-1-1,1 1 0,0 0 0,2 0 1,-2-1-155,-1 1 0,0 0 0,1 0 1,-1 0-1,1 0 0,-1 0 0,1 1 1,-1-1-1,0 0 0,1 1 1,-1-1-1,0 0 0,1 1 0,-1 0 1,0-1-1,1 1 0,-1 0 1,0 0-1,0 0 0,0 0 0,0 0 1,0 0-1,0 0 0,0 0 0,0 0 1,0 0-1,-1 0 0,1 1 1,0-1-1,-1 0 0,1 1 0,-1-1 1,1 0-1,-1 1 0,0-1 1,1 0-1,-1 1 0,0-1 0,0 3 1,-2 18 159,0-1 0,-2 1 0,0-1 0,-8 22 0,4-14-58,-5 37 1,12-57-122,-1 6 0,0 0 1,2 16 0,-1-29-16,1 1 0,1-1 0,-1 1 0,0-1 0,1 1 0,-1-1 0,1 1 0,-1-1 0,1 1 0,0-1 0,0 0 0,0 1 0,1-1 0,-1 0 0,1 0 0,-1 0 0,1 0 0,-1 0 0,4 2 0,-4-3-37,1-1-1,-1 1 1,0-1-1,1 1 1,-1-1-1,0 0 1,1 0-1,-1 0 1,1 0-1,-1 0 1,0 0-1,1 0 1,-1 0-1,0-1 1,1 1-1,-1 0 1,0-1-1,1 1 1,-1-1-1,0 0 1,0 1-1,1-1 1,-1 0-1,0 0 1,0 1-1,2-3 1,28-29-1438,-27 27 1210,32-38-1150,36-55 0,-46 57 637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45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24 12867,'-1'0'80,"1"0"0,-1 0 0,1 0 0,-1 1 0,1-1 0,-1 0-1,1 1 1,-1-1 0,1 0 0,0 1 0,-1-1 0,1 0 0,0 1 0,-1-1 0,1 1 0,0-1 0,0 1 0,-1-1 0,1 1 0,0-1 0,0 1 0,0-1 0,0 1 0,0-1 0,-1 1 0,-5 18 347,1 11 708,0 1 1,0 33 0,5-49-824,0-1-1,1 0 1,0 0 0,1 1-1,1-1 1,9 25 0,-12-37-257,0-1 0,1 1 0,-1-1 0,1 1 0,0-1 0,-1 0 0,1 0 0,0 1 0,0-1 0,0 0 0,0 0 0,0 0 0,0 0 0,0 0-1,0 0 1,0 0 0,1 0 0,-1 0 0,3 0 0,-3 0 6,0-1 0,0 0 0,0 0 0,0 0 0,1-1 0,-1 1 0,0 0 0,0 0 0,0-1 0,0 1 0,0 0 0,0-1-1,0 1 1,0-1 0,0 1 0,0-1 0,0 0 0,0 0 0,1-1 0,4-3 170,-1-1 0,0 0 0,0 0-1,-1-1 1,0 1 0,4-10 0,8-17 469,-2-1 0,-2 0 0,-1 0 1,7-42-1,-17 72-646,0 1 0,-1-1 0,0 1 1,1-1-1,-1 1 0,0-1 0,-1 0 0,1 1 1,-1-1-1,-1-4 0,2 8-45,0-1 1,-1 0-1,1 1 0,0-1 1,-1 0-1,1 1 0,-1-1 1,1 0-1,-1 1 0,0-1 0,1 1 1,-1-1-1,1 1 0,-1-1 1,0 1-1,0 0 0,1-1 1,-1 1-1,-1-1 0,1 1-22,-1 0 0,0 0 0,0 0 0,0 0 0,1 0 0,-1 0 0,0 0 0,0 0-1,1 1 1,-1-1 0,-3 2 0,-35 19-898,34-17 785,0 0 0,-1-1 0,1 0 0,-1 0 0,1 0-1,-13 3 1,-2-3-304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46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55 14619,'0'0'76,"0"0"-1,0 0 1,0 0 0,-1 0-1,1 0 1,0 0 0,0 0 0,0 0-1,-1 0 1,1 0 0,0 0-1,0 0 1,0 0 0,0 0-1,-1 0 1,1 0 0,0 0-1,0 0 1,0 0 0,0 0-1,-1 0 1,1-1 0,0 1-1,0 0 1,0 0 0,0 0-1,-1 0 1,1 0 0,0 0-1,0-1 1,0 1 0,0 0-1,0 0 1,0 0 0,0 0-1,0-1 1,0 1 0,0 0-1,-1 0 1,1 0 0,0 0-1,0-1 1,0 1 0,0 0 0,0 0-1,0 0 1,0-1 0,0 1-1,1 0 1,-1 0 0,0 0-1,0-1 1,0 1 0,0 0-1,0 0 1,0 0 0,0-1-1,1-12 2291,0 10-2159,0 1 0,1 0 0,0-1 0,-1 1 0,1 0 0,0 0 1,0 0-1,0 0 0,1 0 0,-1 1 0,0-1 0,1 1 0,-1-1 0,1 1 0,-1 0 0,1 0 0,-1 0 0,1 0 1,0 1-1,0-1 0,-1 1 0,1-1 0,0 1 0,0 0 0,5 0 0,-5 1-183,-1-1 0,1 0 0,0 1-1,0-1 1,0 1 0,0 0 0,0 0-1,0 0 1,-1 0 0,1 0 0,3 2 0,-5-2-14,0 0 0,0 0 1,1 0-1,-1 1 1,0-1-1,0 0 0,0 0 1,0 1-1,0-1 1,-1 0-1,1 1 0,0-1 1,0 1-1,-1-1 0,1 1 1,-1-1-1,0 1 1,1-1-1,-1 1 0,0 3 1,-1 5 12,0 1-1,-1-1 1,-1 1 0,1-1-1,-6 13 1,-6 21-7,11-26 9,-1 0-1,2 0 1,0 22-1,2-35-22,0-1-1,0 1 0,0 0 1,1 0-1,0 0 0,0 0 0,0 0 1,0 0-1,1-1 0,0 1 0,0-1 1,0 1-1,0-1 0,1 0 0,0 0 1,6 7-1,-8-10-1,0 0 0,0-1 0,0 1 0,0-1 0,0 0 0,0 1 0,0-1 0,0 0 0,0 1 0,0-1 0,0 0 0,0 0 0,1 0 0,-1 0 0,0 0 0,0 0 0,0 0 0,0-1 0,0 1 0,0 0 0,0 0 0,0-1 0,0 1 0,0-1 0,0 1 0,0-1 0,0 0 0,0 1 0,0-1 0,0 0 0,0 1 0,0-1 0,-1 0 0,1 0 0,0 0 0,-1 0 0,1-1 0,5-5-54,0-1 1,-1 0-1,6-10 1,-10 16-1,14-27-383,-1-1 0,-2 0 0,11-40-1,-10 24 94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46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17308,'4'31'1628,"-4"-25"-1439,0-1 0,1 0 0,-1 1 0,1-1 0,0 0 0,0 0 0,1 0 0,0 0 0,0 0 0,0 0 0,0-1 0,4 7 0,-2-9-90,0 0 0,0 0 0,0 0 0,0 0 0,0-1 0,0 1 0,0-1 1,1 0-1,-1-1 0,0 1 0,1-1 0,6 0 0,12 3 196,-15-2-232,-1 0 1,0 1 0,0 0 0,0 0 0,0 1 0,0-1 0,0 2-1,-1-1 1,0 1 0,1 0 0,-1 0 0,0 1 0,-1-1-1,1 1 1,-1 1 0,0-1 0,-1 1 0,1 0 0,-1 0 0,0 0-1,0 0 1,-1 1 0,0 0 0,0-1 0,-1 1 0,0 0 0,0 1-1,0-1 1,-1 0 0,0 0 0,0 1 0,-2 13 0,1-13-8,0-1-1,-1 0 1,-1 0 0,1 0 0,-1 0 0,0 0 0,0 0-1,-1-1 1,0 1 0,-6 10 0,7-16-89,1 1 0,0 0 0,-1-1 0,1 1 0,-1-1 0,0 0 0,1 1 0,-1-1 0,0 0 0,0 0 0,0 0 0,0 0 0,0 0 0,0-1 0,-4 2 0,3-2-29,0 0 1,1 0-1,-1 0 0,0 0 1,0-1-1,0 1 0,0-1 1,1 0-1,-1 0 0,0 0 1,0 0-1,1 0 0,-1 0 1,-4-4-1,-22-18-240,-1-10-115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3:47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1 134 17084,'14'-6'2008,"3"0"-944,5 0-392,1 1 1033,1-1-209,-1-1-432,1 0-255,2-6-697,-1-2-569,-5-6 433,1 1-128,2-2-144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4:43.0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4396 84 15635,'-10'8'1110,"7"-11"408,6-14 1837,-2 14-1683,-8 15-874,6-10-729,0-1 1,0 1-1,0-1 1,0 0-1,-1 0 0,1 1 1,-1-1-1,1 0 1,0 0-1,-1 0 1,0 0-1,1-1 1,-1 1-1,0 0 1,1-1-1,-1 1 0,0-1 1,1 1-1,-3-1 1,-42 3 509,18-2-271,-27 10 31,41-7-273,1-1 1,-1 0 0,0-2 0,0 1-1,0-2 1,-20-1 0,21 0-5,0 1 1,0 0-1,0 1 1,-21 4-1,21-3-42,-2 0-1,1-1 1,-22-1 0,-44-6 32,-68-8 17,128 10-79,0-1 1,0-1-1,1 0 0,-30-16 0,33 15 18,0 0 0,0 0 0,-1 1-1,1 1 1,-1 1 0,-1 1 0,-19-2-1,-5 4 2,-128-9 25,156 8-43,0 1 0,0 1 0,-1 1 0,1 0 0,0 0 0,-18 6 1,-82 28-29,82-23 50,-1-2-1,-45 9 1,-30-5 4,39-6-35,-77 19 0,114-21-4,-1-1 1,0-2-1,0-2 0,-63-4 1,-31 1-19,110 3 31,0-2 0,0 0 1,-1-1-1,1-1 0,0 0 0,-24-9 1,30 10-1,1 0 1,0 0-1,-1 1 1,1 1-1,-16 0 1,15 1 15,0-1 0,-1-1 0,1 0 0,-20-4 0,-49-14 5,-86-8 0,43 9-7,64 10-7,1 2 0,-94 4 1,36 1 8,72-1-15,0 2 0,0 1 0,0 3-1,-51 11 1,79-12 15,1 0 0,0 0 0,0-2 0,-1 0 0,1-1 0,-1 0 0,1-1 0,-1-1 0,-28-7 0,32 7-18,-1 1 1,0 1 0,1 0 0,-1 1-1,0 0 1,1 1 0,-1 0 0,-17 6-1,-27 4 4,-33 8 45,72-14-59,1-1-1,-1-1 0,0-1 1,0-1-1,0 0 0,0-1 1,-20-2-1,2-5-24,26 4 23,-1 0-1,0 1 1,-18-1-1,25 3 18,0-1-1,0 1 0,0 0 1,0 0-1,0 0 1,0 0-1,0 1 0,0-1 1,0 1-1,0 0 1,1 1-1,-1-1 0,-3 4 1,-7 7-19,12-10 16,0-1 0,0 1 0,0-1 0,-1 0 0,1 0 0,-1 0 0,0 0 0,0 0 0,1 0 0,-1-1 0,0 1 0,-4 0 0,6-2 4,1 0-1,-1 0 0,0-1 1,1 1-1,-1 0 1,1-1-1,-1 1 0,1 0 1,-1-1-1,1 1 0,-1-1 1,1 1-1,-1-1 0,1 1 1,-1-1-1,1 1 0,0-1 1,-1 0-1,1 1 0,0-1 1,0 1-1,-1-1 0,1 0 1,0 1-1,0-1 1,0 0-1,0 1 0,0-1 1,0-1-1,-3-24-54,3 22 45,1-9 25,3 13-36,11 18-68,-9-10 64,-5-5 26,0 0-1,-1 0 1,1 0 0,-1 0-1,0 0 1,0 1-1,0-1 1,0 0 0,-1 5-1,0 1 7,-5 100 20,0-37-25,7 106 0,0-161-4,4 34-12,-4-48 18,-1 0-1,1 1 0,0-1 1,0 0-1,0 0 0,1 1 1,-1-1-1,1 0 0,-1 0 1,1-1-1,3 4 0,-2-4-5,0 0 0,0 0-1,0-1 1,1 0 0,-1 0-1,0 1 1,1-2 0,-1 1-1,8 0 1,0 1-4,50 11-69,0-3 0,108 3 0,-107-8-65,-1 2-1,114 29 1,-173-35 145,18 3-24,0-1 1,0-1-1,0-1 0,34-2 0,80-16-59,-76 9 73,521-57 10,-444 51-11,-46 4 19,0 3-1,114 5 1,-121 7 4,-31-4-10,56 10 0,133 15 1,-193-23 10,170-1-33,-68-3 1,-114 3 17,46 10-1,-45-6 10,41 2-1,-60-9-10,0-1 0,0-1 0,-1 0 0,1-1 0,-1 0 0,0-2 0,16-7-1,-7 3-2,41-10-1,-32 15 12,0 1 0,0 2 0,63 4 0,-50 0-2,-41-2-3,1 0 0,-1-1 0,1 0 0,-1 0 0,1 0 0,-1 0-1,1-1 1,-1 0 0,0-1 0,0 0 0,0 1 0,0-2 0,-1 1 0,10-8 0,-5 3-3,-2-1 0,1 0 1,-1-1-1,-1 0 0,0 0 0,12-22 0,-10 23 13,-8 8-39,0 0 0,0 0-1,1 0 1,-1-1 0,0 1 0,0 0 0,0-1 0,0 1 0,0-1 0,-1 1 0,1-1 0,0 1 0,-1-1 0,1 1 0,-1-1 0,1 0 0,-1-2 0,2-2-167,1 1 1,-1-1-1,1 1 1,0-1-1,5-6 0,5-10-473,-5 4 498,1 1-1,1 0 1,1 1-1,0 0 0,1 1 1,0 0-1,2 1 1,-1 1-1,23-18 1,60-41-508,108-107 1,-224 185-487,-5 5 774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17852,'28'4'1968,"3"-4"-1384,5-4-304,5-2 1233,4-1-1761,-2 0 984,1-3-664,-6 0-144,-10 0-112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4:45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87 12963,'4'-5'467,"12"-12"618,-11 16-372,-6 10 230,-50 113 1102,37-94-1981,2 1 0,0 1 0,2 0 0,-7 37 0,17-67-63,0 0 1,0 0-1,-1 0 0,1 0 0,0 0 1,0 0-1,0 0 0,0 1 1,0-1-1,0 0 0,0 0 1,0 0-1,0 0 0,0 0 1,0 0-1,0 0 0,0 0 0,0 0 1,0 0-1,0 1 0,0-1 1,0 0-1,0 0 0,0 0 1,0 0-1,0 0 0,0 0 0,0 0 1,0 0-1,0 0 0,0 0 1,0 1-1,0-1 0,0 0 1,1 0-1,-1 0 0,0 0 0,0 0 1,0 0-1,0 0 0,0 0 1,0 0-1,0 0 0,0 0 1,0 0-1,0 0 0,0 0 0,0 0 1,1 0-1,-1 0 0,0 0 1,0 0-1,0 0 0,0 0 1,0 0-1,0 0 0,0 0 1,0 0-1,0 0 0,1 0 0,-1 0 1,0 0-1,0 0 0,7-6 28,7-10-13,-6 5-1,47-66 411,74-79 0,-123 150-364,0 1 0,0-1 0,0 1 0,15-9 0,-21 14-52,1-1 0,0 0 0,1 1 0,-1-1-1,0 1 1,0-1 0,0 1 0,0-1 0,0 1 0,0 0 0,1-1 0,-1 1 0,0 0 0,0 0 0,1 0 0,-1 0 0,0 0 0,0 0 0,0 0 0,1 1 0,-1-1 0,0 0 0,0 1 0,0-1 0,0 1 0,0-1 0,0 1 0,0-1 0,0 1 0,0 0-1,0 0 1,0-1 0,0 1 0,0 0 0,0 0 0,0 0 0,-1 0 0,1 0 0,0 0 0,-1 0 0,2 2 0,0 6 6,0 0 0,0 0 1,-1 0-1,0 0 0,-1-1 0,0 1 1,0 0-1,-1 0 0,0 0 0,0 0 1,-4 10-1,3-7 3,0 0 0,0 0 0,1 0-1,1 19 1,2-36-7,0 1 0,0 0 0,0 0 0,0 0 0,4-6-1,2-2 1,8-19 20,-3 5 12,1 1 0,25-33 0,-39 57-42,0 1 0,0-1 0,1 1-1,-1-1 1,0 1 0,1-1 0,-1 1 0,1-1-1,-1 1 1,0-1 0,1 1 0,-1 0 0,1-1-1,-1 1 1,1 0 0,-1-1 0,1 1-1,0 0 1,-1 0 0,1 0 0,-1-1 0,1 1-1,-1 0 1,1 0 0,0 0 0,-1 0 0,1 0-1,-1 0 1,1 0 0,0 0 0,-1 0 0,2 1 0,-2-1 1,1 1-1,0 0 1,0 0 0,-1 0 0,1 0 0,0 0 0,-1 1 0,1-1 0,-1 0 0,1 0 0,-1 0 0,0 0 0,0 1 0,1 1 0,1 43 65,-7 42 122,7-86-131,3-8-34,4-8 1,2-9 3,-4 9-35,0 0-1,0 0 1,1 1 0,1 0 0,0 1 0,17-18 0,-26 30 2,1-1 1,-1 0 0,1 1 0,-1-1 0,1 0 0,0 1 0,-1-1 0,1 1 0,0-1 0,0 1 0,-1-1-1,1 1 1,0-1 0,0 1 0,0 0 0,0 0 0,-1-1 0,1 1 0,0 0 0,0 0 0,0 0-1,0 0 1,0 0 0,0 0 0,0 0 0,-1 0 0,1 0 0,0 1 0,0-1 0,0 0 0,0 0 0,-1 1-1,1-1 1,0 1 0,0-1 0,0 1 0,-1-1 0,1 1 0,0-1 0,-1 1 0,1 0 0,0-1 0,-1 1-1,1 0 1,-1-1 0,1 1 0,-1 0 0,0 0 0,1 1 0,2 4-15,-1 0-1,0 0 1,-1 0 0,1 0 0,0 12-1,1 85-24,-4-71 221,6 51 1,-4-81-167,-1-1 1,0 1-1,0-1 0,1 1 0,-1-1 1,0 1-1,1-1 0,0 1 1,-1-1-1,1 1 0,0-1 1,0 0-1,0 0 0,0 1 1,0-1-1,1 1 0,-1-1-4,-1-1 0,1 0 0,0 1 0,0-1 0,0 0 0,-1 0 0,1 1 0,0-1 0,0 0 0,0 0 0,0 0 0,-1 0 0,1 0 0,0 0 0,0 0 0,0 0 0,0-1 0,-1 1 0,1 0 0,0 0 0,1-1 0,3-2 24,0 0-1,0-1 0,0 1 0,0-1 1,0 0-1,6-8 0,80-96 60,9-9-425,-94 110 272,1 1-1,0 0 1,0 0-1,15-9 1,-21 14 44,1 0 0,-1 0 0,1 1 0,0-1 0,-1 0 1,1 1-1,0-1 0,-1 1 0,1-1 0,0 1 0,0 0 0,-1 0 1,1 0-1,0 0 0,0 0 0,0 0 0,-1 0 0,1 1 0,0-1 0,0 1 1,-1-1-1,1 1 0,0 0 0,-1-1 0,1 1 0,-1 0 0,1 0 1,-1 0-1,1 0 0,-1 1 0,2 1 0,2 3-22,-1 1 1,-1-1-1,1 1 0,-1 0 1,0 0-1,0 0 0,-1 0 1,0 1-1,1 8 0,-1-7 52,0 0 1,1 0-1,0-1 0,7 16 0,-9-23-7,-1 0 0,0-1 1,1 1-1,-1 0 0,1-1 0,-1 1 1,1 0-1,-1-1 0,1 1 0,-1-1 0,1 1 1,0-1-1,-1 1 0,1-1 0,0 1 1,-1-1-1,1 0 0,0 1 0,0-1 0,0 0 1,-1 0-1,1 1 0,0-1 0,0 0 1,0 0-1,-1 0 0,1 0 0,0 0 0,0 0 1,0 0-1,-1-1 0,1 1 0,0 0 0,0 0 1,-1-1-1,1 1 0,0 0 0,0-1 1,-1 1-1,1 0 0,0-1 0,0 0 0,4-3 24,0-1-1,-1 1 1,1-1-1,5-8 1,-5 6 7,35-44 92,29-34-55,-65 81-77,-1 1-1,1-1 0,0 1 1,0 0-1,0 1 1,0-1-1,0 1 1,1 0-1,4-2 0,-7 3 3,-1 1-1,1-1 1,0 1-1,0 0 1,-1 0-1,1-1 0,0 1 1,-1 1-1,1-1 1,0 0-1,0 0 1,-1 1-1,1-1 1,0 1-1,-1-1 0,1 1 1,-1-1-1,1 1 1,0 0-1,-1 0 1,0 0-1,1 0 0,-1 0 1,0 0-1,1 1 1,-1-1-1,0 0 1,1 2-1,3 5 3,0 1 1,-1-1-1,-1 1 0,1 0 0,-1-1 1,-1 2-1,1-1 0,0 13 0,0-7 50,0 0 0,7 16 0,-10-29-41,1-1 0,-1 1-1,1 0 1,0-1 0,0 1-1,0-1 1,0 1 0,0-1-1,0 1 1,0-1 0,0 0 0,0 0-1,1 1 1,-1-1 0,1 0-1,-1 0 1,1 0 0,-1 0-1,1-1 1,-1 1 0,3 0-1,-1 0 4,-1-1-1,1 0 1,-1 0-1,1 0 0,-1 0 1,1-1-1,-1 1 1,0-1-1,1 1 0,-1-1 1,0 0-1,1 0 1,3-2-1,6-5 28,0 0 0,0-1 0,0 0 0,11-13 0,-15 14-26,14-13 24,-13 11-36,1 0 1,0 1-1,1 0 0,0 0 1,0 2-1,16-9 1,-27 16-4,1-1 0,0 1 1,0 0-1,0 0 0,0 0 1,-1 0-1,1 0 1,0 0-1,0 0 0,0 0 1,0 0-1,0 0 0,-1 0 1,1 1-1,0-1 1,0 0-1,0 1 0,-1-1 1,1 0-1,0 1 0,0-1 1,-1 1-1,1-1 1,0 1-1,-1-1 0,1 1 1,-1 0-1,1-1 0,-1 1 1,1 0-1,-1 0 1,1-1-1,-1 1 0,0 0 1,1 0-1,-1-1 0,0 1 1,0 0-1,1 0 0,-1 0 1,0 0-1,0 1 1,5 42-53,-4-38 47,2 38 46,-3-43-36,0-1 1,0 0-1,0 0 1,0 1-1,0-1 0,0 0 1,0 1-1,0-1 1,0 0-1,0 0 1,0 1-1,0-1 1,0 0-1,0 0 1,1 1-1,-1-1 1,0 0-1,0 0 1,0 0-1,0 1 1,1-1-1,-1 0 1,0 0-1,0 0 1,0 0-1,1 1 1,-1-1-1,0 0 1,0 0-1,1 0 1,-1 0-1,0 0 0,0 0 1,1 0-1,-1 0 1,0 0-1,1 1 1,9-8 54,7-14-8,14-39 71,-23 43-97,18-30-1,-25 45-27,0 1 1,0-1-1,0 1 0,0-1 1,0 1-1,0-1 1,1 1-1,-1 0 0,0 0 1,1 0-1,-1 0 1,1 0-1,-1 0 1,1 0-1,0 0 0,0 0 1,-1 1-1,3-1 1,-3 1 0,1 0 0,-1 0 0,0 0 0,0 1 1,0-1-1,0 0 0,0 1 0,1-1 0,-1 1 0,0-1 1,0 1-1,0 0 0,0-1 0,0 1 0,-1 0 0,1 0 1,0 0-1,0-1 0,0 1 0,1 2 0,3 6-9,0 0-1,-1 1 1,0-1 0,6 20-1,-8-21 13,5 15 4,12 35 67,-17-53-47,0 0-1,1 0 1,-1-1 0,1 1-1,0-1 1,0 1 0,0-1 0,7 6-1,-8-9-7,-1 0-1,1 0 1,0 0-1,0 0 1,0-1-1,0 1 1,0 0-1,0-1 1,1 0-1,-1 1 1,0-1-1,0 0 1,0 0-1,0 0 1,0 0-1,0-1 1,1 1-1,-1-1 1,0 1-1,0-1 1,0 0-1,3-1 1,4-2 48,1-1 1,-1 0 0,10-7-1,20-20 105,-31 25-139,1-1 0,-1 1 0,1 1 0,1 0-1,16-9 1,-24 14-31,0 1-1,0-1 0,0 1 0,0-1 1,0 1-1,0 0 0,0 0 1,0 0-1,0 0 0,0 0 1,0 0-1,-1 1 0,1-1 0,0 1 1,0-1-1,0 1 0,0 0 1,0 0-1,-1-1 0,1 1 0,0 1 1,-1-1-1,1 0 0,-1 0 1,1 0-1,-1 1 0,0-1 1,2 3-1,3 4-15,0 1 0,0-1 0,-1 2 0,5 11 1,3 4-1,-11-21 17,0-1 1,0 0 0,0 0-1,1 0 1,-1 0 0,1 0 0,0 0-1,0 0 1,0-1 0,0 0-1,0 1 1,1-1 0,-1-1 0,1 1-1,-1 0 1,6 1 0,-6-3 4,0 1 0,1-1 1,-1 0-1,0 0 0,1 0 1,-1 0-1,0-1 0,1 1 1,-1-1-1,0 0 0,0 0 1,0 0-1,1 0 0,-1-1 1,0 1-1,0-1 0,-1 0 1,1 0-1,3-3 0,9-8 21,-1-1 0,0-1 0,19-26-1,-23 27-18,0 1 0,1 0 0,0 0 0,1 2-1,1-1 1,17-11 0,-28 21-8,0 1 1,0 0-1,-1 0 0,1 0 0,0 0 1,0 1-1,0-1 0,0 0 1,0 1-1,0-1 0,1 1 0,-1 0 1,0 0-1,0 0 0,0 0 1,0 0-1,0 0 0,0 1 1,0-1-1,0 1 0,0-1 0,0 1 1,0 0-1,0 0 0,0 0 1,0 0-1,2 1 0,3 4-3,-1 0 0,1 0 0,-1 1 0,-1 0 0,8 10 0,-10-11 7,1-1 0,-1 0 1,1 0-1,0 0 0,1-1 0,-1 1 1,1-1-1,0 0 0,0-1 1,11 7-1,-12-9 3,1 0 0,-1 0 0,1-1 0,0 1 0,-1-1 0,1 0-1,0-1 1,0 1 0,-1-1 0,1 0 0,-1 0 0,1 0 0,-1-1 0,1 1 0,7-5 0,6-4 30,0-1-1,21-18 1,-15 12 2,-19 14-38,-1-1-1,1 1 1,0 1 0,0-1 0,0 1-1,0 0 1,0 0 0,1 0 0,-1 1-1,1 0 1,8-1 0,-11 2-2,0 0 1,0 1-1,0-1 1,0 1-1,-1 0 1,1 0-1,0 0 1,0 0 0,-1 0-1,1 1 1,-1-1-1,1 1 1,-1 0-1,0-1 1,0 1-1,0 0 1,0 1-1,0-1 1,0 0-1,0 0 1,0 1-1,-1-1 1,0 1-1,3 4 1,6 17-15,14 45 0,-17-46 21,1 0 1,16 32-1,-23-53-3,0 0 0,-1 0 0,1-1-1,0 1 1,0 0 0,1-1 0,-1 1 0,0 0 0,0-1-1,1 0 1,-1 1 0,1-1 0,-1 0 0,1 0 0,0 0 0,-1 0-1,1 0 1,0 0 0,0 0 0,0 0 0,0-1 0,-1 1-1,1-1 1,0 0 0,0 1 0,0-1 0,0 0 0,0 0 0,0 0-1,0 0 1,0-1 0,0 1 0,0 0 0,0-1 0,0 1-1,0-1 1,0 0 0,1-1 0,11-7 12,0-1-1,-1 0 1,-1-1 0,1-1-1,-2 0 1,12-15 0,6-6 11,-19 23-21,8-9-6,21-18-1,-34 33-7,0 0-1,0 0 1,1 0-1,-1 1 1,1 0-1,0 0 0,0 1 1,0-1-1,11-2 1,-15 5 2,1 0 0,0 0 0,-1 0 0,1 0 1,0 0-1,-1 1 0,1-1 0,0 1 0,-1-1 1,1 1-1,-1 0 0,1 0 0,-1 0 0,1 1 1,-1-1-1,0 0 0,0 1 0,0 0 0,0-1 1,0 1-1,3 3 0,2 4-20,1 0-1,-2 1 1,10 17-1,2 3 11,-17-29 20,0 0 1,0 1 0,0-1 0,0 0 0,0 1 0,0-1 0,0 0 0,1 0-1,-1 0 1,0 0 0,1 0 0,-1 0 0,1 0 0,-1-1 0,1 1 0,-1 0-1,1-1 1,0 1 0,-1-1 0,1 0 0,-1 1 0,1-1 0,0 0-1,-1 0 1,1 0 0,0 0 0,-1 0 0,1-1 0,0 1 0,-1-1 0,1 1-1,0-1 1,-1 1 0,1-1 0,-1 0 0,1 1 0,-1-1 0,0 0 0,1 0-1,1-2 1,3-3 6,0 1-1,-1-1 1,1 0-1,-1-1 1,-1 1-1,9-15 1,3-12 12,-12 22-23,1 1 0,1-1-1,0 1 1,1 0 0,7-10 0,-14 20 1,1-1 0,-1 1 0,0-1 0,1 1 0,-1 0 0,0-1 1,1 1-1,-1 0 0,0-1 0,1 1 0,-1 0 0,1 0 0,-1-1 0,1 1 0,-1 0 0,0 0 0,1 0 0,-1-1 0,1 1 1,-1 0-1,1 0 0,-1 0 0,1 0 0,-1 0 0,1 0 0,-1 0 0,1 0 0,0 0 0,0 1 1,-1 0-1,1-1 0,-1 1 1,1-1-1,-1 1 0,1 0 0,-1-1 1,1 1-1,-1 0 0,0 0 1,1-1-1,-1 1 0,0 0 1,0 0-1,1 1 0,2 37 6,-3-34-3,1 65 214,-1-70-211,0 0-1,0 0 0,0 0 0,0 0 0,0 1 0,0-1 1,0 0-1,0 0 0,0 0 0,0 0 0,0 1 0,0-1 1,0 0-1,0 0 0,0 0 0,0 0 0,0 1 0,0-1 1,0 0-1,0 0 0,0 0 0,0 0 0,1 1 0,-1-1 1,0 0-1,0 0 0,0 0 0,0 0 0,0 0 0,0 0 1,1 1-1,-1-1 0,0 0 0,0 0 0,0 0 0,0 0 0,0 0 1,1 0-1,-1 0 0,0 0 0,0 0 0,0 0 0,1 0 1,-1 0-1,0 0 0,0 0 0,1 0 0,6-8 91,7-18 17,6-27-3,-12 29-81,1 0-1,12-22 1,-21 45-31,1 1-1,-1-1 1,0 0-1,1 1 1,-1-1-1,0 0 0,1 1 1,-1-1-1,1 0 1,-1 1-1,1-1 1,-1 1-1,1-1 1,0 1-1,-1 0 1,1-1-1,0 1 1,0-1-1,0 1 3,-1 0 0,0 1-1,1-1 1,-1 0 0,0 0-1,1 0 1,-1 1 0,0-1-1,0 0 1,1 1 0,-1-1-1,0 0 1,0 1 0,1-1-1,-1 0 1,0 1 0,0-1-1,0 0 1,0 1 0,0-1-1,0 0 1,0 1 0,0-1-1,1 1 1,-1-1-1,1 37-148,-1-29 37,2 42-1865,-2-63 1585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11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39 28630,'-6'-3'152,"8"9"-144,0-2-96,-2-2-96,0-1-296,0-2-240,0-2-840,0-3-1305,-2-5 2225,0-2-456,-2-2-241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11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1 140 13435,'0'-2'810,"0"1"0,0-1 0,0 1-1,0 0 1,1-1 0,-1 1 0,1-1 0,-1 1 0,1 0 0,0 0 0,1-3-1,13-12 3610,27-11-3274,-22 15-164,50-29-403,-61 37-525,0 0-1,0 0 1,0 1-1,0 0 1,1 1-1,12-2 1,-21 4-53,0 0 0,0-1 0,1 1 0,-1 0 0,0 0 0,0 0 0,1 1 0,-1-1 0,0 0 0,0 0 0,1 1 0,-1-1 0,0 0 0,0 1 0,0-1 0,0 1 0,0 0 0,0-1 0,0 1-1,0 0 1,0 0 0,0 0 0,0-1 0,1 3 0,-1-2 0,0 1 0,-1 0 0,1 0 0,-1 0 0,1 0 0,-1 0 0,0 0 0,1 0 0,-1 0 0,0 0 0,0 0 0,-1-1 0,0 5 0,-1 4 1,0-1 0,-1 1 0,-1-1 0,-8 17 0,4-10 14,-1-2 1,0 1-1,0-1 0,-2 0 1,-18 19-1,28-29 12,8-2-17,20-2-11,-12 0 14,-7 1-27,0 0-1,0 1 1,0 0-1,0 0 1,-1 1-1,1 0 1,-1 1-1,0-1 1,0 1-1,13 10 1,-18-12 9,1 0 0,-1 0 0,0 0 1,0 1-1,0-1 0,0 0 0,-1 1 0,1 0 1,-1-1-1,1 1 0,-1 0 0,0 0 0,0-1 0,0 1 1,0 0-1,-1 0 0,1 0 0,-1 0 0,0 0 1,0 0-1,0 0 0,0 0 0,0 0 0,-1 0 1,0 0-1,1 0 0,-1 0 0,0 0 0,0 0 0,0 0 1,-3 4-1,1-2 57,1-1-1,-1 1 1,0-1 0,0 0 0,-1 0-1,1 0 1,-1-1 0,0 1 0,0-1-1,0 0 1,0 0 0,-1 0 0,1 0-1,-1-1 1,1 0 0,-1 0 0,-5 1 0,-5 1 65,1-2 1,-1 1 0,0-2-1,-25-1 1,40 0-186,0 0 0,-1 0 0,1-1-1,-1 1 1,1 0 0,0-1 0,-1 1 0,1 0-1,0-1 1,0 1 0,-1-1 0,1 1-1,0-1 1,0 1 0,0-1 0,-1 1 0,1-1-1,0 1 1,0 0 0,0-1 0,0 1 0,0-1-1,0 1 1,0-1 0,0 1 0,0-2 0,1-13-521,5 8-3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13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13 14203,'16'-8'3460,"-8"4"2850,-17 13-2749,-18 19-2077,8-11-1037,1 1 0,-22 29-1,31-34-406,1 0-1,0 0 0,1 0 0,0 1 0,1 0 0,0 0 0,1 1 0,1-1 0,1 1 0,0 0 0,0 0 0,2 1 0,0-1 0,1 21 0,0-34-39,0 0 1,0 0-1,1 0 1,-1 0-1,1 0 1,-1 0-1,1 0 1,0 0-1,-1 0 1,1 0-1,0-1 0,0 1 1,0 0-1,1-1 1,-1 1-1,0 0 1,1-1-1,-1 1 1,1-1-1,-1 0 1,4 2-1,-2-1 5,0-1-1,0-1 1,-1 1-1,1 0 1,0-1 0,1 1-1,-1-1 1,0 0-1,0 0 1,0 0-1,0 0 1,0-1 0,3 0-1,10-4 0,0 0-1,0 0 1,-1-2 0,18-10-1,-27 14-23,10-5-240,-11 7 150,-1-1 1,1 0-1,-1 0 1,0-1-1,0 1 1,0-1-1,0 0 1,0 0-1,5-6 1,-3-4-162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14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16147,'6'-7'7715,"-4"19"-4340,-2-10-3685,29 189 2762,-25-168-2634,-3-60-3883,-6 13 3293,-2-2-239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14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17428,'2'-6'5653,"-1"4"-5268,0-1 1,1 1 0,-1 0 0,1-1 0,-1 1-1,1 0 1,3-3 0,0 1-113,0 0 1,0 0-1,0 0 0,0 0 1,1 1-1,0 0 0,0 0 1,0 1-1,0-1 0,0 1 1,8-1-1,-10 2-242,0 1 0,0 0 0,0 0 0,0 1 0,0-1 0,0 1 0,-1 0 1,1 0-1,0 0 0,0 0 0,-1 1 0,1 0 0,-1-1 0,1 1 0,-1 0 0,0 1 0,0-1 0,0 1 1,0-1-1,3 4 0,-1 0-23,1 0 1,-1 1-1,0 0 0,-1 0 1,0 0-1,0 0 1,0 0-1,-1 1 0,0 0 1,0 0-1,-1 0 0,2 16 1,-3-18 33,0 1 0,-1 0 0,0 0 0,0 0 0,-1 0 0,0 0-1,0 0 1,-1 0 0,0-1 0,0 1 0,0-1 0,-1 1 0,0-1 0,0 0 0,-7 10 0,-4 1 111,0-1 0,-1 0-1,-1-1 1,-21 16 0,36-31-205,0 1 0,0-1 0,1 1 0,-1-1 0,0 1 0,0-1 0,0 1 0,0-1 0,1 0 0,-1 0-1,0 0 1,0 1 0,0-1 0,0 0 0,0 0 0,0 0 0,0 0 0,0 0 0,0 0 0,-1-1 0,2 1-36,-1 0 0,1-1 0,0 1 0,-1 0 1,1-1-1,-1 1 0,1 0 0,-1-1 0,1 1 0,0-1 0,-1 1 0,1 0 1,0-1-1,-1 1 0,1-1 0,0 1 0,0-1 0,-1 1 0,1-1 0,0 1 1,0-1-1,0 0 0,0 1 0,0-1 0,0 1 0,0-1 0,0 1 1,0-1-1,0 1 0,0-1 0,0 0 0,1 0 0,0-2-653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23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5741 43 16860,'-1'-3'740,"-3"-20"1744,4 22-2401,0 1-1,0-1 0,0 0 0,0 1 1,0-1-1,0 1 0,0-1 1,0 0-1,0 1 0,0-1 1,0 0-1,1 1 0,-1-1 0,0 1 1,0-1-1,1 1 0,-1-1 1,0 0-1,1 1 0,-1-1 1,1 1-1,-1 0 0,0-1 0,1 1 1,-1-1-1,1 1 0,0 0 1,-1-1-1,1 1 0,0-1 0,0 1-12,0 1 0,-1-1-1,1 1 1,0-1 0,-1 0-1,1 1 1,-1-1-1,1 1 1,-1-1 0,1 1-1,-1-1 1,1 1 0,-1 0-1,1-1 1,-1 1-1,0 0 1,1-1 0,-1 1-1,0 0 1,1 0 0,7 21 492,-6-18-373,2 4-51,0 1-1,0-1 1,1 0-1,0 0 1,1-1-1,0 1 0,0-1 1,7 6-1,9 5 40,30 22 1,-30-25-114,38 34 1,23 48 18,-64-73-72,1 0 0,0-1-1,2-2 1,48 38 0,-69-58-13,16 10 11,0 1-1,15 15 0,-26-22-1,-1 1 0,0 0 0,0 0 0,-1 0-1,0 1 1,0-1 0,0 1 0,4 13 0,-1-1 1,-1 0 0,0 1 0,-2-1 0,0 1-1,1 25 1,-9-42 125,-6-7 36,8 3-146,0 0 1,-1 0-1,1 1 0,-1-1 1,1 0-1,-1 1 0,1 0 1,-1-1-1,1 1 0,-5 0 1,3 1-17,-1-1-1,1 0 1,-1 0 0,1 0-1,-1 0 1,0-1 0,1 0-1,-1 0 1,1 0 0,-8-4-1,6 3 5,0 0 0,0 0 0,0 1 0,0 0 0,-10-1 0,2 1 10,0-1 0,0 0 0,0-1 0,0-1 0,0 0 0,-24-11 0,20 8 37,-1 0 0,-33-7 0,24 10-42,-1 2 0,0 0 0,1 2 0,-1 2 0,-54 8 0,56-7-22,-1-2 1,1-1-1,-42-4 0,-21-1 12,51 4-14,0-1 1,-76-15-1,107 15-1,0 0 0,-1 1 0,1 0 0,-1 0 0,0 1 0,1 0 0,-1 1 1,1 0-1,-1 0 0,1 1 0,-1 0 0,-11 5 0,2-3 1,0 0 0,-1-1 0,1 0 0,0-2 1,-1 0-1,0-1 0,-25-3 0,11 1-29,-37 2 0,31 4 29,-218 9-143,4-6-251,120-8 235,-64 4 192,6 6-26,38-4-18,-161-4-23,1-23 70,-61-3-24,96 31-38,-42-1 83,-30-10-58,32 10-46,180-7-144,-182 22-1,-318 73-580,633-92 780,-18 2-14,-1 0 0,0-2-1,-28-1 1,45 0 8,0-1 0,0 0-1,1-1 1,-1 1 0,0-1 0,0-1 0,1 1-1,-1-1 1,1 0 0,0-1 0,0 0 0,0 1 0,0-2-1,1 1 1,-7-7 0,3 1 0,8 7 5,-1 1 1,1 0 0,-1 0-1,0 0 1,0 0 0,0 1 0,0-1-1,0 0 1,0 1 0,0-1 0,-1 1-1,1 0 1,0 0 0,-1 0-1,1 0 1,-1 0 0,1 1 0,-1-1-1,-4 0 1,4 1-3,3 1 1,-1-1 1,0 0 0,0 0-1,0 0 1,1 0-1,-1 0 1,0 0 0,0 0-1,0-1 1,1 1 0,-1 0-1,0 0 1,0-1 0,1 1-1,-1 0 1,0-1-1,-1 0 1,1-2 1,-1 1-1,1-1 1,-1 0 0,1 0-1,0 0 1,0 0 0,-1-3-1,1 2 1,-6-19 0,2 1-1,0-1 0,2 1 0,-2-27 0,6-94-8,1 87 8,-7-67-1,5 110 9,1 12-9,-1 0 0,1 0 1,0 0-1,1 0 0,-1 1 0,0-1 0,0 0 1,0 1-1,0-1 0,0 0 0,1 1 0,-1-1 0,0 1 1,0 0-1,1 0 0,-1-1 0,3 1 0,0-1-6,40-24-115,-37 19-4,1 1 0,0 1 0,-1 0 0,2 0 0,-1 0 0,17-4 0,13 2-820,0 1 0,0 2 0,63 4 0,-86-1 135,0-1-1,0-1 1,-1 0-1,16-5 1,-12 3 265,-1 1-1,22-2 1,-21 5 515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5:25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1 124 10098,'0'0'1735,"1"6"1902,5 7-2785,-2-11-777,0-1-1,0 1 1,0-1-1,0 0 1,0 0-1,0 0 0,0 0 1,1-1-1,-1 0 1,0 0-1,0 0 1,0 0-1,1-1 1,6-1-1,9-3 75,34-13 0,-33 11-54,24-8-32,1 3 0,1 2 0,0 1 0,58-2 0,143-20 50,-174 18-105,0 3-1,1 4 1,77 3 0,180 40 77,-195-20-74,-63-8 48,-1 3 1,104 30-1,-89-15 40,0-3-1,2-5 0,150 13 1,-172-27 199,-21 0-174,0-2-1,74-6 0,97-28-79,103-8-5,-174 31 61,232 16 0,-15 4 195,0-25 320,-314 11-537,289-38 18,-292 32-93,219-31 83,-122 35-83,-44 2 109,-88 1-52,-1 0 0,1 1 0,0 1 0,-1 0 1,1 0-1,-1 1 0,0 1 0,1 0 0,15 6 0,-23-6-39,0 0 0,-1 1-1,1-1 1,-1 1 0,0-1 0,0 1-1,-1 0 1,1 0 0,-1 0-1,1 0 1,-2 1 0,1-1-1,2 8 1,12 23 11,3-2 14,31 42 0,-41-64-23,0-1 1,1 0-1,0 0 0,0-1 1,1 0-1,0-1 0,16 9 0,-14-10 2,72 45 149,-75-44-109,0 0 1,0 1-1,-1 0 1,0 1-1,14 18 0,1 9 183,-11-16 91,1-1 0,1 0 0,0-1 0,33 30 0,-4-12-1643,-31-28 824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10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7 10338,'6'-6'7931,"-11"29"-6414,6 10-1288,-3 0 0,0 0 0,-13 55 0,3-13 71,-1 12-73,12-81-207,-2-8-8,1-11 25,10-140 207,-4 83-183,3-13-43,-3 69 4,0 20 6,-1 23-1,-19 250 42,11-227-39,-1-28 57,6-25-79,0 0 0,-1 0 0,1 0 0,0 0 0,0 0 0,-1 0 0,1 0 0,0 0 0,0 0 0,0 0 0,0 0 0,0 0 1,1 0-1,-1 0 0,0 0 0,0 0 0,1-2 0,11-125 179,-5 41-142,-7-4 69,-9 291-65,2-97-34,29-210-135,-15 57 144,0 9-6,2-59 0,-14 124-125,0 25 46,4 44 3,1 92-284,-1-164-399,-5-24 515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11.3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 16476,'-1'81'3762,"-10"105"-3409,4-105-122,9-99-64,7-34 0,2-8-8,-6 3 84,-3 27 217,1 1-1,10-43 1,-12 112 167,-14 165-405,2-71-184,44-444 225,-29 273-185,0 11 14,-1 19 8,0 11-48,-1 22-4,-1 0-1,-4 41 1,1-28-35,0 4-12,-12 151-72,12-210-1655,1 13 1611,1-1 0,-1 1 0,1 0 0,0-1 0,0 1-1,1-7 1,2 3-379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24575,'46'-83'0,"3"1"0,4 3 0,68-76 0,-111 143 0,84-92 0,-82 93 0,-1 1 0,1 0 0,1 1 0,0 0 0,0 1 0,27-11 0,-37 17 0,1 1 0,-1 0 0,1 0 0,0 0 0,-1 0 0,1 0 0,0 1 0,0 0 0,-1 0 0,1 0 0,0 0 0,0 0 0,-1 1 0,1 0 0,0-1 0,-1 1 0,8 4 0,-7-3 0,0 1 0,0 0 0,0 0 0,-1 0 0,1 0 0,-1 1 0,0-1 0,0 1 0,0 0 0,0 0 0,0 0 0,1 6 0,5 11 0,-1 0 0,-2 0 0,0 1 0,5 38 0,-10-52 0,1 5 0,0-1 0,1 0 0,7 19 0,-8-28 0,-1 1 0,1-1 0,0 0 0,0 0 0,0 0 0,0 0 0,0-1 0,1 1 0,-1 0 0,1-1 0,0 0 0,-1 1 0,1-1 0,0-1 0,0 1 0,1 0 0,3 1 0,3 0 0,0 0 0,0-1 0,0 0 0,1-1 0,20 1 0,56-7 0,-42 1 0,-11 2 0,1-1 0,-1-1 0,0-2 0,-1-1 0,38-14 0,76-45 0,-101 42 0,2 2 0,86-25 0,-117 43 0,1 2 0,0 0 0,0 1 0,22 1 0,-19 1 0,-1-1 0,1-1 0,25-5 0,13-9-682,98-41-1,-45 10-6143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4:4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16684,'11'13'2152,"11"-9"-1104,6-2-440,8-7 1609,1 3-961,8-3-832,-1 2-568,-1-2 256,-3-7-168,-2-4-224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18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12427,'-2'10'8979,"-2"35"-6421,5-18-2266,1 0 1,2 0-1,0 0 1,2 0-1,0-1 0,19 45 1,-22-64-268,0 0 1,1 0 0,0 0-1,10 12 1,-13-18-8,0 1 0,1-1 0,-1 0 1,1 1-1,-1-1 0,1 0 0,-1 0 1,1 0-1,0 0 0,-1 0 0,4 0 1,-4-1-1,0 1-1,0-1 1,0 0 0,0 0 0,0 0 0,0 0 0,0 0 0,0-1-1,-1 1 1,1 0 0,0 0 0,0-1 0,0 1 0,0 0 0,0-1 0,0 1-1,0-1 1,-1 1 0,1-1 0,0 0 0,0 1 0,-1-1 0,1 0 0,0 0-1,18-24 469,-16 20-450,1 0 1,0 0 0,0 0-1,0 1 1,0 0-1,1-1 1,0 1 0,6-4-1,-7 6-32,4-3-4,0 1 1,0 1-1,0-1 0,0 1 0,0 1 1,0-1-1,1 1 0,0 1 1,16-2-1,-19 3 4,0 0 1,1 0-1,-1 1 0,0 0 1,0 0-1,0 0 0,0 1 1,0 0-1,10 5 0,-12-5 3,-1 1 0,1-1 0,-1 1-1,0 0 1,0 0 0,0 0 0,0 0 0,-1 1-1,0-1 1,1 1 0,-1-1 0,0 1 0,0 0-1,-1 0 1,2 5 0,1 5 110,0 0-1,-1 0 1,-1 1-1,2 28 1,10-62 587,-11 12-651,1 0 0,0 0 0,0 1-1,1-1 1,6-5 0,-8 9-53,1-1-1,0 1 0,1 1 0,-1-1 1,0 1-1,1 0 0,0 0 1,-1 0-1,1 0 0,5 0 0,11-6 33,-17 7-32,0-1 0,-1 1 0,1-1 0,0 1 0,0 1 0,0-1-1,0 0 1,0 1 0,0 0 0,0 0 0,1 0 0,-1 0 0,6 2 0,-5 0-4,-1 0 0,1 0 0,0 0 0,-1 1 0,0 0 1,1 0-1,-1 0 0,0 0 0,7 8 0,-10-10 5,1 1-1,-1 0 1,1-1-1,0 1 1,-1-1-1,1 0 1,0 0-1,0 0 1,0 1-1,0-2 0,0 1 1,4 1-1,-5-2 2,0 0 0,0 0 0,0 0 0,1-1 0,-1 1 0,0 0 0,0-1 0,0 1 0,0 0 0,0-1 0,0 1 0,0-1 0,0 0 0,0 1 0,0-1-1,0 0 1,0 0 0,0 1 0,-1-1 0,1 0 0,0 0 0,0 0 0,-1 0 0,2-2 0,82-108 255,-81 105-262,1 0-1,-1 1 0,0-1 0,-1-1 0,1 1 0,-1 0 1,0-1-1,-1 1 0,0-1 0,1-12 0,-2 18-116,0 0-1,-1 0 1,1 0-1,-1 0 1,1 0-1,0 0 0,-1 0 1,0 0-1,1 1 1,-1-1-1,1 0 1,-1 0-1,0 1 0,-1-2 1,-6-8-305,1-1-20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21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645 32 12715,'-19'-7'302,"-1"1"0,0 1 1,0 0-1,0 2 0,0 0 0,-1 2 1,1 0-1,-1 1 0,1 1 1,0 1-1,-1 1 0,1 0 0,0 2 1,0 0-1,1 1 0,0 2 1,0 0-1,0 0 0,1 2 0,-22 15 1,20-11-145,2 0 0,0 1 0,0 0 0,-21 27 0,29-30-151,1 0 0,0 1 0,2 0 0,-1 1 1,1 0-1,1 0 0,-8 27 0,7-12 9,0 1 0,2-1 0,2 1 0,0 0 1,2 1-1,2-1 0,0 0 0,2 0 0,1 0 0,2 0 1,1-1-1,1 0 0,1 0 0,13 27 0,-15-43-11,-1-1 0,2 0 0,0-1 0,0 0 0,1 0 0,0 0-1,0-1 1,2-1 0,-1 0 0,1 0 0,0-1 0,1 0 0,0-1 0,0 0-1,17 6 1,-12-7-4,1-1-1,0 0 0,-1-1 0,1-1 0,0-1 0,1 0 0,-1-2 1,0 0-1,0-1 0,0-1 0,22-4 0,-4-3 10,-1-1-1,0-2 1,-1-1-1,0-1 1,-1-2-1,42-28 1,-24 9 51,-1-2 0,-3-2 1,44-45-1,-85 78 3,-1 1-1,1-2 1,-1 1-1,0-1 1,0 1 0,-1-1-1,0-1 1,4-9-1,-7 12-8,1 1 1,-1-1-1,0-1 0,-1 1 1,1 0-1,-1 0 0,0 0 1,-1 0-1,1 0 0,-1 0 1,0 0-1,0 0 0,0 0 1,-4-8-1,-17-35 130,-3 2 0,-1 0 0,-2 2 0,-34-41 1,61 84-170,-9-13 255,0 1-1,-1 0 1,-22-20-1,20 23-131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21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388 98 12387,'0'-1'8,"-17"-14"390,0 1 1,-1 1 0,-1 0-1,-26-13 1,41 24-298,-1-1 0,1 1 0,-1 1 0,0-1 0,1 1 0,-1 0 0,0 0 0,0 0 0,0 0 0,0 1 0,0 0 0,0 0 0,0 0 0,0 1 0,0 0 0,1 0 0,-1 0 0,0 0 0,0 1 0,1 0-1,-1 0 1,1 0 0,-1 0 0,1 1 0,0 0 0,-5 4 0,-1 3 84,1-1 0,1 2 0,0 0 0,0 0 0,1 0 0,-10 21 0,2 2 72,-13 43 0,19-46-161,2 1 0,2 0 0,0 1 0,2-1 0,2 1 0,1 0 0,1-1 0,2 1 0,1 0 0,12 40 0,-11-52-59,1 0-1,2 0 1,0 0-1,1-1 1,1-1 0,13 20-1,-17-30-29,1 0 0,0 0 0,1 0 0,0-1-1,0-1 1,0 1 0,1-1 0,0-1 0,1 0 0,-1 0-1,1-1 1,0 0 0,19 6 0,-10-6 56,1-1 1,0-1-1,-1-1 1,1 0-1,0-2 1,0 0-1,0-1 1,0-1-1,0-1 1,0-1-1,-1-1 1,0 0-1,0-2 1,0 0-1,-1-1 0,25-14 1,-34 16 16,0-1-1,-1 1 1,1-2 0,-1 1 0,-1-1-1,1 0 1,-1-1 0,-1 1-1,8-13 1,-7 6 47,0 1 0,0-1 0,-1 0 0,-1-1 0,6-29-1,-8 23-7,0-1-1,-2 0 0,0 1 1,-1-1-1,-2 0 0,0 0 1,-1 1-1,-2 0 0,-7-25 1,9 37-132,-1 1 1,0-1-1,0 1 1,-1 0-1,0 1 1,0-1-1,-1 1 1,-8-10-1,9 14-73,1 0 0,-1 0 0,0 0 0,0 0 0,-1 1 0,1 0-1,0 0 1,-1 0 0,0 1 0,0 0 0,0 0 0,0 0 0,0 1 0,-10-2 0,-19 3-201,-1 2-89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22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16 15219,'9'-16'4586,"-7"26"-1126,-2-5-3130,0 1 1,-1-1 0,0 0 0,0 0 0,-2 8-1,-26 44 628,12-25-466,1 2-1,-16 47 1,24-35-242,7-43-227,1 1 0,0-1-1,0 1 1,0-1 0,0 1-1,1-1 1,0 0 0,-1 1 0,1-1-1,3 6 1,-4-8-10,1-1 0,0 1 0,0 0-1,0 0 1,0-1 0,1 1 0,-1 0 0,0-1 0,0 1 0,0-1-1,0 1 1,1-1 0,-1 0 0,0 0 0,0 1 0,1-1 0,-1 0 0,0 0-1,0 0 1,1 0 0,-1-1 0,0 1 0,0 0 0,3-1 0,28-10 170,-14 3-297,-1-1-1,0-1 0,-1 0 1,0-2-1,0 0 0,-1 0 1,23-26-1,-36 35 69,0 0 0,0 1-1,-1-1 1,1 0 0,-1 0 0,1 0 0,0-5 0,0-5-349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23.3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0 17460,'3'9'1864,"-2"5"-992,2 6-336,-7 9 1161,4 8-449,-3 8-472,1 4-120,1 4-224,-1 2-135,2-3-393,-2-6-249,3-9-591,-1-10 1792,0-7-952,4-4-56,-1-14-104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25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 9650,'-1'5'1000,"-1"1"1,1 0-1,0-1 1,0 1-1,1 0 1,-1-1-1,1 1 1,1 0-1,1 10 0,-1-11-763,0 0-1,1 0 0,-1 0 0,1 0 0,0-1 0,1 1 0,-1-1 0,1 0 0,0 1 0,0-1 0,0 0 0,0-1 0,1 1 0,-1-1 1,1 1-1,0-1 0,0 0 0,5 2 0,17 10 37,39 19-25,-58-30-228,1 0 0,0-1-1,1 0 1,-1-1-1,1 0 1,-1 0 0,1-1-1,-1 0 1,1 0-1,0-1 1,-1 0 0,1-1-1,16-2 1,7-4 137,-26 7-109,1-1 0,0-1 0,-1 0 0,10-3 0,-9 3-8,0 0-1,0 0 0,1 0 0,-1 1 1,0 0-1,0 1 0,13 0 1,15-1 74,-31 1-110,0 0 0,-1 0 1,1 1-1,0-1 0,-1 1 1,1 0-1,-1 0 1,1 0-1,-1 1 0,1-1 1,-1 1-1,0 0 1,0 0-1,0 0 0,0 0 1,0 0-1,0 1 1,-1 0-1,1-1 0,-1 1 1,0 0-1,3 4 1,1 2 67,0 1 1,0 0-1,-1 0 1,0 0 0,-1 1-1,3 10 1,3 30 497,2 8 171,17-67-989,-29 8 107,1 0 0,-1-1 1,1 1-1,-1 0 0,1-1 1,-1 1-1,0 0 0,1-1 1,-1 1-1,1-1 0,-1 1 0,0-1 1,1 1-1,-1-1 0,0 1 1,0-1-1,0 1 0,1-1 1,-1 1-1,0-1 0,0 1 0,0-1 1,0 0-1,0 1 0,0-1 1,0 1-1,0-1 0,0 1 1,0-1-1,0 1 0,0-1 0,0 0 1,-1 0-1,1-2-316,0-3-371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26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0 310 15803,'5'-9'1622,"0"0"1,1 1-1,12-15 0,-10 14-1070,0 1 0,1 0 0,12-9 0,-14 12-474,0 0 0,1 1-1,0-1 1,0 1-1,1 1 1,-1 0-1,1 0 1,-1 0-1,1 1 1,0 1-1,13-2 1,107 2 626,-99-4-584,-27 6-98,51 4 309,-51-5-294,1 0 0,-1 0 0,1 0 0,-1-1 1,0 0-1,1 1 0,-1-1 0,0-1 0,0 1 0,0 0 0,0-1 0,0 1 0,4-4 0,5-5 91,0-2 1,-1 1-1,0-2 0,-1 1 0,-1-1 0,0-1 0,11-20 1,-20 32-305,1 0 0,-1 1 0,1-1 0,-1 0 0,0 0 0,0 1 0,0-1 0,0 0 1,0 0-1,0-2 0,-1-5-20,1-4-213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34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580 95 12547,'-1'-3'242,"1"1"0,-1 0 1,1-1-1,-1 1 0,0 0 0,0 0 1,0 0-1,0 0 0,0 0 1,0 0-1,-1 0 0,1 0 0,-1 0 1,1 1-1,-1-1 0,0 0 1,-3-1-1,-34-23 1921,37 25-2082,-7-3 183,-1 0 0,0 0 0,0 1 0,0 1 0,0-1 0,0 2-1,-1-1 1,1 1 0,-1 1 0,1 0 0,-1 0 0,1 1 0,0 1 0,-1 0 0,-11 3 0,-10 5 181,0 1 0,1 1 0,-41 22 0,54-25-282,1 1 1,1 0-1,-28 22 1,37-26-140,1 0 1,1 0-1,-1 0 1,1 1 0,0 0-1,1 0 1,-1 0 0,1 1-1,1-1 1,0 1 0,-4 11-1,2 4-46,0 0 0,2 0 0,0 1 0,2-1 0,1 1 0,0-1 0,8 43 0,-3-36 6,2-1 0,1 0-1,2 0 1,0 0 0,24 43 0,-28-61 44,1 0 0,0-1 0,0 1-1,1-1 1,1-1 0,0 1 0,0-2 0,1 1 0,0-1 0,0-1 0,1 1 0,0-2 0,0 0-1,16 6 1,-16-8-2,0 0 1,0-1-1,0-1 0,1 0 0,0-1 0,-1 0 0,1 0 0,0-1 0,-1-1 0,1 0 0,0 0 1,-1-2-1,1 1 0,-1-1 0,20-9 0,-17 6 30,0-1 0,-1-1-1,0 0 1,0-1 0,0 0 0,-1-1-1,17-19 1,-13 11 47,-2 0-1,0-1 1,-1 0-1,16-33 1,-8 6 203,-3-2 1,-1 0-1,20-100 0,-31 121-115,-1-1-1,-1 0 0,-2-1 0,-1 1 0,-2-35 0,0 59-169,-1-1 0,1 0 1,-1 1-1,0 0 0,0-1 0,-1 1 1,1 0-1,-1 0 0,0 0 0,0 0 1,0 0-1,-1 1 0,1 0 0,-1-1 1,0 1-1,0 0 0,0 1 0,0-1 1,-7-2-1,0-1-394,-1 1 0,0 0 1,0 1-1,0 0 0,-1 1 0,-15-2 0,22 4 239,1 1 0,-1 0-1,0 0 1,1 1-1,-1-1 1,1 1 0,-8 2-1,-14 7-543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35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92 11306,'0'-8'499,"0"1"0,0-1-1,-1 0 1,-1 1 0,-3-14 0,5 19-319,-1 0 0,0 0 0,0 1 1,1-1-1,-1 0 0,0 1 0,0-1 0,0 0 1,-1 1-1,1 0 0,0-1 0,-1 1 1,1 0-1,-1-1 0,1 1 0,-1 0 1,1 0-1,-1 0 0,0 0 0,1 1 1,-1-1-1,0 0 0,0 1 0,0-1 1,0 1-1,1 0 0,-1-1 0,-2 1 1,-5 1 134,0 0 1,1 0-1,-1 1 1,1 0-1,-1 0 1,1 1 0,0 0-1,0 1 1,0 0-1,1 0 1,-1 0-1,1 1 1,-8 6 0,3-1-179,1 1 1,0 0-1,0 0 1,1 1-1,0 1 1,-11 19 0,12-15-104,2 0 0,0 1 0,0 0 0,2-1 0,0 2 0,1-1 0,1 1 0,1-1 1,0 1-1,2 0 0,2 27 0,1-9 8,2 0 0,2-1 0,2 1 0,22 61-1,-17-63-23,1-2 0,23 41 0,-29-60-23,0-1 1,1 0 0,0 0-1,1-1 1,0 0 0,1-1-1,20 15 1,-29-24 8,1 1-1,0-1 1,0 0-1,0 0 1,0 0-1,0-1 1,0 1-1,1-1 1,-1 0-1,0 0 1,1 0-1,-1-1 1,1 0-1,-1 0 1,1 0 0,-1 0-1,1-1 1,-1 1-1,0-1 1,1 0-1,-1-1 1,0 1-1,0-1 1,0 0-1,0 0 1,0 0-1,0 0 1,0-1-1,-1 1 1,6-6-1,4-5 67,-1 1 0,0-2-1,-1 0 1,-1 0-1,0-1 1,13-25-1,0-6 180,-2-1-1,-2 0 0,15-59 0,-26 74-117,-1 0-1,-2-1 0,-1 1 1,-1-1-1,-2 0 1,-3-35-1,0 57-82,0 1 0,0-1 0,-1 1 0,-1 0 0,0 0-1,0 0 1,0 0 0,-2 1 0,1 0 0,-1 0 0,-14-16 0,17 21-64,-1 0 0,0 1 1,0-1-1,0 1 0,0 0 0,0 1 1,-1-1-1,1 1 0,-1 0 0,0 0 0,-8-3 1,9 5-80,0-1 1,0 1-1,0 0 1,0 0 0,0 0-1,0 0 1,0 1 0,0-1-1,0 1 1,0 0-1,1 1 1,-1-1 0,0 1-1,1-1 1,-1 1-1,-5 4 1,5-4-127,0 1 0,0 0 0,1 0 0,-1 0 1,1 0-1,0 1 0,0-1 0,0 1 0,0 0 0,-3 5 0,1 4-547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36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69 117 12467,'10'-27'1645,"-6"16"-400,0 0-1,0 0 1,-1 0-1,-1 0 1,3-20-1,-5 31-1199,0 0 0,0 0-1,0 0 1,0 0 0,0 0 0,0-1-1,0 1 1,0 0 0,0 0-1,0 0 1,0 0 0,0 0-1,0 0 1,0-1 0,0 1 0,0 0-1,0 0 1,0 0 0,0 0-1,-1 0 1,1 0 0,0-1-1,0 1 1,0 0 0,0 0 0,0 0-1,0 0 1,0 0 0,0 0-1,0 0 1,0 0 0,-1 0 0,1 0-1,0-1 1,0 1 0,0 0-1,0 0 1,0 0 0,0 0-1,-1 0 1,1 0 0,0 0 0,0 0-1,0 0 1,0 0 0,0 0-1,0 0 1,-1 0 0,-6 5 835,-5 9-245,1 5-470,1 0-1,0 1 1,2 1-1,0-1 0,2 1 1,0 1-1,-2 22 1,3-8-186,1 0 0,2 0 0,4 56 1,-1-89 24,7 65 41,-7-63-36,0 0 1,1-1-1,-1 1 1,1 0 0,0-1-1,0 1 1,0-1-1,1 0 1,-1 0 0,1 0-1,6 6 1,-8-9 3,0 0 0,0 0 0,0 0-1,1 0 1,-1 0 0,1-1 0,-1 1 0,0-1 0,1 1 0,-1-1 0,1 1 0,-1-1 0,1 0 0,-1 1 0,1-1 0,-1 0 0,1 0 0,-1 0 0,1-1 0,-1 1 0,1 0 0,0 0 0,-1-1-1,0 1 1,1-1 0,-1 1 0,1-1 0,-1 0 0,0 0 0,1 0 0,-1 1 0,0-1 0,0 0 0,0 0 0,0-1 0,2-1 0,4-5 130,0 0 1,0 0-1,-1-1 1,6-10-1,-8 11 13,1 1 31,-2 1 0,1-1-1,-1 0 1,0 0 0,3-12 0,-5 18-154,-1 0 0,0 0 0,0 0 0,1-1 0,-1 1 0,0 0 0,0-1 0,0 1 0,0 0 0,0 0 0,-1-1 0,1 1 0,0 0 0,-1 0 0,1 0 0,0-1 0,-1 1 0,0 0 0,1 0 0,-1 0 0,0 0 0,1 0 0,-1 0 0,0 0 0,0 0 0,0 0 0,0 0 0,0 0 0,0 1 0,0-1 0,0 0 0,0 1 0,0-1 0,0 1 0,0-1 0,-1 1 0,1-1 0,0 1 0,0 0 0,-2 0 0,1-1-73,0 1 0,0-1 0,0 1 0,1 0 0,-1 0 0,0 0 1,0 0-1,0 0 0,1 0 0,-1 0 0,0 1 0,0-1 0,1 1 0,-1-1 0,0 1 0,0 0 1,1 0-1,-1-1 0,1 1 0,-1 0 0,1 1 0,-1-1 0,1 0 0,0 0 0,-1 0 1,1 1-1,0-1 0,0 1 0,-1 2 0,0 0-142,1-1 1,-1 1-1,1 0 0,0 0 1,1 0-1,-1 0 1,1 0-1,-1 0 0,1 0 1,1 1-1,-1-1 0,1 5 1,3 13-539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5:4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56 12163,'-1'-1'387,"0"-1"1,1 0 0,-1 1-1,1-1 1,0 0 0,-1 1 0,1-1-1,0 0 1,0 0 0,0 1-1,1-1 1,-1 0 0,0 0 0,0 1-1,1-1 1,-1 0 0,1 1 0,0-1-1,-1 1 1,1-1 0,2-2-1,-2 2-168,1 1-1,-1 0 0,1-1 1,-1 1-1,1 0 0,0 0 1,0 0-1,-1 0 0,1 0 1,0 0-1,0 1 1,0-1-1,0 1 0,0-1 1,0 1-1,2-1 0,-1 1-178,-1 0 0,1 0 0,-1 0-1,0 0 1,1 0 0,-1 1 0,0-1-1,1 1 1,-1-1 0,0 1 0,1 0-1,-1 0 1,0 0 0,0 0 0,0 0-1,0 0 1,0 1 0,0-1 0,0 1-1,-1-1 1,1 1 0,0 0 0,-1 0-1,0 0 1,1 0 0,-1 0 0,0 0-1,0 0 1,0 0 0,0 0 0,0 1-1,1 3 1,-2-2-35,0 0 1,0 0-1,0 0 0,-1-1 0,1 1 1,-1 0-1,0 0 0,0-1 0,0 1 0,-1 0 1,1-1-1,-1 1 0,0-1 0,0 0 1,-4 6-1,-6 5-7,1-1 0,-17 15 1,2-2 12,22-22-8,1 0 0,-1 0 0,1 0 0,0 1 1,0 0-1,1-1 0,-1 1 0,1 0 0,-3 10 1,5-12-2,-1-1 0,1 0 0,0 1 1,0-1-1,0 1 0,0-1 0,0 1 0,1-1 1,-1 1-1,1-1 0,0 0 0,-1 1 0,1-1 1,0 0-1,0 1 0,1-1 0,-1 0 1,0 0-1,1 0 0,-1 0 0,1 0 0,0-1 1,3 4-1,0-1-133,-1-1 0,1 0 1,0 0-1,0 0 0,0 0 0,0-1 0,0 0 1,0 0-1,11 2 0,-13-3 39,0-1 0,0 1 1,0-1-1,0 0 0,0 0 0,0 0 0,0 0 0,0-1 0,0 0 1,-1 1-1,1-1 0,0 0 0,0 0 0,0 0 0,-1-1 0,1 1 1,0 0-1,-1-1 0,0 0 0,3-2 0,11-12-533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46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1086 21 13971,'-27'-7'752,"0"2"0,0 1-1,-35-1 1,-84 6 889,98 1-1245,-2-1-71,-1 3 1,-77 15 0,105-14-296,-1 1 0,2 2 1,-1 0-1,1 1 1,1 2-1,0 0 1,-33 23-1,28-13-29,1 1-1,1 1 1,2 1 0,0 1-1,1 1 1,2 1-1,1 0 1,1 2 0,1 0-1,-21 54 1,24-45 27,0 1 0,3-1-1,1 2 1,2-1 0,2 1 0,2 0 0,1 1 0,5 59-1,1-70-4,1 1 0,1-2 0,2 1 0,1-1 0,2 0 0,0-1 0,2 0 0,1-1 0,23 34 0,-21-37-1,1-2 0,2 0 1,0-1-1,1 0 0,1-2 0,1 0 0,0-2 0,1 0 1,1-2-1,29 14 0,-39-22-2,1-2 0,-1 1 0,1-2 0,0 0 0,0-1 0,1 0 0,-1-1 0,1-1 0,-1-1-1,20-1 1,-14-1 1,0-2 0,-1 0-1,1-1 1,-1-1-1,0-1 1,36-18 0,-24 6 48,0 0 1,-2-3 0,0 0-1,-1-2 1,-2-1 0,0-1-1,-2-1 1,27-37 0,-14 11 69,-3-1 0,-2-1 1,-3-2-1,-2-1 1,-3-1-1,-2-1 0,18-80 1,-33 103-112,-2 0 0,-1-1 1,-2 1-1,-3-60 0,-1 76-24,-2 0 0,0 0 0,-1 1 0,-1 0-1,-1-1 1,0 2 0,-2-1 0,0 1 0,-20-33 0,23 45-55,-1-1 0,0 0 0,0 1 0,-1 0 0,0 1 0,0 0 0,0 0 0,-1 0 0,0 1 0,-16-8 0,17 9-49,0 2 1,0-1-1,-1 1 0,0 0 0,1 1 0,-1 0 1,0 0-1,1 1 0,-1 0 0,0 0 0,0 1 1,0 0-1,-12 3 0,-7 4-254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47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452 46 13451,'-11'-5'327,"-8"-3"298,0 0 1,0 2-1,0 0 1,-26-5 0,38 11-478,1-1 0,0 1 0,-1 0 0,1 0 0,0 1 0,0 0 0,-1 0 0,1 0 0,0 1 0,0 0 0,0 0 0,0 0 0,1 1 1,-1 0-1,1 0 0,-1 1 0,1-1 0,-6 7 0,-5 5 105,1 1-1,0 1 1,2 0 0,0 1-1,0 0 1,2 1 0,0 0-1,-10 29 1,5-6-59,2 1-1,2 0 1,-8 50 0,16-64-159,0 0 0,3 0 0,0 0 1,1 0-1,2 0 0,1 0 1,2 0-1,0-1 0,2 0 0,19 50 1,-19-62-25,1 0 1,0-1-1,2 0 1,-1 0-1,2-1 0,0 0 1,0-1-1,17 14 1,-17-17-3,1-1 1,0-1 0,1 0-1,-1-1 1,2 0 0,-1-1-1,1 0 1,-1-1 0,1-1-1,26 5 1,-31-7-3,-1-1 0,1 0 0,-1-1 0,1 0 1,-1-1-1,1 1 0,-1-1 0,1-1 0,-1 0 0,0 0 0,0-1 0,0 0 1,0 0-1,0-1 0,7-4 0,-5 1 18,0 0-1,-1-1 1,0 0 0,0-1-1,-1 0 1,0 0 0,-1 0-1,0-1 1,-1 0 0,8-14-1,-2-4 76,0 0 0,-1 0 0,-2-1 0,-1 0-1,7-51 1,-11 41 36,-1 0 0,-2 0-1,-7-77 1,3 94-109,-2-1-1,0 1 1,-1-1-1,-11-25 1,13 39-132,1 1 0,-1-1 1,-1 1-1,0 0 0,0 1 0,0-1 1,-1 1-1,0 0 0,0 1 0,-1-1 1,0 1-1,0 0 0,-11-6 0,14 10 58,0 0 0,0 1 0,-1-1 0,1 1 0,0 0-1,-1 0 1,1 1 0,0-1 0,-1 1 0,1 0 0,-1 0 0,1 0-1,-9 2 1,-18 11-390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56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19524,'0'0'64,"0"0"1,0 1-1,0-1 0,0 0 0,0 0 1,0 0-1,0 1 0,0-1 0,0 0 1,1 0-1,-1 0 0,0 1 1,0-1-1,0 0 0,0 0 0,0 0 1,0 0-1,0 1 0,1-1 0,-1 0 1,0 0-1,0 0 0,0 0 0,0 0 1,1 0-1,-1 0 0,0 1 0,0-1 1,0 0-1,1 0 0,-1 0 0,0 0 1,0 0-1,0 0 0,1 0 0,-1 0 1,0 0-1,0 0 0,1 0 0,9-6 1379,14-17-114,-18 17-744,1 1-342,-1 0 0,0 0 1,1 0-1,0 1 0,0 0 1,1 1-1,-1 0 0,1 0 1,-1 0-1,10-1 0,-15 3-216,0 1 0,0-1 0,0 1 0,1 0 0,-1-1 0,0 1 0,1 0-1,-1 1 1,0-1 0,0 0 0,1 0 0,-1 1 0,0 0 0,0-1 0,0 1 0,0 0 0,0 0 0,0 0-1,0 0 1,0 0 0,0 1 0,0-1 0,0 1 0,-1-1 0,1 1 0,-1 0 0,1-1 0,-1 1 0,1 0-1,-1 0 1,0 0 0,0 0 0,0 0 0,0 0 0,0 0 0,-1 0 0,1 1 0,-1-1 0,1 4 0,0 1-14,-1-1 0,1 0 1,-1 1-1,0-1 1,-1 1-1,0-1 1,0 0-1,0 0 0,-1 1 1,0-1-1,0 0 1,0 0-1,-1-1 0,0 1 1,-6 9-1,-4 2 79,-1-1 1,0 0-1,-23 19 0,3-3 229,33-31-317,1-1 1,-1 1-1,1-1 0,0 1 1,-1 0-1,1-1 1,0 1-1,-1-1 0,1 1 1,0 0-1,0-1 1,0 1-1,0 0 1,-1-1-1,1 1 0,0 0 1,0-1-1,0 1 1,1 0-1,-1-1 0,0 1 1,0 0-1,0-1 1,0 1-1,0 0 1,1-1-1,-1 1 0,0 0 1,1-1-1,-1 1 1,0-1-1,1 1 0,-1-1 1,1 1-1,-1-1 1,1 1-1,-1-1 1,1 1-1,-1-1 0,1 0 1,0 1-1,0-1 1,32 20 0,-24-16-11,11 7 8,0 0-1,28 19 0,-43-27 4,0 1 1,-1 0 0,1 0 0,-1 0-1,0 1 1,0 0 0,0 0 0,-1 0-1,0 0 1,5 9 0,-7-13 89,0 1 1,0-1-1,1 1 1,-1-1-1,1 1 1,-1-1-1,1 0 0,-1 0 1,1 0-1,0 0 1,0 0-1,-1 0 1,1 0-1,0-1 1,3 2-1,-1-1-90,0 0-1,1 0 1,-1 0 0,1 0-1,8-1 1,8-4 103,-19 3-168,1 0 0,0 0-1,0 0 1,-1 1 0,1-1 0,0 1 0,0-1 0,0 1 0,0 0 0,-1 0 0,1 1 0,0-1-1,3 1 1,-10-10-3736,4 4 2909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7:57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12 136 16460,'-2'-2'349,"1"0"0,0 0 0,0 0 0,0-1 0,0 1 0,0 0 0,0-1 0,0 1 0,1-1 0,0 1 0,-1-1 0,1 1 0,0-1 0,0 1 0,0-1 0,0 1 0,1-1 0,-1 1 0,1-1 0,-1 1 0,1-1 0,0 1 0,0 0 0,0-1 0,3-3 0,-1 0-42,0 0 1,1 0 0,-1 0 0,1 1 0,1 0 0,-1 0 0,1 0 0,8-7 0,-10 10-260,0 0 0,0 1 1,1-1-1,-1 1 1,0 0-1,1 0 0,-1 0 1,1 0-1,-1 1 1,1-1-1,0 1 0,-1 0 1,1 0-1,-1 0 1,7 2-1,-5-1-39,0 0 1,0 0 0,0 1-1,0 0 1,0 0-1,0 0 1,0 1-1,-1 0 1,9 6-1,-12-8-7,1 1 0,-1-1-1,0 1 1,0 0 0,1-1 0,-1 1-1,0 0 1,-1 0 0,1-1 0,0 1-1,-1 0 1,1 0 0,-1 0 0,1 0-1,-1 0 1,0 0 0,0 0-1,0 0 1,0 0 0,0 0 0,0 0-1,0 0 1,-2 3 0,0 5 3,-2 0 0,1 0 0,-7 13 0,2-6 15,-56 164 96,61-174-112,3-5-1,-5 10 15,1 0 1,0 1-1,1 0 1,1-1 0,0 1-1,0 0 1,1 16 0,1-29-6,1 1 1,-1 0 0,0-1 0,1 1 0,-1 0-1,0-1 1,1 1 0,-1 0 0,1-1-1,-1 1 1,1-1 0,-1 1 0,1-1 0,0 1-1,-1-1 1,1 1 0,0-1 0,-1 1-1,1-1 1,0 0 0,-1 0 0,1 1 0,0-1-1,0 0 1,-1 0 0,1 0 0,0 0-1,0 0 1,-1 0 0,1 0 0,0 0 0,0 0-1,-1 0 1,2 0 0,34-7 428,-26 4-319,39-4 161,0 3 0,71 2 0,-90 2-271,6-10 87,-36 10-148,1 0-1,-1 0 0,0 0 1,0 0-1,1 0 1,-1 0-1,0 0 1,0 0-1,1 0 0,-1 1 1,0-1-1,0 0 1,0 0-1,1 0 1,-1 0-1,0 1 1,0-1-1,0 0 0,1 0 1,-1 1-1,0-1 1,0 0-1,0 0 1,0 1-1,0-1 1,0 0-1,0 0 0,1 1 1,-1-1-1,0 0 1,0 0-1,0 1 1,0-1-1,0 0 1,0 1-1,0-1 0,0 0 1,-1 1-1,-1 13-2776,1-11 2550,1 0-610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02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0 15195,'-3'2'219,"1"0"-1,-1 1 1,0-1-1,1 1 1,0 0-1,0-1 1,0 1-1,0 0 1,0 0-1,0 1 1,-1 4-1,-11 40 955,10-33-456,-15 67 182,-14 145 1,15 89-498,9-126-197,-73 476 864,79-648-1030,-7 36 178,3 1 1,-2 92-1,9-135-133,0 1 0,-1-1 0,-1 0 0,-5 20 0,4-19-93,-1-24-479,4-67 321,4 17-1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03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1 458 15099,'31'-2'1191,"1"-1"-1,40-9 1,-31 4-626,1129-128 1250,-301 60-1823,-689 58 7,922-95 456,-286 73-13,-618 42-124,103-1-16,-3-24 572,-277 20-405,-1-1 1,0-1-1,21-7 1,-77 8-3588,5 4 1648,16-1 559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07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4 17500,'0'0'93,"1"-1"1,-1 1 0,0 0 0,1-1-1,-1 1 1,1 0 0,-1 0 0,0-1-1,1 1 1,-1 0 0,1 0 0,-1 0-1,1-1 1,-1 1 0,1 0 0,-1 0-1,1 0 1,-1 0 0,1 0-1,-1 0 1,1 0 0,-1 0 0,1 0-1,-1 0 1,1 0 0,-1 1 0,1-1-1,-1 0 1,1 0 0,-1 0 0,0 1-1,1-1 1,-1 0 0,1 0-1,-1 1 1,0-1 0,1 0 0,-1 1-1,1-1 1,-1 1 0,0-1 0,0 0-1,1 1 1,-1-1 0,0 1 0,0-1-1,1 1 1,-1-1 0,0 1 0,0-1-1,0 1 1,0-1 0,0 1-1,0-1 1,0 1 0,0-1 0,0 1-1,0 0 1,-3 41 1122,1-24-961,-20 312-493,17-307-1397,5-23 1611,0 1-1,0-1 1,0 0-1,0 0 1,0 0-1,0 0 1,-1 0-1,1 0 1,0 0-1,0 1 1,0-1-1,0 0 1,0 0-1,-1 0 1,1 0-1,0 0 1,0 0 0,0 0-1,0 0 1,0 0-1,-1 0 1,1 0-1,0 0 1,0 0-1,0 0 1,0 0-1,-1 0 1,1 0-1,0 0 1,0 0-1,0 0 1,0 0-1,0 0 1,-1 0-1,1-1 1,0 1 0,0 0-1,0 0 1,0 0-1,-10-12-467,-2-11-285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08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15931,'2'-4'331,"0"0"-1,1 0 0,-1 0 0,1 1 0,0-1 0,0 1 0,1 0 0,-1 0 0,1 0 0,-1 0 1,1 1-1,0-1 0,0 1 0,0 0 0,7-2 0,6-3 537,0 2-1,27-6 1,-42 10-824,95-14 1400,-89 14-1368,0 0 0,1 1 0,-1 0 0,0 1 0,1 0 0,-1 0 0,0 1 0,0 0 1,11 4-1,-18-6-66,1 1 0,-1 0 0,1 0 0,-1-1 1,0 1-1,1 0 0,-1 1 0,0-1 0,0 0 1,0 0-1,0 0 0,0 1 0,0-1 0,0 0 1,0 1-1,-1-1 0,1 1 0,0-1 0,-1 1 1,1 0-1,-1-1 0,0 1 0,1-1 0,-1 1 1,0 0-1,0-1 0,0 1 0,0 0 0,0-1 1,-1 1-1,1-1 0,0 1 0,-1 0 0,1-1 1,-1 1-1,0-1 0,1 1 0,-1-1 0,-1 2 1,-4 7 28,0 0 1,0 0-1,-1 0 1,-10 9-1,13-14-20,-90 93 172,47-49-80,46-49-110,0 1-1,0 0 1,0 0 0,0 0-1,0 0 1,1 0-1,-1 0 1,0 0-1,1 0 1,-1 0-1,1 0 1,-1 0-1,1 1 1,-1-1-1,1 0 1,0 0-1,0 0 1,0 1 0,0-1-1,0 2 1,0-2-1,0 0-1,1 0 1,-1-1 0,1 1 0,-1 0 0,1 0 0,0 0 0,-1 0 0,1-1 0,0 1 0,-1 0 0,1 0 0,0-1 0,0 1 0,0-1 0,0 1-1,0-1 1,0 1 0,1 0 0,7 2-11,1 0 0,0-1 0,0 0 1,12 0-1,-3 1-12,-3 0 17,0 2 0,-1-1 0,1 2 0,-1 0 0,0 1 0,19 12 0,-29-16 9,-1 0 0,1 0 0,0 0 0,-1 1-1,0-1 1,0 1 0,0 0 0,0 0 0,-1 1 0,0-1 0,0 1 0,0 0 0,0 0-1,-1 0 1,1 0 0,-1 0 0,-1 0 0,1 1 0,-1-1 0,0 0 0,0 1-1,0 5 1,-2-7 22,1 0 1,-1-1-1,0 1 0,0-1 0,0 1 0,-1-1 0,0 1 0,1-1 0,-1 0 0,0 1 0,0-1 0,-1 0 0,1-1 1,-1 1-1,1 0 0,-1-1 0,0 1 0,0-1 0,0 0 0,0 0 0,-1 0 0,1 0 0,-7 2 0,-4 2 156,-1-1 0,0 0 0,0-1 0,-20 2 0,0 0-50,1-2 0,-1-2 0,-63-3 0,98 1-155,0 0 0,-1 0 0,1 0 0,0 0-1,-1 0 1,1 0 0,0-1 0,-1 1 0,1 0 0,0 0-1,0 0 1,-1 0 0,1 0 0,0 0 0,0 0 0,-1-1 0,1 1-1,0 0 1,0 0 0,-1 0 0,1-1 0,0 1 0,0 0-1,0 0 1,-1-1 0,1 1 0,0 0 0,0 0 0,0-1 0,0 1-1,0 0 1,0-1 0,0 1 0,-1 0 0,1-1 0,0 1-1,0 0 1,0 0 0,0-1 0,0 1 0,0 0 0,0-1 0,1 1-1,-1 0 1,0-1 0,0 1 0,0 0 0,0 0 0,0-1-1,0 1 1,1 0 0,-1 0 0,0-1 0,0 1 0,0 0 0,1 0-1,-1-1 1,0 1 0,1 0 0,13-15-45,4 4-291,5-2-35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08.7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2 19556,'-4'5'1993,"7"0"-1169,4-4-288,16 1 1008,5-2-296,12 0-423,5-2-177,4-2-288,2 1-184,-5 0-272,-3 0-200,-10 3-552,-6 0-225,-15 2 1650,-7-1-834,-12-1-167,-4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09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14587,'6'18'2257,"2"-3"-1169,17-11-320,2-4 1873,13-6-1369,3-1-176,4-3-232,2 6-152,-5-6-776,4 1-560,-11 0 576,-6-8-120,-11 0-144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5:4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19052,'0'4'2209,"0"3"-1457,-3 3-304,-2 0 1160,5 7-744,1 0-144,-1 6-271,3 0-185,3 5-248,-3-3-104,2 1-248,3-2-129,-6-5-327,0-2-264,-2-7-432,-2-5 1008,-3-11-217,0-4-175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11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39 14595,'3'-2'541,"0"0"-1,0-1 1,0 1-1,0-1 1,-1 1-1,1-1 1,-1 0-1,0 0 1,3-5-1,-5 8-474,0 0-1,0-1 1,0 1-1,0 0 1,0-1-1,0 1 1,0 0-1,0-1 1,0 1 0,0 0-1,-1 0 1,1-1-1,0 1 1,0 0-1,0 0 1,0-1-1,-1 1 1,1 0-1,0 0 1,0 0-1,0-1 1,-1 1-1,1 0 1,0 0-1,-1 0 1,1 0 0,0-1-1,0 1 1,-1 0-1,1 0 1,0 0-1,-1 0 1,1 0-1,0 0 1,0 0-1,-1 0 1,1 0-1,0 0 1,-1 0-1,1 0 1,0 0-1,-1 0 1,1 0-1,0 0 1,0 1 0,-1-1-1,1 0 1,-1 0-1,-16 3 561,6 1-558,0 1 0,1 0 1,0 0-1,0 1 0,1 0 0,0 1 0,0 0 1,0 1-1,1 0 0,0 0 0,0 0 0,1 1 1,-10 16-1,5-7-69,1 2 0,1 0-1,1 0 1,0 1 0,2 0 0,-5 23 0,9-31 6,0 1 1,2-1-1,-1 1 1,2 0-1,0-1 1,1 1-1,0 0 1,4 18-1,-3-26 14,-1-1 0,1 0 0,0 0 0,0 0 0,0-1 0,1 1 0,0 0 0,0-1 0,0 0 0,6 7 0,-6-8 16,1-1-1,-1 1 1,0-1-1,0 0 1,1 0-1,0 0 1,-1-1-1,1 1 1,0-1 0,0 0-1,-1 0 1,1 0-1,0 0 1,0-1-1,8 0 1,-8 0 19,-1 0 0,1 0 1,-1-1-1,1 1 0,-1-1 0,1 0 1,-1 0-1,1 0 0,-1 0 0,0-1 1,1 1-1,-1-1 0,0 0 0,0 0 1,0 0-1,0-1 0,-1 1 0,1-1 1,-1 1-1,1-1 0,-1 0 0,0 0 1,0 0-1,0 0 0,-1 0 1,1 0-1,-1-1 0,1 1 0,-1 0 1,0-1-1,0 1 0,0-8 0,0 4-12,0 0 0,-1-1-1,0 1 1,0-1-1,-1 1 1,0-1 0,0 1-1,0 0 1,-1 0 0,0-1-1,-1 1 1,0 0-1,0 1 1,0-1 0,-5-7-1,6 11-192,0 1 0,0-1 0,1 1-1,-1 0 1,-1-1 0,1 1 0,0 0-1,0 0 1,-1 1 0,1-1 0,-1 0 0,0 1-1,0-1 1,1 1 0,-1 0 0,0 0-1,0 0 1,0 1 0,-6-2 0,8 2-487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12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19 21157,'-6'9'1928,"-1"-4"-1344,4 0-256,-1-2 816,0-3-439,8-3-1066,6-3-607,3-5 752,1 1-176,5 0-192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12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14499,'1'-1'243,"0"0"0,0 0 0,0 0-1,0 0 1,0 0 0,0 0 0,1 0 0,-1 1 0,0-1 0,1 0-1,-1 1 1,0-1 0,1 1 0,-1-1 0,1 1 0,-1 0 0,0 0-1,1 0 1,-1-1 0,1 1 0,2 1 0,34 1 3099,26 10-1327,-58-10-1907,0 0 0,0 0 0,0 1 0,0 0 0,0 0 0,0 0 0,9 8 0,-14-11-98,0 1-1,0 0 1,0 0-1,0 0 1,-1 0 0,1 1-1,0-1 1,0 0-1,-1 0 1,1 0 0,0 1-1,-1-1 1,0 0-1,1 0 1,-1 1 0,0-1-1,1 0 1,-1 1-1,0-1 1,0 3 0,-1-1-2,1-1 1,-1 0 0,0 1 0,0-1 0,0 0-1,0 1 1,0-1 0,0 0 0,-1 0-1,-2 4 1,-5 3 4,0-1-1,0 0 1,-19 13-1,21-16-3,-6 4-3,2-2 12,0 1 0,1 0 1,-1 1-1,2 0 0,-1 0 1,1 1-1,-14 20 0,22-29-14,1 0-1,-1 0 1,0 1-1,1-1 0,0 0 1,-1 1-1,1-1 1,0 0-1,0 1 0,-1-1 1,1 1-1,0-1 0,1 0 1,-1 1-1,0-1 1,0 1-1,0-1 0,1 0 1,-1 1-1,1-1 1,-1 0-1,1 0 0,0 1 1,-1-1-1,1 0 1,0 0-1,0 0 0,0 0 1,0 0-1,0 0 1,0 0-1,0 0 0,0 0 1,0 0-1,0 0 1,0-1-1,1 1 0,-1 0 1,0-1-1,1 1 1,0-1-1,7 4 19,0-1 0,0-1 0,0 0 1,17 2-1,-14-3-71,91 6-150,-93-7 221,0 0 1,0-1 0,0 0-1,0-1 1,0 0 0,0 0-1,-1-1 1,12-5 0,4-7-55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13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462 54 13763,'32'-21'1953,"-18"11"309,29-12 2550,-47 28-4012,-8 8-354,-105 107-204,6 5 0,-179 265 1,284-383-391,5-6 57,0-1-1,0 1 1,0 0-1,0-1 1,0 1-1,0 0 1,0 0-1,0 0 1,1 0 0,-1 2-1,28-29-1690,-10 1 1192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13.6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141 7 18108,'4'-1'384,"-1"0"0,1 0 0,0 0 1,0 0-1,0 0 0,0 1 0,-1 0 0,1 0 0,0 0 1,0 0-1,0 0 0,0 1 0,5 1 0,-8-1-286,1 0 1,0 0-1,0 0 0,0 0 0,-1 1 0,1-1 0,0 1 0,-1-1 0,0 1 0,1-1 0,-1 1 0,0 0 0,0 0 0,0 0 0,0-1 1,0 1-1,0 0 0,0 0 0,-1 1 0,1-1 0,-1 0 0,1 0 0,-1 0 0,0 0 0,0 4 0,0-1-55,0 1 0,-1 0 1,0-1-1,0 1 0,0-1 0,-1 1 0,0-1 0,0 1 0,0-1 0,0 0 0,-1 0 1,0 0-1,0-1 0,-7 8 0,-5 6-18,-2 0 1,-20 17 0,22-22 2,-87 75 26,101-88-53,1 0 1,-1 1 0,1 0 0,-1-1-1,0 1 1,1-1 0,-1 1 0,1-1-1,0 1 1,-1 0 0,1 0 0,-1-1-1,1 1 1,0 0 0,0-1 0,-1 1-1,1 0 1,0 0 0,0 0 0,0-1-1,0 1 1,0 1 0,0-1 1,1 0-1,-1-1 1,1 1 0,-1-1-1,1 1 1,-1-1 0,1 1-1,-1-1 1,1 1-1,-1-1 1,1 0 0,0 1-1,-1-1 1,1 0 0,0 1-1,-1-1 1,1 0 0,0 0-1,1 1 1,5 0 22,1 0 1,0-1-1,11 0 1,-16 0-20,32-3-300,-1-1 0,1-2 0,55-17 0,-66 16 56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14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 18012,'-6'4'1984,"7"2"-1032,8-2-375,5-2 1335,6 1-616,9-3-456,1 1-183,9 0-345,1-1-200,-1 2-488,-2 1-393,-8-2-551,-5-1 1040,-10 2-256,-11-2-168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14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25 15491,'-11'15'2113,"11"-5"-881,5-5-472,17-2 1729,4-3-921,8 0-464,6-2-232,3-2-647,0-2-466,-1-1-1143,-2-2 1240,-14-5-272,-5-2-176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15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320 31 12667,'3'-1'492,"-1"0"0,0-1 0,0 1 0,0-1 0,0 0 0,0 0 1,-1 0-1,4-3 0,-5 4-391,0 1 0,0 0 0,1 0 0,-1-1 0,0 1 0,0 0 0,0 0 0,0-1 0,0 1 0,0 0 0,0-1 0,0 1 0,0 0 1,0-1-1,0 1 0,0 0 0,0 0 0,0-1 0,0 1 0,0 0 0,0-1 0,0 1 0,0 0 0,0 0 0,0-1 0,0 1 0,-1 0 0,1 0 0,0-1 0,-1 0 36,0 1 0,0-1-1,0 1 1,0 0 0,0-1 0,1 1-1,-1 0 1,0 0 0,0-1-1,0 1 1,0 0 0,0 0 0,0 0-1,-2 0 1,-4 1 23,0 0 0,0 0 1,0 1-1,0 0 0,0 0 0,0 1 0,1 0 0,-1 0 1,1 0-1,0 1 0,-8 5 0,-7 7-36,-33 30 0,36-28-46,1 1 0,0 1 0,2 0 1,0 1-1,-22 42 0,30-49-43,0 0 1,1 1-1,1 0 1,0 0-1,1 0 0,1 0 1,0 1-1,1 0 1,1-1-1,1 28 1,1-38-23,-1 0 0,1 0 1,0 0-1,1 0 0,-1 0 0,1 0 1,0-1-1,0 1 0,0-1 0,1 1 1,-1-1-1,1 0 0,0 0 0,1 0 1,4 5-1,-4-6 1,-1-1 0,1 1 0,0-1 0,-1 0 0,1 0 0,0 0 0,0-1 0,0 1 0,0-1 0,1 0 0,-1 0 0,0 0 0,1-1 0,-1 0 0,0 1 0,1-2 0,-1 1 0,6-1 0,1-2 28,0 0-1,0 0 1,-1-1-1,1 0 1,-1-1-1,0 0 1,0-1-1,0 0 1,16-13-1,-21 14-5,1 1-1,-1-1 1,0-1-1,0 1 0,0 0 1,-1-1-1,0 0 0,0 0 1,0-1-1,-1 1 1,0-1-1,0 1 0,-1-1 1,0 0-1,0 0 0,1-10 1,-3 15-26,0 0-1,0-1 1,0 1 0,0 0 0,0 0 0,0-1-1,-1 1 1,1 0 0,-1 0 0,0-1 0,0 1 0,1 0-1,-1 0 1,-1 0 0,1 0 0,0 0 0,0 0 0,-1 1-1,1-1 1,-1 0 0,0 1 0,1-1 0,-1 1 0,0-1-1,0 1 1,0 0 0,0 0 0,0 0 0,0 0-1,0 0 1,0 0 0,-1 1 0,1-1 0,0 1 0,0-1-1,-4 1 1,0-1-131,0 1 1,0 0-1,0 1 0,1-1 0,-1 1 0,0 0 0,0 0 0,1 1 1,-1 0-1,1 0 0,-1 0 0,1 1 0,-7 4 0,3-1-203,7-4-80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17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260 37 11658,'11'-5'1396,"1"0"892,-1 0 1,18-10-1,-29 15-2241,0 0 1,0 0-1,0-1 0,0 1 0,0 0 1,0 0-1,0 0 0,0 0 1,0 0-1,0 0 0,0-1 1,0 1-1,0 0 0,0 0 1,0 0-1,0 0 0,0 0 1,0-1-1,0 1 0,0 0 0,0 0 1,0 0-1,0 0 0,-1 0 1,1 0-1,0-1 0,0 1 1,0 0-1,0 0 0,0 0 1,0 0-1,0 0 0,0 0 1,0 0-1,-1 0 0,1 0 1,0 0-1,0 0 0,0-1 0,0 1 1,0 0-1,-1 0 0,1 0 1,0 0-1,0 0 0,0 0 1,0 0-1,0 0 0,0 0 1,-1 0-1,-8-2 859,-4 4-766,0 0 0,0 0 0,0 1-1,0 1 1,1 0 0,0 1 0,0 1 0,0 0-1,1 0 1,-1 1 0,-12 10 0,9-4-110,0-1 0,0 2 0,2 0 0,0 1 0,0 0 1,-19 32-1,27-38 6,0 1-1,1-1 1,0 1 0,0 0 0,1 0 0,1 0 0,-3 11 0,5-18-24,-1 1 1,1-1-1,0 0 1,0 0-1,0 0 0,0 0 1,0 0-1,1 0 1,-1 0-1,1 1 1,0-1-1,0 0 1,0-1-1,1 1 1,-1 0-1,0 0 1,1 0-1,0-1 1,0 1-1,0-1 1,0 0-1,0 1 0,0-1 1,0 0-1,1 0 1,-1 0-1,6 2 1,-2-1 2,2-1 1,-1 0-1,0 0 0,0 0 1,1-1-1,-1 0 1,0-1-1,1 1 0,12-3 1,6 0-189,37-9 0,-44 7-165,1-2 1,-1 0 0,0 0-1,0-2 1,0-1-1,-1 0 1,-1-1 0,28-21-1,-11-1-295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18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18668,'9'3'1792,"2"-2"-1095,5-1-233,11 0 832,2 0-312,5-2-376,2-3-96,3 2-288,-2-1-168,-4 0-416,-6 1-256,-10 3-544,-5 0 1544,-11 1-624,-4-1-184,-7 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5:4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17092,'-6'6'1920,"2"-2"-992,4-1-368,7-1 961,3-2-233,7 0-424,5 0-360,2-3-768,1-2-496,5-3 624,0-1-152,-3 1-168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18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16436,'16'13'2136,"6"-9"-1016,3-5-376,10-6 1217,6 1-401,2-7-408,2 3-271,-2 0-873,-3 4-609,-12-2 585,-3-3-192,-14 1-80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22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16 18148,'2'-15'6146,"-4"41"-4078,-15 29-1757,-2 0 1,-29 58-1,17-41-133,28-66-143,1-1 0,-1 1 1,1 0-1,1 0 0,-1 0 1,1 1-1,0-1 0,0 0 0,1 0 1,0 11-1,1-16-28,-1 0 1,1 0-1,-1 0 0,1-1 1,-1 1-1,1 0 1,0 0-1,0 0 0,-1-1 1,1 1-1,0 0 0,0-1 1,0 1-1,0-1 1,0 1-1,-1-1 0,1 1 1,0-1-1,0 0 0,0 0 1,0 1-1,0-1 1,0 0-1,0 0 0,1 0 1,-1 0-1,0 0 0,0 0 1,0 0-1,0 0 1,0-1-1,0 1 0,0 0 1,0 0-1,1-1 0,36-12-191,-26 7-286,0 0 0,0-1 0,-1-1 1,0 1-1,0-2 0,-1 1 0,0-1 0,-1-1 0,0 0 0,0 0 0,-1-1 0,11-20 0,-8 7-504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22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0 16740,'-7'23'1936,"-4"6"-952,-2 7-384,0 4 993,-2 4-209,4 4-400,0-1-192,5-4-512,0-1-272,5-9-704,2-8-376,5-16 840,1-10-168,6-18-200</inkml:trace>
  <inkml:trace contextRef="#ctx0" brushRef="#br0" timeOffset="1">264 158 17940,'6'3'2232,"-3"0"-1199,0-2-449,0-2 1640,0-2-840,1 0-1176,0-3-544,2-1 352,-5 3-152,5 0-216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22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16 131 16355,'-2'-1'207,"1"0"0,0-1 0,-1 1 0,1 0 0,0-1 0,0 0 0,0 1 0,0-1 0,0 1 0,1-1 0,-1 0 0,0 0-1,1 1 1,0-1 0,-1 0 0,1 0 0,0 0 0,0 0 0,0 0 0,0 1 0,0-1 0,0 0 0,0 0 0,1 0 0,-1 0-1,1 1 1,-1-1 0,1 0 0,0 0 0,0 1 0,0-1 0,0 1 0,0-1 0,0 1 0,0-1 0,0 1 0,0-1 0,1 1-1,1-2 1,5-3 168,0-1 0,0 1 0,0 1 0,1 0 0,-1 0 0,12-5-1,-10 6-268,0 1 0,-1-1-1,1 2 1,14-3-1,-22 4-93,0 1-1,-1 0 1,1 0-1,-1 0 1,1 0-1,0 0 0,-1 0 1,1 1-1,0-1 1,-1 1-1,1-1 1,-1 1-1,1-1 1,-1 1-1,3 1 1,-4-1-6,1 0 0,0 0 0,0 0 0,-1 0 0,1 0 0,-1 0 0,1 0 0,-1 0 0,1 0 0,-1 0 0,0 0 0,1 1 1,-1-1-1,0 0 0,0 0 0,0 0 0,0 0 0,0 1 0,0-1 0,0 0 0,0 0 0,-1 0 0,1 1 0,-1 0 0,-1 6 2,-1 0 0,0 0 0,-1 0-1,1-1 1,-2 0 0,-7 12 0,-37 41 20,27-35-11,1 0-24,12-16-2,1 1 0,0 0-1,0 0 1,-10 21 0,17-31 8,1 1 1,0-1-1,0 1 0,-1-1 0,1 0 1,0 1-1,0-1 0,0 1 1,0-1-1,0 1 0,-1-1 0,1 1 1,0-1-1,0 1 0,0-1 1,0 1-1,1-1 0,-1 1 0,0-1 1,0 1-1,0-1 0,0 1 1,0-1-1,1 1 0,-1-1 0,0 1 1,0-1-1,1 1 0,-1-1 1,0 0-1,1 1 0,-1-1 0,0 1 1,1-1-1,-1 0 0,1 0 0,-1 1 1,0-1-1,1 0 0,-1 0 1,1 1-1,-1-1 0,1 0 0,-1 0 1,1 0-1,-1 0 0,1 0 1,-1 0-1,1 0 0,-1 0 0,1 0 1,-1 0-1,1 0 0,-1 0 1,1 0-1,-1 0 0,1 0 0,37-6-51,-33 4 50,62-16-875,-40 9 179,0 2 0,30-4 0,-54 11 148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23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2 225 18236,'-1'8'2048,"8"-8"-1015,5-6-369,8-6 1064,5-3-256,10-5-383,4-2-185,6-2-352,4-1-168,1 2-192,-2 2-120,-4 4-272,-2 5-224,-9 1-584,-5 4-385,-8-1 1073,-2 3-216,-6 0-288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23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1 128 14211,'25'-20'2712,"0"-1"982,55-35 0,-73 51-3472,1 1 0,0 1 0,0-1-1,0 1 1,0 0 0,1 1 0,-1 0 0,1 0 0,-1 1 0,1 0-1,0 1 1,12 0 0,-20 0-209,1 0 1,0 1-1,-1-1 0,1 0 0,-1 0 1,1 1-1,-1-1 0,1 1 0,0-1 1,-1 1-1,0 0 0,1 0 0,-1-1 0,1 1 1,-1 0-1,0 0 0,0 1 0,1-1 1,-1 0-1,0 0 0,0 0 0,0 1 1,0-1-1,0 2 0,0 0-7,0-1 0,-1 1-1,0-1 1,0 1 0,1-1 0,-1 1-1,-1 0 1,1-1 0,0 1 0,-1-1 0,1 1-1,-1-1 1,-2 5 0,-1 4 0,-2 1 0,0-2 0,0 1 0,-1-1 0,-9 12 0,-9 4 17,-46 39 0,-3 4 10,73-68-32,1-1-1,-1 0 1,1 1 0,-1-1-1,1 1 1,-1-1-1,1 1 1,-1-1 0,1 1-1,0 0 1,-1-1 0,1 1-1,0-1 1,-1 1 0,1 0-1,0-1 1,0 1 0,0 0-1,0-1 1,-1 1 0,1 0-1,0-1 1,0 1-1,1 1 1,-1-1 0,1-1 0,-1 1 0,1-1 0,-1 1 0,1-1 0,-1 0 0,1 1-1,0-1 1,-1 0 0,1 1 0,0-1 0,-1 0 0,1 0 0,0 0 0,-1 1 0,1-1 0,0 0 0,0 0 0,0 0-1,41-3 15,-39 3-17,44-7-475,-1-2 1,85-28-1,-97 23 176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24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7490,'6'0'7342,"10"-3"-3772,-11 1-2188,100-14 5433,2 7-5448,-21 2-4761,-86 7 3358,1 0-1,-1-1 1,0 1 0,0 0-1,0 0 1,1 0 0,-1 0-1,0 0 1,0 0 0,1 0-1,-1 0 1,0 0 0,0 0 0,0 0-1,1 0 1,-1 0 0,0 0-1,0 0 1,1 0 0,-1 1-1,0-1 1,0 0 0,0 0-1,1 0 1,-1 0 0,0 0-1,0 0 1,0 1 0,0-1-1,1 0 1,-1 0 0,0 0 0,0 1-1,0-1 1,0 0 0,0 0-1,0 0 1,1 1 0,-4 4-915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24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48 17996,'15'5'1920,"14"-5"-1104,3-1-351,9-5 927,4 2-256,1-5-632,2 2-584,-5-3 160,-4 0-80,-6 4-192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25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1 21605,'1'0'95,"-1"1"0,0-1 0,0 0 1,0 1-1,0-1 0,1 0 1,-1 1-1,0-1 0,0 1 0,0-1 1,0 0-1,0 1 0,0-1 0,0 0 1,0 1-1,0-1 0,0 1 1,0-1-1,0 0 0,0 1 0,0-1 1,0 0-1,-1 1 0,1-1 0,0 1 1,0-1-1,0 0 0,-1 1 1,1-1-1,0 0 0,0 0 0,-1 1 1,-11 14 554,9-11-97,-100 131 2002,93-120-2545,1 1 0,0 1 0,1-1 0,0 1 0,2 1 0,0-1 0,-4 21 0,10-36-9,0 0-1,-1 0 0,1 0 1,0 0-1,0 0 0,0 0 0,0 0 1,0 0-1,1 0 0,-1 0 1,0 0-1,1 0 0,0 0 0,-1 0 1,1 0-1,0 0 0,0-1 1,0 1-1,0 0 0,0 0 0,3 2 1,-1-2-7,0 0 1,0 0-1,-1-1 0,1 1 1,0-1-1,0 1 1,1-1-1,-1 0 0,0 0 1,0-1-1,0 1 1,6 0-1,3-1-224,0 0 0,0 0 1,1-2-1,-1 1 0,0-1 0,16-6 0,-20 6-78,-1-1-1,1 0 1,-1 0-1,1-1 0,-1 0 1,-1 0-1,1-1 0,0 0 1,-1 0-1,0-1 0,0 1 1,-1-1-1,7-9 0,4-10-733</inkml:trace>
  <inkml:trace contextRef="#ctx0" brushRef="#br0" timeOffset="1">296 180 14043,'-7'14'2537,"-1"5"-1233,-7 5-400,1 4 2345,-3 3-1625,-2 8-232,3-3-383,6 1-297,0-4-680,4-1-592,6-10 544,0-3-104,15-7-192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29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60 11947,'0'0'108,"0"0"1,-1 0-1,1 0 1,0-1-1,-1 1 434,1 0-433,0 0-1,0-1 1,0 1-1,0 0 1,0 0-1,0 0 1,0 0-1,0 0 1,0-1-1,0 1 1,0 0-1,0 0 1,0 0-1,-1 0 1,1-1-1,0 1 1,0 0-1,0 0 1,1 0-1,-1 0 1,0-1-1,0 1 1,0 0-1,0 0 1,0 0-1,0 0 1,0 0-1,0-1 1,0 1-1,0 0 1,1-1 433,-1 1-433,0 0-1,12-3 1917,25 4-1720,-27-1 363,631-17 1676,-349 3-2409,345-5-488,0 28 338,-411 13 297,-84-7 172,-130-15-190,0 0 1,0-1-1,19-3 0,-21 2-60,0 0 1,0 1 0,0 0-1,-1 1 1,14 1-1,-22-1 0,-1 1 0,1-1 0,-1 0 0,0 0 0,1 0 0,-1 0 0,1 1 0,-1-1 0,0 0 0,1 0 0,-1 1 0,1-1 0,-1 0 0,0 0-1,0 1 1,1-1 0,-1 0 0,0 1 0,1-1 0,-1 1 0,0-1 0,0 0 0,0 1 0,1-1 0,-1 1 0,0-1 0,0 1 0,0-1 0,0 0 0,0 1-1,0-1 1,0 1 0,0-1 0,0 1 0,0-1 0,0 1 0,0-1 0,0 0 0,0 1 0,-1-1 0,1 1 0,0-1 0,-1 1 0,-10 23 191,6-16-134,2 0-18,0 1-1,0-1 1,0 1-1,-1 12 1,4-19-41,-1 1-1,1-1 1,0 1-1,0-1 1,0 1-1,0-1 1,0 1-1,0-1 1,1 1-1,-1-1 1,1 1-1,-1-1 1,1 0 0,0 1-1,0-1 1,0 0-1,1 0 1,-1 1-1,0-1 1,3 2-1,-3-3 10,-1-1 0,1 0 0,-1 0 0,1 1 0,-1-1 0,1 0 0,-1 0 0,1 1 0,-1-1 0,1 0 0,-1 0-1,1 0 1,0 0 0,-1 0 0,1 0 0,-1 0 0,1 0 0,-1 0 0,1 0 0,0 0 0,-1-1 0,1 1 0,-1 0 0,1 0 0,-1 0 0,1-1-1,-1 1 1,1 0 0,-1-1 0,1 1 0,-1 0 0,0-1 0,1 1 0,-1-1 0,1 1 0,-1 0 0,0-1 0,1 1 0,-1-1 0,0 1 0,0-1-1,1 0 1,-1 0 41,1 1-1,-1-1 1,1 0-1,-1 1 0,1-1 1,-1 1-1,1-1 1,-1 1-1,1-1 1,0 1-1,-1-1 0,1 1 1,0 0-1,-1-1 1,1 1-1,1-1 1,5 1 25,0-1 1,0-1 0,0 1 0,0-1 0,12-5-1,22-5 87,-18 9-128,1 1 0,-1 2-1,0 0 1,39 6 0,91 26-2,-146-30-31,21 4 4,1-1 0,0-2-1,0-1 1,0-1 0,0-1-1,30-5 1,-34 5-14,-21 1 9,-1-1 0,1 1 0,-1-1 0,1 0 0,-1-1 0,1 1 0,-1 0 0,1-1 0,-1 0 0,0 0 0,1 0 0,-1 0 0,0 0 0,0-1 0,6-3 0,-9 5 0,0 0-1,1 0 1,-1 0-1,0 0 1,0-1-1,1 1 1,-1 0-1,0 0 1,0 0-1,1-1 1,-1 1-1,0 0 1,0 0-1,0 0 0,0-1 1,1 1-1,-1 0 1,0 0-1,0-1 1,0 1-1,0 0 1,0-1-1,0 1 1,0 0-1,0 0 1,0-1-1,1 1 1,-1 0-1,0-1 1,-1 1-1,1 0 1,0 0-1,0-1 0,0 1 1,0 0-1,0-1 1,0 1-1,0 0 1,0 0-1,0-1 1,-1 1-1,1 0 1,0 0-1,0-1 1,0 1-1,0 0 1,-1 0-1,1 0 1,0-1-1,0 1 0,-1 0 1,1 0-1,0 0 1,0 0-1,-1-1 1,1 1-1,0 0 1,0 0-1,-1 0 1,1 0-1,0 0 1,-1 0-1,1 0 1,0 0-1,-1 0 1,1 0-1,0 0 1,0 0-1,-1 0 1,0 0 2,0 0 0,0 0 1,-1 0-1,1 0 0,0 0 1,0 0-1,0 0 0,0 1 1,0-1-1,0 0 1,0 1-1,0-1 0,0 0 1,0 1-1,0 0 0,-2 0 1,3 0-2,0-1 1,-1 1-1,1-1 0,0 1 1,-1-1-1,1 0 0,-1 1 1,1-1-1,-1 0 1,1 1-1,-1-1 0,1 0 1,-1 0-1,1 1 0,-1-1 1,1 0-1,-1 0 1,1 0-1,-1 0 0,0 0 1,1 1-1,-1-1 1,1 0-1,-1-1 0,0 1 1,1 0-1,-1 0 0,0 0-1,1 0 1,-1 0-1,1 0 0,-1 0 0,0 0 0,1 0 0,-1 0 0,1 0 0,-1 0 0,1 0 0,-1 0 0,1 0 0,-1 0 0,1 0 0,-1 0 0,1 1 0,-1-1 0,1 0 0,-1 1 0,1-1 1,-1 0-1,1 0 0,-1 1 0,1-1 0,0 1 0,-1-1 0,1 0 0,0 1 0,-1-1 0,1 1 0,0-1 0,-1 1 0,1-1 0,0 1 0,0-1 0,0 1 0,0-1 0,-1 2 0,1 0 16,-1-1 0,0 1-1,0 0 1,1-1 0,-1 1-1,0 0 1,-1-1 0,1 1-1,0-1 1,0 0 0,-1 1-1,1-1 1,-2 1 0,1 0-3,0 0 1,0-1-1,0 1 1,1 0-1,-1 0 1,0 0-1,1 0 1,-2 4-1,-11 33 21,1 1 0,-8 51 0,-6 85-35,16-103 0,8-51-2,-2 11 13,-1 43 1,-2-85-1047,-2-9 637,5 7 123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5:4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39 15947,'17'-9'1453,"-8"3"-585,1 1 0,0 0 0,0 1 0,11-3-1,-19 6-753,0 1-1,0-1 0,0 1 0,0 0 0,0-1 0,0 1 0,0 0 1,1 0-1,-1 0 0,0 1 0,0-1 0,0 0 0,0 1 1,0 0-1,0-1 0,0 1 0,0 0 0,0 0 0,0 0 1,-1 0-1,1 0 0,0 0 0,-1 1 0,1-1 0,0 1 0,1 2 1,-2-3-102,0 0 0,-1 0 0,1 0 0,-1 0 0,1 0 0,-1 0 0,0 0 0,1 0 0,-1 0 0,0 0 0,0 0 0,1 0 1,-1 0-1,0 0 0,0 0 0,0 0 0,-1 0 0,1 0 0,0 0 0,0 0 0,-1 2 0,0 0-3,0-1 0,-1 1 0,1-1 0,-1 0 0,1 0 0,-1 1 0,0-1 0,-3 3 0,-2 1-5,-2 1-1,1-2 1,-15 9 0,-78 32 45,100-46-50,1 0-1,0 0 1,0 0-1,-1 1 1,1-1-1,0 0 1,0 0-1,-1 0 0,1 0 1,0 1-1,0-1 1,0 0-1,0 0 1,-1 1-1,1-1 1,0 0-1,0 0 0,0 1 1,0-1-1,0 0 1,0 0-1,0 1 1,0-1-1,0 0 1,0 1-1,0-1 0,0 0 1,0 0-1,0 1 1,0-1-1,0 0 1,0 1-1,0-1 1,0 0-1,0 0 0,0 1 1,0-1-1,1 0 1,-1 0-1,0 1 1,0-1-1,0 0 1,0 0-1,1 0 0,-1 1 1,0-1-1,0 0 1,0 0-1,1 0 1,-1 0-1,0 1 1,0-1-1,1 0 0,-1 0 1,0 0-1,22 12-82,-10-6 23,-11-4 53,1-1-1,-1 1 0,0-1 1,0 1-1,1 0 1,-1 0-1,-1-1 0,1 1 1,0 0-1,0 0 1,-1 0-1,1 0 0,-1 0 1,1 0-1,-1 0 0,0 0 1,0 0-1,0 0 1,0 0-1,-1 3 0,0 7-7,-1 0 0,-6 17 0,-1 8-8,9-20 35,0-15-12,0 0 0,0 1 0,0-1 0,0 0 0,-1 0 1,1 0-1,-1 0 0,1 1 0,-2 1 0,1-3 5,1 0 0,-1 0 1,0 0-1,0-1 0,0 1 0,0 0 0,0 0 0,0-1 0,0 1 0,0 0 0,0-1 0,0 1 0,0-1 0,0 0 0,-1 1 0,1-1 1,0 0-1,0 0 0,0 1 0,-1-1 0,0 0 0,-6 0-36,0 0-1,0 0 1,0-1 0,0 0 0,0 0-1,1-1 1,-1 0 0,1 0-1,-1-1 1,1 0 0,0 0-1,-1-1 1,-11-8 0,18 11-7,1 0 1,-1 1-1,1-1 1,-1 0-1,1 0 1,-1 1-1,1-1 1,-1 0 0,1 0-1,0 0 1,-1 0-1,1 1 1,0-1-1,0 0 1,0 0-1,0 0 1,0 0-1,0 0 1,0 0-1,0 0 1,0 0-1,0 1 1,0-1-1,1 0 1,-1 0-1,0 0 1,1 0-1,-1 0 1,0 1-1,1-1 1,-1 0-1,1 0 1,-1 1-1,2-2 1,9-8-346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31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42 14875,'2'-7'915,"0"1"-1,0 0 1,1 0 0,0 1-1,3-7 1,-17 30 1182,1 0 0,-12 31 0,-18 57-2296,31-83 570,-1 4-324,-7 16 9,2 1 0,1 0 0,-13 87-1,28-112-36,-1-19-28,0 0 0,0 0 0,0 1 0,0-1 0,0 0 0,0 0 0,0 0 0,1 1 0,-1-1 0,0 0 0,0 0 0,0 0 0,0 0-1,0 1 1,1-1 0,-1 0 0,0 0 0,0 0 0,0 0 0,0 0 0,1 1 0,-1-1 0,0 0 0,0 0 0,0 0 0,1 0 0,-1 0 0,0 0 0,0 0 0,1 0 0,-1 0 0,0 0-1,0 0 1,0 0 0,1 0 0,1-1-141,-1 0-1,1 0 1,0-1-1,-1 1 0,1 0 1,-1-1-1,1 1 1,-1-1-1,0 1 1,0-1-1,0 0 1,2-3-1,0-1-101,-1-1 1,1 1-1,-1-1 0,-1 1 1,1-1-1,-1 1 0,0-1 1,-1 0-1,0-12 0,-1-17-586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31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84 110 17244,'-1'-2'242,"0"0"1,1 0 0,-1 0 0,0 0 0,1 0-1,-1 0 1,1 0 0,0 0 0,-1-1-1,1 1 1,0 0 0,1 0 0,-1 0-1,0 0 1,1-1 0,-1 1 0,1 0 0,-1 0-1,1 0 1,2-3 0,-1 2-9,0 0 1,1 1-1,0-1 1,-1 1 0,1-1-1,0 1 1,0 0-1,0 0 1,0 1-1,1-1 1,-1 1-1,4-2 1,17-5-20,-1 1 1,2 1 0,-1 2-1,1 0 1,-1 1-1,1 2 1,0 0 0,0 2-1,0 0 1,0 2-1,-1 1 1,1 1 0,-1 1-1,34 13 1,-49-15-198,1 0-1,-2 1 1,1 0 0,0 1 0,-1 0 0,0 0-1,-1 1 1,1 0 0,6 8 0,-9-9-5,-1 1 0,1-1 0,-1 1 0,-1 0 0,1 0 0,-1 0 0,-1 1 0,1-1 0,-1 1 0,-1-1 0,1 1 0,0 10 0,-1-2 50,-1 1 0,-1-1 1,0 1-1,-1-1 0,-1 1 1,0-1-1,-1 0 1,-1 0-1,-1 0 0,0-1 1,-1 0-1,-16 27 1,15-30-14,-1-1 1,0 1 0,-1-2 0,0 1-1,-1-1 1,0-1 0,0 0 0,-1 0 0,0-1-1,-1-1 1,0 0 0,0-1 0,0 0-1,-27 7 1,21-8 3,-1-2 1,1 0-1,-1-1 0,0 0 1,0-2-1,0-1 0,0 0 0,-30-6 1,23 0-19,0 0 0,0-2-1,1-1 1,0-1 0,-34-20 0,62 31-212,0 1 0,0 0 0,0-1 0,0 1 0,0-1-1,0 1 1,0-1 0,0 0 0,0 0 0,0 0 0,0 0-1,0 0 1,0-1 0,0 1 0,0 0 0,0-1 0,3-1-1,0 0 20,0 0 0,0 0 0,-1-1 0,1 0 0,-1 0 0,1 0 0,4-5 0,18-19-575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02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32 622 13059,'-10'15'1191,"7"-11"-737,1 0 0,-1-1-1,1 1 1,0 0 0,0 0 0,0 0 0,0 1 0,-2 8 0,20-33 4244,-1 2-3913,178-284 3823,-23 31-3956,-165 263-646,1 1-1,0-1 1,0 2-1,1-1 1,11-9 0,-10 6 21,1 2 318,-9 8-336,1 1 0,-1-1 0,0 0 0,1 1 0,-1-1 0,1 1 0,-1-1-1,1 1 1,-1-1 0,0 1 0,0-1 0,1 1 0,-1-1 0,0 1 0,0 0-1,1-1 1,-1 1 0,0-1 0,0 1 0,0 0 0,0-1 0,0 1 0,0 0-1,0 0 1,9 47 36,3 0 0,2-1 0,2 0 0,2-1 0,1-1 0,47 76 0,9 22-21,-16-28 0,-25-68 25,-69-67-2732,24 15 2066,1 0 0,-1 0 0,0 2-1,-12-4 1,-10 1-431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03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61 17556,'-24'11'3153,"24"-11"-3115,0 0 0,0 0 0,0 0 0,0 0 0,0 0 0,0 0 0,0 0 0,0 0 0,0 0 0,-1 0 1,1 0-1,0 0 0,0 1 0,0-1 0,0 0 0,0 0 0,0 0 0,0 0 0,0 0 0,0 0 0,0 0 0,0 0 1,0 0-1,0 1 0,0-1 0,0 0 0,0 0 0,0 0 0,0 0 0,0 0 0,0 0 0,0 0 0,0 1 0,0-1 0,0 0 1,0 0-1,0 0 0,0 0 0,0 0 0,0 0 0,0 0 0,0 0 0,0 0 0,0 1 0,0-1 0,0 0 0,0 0 1,0 0-1,0 0 0,0 0 0,1 0 0,13 2 1713,113-3 2939,64-12-3125,-147 7-1578,151-24-935,-195 30 905,0 0-1,1 0 0,-1 0 1,0 0-1,0 0 0,1 0 0,-1 0 1,0 0-1,0 0 0,1-1 1,-1 1-1,0 0 0,0 0 1,0 0-1,1 0 0,-1-1 0,0 1 1,0 0-1,0 0 0,0 0 1,1-1-1,-1 1 0,0 0 0,0 0 1,0-1-1,0 1 0,0 0 1,0 0-1,0-1 0,0 1 1,0 0-1,0 0 0,0-1 0,0 1 1,0 0-1,0 0 0,0-1 1,0 1-1,0 0 0,0 0 1,0-1-1,0 1 0,0 0 0,0 0 1,0-1-1,0 1 0,-1 0 1,1 0-1,0 0 0,0-1 0,0 1 1,0 0-1,-1 0 0,1 0 1,0-1-1,0 1 0,0 0 1,-1 0-1,1 0 0,0 0 0,0 0 1,-1 0-1,1 0 0,0-1 1,0 1-1,-1 0 0,-13-9-523,-2 3-267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04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12 12963,'5'-12'6127,"-10"30"-2870,-1 5-2387,-7 62 378,-3 92 0,11 88 241,5-264-1484,-1 20-39,-2-16-420,-2-13-608,-7-38 384,5 5 216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05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16 134 17076,'-1'0'154,"1"0"0,-1 0 0,0 0 0,1 0 0,-1 0 0,1 0 0,-1 0 0,1 0 0,-1 0 0,1 0 0,-1-1 0,0 1 0,1 0 0,-1 0 0,1 0 1,-1-1-1,1 1 0,-1 0 0,1-1 0,0 1 0,-1 0 0,1-1 0,-1 1 0,1-1 0,0 1 0,-1-1 0,1 1 0,0-1 0,0 1 0,-1-1 0,1 1 0,0-1 0,0 1 1,-1-2-1,2 1 27,-1 0 0,1-1 1,-1 1-1,1 0 0,0-1 0,0 1 1,0 0-1,-1 0 0,1 0 1,0 0-1,0 0 0,0 0 1,2-1-1,5-5 254,0 1 1,1 1-1,10-6 0,-10 7-252,0 0 0,1 1 0,0 0 0,0 0 0,0 1 0,0 1 0,0 0 0,0 0 0,16 1 0,6 3 108,54 12 0,-67-10-342,1 0 0,1-2 0,-1-1 0,0 0 0,1-1 0,34-4 0,-53 3-70,0-1-1,0 1 1,0-1 0,0 0-1,0 1 1,0-1 0,0 0-1,0 0 1,0 0 0,0 0-1,-1-1 1,1 1-1,0 0 1,-1-1 0,1 1-1,-1-1 1,0 0 0,3-2-1,-3 0-78,1 0 0,0 1-1,-1-1 1,0 0 0,0 0-1,0 0 1,-1 0 0,1-7-1,0-11-583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06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17700,'-5'4'4759,"21"0"-2983,199 3 873,-85-7-4404,-86 0-1105,-61 0 2060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06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 17628,'-6'18'2056,"6"-1"-1104,0-2-303,7-2 1303,6-2-416,10-4-407,4-2-241,9-5-256,4-5-136,2-3-120,5-4-112,-7 1-280,-2-1-280,-7 7 808,-2-1-512,-9 2-16,-6 1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08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228 136 13355,'57'-51'3498,"-52"45"-2773,1 0-1,-1 0 1,-1 0-1,1-1 1,-1 1-1,0-1 0,4-11 1,-7 18-602,-1-1 0,0 0 0,1 1 0,-1-1 1,0 0-1,0 0 0,1 1 0,-1-1 0,0 0 0,0 0 1,0 1-1,0-1 0,0 0 0,0 0 0,0 1 0,0-1 0,-1 0 1,1 0-1,0 1 0,0-1 0,0 0 0,-1 1 0,1-1 1,0 0-1,-2 0 0,2 0-41,-1 1 1,0 0-1,0-1 0,0 1 1,0 0-1,1-1 0,-1 1 1,0 0-1,0 0 0,0 0 1,0 0-1,0 0 0,0 0 1,0 0-1,1 0 0,-1 0 1,-2 1-1,-3 0 44,0 1-1,0 1 1,0-1-1,-9 6 1,-6 5-50,0 2 1,1 0-1,1 1 1,0 2-1,1 0 1,1 0-1,1 2 1,-26 39-1,31-41-21,1 0 0,1 0-1,1 1 1,0 0 0,1 1 0,1 0-1,1 0 1,1 0 0,1 1 0,0-1 0,1 26-1,3-35-36,0-1 1,0 1-1,0-1 0,2 0 0,-1 1 0,1-1 0,1-1 0,0 1 1,0 0-1,7 10 0,-8-15-14,1 0-1,-1 0 1,1 0 0,1-1 0,-1 1 0,0-1 0,1 0-1,0 0 1,0-1 0,0 0 0,1 1 0,-1-2-1,1 1 1,0-1 0,-1 0 0,1 0 0,0 0 0,9 1-1,-4-2-47,0 0 1,0 0-1,0-1 0,0-1 0,0 0 0,0 0 1,0-1-1,0-1 0,0 0 0,-1 0 0,1-1 0,-1 0 1,0-1-1,0 0 0,-1-1 0,1 0 0,-1 0 1,-1-1-1,1 0 0,12-14 0,2-6-160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14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3 17620,'2'-3'3780,"0"9"-1413,0 22-629,-1 38-1548,-22 253 170,16-270-651,6-48 180,-1 0 0,0-1 0,0 1 0,0 0 0,0 0 0,0-1 0,0 1 0,0 0 0,0 0 0,0-1 0,-1 1 0,1 0 0,0-1 0,0 1 0,-1 0 1,1-1-1,0 1 0,-1 0 0,1-1 0,-1 1 0,1 0 0,-1-1 0,0 2 0,0-3-31,-1-1 1,1 1 0,0 0-1,0 0 1,0-1 0,0 1-1,0 0 1,1-1 0,-1 1-1,0-1 1,0-2 0,-10-19-796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5:4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21085,'-2'0'1792,"-1"2"-1168,5-2-160,3 0-688,3-3 384,2 1-216,7 1-288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15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68 15675,'-7'-10'2073,"2"7"-969,3-1 1657,6 4-1097,7 0-400,-2 0-232,5 0-359,3 0-113,5-2-144,1-1-72,3-1-104,-1 0-64,-2-1-400,-1 0-544,-2-2 672,-3-3-104,-4-1-128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21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14899,'0'0'83,"1"0"0,-1 0 0,0 0 0,0 1 0,0-1-1,0 0 1,0 0 0,1 0 0,-1 0 0,0 0 0,0 0 0,0 1 0,0-1 0,0 0-1,0 0 1,0 0 0,0 0 0,0 1 0,1-1 0,-1 0 0,0 0 0,0 0-1,0 1 1,0-1 0,0 0 0,0 0 0,0 0 0,0 0 0,0 1 0,0-1 0,0 0-1,-1 0 1,1 0 0,0 1 0,0-1 0,0 0 0,0 0 0,0 0 0,0 0-1,0 0 1,0 1 0,0-1 0,-1 0 0,1 0 0,0 0 0,0 0 0,0 0 0,0 0-1,0 1 1,-1-1 0,1 0 0,0 0 0,0 0 0,0 0 0,-1 0 0,19 5 1997,140 5 1665,115 13-5053,-249-17-2566,-34-6 2846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22.0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 12795,'-11'6'902,"-9"6"4123,20-6-2280,11 0-762,28 4-755,64 9-1,-60-14-2662,57-2 1,-91-4 1139,0 1-1,0-1 1,15-4 0,-2-1-572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22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14275,'6'1'578,"0"0"-1,1 1 0,-1 0 1,0 0-1,0 0 1,0 1-1,0 0 1,-1 0-1,1 0 1,5 5-1,13 7 949,11 2-572,-21-11-756,0 1 1,-1 0-1,0 0 0,21 18 0,-32-23-157,1 1-1,0 0 1,0 0 0,-1 0 0,0 0-1,0 0 1,0 1 0,0-1-1,0 1 1,0-1 0,-1 1-1,0 0 1,0-1 0,0 1-1,0 0 1,0 0 0,-1 0 0,0 0-1,0-1 1,0 1 0,0 0-1,0 0 1,-2 5 0,-1 3 113,-1 0 0,0-1 0,0 0 0,-1 0 0,-12 19 1,-39 51 516,16-25-498,32-45-218,-5 8-330,1-1 1,-16 38-1,26-48 97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22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38 16668,'6'-19'2276,"1"0"1626,-7 33-949,-5 12-2364,-2 0 0,-16 44 0,7-23-418,13-41-168,-85 236-240,81-231-485,7-11 699,0 0 0,0 0 0,0 0 1,0 0-1,0 0 0,0 1 0,0-1 0,-1 0 0,1 0 0,0 0 0,0 0 1,0 0-1,0 0 0,0 0 0,0 0 0,0 0 0,0 0 0,0 0 1,0 0-1,0 0 0,0 0 0,0 0 0,0 0 0,0 0 0,-1 0 0,1 0 1,0 0-1,0 0 0,0 0 0,0 0 0,0 0 0,0 0 0,0 0 1,0 0-1,0 0 0,0 0 0,0 0 0,0 0 0,0 0 0,-1 0 0,1 0 1,0 0-1,0 0 0,0 0 0,0 0 0,0-1 0,0 1 0,0 0 1,0 0-1,0 0 0,0 0 0,0 0 0,0 0 0,0 0 0,0 0 0,0 0 1,0 0-1,0 0 0,0 0 0,0 0 0,0 0 0,0-1 0,0 1 1,0 0-1,2-22-1150,17-50-55,-7 25 451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23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5 15163,'0'-1'71,"0"1"0,1 0 0,-1 0-1,0-1 1,1 1 0,-1 0 0,0-1 0,0 1 0,1 0-1,-1 0 1,0 0 0,1-1 0,-1 1 0,1 0-1,-1 0 1,0 0 0,1 0 0,-1 0 0,1 0 0,-1 0-1,0 0 1,1 0 0,-1 0 0,1 0 0,-1 0-1,0 0 1,1 0 0,-1 0 0,0 0 0,1 0-1,-1 0 1,1 1 0,-1-1 0,0 0 0,1 0 0,-1 0-1,0 1 1,1-1 0,-1 0 0,0 0 0,0 1-1,1-1 1,-1 0 0,0 1 0,0-1 0,1 0 0,-1 1-1,0-1 1,0 0 0,0 1 0,1 0 0,7 26 1591,-5-18-995,39 118 2063,-25-84-2756,1-1 1,33 53-1,-45-86-233,13 23-345,-19-30 626,1-1 1,0 1-1,-1-1 0,1 1 1,-1-1-1,1 1 1,-1-1-1,0 1 0,0 0 1,1-1-1,-1 1 0,0-1 1,-1 1-1,1 0 1,0-1-1,0 1 0,-1 2 1,-8 4-139,-4-7-3</inkml:trace>
  <inkml:trace contextRef="#ctx0" brushRef="#br0" timeOffset="1">2 370 15731,'-2'2'2081,"2"1"-1241,6-1-152,4 1 1361,4-1-761,4-1-232,5 1-280,1-1-80,3 1-352,2-2-248,2 0-824,-1-3-456,2-9 936,-2-4-168,-1-5-200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23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0 17732,'-7'30'745,"2"0"0,0 0 0,2 0 0,2 0 0,0 0 0,2 1 0,2-1 0,9 46 0,-11-71-689,0 0 0,1-1-1,0 1 1,0 0 0,0-1-1,5 8 1,-6-11-40,-1 0-1,1 0 1,0-1 0,-1 1-1,1 0 1,0-1 0,0 1-1,-1 0 1,1-1 0,0 1-1,0-1 1,0 1 0,0-1-1,0 1 1,0-1 0,0 0-1,0 0 1,0 1-1,0-1 1,0 0 0,0 0-1,0 0 1,0 0 0,0 0-1,0 0 1,0 0 0,0 0-1,0-1 1,0 1 0,0 0-1,0-1 1,-1 1 0,1 0-1,0-1 1,0 1 0,0-1-1,0 0 1,1 0-1,8-9 112,-1 1-1,0-1 0,-1-1 0,0 0 0,0 0 0,-1 0 0,11-24 0,5-8 210,-22 42-328,5-8 67,0-1 1,0 2 0,13-15-1,-17 22-66,-1-1 0,1 1 0,0 0 1,-1-1-1,1 1 0,0 0 0,0 0 0,0 0 0,0 0 0,0 0 0,3 0 0,-4 1-6,0 0 0,0 0 0,0 0 0,0 0 0,0 0 0,0 0 0,0 0 0,1 1 0,-1-1 0,0 0 0,0 1 0,0-1 0,0 1 0,0-1 0,0 1 0,0-1 1,-1 1-1,1 0 0,0-1 0,0 1 0,0 0 0,0 0 0,0 0 0,5 8 1,0 1 0,-1-1 0,0 1 0,0 0 0,-1 0 0,0 0 0,4 19 0,-6-19 3,1 0-1,0 0 1,0 0-1,1-1 1,1 1-1,-1-1 1,2 0-1,9 13 0,-14-21 9,0 0-1,0 1 0,0-1 0,1 0 1,-1 0-1,0 0 0,1 0 0,-1-1 1,1 1-1,-1 0 0,1 0 0,-1-1 1,1 1-1,0-1 0,-1 0 0,1 1 1,0-1-1,-1 0 0,1 0 0,2 0 1,-1-1 14,0 1 0,0-1 0,0 0 0,0 0 0,0 0 0,-1-1-1,1 1 1,0-1 0,-1 1 0,4-4 0,4-3 80,-1 0 0,-1-1 0,0-1-1,9-11 1,44-74 690,-10 14-310,-51 81-505,1-1 0,-1 1 0,0-1-1,0 1 1,0-1 0,0 1 0,1 0-1,-1-1 1,0 1 0,0-1 0,1 1-1,-1 0 1,0-1 0,1 1 0,-1 0-1,0-1 1,1 1 0,-1 0 0,0 0-1,1-1 1,-1 1 0,1 0 0,-1 0-1,1 0 1,-1 0 0,0 0 0,1-1-1,-1 1 1,1 0 0,-1 0 0,1 0 0,-1 0-1,1 0 1,-1 0 0,1 1 0,3 16-951,-9 25-184,-3-23 597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24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2 18332,'-2'-1'1912,"4"1"-1047,2 3-313,12-3 1128,4 0-264,13 0-464,6 1-199,8 1-273,3 0-32,0 1-192,2 3-152,-8-2-336,-4 2-256,-11-2-656,-6 2-289,-13-2 1065,-10-2-296,-3 2-240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24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13419,'3'12'2208,"7"-3"-815,6-2-473,11-7 2489,3-2-1497,16-5-440,4-2-199,9-2-361,-1 1-200,0 1-640,-3 4-632,-9 3 528,-3 2-80,-16 5-216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28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20428,'0'0'2073,"0"-1"-1257,3-2-264,4 3 1120,3 3-399,8 3-433,3 2-208,5-1-256,5 2-48,2 0-192,-1-1-136,2-4-376,-2-1-200,-3-6-952,-7-4 1272,3 2-224,-4-3-241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5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16940,'0'0'122,"0"-1"0,1 1 1,-1 0-1,0-1 1,0 1-1,1 0 0,-1-1 1,0 1-1,1 0 1,-1-1-1,0 1 0,1 0 1,-1 0-1,1 0 1,-1-1-1,0 1 1,1 0-1,-1 0 0,1 0 1,-1 0-1,1 0 1,-1 0-1,1 0 0,-1 0 1,0 0-1,1 0 1,-1 0-1,1 0 0,-1 0 1,1 0-1,-1 0 1,1 0-1,20 4 1168,-18-3-879,106 16 1514,-109-17-1924,0 0-1,0 0 1,1 0 0,-1 0-1,0 0 1,1 0-1,-1 0 1,0 0 0,0 1-1,1-1 1,-1 0-1,0 0 1,0 0 0,1 0-1,-1 1 1,0-1-1,0 0 1,1 0 0,-1 0-1,0 1 1,0-1-1,0 0 1,0 0 0,1 1-1,-1-1 1,0 0-1,0 0 1,0 1-1,0-1 1,0 0 0,0 0-1,0 1 1,-5 10 13,-18 11 19,18-17-16,-6 5-146,1 0-1,1 1 1,0 0-1,1 0 1,0 1-1,0 0 1,1 0 0,1 1-1,0 0 1,1 0-1,0 1 1,-5 26-1,11-49-287</inkml:trace>
  <inkml:trace contextRef="#ctx0" brushRef="#br0" timeOffset="1">0 132 16083,'0'6'2305,"0"1"-1305,8-3-376,4 1 1329,6-2-809,2-1-120,3 0-584,0-1-464,-2-2 80,-2-1-104,-8 1-120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28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168 5 19180,'0'0'56,"0"0"0,0 0-1,0-1 1,0 1 0,0 0-1,0 0 1,0 0 0,0 0 0,0-1-1,0 1 1,0 0 0,0 0 0,0 0-1,0 0 1,0 0 0,0-1-1,0 1 1,0 0 0,0 0 0,0 0-1,-1 0 1,1 0 0,0 0 0,0 0-1,0-1 1,0 1 0,0 0-1,0 0 1,-1 0 0,1 0 0,0 0-1,0 0 1,0 0 0,0 0 0,0 0-1,-1 0 1,1 0 0,0 0-1,0 0 1,0 0 0,0 0 0,-1 0-1,-7 3 1021,-9 11 146,4 1-977,1 0 1,1 1-1,0 0 0,1 1 0,1 0 0,-8 23 0,5-10 24,2 2 1,-13 60 0,19-66-39,-2 43 1,5-62-243,1 0 0,1 0-1,-1-1 1,1 1 0,0 0 0,1 0 0,-1 0 0,1-1 0,1 1 0,-1-1-1,6 10 1,-7-15-46,0 0 0,0 1 1,0-1-1,0 0 0,0 1 0,1-1 0,-1 0 0,0 0 0,1 0 0,-1 0 0,1 0 0,-1 0 0,1-1 0,-1 1 0,1 0 0,0-1 0,-1 1 0,1-1 0,3 1 0,-2-1-22,0 0 0,0-1-1,0 1 1,0 0-1,0-1 1,0 0-1,0 0 1,0 0-1,0 0 1,3-2-1,4-3-125,0-1-1,-1 0 0,1 0 0,14-16 0,2-5-363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29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72 100 11226,'24'-27'2080,"-14"15"-693,1 0-1,0 0 1,1 1-1,13-9 1,-24 19-1286,-1 1 0,1-1 1,-1 1-1,1 0 0,-1-1 0,1 1 0,-1-1 0,1 1 1,0 0-1,-1 0 0,1-1 0,0 1 0,-1 0 0,1 0 1,0 0-1,-1 0 0,1 0 0,0 0 0,-1 0 1,1 0-1,0 0 0,-1 0 0,1 0 0,0 0 0,0 1 1,0 0-16,-1-1 1,1 1 0,-1-1 0,0 1 0,1 0 0,-1 0 0,0-1 0,1 1 0,-1 0 0,0 0-1,0-1 1,0 1 0,0 0 0,0 0 0,0-1 0,0 1 0,0 0 0,0 1 0,-9 36 1112,-11 16-799,-3 0 0,-3-2-1,-36 58 1,59-106-529,-13 20-568,15-23 565,0 1 0,1-1 0,-1 0 0,0 0 0,0 0 0,0-1 0,0 1 0,0 0 0,0 0 0,-1 0-1,1-1 1,0 1 0,0-1 0,0 1 0,-1-1 0,-1 1 0,2-1 91,1-1 0,-1 1 0,1-1 0,-1 1 0,1-1 0,-1 1 0,1-1 0,0 0 0,-1 1 1,1-1-1,0 0 0,-1 1 0,1-1 0,0 0 0,0 1 0,0-1 0,0 0 0,0 1 0,-1-1 0,1 0 0,0 1 0,1-1 0,-1 0 0,0 0 1,0 1-1,0-1 0,0 0 0,1 0 0,-1-1-112,4-22-766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29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1 14459,'1'0'112,"-1"0"0,1 0 0,0 0 0,0 0 0,0 0 0,0 0 0,0 0 0,-1 0 0,1 1 0,0-1-1,0 0 1,0 0 0,-1 1 0,1-1 0,0 1 0,0-1 0,-1 1 0,1-1 0,0 1 0,-1-1 0,1 1 0,-1-1 0,1 1 0,-1 0 0,1-1 0,-1 1 0,1 0-1,-1 0 1,1-1 0,-1 1 0,0 0 0,0 0 0,1 0 0,-1 0 0,0-1 0,0 3 0,7 39 2085,-6-33-1556,3 32 691,2 17-634,2-1 0,17 58 0,-21-103-3246,-12-29 686,-5 0 1082,-3-5-91</inkml:trace>
  <inkml:trace contextRef="#ctx0" brushRef="#br0" timeOffset="1">2 197 12875,'-2'6'2208,"2"4"-1056,10 2-343,-1-2 2127,8-2-1511,2-2-209,8-2-368,0-4-344,2-4-832,0-5-344,-1-4 584,0-4-184,-4-9-160</inkml:trace>
  <inkml:trace contextRef="#ctx0" brushRef="#br0" timeOffset="2">458 110 15819,'5'29'2249,"-2"-4"-1129,-4 0-464,-1 1 1961,1-5-1201,1 1-1000,3-4-408,0-3-752,0-7-320,-5-15-1793,-5-5 1673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29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0 240 16500,'3'8'2264,"7"-1"-1224,6-8-304,2-5 1825,11 2-1185,3-2-288,5-4-471,2 0-337,4 0-632,-6-3-681,-4 4 865,-2-2-232,-2 4-216</inkml:trace>
  <inkml:trace contextRef="#ctx0" brushRef="#br0" timeOffset="1">513 0 19436,'0'15'1921,"-1"3"-1425,-1 11-272,0 4 1216,-3 7-928,4 3-256,-2 0-312,0-3-216,2-4-520,-1-6-328,2-11 872,-1-8-208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30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16636,'8'-1'3251,"14"-7"-245,-8 3-1827,1 1-1,0 0 1,27-3-1,-38 6-1129,0 1 0,0 0 0,0 0-1,0 1 1,1-1 0,-1 1 0,0 0 0,0 0 0,0 0 0,0 1 0,0-1-1,-1 1 1,1 0 0,0 0 0,-1 0 0,1 1 0,-1-1 0,6 6-1,-5-3-42,0 0 0,-1 0 0,1 1 1,-1-1-1,0 1 0,-1 0 0,1 0 0,-1 0 0,0 0 0,-1 0 0,0 0 0,0 1 0,0-1 0,0 0 0,-1 1 0,0-1 0,-2 9 0,-1 11-38,-1 0 0,-14 44 0,16-64 21,2-6 7,0 0 0,0 1 0,0-1 0,-1 0 0,1 0 1,0 1-1,0-1 0,0 0 0,0 1 0,0-1 0,0 0 0,0 0 0,0 1 1,0-1-1,0 0 0,0 1 0,0-1 0,0 0 0,0 0 0,0 1 1,0-1-1,0 0 0,0 1 0,0-1 0,0 0 0,0 0 0,0 1 0,0-1 1,1 0-1,-1 0 0,0 1 0,0-1 0,0 0 0,0 0 0,1 1 1,-1-1-1,0 0 0,0 0 0,1 0 0,-1 1 0,0-1 0,0 0 0,1 0 1,-1 0-1,0 0 0,1 0 0,-1 0 0,0 0 0,0 0 0,1 0 1,-1 0-1,0 0 0,1 0 0,-1 0 0,0 0 0,0 0 0,1 0 0,-1 0 1,0 0-1,1 0 0,-1 0 0,0 0 0,0 0 0,1 0 0,-1-1 1,1 1-1,26-14-158,-11 5 32,-13 8 117,-1 0-1,0 1 1,1-1-1,0 1 1,-1 0-1,1-1 1,-1 1-1,1 0 1,-1 0 0,1 1-1,-1-1 1,1 0-1,-1 1 1,1 0-1,-1 0 1,1-1-1,-1 1 1,0 1-1,4 0 1,-3 1-15,0-1 0,0 1 0,0 0 0,-1 0 0,1 0 0,-1 0-1,1 0 1,-1 0 0,0 0 0,0 1 0,2 6 0,-2-5 22,0 1 0,0-1 0,0 0 1,-1 1-1,0-1 0,0 1 0,-1 0 0,0-1 0,0 1 0,0 0 0,0-1 1,-1 1-1,0-1 0,0 1 0,-1-1 0,0 1 0,0-1 0,-2 6 0,0-7 75,1 1 0,-1-1-1,0 0 1,-1 0 0,1 0-1,-1-1 1,1 1 0,-1-1-1,0 0 1,0 0 0,-1-1-1,1 0 1,0 0 0,-1 0-1,0 0 1,1-1 0,-1 0-1,-7 0 1,6 0-172,0-1 0,0 1 0,1-2 1,-1 1-1,0-1 0,0 0 0,1 0 1,-1-1-1,1 1 0,-1-2 0,1 1 1,-1-1-1,1 0 0,0 0 0,-6-5 0,11 7-46,0 1-1,0-1 1,0 0-1,0 0 1,1 1-1,-1-1 0,0 0 1,1 0-1,-1 0 1,0 1-1,1-1 1,-1 0-1,1 0 0,0 0 1,-1 0-1,1 0 1,0 0-1,-1-1 0,7 1-787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30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1 20708,'6'3'2273,"-4"5"-1569,-5 11-352,-2 2 1529,-2 8-1073,2 1-256,0-1-376,-2 2-160,6-5-128,1 0-96,4-4-312,-3-7-208,4-5-553,-5-4-279,4-5 1088,-3-1-288,-3-7-137</inkml:trace>
  <inkml:trace contextRef="#ctx0" brushRef="#br0" timeOffset="1">41 187 12779,'-17'-14'2160,"5"1"-744,2 4-423,9 1 1927,1 1-927,12 5-433,7 1-216,4-4-423,4 4-281,3-5-712,3 1-448,2-3 448,-4 1-88,4-9-65,-5-5-151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31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0 19068,'1'2'171,"-1"-1"0,1 1 0,0 0 0,-1-1 0,0 1 0,1 0 0,-1-1-1,0 1 1,0 0 0,0-1 0,0 1 0,0 0 0,0-1 0,-1 1 0,1 0 0,-1-1 0,1 1 0,-1 0 0,1-1-1,-1 1 1,0-1 0,0 1 0,-1 1 0,-5 7 559,1-1 0,-14 14-1,3-2 131,-5 9-272,-44 69 266,61-90-790,0 1 1,0 0-1,1 0 0,1 0 0,0 0 1,0 0-1,1 0 0,-2 19 0,4-27-48,0 1-1,0-1 1,0 0-1,0 1 1,1-1-1,-1 1 1,1-1-1,-1 0 1,1 0-1,0 1 1,0-1-1,0 0 1,0 0-1,0 0 1,1 0-1,-1 0 1,1 0-1,-1 0 1,1-1-1,3 4 1,-2-3-104,1 0 0,0 0 0,0 0 0,0 0 0,0 0 1,1-1-1,-1 0 0,0 0 0,1 0 0,6 0 0,5 0-416,0-1-1,0-1 1,0 0 0,1-1-1,17-5 1,2-2-150,1 1-171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31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48 19676,'4'-19'2009,"0"6"-1233,1 2-304,0 7 1016,1 4-280,-2 7-495,-1 4-241,-1 9-176,-4 6-112,-2 10-80,0 1-72,-4 2-280,1-2-280,0-7-841,1-4 577,2-12 456,4-11-232,1 0-224</inkml:trace>
  <inkml:trace contextRef="#ctx0" brushRef="#br0" timeOffset="1">0 97 17668,'3'15'2608,"5"-3"-1495,4-9-465,2-2 2488,5-1-1943,4-3-345,4-8-744,3-1-552,-3-3-2113,1 0 2281,-7-3-384,-2-2-280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31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0 18500,'4'0'2424,"-1"0"-1327,-3 4-457,-3 5 1968,2 4-967,-2 8-833,1 5-232,0 6-424,-4 4-160,2 4-224,-2 0-208,0-3-696,2-4-369,-3-7 1169,-1-8-352,1-6-136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32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28 19868,'1'-2'235,"1"0"0,-1 0 0,1 0 0,0 1 0,0-1 0,0 0 0,0 1 0,0-1 0,0 1 0,0 0-1,0-1 1,0 1 0,1 0 0,-1 0 0,0 1 0,1-1 0,-1 0 0,1 1 0,-1-1 0,5 1 0,5-1 415,1 1-1,21 2 1,-21-1-577,0 1 1,0 0-1,0 1 0,0 0 0,0 1 1,-1 1-1,0 0 0,0 1 1,0 0-1,15 11 0,-20-12-88,0 1 0,-1 0 0,0 0 0,0 0 0,0 1 0,-1 0 0,0 0 0,0 0 0,-1 1 0,0 0 0,0 0 0,-1 0 0,0 0 0,0 0 0,-1 1 0,2 15 0,-2-13 11,-1 0 0,0 1 0,-1-1 0,-1 0 0,0 1 1,0-1-1,-1 0 0,-3 11 0,3-16 31,0-1-1,0 0 1,0 0-1,-1 0 1,1-1 0,-1 1-1,0-1 1,-1 1-1,1-1 1,-1 0 0,0 0-1,0 0 1,0-1 0,0 1-1,-1-1 1,1 0-1,-1-1 1,-7 5 0,-3-2 103,-1 0 1,1-1-1,-1-1 1,0 0-1,1-1 1,-20 1-1,6-3-1303,0-1 0,-42-8 0,60 7-385,13 5 578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5:4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18732,'10'6'2240,"5"-3"-1463,9-10-353,10 0 1880,8-1-1624,5 1-176,5 1-215,-1 2-177,-2 1-272,-6 3-217,-7 0-511,-9-1-256,-7-2-1505,-5-1 2105,-5-5-408,-2 2-280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32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 14755,'1'0'176,"-1"0"0,1 0-1,-1 0 1,1 0 0,-1 0-1,1 0 1,-1 0 0,0 0 0,1 0-1,-1 0 1,1 0 0,-1 0 0,0 0-1,1 1 1,-1-1 0,1 0-1,-1 0 1,0 0 0,1 1 0,-1-1-1,0 0 1,1 1 0,-1-1 0,0 0-1,1 1 1,-1-1 0,0 0-1,0 1 1,1-1 0,-1 0 0,0 1-1,10 18 2697,-6-11-1685,10 19-609,-1 0 0,-1 1 0,-1 1-1,-2 0 1,0 0 0,-2 1 0,-2 0-1,3 45 1,-7-57-797,0 0-1,-2 0 1,0-1-1,-1 1 1,-1 0-1,-1-1 1,0 0-1,-1 0 1,-1 0-1,-1-1 1,0 1-1,-1-2 1,-1 1 0,0-1-1,-22 26 1,-14 5-1032,26-32 429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33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19700,'1'0'171,"-1"1"1,1-1-1,0 0 0,0 0 0,0 1 1,0-1-1,-1 0 0,1 1 0,0-1 0,0 1 1,-1-1-1,1 1 0,0-1 0,-1 1 0,1-1 1,0 1-1,-1 0 0,1-1 0,-1 1 1,1 0-1,-1 0 0,1-1 0,-1 1 0,0 0 1,1 0-1,-1 0 0,0-1 0,0 1 1,0 0-1,1 0 0,-1 0 0,0 1 0,6 43 794,-4-26-686,19 100-63,10 73-4164,-49-212 928,1-2 2038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34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47 15827,'-4'0'1809,"5"6"-817,8 2-320,7 5 1080,2 0-159,9-3-321,4-6-192,7-2-287,4-4-121,4-5-472,0-7-328,-5-3-969,-4-2 1033,-1-3-256,-7 1-120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34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0 21213,'0'0'81,"1"0"1,-1 0 0,0 0 0,0 0 0,0 0 0,0 0 0,0 0 0,1 0 0,-1 0 0,0 0 0,0 0 0,0 0 0,0 0-1,0 0 1,1 0 0,-1 0 0,0 0 0,0 0 0,0 0 0,0 0 0,0 0 0,1 0 0,-1 1 0,0-1 0,0 0-1,0 0 1,0 0 0,0 0 0,0 0 0,1 0 0,-1 0 0,0 0 0,0 1 0,0-1 0,0 0 0,0 0 0,0 0 0,0 0-1,0 0 1,0 1 0,0-1 0,0 0 0,0 0 0,0 11 1579,-8 17-935,7-22-420,-7 20-177,-96 288-2083,99-304 1158,4-10-576,4-22-1004,40-153-3792,14 2 7178,-56 172-816,-1-1-1,1 1 0,-1-1 1,1 1-1,-1-1 0,1 1 0,0-1 1,0 1-1,0 0 0,0-1 1,0 1-1,2-2 0,-2 3-118,-1 0 0,0 0-1,1 1 1,-1-1 0,0 0-1,0 0 1,1 0 0,-1 0-1,0 1 1,1-1 0,-1 0 0,0 0-1,0 1 1,1-1 0,-1 0-1,0 0 1,0 1 0,0-1-1,1 0 1,-1 0 0,0 1-1,0-1 1,0 0 0,0 1 0,0-1-1,1 0 1,-1 1 0,0-1-1,0 1 1,0-1 0,0 0-1,0 1 1,0 0 0,3 49 3066,-3-41-3158,2 37 727,7 96 257,-7-124-1047,1 0 0,1 0 0,0-1-1,2 1 1,11 26 0,-12-38-2227,-6-15 803,-7-18-1152,-2 5 73,-2 1-1,-14-22 1,18 32 2928,0 1 1,-1 0 0,0 0 0,-1 1 0,-16-12 7590,41 30-5960,-7-8-1981,-1 0 0,0 0 0,0 0 0,1-1 1,-1 0-1,0 0 0,1-1 0,-1 0 1,0 0-1,0-1 0,0 0 0,0 0 0,0-1 1,0 1-1,-1-2 0,1 1 0,-1-1 1,9-6-1,5-5-439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35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0 21693,'-3'8'1044,"0"0"1,1 0-1,0 0 1,-1 15-1,0-1-264,-4 15-885,2 1 0,1 0-1,2 0 1,2 0-1,4 44 1,-4-74-2839,-3-11 1641,-5-12 635,7 14 418,-8-15-708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35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15 268 14099,'-10'-13'2585,"6"6"-1265,4 4-352,4 2 1937,6 1-1049,1 0-184,4-4-495,3 1-257,4-3-520,-2-1-272,4-3-864,-1 0-592,3-5 1087,0 0-247,0-1-232</inkml:trace>
  <inkml:trace contextRef="#ctx0" brushRef="#br0" timeOffset="1">637 0 22413,'-5'7'361,"0"-1"1,-1 0 0,0 0-1,0-1 1,0 0 0,-1 0-1,-11 7 1,-9 7 459,3 0-393,1 2 0,-30 34 0,46-48-418,1 1 1,0 1-1,0-1 0,0 1 1,1 0-1,1 1 0,0-1 1,0 1-1,1 0 0,0-1 1,-2 13-1,4-19 24,1 1 0,0-1-1,0 0 1,0 1 0,1-1 0,-1 0-1,1 1 1,-1-1 0,1 0-1,0 0 1,0 0 0,1 0 0,-1 0-1,1 0 1,-1 0 0,1 0 0,0 0-1,3 2 1,-2-1-41,1-1 0,0 1 0,0-1-1,1 0 1,-1-1 0,0 1 0,1-1 0,0 0 0,-1 0-1,1 0 1,6 1 0,-3-1-72,-1-1-1,1 0 1,0 0 0,0 0-1,0-1 1,0 0 0,0-1-1,0 0 1,0 0 0,0 0-1,0-1 1,0 0-1,-1-1 1,1 0 0,8-5-1,16-16-278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36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20188,'7'12'1905,"6"-5"-1089,9 0-288,15 0 1072,6-4-319,14-1-481,2-2-112,6 0-176,-1-3-96,-5 1-304,-8 1-208,-12 1-640,-7 1-416,-17 1 1160,-6 1-272,-13-3-192,-6-3-153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37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19676,'13'11'1913,"3"-5"-1129,4 0-288,4 0 952,5-5-376,5 3-359,1-1-145,2 2-496,0-4-392,-2 2 312,1-3-104,-6-13-56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39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0 15995,'-2'1'306,"0"0"0,1 1-1,-1-1 1,1 0 0,-1 1-1,1-1 1,0 1 0,0-1-1,0 1 1,-1 0-1,2 0 1,-1-1 0,0 1-1,0 0 1,0 0 0,1 0-1,-1 0 1,1 0 0,0 0-1,0 0 1,-1 0 0,1 0-1,0-1 1,0 1-1,1 0 1,0 3 0,0-2-159,0-1-1,0 0 1,0 1 0,1-1 0,-1 0 0,1 0 0,-1 0-1,1 0 1,0 0 0,0 0 0,0-1 0,0 1 0,0 0-1,0-1 1,1 0 0,-1 1 0,0-1 0,1 0 0,4 1-1,11 3 249,1-1 0,0-1 0,23 1 0,-18-2-1549,31 7-1,-54-9 1097,0 0 0,0 1 0,0-1 1,0 0-1,0 0 0,1 0 0,-1 0 0,0 0 0,0 0 0,0 0 0,0 0 1,0 0-1,1 0 0,-1-1 0,0 1 0,0-1 0,2 0 0,4-7-614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40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 18684,'0'-1'204,"1"1"1,-1-1-1,0 0 1,1 0-1,-1 0 0,1 1 1,-1-1-1,1 0 1,-1 1-1,1-1 0,-1 0 1,1 1-1,0-1 1,-1 1-1,1-1 0,0 1 1,0-1-1,-1 1 1,1 0-1,0-1 0,0 1 1,1-1-1,-1 2-74,0 0-1,0 0 1,0-1-1,0 1 1,0 0-1,0 0 1,0 0-1,0 0 1,0 0-1,-1 0 1,1 0-1,0 0 1,-1 0-1,1 0 1,-1 0-1,1 1 1,-1 1-1,10 21 351,-2 0 0,-1 1 0,7 47 0,-9-34-1365,-1 75 0,-7-90-169,-2-13 502,5-10 538,0 0 0,0 0 0,0 0-1,0 0 1,0 0 0,-1 0 0,1 1-1,0-1 1,0 0 0,0 0-1,0 0 1,0 0 0,-1 0 0,1 0-1,0 0 1,0 0 0,0 0 0,0 0-1,0 0 1,-1 0 0,1 0 0,0 0-1,0 0 1,0 0 0,0 0-1,0 0 1,0 0 0,-1 0 0,1 0-1,0-1 1,0 1 0,0 0 0,0 0-1,0 0 1,0 0 0,-1 0-1,1 0 1,0 0 0,0 0 0,0-1-1,0 1 1,0 0 0,0 0 0,0 0-1,0 0 1,0 0 0,0 0-1,0-1 1,0 1 0,0 0 0,0 0-1,-5-16-794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5:4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15963,'9'10'2169,"6"-4"-1257,14-6-360,4-4 1217,7-1-745,3 0-136,3-4-600,-1 2-464,-5 0-2545,-3-6 2433,-8-6-360,-2 1-240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41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 20116,'1'-2'222,"0"0"-1,0 0 0,0 0 0,0 0 1,0 0-1,1 0 0,-1 0 0,0 1 0,1-1 1,0 0-1,-1 1 0,1-1 0,0 1 1,0 0-1,0-1 0,0 1 0,0 0 1,0 0-1,3-1 0,6-2 230,0 1 0,19-3-1,-18 3-167,3 0-62,75-12 643,-80 14-794,0 0 0,0 1-1,0 0 1,-1 1-1,1 0 1,19 5 0,-27-6-56,1 1 0,0 0 0,0 0 1,-1 0-1,1 1 0,-1-1 1,0 1-1,1-1 0,-1 1 0,0 0 1,0 0-1,0 0 0,0 0 0,0 0 1,0 0-1,-1 1 0,1-1 1,2 5-1,-3-3-3,0 1 0,0-1 0,0 0-1,0 1 1,-1-1 0,1 0 0,-1 1 0,0-1 0,-1 1 0,1-1 0,-2 5 0,-1 5 15,-1 0 0,-1-1 0,0 1 0,-1-1 1,0 0-1,-11 17 0,13-24-9,-1 0 1,1 0-1,-1 0 0,-6 6 1,13-14-23,1 1 0,-1-1 0,0 1 0,1 0 0,-1 0 0,1 0 0,-1 0 0,1 0 0,-1 1 0,1-1 0,-1 1 0,1 0 0,0-1-1,-1 1 1,1 0 0,0 1 0,-1-1 0,6 1 0,-3 1-13,-1 0 0,0 0 1,1 0-1,-1 0 0,0 0 0,0 1 0,0 0 0,0 0 0,-1 0 0,4 4 0,0 0-13,-1 0 1,0 0-1,-1 1 1,0 0 0,0 0-1,-1 0 1,1 0-1,-2 1 1,1 0-1,2 14 1,-5-20 48,-1 0 0,1 0 0,-1 0 0,0 0 0,0 0 0,0 0 0,-1 0 0,1 0 0,-1 0 0,1 0 0,-1 0 0,0 0 0,0 0 0,-1 0 0,1 0 0,-1 0 0,1-1 0,-3 4 1,0-2 37,0 0 1,1-1-1,-1 0 1,0 0-1,0 0 1,-1 0-1,1-1 1,-1 0 0,1 1-1,-7 1 1,-8 1 139,0-1 1,0 0 0,-1-1-1,-32 0 1,43-3-299,7 1-41,-1-1 1,0 0-1,1 0 1,-1 0-1,0 0 1,1 0-1,-1-1 1,1 1-1,-1-1 1,-3-1-1,6 2 65,-1-1 0,1 1 0,0-1 0,0 1 0,-1-1 0,1 0 0,0 1 0,0-1 0,0 1 0,0-1 0,0 0 0,0 1 0,0-1 0,0 0 0,0 1 0,0-1 0,0 1 0,0-1 0,0 0 0,1 1 0,-1-1 0,0 1 0,0-1 0,1 1 0,-1-1 0,0 1 0,1-1 0,-1 1 0,1-1 0,-1 1 0,1-1 0,10-12-748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41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13 17020,'15'-12'2273,"-15"12"-2169,0 0 0,1 0-1,-1-1 1,0 1 0,0 0-1,1 0 1,-1 0 0,0 0-1,1 0 1,-1 0 0,0 0 0,1 0-1,-1 0 1,0 0 0,1 0-1,-1 0 1,0 0 0,0 0-1,1 1 1,-1-1 0,0 0 0,1 0-1,-1 0 1,0 0 0,0 0-1,1 1 1,-1-1 0,1 0-1,0 3 246,0-1 0,0 1 0,0 0 0,0-1 0,0 1 0,0 0 0,-1-1 0,0 1 0,1 4 0,2 29 459,-2 0 0,-6 63 1,2-57-2000,2 60 1,-4-115-1424,1-11 1679</inkml:trace>
  <inkml:trace contextRef="#ctx0" brushRef="#br0" timeOffset="0.07">1 118 17836,'3'3'1960,"8"-1"-968,1 1-367,9-3 1271,2 0-472,6-1-520,5-3-215,-2-2-801,-1 1-457,-2-2 529,-3 2-144,-3 0-160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41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20284,'6'10'1897,"-5"9"-1529,-2 2-168,1 6 1032,1 3-896,0 3-128,4-3-352,0 1-216,-2-6-432,2-2-272,-5-8 792,-2-5-192,-6-12-193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42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19924,'1'-1'131,"-1"-1"0,0 1 0,1-1 0,-1 1 0,1-1 0,-1 1 0,1-1 0,0 1 0,0 0 0,-1-1 0,1 1 0,0 0 0,0 0 0,0 0 0,0 0 0,1 0 0,-1 0 0,0 0 0,0 0 0,1 0 0,-1 0 0,0 1 0,1-1 0,-1 0 0,1 1 0,-1-1 0,1 1 0,-1 0 0,1-1 0,-1 1 0,1 0 0,2 0 0,7 0 308,0 0 0,0 1 0,18 4 0,-14-3-170,120 24 566,-114-21-797,-1 2 0,0 0 0,0 1 1,27 15-1,-42-20-16,0 0 0,-1 1 1,1-1-1,-1 1 0,1 0 1,-1 0-1,-1 0 0,1 1 1,0-1-1,-1 1 0,0 0 1,0 0-1,0 0 0,-1 0 0,0 0 1,4 12-1,-5-11 24,-1 1 0,1-1 0,-1 1 0,0-1 0,0 1 0,-1-1 0,0 1 0,0-1-1,0 1 1,-1-1 0,0 0 0,0 0 0,-1 0 0,-5 10 0,1-4 58,0-1 0,-1-1 0,0 0 0,-1 0 0,0 0-1,0-1 1,-1 0 0,0-1 0,-1 0 0,-17 9 0,19-12-105,1-1 0,-1 0-1,0 0 1,-1-1 0,1 0 0,0-1-1,-1 0 1,0 0 0,1-1 0,-1 0-1,0-1 1,0 0 0,1 0 0,-17-4-1,22 3-78,1 1-1,-1-1 1,1 0-1,0-1 1,-1 1-1,1-1 0,0 1 1,0-1-1,0 0 1,0 0-1,0-1 1,0 1-1,1 0 0,-1-1 1,1 0-1,0 1 1,-1-1-1,1 0 1,0 0-1,1 0 1,-1-1-1,1 1 0,-1 0 1,1-1-1,0 1 1,0-1-1,0 1 1,1-1-1,-1 1 1,1-1-1,0-5 0,0-9-489</inkml:trace>
  <inkml:trace contextRef="#ctx0" brushRef="#br0" timeOffset="1">452 4 19700,'0'-1'83,"0"1"0,1 0 0,-1 0-1,0-1 1,0 1 0,1 0 0,-1 0 0,0-1-1,1 1 1,-1 0 0,0 0 0,1 0-1,-1 0 1,0-1 0,1 1 0,-1 0 0,1 0-1,-1 0 1,0 0 0,1 0 0,-1 0 0,0 0-1,1 0 1,-1 0 0,1 0 0,-1 0-1,0 0 1,1 0 0,-1 1 0,1-1 0,14 9 1575,9 16-168,-24-25-1480,7 8 136,-1 1 0,0 0 0,0 0 0,-1 1-1,-1 0 1,1 0 0,-2 0 0,1 0-1,-1 0 1,-1 1 0,0-1 0,0 1 0,-1 0-1,-1 0 1,0-1 0,0 1 0,-4 21-1,0-12-282,0 1-1,-1-1 0,-2 0 0,0 0 0,-1-1 0,-1 0 0,0-1 0,-18 25 0,21-34 51,-1 0 0,0 0-1,0-1 1,-1 0 0,0-1-1,0 1 1,-18 10 0,-17 3-394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42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1 18148,'-7'6'2896,"-14"13"-1307,10 0-1271,0-1 0,2 2 0,0 0 0,1 0 0,2 0 0,-1 1 0,2 0 0,1 0 0,1 0 0,0 0 0,2 1-1,1-1 1,0 1 0,6 37 0,-2-32-454,2 1 0,1-1 0,1 0 0,1 0 0,1-1 0,1 0 0,2-1 0,1 0 0,0-1 0,33 40 0,-35-51-198,0 0 1,2 0-1,17 13 1,-24-21 233,1 1 0,0-1-1,0-1 1,1 0 0,-1 0 0,1-1 0,17 5-1,-18-7-83,1 0-1,-1-1 1,16 0-1,-23-1 182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44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14 16123,'0'0'130,"0"-1"0,0 1 0,0-1 0,0 1 0,0-1 0,-1 1-1,1-1 1,0 1 0,-1-1 0,1 1 0,0-1 0,-1 1 0,1-1-1,0 1 1,-1 0 0,1-1 0,-1 1 0,1 0 0,0-1-1,-1 1 1,1 0 0,-1 0 0,1-1 0,-1 1 0,0 0 0,1 0-1,-1 0 1,1 0 0,-1 0 0,0-1 0,0 2 21,1 0-1,-1 0 1,0 0-1,1-1 1,-1 1 0,1 0-1,0 0 1,-1 0 0,1 0-1,0 0 1,-1 0 0,1 0-1,0 0 1,0 0 0,0 1-1,-1 42 1608,3-30-1613,0 0 0,1 0-1,1 0 1,0 0 0,1 0 0,0-1 0,1 0-1,0 0 1,1 0 0,17 22 0,-22-33-113,0 1 1,0-1-1,1 0 1,-1 0-1,1 0 1,0 0 0,-1 0-1,1 0 1,0-1-1,0 1 1,0-1 0,0 0-1,0 0 1,1 0-1,-1 0 1,0-1 0,0 1-1,1-1 1,3 0-1,-3-1 9,1 1 0,-1-1 1,1-1-1,-1 1 0,0-1 0,0 1 0,0-1 0,0-1 0,0 1 0,0 0 0,0-1 0,4-4 0,3-4 67,0-1-1,-1 1 0,0-2 1,-1 1-1,0-2 1,12-25-1,-4 1 124,-11 84-66,-6-41-166,1 11-7,0 1-1,1-1 0,1 0 0,10 32 0,-13-47 13,1 0 0,-1 0 1,0 0-1,1 1 0,-1-1 0,1 0 0,0 0 0,-1 0 1,1 0-1,0 0 0,0 0 0,-1 0 0,1 0 0,0 0 1,0 0-1,0-1 0,0 1 0,0 0 0,1-1 0,-1 1 1,0 0-1,0-1 0,0 1 0,2-1 0,-1 0 13,-1 0 0,1 0 0,0-1-1,-1 1 1,1-1 0,-1 1 0,1-1 0,-1 1-1,0-1 1,1 0 0,-1 0 0,0 0-1,1 0 1,-1 0 0,0 0 0,2-2-1,3-4 73,0 0 0,0-1-1,-1 0 1,0 0 0,4-12 0,-3 8-8,-1-1 1,-1 0 0,0 0-1,0-1 1,-2 1 0,0-1 0,0 1-1,-1-1 1,-1 0 0,-2-18-1,2 30-159,0-1 0,-1 1 0,0 0 0,1 0 0,-1 0 0,0 0 0,0 0 0,0 1 0,0-1-1,-1 0 1,1 0 0,0 1 0,-1-1 0,1 1 0,-4-3 0,5 4 19,-1-1-1,1 1 1,0 0 0,-1 0 0,1-1 0,-1 1 0,1 0-1,-1 0 1,1 0 0,0 0 0,-1 0 0,1 0 0,-1 0-1,1 0 1,-1 0 0,1 0 0,-1 0 0,1 0-1,-1 0 1,1 0 0,-1 0 0,1 0 0,0 0 0,-1 1-1,1-1 1,-1 0 0,0 1-2,0 0 1,0 0-1,1 0 0,-1 0 0,0 0 1,1 0-1,-1 0 0,1 0 0,-1 0 0,1 0 1,0 1-1,-1-1 0,1 0 0,0 0 1,0 2-1,0 16-685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44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50 17964,'0'3'396,"-1"-1"0,1 0-1,-1 0 1,0 0 0,0 1 0,0-1 0,0 0 0,-1 0-1,1 0 1,0 0 0,-1-1 0,1 1 0,-4 2 0,3-2-187,0 1 0,0-1 0,0 1 0,0-1 1,0 1-1,0 0 0,1 0 0,0-1 0,-2 4 0,3-2-111,-1 0-1,1-1 0,0 1 0,0 0 1,0-1-1,1 1 0,1 6 0,-2-10-80,0 1 0,0-1 0,0 1-1,0 0 1,1-1 0,-1 1 0,0-1-1,0 1 1,1-1 0,-1 1 0,0-1-1,1 1 1,-1-1 0,1 0 0,-1 1-1,1-1 1,-1 1 0,1-1 0,-1 0-1,1 0 1,0 1 0,0-1 7,-1 0 0,1 0 0,0 0 0,0 0 0,-1-1 0,1 1 0,0 0 1,-1 0-1,1-1 0,0 1 0,-1 0 0,1-1 0,0 1 0,-1-1 0,1 1 0,-1-1 0,1 1 0,0-1 1,-1 1-1,0-1 0,2-1 0,1-2 100,0 0-1,1 0 1,-2-1 0,1 1 0,0-1-1,-1 0 1,0 1 0,0-1 0,0 0-1,-1 0 1,0-1 0,0 1 0,0 0-1,0-10 1,-1 13-98,0-1-1,-1 0 1,0 0-1,1 0 0,-1 0 1,0 0-1,0 0 1,-1 1-1,1-1 1,-1 0-1,1 1 0,-1-1 1,0 1-1,0 0 1,0-1-1,0 1 1,0 0-1,0 0 0,-1 1 1,1-1-1,-1 0 1,1 1-1,-1-1 1,0 1-1,1 0 1,-1 0-1,-4-1 0,4 1-69,0 0 0,0 1 1,0-1-1,0 1 0,0-1 0,0 1 0,0 0 0,-3 1 0,5-1-22,0 0 0,1 0 0,-1 0 0,0 0-1,1 0 1,-1 0 0,1 1 0,-1-1 0,0 0 0,1 0 0,-1 1 0,1-1 0,-1 0 0,1 1 0,-1-1-1,1 1 1,-1-1 0,1 1 0,-1-1 0,1 1 0,0-1 0,-1 1 0,1-1 0,0 1 0,-1-1 0,1 1-1,0 0 1,0-1 0,0 1 0,-1-1 0,1 1 0,0 0 0,0-1 0,0 1 0,0 0 0,0-1 0,0 1 0,0-1-1,0 1 1,1 0 0,-1-1 0,0 1 0,0 0 0,1 1-65,0-1 0,0 1 0,0-1 0,0 1-1,0-1 1,1 0 0,-1 1 0,0-1 0,0 0 0,1 0 0,-1 0 0,1 0-1,-1 0 1,1 0 0,-1-1 0,1 1 0,0 0 0,-1-1 0,1 1 0,0-1-1,0 0 1,-1 1 0,1-1 0,2 0 0,19 1-893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44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0 18756,'-5'6'394,"1"0"0,0 1 0,0-1 0,1 1 0,0 0 0,0 0 0,0 0-1,1 0 1,0 0 0,1 1 0,-1 8 0,-1 11 417,2 45-1,5-19-472,-3-49-321,0 0-1,0 0 1,0 0 0,0 1-1,1-2 1,-1 1 0,1 0-1,0 0 1,0 0 0,3 3-1,-4-6-7,0 0 1,0 0-1,1 0 0,-1 0 0,0-1 0,0 1 0,1 0 0,-1-1 0,0 1 0,1 0 0,-1-1 0,1 0 0,-1 1 0,1-1 0,-1 0 0,1 0 0,-1 0 0,1 0 0,-1 0 0,1 0 0,-1 0 0,3-1 0,35-12 146,-16 4-51,-21 8-99,0 1 0,0 0 1,0-1-1,0 1 0,-1 0 0,1 0 0,0 0 0,0 0 0,0 0 0,0 0 0,0 1 1,0-1-1,0 1 0,0-1 0,0 1 0,-1 0 0,1-1 0,0 1 0,0 0 0,1 2 1,0-1 2,-1 0 0,0 0 0,0 1 0,0-1 1,0 1-1,-1 0 0,1-1 0,-1 1 1,0 0-1,1 0 0,0 5 0,1 3-70,-1 1 0,0 0 0,-1 0 1,0-1-1,-2 22 0,-4-12-95,2-19 440,1-12-253,2-7-107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45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21829,'0'6'1896,"0"7"-1352,0 6-240,-3 7 913,2 5-329,1 8-512,-2 1-104,2 1-88,0 2-56,0-5-144,2-4-208,2-8-744,-1-10-1073,-3-15 1753,1 3-336,-1-25-224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45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9 20484,'0'-1'42,"0"1"-1,0 0 1,0-1-1,0 1 0,0 0 1,0-1-1,0 1 0,0 0 1,0-1-1,0 1 1,-1 0-1,1-1 0,0 1 1,0 0-1,0 0 1,-1-1-1,1 1 0,0 0 1,0 0-1,0-1 1,-1 1-1,1 0 0,0 0 1,-1 0-1,1-1 1,0 1-1,-1 0 0,1 0 1,0 0-1,-1 0 0,1 0 1,0 0-1,-1 0 1,1 0-1,0 0 0,-1 0 1,1 0-1,0 0 1,-1 0-1,1 0 0,0 0 1,-1 0-1,1 0 1,0 0-1,-1 0 0,1 0 1,0 1-1,0-1 0,-1 0 1,1 0-1,0 0 1,-1 1-1,1-1 0,0 0 1,0 0-1,0 0 1,-1 1-1,1-1 0,0 0 1,0 1-1,-1-1 1,-14 21 811,10-8-584,0 0 1,1 0 0,0 1-1,2-1 1,-4 26 0,3 73 262,4-83-346,-1 54 412,21 160 1,-16-225-492,-5-18-105,-1 0-1,1 0 1,0 0 0,0-1 0,0 1-1,0 0 1,0 0 0,0 0 0,0 0-1,0 0 1,0 0 0,0 0 0,0 0-1,0 0 1,0 0 0,0 0-1,0-1 1,0 1 0,0 0 0,0 0-1,0 0 1,0 0 0,0 0 0,0 0-1,0 0 1,0 0 0,0 0 0,0 0-1,1 0 1,-1 0 0,0-1 0,0 1-1,0 0 1,0 0 0,0 0-1,0 0 1,0 0 0,0 0 0,0 0-1,0 0 1,0 0 0,0 0 0,0 0-1,0 0 1,1 0 0,-1 0 0,0 0-1,0 0 1,0 0 0,0 0 0,0 0-1,0 0 1,0 0 0,0 0-1,0 0 1,0 0 0,0 0 0,1 0-1,-1 0 1,0 0 0,0 0 0,0 0-1,-2-32 105,-4 7-24,-2 1-1,0-1 1,-2 2-1,-1 0 1,0 0-1,-2 1 1,-17-24-1,21 34 145,11 16 62,17 18-31,-14-18-382,-1-1 0,0 1 0,1-1 0,0-1-1,0 1 1,0-1 0,0 0 0,0 0 0,0 0 0,0 0 0,1-1-1,-1 0 1,1 0 0,-1-1 0,6 0 0,-1 0-213,0-1 1,-1-1 0,1 0 0,0 0-1,-1-1 1,0 0 0,15-8-1,9-6-402,1-1-196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5:5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 12635,'0'0'140,"0"0"1,-1 0-1,1 0 1,0-1-1,-1 1 1,1 0 0,0 0-1,0 0 1,-1 0-1,1-1 1,0 1-1,0 0 1,-1 0 0,1-1-1,0 1 1,0 0-1,0 0 1,-1-1-1,1 1 1,0 0-1,0 0 1,0-1 0,0 1-1,0 0 1,0-1-1,-1 1 1,1 0-1,0-1 1,0 1-1,0 0 1,0-1 0,0 1-1,0 0 1,0-1-1,1 1 1,-1 0-1,0-1 1,0 1-1,0-1 1,13-11 2947,20-4-230,-26 14-2566,1 0 1,-1 0-1,1 1 1,0 0-1,-1 1 1,12 0-1,-17 0-279,-1 0-1,0 0 1,1 0 0,-1 1-1,0-1 1,1 0-1,-1 1 1,0-1-1,0 1 1,1-1-1,-1 1 1,0 0-1,0 0 1,0-1-1,0 1 1,0 0 0,0 0-1,1 1 1,-1-1-15,-1 1 1,1-1-1,-1 0 1,0 1-1,0-1 0,0 0 1,1 1-1,-1-1 1,0 0-1,-1 1 1,1-1-1,0 0 1,0 1-1,-1-1 1,1 0-1,0 0 1,-1 1-1,1-1 1,-1 0-1,0 0 1,1 0-1,-3 2 1,-7 13-46,0-1 0,-25 25 0,22-26 17,1 0-1,-17 27 1,26-35 28,0-1-1,0 1 0,0 0 0,1 0 0,0 0 0,1 0 0,-1 1 1,1-1-1,0 0 0,1 1 0,0 12 0,0-17-7,0 1-1,0 0 1,1-1-1,-1 1 0,1-1 1,0 1-1,0-1 1,-1 1-1,2-1 1,-1 0-1,0 0 0,0 1 1,1-1-1,0 0 1,-1 0-1,1 0 1,0 0-1,0-1 0,0 1 1,0 0-1,0-1 1,0 1-1,0-1 1,1 0-1,-1 0 0,0 0 1,1 0-1,-1 0 1,5 0-1,-3 0-107,1 0 0,-1-1-1,0 0 1,1 0 0,-1 0 0,0-1-1,1 1 1,-1-1 0,0 0 0,0 0-1,0 0 1,0-1 0,0 0-1,0 0 1,0 0 0,0 0 0,5-4-1,14-13-275,2-6-133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46.1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85 130 18276,'-2'0'203,"-1"1"1,0 0-1,1-1 0,-1 1 1,1 0-1,0 1 0,-1-1 1,1 0-1,0 1 0,0-1 1,0 1-1,0 0 0,0-1 1,0 1-1,0 0 0,0 0 1,-2 5-1,-2 2 478,0 0 1,-9 18-1,12-19-429,0 0 1,0 0-1,-2 13 1,4-18-227,1-1 1,0 0-1,-1 0 0,1 0 1,0 1-1,0-1 1,0 0-1,0 0 1,1 1-1,-1-1 0,1 0 1,-1 0-1,1 0 1,0 1-1,-1-1 1,1 0-1,3 3 0,-4-4-23,1-1-1,0 1 0,-1-1 1,1 0-1,-1 1 0,1-1 1,0 0-1,0 1 1,-1-1-1,1 0 0,0 0 1,-1 0-1,1 0 0,0 0 1,0 0-1,-1 0 0,1 0 1,0 0-1,0 0 0,-1 0 1,1 0-1,0 0 0,-1-1 1,1 1-1,0 0 0,-1-1 1,1 1-1,0 0 0,-1-1 1,1 1-1,0-1 0,-1 1 1,1-1-1,-1 1 0,2-2 1,19-22 58,-19 21-47,22-31 175,-2 0-1,20-44 1,9-14 272,-36 72-337,-15 20-122,0-1 0,0 1 0,0 0 0,0 0 0,0 0 0,1 0 0,-1-1 0,0 1 0,0 0 0,0 0 0,0 0 0,0 0 0,1 0 0,-1 0 0,0-1 0,0 1 0,0 0 0,1 0 0,-1 0 0,0 0 0,0 0 0,0 0 0,1 0-1,-1 0 1,0 0 0,0 0 0,0 0 0,1 0 0,-1 0 0,0 0 0,0 0 0,0 0 0,1 0 0,-1 0 0,0 0 0,0 0 0,1 1 0,1 7 8,-2 16-90,0-23 67,-6 63-428,-2 74-1710,8-136 2020,0 0 0,0 1 0,0-1-1,1 0 1,-1 0 0,1 0 0,-1 0 0,3 4 0,-3-5 78,0-1 0,0 1 0,1-1 1,-1 0-1,0 1 0,1-1 0,-1 1 0,0-1 0,1 0 0,-1 1 0,0-1 0,1 0 1,-1 0-1,1 1 0,-1-1 0,1 0 0,-1 0 0,1 0 0,-1 1 0,1-1 0,-1 0 1,1 0-1,-1 0 0,1 0 0,0 0 0,1-1-32,0 1 1,-1-1-1,1 0 0,0 0 1,0 0-1,0 0 0,-1-1 0,1 1 1,-1 0-1,1-1 0,-1 1 1,1-1-1,-1 1 0,0-1 0,1 0 1,-1 0-1,1-2 0,18-35-644,-1-9-138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46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 11787,'-16'57'4782,"9"-18"-3585,-7 24 1441,-9 128 0,23-188-2586,3 27 614,-3-30-642,0 1 0,0 0 0,0-1 1,0 1-1,0-1 0,0 1 0,1-1 0,-1 1 0,0 0 0,0-1 1,1 1-1,-1-1 0,0 1 0,1-1 0,-1 0 0,1 1 0,-1-1 1,0 1-1,1-1 0,-1 0 0,1 1 0,-1-1 0,1 0 1,-1 1-1,1-1 0,0 0 0,-1 0 0,1 0 0,-1 1 0,1-1 1,-1 0-1,1 0 0,0 0 0,-1 0 0,1 0 0,-1 0 0,1 0 1,0 0-1,-1 0 0,1-1 0,-1 1 0,1 0 0,-1 0 0,2-1 1,4-2 75,1-1-1,-1-1 1,0 1 0,0-1 0,0 0 0,-1 0 0,10-12 0,-9 10-49,0 0 0,1 0 0,0 1 0,13-10 1,-19 15-49,0 0 0,0 1 0,0-1 0,0 1 1,0-1-1,0 1 0,0-1 0,1 1 1,-1 0-1,0 0 0,0-1 0,0 1 1,0 0-1,1 0 0,-1 0 0,0 0 0,0 0 1,0 0-1,0 1 0,1-1 0,-1 0 1,0 1-1,0-1 0,2 1 0,-1 1-3,-1-1 0,1 1 0,-1-1 1,1 1-1,-1 0 0,0-1 0,1 1 0,-1 0 0,0 0 0,0 0 0,0 0 0,0 3 0,3 8-25,-1 0-1,-1 0 1,2 20-1,-3-27 15,-1 4-15,0-6 12,0-1 1,0 0-1,0 1 0,0-1 0,1 0 0,-1 1 1,1-1-1,0 0 0,0 0 0,0 0 0,1 0 0,-1 0 1,2 3-1,-2-6 10,-1 0-1,1 0 1,0 0 0,-1 0-1,1 0 1,-1 0 0,1 0-1,-1 0 1,1 0 0,0 0-1,-1-1 1,1 1 0,-1 0 0,1 0-1,-1-1 1,1 1 0,-1 0-1,1-1 1,-1 1 0,0 0-1,1-1 1,-1 1 0,1-1 0,-1 1-1,0-1 1,1 1 0,-1-1-1,0 1 1,0-1 0,1 1-1,-1-1 1,0 1 0,0-1 0,0 0-1,10-23-101,-9 23 91,12-36-219,-2-1 0,-1 0 0,6-54 0,-12 62 12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46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0 19628,'-1'3'1631,"-5"22"-754,0 0 0,2 0-1,-1 30 1,2 80-27,3-115-761,0 12-7,1 54 146,0-75-233,0 1-1,1-1 1,1 1 0,-1-1-1,6 12 1,-8-22-5,0-1 1,0 1 0,0-1-1,0 1 1,1-1-1,-1 1 1,0-1-1,0 1 1,1-1 0,-1 1-1,0-1 1,1 0-1,-1 1 1,0-1 0,1 1-1,-1-1 1,1 0-1,-1 1 1,1-1-1,-1 0 1,1 0 0,0 1-1,5-8-214,-1-19-31,-4 8 385,-1 1 1,-1-1-1,0 1 0,-1 0 1,-1-1-1,-1 1 1,0 0-1,-11-25 0,6 31 433,9 11-547,-1 0 1,1 0-1,0 0 0,0 1 0,-1-1 1,1 0-1,0 0 0,0 0 0,0 0 0,-1 0 1,1 0-1,0 0 0,0 1 0,0-1 1,-1 0-1,1 0 0,0 0 0,0 0 0,0 1 1,0-1-1,-1 0 0,1 0 0,0 0 1,0 1-1,0-1 0,0 0 0,0 0 0,0 1 1,0-1-1,0 1 0,-1 1-11,1 0 0,-1 1 0,1-1 0,0 0-1,0 1 1,0-1 0,0 1 0,0 2 0,1-3-88,-1-1 0,1 0 0,-1 1 0,0-1 0,1 0 0,0 1 0,-1-1 0,1 0 0,0 0 0,0 1 0,0-1 0,0 0 0,0 0 0,0 0 0,0 0 0,0 0 0,0-1 0,0 1 0,1 0 0,-1 0 0,0-1 0,0 1 0,1-1 0,-1 1 0,1-1 0,-1 1 0,0-1 0,1 0 0,-1 0 0,1 0 0,-1 0 0,0 0 0,1 0 0,-1 0 0,1 0 0,-1 0 0,1-1 0,-1 1 0,0-1 0,1 1 0,1-2 0,7-2-641,0 0 1,-1-1 0,0 0 0,11-8 0,-18 12 637,23-16-1410,-2-1 1,1-1 0,38-43-1,-54 50 1886,-12 11 695,-17 16 810,16-9-1514,-1 1 0,1 0-1,0 0 1,1 1-1,-1 0 1,2-1-1,-1 1 1,1 0-1,0 1 1,1-1 0,-1 0-1,2 1 1,-2 15-1,3-23-351,0 0-1,0 1 0,0-1 1,0 0-1,0 0 0,1 1 1,-1-1-1,0 0 1,1 0-1,-1 0 0,1 0 1,-1 1-1,1-1 0,-1 0 1,1 0-1,0 0 0,0 0 1,0 0-1,-1 0 1,1-1-1,0 1 0,0 0 1,0 0-1,0-1 0,0 1 1,1 0-1,-1-1 1,0 1-1,0-1 0,0 1 1,0-1-1,1 0 0,1 1 1,4-1 46,1 0 1,-1 0 0,0-1 0,1 1-1,6-3 1,18-1 179,-29 5-238,0-1-1,-1 0 1,1 1-1,0 0 1,-1 0-1,1 0 1,-1 0-1,1 0 1,-1 0 0,0 1-1,1-1 1,-1 1-1,0-1 1,0 1-1,0 0 1,0 0-1,0 0 1,-1 0-1,1 0 1,-1 0 0,1 1-1,-1-1 1,0 0-1,0 1 1,0-1-1,0 1 1,0 0-1,0-1 1,-1 1 0,1-1-1,-1 1 1,0 3-1,1-1-13,-1-1-1,1 1 1,-1-1 0,-1 1-1,1-1 1,0 1 0,-1-1-1,0 0 1,0 1-1,-1-1 1,1 0 0,-1 1-1,0-1 1,0 0 0,0 0-1,-1-1 1,1 1-1,-7 6 1,6-7-43,-1 0 0,0-1 0,0 1 0,-1-1 0,1 0 0,0 0 0,-1-1 0,0 1 0,1-1 0,-1 0 0,1 0 0,-1-1 0,0 1 0,0-1 0,1 0 0,-1 0 0,0-1 0,0 1 0,1-1 0,-1 0 0,0-1 0,1 1 0,-1-1 0,-5-2 0,-23-22-139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48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0 380 16628,'2'15'6509,"2"4"-4368,2 19-1056,-4-20-747,0 20 103,3 1 0,1-1 0,21 72 0,-26-109-420,-1 1 1,1-1-1,-1 0 1,1 1-1,-1-1 1,1 0 0,0 1-1,0-1 1,-1 0-1,1 0 1,0 0-1,0 0 1,0 0-1,0 0 1,1 0 0,-1 0-1,2 1 1,-3-2-4,1 0 1,-1 0 0,1 0 0,0 0 0,-1 0-1,1 0 1,0 0 0,-1-1 0,1 1 0,-1 0-1,1 0 1,-1-1 0,1 1 0,0 0 0,-1-1-1,1 1 1,-1 0 0,0-1 0,1 1-1,-1-1 1,1 1 0,-1-1 0,0 1 0,1-1-1,-1 1 1,1-2 0,3-5 115,-1 0 1,0-1-1,0 1 0,2-13 1,4-24 110,-2 1 1,-2-1 0,-3 0-1,-3-68 1,1 112-245,0 1-1,0-1 1,0 0 0,0 0-1,0 0 1,0 0 0,0 0-1,0 0 1,-1 0 0,1 0-1,0 0 1,0 0 0,0 0-1,0 0 1,0 0 0,0 0 0,0 0-1,-1 0 1,1 0 0,0 0-1,0 0 1,0 0 0,0 0-1,0 0 1,0 0 0,0 0-1,0 0 1,-1 0 0,1 0-1,0 0 1,0 0 0,0 0-1,0 0 1,0 0 0,0 0-1,0-1 1,0 1 0,0 0-1,0 0 1,-4 13-8,4 1-15,-1 43-48,1-53 61,1-1 0,-1 1 0,1 0 0,0 0 0,0-1-1,0 1 1,0-1 0,0 1 0,1-1 0,0 0 0,3 7 0,-4-10 5,0 1 1,0 0-1,0-1 0,0 1 1,0 0-1,0-1 1,0 1-1,0-1 1,1 0-1,-1 1 1,0-1-1,0 0 0,0 0 1,0 0-1,1 1 1,-1-1-1,0-1 1,0 1-1,0 0 1,1 0-1,-1 0 1,0 0-1,0-1 0,0 1 1,0-1-1,0 1 1,0-1-1,0 1 1,0-1-1,0 0 1,0 1-1,2-3 0,3-1-5,-1 0-1,1-1 0,-1 0 0,6-7 0,1-3-8,22-34 0,-30 42 13,0-1 0,0 0 0,0 0 0,-1 0 0,0-1 0,3-15 0,-6 24 3,0-1 0,0 1 1,0-1-1,0 1 0,1-1 0,-1 1 0,0-1 0,0 0 0,0 1 0,0-1 0,0 1 0,0-1 0,-1 1 0,1-1 1,0 1-1,0-1 0,0 1 0,0-1 0,-1 1 0,1-1 0,0 1 0,0 0 0,-1-1 0,0 0 0,-8 5-45,-12 19-15,12-8 41,1 0 0,0 1-1,1-1 1,0 1 0,2 1 0,0-1 0,-6 34 0,11-48 19,-1-1 1,1 1 0,0-1-1,0 1 1,-1 0 0,1-1-1,0 1 1,1 0 0,-1-1-1,0 1 1,0 0 0,1-1-1,-1 1 1,1-1 0,-1 1-1,1-1 1,0 1 0,-1-1-1,1 1 1,0-1 0,0 0-1,0 1 1,0-1 0,0 0 0,1 0-1,-1 0 1,0 0 0,0 0-1,1 0 1,-1 0 0,1 0-1,-1 0 1,1-1 0,-1 1-1,1 0 1,-1-1 0,1 0-1,1 1 1,7 0-1,-1-1 0,0 0 0,1-1 0,-1 0 0,17-4 0,6-1-13,45 4-41,-69 2 37,0 0-1,0 1 1,-1 1-1,1-1 0,0 1 1,-1 0-1,11 5 1,-17-7 17,-1 0 1,0 0 0,1 0-1,-1 0 1,0 0-1,1 0 1,-1 0 0,0 0-1,0-1 1,1 1-1,-1 0 1,0 0 0,0 0-1,1-1 1,-1 1 0,0 0-1,0 0 1,1-1-1,-1 1 1,0 0 0,0 0-1,0-1 1,0 1-1,0 0 1,1-1 0,-1 1-1,0 0 1,0 0-1,0-1 1,0 1 0,0 0-1,0-1 1,0 1-1,0 0 1,0-1 0,0 1-1,0 0 1,0-1-1,0-15-19,-4-22 41,-17-64 0,4 23 14,0 6-18,17 72-18,0 1-1,0-1 0,0 1 0,0 0 0,0-1 0,0 1 0,0-1 0,0 1 0,1-1 0,-1 1 1,0 0-1,0-1 0,0 1 0,0 0 0,1-1 0,-1 1 0,0-1 0,0 1 0,1 0 0,-1 0 1,0-1-1,1 1 0,-1 0 0,0-1 0,1 1 0,-1 0 0,0 0 0,1 0 0,-1-1 0,0 1 0,1 0 1,-1 0-1,1 0 0,0 0 0,20-3-227,-3 0 49,-11 0 141,-1 0 0,0 0 0,0 0-1,0-1 1,-1 0 0,1 0 0,-1-1-1,0 0 1,0 0 0,0 0 0,-1 0-1,0-1 1,0 1 0,0-1 0,4-11-1,-4 8 45,0 0-1,0 0 0,-1 0 0,-1 0 1,0 0-1,0 0 0,0-1 0,-1 1 1,-1-1-1,0-16 0,0 25 2,0-1-1,0 1 1,0 0-1,-1 0 1,1-1 0,0 1-1,0 0 1,-1 0-1,1 0 1,-1-1-1,1 1 1,-1 0-1,1 0 1,-1 0 0,0 0-1,0 0 1,1 0-1,-1 0 1,0 0-1,-2-1 1,3 2-2,-1 0 0,0 0 0,0 0-1,0 0 1,1 0 0,-1 0 0,0 0 0,0 0 0,0 0 0,1 1 0,-1-1 0,0 0 0,0 0-1,1 1 1,-1-1 0,0 1 0,1-1 0,-1 1 0,0-1 0,1 1 0,-1-1 0,0 2 0,-4 3 7,0 0 0,1 1 0,0-1 1,0 1-1,-5 11 0,-6 20 7,2 0 0,2 2 0,1-1-1,2 1 1,1 0 0,-1 60 0,7-88 2,2 1 0,-1 0-1,1-1 1,1 1 0,0 0 0,6 17 0,-8-26-15,1-1 0,-1 0 0,1 0 0,0 0 0,0 0 0,0 0 0,0-1 0,1 1 0,-1 0 0,0 0 0,1-1 0,-1 1 0,1-1 0,-1 1 1,1-1-1,0 0 0,0 1 0,0-1 0,-1 0 0,1 0 0,0 0 0,0-1 0,1 1 0,-1 0 0,0-1 0,0 1 0,0-1 0,0 0 0,0 0 0,1 0 0,-1 0 0,0 0 0,0 0 0,0-1 0,0 1 0,0-1 0,1 1 0,-1-1 0,0 0 0,0 0 0,0 0 0,2-1 0,5-3-3,-1-1-1,0 0 1,0 0-1,-1-1 1,0 0 0,0 0-1,0-1 1,-1 0 0,0 0-1,-1 0 1,0-1-1,6-12 1,-6 3-63,-6 14 1,-4 13-12,0 6 63,0-1 0,1 1 0,1 0 0,0 0 0,1 0 0,1 0-1,0 1 1,2 27 0,-1-43 12,0 1 0,0-1 0,0 1-1,0-1 1,0 0 0,0 1 0,0-1 0,0 0-1,0 1 1,0-1 0,0 1 0,0-1 0,0 0-1,1 1 1,-1-1 0,0 1 0,0-1 0,0 0-1,0 1 1,1-1 0,-1 0 0,0 0 0,0 1-1,1-1 1,-1 0 0,0 1 0,1-1 0,-1 0-1,0 0 1,1 0 0,-1 1 0,0-1 0,1 0-1,-1 0 1,0 0 0,1 0 0,-1 0 0,1 0-1,-1 1 1,0-1 0,1 0 0,-1 0 0,1 0-1,-1 0 1,0 0 0,1-1 0,-1 1 0,1 0-1,-1 0 1,0 0 0,1 0 0,-1 0 0,0-1-1,1 1 1,-1 0 0,0 0 0,1-1 0,15-15 83,-2-7 22,-1 0 0,-1-1 0,-1-1 0,-1 0 0,11-46 0,-2 11 103,-24 78-219,-5 39 0,5-26-39,2-11-13,0-6-149,0 0 1,1 1-1,1-1 0,0 1 0,2 20 0,-1-35 169,0 0 1,0 1-1,0-1 0,0 0 0,0 1 0,0-1 0,0 0 0,0 0 0,1 1 1,-1-1-1,0 0 0,0 0 0,0 1 0,0-1 0,0 0 0,0 0 1,1 0-1,-1 1 0,0-1 0,0 0 0,0 0 0,1 0 0,-1 1 1,0-1-1,0 0 0,0 0 0,1 0 0,-1 0 0,0 0 0,1 0 1,-1 1-1,0-1 0,0 0 0,1 0 0,-1 0 0,0 0 0,0 0 1,1 0-1,-1 0 0,0 0 0,0 0 0,1 0 0,-1 0 0,0-1 1,1 1-1,-1 0 0,0 0 0,0 0 0,1 0 0,-1 0 0,0 0 1,0-1-1,0 1 0,1 0 0,-1 0 0,0 0 0,0 0 0,0-1 0,1 1 1,-1 0-1,0 0 0,0-1 0,0 1 0,0 0 0,0 0 0,1-1 1,10-15-1572,8-22-1664,-1-2 0,16-49 0,-17 41 1782,-15 42 1388,0 2 264,0 0 1,-1 0-1,1 0 0,-1-1 1,0 1-1,0 0 1,-1-1-1,1 1 0,-1-1 1,0-7-1,0 12-86,-1-1-1,1 1 1,0 0-1,0 0 1,0-1-1,0 1 1,-1 0-1,1 0 1,0-1-1,0 1 1,0 0-1,-1 0 1,1-1-1,0 1 1,0 0-1,-1 0 1,1 0-1,0 0 1,-1 0-1,1 0 1,0-1-1,0 1 1,-1 0-1,1 0 1,0 0-1,-1 0 1,1 0-1,0 0 1,-1 0-1,1 0 1,0 0-1,0 0 1,-1 0-1,1 0 1,0 1-1,-1-1 1,1 0-1,0 0 1,-1 0-1,1 0 1,0 0-1,0 1 1,-1-1-1,1 0 1,0 0-1,0 0 1,0 1-1,-1-1 1,1 0-1,0 1 1,-12 10 1725,6-5-1281,1 0-1,0 0 1,0 0 0,0 1-1,1 0 1,0 0-1,1 0 1,0 1 0,0-1-1,-2 9 1,5-16-507,0 1-1,0-1 1,0 1-1,0-1 1,0 1-1,0-1 1,1 1-1,-1-1 1,0 1 0,0-1-1,1 1 1,-1-1-1,0 0 1,0 1-1,1-1 1,-1 1 0,0-1-1,1 0 1,-1 1-1,1-1 1,-1 0-1,1 1 1,-1-1 0,1 0-1,-1 0 1,0 1-1,1-1 1,-1 0-1,1 0 1,-1 0 0,1 0-1,0 0 1,-1 0-1,1 0 1,-1 0-1,1 0 1,-1 0 0,1 0-1,0 0 1,27-2-71,-21 1 56,0 1-13,0 1 1,0 0 0,0-1 0,0 2 0,0-1 0,-1 1-1,1 0 1,0 1 0,-1-1 0,0 1 0,0 1-1,0-1 1,0 1 0,0 0 0,-1 0 0,1 1-1,-1 0 1,0 0 0,-1 0 0,1 0 0,-1 1-1,0-1 1,0 1 0,4 10 0,-8-14 18,1 1 1,0-1-1,-1 1 1,1-1-1,-1 1 1,0-1-1,0 1 1,0 0-1,0-1 1,0 1-1,0-1 1,-1 1-1,1-1 1,-1 1-1,0-1 1,0 1-1,0-1 1,0 0-1,-2 3 1,1-1 26,-1-1 1,1 0-1,-1 0 1,0 0 0,0 0-1,0 0 1,0-1-1,-1 1 1,1-1-1,-1 0 1,-6 3-1,7-3-107,-1-1-1,0 1 0,0-1 1,0 0-1,0 0 0,-1 0 1,1 0-1,0-1 0,0 1 1,-1-1-1,1 0 0,0-1 1,0 1-1,-1-1 0,1 1 1,0-1-1,0-1 0,0 1 1,0-1-1,0 1 0,0-1 1,0 0-1,1 0 0,-7-6 1,7 5 4,0-1 1,0 0-1,1 0 1,0 0 0,0-1-1,0 1 1,0-1 0,0 1-1,1-1 1,0 0 0,-1-6-1,-2-29-549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6:48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4 17620,'2'-1'210,"0"0"0,0 1 0,0 0 0,0-1 0,0 1 0,0 0 0,0 0 0,0 0 0,0 0 0,4 1 0,-5-1-143,0 1 0,-1-1 1,1 0-1,0 1 0,0-1 1,0 1-1,-1-1 0,1 1 1,0-1-1,0 1 1,-1 0-1,1-1 0,-1 1 1,1 0-1,0 0 0,-1-1 1,1 3-1,1 2 238,-1 0-1,1 1 1,-1-1-1,-1 1 1,1 0-1,-1-1 1,0 7-1,-2 97 1741,5 86-533,-1-174-1571,0-1 0,2-1-1,0 1 1,2 0-1,0-1 1,1 0 0,13 26-1,-24-50-832,-1 0 0,1 0 0,-1 0 0,-8-5 0,-7-7-61,-24-23-319,-93-93 3483,135 132-2046,0-1-1,1 0 1,-1 0 0,1 0-1,0 0 1,0 0 0,-1 0-1,1 0 1,0 0 0,1-1-1,-2-2 1,2 5-88,0-1 0,0 0 1,0 1-1,0-1 0,0 0 1,0 1-1,0-1 0,0 0 0,1 1 1,-1-1-1,0 1 0,0-1 1,1 0-1,-1 1 0,0-1 0,1 1 1,-1-1-1,0 1 0,1-1 0,-1 1 1,1-1-1,-1 1 0,1 0 1,-1-1-1,1 1 0,0-1 0,4-1 245,1 0 0,-1 1 0,1-1 0,0 1 0,-1 0 0,1 1 0,6-1 0,-2 1-316,59-8 7,-1-2 0,76-21 0,-90 10-235,-7-4-123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34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86 12379,'-1'1'368,"-1"-1"1,1 1-1,0 0 1,0-1 0,0 1-1,-1 0 1,1 0-1,0 0 1,0 0 0,0-1-1,0 2 1,1-1-1,-1 0 1,0 0 0,0 0-1,0 0 1,1 0-1,-1 2 1,1-3-248,0 1-1,0-1 1,0 0 0,0 0-1,0 1 1,0-1 0,0 0-1,0 1 1,0-1 0,0 0-1,1 1 1,-1-1-1,0 0 1,0 1 0,0-1-1,0 0 1,1 0 0,-1 1-1,0-1 1,0 0 0,1 0-1,-1 0 1,0 1 0,0-1-1,1 0 1,-1 0 0,17 4 924,-2-5-601,0 0 0,-1-2 0,0 1 0,1-2-1,26-9 1,-1 0-66,11 0-548,-1 1 0,2 3 1,77-4-1,-129 13 166,31-4-2047,-30 4 1923,0-1-1,1 1 1,-1 0 0,0-1 0,0 1 0,0-1-1,0 0 1,0 1 0,0-1 0,0 0 0,0 1-1,0-1 1,0 0 0,0 0 0,0 0 0,0 0-1,-1 0 1,1 0 0,0 0 0,-1 0 0,1 0-1,0-2 1,-1-6-767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34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 13499,'-4'15'953,"2"-9"-452,1-1-1,-1 1 1,1-1-1,1 1 1,-1 11-1,1-16-397,0 0-1,0 0 0,0 0 0,1 0 0,-1 0 0,0 0 1,1 0-1,-1 0 0,1 0 0,-1 0 0,1 0 0,0 0 1,-1-1-1,1 1 0,0 0 0,-1 0 0,1 0 0,0-1 1,0 1-1,0-1 0,0 1 0,0 0 0,-1-1 0,1 0 1,0 1-1,0-1 0,0 1 0,0-1 0,1 0 1,-1 0-1,0 0 0,0 0 0,0 0 0,0 0 0,0 0 1,0 0-1,2 0 0,10-2 366,0-1 1,-1 0-1,1-1 1,-1 0 0,0 0-1,22-13 1,13-5 322,-36 18-778,1-1 0,-1 2 0,1-1 0,0 2 0,0-1 0,0 2-1,0-1 1,0 2 0,0 0 0,0 0 0,0 1 0,0 0 0,0 1 0,0 1-1,0 0 1,12 5 0,-19-6-297,15 4-577,-19-6 834,0 0 0,-1 0 0,1 0 0,0 0 1,0 0-1,-1 0 0,1 0 0,0-1 1,0 1-1,-1 0 0,1 0 0,0-1 0,-1 1 1,1 0-1,0-1 0,-1 1 0,1-1 1,-1 1-1,1-1 0,-1 1 0,1-1 0,-1 1 1,1-1-1,0-1 0,6-11-541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36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 13531,'-9'1'4262,"8"3"-1337,15 6-1,23 8-1178,-26-16-1546,1-1 1,-1 0-1,0 0 1,0-1-1,1-1 0,-1 0 1,0 0-1,0-1 0,0-1 1,15-5-1,-13 5-120,-1-1 0,1 2 1,0-1-1,-1 2 0,1 0 1,0 0-1,17 2 0,-24 0-75,0 1-1,-1 0 1,1 0-1,-1 0 1,0 1-1,0 0 1,1 0-1,-2 0 1,6 4-1,14 9 14,-24-16-18,1 1 1,-1-1-1,0 0 1,0 0-1,1 0 1,-1 0-1,0 0 1,1 1 0,-1-1-1,0 0 1,0 0-1,1 0 1,-1 0-1,0 0 1,1 0-1,-1 0 1,0 0-1,0 0 1,1 0 0,-1 0-1,0 0 1,1 0-1,-1-1 1,0 1-1,0 0 1,1 0-1,-1 0 1,0 0-1,1 0 1,-1-1-1,0 1 1,0 0 0,0 0-1,1 0 1,-1-1-1,0 1 1,2-13 196,-2 12-229,0 1 0,0-1 0,0 1 0,0-1 0,0 1 0,0-1 0,0 1 0,0-1 0,0 1 0,0-1 0,-1 1 0,1-1 0,0 1 0,0-1 0,-1 1-1,1-1 1,0 1 0,0-1 0,-1 1 0,1-1 0,-1 1 0,1 0 0,0-1 0,-1 1 0,1 0 0,-1-1 0,1 1 0,-1 0 0,1 0 0,-1 0 0,1-1 0,-1 1 0,1 0 0,-1 0 0,1 0 0,-1 0 0,0 0 0,1 0 0,-1 0 0,1 0 0,-1 0 0,1 0 0,-1 0 0,1 0 0,-1 0 0,1 1-1,-1-1 1,1 0 0,-2 1 0,1-1-122,0 0 0,-1 0 0,1 1-1,0-1 1,-1 0 0,1 0 0,0 0-1,-1 0 1,1 0 0,0-1-1,-1 1 1,1 0 0,0-1 0,-1 1-1,1-1 1,0 1 0,0-1-1,-1 1 1,1-1 0,0 0 0,0 0-1,0 0 1,0 0 0,-1-1 0,-10-8-729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36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46 12851,'5'-3'773,"1"-1"-1,0-1 1,-1 1 0,6-7 0,0-4 3846,-11 15-4559,-1 0 0,1 0 0,0-1 0,0 1 0,0 0 0,0 0 0,0 0 0,-1-1 0,1 1 0,0 0 0,0 0 0,0 0 0,-1-1-1,1 1 1,0 0 0,0 0 0,-1 0 0,1 0 0,0 0 0,0 0 0,-1 0 0,1 0 0,0 0 0,-1 0 0,1 0 0,0 0 0,0 0 0,-1 0 0,1 0 0,0 0 0,0 0 0,-1 0 0,1 0 0,0 0 0,0 0 0,-1 0 0,1 0 0,0 0 0,0 1 0,-1-1 0,1 0 0,0 0 0,-1 0 0,-14 5 632,4 1-595,0 1 0,0 0-1,1 1 1,1 0-1,-1 0 1,1 1 0,1 0-1,-1 1 1,2 0 0,-1 0-1,1 1 1,1 0 0,-7 15-1,6-12-21,2 1-1,0 0 0,0 0 0,2 0 1,-1 0-1,2 0 0,0 1 0,1 0 1,1-1-1,2 24 0,-2-35-66,1 0 1,0 0-1,0-1 0,0 1 1,0 0-1,1 0 0,-1-1 1,1 1-1,0-1 0,0 0 1,0 1-1,4 4 0,-4-7-24,0 1 0,0-1 0,-1 1-1,1-1 1,0 0 0,0 0 0,1 1 0,-1-2 0,0 1-1,0 0 1,0 0 0,1-1 0,-1 1 0,0-1-1,1 1 1,-1-1 0,0 0 0,1 0 0,-1 0 0,0-1-1,1 1 1,3-1 0,4-2-456,1-1 0,-1 0-1,0 0 1,0-1 0,-1 0 0,1-1 0,13-10-1,-9 4-574,-1 0 0,0 0-1,21-27 1,-14 11-401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37.3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 16516,'2'1'4155,"-1"-1"-4053,-7 18 1850,-9 22-388,-28 88 220,39-115-1700,1 1-1,1 0 1,0 0-1,1-1 0,0 1 1,1 0-1,2 23 0,-1-35-71,-1 0 1,0 1-1,1-1 0,-1 0 0,1 0 0,0 0 0,0 1 0,0-1 0,0 0 0,0 0 1,0 0-1,0 0 0,1 0 0,-1-1 0,1 1 0,-1 0 0,1-1 0,0 1 0,0-1 0,0 1 1,-1-1-1,1 0 0,1 0 0,-1 0 0,0 0 0,0 0 0,4 1 0,-1-2-26,-1 0-1,0 0 0,0 0 1,0 0-1,0-1 0,0 0 0,1 1 1,-1-2-1,0 1 0,-1 0 1,1-1-1,0 0 0,0 0 1,5-3-1,-2 0-336,0 0 0,0-1-1,0 1 1,-1-1 0,0 0 0,0-1-1,-1 1 1,0-1 0,0-1 0,8-14 0,-8 5-448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24575,'9'-1'0,"0"0"0,-1 0 0,1 1 0,-1 1 0,10 0 0,2 1 0,6 1 0,-1 1 0,0 1 0,0 1 0,26 10 0,15 4 0,-51-17 0,0 0 0,0-1 0,0-1 0,0-1 0,0 0 0,0 0 0,0-2 0,0 0 0,19-5 0,15-7 0,63-26 0,-101 36 0,198-84 0,-200 85 37,0 0 1,1 1-1,-1 0 0,1 0 0,0 1 1,0 1-1,0-1 0,14 3 0,3 1-593,44 13-1,-54-12-30,52 14-6239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5:5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17724,'14'-7'1509,"1"1"0,0 1 0,29-6 0,-38 10-1253,-1 0-1,1 0 0,-1 0 1,1 1-1,0 0 0,-1 1 0,1-1 1,-1 1-1,1 0 0,-1 0 1,1 1-1,-1-1 0,0 1 1,8 4-1,-12-6-239,0 1 1,1 0-1,-1 0 0,0-1 0,0 1 1,0 0-1,0 0 0,0 0 1,0 0-1,0 0 0,0 0 1,0 1-1,0-1 0,0 0 0,-1 0 1,1 1-1,0-1 0,-1 0 1,1 1-1,-1-1 0,0 1 1,1-1-1,-1 0 0,0 1 1,0-1-1,0 1 0,0-1 0,0 1 1,0-1-1,0 1 0,-1-1 1,1 1-1,0-1 0,-1 0 1,1 1-1,-1-1 0,0 0 1,1 1-1,-1-1 0,0 0 0,0 0 1,0 0-1,-1 2 0,-5 5-4,0-1-1,-1 0 1,0 0-1,-15 10 0,16-12 27,6-5-38,1 1 0,-1-1 0,1 0 1,-1 1-1,0-1 0,1 1 0,-1-1 0,1 1 0,-1-1 0,1 1 0,-1-1 0,1 1 0,-1 0 1,1-1-1,0 1 0,-1 0 0,1-1 0,0 1 0,0 0 0,-1-1 0,1 1 0,0 1 1,0-1-3,1-1 0,-1 1 0,0-1 1,1 1-1,-1-1 0,0 1 0,1-1 0,-1 1 1,1-1-1,-1 0 0,1 1 0,-1-1 1,1 1-1,-1-1 0,1 0 0,0 0 1,-1 1-1,1-1 0,-1 0 0,2 0 1,46 7-134,-32-5 71,-10-1 45,-1 0 1,1 0 0,-1 0 0,0 1-1,0 0 1,1 0 0,4 3 0,-8-4 12,-1 1 1,1-1 0,0 0-1,-1 1 1,1-1-1,-1 1 1,0 0 0,1-1-1,-1 1 1,0 0 0,0 0-1,0 0 1,0 0 0,-1 0-1,1 0 1,0 0-1,-1 0 1,0 0 0,1 0-1,-1 0 1,0 3 0,1 26-16,-2 0 0,-5 32 0,5-59 25,0 0 0,0 0-1,0-1 1,-1 1 0,1 0 0,-1 0 0,0-1-1,0 1 1,0-1 0,-1 0 0,1 1 0,-1-1 0,0 0-1,0-1 1,0 1 0,0 0 0,0-1 0,-1 0-1,1 1 1,-6 1 0,3-1-84,0-1 0,-1 1 0,1-1 0,-1 0 0,0-1 1,0 1-1,1-1 0,-1-1 0,0 1 0,0-1 0,-10-1 0,14 0 10,0 0 0,0 0 0,0 0 1,0 0-1,0 0 0,1-1 0,-1 1 0,0-1 0,1 0 0,-1 0 0,1 0 1,0 0-1,-1 0 0,1 0 0,0-1 0,0 1 0,0-1 0,1 1 0,-1-1 0,1 0 1,-1 0-1,1 1 0,0-1 0,-1-4 0,-4-21-421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37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 16684,'2'11'1800,"-2"8"-1048,-2 3-272,1 5 897,-2 1-305,0 5-320,0-1-192,2-3-224,-2-4-128,3-4-344,0-7-216,3-13-384,1-1-320,-1-8 800,0-2-177,1-6-207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38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26 15307,'10'-8'1994,"-9"6"-1693,1 0 1,0 1 0,0-1-1,0 1 1,-1-1-1,1 1 1,0 0 0,1 0-1,-1 0 1,0 0-1,0 0 1,0 1 0,4-2-1,-6 3-206,1 0-1,0-1 1,-1 1-1,1-1 0,-1 1 1,1 0-1,-1-1 1,1 1-1,-1 0 1,1 0-1,-1 0 1,0-1-1,1 1 0,-1 0 1,0 0-1,0 0 1,0 0-1,1-1 1,-1 1-1,0 0 1,0 0-1,0 0 0,0 0 1,-1 1-1,0 24 301,-21 80 146,4-23-414,14-60-137,-11 82-1275,10-142-977,-3 7 1604</inkml:trace>
  <inkml:trace contextRef="#ctx0" brushRef="#br0" timeOffset="1">1 99 15771,'0'7'1753,"0"2"-937,6 1-288,5 0 968,3-1-239,6-2-393,3-3-152,5-4-232,-3-3-184,7-5-600,-2-1-376,-1-2 592,-4-1-120,3 5-104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38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1 15115,'-1'2'338,"0"0"0,0 1 0,0-1 0,0 0 0,0 0 1,-1 0-1,1 0 0,-1 0 0,1 0 0,-1 0 0,-3 2 0,-4 5 292,1 3-413,1 0 0,0 1 0,1 0 0,0 0 0,0 0 1,2 1-1,0-1 0,0 1 0,-2 19 0,4-17-35,1 1-1,0-1 1,1 1-1,0-1 1,2 0-1,0 1 1,7 27-1,-7-39-138,0 1 0,0-1-1,0 0 1,0 0 0,1 0 0,0 0-1,0 0 1,0 0 0,1-1 0,7 9 0,-9-12-25,0 1 0,0-1 0,1 0 0,-1 1 1,0-1-1,0 0 0,1 0 0,-1-1 0,1 1 0,-1 0 1,1-1-1,-1 1 0,1-1 0,-1 0 0,1 0 1,-1 0-1,1 0 0,-1 0 0,1-1 0,-1 1 0,1-1 1,-1 0-1,1 1 0,-1-1 0,0 0 0,3-2 1,2-1 43,0-1 0,0 0 1,0-1-1,-1 1 0,0-1 1,0-1-1,0 1 0,-1-1 1,0 0-1,-1 0 0,6-11 1,-8 14-26,0 0 0,0 0 0,0-1 1,-1 1-1,0-1 0,0 1 0,0-1 0,-1 0 1,1 1-1,-1-6 0,-1 7-19,1 1 1,0-1-1,-1 1 0,0-1 1,1 1-1,-1 0 0,0 0 1,0-1-1,0 1 0,-1 0 1,1 0-1,-1 0 0,1 0 1,-1 0-1,1 0 1,-1 0-1,0 1 0,0-1 1,-4-2-1,3 3-8,0-1 0,0 1 0,0 0 0,-1 0 0,1 0 1,0 0-1,-1 1 0,1-1 0,-1 1 0,1 0 0,-1 0 0,1 0 0,0 0 1,-1 1-1,1-1 0,-1 1 0,-3 1 0,5-1-86,0-1 1,0 1-1,0 0 0,0-1 0,1 1 1,-1 0-1,0 0 0,0 0 1,1 1-1,-1-1 0,1 0 0,-1 1 1,1-1-1,-1 1 0,1-1 0,0 1 1,0 0-1,0-1 0,0 1 0,0 0 1,0 0-1,0 0 0,0 0 1,1 0-1,-1 0 0,1 0 0,0 0 1,-1 0-1,1 3 0,0-5 55,0 1-1,0-1 1,0 1 0,0-1 0,0 1-1,0-1 1,0 0 0,0 1-1,0-1 1,0 1 0,0-1-1,0 0 1,1 1 0,-1-1 0,0 0-1,0 1 1,0-1 0,1 0-1,-1 1 1,0-1 0,0 0-1,1 1 1,-1-1 0,0 0 0,0 1-1,1-1 1,-1 0 0,0 0-1,1 0 1,-1 1 0,1-1-1,-1 0 1,0 0 0,1 0 0,0 0-1,8 0-603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39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 13723,'14'8'8432,"14"16"-6868,-22-19-744,3 3-703,0 0 0,0 1 0,-1 0 0,0 0 0,-1 1 0,0 0 0,-1 0 0,0 1 0,0 0 0,-1 0 0,-1 0 1,0 0-1,0 1 0,-1 0 0,0 0 0,-1 0 0,-1 0 0,0 0 0,0 0 0,-1 0 0,-1 0 0,0 0 0,-5 20 1,3-17-134,-1-1 0,-1 1 0,0-1 1,-1 0-1,-9 15 0,13-25-85,-1 1-1,0-1 0,0 0 1,0 0-1,0 0 0,-1 0 1,1 0-1,-1-1 0,0 0 1,0 1-1,-1-1 0,1-1 1,-1 1-1,1-1 0,-1 0 1,0 0-1,0 0 0,-7 1 1,10-2 72,0-1 0,0 0 0,1 0 1,-1 0-1,0 0 0,0 0 0,0-1 1,0 1-1,1 0 0,-1-1 0,0 1 0,0-1 1,1 0-1,-1 0 0,0 0 0,1 0 1,-1 0-1,1 0 0,-1 0 0,1 0 0,0 0 1,-1-1-1,1 1 0,0 0 0,-1-3 1,-16-21-526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39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17132,'-1'1'130,"1"-1"0,0 1 0,0-1 0,0 1 1,0 0-1,0-1 0,0 1 0,0 0 0,0-1 1,0 1-1,0 0 0,0-1 0,1 1 0,-1-1 0,0 1 1,0 0-1,1-1 0,-1 1 0,0-1 0,1 1 1,-1-1-1,1 1 0,-1-1 0,0 1 0,1-1 0,-1 1 1,1-1-1,-1 0 0,1 1 0,0-1 0,-1 0 1,1 1-1,-1-1 0,1 0 0,-1 0 0,1 0 1,0 1-1,-1-1 0,1 0 0,0 0 0,32 4 1783,-27-4-1628,57 1 906,74-9 0,-30 1-3699,-92 8 56,-19 5-1596,-8-2 2627</inkml:trace>
  <inkml:trace contextRef="#ctx0" brushRef="#br0" timeOffset="1">89 116 14131,'0'15'1952,"4"-2"-855,5-3-329,4-3 1680,5-1-895,7-4-393,2-1-128,6-2-264,0-5-240,0 0-456,-2-1-320,-3 1-536,-5 1 672,-1 0-184,0 1-128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39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3 16620,'-2'4'2168,"-1"1"-1264,3-4-224,3 2 1313,8-3-545,5 1-240,7-1-311,5-3-137,5 2-224,3 0-160,2-2-320,-1 0-240,-6 0-704,-1 2-361,-8-1 985,-3 2-240,-7 0-224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40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1 357 17572,'0'0'78,"0"0"1,0 1 0,0-1 0,0 0-1,0 1 1,0-1 0,0 1 0,0-1-1,0 0 1,0 1 0,0-1 0,0 1-1,0-1 1,0 0 0,0 1 0,1-1-1,-1 0 1,0 1 0,0-1 0,0 0-1,0 1 1,1-1 0,-1 0-1,0 1 1,0-1 0,1 0 0,-1 0-1,0 1 1,1-1 0,-1 0 0,0 0-1,1 1 1,-1-1 0,0 0 0,1 0-1,-1 0 1,0 0 0,1 0 0,0 0-1,0 0 90,1 0 0,-1-1 0,1 1-1,-1-1 1,1 0 0,-1 1 0,0-1-1,1 0 1,-1 0 0,2-2 0,39-38 1253,-34 33-1216,92-103 764,74-71-157,-156 167-714,-18 14-97,0 1 1,0 0-1,0 0 0,0 0 0,0 0 0,1 0 1,-1 0-1,0 0 0,0-1 0,0 1 0,0 0 0,1 0 1,-1 0-1,0 0 0,0 0 0,0 0 0,0 0 1,1 0-1,-1 0 0,0 0 0,0 0 0,0 0 0,1 0 1,-1 0-1,0 0 0,0 0 0,0 0 0,0 0 1,1 0-1,-1 0 0,0 1 0,0-1 0,0 0 0,0 0 1,1 0-1,-1 0 0,0 0 0,0 0 0,0 0 1,0 1-1,0-1 0,0 0 0,0 0 0,1 0 0,-1 0 1,0 1-1,0-1 0,0 0 0,0 0 0,0 0 0,0 0 1,0 1-1,0-1 0,0 0 0,0 0 0,0 0 1,0 1-1,0-1 0,-2 13 9,-9 18 14,-2 0-1,-17 30 1,-5 10 27,30-60-43,-30 74 114,32-75-102,0 1-1,0 0 1,1-1-1,1 1 0,-1 0 1,1 13-1,1-23-43,0 0-1,0-1 0,0 1 0,0 0 1,0 0-1,0 0 0,0 0 0,1-1 1,-1 1-1,0 0 0,0 0 0,1 0 1,-1-1-1,0 1 0,1 0 0,-1 0 1,0-1-1,1 1 0,-1 0 0,1-1 1,0 1-1,-1-1 0,2 2 0,-2-2-70,1 0-1,0 0 1,-1 0-1,1 0 1,0-1 0,-1 1-1,1 0 1,0 0-1,-1 0 1,1 0-1,0-1 1,-1 1-1,1 0 1,0-1-1,-1 1 1,1-1-1,-1 1 1,1 0 0,-1-1-1,2 0 1,3-5-563,0 0 1,0 0 0,6-11 0,0 0-284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40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8 17228,'-33'52'1989,"-20"36"-64,46-75-1717,1 0-1,1 1 1,0-1 0,1 1 0,-3 15 0,6-25-145,1 0 0,-1 0 0,1 0 0,0 0 0,0 0 0,0 0 0,1 0 0,-1 0 0,1 0 0,2 6 0,-2-8-24,-1-1-1,1 0 0,0 1 0,0-1 0,0 1 0,0-1 1,0 0-1,0 0 0,0 0 0,1 0 0,-1 0 0,0 0 1,1 0-1,-1 0 0,0 0 0,1 0 0,-1-1 0,1 1 1,-1-1-1,1 1 0,0-1 0,-1 0 0,1 1 0,-1-1 1,1 0-1,0 0 0,-1 0 0,3 0 0,7-2 113,-1 0-1,0 0 1,1-1-1,-1 0 1,-1-1-1,1 0 1,0 0-1,-1-1 0,17-12 1,7-7 295,33-31 1,-62 52-404,11-10 94,0-1 0,-1 0-1,0-1 1,-1 0 0,21-33 0,-33 46-127,1-1 0,-1 1-1,0-1 1,0 1 0,0-1-1,0 0 1,-1 1 0,1-1-1,-1 0 1,0 0 0,1 1-1,-2-5 1,1 5-8,0 1 1,-1-1-1,1 1 0,-1 0 0,1-1 1,-1 1-1,0 0 0,1-1 0,-1 1 0,0 0 1,0 0-1,0 0 0,0 0 0,0 0 1,0 0-1,0 0 0,0 0 0,-1 0 1,1 0-1,0 1 0,0-1 0,-1 0 1,1 1-1,-1-1 0,-1 0 0,-4 0-17,1 0 0,-1 0 0,0 0 0,1 1 0,-1 0-1,0 1 1,1-1 0,-1 1 0,1 0 0,-1 1 0,1-1 0,-11 6-1,-1 0-516,0 2 0,1 0 0,-18 12-1,32-19 304,-1 0-1,1 0 1,0 0-1,0 1 0,0-1 1,0 1-1,0 0 1,0 0-1,1 0 0,-1 0 1,1 0-1,0 0 1,0 1-1,0-1 1,0 1-1,1-1 0,-1 1 1,0 4-1,2 6-889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41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3 462 15971,'0'0'62,"0"1"-1,-1-1 1,1 0-1,0 1 0,0-1 1,0 0-1,-1 1 0,1-1 1,0 0-1,0 1 1,0-1-1,0 1 0,0-1 1,0 0-1,0 1 0,0-1 1,0 1-1,0-1 1,0 0-1,0 1 0,0-1 1,0 1-1,0-1 0,0 0 1,0 1-1,0-1 1,0 1-1,1-1 0,-1 0 1,0 1-1,0-1 0,1 0 1,-1 1-1,14-5 1062,19-18 243,210-177 3452,-85 61-5042,-56 49-2456,-82 71 790,-15 14 453,-19 18-2286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48:41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1 460 15131,'0'7'1769,"10"-13"-785,4-11-256,15-18 1368,5 1-463,8-12-313,9 3-96,4-4-199,-1 1-161,-1 4-416,-1 4-280,-12 2-1096,-7 3 928,-14 10-224,-6 3-168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29:12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13 15003,'3'13'1040,"-6"-16"-1024,-11-20-40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1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15275,'3'0'768,"0"-1"-1728,-13 2 1040,-6 5-72,6 0-248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3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14555,'13'-2'5570,"-8"1"-4905,0 1-1,-1-1 1,1 1 0,-1 0-1,7 0 1,61 19 1927,-57-14-2501,1 0-1,0-2 1,1 1-1,16 0 1,20-4 29,93-13 0,-19 1-119,-112 12 2,0 0 1,17 4-1,-20-2 19,1-1 0,0 0 0,15-2 0,-27 1-36,0 0 1,-1 0-1,1 0 1,0 0-1,0 0 1,-1 0-1,1 0 1,0-1-1,-1 1 1,1 0 0,0-1-1,-1 1 1,1 0-1,0-1 1,-1 1-1,1-1 1,-1 1-1,1-1 1,-1 1-1,1-1 1,-1 0-1,1 1 1,-1-1 0,1 0-1,-1 1 1,0-1-1,1 0 1,-1 1-1,0-1 1,0-1-1,1 0-164,-1-1 0,0 1 0,0-1-1,0 1 1,-1 0 0,1-1-1,-1 1 1,0-4 0,-2-7-220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5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12611,'15'3'8294,"28"-2"-5899,225-13 652,1-1-2980,-238 12 1,1-2 0,-1-1 0,50-13 0,-81 17-112,1 0-1,-1 0 1,0 0 0,0 0 0,1 0 0,-1-1-1,0 1 1,0 0 0,0 0 0,1 0 0,-1 0 0,0-1-1,0 1 1,0 0 0,0 0 0,0 0 0,1-1-1,-1 1 1,0 0 0,0 0 0,0-1 0,0 1 0,0 0-1,0 0 1,0-1 0,0 1 0,0 0 0,0 0-1,0-1 1,0 1 0,0 0 0,0 0 0,0-1 0,0 1-1,0 0 1,0 0 0,0-1 0,0 1 0,-1 0-1,1 0 1,0-1 0,0 1 0,0 0 0,0 0 0,0 0-1,-1-1 1,1 1 0,0 0 0,0 0 0,0 0 0,-1 0-1,1 0 1,0-1 0,0 1 0,-1 0 0,1 0-1,-3-5-321,-1-3-246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5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12123,'15'1'703,"0"0"0,0-1 1,0-1-1,0-1 0,-1 0 1,21-6-1,22-2 395,224-20 2393,161-24-1505,-87-10-1718,441-58-184,-780 120-98,-5 1-4,-1 0 1,0 0-1,1 1 1,-1 0 0,12 3-1,-22-3 13,0 0 0,0 0 0,1-1 0,-1 1 0,0 0 0,0 0 0,0 0 0,0 0 0,0 0 0,1 0 0,-1 0 0,0 0 0,0 0 0,0 0 0,0 0-1,0 0 1,1 0 0,-1 1 0,0-1 0,0 0 0,0 0 0,0 0 0,0 0 0,1 0 0,-1 0 0,0 0 0,0 0 0,0 0 0,0 0 0,0 1 0,0-1 0,0 0-1,0 0 1,1 0 0,-1 0 0,0 0 0,0 0 0,0 1 0,0-1 0,0 0 0,0 0 0,0 0 0,0 0 0,0 0 0,0 1 0,0-1 0,0 0 0,0 0-1,0 0 1,0 0 0,0 0 0,0 1 0,0-1 0,0 0 0,0 0 0,0 0 0,0 0 0,-11 7-694,-16 2-317,19-5 724,-1-1-121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2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27 13819,'0'-1'108,"0"0"-1,0 0 1,0 0-1,0 0 1,0-1 0,0 1-1,0 0 1,0 0 0,0 0-1,0 0 1,-1 0-1,1 0 1,0-1 0,-1 1-1,1 0 1,-1 0 0,1 0-1,-1 0 1,0 0 0,1 1-1,-1-1 1,0 0-1,0 0 1,0-1 0,0 2-40,-1 0 0,1 0 0,0 0 0,0 0 0,0 1 0,0-1 0,0 0 0,0 0 0,0 1 0,0-1 0,0 0 0,0 1 1,0-1-1,0 1 0,0-1 0,0 1 0,0 0 0,1-1 0,-3 3 0,-6 6 72,0 0 0,-16 21-1,23-27-164,-33 48 24,1 2 0,3 2-1,2 1 1,-30 84 0,48-111 5,-13 57 0,22-77-6,0 0 0,1 0 1,1 0-1,-1 0 0,1 0 1,1 0-1,-1 0 0,2 0 1,-1 0-1,1 0 0,4 9 1,-5-14 18,1 0 1,0-1 0,0 1 0,0-1 0,0 1-1,0-1 1,1 0 0,-1 0 0,1 0 0,0 0 0,0 0-1,0-1 1,1 1 0,-1-1 0,0 0 0,1 0-1,0 0 1,-1 0 0,1-1 0,0 1 0,0-1 0,0 0-1,0-1 1,0 1 0,0 0 0,0-1 0,0 0-1,0 0 1,0 0 0,0-1 0,0 1 0,8-3 0,-1 0 75,-1 0 0,1-1 0,-1 0 0,0-1 0,0 0 0,0 0 0,-1-1 0,0 0 0,0-1 0,0 0 0,7-9 0,-2 0-15,-1 0 0,-1-1 0,0-1 0,-2 0 0,0 0 0,-1-1 0,0 0 1,-2-1-1,6-20 0,-5 4 26,0 0 0,-2-1-1,-2 1 1,-1-47 0,-3 77-149,-1 1 0,1-1 1,-1 1-1,-1-1 0,1 1 0,-1 0 0,0-1 0,0 1 0,0 0 0,-1 0 1,0 1-1,0-1 0,0 0 0,-1 1 0,-3-5 0,-18-25-718,16 18 405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4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17284,'47'-12'1356,"31"-7"-346,-70 17-840,0 1-1,1 1 1,-1-1 0,0 1 0,1 1 0,-1 0 0,9 1-1,-16-2-152,0 1 0,0-1-1,-1 0 1,1 0-1,0 0 1,0 1-1,-1-1 1,1 0-1,0 1 1,-1-1-1,1 0 1,0 1 0,-1-1-1,1 1 1,0-1-1,-1 1 1,1 0-1,-1-1 1,1 1-1,-1-1 1,0 1-1,1 0 1,-1 0-1,0-1 1,1 1 0,-1 1-1,0 0 2,0-1 0,0 1 0,0-1 0,0 1 1,0 0-1,-1-1 0,1 1 0,-1-1 0,1 1 0,-1-1 0,0 0 0,-1 3 0,-3 4 21,-1 0 0,-1 0 0,-8 9-1,14-16-34,-50 48 62,30-31-44,2 1 0,0 1 0,-22 29 0,39-45-18,0-1-1,0 1 0,0 0 0,0 0 0,1 0 1,-2 6-1,3-9-2,0 0 1,-1 0 0,1 0-1,0 0 1,0 0-1,0 0 1,0 0-1,0 0 1,0 0 0,0 0-1,0 0 1,0 0-1,0 0 1,1 0 0,-1 0-1,0 0 1,1 0-1,-1 0 1,1 0-1,-1 0 1,1-1 0,0 1-1,-1 0 1,1 0-1,0 0 1,-1-1 0,1 1-1,0 0 1,0-1-1,0 1 1,-1-1-1,2 1 1,5 1-6,-1 0-1,1-1 1,-1 0 0,1 0-1,-1 0 1,1-1 0,-1 0-1,12-2 1,-6 1-42,0-1-1,0-1 1,0 0 0,12-5-1,9-7-1,-3-3 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1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12379,'136'-7'4559,"54"-7"-2781,-149 10-1617,-73 17 545,-7-2-324,-57 9 0,96-20-381,1 0 1,-1 0-1,0 0 1,0 0-1,0 0 1,0 0-1,0 0 1,0 0-1,0-1 0,0 1 1,0 0-1,0 0 1,0 0-1,0 0 1,0 0-1,0 0 1,0 0-1,0 0 1,0 0-1,0 0 0,0 0 1,0 0-1,0 0 1,0 0-1,0 0 1,0 0-1,0 0 1,0 0-1,-1 0 0,1 0 1,0 0-1,0 0 1,0 0-1,0 0 1,0 0-1,0 0 1,0-1-1,0 1 0,0 0 1,0 0-1,0 0 1,0 0-1,0 0 1,0 0-1,7-4 18,11-4-14,10-1-78,1 2 0,0 1-1,58-4 1,-87 11-320,-5 1 402,-16 5 610,-10 4-401,12-3-82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0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812 216 13779,'-15'-21'418,"0"1"0,-1 1 0,-1 0 0,-1 2 0,-1 0-1,0 1 1,-28-18 0,37 27-372,1 1 0,-1 0 0,0 1 0,-1 0 0,1 0 0,-1 1-1,0 1 1,0 0 0,0 0 0,-1 1 0,1 1 0,-1 0 0,1 0 0,-1 1-1,1 0 1,-1 1 0,1 1 0,0 0 0,-1 0 0,1 1 0,0 0 0,0 1-1,1 0 1,-15 9 0,-2 3-30,1 0 1,1 2-1,1 1 0,0 1 0,2 1 1,0 1-1,1 1 0,1 1 0,2 0 1,0 2-1,2 0 0,1 1 0,1 0 1,-21 57-1,28-61-10,0 2 0,2-1 1,0 1-1,2-1 0,0 1 0,2 0 1,1 0-1,3 32 0,0-37-4,1 0 1,1 0-1,0-1 0,2 1 1,0-1-1,1-1 0,1 1 1,0-1-1,2-1 0,22 31 1,-21-34 14,1 0 0,0-1 1,1-1-1,0 0 1,1 0-1,0-2 0,1 0 1,0 0-1,1-2 0,-1 0 1,2-1-1,-1-1 1,30 7-1,-21-8 51,0-1 0,0-2 0,1 0 0,-1-2 0,0-1 0,0-1 1,0-1-1,0-2 0,30-8 0,-14 0 85,0-1 0,-1-3 1,-1-1-1,0-2 0,-2-2 0,0-1 1,-1-2-1,-2-1 0,-1-2 0,55-58 1,-77 72-104,0-1 0,-1-1 0,0 0 0,-1-1 0,-1 0 0,-1 0 1,0-1-1,-2 0 0,0 0 0,-1-1 0,0 0 0,3-35 1,-8 42-92,1 0 1,-2 0-1,1-1 1,-2 1 0,0 0-1,0 0 1,-1 0-1,0 0 1,-1 1 0,-1-1-1,0 1 1,0 0 0,-1 0-1,-1 1 1,1 0-1,-2 0 1,1 0 0,-1 1-1,-1 0 1,-18-14-1,17 15-63,-1 1 0,1 1 0,-2-1 0,1 2 0,0 0 0,-1 0 0,-17-4 0,8 5-10,0 0 1,0 1 0,-33 0 0,-25 5-310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7:3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1231 265 13235,'0'-13'283,"-1"1"1,0 0-1,-1-1 0,0 1 1,-1 0-1,0 0 1,-1 0-1,-1 1 1,1-1-1,-11-15 0,10 19-109,0 0-1,-1 1 0,0 0 0,0 0 0,-1 0 0,0 0 0,0 1 0,0 0 1,-1 1-1,0 0 0,0 0 0,0 0 0,-1 1 0,-13-4 0,-1 2-25,0 1-1,0 0 0,0 2 0,-1 1 0,1 1 1,-1 1-1,-32 4 0,15 2-76,0 1-1,0 2 1,-52 19 0,59-15-46,0 1 0,2 2 0,-1 1 1,2 2-1,1 1 0,0 1 0,2 1 0,0 2 1,2 1-1,-39 46 0,31-29 45,2 2 0,1 0-1,3 3 1,1 0 0,-29 75 0,44-90-48,1 0 1,2 1 0,1 0-1,2 0 1,1 1 0,1-1-1,2 1 1,2 0 0,6 64 0,-3-83-18,0 0 1,0 0 0,2 0-1,0-1 1,0 1 0,1-1-1,1-1 1,1 1 0,0-1-1,0 0 1,1-1 0,1 0-1,0-1 1,0 0 0,1 0-1,1-1 1,0 0 0,0-1-1,1-1 1,0 0 0,1-1-1,-1 0 1,17 5 0,-4-4 47,1-1 0,0-2 1,1-1-1,-1-1 1,1-1-1,-1-1 1,46-5-1,-26-2 102,0-2 0,0-2 0,74-26-1,-71 17 18,-2-3 0,-1-1 0,48-33 0,-23 8 61,69-62 0,-77 54-44,81-92-1,-108 104-178,-2-1-1,59-99 0,-89 134-39,0 0 0,0 0 0,-1 0 0,0-1 0,-1 1 0,0-1 0,-1 0 0,2-16 0,-4 23-6,0-1 0,0 0 0,0 1 0,-1-1 0,0 1 0,0 0 0,0-1 0,-1 1 0,1 0 0,-1-1 0,0 1 0,0 0 0,0 1 0,-1-1 0,1 0 0,-1 0 0,0 1 0,0 0 0,0 0 0,-1-1 0,1 2 0,-7-5 0,-1 0-98,-1 1 1,0 1-1,0 0 1,-1 0-1,1 1 1,-1 1-1,0 0 1,0 1-1,-25-2 1,-12 3-138,-60 6 0,54 0-40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1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2 247 14851,'-1'0'111,"1"0"0,0 0-1,0 0 1,0 1 0,0-1-1,0 0 1,0 0 0,0 0-1,0 0 1,0 1 0,0-1 0,0 0-1,0 0 1,0 0 0,0 1-1,0-1 1,0 0 0,0 0-1,0 0 1,0 0 0,0 1-1,0-1 1,0 0 0,0 0 0,0 0-1,0 0 1,0 1 0,1-1-1,-1 0 1,0 0 0,0 0-1,0 0 1,0 0 0,0 1-1,1-1 1,-1 0 0,0 0 0,0 0-1,0 0 1,1 0 0,11 4 1864,17 0-799,-27-4-940,98 5 412,0-4 1,-1-5-1,1-4 0,145-30 1,576-79-385,-572 98 127,378-21 45,-336 35-430,178-8 53,-449 13-36,-46-18-4488,23 13 3721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1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20100,'-8'4'1153,"12"2"-1642,-3 1 2002,-15-10-1361,7-3 40,1-4 40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3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423 243 8114,'18'-30'1028,"49"-90"4618,-66 118-5434,0 0-1,0-1 1,0 1-1,0 0 1,0-1-1,0 1 0,-1-1 1,0 1-1,1-1 1,-1 1-1,0-1 1,0 1-1,0-1 0,0 1 1,-1-1-1,1 1 1,-1-1-1,1 1 0,-1-1 1,0 1-1,0-1 1,0 1-1,0 0 1,-3-4-1,1 3-117,0 0 1,0 1-1,0-1 0,0 1 1,-1 0-1,1 0 0,-1 0 1,0 0-1,1 1 0,-1-1 1,0 1-1,0 0 0,0 0 1,0 0-1,-5 1 0,-1-1-77,-1 1-1,1 1 1,-1 0-1,1 0 1,-1 1 0,1 0-1,0 1 1,0 0-1,0 1 1,0 0-1,1 0 1,0 1-1,0 0 1,0 1 0,0 0-1,-11 10 1,-2 3 13,1 2 1,1 0 0,1 1-1,-28 42 1,28-35 7,2 0-1,1 2 1,1-1-1,2 2 1,1 0-1,1 0 1,2 1-1,1 1 1,-4 49-1,10-60-29,1 0 0,1 0 0,1 0 0,1-1-1,1 1 1,1 0 0,1-1 0,2 0 0,0 0-1,0-1 1,2 0 0,1 0 0,1-1 0,0 0-1,17 21 1,-20-31-9,1 1-1,0-1 0,0-1 1,1 0-1,0 0 1,20 12-1,-26-18 12,1 0-1,0-1 1,0 0 0,0 0 0,0 0 0,0 0-1,1-1 1,-1 0 0,0 0 0,1 0-1,-1-1 1,1 0 0,-1 0 0,1 0-1,-1-1 1,1 0 0,-1 0 0,0 0-1,7-3 1,-1-1 46,0 0-1,-1-1 1,0-1-1,0 1 1,0-2 0,-1 1-1,0-1 1,8-11-1,60-78 500,-56 69-398,-2-2 0,-1 0-1,-2-1 1,-1-1 0,-1-1 0,-2 0 0,14-57-1,-22 70-302,-1 1 0,-1-1 0,-1 0 0,0 0 0,-1 1 0,-1-1 0,-1 0 0,-1 0 0,-1 1 0,-1 0 0,0 0-1,-1 0 1,-1 0 0,-1 1 0,-11-19 0,14 29-16,0 0-1,0 1 1,-1 0-1,1 0 1,-2 0 0,1 0-1,-1 1 1,0 0-1,0 1 1,-1-1-1,1 1 1,-1 1 0,0-1-1,-11-3 1,-15 2-664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1:5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63 17100,'0'-1'81,"-1"1"1,1 0 0,-1 0 0,1 0 0,-1 0-1,1 0 1,-1 0 0,1 0 0,-1 1-1,1-1 1,-1 0 0,1 0 0,-1 0-1,1 0 1,-1 1 0,1-1 0,-1 0 0,1 0-1,0 1 1,-1-1 0,1 0 0,0 1-1,-1-1 1,1 0 0,-1 1 0,1-1 0,0 1-1,0-1 1,-1 1 0,1-1 0,0 0-1,0 1 1,0-1 0,-1 1 0,1-1-1,0 1 1,0-1 0,0 1 0,0-1 0,0 1-1,0-1 1,0 2 0,0-2-64,0 1 0,0-1-1,0 0 1,0 0 0,0 1 0,0-1 0,0 0 0,0 1 0,0-1 0,0 0-1,0 1 1,0-1 0,1 0 0,-1 1 0,0-1 0,0 0 0,0 1-1,0-1 1,1 0 0,-1 0 0,0 1 0,0-1 0,0 0 0,1 0 0,-1 0-1,0 1 1,1-1 0,-1 0-10,1 0-1,0 0 0,0 0 1,-1 0-1,1 0 0,0 0 1,-1-1-1,1 1 1,0 0-1,-1 0 0,1-1 1,-1 1-1,1 0 1,0-1-1,-1 1 0,1 0 1,-1-1-1,1 1 0,-1-1 1,1 0-1,2-2 90,-1 0-1,0 1 0,0-1 1,0 0-1,0 0 0,-1-1 1,1 1-1,-1 0 1,0 0-1,0-1 0,0 1 1,0-1-1,-1 1 0,1-1 1,-1 1-1,0-1 1,0 1-1,-1-7 0,1 10-82,0 0 0,0-1 0,0 1 0,0-1 1,0 1-1,0-1 0,0 1 0,-1 0 0,1-1 0,0 1 0,0-1 0,0 1 0,-1 0 0,1-1 0,0 1 0,0-1 0,-1 1 0,1 0 0,0 0 0,-1-1 0,1 1 0,0 0 0,-1-1 0,1 1 1,-1 0-1,1 0 0,0 0 0,-1 0 0,1-1 0,-1 1 0,1 0 0,-1 0 0,1 0 0,-1 0 0,1 0 0,0 0 0,-1 0 0,1 0 0,-1 0 0,1 0 0,-1 0 0,1 0 0,-1 1 0,1-1 1,0 0-1,-1 0 0,1 0 0,-1 1 0,1-1 0,0 0 0,-1 0 0,1 1 0,0-1 0,-1 0 0,1 1 0,-1-1 0,-1 2 18,0 0 0,-1 0-1,1 0 1,0 0 0,0 1 0,0-1-1,-2 3 1,0 15 152,5-12 197,6-14 198,-2-3-248,1-3 518,-5 12-553,-1 7-266,-1-5-92,0 0-37,1 0 0,-1 0 0,1 0 0,0 0 0,0 0 0,-1 0 0,1 0 0,0 0 0,1-1 0,-1 1 0,0 0 0,1 0 0,-1 0 0,1 0 0,0 2 0,-1-4 92,0 0 0,0 0 0,0 0 0,0 1 0,0-1 0,1 0 0,-1 0 0,0 0 0,0 0 0,0 0 0,0 0 0,0 1 0,0-1 0,1 0 0,-1 0 0,0 0 0,0 0 1,0 0-1,0 0 0,0 0 0,1 0 0,-1 0 0,0 0 0,0 0 0,0 0 0,0 0 0,1 0 0,-1 0 0,0 0 0,0 0 0,0 0 0,0 0 0,1 0 0,-1 0 0,0 0 0,0 0 0,0 0 0,0 0 0,0 0 0,1 0 0,-1 0 0,0-1 0,0 1 0,0 0 0,10-13-395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5:3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7780 1462 12851,'17'-6'4672,"28"-3"-3448,60-2-1027,0 5 1,125 8 0,-97 0-154,303-19-158,-1-30-8,-398 42 125,2 0 7,41-1 0,-82 6 51,1 1 0,-1-1 0,0 0 0,1 1 1,-1-1-1,1 1 0,-1 0 0,0 0 0,1-1 0,0 1 1,-1 0-1,1 0 0,-1 0 0,1 0 0,0 0 1,-2 3-1,-2 1 17,1 1 1,0-1-1,1 1 1,-5 8-1,-1 6-59,1 1 0,-7 26 0,9-20 41,0 0-1,2 1 0,0 0 1,2 0-1,2-1 0,3 42 0,-2-56-24,1 0-1,0 0 0,1 0 0,0 0 1,1-1-1,1 0 0,0 0 0,0 0 1,1 0-1,1-1 0,0 0 0,1 0 1,0-1-1,0 0 0,19 17 0,-21-22-24,0-1 1,1 1-1,-1-2 0,1 1 0,0-1 0,0 0 0,0 0 0,0-1 1,1 0-1,-1 0 0,0-1 0,1 0 0,0 0 0,13-1 0,2-2 15,0-1-1,0-1 1,33-11-1,-24 6-24,-1 3 6,0 1 0,1 2 0,0 1 1,34 3-1,14-1-5,261-25-258,77-1-36,587 72 135,-531-9 174,-313-32-17,259-23 0,-248 9-157,21-2-123,-163 7 233,0-1 1,-1-1 0,0-2-1,38-15 1,-63 22 22,-2 0 1,1-1-1,0 1 1,0-1-1,0 0 0,-1 0 1,1 0-1,-1 0 0,0 0 1,1-1-1,-1 1 0,0-1 1,0 1-1,-1-1 0,1 0 1,0 0-1,-1 0 1,0 0-1,2-6 0,-1-2-48,0 0 0,0 0-1,-2 0 1,0-17 0,2-17 80,33-140-256,-22 127-2,11-94 1,-13 12 537,48-228 0,-51 338-110,-2-1 1,-2 0 0,0-1-1,-3 1 1,-2-44-1,-3-50 88,2 51-130,2 71-111,0 0 0,0 0-1,-1 1 1,1-1-1,-1 0 1,0 0-1,0 1 1,0-1-1,0 1 1,0-1 0,-1 1-1,1-1 1,-1 1-1,1 0 1,-3-3-1,-2 0 78,1 0-1,-1 1 1,0 0-1,-9-5 1,9 6-69,0-1 0,-1 0 0,2-1-1,-1 1 1,-9-10 0,9 7-34,-1 1 1,1 0-1,-1 1 0,0-1 0,-1 2 0,1-1 0,-1 1 0,0 0 0,-15-5 0,-9-1-65,-42-8 1,31 9-22,-99-26-153,-33-10 135,-193-21 0,-371 34 78,18 76-215,127-3-293,-699-9 501,619-40-16,-327 6-28,582 17 21,-442 23-3,-191-2 461,925-34-352,-1066-18-17,93-8 17,937 25-53,-560 2-28,-148 24 19,-105 67 450,972-94-440,1 1 1,-1-1-1,1 0 0,-1 0 1,0 0-1,1 0 1,-1-1-1,1 0 0,-7-1 1,10 2 0,0-1 1,0 1 0,0 0-1,0-1 1,0 1-1,0 0 1,0 0-1,0-1 1,0 1-1,1 0 1,-1-1 0,0 1-1,0 0 1,0 0-1,0-1 1,0 1-1,0 0 1,0 0-1,1-1 1,-1 1 0,0 0-1,0 0 1,0-1-1,1 1 1,-1 0-1,0 0 1,0 0-1,1 0 1,-1-1 0,0 1 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5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17724,'-8'0'1920,"3"3"-1032,0 1-303,0 2 1071,3 3-448,5-3-328,7-4-144,13-2-311,7-2-105,17-4-160,6 0-56,12 2-128,1-1-208,-2 5-745,-2 2-1623,-6 5 2224,-7 0-320,-16-1-305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5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 15931,'-4'5'1961,"1"-2"-905,-1-1-432,4 6 1825,3-5-1201,8-2-376,6-1-48,8-1-264,3-5-87,11 1-201,3-2-8,5 2-88,0-1-144,-2 2-400,-7-4-425,-3 6 673,-2 2-128,-7-6-112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5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 17116,'-3'5'783,"1"-2"-484,0 0 1,1 1-1,-1-1 1,1 0 0,0 1-1,-1-1 1,2 1-1,-1-1 1,0 1 0,1-1-1,-1 7 1,2-10-210,-1 1 0,1 0 1,0 0-1,0-1 0,-1 1 0,1 0 1,0-1-1,0 1 0,0 0 0,-1-1 0,1 0 1,0 1-1,0-1 0,0 1 0,0-1 1,0 0-1,0 0 0,0 0 0,0 1 0,0-1 1,0 0-1,0 0 0,0 0 0,0 0 1,0-1-1,0 1 0,2 0 0,31-6 838,56-18 123,39-9 292,-107 29-2038,1 1 1,-1 1 0,44 1 0,-59 2 314,-5 0 298,1-1 0,-1 0 1,0 0-1,0 0 1,0 0-1,1 0 1,-1 0-1,0 0 1,0-1-1,3 0 1,2-7-682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25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1 195 15027,'21'-1'676,"1"-2"-1,0-1 1,-1 0-1,0-2 1,22-8-1,28-7-259,65-7 208,221-19-1,142 23-118,-304 17-310,346 5 337,-144 4-225,9-28 1420,-383 22-1442,19-2 404,-42 6-781,-1 1 0,1-1 0,0 0 0,-1 0 0,1 0 0,-1 1 0,1-1 0,-1 0 1,1 0-1,0 1 0,-1-1 0,1 0 0,-1 1 0,1-1 0,0 0 0,0 1 0,-1-1 0,1 0 0,0 1 1,0-1-1,-1 1 0,1 0 0,-3 4-195,-7 1-178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4:58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14 16019,'-26'14'925,"19"-11"-796,1 0 0,-1 1 0,1 0 0,-1 0-1,1 0 1,1 1 0,-1-1 0,0 1 0,-8 11 0,14-15-104,-1 0-1,1 0 0,0 0 1,-1 0-1,1-1 1,0 1-1,0 0 0,0 0 1,0 0-1,0 0 1,0 1-1,0-1 0,0 0 1,0 0-1,0 0 1,0-1-1,1 1 0,-1 0 1,0 0-1,1 0 1,-1 0-1,1 0 0,-1 0 1,1 0-1,-1 0 1,1-1-1,-1 1 0,1 0 1,0 0-1,0-1 1,-1 1-1,1 0 0,0-1 1,0 1-1,0-1 1,0 1-1,0-1 0,0 0 1,0 1-1,-1-1 1,1 0-1,2 1 0,4 1 96,1 1-1,0-1 1,15 2-1,32-1 220,-1-2-1,0-3 0,55-8 0,-34 3-109,704-14 459,-201 31-615,0-33 201,-249-8-58,155-12 133,3 41-150,-399 9-68,-18-1-620,0-3 0,83-7 0,-114-1 217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04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372 68 13323,'0'-2'261,"0"-1"0,0 1 0,0-1 1,0 1-1,-1-1 0,1 1 0,-1-1 1,0 1-1,0-1 0,0 1 0,0 0 0,0-1 1,0 1-1,-1 0 0,1 0 0,-1 0 0,-1-2 1,0 1-40,0 1 1,0 0 0,0 0 0,-1 0-1,1 1 1,0-1 0,-1 1 0,1 0 0,-1 0-1,1 0 1,-6-1 0,2 1-54,0 0 0,0 0 0,0 1 0,0 0 0,0 0 0,0 1 0,0 0 0,0 0 0,0 1 0,0-1 0,0 1 0,1 1 0,-9 4 0,6-2-3,1 0 0,0 1 0,0 0 0,0 0 0,1 1 0,0-1 0,1 2 0,-10 12 0,1 4 91,1 0 0,2 0 1,0 1-1,2 1 0,-14 50 1,12-28-124,2 1 0,2 0 1,2 1-1,1 64 1,5-79-128,2 0 0,2 0-1,1 0 1,2-1 0,1 0 0,24 63 0,-28-87-6,0-1-1,1 0 1,0-1 0,0 1 0,1-1 0,0 0 0,1 0 0,-1-1 0,1 0-1,14 11 1,-17-16 1,0 1 0,0-1-1,0 0 1,1 0 0,-1 0 0,1 0-1,0-1 1,-1 0 0,1 0-1,0 0 1,0-1 0,-1 1-1,1-1 1,0 0 0,0 0-1,0-1 1,0 0 0,-1 0 0,1 0-1,0 0 1,-1-1 0,1 1-1,-1-1 1,5-3 0,9-5 56,-1-1 0,0-1 0,-1-1 1,0 0-1,-1-1 0,22-27 0,71-103 386,-70 87-152,49-97 1,-74 125-241,0-1 0,-2 0 0,-1 0 0,-2-1 0,8-51 0,-15 70-44,0 1 0,-1-1 0,0 0 0,0 0 0,-2 0 0,1 1 0,-2-1 0,1 0 0,-2 1 0,1 0 0,-8-15 0,7 18 3,-2-1 0,1 1 0,-1 0 0,0 0 0,0 1 0,-1 0 0,0 0 0,-1 1 0,1 0 0,-1 0 0,0 0 0,-1 1 0,1 1 0,-10-5 1,5 4-2,-1 0 1,0 1 0,1 0 0,-1 2 0,-1-1 0,1 2 0,0 0 0,0 0-1,-1 1 1,1 1 0,0 1 0,0 0 0,-1 0 0,-19 7 0,14-2-150,0 1 1,1 0 0,0 2 0,0 0 0,1 1-1,1 1 1,-1 0 0,2 1 0,-17 17 0,31-28 34,2-1 81,-1-1 1,1 0-1,-1 1 1,1-1-1,-1 1 1,1-1-1,-1 1 1,1-1-1,-1 1 0,1-1 1,0 1-1,-1 0 1,1-1-1,0 1 1,-1 0-1,1-1 1,0 1-1,0 0 0,2 3-303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05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64 13883,'1'-5'375,"1"0"0,-1 0 0,0 0 0,0 0 1,0 0-1,0-7 0,1-10 2021,-10 64 3946,-3 6-3571,-19 100-1177,27-125-1529,-22 210 499,31-284-639,13-57 1,24-75-92,-38 166 158,-1 1-1,2 0 1,12-26-1,-16 38 6,0 0 0,0 1 0,1 0 0,-1-1 0,1 1 0,-1 0 0,1 0 0,0 0 1,0 0-1,0 1 0,1-1 0,-1 1 0,0 0 0,1 0 0,0 0 0,-1 1 0,1-1 0,0 1 0,0 0 0,7-2 0,-5 3-6,1-1 1,-1 1-1,1 0 0,-1 0 0,0 1 0,1 0 0,-1 0 0,0 1 0,1-1 0,-1 1 0,8 4 1,-11-4 8,-1-1 1,1 1 0,-1 0 0,0 0 0,1 0-1,-1 0 1,0 0 0,0 0 0,0 1 0,-1-1-1,1 1 1,0-1 0,-1 1 0,0 0-1,0-1 1,0 1 0,0 0 0,0 0 0,0 0-1,-1 0 1,1 0 0,-1 0 0,0 0 0,0 0-1,0 0 1,-1 5 0,-1 5 3,-1 0 1,0 0-1,-1 0 1,-1 0-1,0 0 1,0-1-1,-1 0 1,-1-1-1,0 1 1,-1-1-1,0 0 1,0-1-1,-1 0 1,-1 0-1,0-1 0,0 0 1,0-1-1,-1 0 1,-15 8-1,21-14-215,1-1 0,0 1 0,-1-1-1,1 0 1,-1 0 0,-4 0 0,8 0 152,0-1 0,0 0 0,1 0 0,-1 0 0,0 0 0,0 0 0,1 0 0,-1 0 0,0 0 0,0 0 0,1 0 0,-1 0 0,0 0 0,1-1 0,-1 1 0,0 0 0,1-1 0,-1 1 0,0 0 0,1-1 0,-1 1 0,0-1 0,1 1 0,-1-1 0,1 1 0,-1-1 0,1 1 0,-1-1 0,1 0 0,0 1 0,-1-1 0,1 1 0,0-1 0,-1 0 0,1 0 0,0 1 0,0-1 0,0 0 0,-1 1 0,1-1 0,0 0 0,0 0 0,0-1 0,3-4-736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1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22 18476,'9'-21'2954,"-22"49"176,-22 17-3205,16-21 230,-105 146-1289,123-169 1023,1 1-1,-1-1 1,0 0 0,0 0-1,0 1 1,0-1-1,0 0 1,-1 0-1,1 0 1,0 0-1,-1 0 1,1 0 0,-2 0-1,2-1 73,1 0-1,-1 0 0,1 0 1,-1-1-1,1 1 0,-1 0 1,1 0-1,-1-1 1,1 1-1,-1 0 0,1-1 1,-1 1-1,1-1 1,-1 1-1,1-1 0,0 1 1,-1 0-1,1-1 1,0 1-1,-1-1 0,1 0 1,0 1-1,0-1 1,-1 1-1,1-1 0,0 1 1,0-1-1,0 0 1,0 1-1,0-1 0,0 1 1,0-1-1,0 0 1,0 1-1,0-1 0,-3-22-692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05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 18100,'-3'4'2112,"2"10"-1135,-2 5-409,-3 2 1344,-1 4-656,1 2-407,-1 0-145,0 2-376,0-2-128,0-5-224,2-5-96,2-7-304,-1-3-152,0-7-2065,0-7 2201,-2-3-280,-1-2-144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05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85 15403,'6'-9'1844,"0"-1"0,0 1-1,12-13 1,-14 19-1508,0 0-1,0 0 0,0 0 1,0 0-1,0 1 0,0 0 1,1 0-1,-1 0 0,1 0 1,7-2-1,-5 3-220,0-1 1,0 1-1,-1 0 0,1 1 1,0 0-1,0 0 0,0 0 1,0 1-1,0 0 0,-1 0 1,11 3-1,-14-3-102,-1 0 0,1 1 0,-1-1 0,1 1 0,-1-1 0,1 1 0,-1 0 0,0 0 0,0 0 0,0 0 0,0 0 1,0 0-1,0 1 0,0-1 0,-1 1 0,0-1 0,1 1 0,-1 0 0,0-1 0,0 1 0,0 0 0,-1 0 0,1 0 0,-1 0 0,1 0 0,-1 0 0,0 0 0,0-1 0,-1 5 0,0 1 12,0-1 0,0 0 0,-1 0 0,0-1 0,-1 1 0,1 0 0,-1-1 0,-1 1 0,1-1 0,-1 0 0,0 0 0,0 0 0,-1-1 0,0 0 0,-9 9 0,-1-1 29,-1-1 0,0 0 0,-1-2 0,-25 13 0,91-24-240,-44 1 172,0 0-1,1 1 0,-1-1 1,0 1-1,0 0 1,0 0-1,-1 1 1,1 0-1,0 0 0,5 2 1,-9-3 10,1 0-1,-1 0 1,0 0-1,0 0 1,0 0-1,0 0 1,0 0 0,0 1-1,0-1 1,0 0-1,0 1 1,-1-1 0,1 0-1,-1 1 1,1-1-1,-1 1 1,1-1 0,-1 1-1,0-1 1,1 1-1,-1-1 1,0 1 0,0-1-1,0 1 1,0-1-1,-1 1 1,1-1 0,0 1-1,-1-1 1,1 1-1,-1-1 1,1 0 0,-1 1-1,0-1 1,1 1-1,-1-1 1,0 0-1,-1 2 1,-5 6 35,1 0-1,-2 0 1,1 0 0,-1-1-1,0 0 1,-1 0 0,0-1-1,0 0 1,-12 5 0,8-4-21,0-1 0,-1 0 1,0-1-1,-1-1 0,1 0 1,-21 3-1,35-8-7,-41 5-919,40-5 871,-1 0-1,1 0 1,0 0 0,-1 0-1,1 0 1,-1 0-1,1 0 1,0-1 0,-1 1-1,1 0 1,-1-1 0,1 1-1,0-1 1,-1 1-1,1-1 1,0 0 0,0 1-1,0-1 1,-1 0 0,1 0-1,0 0 1,0 0-1,-1-2 1,1-7-376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24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470 28 14019,'-1'-1'149,"-1"-1"-1,1 0 1,0 0 0,-1 1-1,1-1 1,-1 0 0,1 1 0,-1 0-1,0-1 1,0 1 0,0 0-1,1 0 1,-1 0 0,0 0-1,0 0 1,-1 0 0,1 1 0,0-1-1,0 1 1,0-1 0,-3 1-1,-7-1 339,0 0-1,-19 1 0,21 0-186,-4 1-120,-1 1 0,0 0-1,1 1 1,0 1-1,0 0 1,0 1-1,0 0 1,1 1 0,-1 0-1,2 1 1,-1 1-1,1 0 1,0 1-1,0 0 1,1 1 0,1 0-1,0 1 1,0 0-1,-8 12 1,5-4-76,1 0 0,0 0 0,2 1 0,0 1 0,1-1 0,2 2 0,0-1 0,1 1 0,1 0 0,1 0 0,-2 41 0,5-52-89,2-1 0,-1 1-1,1 0 1,1-1 0,0 0 0,1 1-1,0-1 1,4 10 0,-4-14-13,0 0 1,0 0 0,1 0-1,-1 0 1,2-1-1,-1 0 1,0 0 0,1 0-1,0 0 1,0-1 0,0 1-1,1-1 1,10 6-1,-1-4 21,0 0 0,0-1 0,0-1 0,0 0-1,1-1 1,-1 0 0,1-2 0,0 1 0,-1-2-1,1 0 1,0-1 0,0-1 0,-1 0 0,19-6-1,-9 2 70,0-2 0,-1-1 0,0-1 0,0-1-1,-1 0 1,-1-2 0,41-30 0,-45 27-8,0 0 1,-1-1-1,-1 0 1,-1-2-1,0 0 1,20-35-1,-26 38-39,-1-1-1,0 0 0,-1 0 0,-1-1 0,-1 0 0,0 0 0,-2-1 0,0 1 0,1-20 0,-4 32-35,0 0 1,0 0-1,-1 0 0,0 0 0,0 0 1,0 0-1,-1 0 0,1 0 1,-2 0-1,1 0 0,-4-5 1,4 7-6,-1 0 1,1 1 0,-1-1 0,0 1-1,-1 0 1,1 0 0,0 0-1,-1 1 1,1-1 0,-1 1 0,0 0-1,0 0 1,0 0 0,0 0 0,0 1-1,-6-2 1,-6 0-36,0 0 0,-1 1 0,1 1 0,-33 2 0,-69 12-1506,70-7 998,13-1 120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5:28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495 43 12259,'1'-3'228,"-1"1"0,0-1 0,-1 0 1,1 1-1,0-1 0,-1 1 0,1-1 0,-1 1 1,0 0-1,-1-5 0,1 6-130,0 1 0,0-1 1,0 0-1,0 0 0,0 0 0,0 1 0,0-1 1,0 0-1,0 1 0,0-1 0,0 1 0,-1-1 0,1 1 1,0-1-1,0 1 0,-1 0 0,1 0 0,0 0 1,0 0-1,-1 0 0,1 0 0,0 0 0,0 0 1,-2 1-1,-29 4 208,1 1-1,-1 2 1,1 1 0,1 1 0,0 2 0,1 1 0,0 1 0,1 1 0,0 2 0,-31 26-1,49-36-294,0 1 0,1 0 0,1 1 0,-1 0 0,1 1 0,1 0-1,0 0 1,0 0 0,-6 15 0,11-20-12,0 0 0,0 0 0,0 0 0,1 0-1,0 0 1,0 1 0,0-1 0,1 1 0,0-1 0,0 0 0,0 1-1,1-1 1,0 0 0,0 1 0,0-1 0,0 0 0,1 0 0,0 0-1,0 0 1,1 0 0,-1 0 0,1-1 0,6 9 0,2 0-18,1 0 0,1 0 1,0-1-1,1-1 0,0 0 1,1-1-1,0-1 0,20 9 0,-15-8 0,1-1-1,0-1 1,1-1-1,-1-1 1,1-1-1,24 2 0,-36-6 15,0-1-1,0 0 1,-1 0-1,1-1 0,0 0 1,0 0-1,-1-2 1,1 1-1,0-1 0,9-4 1,-7 1 31,0-1 1,-1 0-1,0-1 1,0 0-1,0 0 1,17-20-1,86-98 936,-96 104-656,-1-1 1,-1 0-1,-2-1 1,13-27-1,-26 48-262,1 0 0,-1-1-1,0 1 1,0-1 0,0 1 0,-1-1-1,1 1 1,-1-1 0,0 1 0,0-1-1,0 0 1,0-3 0,-1 5-48,0-1-1,0 1 1,0-1 0,0 1 0,0 0 0,0 0 0,0-1-1,-1 1 1,1 0 0,-1 0 0,0 0 0,1 0 0,-1 1-1,0-1 1,0 0 0,0 1 0,-4-3 0,-2-1 32,0 0 1,0 0-1,0 0 0,-1 1 1,0 1-1,0-1 1,0 1-1,0 1 1,0 0-1,-1 0 1,-16-1-1,-9 7-72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9:55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31 147 18484,'-7'-17'1336,"-2"-2"-1232,-2-4-216,8 3-56,9 6-448,5-3 544,6 0-128,0-2-80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9:58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2888 201 12587,'-1'-1'119,"1"-1"0,0 0 0,-1 1 0,1-1 1,-1 1-1,0-1 0,1 1 0,-1 0 0,0-1 0,0 1 0,0 0 1,0 0-1,0-1 0,0 1 0,-1 0 0,1 0 0,0 0 1,-1 0-1,1 0 0,0 1 0,-3-2 0,-36-15 1213,31 13-1124,-57-18 543,-126-24 1,98 26-384,-7 1-199,-131-7 0,-417 8-143,572 22-14,1 3 0,0 4 0,-136 38 0,-211 94-38,388-130 24,-16 7 13,1 1 0,1 3 1,2 2-1,0 1 1,-44 36-1,68-45 2,0 2-1,1 0 1,1 1 0,1 2-1,1 0 1,1 1 0,1 0 0,1 2-1,2 0 1,-20 47 0,29-61-13,1 0 0,1 0 0,0 0 0,1 0 0,0 1 0,1-1 0,0 1 0,1-1 0,0 1 0,1-1 0,1 1 0,0-1 0,0 0 0,2 0 1,-1 0-1,1 0 0,1 0 0,0-1 0,1 1 0,0-2 0,1 1 0,0-1 0,0 0 0,1 0 0,17 16 0,-5-8-2,1 0 0,1-1-1,0-1 1,1-1 0,1-1-1,39 17 1,-26-16 16,0-2 0,1-2 1,76 12-1,-43-15 35,98 0 1,67-16 61,-205 6-95,721-17 145,-623 23-119,152-15-1,-224 5 44,0-3 1,0-2-1,-1-3 0,0-2 1,56-25-1,-28 3 127,-1-4-1,105-71 1,-141 81-171,-2-3 0,-1-1 0,-2-2 0,-2-3 0,38-48 1,-65 73-20,-1 0 1,-1-2 0,0 1 0,-1-1 0,12-32 0,-20 45-9,0 0 0,-1 1-1,0-1 1,0 0 0,0 0 0,0 0 0,-1 0-1,0 0 1,0 0 0,0 0 0,-1 0 0,1 0-1,-1 0 1,0 0 0,-1 0 0,1 0-1,-1 0 1,0 1 0,0-1 0,-1 1 0,1-1-1,-1 1 1,0 0 0,0 0 0,0 0 0,-1 1-1,1-1 1,-6-3 0,-4-2 47,-1 1-1,0 0 1,-1 1-1,1 0 1,-29-7 0,27 9-550,0-1 1,1 0 0,-1-1-1,-27-18 1,36 21 28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0:00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3211 204 12803,'4'-2'246,"0"-1"1,1 0-1,-1 0 1,-1 0-1,1 0 1,4-5 0,-8 8-217,1-1 1,-1 1 0,1-1 0,-1 0 0,1 1 0,-1-1 0,0 1 0,1-1-1,-1 0 1,0 1 0,0-1 0,1 0 0,-1 1 0,0-1 0,0 0-1,0 0 1,0 1 0,0-1 0,0 0 0,0 1 0,0-1 0,0 0 0,0 1-1,0-1 1,-1 0 0,1 0 0,0 1 0,0-1 0,-1 1 0,1-1 0,-1 0-1,1 1 1,0-1 0,-1 1 0,1-1 0,-1 1 0,1-1 0,-1 1 0,1-1-1,-1 1 1,0-1 0,1 1 0,-1 0 0,1-1 0,-1 1 0,0 0 0,1 0-1,-1-1 1,0 1 0,0 0 0,1 0 0,-2 0 0,-39-12 431,0 1 0,-1 2 0,-77-6 0,47 7-256,57 6-169,-777-82 865,618 75-828,0 8 0,-274 33 0,135 17-46,5 26-17,252-58-5,2 4 0,0 1 0,-63 37 0,85-39 10,1 0 0,1 2 1,1 1-1,1 2 1,1 1-1,-27 34 1,31-32-1,1 1 1,1 1-1,2 1 1,1 1 0,2 1-1,1 0 1,-12 40 0,22-57-14,1 1-1,0-1 1,1 1 0,1 0 0,1 0 0,0 0-1,2 0 1,-1 0 0,2 0 0,1-1 0,0 1 0,1 0-1,0-1 1,1 0 0,1 0 0,1 0 0,12 21 0,-10-24-1,0 1 1,1-2 0,1 1 0,-1-2-1,2 1 1,0-2 0,0 1-1,1-2 1,0 1 0,1-2 0,0 0-1,0 0 1,1-2 0,-1 0 0,2 0-1,-1-1 1,25 4 0,5-3 46,1-1 0,0-2 0,0-2 0,0-2 0,65-11 0,228-55 277,-319 63-310,508-126 370,224-49-356,-683 165-43,567-139-128,-550 126 178,-1-4 0,-1-4 0,-2-3-1,-2-4 1,87-59 0,-57 17 103,-98 74-85,0-2 0,-1 1 0,0-1-1,-1-1 1,0 0 0,9-16 0,-17 26-39,-1 1 0,1-1 0,-1 1-1,0-1 1,0 1 0,0-1 0,0 0 0,0 0 0,-1 1 0,1-1 0,-1 0 0,0 0 0,1 0-1,-1 0 1,-1 0 0,1 1 0,0-1 0,-1 0 0,1 0 0,-1 0 0,0 1 0,0-1-1,0 0 1,0 1 0,-1-1 0,1 1 0,-1-1 0,1 1 0,-1 0 0,0-1 0,0 1-1,0 0 1,0 0 0,0 1 0,-1-1 0,1 0 0,-4-1 0,-7-4-51,0 1 1,-1 0-1,0 1 0,0 1 1,-27-6-1,-126-22-612,112 24 372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0:14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184 274 14915,'-16'-11'1313,"-28"-19"347,41 28-1521,0 1 1,0-1-1,0 1 1,0 0 0,0 0-1,0 0 1,0 0-1,0 1 1,-1-1-1,1 1 1,0 0-1,-6 0 1,6 1-72,1 0 1,0 0 0,0 0 0,-1 0 0,1 1 0,0-1 0,0 0 0,0 1 0,1 0 0,-1-1 0,0 1 0,0 0 0,1 0 0,0 0 0,-1 0 0,1 0 0,0 1 0,-2 3 0,-15 45 605,11-27-517,2 0 1,1 1-1,0-1 0,2 1 1,1 0-1,2 28 0,0-41-138,0-1-1,1 0 1,1 0-1,0 0 1,0 0-1,1 0 1,0-1-1,1 1 1,0-1-1,1 0 1,0-1 0,0 1-1,1-1 1,0-1-1,15 14 1,-11-12-9,0-1 1,1-1 0,0 0 0,1-1 0,0 0 0,0 0 0,0-2 0,1 0 0,-1 0 0,2-1-1,21 3 1,-24-6 43,1 0-1,0 0 0,-1-2 0,1 0 0,0 0 0,-1-1 0,1 0 1,-1-1-1,0-1 0,0 0 0,0-1 0,0 0 0,16-10 0,-6 1 110,0-2-1,-2 0 0,1-1 0,-2-1 1,0-1-1,16-23 0,-12 12 121,-1-2 1,-2 0-1,26-55 0,-38 71-172,-2-1 0,0 1-1,-1-1 1,-1 0 0,0 0 0,1-25 0,-4 33-76,-1-1 1,0 1 0,-1 0 0,0 0 0,0-1 0,-1 1 0,0 0 0,-1 0 0,0 0 0,0 1 0,-1-1 0,0 1 0,-9-13 0,7 11-37,-1 1 1,-1-1-1,0 2 0,0-1 1,-1 1-1,0 0 0,0 1 1,0 0-1,-1 1 0,-1 0 1,1 0-1,-1 1 0,1 0 1,-1 1-1,-1 0 0,1 1 1,-1 1-1,1-1 0,-1 2 1,0-1-1,1 2 0,-1 0 1,0 0-1,0 1 0,0 0 1,1 1-1,-1 1 0,1 0 1,-14 5-1,10-2-146,1 1 0,0 0-1,1 1 1,-1 0 0,-21 20 0,8-3-354,-32 37-1,36-35 171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0:27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27 393 13827,'-3'1'215,"-17"2"1105,16-2-440,13 0 84,59-5 1030,105-20 0,-79 9-1398,393-46 633,276-42-1135,-298 15-43,-90 15 154,-331 65-159,0 1 0,0 3 0,64 1 0,-104 4-36,-2-2-9,0 1 1,0 1-1,0-1 0,1 0 0,-1 0 1,0 1-1,0-1 0,0 1 1,0 0-1,0 0 0,0-1 0,0 1 1,2 2-1,-4-3-1,0 0 0,0 0 0,0 1 0,0-1 0,0 0 0,0 0 0,0 0 0,0 1-1,0-1 1,0 0 0,0 0 0,0 0 0,0 0 0,0 1 0,0-1 0,0 0 0,0 0 0,0 0 0,0 0 0,0 1 0,-1-1 0,1 0 0,0 0 0,0 0-1,0 0 1,0 0 0,0 1 0,0-1 0,-1 0 0,1 0 0,0 0 0,0 0 0,0 0 0,0 0 0,0 0 0,-1 0 0,1 0 0,0 0 0,0 0 0,0 0-1,-1 0 1,1 0 0,0 0 0,0 0 0,0 0 0,-10 3-15,9-2 14,-22 2-269,-1 0 1,1-1-1,-1-2 0,-45-4 0,54 3-185,2 0-13,0-1 0,0 0 0,0-1 1,-22-8-1,12 1-259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0:38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45 448 13659,'-45'1'1726,"55"-6"-413,12-3-611,50-6 95,1 3 1,0 3 0,76 2 0,224 20-307,-76 0-370,68-14-384,0-15 1,542-94-1,-886 105 108,0-1 1,22-8-1,-32 6-79,-13 2-26,-19-1-84,19 6 338,-86-12-1133,-134 1 0,96 8 479,-444 11-535,390 0 1234,-662 79 2530,810-82-2368,-19 3 269,1 1 0,-54 18 0,91-19-280,22-5-81,22-2-49,488-54 17,-394 37-78,713-105-434,-15-59-1333,-803 175 1704,-8 2 1,-1 0-1,0 0 1,16-8 0,-26 8 4,-8 3-12,-102 3-187,47 0 236,-25 0-40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1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13787,'3'6'1928,"6"2"-743,-5-1-417,9 2 1688,-2 0-935,9-2-345,0 0-120,5 0-392,-1-1-168,-2 1-464,-1-1-288,-4 1-856,-2 0 984,-10-1-192,0-1-104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4:2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101 157 11538,'1'-1'173,"-1"0"-1,1 0 0,-1 0 0,1 0 0,-1 0 0,1 1 0,0-1 0,0 0 0,-1 0 0,1 0 0,0 1 0,0-1 0,0 0 0,0 1 0,0-1 0,0 1 0,0-1 1,0 1-1,0-1 0,0 1 0,0 0 0,0-1 0,2 1 0,28-7 54,-30 7-190,81-10 88,-56 8 5,0-1 1,-1-1-1,36-10 1,57-27 439,-82 31-493,-66-8 1008,13 12-979,0 0-1,0 1 0,0 0 0,-1 2 1,1 0-1,-1 1 0,0 1 1,0 0-1,-25 3 0,-13 5 389,-89 22 1,141-28-466,-13 3 297,0-1 1,0-1-1,-24 0 1,40-2-235,7 0-200,13 3-263,-9 0 169,6 1-211,0 1 1,0 1-1,-1 0 1,0 1-1,0 1 1,17 11-1,-17-7 117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1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 6137,'-14'6'611,"13"-5"-452,0 0 0,0-1 0,0 1 0,0 0 1,0-1-1,0 1 0,-1-1 0,1 1 0,0-1 0,0 0 0,0 1 0,-1-1 1,1 0-1,0 0 0,-1 0 0,1 0 0,0 0 0,0 0 0,-1 0 0,1 0 0,0-1 1,0 1-1,-1 0 0,1-1 0,0 1 0,0-1 0,0 1 0,-2-2 0,0-5 1268,1 1-766,1 12-45,-14 2 2236,15-7-2818,0-1 0,0 0 0,0 1 0,0-1 0,0 0 0,0 1 0,0-1 0,0 0 0,1 1 0,-1-1 0,0 0 0,0 1 0,0-1-1,0 0 1,1 0 0,-1 1 0,0-1 0,0 0 0,1 0 0,-1 1 0,0-1 0,0 0 0,1 0 0,-1 1 0,0-1 0,0 0 0,1 0 0,-1 0 0,0 0-1,1 0 1,-1 0 0,19 5 885,16-3 498,7-6 158,-25 1-1280,0 1 0,0 1 0,21 2 1,11 5-128,-20-2-101,0-2 0,35 0 0,-31-2 32,0 1 1,43 8-1,-71-8-101,45 6 18,0-2 0,92-3 0,-137-2-16,-1-1-1,1 0 0,-1 0 1,0 0-1,1-1 1,5-2-1,-9 3 16,-4-5-2566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5:2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14179,'68'-6'5424,"-7"0"-4695,100 5 349,28-2-846,-78-1-163,-54 3 183,85-13 0,-113 6-57,-23 6-460,0 0 0,0 0 0,0 1 0,0 0 0,7-1 0,-12 2 248,-1 0 0,0-1 0,0 1-1,0 0 1,1 0 0,-1 0 0,0-1-1,0 1 1,0 0 0,1 0 0,-1-1-1,0 1 1,0 0 0,0-1 0,0 1-1,0 0 1,0 0 0,0-1 0,1 1-1,-1 0 1,0-1 0,0 1 0,0 0-1,0-1 1,0 1 0,0 0 0,-1 0-1,1-1 1,0 1 0,0-1 0,0-2-93,0-15-318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1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78 114 13683,'16'-86'5598,"-10"59"-801,-29 115-3320,4-18-1275,3 1-1,-8 79 0,23-146-199,1 0 1,0 0 0,0 0-1,0 0 1,0 0-1,1 0 1,0 0 0,-1 0-1,3 4 1,-3-7-4,1 0 1,0 0-1,-1 0 1,1 0-1,0 0 1,0 0-1,-1 0 1,1-1-1,0 1 1,0 0-1,0 0 1,0-1-1,0 1 1,0-1-1,0 1 1,0-1-1,0 1 1,0-1-1,0 0 1,1 1-1,-1-1 1,0 0-1,0 0 1,0 0-1,0 0 1,1 0-1,-1 0 1,0 0-1,0 0 0,0-1 1,0 1-1,0 0 1,1-1-1,0 0 1,15-5-46,0-1 0,-1 0 0,21-13 0,-22 11-19,0 1 0,1 0 0,31-9 0,-46 16 58,0 0 0,1 1 0,-1-1 1,1 1-1,-1 0 0,1-1 0,-1 1 1,1 0-1,0 0 0,-1 0 0,1 0 0,-1 0 1,1 0-1,-1 1 0,1-1 0,-1 1 1,1-1-1,-1 1 0,1-1 0,-1 1 0,1 0 1,-1-1-1,0 1 0,0 0 0,1 0 1,-1 0-1,0 0 0,0 0 0,0 0 0,0 1 1,0-1-1,0 0 0,0 0 0,0 1 1,-1-1-1,1 1 0,-1-1 0,1 1 0,-1-1 1,1 1-1,-1-1 0,0 1 0,1-1 1,-1 1-1,0-1 0,0 4 0,0 1-4,-1 1-1,1 0 1,-1 0-1,-1 0 1,1 0-1,-1 0 1,0-1-1,0 1 1,-5 8-1,-1-1 46,-1 1-1,-1-1 1,0-1-1,-1 0 1,-17 16-1,23-24-10,0 0-1,0-1 1,-1 0-1,0 0 1,0 0-1,0 0 0,0-1 1,-1 0-1,1-1 1,-1 1-1,0-1 1,0-1-1,0 1 1,0-1-1,-10 0 1,14-1-90,0 0 1,0 0-1,0-1 1,0 1 0,0-1-1,0 0 1,0 0-1,0 0 1,0-1 0,0 1-1,1-1 1,-1 1-1,1-1 1,-1 0 0,1 0-1,0 0 1,-1 0-1,1 0 1,-2-4 0,0 0-73,1 1 1,0-1-1,0 1 1,1-1-1,-1 0 1,1 0 0,1 0-1,-3-10 1,1-11-405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1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15011,'8'13'912,"-1"1"0,0 0-1,-2 0 1,1 1 0,-2 0 0,0 0-1,-1 0 1,3 26 0,-5-21-577,-1 0 0,-1 0 1,-1 0-1,0 0 0,-2 0 0,-6 21 1,-1-9-289,-1 0 0,-1-1 1,-2 0-1,-1-1 1,-2-1-1,-1-1 0,-34 41 1,1-14 129,37-44-195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1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 16548,'1'-1'62,"-1"1"1,1 0 0,-1 0 0,1 0-1,-1-1 1,1 1 0,-1 0 0,1 0 0,-1 0-1,1 0 1,-1 0 0,1 0 0,-1 0 0,1 0-1,-1 0 1,1 0 0,0 1 0,-1-1 0,1 0-1,-1 0 1,1 0 0,-1 1 0,0-1-1,1 0 1,-1 0 0,1 1 0,-1-1 0,1 0-1,-1 1 1,0-1 0,1 1 0,-1-1 0,0 1-1,1-1 1,-1 0 0,0 1 0,0-1 0,1 1-1,-1-1 1,0 1 0,0-1 0,0 1-1,0-1 1,0 1 0,0 0 0,0-1 0,0 1-1,0-1 1,0 1 0,0-1 0,0 1 0,0-1-1,0 1 1,0-1 0,0 1 0,-1-1 0,1 2-1,-17 38 1246,11-29-840,-73 148 1119,-164 240 0,237-394-1919,7-10-59,58-108-2789,-21 43 1694,146-263-3395,-178 324 4859,-4 4 52,0 1 1,1 0-1,0-1 1,0 1-1,0 1 0,0-1 1,1 0-1,-1 1 1,8-6-1,-11 9-14,0 0 0,0 0 0,1 0 0,-1 0 0,0-1 0,0 1 0,1 0 0,-1 0 0,0 0 0,0 0 0,1 0 0,-1 0 0,0 0 0,0 0 0,1 0 0,-1 0 0,0 0 0,1 0 0,-1 0 0,0 0 0,0 0 0,1 0 0,-1 0 0,0 0-1,0 0 1,1 0 0,-1 0 0,0 1 0,0-1 0,1 0 0,-1 0 0,0 0 0,0 0 0,0 1 0,1-1 0,-1 0 0,0 0 0,3 14 469,-4 19 317,1-31-718,-11 86 1820,-4 68 758,14-138-2439,2 0-1,1 0 0,0 0 1,1 0-1,1-1 0,11 32 1,-11-39-273,-2-7-84,-1 0-1,1 1 1,-1-1-1,0 0 1,0 1 0,0-1-1,0 1 1,0-1-1,-1 1 1,0-1 0,1 1-1,-1-1 1,-1 1-1,1 3 1,-1-6 41,1 0 1,-1-1 0,0 1-1,1 0 1,-1-1-1,0 1 1,1-1-1,-1 1 1,0-1-1,0 0 1,1 1 0,-1-1-1,0 0 1,0 1-1,0-1 1,0 0-1,1 0 1,-1 0 0,0 0-1,0 1 1,0-1-1,0-1 1,0 1-1,1 0 1,-1 0-1,0 0 1,0 0 0,0 0-1,-1-1 1,-26-9-1557,19 6 1434,0-1-1,0 0 1,1-1 0,0 1 0,0-2 0,1 1 0,-8-9 0,11 11 376,0 0 0,0 0 1,1-1-1,0 1 0,0-1 0,0 0 0,1 0 1,-1 0-1,1 0 0,0 0 0,1-1 0,-1 1 1,1-1-1,-1-5 0,3 7-8,-1 1 0,0 0 1,1 0-1,0 0 0,0 0 0,0 0 0,0 0 1,0 0-1,1 1 0,-1-1 0,1 0 0,-1 1 0,1-1 1,0 1-1,0-1 0,1 1 0,-1 0 0,0 0 0,1 0 1,-1 0-1,1 0 0,0 1 0,-1-1 0,4-1 1,4-1 155,0-1 1,0 2 0,0-1-1,1 1 1,19-3 0,-13 4-182,1 0 1,-1 2-1,1-1 0,-1 2 1,0 1-1,35 6 0,-47-6-135,1 0 0,0 0 0,-1 0 0,1 1 0,-1 0 0,0 0 0,0 0 0,0 1 0,0 0 0,5 5 0,-6-6-1,-2 1 0,1 0 0,0 0 0,-1 0 0,0 0 0,0 0 0,0 0 0,0 1 0,-1-1 0,1 1 0,-1-1 0,-1 1 0,1-1 0,0 1 0,-1 4 0,0-2 44,0 0 0,0-1 0,0 1 0,-1-1 0,0 1 0,0-1 0,-1 1 0,0-1 0,0 0-1,-1 0 1,1 0 0,-6 8 0,9-32 608,3-8-541,-1 1 1,0-1-1,-3 1 0,0-1 0,-3-26 0,2 52-105,1-1 1,0 1-1,0-1 0,0 1 1,0-1-1,-1 1 0,1-1 1,0 1-1,0-1 0,0 0 1,0 1-1,0-1 0,1 1 1,-1-1-1,0 1 0,0-1 1,0 1-1,0-1 0,0 1 0,1-1 1,-1 1-1,1-2 0,8 8-56,1 2 44,-4-5 9,0 0 0,0 0 0,0-1 0,0 0 0,0 0 0,0-1 0,0 1 0,0-1 0,1-1-1,-1 1 1,1-1 0,-1 0 0,0-1 0,1 1 0,-1-1 0,0 0 0,8-3 0,0-1-22,0 1 0,0-2 0,-1 0 0,0-1 0,-1 0 0,20-14 0,-14 7-17,-1 0 0,-1-1-1,0-1 1,-1 0-1,0-1 1,-2-1-1,0 0 1,-1-1 0,-1 0-1,0-1 1,-2 0-1,8-23 1,-16 39 31,0 0 0,0 0 0,-1 0 0,1-1 0,-1 1 0,0 0 0,0 0-1,0 0 1,0 0 0,-3-8 0,3 12 10,0-1 0,0 0 0,-1 1 0,1-1 0,0 0 0,-1 1 0,1-1-1,-1 0 1,1 1 0,-1-1 0,1 0 0,-1 1 0,1-1 0,-1 1 0,0-1 0,1 1 0,-1 0-1,1-1 1,-1 1 0,0 0 0,0-1 0,1 1 0,-2 0 0,0 0 0,1 0 0,-1 0 0,0 0 0,0 0 0,1 0 1,-1 1-1,0-1 0,1 1 0,-1 0 0,0-1 0,1 1 0,-1 0 0,1 0 0,-3 2 1,-4 3 31,1 0 0,-1 1 0,2 0 0,-1 0 1,1 1-1,0 0 0,0 0 0,1 0 0,0 1 1,-5 13-1,3-5 52,1-1 1,1 1 0,0 0-1,1 0 1,-1 19-1,3-17-61,2 0-1,0-1 1,1 1-1,1 0 1,0-1-1,2 0 1,0 1-1,1-1 1,1 0-1,0-1 1,2 0-1,18 33 1,-24-47-19,0 0 0,0 0 0,0-1 0,1 1 0,-1-1 0,1 1 0,-1-1 0,1 0 0,0 0 0,0 0 0,0 0 0,0 0 0,0-1 0,1 1 0,-1-1 1,0 0-1,1 0 0,-1 0 0,1 0 0,-1-1 0,1 1 0,-1-1 0,1 0 0,-1 0 0,6-1 0,-4 0 4,0-1-1,1 1 1,-1-1-1,0 0 1,0-1-1,-1 1 1,1-1-1,0 0 1,-1 0-1,0 0 1,1-1-1,-1 1 1,-1-1-1,1 0 1,0 0-1,3-6 1,-4 4 1,1 1 0,-2-1 0,1 0 0,0 1 0,-1-1 0,0 0 1,-1 0-1,1-1 0,-1 1 0,0 0 0,-1 0 0,1-1 0,-1 1 0,-1 0 0,1-1 1,-1 1-1,0 0 0,0-1 0,-1 1 0,0 0 0,0 0 0,0 0 0,-6-9 0,7 14-6,1 0-1,-1 0 1,0 0-1,0 0 1,1 0-1,-1 0 1,0 0-1,0 0 1,0 1-1,0-1 1,0 0-1,0 1 1,-3-2-1,4 2 1,0 0-1,-1 0 1,1 0-1,0 0 1,-1 0-1,1 0 1,-1 0-1,1 0 1,0 0-1,0 0 1,-1 0-1,1 0 1,0 0-1,-1 1 0,1-1 1,0 0-1,-1 0 1,1 0-1,0 1 1,0-1-1,-1 0 1,1 0-1,0 0 1,0 1-1,-1-1 1,1 0-1,0 1 1,0-1-1,0 0 0,0 0 1,-1 1-1,1 1 1,-1 0-1,1-1 0,0 1 0,-1 0 1,1 0-1,0-1 0,0 1 0,0 0 0,1-1 1,-1 1-1,0 0 0,0 0 0,1-1 1,-1 1-1,1 0 0,0-1 0,-1 1 1,2 1-1,0 0 0,0 1 0,1-1 0,-1 0 1,1 0-1,-1-1 0,1 1 0,0 0 1,0-1-1,0 0 0,0 0 0,1 0 1,-1 0-1,0 0 0,1 0 0,0-1 0,3 1 1,-2-1-2,1 0-1,-1 0 1,1-1 0,-1 0 0,0 0 0,1 0 0,-1-1 0,1 0-1,-1 0 1,8-2 0,-3-1-1,0 0 0,1 0 0,-1-2 0,-1 1 0,1-1 0,-1 0 0,0-1 0,0 0 0,-1 0 0,11-13 0,-15 16 1,0 0-1,-1-1 1,0 1-1,1-1 1,-2 0-1,1 1 1,0-1-1,-1 0 1,0-1-1,2-8 0,-4 13 2,1 1 0,-1 0-1,0-1 1,0 1 0,0 0-1,0-1 1,0 1-1,0 0 1,0-1 0,0 1-1,0 0 1,0-1-1,-1 1 1,1 0 0,0 0-1,0-1 1,0 1 0,0 0-1,0-1 1,0 1-1,-1 0 1,1 0 0,0-1-1,0 1 1,0 0-1,-1 0 1,1-1 0,0 1-1,0 0 1,-1 0 0,1 0-1,0 0 1,-1-1-1,1 1 1,0 0 0,0 0-1,-1 0 1,1 0-1,0 0 1,-1 0 0,1 0-1,0 0 1,-1 0 0,1 0-1,0 0 1,-1 0-1,1 0 1,0 0 0,-1 0-1,1 0 1,0 0-1,0 0 1,-1 1 0,-15 7-35,8 0 51,0 1 1,1 0 0,0 0-1,0 0 1,1 1 0,1 0-1,-1 0 1,1 1 0,1-1-1,0 1 1,-4 20 0,7-29-6,1 1 1,-1 0 0,1-1-1,0 1 1,-1 0-1,1-1 1,1 1 0,-1 0-1,0-1 1,1 1-1,-1 0 1,1-1-1,0 1 1,0-1 0,0 1-1,2 3 1,-2-4-3,1-1 1,-1 1-1,1-1 0,-1 1 1,1-1-1,0 1 0,0-1 1,0 0-1,0 0 1,0 0-1,0 0 0,0 0 1,0 0-1,0-1 0,0 1 1,3 0-1,1 0-2,1-1 0,-1 0 0,1 0-1,-1 0 1,1-1 0,-1 0 0,1 0-1,-1-1 1,0 0 0,0 0 0,0 0-1,8-4 1,-5 0-21,1 1 1,-2-1-1,1 0 0,-1-1 0,1 0 1,-2 0-1,1-1 0,-1 0 0,0 0 1,-1-1-1,0 0 0,-1 0 0,7-13 1,-30 55-212,14-21 246,1 0 0,0 0 0,1 0 0,0 1 0,0 12 0,1-23-16,1 0 1,1 1-1,-1-1 0,0 0 1,0 1-1,1-1 0,0 0 1,-1 1-1,1-1 0,0 0 1,0 0-1,0 0 0,0 0 1,3 3-1,-3-4-12,0 0 0,1 0 1,-1 0-1,1 0 0,-1 0 0,1 0 0,-1-1 0,1 1 1,-1-1-1,1 1 0,-1-1 0,1 0 0,0 1 1,-1-1-1,1 0 0,0 0 0,-1 0 0,1 0 1,0-1-1,-1 1 0,1 0 0,0-1 0,2 0 0,3-2-142,0 0 0,0 0 0,0-1-1,0 0 1,-1 0 0,0 0 0,1-1 0,-2 0-1,1 0 1,0 0 0,-1-1 0,0 0-1,-1 0 1,1 0 0,5-12 0,4-9-108,0 0 0,13-44 1,-4 2-395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1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16572,'-9'17'683,"1"0"0,0 1 0,1 0 0,1 0 0,1 0 0,0 1 0,2 0 0,0-1 0,-1 28 0,4-15-349,2-1 1,0 0 0,2 0-1,1 0 1,11 33-1,13 40-354,-47-128-385,-1 1 0,-24-23-1,15 20 129,19 19 168,0-1-1,0 0 1,-12-17-1,21 26 115,0 0-1,0 0 1,-1 0-1,1-1 1,0 1-1,0 0 1,0 0-1,0-1 1,0 1-1,0 0 1,0 0-1,0-1 1,0 1-1,0 0 1,0 0-1,0-1 1,0 1-1,0 0 1,0 0-1,0 0 1,0-1-1,0 1 1,0 0-1,0 0 1,0-1-1,0 1 1,1 0-1,-1 0 1,0 0-1,0-1 1,0 1-1,0 0 1,0 0-1,1 0 1,-1 0-1,0-1 0,0 1 1,0 0-1,1 0 1,-1 0-1,0 0 1,0 0-1,0 0 1,1-1-1,-1 1 1,0 0-1,0 0 1,1 0-1,-1 0 1,0 0-1,0 0 1,1 0-1,-1 0 1,0 0-1,0 0 1,1 0-1,-1 1 1,19-1 478,-15 1-370,18 1 250,1-1 1,0 0 0,-1-2 0,1-1 0,-1 0 0,37-10 0,-57 12-432,-1-1 1,0 1 0,1-1-1,-1 1 1,0-1 0,1 1-1,-1-1 1,0 0 0,0 0-1,0 1 1,1-1 0,-1 0-1,0 0 1,0 0 0,0 0-1,0-1 1,-1 1 0,1 0-1,0 0 1,0 0 0,0-3-1,-1 2-19,1 0-1,-1 1 0,-1-1 0,1 0 0,0 1 0,0-1 1,-1 0-1,1 0 0,-1 1 0,1-1 0,-1 1 1,0-1-1,0 1 0,1-1 0,-1 1 0,0-1 0,0 1 1,-2-2-1,-20-19-478,-10-4-183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1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16500,'11'1'2168,"8"-1"-1096,4-1-432,4-5 1529,2 2-977,-1-4-1224,-1 1 512,-5 2-360,4 2-176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1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16756,'-13'17'1389,"5"-8"-741,0 1 0,-10 17 0,17-25-617,0 0-1,0 0 0,0-1 0,0 1 1,1 0-1,-1 0 0,0 0 0,1 0 1,-1 0-1,1 0 0,0 1 1,0-1-1,0 0 0,0 0 0,0 0 1,0 0-1,0 0 0,1 0 0,-1 0 1,1 0-1,1 3 0,1-1-46,1-1-1,-1-1 1,1 1-1,-1 0 1,1-1-1,0 0 1,0 0-1,0 0 1,1 0 0,-1-1-1,0 0 1,8 2-1,11 4-40,-19-5 54,-1 0 0,1-1-1,0 1 1,-1 0 0,0 1 0,1-1-1,-1 0 1,0 1 0,0 0-1,0 0 1,-1 0 0,5 6 0,-6-8 16,-1 1 0,1 0 1,0 0-1,-1-1 1,0 1-1,1 0 1,-1 0-1,0-1 0,0 1 1,0 0-1,0 0 1,0 0-1,0-1 1,0 1-1,-1 0 0,1 0 1,-1 0-1,1-1 1,-1 1-1,0 0 1,0-1-1,1 1 0,-1-1 1,0 1-1,-1-1 1,1 1-1,0-1 1,0 0-1,-1 1 0,0 0 1,-4 3 110,1-1 1,-1 0-1,0 0 1,0 0-1,0 0 1,0-1-1,0 0 1,-1-1-1,0 1 1,1-1-1,-1 0 0,0-1 1,0 0-1,0 0 1,0 0-1,0-1 1,-12-1-1,5-3 156,1-7 43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2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18852,'-11'22'838,"1"2"-1,1-1 1,1 1 0,1 1 0,2-1-1,-5 34 1,10-57-804,0 0 0,0 1 0,0-1 0,0 0 0,0 0 0,0 1 0,0-1 0,0 0 0,0 1 0,0-1 0,1 0 0,-1 0-1,1 1 1,-1-1 0,1 0 0,-1 0 0,1 0 0,1 2 0,-1-2-12,-1-1 0,1 0-1,0 0 1,-1 1 0,1-1 0,0 0-1,-1 0 1,1 0 0,0 0 0,-1 0-1,1 0 1,0 0 0,0 0 0,-1 0-1,1 0 1,0 0 0,-1-1 0,1 1-1,0 0 1,-1 0 0,1-1 0,0 1-1,-1 0 1,1-1 0,8-5 146,-2 0 1,1 0-1,12-13 1,-13 12-106,8-7 97,9-11 85,2 2 0,0 1 0,49-31 0,-72 51-230,0 1 0,1-1 0,-1 0 1,1 1-1,-1 0 0,1 0 0,0 0 0,-1 0 0,6 1 1,-8 0-13,0 0 1,0 0 0,0 0 0,0 0-1,0 0 1,0 1 0,0-1 0,0 0-1,0 1 1,0-1 0,0 1 0,0-1-1,-1 1 1,1 0 0,0-1 0,0 1-1,0 0 1,-1-1 0,1 1 0,0 0-1,-1 0 1,1 0 0,-1 0 0,1-1 0,-1 1-1,1 0 1,-1 0 0,0 0 0,1 0-1,-1 0 1,0 0 0,0 0 0,0 0-1,0 0 1,0 0 0,0 2 0,-3 115-490,3-118 443,0 1-1,0-1 0,0 1 1,0-1-1,0 1 1,0-1-1,0 1 0,0-1 1,0 1-1,0-1 1,0 1-1,1-1 0,-1 1 1,0-1-1,0 1 1,1-1-1,-1 1 1,0-1-1,1 0 0,-1 1 1,0-1-1,1 0 1,-1 1-1,0-1 0,1 0 1,-1 1-1,1-1 1,-1 0-1,1 0 0,-1 1 1,1-1-1,-1 0 1,1 0-1,1 0-118,0 0 1,-1 0-1,1 0 0,-1-1 0,1 1 1,0 0-1,-1-1 0,1 1 1,-1-1-1,3-1 0,34-23-3970,-28 15 3233,0 1 1,15-19-1,-1-2-580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1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24 16420,'18'-15'2106,"-7"7"1477,-29 24-1708,-11 12-1511,-33 39 0,50-52-336,0 1 0,2 0 0,-1 0 0,-13 33 0,22-43-58,0 0 0,0 1-1,1-1 1,0 0 0,0 1 0,0 0 0,1-1 0,0 1 0,0-1-1,1 1 1,2 12 0,-3-17-40,1 0 0,-1 0 0,1 0-1,0 0 1,0 0 0,0 0 0,0 0 0,0 0-1,0 0 1,0 0 0,1 0 0,-1-1 0,1 1 0,-1-1-1,1 1 1,0-1 0,-1 1 0,1-1 0,0 0-1,0 0 1,0 0 0,0 0 0,0 0 0,0-1 0,0 1-1,1 0 1,-1-1 0,0 0 0,0 1 0,0-1 0,0 0-1,1 0 1,-1 0 0,0-1 0,0 1 0,0 0-1,4-2 1,17-6-532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2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17316,'-1'3'342,"0"-1"1,0 1 0,0-1 0,0 0 0,0 0-1,0 0 1,-1 0 0,1 0 0,-1 0 0,-2 3-1,-5 5 591,-45 85 1909,49-84-2796,0 1-1,0 0 1,1 0 0,1 0 0,0 0 0,-2 20-1,5-31-43,0 0-1,0 0 0,-1 0 0,1 1 0,0-1 0,0 0 0,0 0 0,1 0 1,-1 0-1,0 0 0,0 0 0,1 0 0,-1 0 0,0 0 0,1 0 0,-1 0 1,1 0-1,-1 0 0,1 0 0,0-1 0,-1 1 0,2 1 0,-1-2 0,0 0 0,-1 1-1,1-1 1,0 0-1,0 0 1,0 0 0,0 1-1,0-1 1,0 0-1,0 0 1,0-1 0,0 1-1,-1 0 1,1 0 0,0 0-1,0-1 1,0 1-1,0 0 1,1-1 0,4-2 11,-1 0 0,1-1 1,-1 0-1,0 1 0,8-9 0,3-7 150,0 1 0,-2-2 0,0 0-1,-1-1 1,-1 0 0,14-36 0,-24 49 246,-9 21-280,-12 25-62,14-28-143,0 1-1,1-1 0,0 1 1,1 0-1,0 1 0,0-1 1,0 15-1,3-25 39,0-1 0,-1 1 1,1-1-1,0 1 0,0-1 0,0 1 1,0-1-1,0 1 0,0-1 0,0 1 1,1-1-1,-1 1 0,0-1 0,0 1 0,0-1 1,0 1-1,1-1 0,-1 1 0,0-1 1,0 0-1,1 1 0,-1-1 0,0 1 0,1-1 1,-1 0-1,0 1 0,1-1 0,-1 0 1,1 1-1,-1-1 0,0 0 0,1 0 1,-1 1-1,1-1 0,-1 0 0,1 0 0,-1 0 1,1 0-1,-1 0 0,1 1 0,-1-1 1,1 0-1,-1 0 0,1 0 0,-1-1 1,1 1-1,-1 0 0,1 0 0,-1 0 0,1 0 1,-1 0-1,1 0 0,-1-1 0,1 1 1,-1 0-1,29-19-2036,-14 6 1213,21-23-1,-5 0-73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2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180 175 13059,'-66'79'4271,"0"1"-1052,59-70-2892,0 0-1,1 0 1,0 1 0,1 0 0,1 0 0,-6 16 0,10-25-279,-1 0-1,1 0 1,-1 0 0,1 0-1,-1 0 1,1 0 0,0 1-1,0-1 1,0 0 0,0 0-1,1 0 1,-1 0 0,1 0-1,-1 0 1,1 1-1,1 1 1,-1-3-36,0 0 0,0 0 0,0 0-1,0 0 1,0-1 0,0 1 0,0 0-1,0-1 1,0 1 0,1-1 0,-1 1 0,0-1-1,1 0 1,-1 1 0,0-1 0,1 0 0,-1 0-1,0 0 1,0 0 0,1 0 0,-1 0-1,0-1 1,1 1 0,-1 0 0,0-1 0,1 1-1,0-1 1,9-2-7,-1-1 1,0-1-1,0 0 0,0 0 0,0 0 1,-1-2-1,0 1 0,13-12 0,61-67 36,-77 78-34,99-121 83,-94 112-76,-1 0-1,0 0 1,-1-2 0,-1 1 0,-1-1 0,9-27 0,-16 43-14,1 1 1,-1-1 0,0 1-1,1-1 1,-1 0 0,0 1-1,0-1 1,0 0 0,0 1-1,0-1 1,0 0 0,0 1-1,-1-1 1,1 0 0,-1 1-1,1-1 1,-1 1 0,0-1-1,1 1 1,-3-3 0,2 3 1,0 0 1,0 0 0,-1 0 0,1 1-1,0-1 1,-1 0 0,1 1-1,0-1 1,-1 1 0,1-1-1,-1 1 1,1 0 0,-1-1-1,1 1 1,-1 0 0,1 0-1,-4 1 1,-4 0 33,0 1 1,-1 0-1,1 0 0,0 1 0,-13 7 1,4-2 42,0 0 0,1 2 0,0 0 0,1 1 0,0 1 0,1 0 0,1 1 0,-1 0 0,-17 25 0,30-37-90,1 1 0,0 0 1,-1-1-1,1 1 0,0 0 0,0 0 0,1 0 0,-1 0 0,0 0 0,1 0 0,-1 0 0,1 1 0,0-1 0,-1 0 0,1 0 0,0 0 0,0 0 0,1 5 0,0-5-33,0 0 0,0 0 0,0-1 0,0 1 0,0 0 0,0 0-1,1-1 1,-1 1 0,1 0 0,-1-1 0,1 0 0,0 1 0,-1-1 0,1 0 0,3 2-1,6 2-194,1 0 0,-1-1 0,1-1-1,0 0 1,13 2 0,-21-4 201,9 1-84,-1 0 0,1 2 0,-1-1 0,0 2 0,1 0 0,16 9 0,-26-12 111,0 0 1,0 0 0,0 0-1,-1 0 1,1 1-1,-1-1 1,1 1 0,-1 0-1,0-1 1,0 1 0,0 0-1,-1 0 1,1 0 0,-1 1-1,1-1 1,-1 0-1,0 0 1,0 1 0,-1-1-1,1 1 1,-1-1 0,1 1-1,-1-1 1,0 0-1,0 1 1,-1-1 0,1 1-1,-1-1 1,-1 4 0,-1 4-151,-1 0-1,-1 0 1,-5 10 0,6-14 111,-2 3-124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2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18516,'-71'206'5846,"-10"106"-3581,70-267-2070,-2 4-63,5-22-24,-5 28 0,15-46-89,5-15-42,9-19-85,-14 22 82,14-22-87,85-126-397,-84 129 453,0 1-1,1 1 1,2 1-1,34-27 1,-51 43 55,1 1 1,0 0 0,0-1 0,0 2-1,0-1 1,0 0 0,8 0 0,-12 1 0,1 1 1,0 0-1,0 0 0,0 0 1,-1 0-1,1 0 0,0 0 1,0 0-1,-1 0 1,1 0-1,0 1 0,0-1 1,-1 0-1,1 0 1,0 1-1,-1-1 0,1 0 1,0 1-1,-1-1 1,2 1-1,-2 0 0,1 0 1,-1 0-1,1 0 1,-1 0-1,0 0 1,0 0-1,1 0 0,-1 0 1,0 0-1,0 0 1,0 0-1,0 0 0,0 0 1,0 0-1,0 0 1,0 0-1,0 0 1,-1 0-1,1-1 0,-1 3 1,0 2 18,-1 1 0,0-1 0,-1 1 0,1-1 0,-1 0-1,0 0 1,0 0 0,-1-1 0,0 1 0,1-1 0,-1 0 0,-1 0 0,1 0 0,-1 0 0,-9 5 0,13-8-14,1-1 0,0 0 1,-1 0-1,1 0 0,-1 0 1,1 0-1,-1 0 0,1 0 1,-1 0-1,1 0 1,-1 0-1,1-1 0,-1 1 1,1 0-1,-1 0 0,1 0 1,0-1-1,-1 1 0,1 0 1,-1 0-1,1-1 0,0 1 1,-1 0-1,1-1 1,0 1-1,-1 0 0,1-1 1,0 1-1,0-1 0,-1 1 1,1 0-1,0-1 0,0 1 1,0-1-1,-1 1 0,1-1 1,0 1-1,0-1 1,0 1-1,0-1 0,0 1 1,0 0-1,0-2 0,-1-25 85,1 23-64,4-90 382,-4 94-401,0 0 1,0-1-1,0 1 0,0 0 1,0-1-1,0 1 0,0 0 1,0-1-1,0 1 1,1 0-1,-1-1 0,0 1 1,0 0-1,0-1 0,0 1 1,1 0-1,-1 0 1,0-1-1,0 1 0,1 0 1,-1 0-1,0-1 0,0 1 1,1 0-1,-1 0 1,0 0-1,1 0 0,-1-1 1,0 1-1,0 0 0,1 0 1,-1 0-1,0 0 1,1 0-1,-1 0 0,0 0 1,1 0-1,-1 0 0,1 0 1,-1 0-1,0 0 1,1 0-1,-1 0 0,1 0 1,17 8 82,-11-4-82,10 1-131,0 0-1,1-1 1,0-1 0,0 0 0,0-2 0,0 0 0,0-1 0,0 0 0,0-2 0,0 0 0,0-1 0,26-8 0,0-3-207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2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17500,'-25'18'1739,"7"-5"-160,-26 22 0,40-31-1266,0 0-1,0 1 1,0-1 0,1 1 0,-1-1 0,1 1-1,0 0 1,1 1 0,-1-1 0,-2 10 0,5-14-300,-1-1 0,1 1 0,0 0 0,0-1 1,0 1-1,0-1 0,0 1 0,0-1 0,0 1 1,0 0-1,0-1 0,0 1 0,0-1 0,0 1 1,0-1-1,1 1 0,-1-1 0,0 1 1,0 0-1,1-1 0,-1 1 0,0-1 0,1 0 1,-1 1-1,0-1 0,1 1 0,-1-1 0,1 1 1,0-1-1,0 1-17,1 0 0,-1-1 0,1 1 0,-1-1 0,1 1 0,-1-1 0,1 0 0,0 0-1,-1 0 1,4 0 0,1 0-92,1-1-1,-1 0 1,0-1-1,11-3 1,-8 1-74,0-2 1,-1 1 0,1-1-1,-1 0 1,-1-1 0,1 0-1,-1 0 1,0 0 0,-1-1-1,0 0 1,0-1-1,-1 1 1,0-1 0,0 0-1,4-13 1,-9 14-183,-7 14 306,-8 14 221,4-3 95,2-2 114,-1 1 1,2-1-1,0 1 0,1 1 0,-9 30 0,16-47-367,-1 1-1,1-1 1,0 1-1,0 0 0,0-1 1,0 1-1,0-1 0,0 1 1,0 0-1,0-1 1,0 1-1,0-1 0,0 1 1,0 0-1,0-1 1,0 1-1,1-1 0,-1 1 1,0 0-1,0-1 0,1 1 1,8-2-422,11-17-1235,2-17 701,-11 13 322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2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18428,'-10'6'503,"0"0"-1,0 1 1,1 0-1,0 0 1,0 1 0,0 0-1,1 1 1,-8 11-1,2 0 135,0 1 0,-19 39-1,31-57-615,1-1-1,0 1 0,0-1 1,0 1-1,0 0 0,0 0 1,0-1-1,1 1 0,-1 0 1,1 0-1,0 5 0,0-8-29,0 1 0,0-1-1,0 0 1,1 1-1,-1-1 1,0 0 0,0 1-1,0-1 1,1 0 0,-1 1-1,0-1 1,0 0 0,1 0-1,-1 1 1,0-1-1,1 0 1,-1 0 0,0 0-1,1 1 1,-1-1 0,0 0-1,1 0 1,-1 0 0,1 0-1,-1 0 1,0 0 0,1 0-1,-1 0 1,1 0-1,21-6-547,-15 3 294,0 0 0,0 1 0,1-1 1,-1 1-1,1 1 0,-1-1 0,14 1 1,-19 1 195,1 0 1,-1 0-1,1 0 1,-1 0 0,0 1-1,1-1 1,-1 1-1,0 0 1,1 0 0,-1 0-1,0 0 1,0 0-1,0 0 1,0 0 0,0 1-1,0-1 1,0 1-1,0 0 1,-1-1 0,1 1-1,-1 0 1,1 0-1,-1 0 1,0 0 0,1 0-1,-1 0 1,0 0-1,1 4 1,-1 1 86,1 0 0,-1 1 0,0-1 0,-1 0 0,0 1 0,0-1 0,0 1 1,-1-1-1,0 0 0,-1 1 0,0-1 0,0 0 0,0 0 0,-6 11 0,-1 0 468,0 0 0,-1-1 0,-1 0 0,-17 19 0,24-30-340,-1 0 65,0 1 1,0-1 0,-1 0-1,1 0 1,-1-1-1,-1 1 1,1-1 0,-1-1-1,0 1 1,-11 4-1,17-8-215,0-1 0,0 0 0,1 1-1,-1-1 1,0 0 0,0 0 0,0 0-1,0 0 1,0 0 0,0 0-1,0 0 1,0 0 0,0 0 0,0 0-1,1-1 1,-1 1 0,0 0 0,0-1-1,0 1 1,0 0 0,0-1-1,1 1 1,-1-1 0,0 0 0,0 1-1,1-1 1,-1 1 0,0-2 0,0 0-48,-1 0 0,1-1 1,1 1-1,-1 0 0,0 0 1,0-1-1,1 1 0,0 0 0,-1-1 1,1 1-1,0-3 0,0-4-177,1 0 0,0 0 0,0 0-1,1 1 1,2-11 0,3 4 23,-1 0 1,2 1 0,0 0-1,0 0 1,1 1-1,1 0 1,0 0 0,1 1-1,14-12 1,16-11 292,66-42-1,-67 50 254,66-56-1,-95 69-320,-11 14-22,0 0 1,0-1 0,0 1 0,0 0-1,0 0 1,0 0 0,0 0-1,0 0 1,0 0 0,0-1 0,0 1-1,0 0 1,0 0 0,0 0 0,0 0-1,0 0 1,0 0 0,0-1-1,0 1 1,0 0 0,0 0 0,0 0-1,0 0 1,0 0 0,0 0-1,0 0 1,0-1 0,-1 1 0,1 0-1,0 0 1,0 0 0,0 0-1,0 0 1,0 0 0,0 0 0,0 0-1,0 0 1,-1 0 0,1-1 0,0 1-1,0 0 1,0 0 0,0 0-1,0 0 1,0 0 0,-1 0 0,1 0-1,0 0 1,0 0 0,0 0-1,-3 1 5,0-1-1,1 1 0,-1-1 1,1 1-1,-1 0 0,1 0 1,-1 0-1,-3 3 0,-6 3 111,0 1-1,1 0 1,0 1-1,0 0 1,1 0-1,1 1 1,-1 1-1,2-1 1,-13 20-1,20-28-88,1-1-1,-1 0 1,0 1 0,1-1 0,-1 1-1,1-1 1,-1 1 0,1-1-1,0 1 1,0-1 0,0 1-1,0 0 1,0-1 0,0 1 0,0-1-1,0 1 1,1-1 0,-1 1-1,0-1 1,2 3 0,-2-4-13,1 1-1,0 0 1,0 0 0,0 0 0,-1-1 0,1 1-1,0 0 1,0-1 0,0 1 0,0-1 0,0 1-1,0-1 1,1 1 0,-1-1 0,0 0 0,0 1-1,0-1 1,0 0 0,0 0 0,0 0 0,1 0-1,-1 0 1,0 0 0,0 0 0,0-1 0,3 1 0,14-6 7,0 1 0,0-2 0,-1 0 0,0-2 0,0 1 0,19-15 0,-16 10-2,1 2 1,42-19 0,-60 29-16,0 0 0,0 0 0,0 1 0,-1-1 0,1 0 0,0 1 0,0 0 0,0 0 0,0 0 0,0 0 0,4 1 0,-6-1 0,1 1 1,-1-1-1,0 1 0,0 0 0,0-1 0,0 1 0,0 0 1,0 0-1,0 0 0,0 0 0,0 0 0,0 0 0,-1 0 1,1 0-1,0 0 0,-1 0 0,1 0 0,-1 1 0,1-1 1,-1 0-1,1 0 0,-1 1 0,0-1 0,0 0 1,0 1-1,0 0 0,1 7 34,-1 1-1,0-1 1,-3 13 0,2-16-11,0 0-1,1 0 1,-1 0-1,1 0 1,0 1-1,1-1 1,-1 0 0,1 0-1,1-1 1,1 8-1,-2-11-23,0 0-1,0-1 0,0 1 1,0-1-1,1 1 0,-1-1 1,1 1-1,-1-1 0,1 0 0,-1 0 1,1 1-1,-1-1 0,1 0 1,0-1-1,0 1 0,0 0 1,-1 0-1,1-1 0,0 1 1,0-1-1,0 0 0,0 1 1,0-1-1,0 0 0,0 0 1,0 0-1,0-1 0,2 1 1,8-2-168,0 0 1,0-1 0,17-7 0,-9 3-259,-7 3 158,-9 3 76,1-1 1,0 0-1,0 1 0,1 0 1,-1 0-1,0 1 0,0-1 1,7 2-1,-12-1 157,0 0 0,1 0 0,-1 0 0,1 0-1,-1 0 1,0 0 0,0 0 0,1 1 0,-1-1 0,0 0 0,1 0 0,-1 1 0,0-1-1,0 0 1,1 0 0,-1 1 0,0-1 0,0 0 0,1 0 0,-1 1 0,0-1 0,0 0-1,0 1 1,0-1 0,0 0 0,0 1 0,1-1 0,-1 1 0,0-1 0,0 1 0,-3 14-573,-11 11-147,-17 10 385,18-18 238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2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21485,'-3'15'2296,"2"-4"-1560,2-11-568,6-1 1697,2-7-1561,2-2-48,5 2-216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4:2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19900,'0'10'1881,"0"-6"-1681,3-5 792,4-4-8,3-3-328,0-12-72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3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15075,'-2'1'292,"0"1"-1,0 0 1,0 0-1,1 0 1,-1 0 0,1 1-1,-1-1 1,1 0-1,-2 4 1,3-5-196,0 0 1,0-1-1,0 1 1,0 0-1,0 0 0,0 0 1,1 0-1,-1 0 1,0 0-1,0 0 1,1 0-1,-1-1 0,0 1 1,1 0-1,-1 0 1,1 0-1,-1-1 1,1 1-1,0 0 0,-1 0 1,1-1-1,-1 1 1,1-1-1,0 1 0,0-1 1,-1 1-1,1-1 1,0 1-1,0-1 1,0 1-1,1-1 1,7 4 313,0 0 1,0-1-1,0 0 1,1 0 0,-1-1-1,14 1 1,62 1 695,-15-1-771,-54-2-420,-10-1-252,-1 0 0,1 1 0,-1-1 1,1 1-1,0 1 0,-1-1 0,1 1 0,8 3 0,-14-5 317,0 0-1,0 0 0,0 0 0,1 0 0,-1 1 1,0-1-1,0 0 0,0 0 0,0 0 0,1 0 1,-1 0-1,0 0 0,0 0 0,0 0 0,0 0 1,0 1-1,1-1 0,-1 0 0,0 0 0,0 0 1,0 0-1,0 0 0,0 1 0,0-1 0,0 0 1,0 0-1,0 0 0,0 0 0,0 1 0,1-1 1,-1 0-1,0 0 0,0 0 0,0 1 0,0-1 1,0 0-1,-1 0 0,1 0 0,0 0 0,0 1 1,0-1-1,0 0 0,0 0 0,0 0 0,0 0 1,0 1-1,0-1 0,0 0 0,0 0 0,-1 0 1,1 0-1,0 0 0,0 1 0,0-1 0,0 0 1,-1 0-1,-4 4-833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3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14347,'-3'11'1792,"3"-2"-791,5-2-369,18-4 1232,2-1-560,12-4-335,7-1-145,4-1-344,-1-2-232,0 2-672,-2-5-464,-9-1 768,-6 5-152,-9-3-160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3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16420,'9'5'866,"1"-1"0,0-1 0,-1 0 0,1 0 0,0-1 1,1 0-1,17 1 0,20 4 46,-31-4-783,-1 2-1,0-1 1,0 2 0,-1 0-1,0 1 1,27 16 0,-38-21-128,-1 0 0,0 1 0,0-1 1,0 1-1,0 0 0,0 0 1,0 0-1,-1 0 0,1 0 0,-1 1 1,0-1-1,0 1 0,0 0 1,-1-1-1,1 1 0,-1 0 0,0 0 1,0 0-1,0 0 0,-1 0 1,1 0-1,-1 0 0,0 0 0,0 0 1,0 0-1,-1 0 0,0 0 1,1 0-1,-1 0 0,-1 0 0,1 0 1,0 0-1,-4 5 0,-3 6 8,0-1-1,-1 0 0,-1-1 0,0 0 0,-20 19 0,-67 55 97,56-52-84,-42 30-2319,51-41 1726,20-15 35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1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69 18356,'-4'7'400,"0"0"0,0 0 0,1 0 0,0 0 0,0 0 1,1 1-1,-2 11 0,-6 59 506,5-32-830,-8 48 34,26-171 174,41-125 0,-53 197-257,1 0 0,0 0-1,0 0 1,1 1 0,-1-1 0,1 1 0,0 0-1,0 0 1,0 0 0,1 0 0,-1 0 0,1 1-1,6-5 1,-6 6 6,-1 0 0,1 1 0,0-1 1,0 1-1,0 0 0,1 0 0,-1 0 0,0 0 0,0 1 0,0 0 0,1 0 0,-1 0 0,0 0 0,0 1 0,1 0 0,4 1 0,4 1 38,-1 1 0,17 6-1,-26-9-63,-1 0 0,1 0 0,-1 1-1,1-1 1,-1 0 0,1 1-1,-1 0 1,0-1 0,0 1-1,0 0 1,0 0 0,0 0-1,0 0 1,0 1 0,-1-1-1,1 0 1,1 5 0,-3-6 2,0 0 0,0 1 1,-1-1-1,1 0 0,0 1 0,0-1 1,-1 1-1,1-1 0,-1 0 1,1 0-1,-1 1 0,0-1 1,1 0-1,-1 0 0,0 0 1,0 0-1,0 0 0,0 0 1,0 0-1,0 0 0,0 0 0,0 0 1,0 0-1,-1-1 0,-1 2 1,-35 17 279,33-17-234,-4 2 17,-16 7 249,0-1-1,-34 8 1,58-18-356,1 1-1,-1-1 1,0 0 0,0 0-1,0 0 1,0 0 0,0 0 0,0 0-1,1 0 1,-1 0 0,0 0-1,0 0 1,0 0 0,0 0 0,0-1-1,1 1 1,-1 0 0,0-1-1,-1 0 1,2 1 15,0-1-1,0 1 0,-1-1 1,1 1-1,0-1 1,0 0-1,0 1 1,0-1-1,0 1 0,0-1 1,1 1-1,-1-1 1,0 1-1,0-1 0,0 1 1,0-1-1,1 1 1,-1-1-1,0 1 1,0-1-1,1 1 0,-1-1 1,0 1-1,1-1 1,-1 1-1,1 0 1,-1-1-1,0 1 0,1 0 1,-1-1-1,2 1 1,10-11-294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4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14691,'10'-21'2664,"-3"2"1970,-3 61-1494,-6 6-2466,0-2-312,6 70 0,-4-112-353,1 1 1,0-1-1,0 0 1,0 1-1,0-1 1,1 0-1,-1 0 1,4 5-1,-4-8-1,-1 0 0,1 0 0,0 0 0,0 0 0,0 0 0,0 0 0,0 0 0,0 0 0,1 0-1,-1 0 1,0-1 0,0 1 0,1 0 0,-1-1 0,0 1 0,1-1 0,-1 1 0,0-1 0,1 0 0,-1 0-1,1 0 1,-1 1 0,0-1 0,1 0 0,-1-1 0,1 1 0,-1 0 0,3-1 0,2-1 29,1-1-1,0 0 1,-1 0 0,0-1 0,1 0 0,-2 0-1,1 0 1,0-1 0,-1 1 0,7-9 0,7-7 180,20-31 0,-19 19-32,-17 25-148,1 0 1,0 0-1,1 0 0,-1 1 1,1-1-1,0 1 0,8-6 1,-13 11-37,0 1 1,1 0-1,-1 0 1,0 0-1,0 0 0,0 0 1,0 0-1,1 0 1,-1 0-1,0 0 1,0 0-1,0 0 1,0 0-1,1 0 1,-1 0-1,0 0 1,0 0-1,0 0 1,0 0-1,1 0 1,-1 0-1,0 0 0,0 0 1,0 0-1,0 0 1,1 0-1,-1 0 1,0 0-1,0 0 1,0 0-1,0 0 1,0 1-1,1-1 1,-1 0-1,0 0 1,0 0-1,0 0 0,0 0 1,0 0-1,0 1 1,0-1-1,0 0 1,1 0-1,-1 0 1,0 0-1,0 1 1,0-1-1,0 0 1,0 0-1,0 0 1,0 0-1,0 1 1,0-1-1,0 0 0,0 0 1,0 0-1,0 1 1,0-1-1,0 0 1,0 0-1,-1 0 1,1 0-1,0 1 1,0-1-1,0 0 1,-3 17-4,3-15 1,-5 25-23,0 0 0,2 0 0,1 27 0,2-53 24,0 0-1,0 0 1,0 0-1,0 0 1,0 0-1,0 0 1,0 0-1,1 0 0,-1 0 1,0 0-1,0 0 1,1 0-1,-1 0 1,1 0-1,-1-1 1,1 1-1,-1 0 1,1 0-1,0 0 0,-1-1 1,2 2-1,-1-2 3,0 0 0,0 1-1,0-1 1,-1 0 0,1 0-1,0 0 1,0 0 0,0 0-1,0 0 1,0 0 0,0 0-1,-1 0 1,1 0 0,0-1-1,0 1 1,0 0 0,0-1-1,-1 1 1,2-1-1,4-3 24,0 1 0,-1-1 0,1-1 0,8-8 0,12-15 239,31-46 0,3-3 196,-60 77-582,1-1 1,-1 1-1,1-1 1,0 0-1,-1 1 0,0-1 1,1 0-1,-1 0 1,1 1-1,-1-1 1,0 0-1,1 0 0,-1 0 1,0 1-1,0-1 1,0 0-1,0 0 0,0 0 1,0 0-1,0 0 1,0 1-1,0-1 1,0-1-1,-2-12-419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4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17388,'3'5'2080,"3"-2"-1288,7 0-224,4-3 1121,9 2-609,2-2-144,8 0-344,3 1-96,0 2-239,-1 1-145,-6-1-409,-4 1-367,-7 2-672,-10-6 1104,-17-7-864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4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16556,'12'8'2288,"4"-1"-1328,8 1-352,2-8 1433,8 0-833,2 0-168,3-3-504,-1 3-408,-3 0-872,-5 0 736,-6-3-176,-2-9-104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4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17748,'0'0'91,"0"1"1,1-1-1,-1 1 0,1-1 1,-1 0-1,0 1 0,1-1 1,-1 0-1,1 1 0,-1-1 1,1 0-1,-1 0 1,1 1-1,-1-1 0,1 0 1,-1 0-1,1 0 0,-1 0 1,1 0-1,-1 0 0,1 0 1,-1 0-1,1 0 1,-1 0-1,1 0 0,-1 0 1,1 0-1,0 0 0,-1 0 1,1 0-1,-1-1 1,1 1-1,21-9 605,-18 8-277,174-83 3128,-144 65-3053,-2-1 0,0-2 0,32-29 0,-51 42-111,-13 9-378,0 0 1,0 0-1,0 0 1,0 0-1,0 0 0,0 0 1,1 0-1,-1 0 1,0 0-1,0 0 1,0 0-1,0 0 0,0 0 1,0 0-1,0 0 1,1 0-1,-1 0 1,0 0-1,0 0 0,0 0 1,0 0-1,0 0 1,0 0-1,0 0 0,0 0 1,1 0-1,-1 0 1,0 0-1,0 0 1,0 1-1,0-1 0,0 0 1,0 0-1,0 0 1,0 0-1,0 0 1,0 0-1,0 0 0,0 0 1,0 0-1,0 1 1,0-1-1,1 0 1,-1 0-1,0 0 0,0 0 1,0 0-1,0 0 1,0 0-1,0 1 0,0-1 1,-7 23 242,3-14-264,-9 27 38,-20 62 149,30-87-230,0 0 0,1 1 1,0-1-1,1 1 1,1 0-1,0 15 1,0-26-134,0 0-1,0 0 1,0 0 0,1 0 0,-1 0 0,0 0 0,0 0 0,1 0 0,-1 0 0,0 0 0,1-1-1,-1 1 1,1 0 0,-1 0 0,1 0 0,-1-1 0,1 1 0,-1 0 0,1-1 0,0 1 0,0 0-1,1 0 1,-3-7-1547,-5-2 676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4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 15963,'-1'2'286,"-1"0"1,1-1-1,0 1 0,0 0 0,0 0 0,0 0 0,0-1 0,0 1 0,1 0 0,-1 0 0,0 3 0,7 2 1674,12-3-572,69-3 899,125-15 0,-49 2-2163,-152 11-45,-6 1-468,1 0 0,-1 0 0,1-1 0,-1 0 0,7-2 0,-11 2 269,1 1-1,0-1 0,-1 0 0,0 0 1,1 0-1,-1 0 0,1 0 0,-1 0 1,0 0-1,0 0 0,0 0 0,1-1 1,-1 1-1,-1-1 0,1 1 0,0-1 1,0 1-1,0-1 0,-1 1 0,2-4 1,2-13-823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4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15931,'2'1'4546,"2"11"-3306,7 92 1529,-3-19-1869,22 95 0,-31-180-873,1 1 1,0-1 0,0 1 0,1 0 0,-1-1 0,0 1 0,0-1 0,0 1 0,0 0-1,0-1 1,1 1 0,-1-1 0,0 1 0,1-1 0,-1 1 0,0-1 0,1 1-1,-1-1 1,0 1 0,1-1 0,-1 1 0,1-1 0,-1 0 0,1 1 0,0-1 0,6-11 410,3-29-38,-10 38-383,33-270 611,-20 140-620,-13 132-8,0 0 1,0-1-1,0 1 1,0 0-1,0-1 0,0 1 1,0 0-1,1-1 1,-1 1-1,0 0 0,0-1 1,0 1-1,1 0 0,-1-1 1,0 1-1,0 0 1,1 0-1,-1 0 0,0-1 1,1 1-1,-1 0 1,0 0-1,0 0 0,1-1 1,-1 1-1,0 0 0,1 0 1,-1 0-1,0 0 1,1 0-1,-1 0 0,1 0 1,-1 0-1,0 0 1,1 0-1,-1 0 0,0 0 1,1 0-1,-1 0 0,0 0 1,1 0-1,0 1 1,19 6-16,-9-2 6,9-1-1,-1 0-1,1-2 0,0 0 1,0-2-1,37-2 0,101-22-13,-145 22 28,373-75 7,-381 76-5,-1 0-6,-1 0 0,1 0 0,-1 1 0,1-1-1,0 1 1,-1 0 0,1 0 0,0 1-1,4 0 1,-8-1 0,0 0 1,1 1-1,-1-1 0,1 0 0,-1 1 0,0-1 1,1 0-1,-1 1 0,0-1 0,0 0 0,1 1 1,-1-1-1,0 0 0,0 1 0,1-1 1,-1 1-1,0-1 0,0 1 0,0-1 0,0 0 1,0 1-1,0-1 0,0 1 0,0-1 0,0 1 1,0-1-1,0 1 0,0-1 0,0 1 1,0-1-1,0 0 0,0 1 0,0-1 0,0 1 1,-1 0-1,-7 19-13,5-14 10,-29 61 62,20-45-583,-15 40 0,28-65-1461,-1-1 1418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4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 13635,'14'-7'3156,"-1"3"3199,-12 4-6254,-1 1-1,1-1 0,-1 1 1,1-1-1,-1 1 1,1-1-1,-1 1 0,1-1 1,-1 1-1,0 0 1,1-1-1,-1 1 1,0 0-1,0-1 0,0 1 1,1 0-1,-1-1 1,0 1-1,0 0 0,0-1 1,0 1-1,0 0 1,0 0-1,0 16 149,-1 0-1,-1 0 1,0 0-1,-1-1 0,-1 1 1,-7 21-1,-2 9-28,-3 5 17,10-33-103,1 0 0,-5 29 0,10-48-126,-1 1 1,1 0-1,0-1 1,0 1-1,0 0 1,0 0-1,0-1 0,1 1 1,-1 0-1,0-1 1,0 1-1,0 0 0,0-1 1,1 1-1,-1-1 1,0 1-1,1 0 1,-1-1-1,1 1 0,-1-1 1,0 1-1,1-1 1,-1 1-1,1-1 0,-1 1 1,1-1-1,0 1 1,-1-1-1,1 0 1,-1 1-1,1-1 0,0 0 1,-1 0-1,1 1 1,0-1-1,-1 0 1,1 0-1,0 0 0,-1 0 1,1 0-1,0 0 1,-1 0-1,2 0 0,35-7 208,-28 5-158,25-6-54,63-24 0,-95 31-98,0 0 0,0 0-1,0-1 1,0 1 0,-1 0 0,1 0 0,-1-1-1,1 1 1,-1-1 0,1 0 0,-1 1-1,0-1 1,0 0 0,0 0 0,0 0 0,0 0-1,0 0 1,0 0 0,-1 0 0,1 0-1,-1 0 1,1-3 0,4-16-355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0:5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15771,'0'0'51,"-1"0"0,1 0 0,0 0 0,-1 0 0,1 0 0,0 0-1,0-1 1,-1 1 0,1 0 0,0 0 0,-1 0 0,1 0 0,0 0 0,0 0-1,-1-1 1,1 1 0,0 0 0,0 0 0,0 0 0,-1 0 0,1-1-1,0 1 1,0 0 0,0 0 0,-1-1 0,1 1 0,0 0 0,0 0 0,0-1-1,0 1 1,0 0 0,0-1 0,0 1 0,0 0 0,0 0 0,0-1-1,0 1 1,0 0 0,0-1 0,0 1 0,0 0 0,0-1 0,0 1 0,0 0-1,0 0 1,0-1 0,0 1 0,0 0 0,1 0 0,-1-1 0,0 1-1,0 0 1,0 0 0,0-1 0,1 1 0,-1 0 0,0 0 0,0 0 0,1-1-1,-1 1 1,0 0 0,0 0 0,1 0 0,-1 0 0,20-12 2206,-7 10-1768,1 1-1,0 0 0,0 1 1,21 3-1,13 0 99,110-12 603,-5 0-593,-126 9-528,-1 1-1,1 2 1,45 9 0,-37-2-29,-17-5-25,1 0 1,0-1 0,28 2 0,-41-6-4,1 0 0,-1-1 0,0 1 0,0-1 1,0 0-1,0-1 0,0 1 0,0-1 0,-1-1 0,1 1 0,0-1 0,-1 0 1,0 0-1,0 0 0,5-5 0,-9 8-9,0-1 0,-1 0 0,1 1-1,0-1 1,-1 0 0,1 1 0,0-1 0,0 1 0,0-1-1,-1 1 1,1 0 0,0-1 0,0 1 0,0 0 0,0 0-1,0-1 1,0 1 0,0 0 0,0 0 0,0 0 0,-1 0 0,1 0-1,2 1 1,-2 0-19,1 0-1,-1 0 0,0 0 1,1 1-1,-1-1 1,0 0-1,0 1 1,0-1-1,0 1 0,0 0 1,1 2-1,-1-1-99,1-1-1,-1 1 1,0 0-1,0 0 1,0-1 0,0 1-1,0 0 1,-1 0-1,1 0 1,-1 0-1,0 0 1,0 0-1,0 0 1,-1 3-1,-2-6-251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2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 18332,'10'-5'2006,"-12"14"-1218,-14 18-122,15-25-479,-166 315 1992,87-155-2120,73-147-118,7-15 55,0 0-1,0 0 1,0 0-1,1 0 1,-1 0 0,0 0-1,0 0 1,0 0-1,0 0 1,0 0-1,0 0 1,0 0-1,0 0 1,0 0-1,0 0 1,0 0 0,0 0-1,0 0 1,0 0-1,0 0 1,1 0-1,-1 0 1,0 0-1,0 0 1,0 0 0,0 0-1,0 0 1,0 0-1,0 0 1,0 0-1,0 0 1,0 0-1,0 0 1,0 0-1,0 0 1,0 0 0,1 0-1,-1 0 1,0 0-1,0 0 1,0 0-1,0 0 1,0 0-1,0 0 1,0 0-1,0 0 1,0 0 0,0 0-1,0 0 1,0 1-1,0-1 1,0 0-1,0 0 1,0 0-1,0 0 1,0 0-1,0 0 1,0 0 0,0 0-1,0 0 1,0 0-1,0 0 1,0 0-1,0 1 1,18-24-609,107-221-3650,-60 115 2842,-57 113 1602,1 0 1,0 1 0,19-24 0,-28 39-159,0 1 0,0-1 0,0 0 0,0 0 0,0 0 1,0 0-1,0 0 0,0 0 0,0 1 0,0-1 0,0 0 1,0 0-1,0 0 0,1 0 0,-1 0 0,0 0 0,0 0 1,0 0-1,0 1 0,0-1 0,0 0 0,0 0 0,0 0 1,0 0-1,0 0 0,0 0 0,0 0 0,1 0 0,-1 0 1,0 0-1,0 0 0,0 0 0,0 1 0,0-1 1,0 0-1,0 0 0,1 0 0,-1 0 0,0 0 0,0 0 1,0 0-1,0 0 0,0 0 0,0 0 0,0 0 0,1 0 1,-1 0-1,0 0 0,0-1 0,0 1 0,0 0 0,0 0 1,0 0-1,0 0 0,0 0 0,1 0 0,-1 0 0,0 0 1,0 0-1,0 0 0,0 0 0,0 0 0,0 0 0,0-1 1,0 1-1,0 0 0,0 0 0,0 0 0,1 0 0,-1 16 897,-5 20 49,-16 140 1258,20-153-2064,1 0 1,1-1 0,1 1-1,0 0 1,11 38-1,-12-59-162,6 19 131,-7-21-151,1 1 0,-1-1-1,0 1 1,0 0 0,0-1 0,1 1 0,-1-1 0,0 1 0,1-1 0,-1 1 0,0-1 0,1 1 0,-1-1 0,1 0 0,-1 1 0,1-1 0,-1 1 0,1-1 0,-1 0-1,1 0 1,-1 1 0,1-1 0,-1 0 0,1 0 0,0 1 0,-1-1 0,2 0 0,-2-1-55,1 1 1,-1-1 0,1 1-1,-1-1 1,0 0-1,1 1 1,-1-1-1,0 0 1,1 1 0,-1-1-1,0 0 1,0 0-1,0 1 1,0-1-1,0 0 1,0 0 0,0 1-1,0-1 1,0 0-1,0 0 1,0 1-1,0-1 1,0 0-1,0 1 1,-1-1 0,1 0-1,0 1 1,-1-1-1,0-1 1,-9-23-575,-2 3-40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2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42 17132,'-3'0'1784,"6"-1"-912,4-1-312,7 2 953,3 2-233,6-2-392,6 0-248,4 0-608,1-2-496,-9-8 456,-4 0-112,-9-8-152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1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16331,'10'6'2033,"2"-2"-1289,2 2-272,0 1 1169,4 2-817,0-1-80,-2 7-256,-3-1-120,-7 9-224,-6 3-48,-10 9-56,-3 4-32,-9 4 56,-2 0-168,-6-6-720,0-2 760,-6-24-112,3-9-32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2:2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28 13107,'-8'-4'123,"0"0"1,0 0-1,0 1 0,-1 0 1,1 1-1,-1 0 0,0 0 1,0 0-1,0 1 0,0 1 1,1 0-1,-1 0 1,0 0-1,0 1 0,0 1 1,0-1-1,0 1 0,1 1 1,-1 0-1,1 0 0,0 0 1,-11 7-1,0 2-52,0 0-1,1 1 1,0 1 0,1 0-1,1 1 1,0 1-1,1 1 1,-13 18 0,3 0 121,1 2 0,2 1 0,2 0 1,1 2-1,-18 55 0,26-62-39,2 0-1,2 1 0,1 0 1,2 0-1,1 0 0,1 1 1,4 45-1,0-65-125,0 0 1,1 0-1,0 0 0,1 0 1,1 0-1,1-1 1,0 1-1,0-2 0,11 17 1,-13-23 8,1-1 1,-1 0-1,1 0 1,1-1-1,-1 1 1,1-1-1,0 0 1,0-1-1,0 1 1,1-1-1,0-1 1,-1 1-1,1-1 1,0 0-1,1-1 1,-1 1-1,1-2 1,-1 1-1,1-1 1,9 1-1,-3-2 102,0-1 1,0-1-1,0 0 0,0-1 0,-1 0 1,1-1-1,-1 0 0,0-2 0,0 1 0,0-1 1,13-9-1,4-5 214,-1-1 1,-1-1-1,30-29 1,-6-1 21,-3-3 0,-2-1 0,-3-2 0,40-68 0,-67 96-310,22-50 1,-34 68-131,0-2 1,-1 1 0,-1 0 0,0-1 0,-1 0 0,1-21 0,-3 32-20,1-1 0,-1 1-1,0-1 1,-1 1 0,1 0 0,-1-1 0,1 1-1,-1 0 1,0 0 0,0-1 0,0 1 0,-1 0-1,1 0 1,-1 0 0,1 0 0,-1 1 0,0-1-1,0 0 1,-1 1 0,1-1 0,0 1 0,-1 0-1,0 0 1,1 0 0,-1 0 0,0 0 0,0 0-1,0 1 1,0 0 0,0-1 0,0 1 0,-1 0 0,-5-1-1,-1 1-104,-1 0-1,1 0 1,-1 1-1,0 0 1,1 1-1,-17 3 1,-19 8-660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7:5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16948,'154'-34'4232,"2"7"-3424,-3-1-1490,-137 24-970,-26 2-498,-8 2 1362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7:5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11538,'-17'13'1489,"11"-2"-641,1-2-176,12-4 1345,10 0-681,9-4-200,4 1-120,10-2-208,3 0-111,2-2-305,-1 1-312,-5-1-688,-4 1 1936,-3-5-1320,-3 2 8,-9-2 32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7:5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16075,'5'-2'264,"-1"0"0,1 0 0,0 1 0,0-1 0,0 1 0,0 0 0,0 0 0,0 1 0,0 0 0,0 0 0,0 0 0,7 1 0,7 0 557,16-1 214,58 8 0,-80-6-989,0 1 1,-1 0 0,0 1 0,1 0-1,-1 0 1,-1 2 0,22 11 0,-31-15-51,0-1 0,0 0 1,0 1-1,0-1 1,-1 1-1,1 0 1,0-1-1,-1 1 1,0 0-1,1 0 0,-1 0 1,0 0-1,0 0 1,0 0-1,0 1 1,0-1-1,0 0 1,-1 0-1,1 1 1,-1-1-1,1 3 0,-2-1-1,1 0-1,-1-1 1,0 1 0,0-1-1,0 0 1,0 1-1,0-1 1,-1 0-1,0 0 1,1 1-1,-1-1 1,0-1-1,-4 5 1,-22 23-129,-1-2 0,-2 0 0,0-3 0,-37 24 1,16-12-134,16-12 124,7-6-30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7:5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25 16924,'10'-20'3235,"-4"15"-1665,-2 16 149,-4 5-1392,-1 0 0,0 1 0,-2-1 0,1 0 0,-7 19 0,-30 78-226,35-103-39,-13 30 3,12-29-13,-1 0 0,2 1-1,0-1 1,0 1 0,1 0-1,-2 15 1,5-27-36,0 1 0,0 0 1,0-1-1,0 1 0,0 0 0,0-1 0,0 1 0,0 0 0,0-1 0,1 1 0,-1 0 0,0-1 1,0 1-1,1 0 0,-1-1 0,0 1 0,1-1 0,-1 1 0,1-1 0,-1 1 0,1-1 1,-1 1-1,1-1 0,-1 1 0,1-1 0,0 1 0,1-1 20,0 1-1,0 0 0,0-1 1,0 1-1,0-1 1,0 0-1,0 0 1,0 0-1,2 0 1,7-1 133,-1-1 1,18-4 0,-25 5-130,26-8-511,0-1-1,0-1 0,-1-1 1,0-2-1,44-30 0,-57 34-200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7:5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17724,'7'8'1920,"-2"2"-1320,-5 5-248,-2 2 1089,-1 6-737,1 2-184,-1 4-224,0 1-112,0 0-360,3 2-152,0-6-432,4-2-216,-4-8-905,2-3 1425,-2-12-328,1-1-296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7:5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17396,'16'-7'1121,"0"1"0,0 0 0,1 1 0,26-4 1,-33 8-886,-1 0 1,0 0-1,0 1 0,1 0 1,-1 1-1,0 0 1,0 1-1,0-1 1,0 2-1,9 2 1,-16-4-225,0-1 0,0 1 1,-1 0-1,1-1 0,0 1 1,0 0-1,-1 0 0,1 0 0,-1 0 1,1 0-1,-1 1 0,1-1 1,-1 0-1,0 1 0,0-1 0,1 1 1,-1-1-1,0 1 0,0-1 1,0 1-1,-1 0 0,1 0 1,0-1-1,-1 1 0,1 0 0,-1 0 1,0 0-1,1 0 0,-1 3 1,-1-1-15,0-1 1,0 1-1,0-1 1,-1 0 0,1 1-1,-1-1 1,0 0 0,0 0-1,0 0 1,0 0-1,-1 0 1,1-1 0,-1 1-1,-3 2 1,-32 23-9,29-22 10,-1 1 0,1 0 0,-9 10 1,17-16-1,1-1 0,0 0 0,0 0 0,0 0 1,0 0-1,-1 1 0,1-1 0,0 0 0,0 0 1,0 0-1,0 1 0,0-1 0,0 0 0,0 0 1,0 1-1,0-1 0,-1 0 0,1 0 0,0 1 0,0-1 1,0 0-1,0 0 0,0 1 0,0-1 0,1 0 1,-1 0-1,0 1 0,0-1 0,0 0 0,0 0 1,0 0-1,0 1 0,0-1 0,0 0 0,1 0 1,-1 0-1,0 1 0,0-1 0,0 0 0,0 0 1,1 0-1,-1 0 0,0 1 0,0-1 0,0 0 1,1 0-1,-1 0 0,0 0 0,0 0 0,1 0 1,-1 0-1,0 0 0,0 0 0,1 0 0,-1 0 1,0 0-1,0 0 0,1 0 0,-1 0 0,20 3-4,-16-3 5,6 1-14,1 0 1,0 0-1,-1 2 1,0-1 0,1 1-1,-1 1 1,16 7 0,-23-9-15,1 0 0,-1 0 0,0 0 0,1 1 0,-1-1 0,-1 1 0,1 0 0,0 0 0,-1 0 0,1 0 0,-1 1 0,0-1 0,0 1 0,0-1 0,-1 1 0,1 0 0,-1-1 0,0 1 0,0 0 0,0 0 0,0 0 0,-1 0 0,1 7 0,-1-7 9,-1-1 0,1 1 1,0 0-1,-1-1 0,0 1 0,0 0 1,0-1-1,0 1 0,-1-1 1,1 0-1,-1 1 0,0-1 0,0 0 1,0 0-1,-5 5 0,3-4 54,0 0 0,0-1 0,-1 0 0,1 0 0,-1 0 0,0 0 0,0-1 0,0 1 0,-10 2 0,6-3 40,1 0-1,-1 0 1,0-1-1,0 0 1,1-1-1,-1 0 1,0 0-1,0-1 1,0 0-1,1 0 1,-1-1-1,1 0 1,-10-4-1,11 3-268,1 0 0,0 0-1,0-1 1,0 1 0,0-1 0,0-1-1,1 1 1,0-1 0,0 0 0,0 0-1,1 0 1,-5-7 0,0-5-346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7:5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17524,'13'3'1952,"10"-4"-1072,6-4-280,14-2 1161,7-1-449,8-2-472,3 2-200,0 4-247,-2 3-161,-12-1-352,-6 5-361,-16 3-695,-6 7 48,-18-5 792,-2 1-240,-12 2-232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7:5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16131,'26'4'2281,"4"-4"-1305,7-3-464,5-1 1513,5-3-1001,-1 0-424,0 0 872,0-3-1184,-11 5-120,-3-5-48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7:5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15803,'0'1'45,"0"-1"0,0 0 0,0 0 0,0 0 0,0 0 0,0 0 0,0 1 0,0-1 0,0 0 0,0 0 0,0 0 0,0 0 0,0 0 0,0 1 0,0-1 0,0 0 0,0 0 0,0 0 0,0 0 0,0 0 0,0 1 0,0-1 0,0 0 0,0 0 0,0 0 0,1 0 0,-1 0 0,0 0 0,0 0 0,0 0 0,0 1 0,0-1 0,0 0 0,1 0 0,-1 0 0,0 0 0,0 0 0,0 0 0,0 0 0,0 0 0,0 0 0,1 0 0,-1 0 0,0 0 0,0 0 0,0 0 0,0 0 0,1 0 0,11-2 679,11-9-37,5-6-410,-1-1 1,-1-1-1,0-2 0,-2 0 1,-1-2-1,0 0 1,-2-2-1,0 0 0,-2-1 1,-1-1-1,-1-1 1,-2-1-1,22-54 0,-50 158-5,-1-13-130,1-12 64,3 0-1,-6 74 1,16-123-206,-1 1-1,1-1 1,0 1 0,0-1-1,0 1 1,0-1 0,0 1-1,0-1 1,0 1 0,0-1-1,1 1 1,-1-1-1,0 1 1,1-1 0,0 1-1,-1-1 1,1 1 0,0-1-1,-1 0 1,1 1-1,0-1 1,0 0 0,0 0-1,0 0 1,0 0 0,1 0-1,-1 0 1,2 2 0,8 0-102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1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17684,'-5'13'4639,"-16"15"-3391,10-13-797,-123 163-66,132-174-581,-1-1 0,-1 0 0,1 0 0,0 0 0,-1 0 1,-7 4-1,10-7 153,0 1 1,1-1-1,-1 0 1,0 0 0,0 1-1,1-1 1,-1 0-1,0 0 1,0 0-1,0 0 1,0 0 0,1 0-1,-1 0 1,0 0-1,0-1 1,1 1-1,-1 0 1,0 0-1,0-1 1,1 1 0,-1 0-1,0-1 1,0 1-1,1-1 1,-1 1-1,1-1 1,-1 1-1,0-1 1,1 1 0,-1-1-1,1 0 1,-1 1-1,1-1 1,0 0-1,-1 1 1,1-1 0,0 0-1,-1 0 1,1 0-1,0 1 1,0-1-1,0 0 1,-1-1 0,-6-18-611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7:5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23405,'13'-2'1992,"4"-1"-1535,5-2-209,3 0 768,5-2-296,5 3-520,2 2-344,0 1-784,-1-5-465,-6-1 1129,-1-6-248,-7 2-232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7:5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19356,'1'4'310,"0"-1"1,0 1-1,-1-1 0,0 1 1,1-1-1,-1 1 0,-1 0 1,1-1-1,0 1 0,-1-1 0,0 1 1,0-1-1,-2 7 0,0 2 31,-19 61-132,-2-1 0,-40 82-1,58-141-206,5-11-2,-1 2 7,0 1 0,0-1 0,0 1-1,1-1 1,-1 1 0,1 0-1,0 7 1,1-11-5,0 0 0,0-1 0,0 1 0,0 0 0,0 0-1,1-1 1,-1 1 0,0 0 0,1 0 0,-1-1 0,0 1 0,1 0 0,-1 0-1,1-1 1,-1 1 0,1-1 0,-1 1 0,1 0 0,-1-1 0,2 1 0,0 0 0,-1 0 0,1 0 1,0-1-1,0 1 0,0-1 1,0 1-1,0-1 0,0 0 1,0 1-1,0-1 0,3 0 1,51-5 44,-1-2 0,61-15 0,-14 2-235,-59 12-201,-16 3-109,0 0 1,33 0-1,-55 5 113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2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16524,'-7'0'152,"-1"1"1,1-1-1,-1 1 1,1 1 0,0-1-1,0 1 1,0 0 0,0 1-1,0 0 1,0 0 0,1 0-1,-1 1 1,1 0-1,0 0 1,0 1 0,0-1-1,1 1 1,-10 12 0,4-5-68,1 2 1,0-1 0,1 1 0,1 1-1,0-1 1,1 2 0,-7 21 0,12-31-40,0 1 1,0-1 0,1 1-1,0 0 1,0 10 0,1-16-30,0 0 0,0 0 1,0 0-1,0 0 0,0 0 0,0 0 1,0 0-1,1 0 0,-1 0 0,0 0 1,0 0-1,1 0 0,-1 0 1,1 0-1,-1 0 0,1 0 0,-1-1 1,1 1-1,-1 0 0,1 0 1,0 0-1,0-1 0,-1 1 0,1 0 1,0-1-1,0 1 0,0-1 0,0 1 1,0-1-1,-1 1 0,1-1 1,0 0-1,0 1 0,0-1 0,0 0 1,0 0-1,0 1 0,1-1 1,-1 0-1,0 0 0,0 0 0,0-1 1,0 1-1,1 0 0,5-2 63,0-1 0,0 1 0,-1-1-1,1 0 1,-1 0 0,0-1 0,0 0 0,0 0-1,7-7 1,5-5 249,23-28-1,-16 13 195,-1-2-1,34-59 0,-56 116-174,-3-9-484,0 1 0,1-1 1,0 0-1,1 1 0,1-1 0,1 0 0,0 0 0,9 27 0,-10-39 43,-1-1-1,0 1 1,1-1-1,-1 0 1,1 1 0,0-1-1,0 0 1,0 0-1,0 0 1,3 2-1,-4-3 67,0-1-1,0 1 0,1 0 0,-1-1 1,0 1-1,0-1 0,1 0 0,-1 1 1,0-1-1,0 0 0,1 0 0,-1 0 1,0 0-1,1 0 0,-1 0 1,0 0-1,1 0 0,-1 0 0,0-1 1,1 1-1,-1 0 0,0-1 0,2 0 1,17-17-533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2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17084,'1'7'1728,"-1"5"-976,2 2-216,1 8 841,1 2-257,0 13-280,-1 2-136,-3 8-256,0 1-72,-4 3-248,-6-1-328,-6-1-1160,-3-2 1216,1-9-152,-1-1-120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7:3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12 15299,'3'-3'379,"14"-5"5462,-16 8-5722,-1 0-1,0 1 0,1-1 0,-1 1 0,1-1 1,-1 0-1,1 1 0,-1-1 0,0 1 0,1-1 1,-1 1-1,0-1 0,0 1 0,1-1 0,-1 1 1,0-1-1,0 1 0,0-1 0,0 1 0,0 0 1,0-1-1,1 1 0,-1-1 0,-1 1 0,1-1 1,0 1-1,0 0 0,0-1 0,0 1 0,0-1 1,0 1-1,-1 0 0,-2 14 242,0 0 1,-1 0-1,-1-1 0,0 1 1,-1-1-1,-15 25 0,2-1 157,0 1-105,10-23-248,1 0 0,0 1 0,1 0 0,1 0 1,-6 30-1,12-46-153,0 0 1,0 0 0,-1-1 0,1 1-1,0 0 1,1 0 0,-1 0 0,0-1-1,0 1 1,0 0 0,0 0-1,1 0 1,-1-1 0,0 1 0,1 0-1,-1 0 1,0-1 0,1 1 0,-1 0-1,1-1 1,-1 1 0,1 0-1,0-1 1,-1 1 0,1-1 0,1 1-1,-1 0 13,2 0 0,-1 0 0,0 0 0,0-1 0,0 1 0,0-1-1,0 0 1,0 0 0,1 1 0,1-2 0,9 0 116,0 0 0,22-6 0,-29 5-84,119-31 424,-73 17-177,0 3 1,1 2-1,69-6 0,-119 17-354,0-1-1,1 1 0,-1 0 1,0 0-1,1 0 0,-1 0 1,0 1-1,0 0 1,1-1-1,-1 1 0,0 0 1,0 0-1,0 1 0,0-1 1,0 1-1,0-1 0,4 4 1,-11-5-2255,-4-10 1918,5-10-148,0-7-127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7:4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17700,'0'0'113,"0"1"1,0-1 0,0 1 0,0-1-1,0 1 1,0-1 0,0 1-1,0-1 1,0 1 0,0 0-1,0-1 1,0 1 0,1-1-1,-1 0 1,0 1 0,0-1 0,1 1-1,-1-1 1,0 1 0,0-1-1,1 1 1,-1-1 0,1 0-1,-1 1 1,0-1 0,1 0-1,-1 1 1,1-1 0,-1 0 0,1 0-1,-1 1 1,0-1 0,1 0-1,-1 0 1,1 0 0,-1 0-1,2 1 1,22 2 1763,-19-3-1366,20-1 242,0 0-1,-1-2 1,1-1 0,-1-1-1,34-11 1,-5 2-359,-34 9-453,60-11-3348,-79 16 3388,1 0 0,-1 0-1,0 0 1,0 0 0,0 0 0,0 0-1,0 0 1,0 0 0,0 0 0,0 0-1,0 0 1,0 0 0,0 0 0,1 0-1,-1 0 1,0 0 0,0 0 0,0 0-1,0 0 1,0 0 0,0 0 0,0 0-1,0 0 1,0 0 0,0 0 0,0-1-1,0 1 1,1 0 0,-1 0 0,0 0-1,0 0 1,0 0 0,0 0 0,0 0-1,0 0 1,0 0 0,0 0 0,0 0-1,0 0 1,0 0 0,0-1 0,0 1-1,0 0 1,0 0 0,0 0 0,0 0-1,0 0 1,0 0 0,0 0 0,0 0-1,0 0 1,0 0 0,0-1 0,0 1-1,0 0 1,0 0 0,0 0 0,0 0-1,0 0 1,0 0 0,0 0 0,0 0-1,0 0 1,-1 0 0,1 0 0,0 0-1,0 0 1,0 0 0,0-1 0,-7-3-905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7:4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16067,'3'19'2185,"14"-9"-905,2-3-408,12-6 1545,5-1-633,8 0-463,4-4-121,2-2-688,-4-1-336,-6 0-1144,-1-2 944,-11-6-240,-2 2-160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7:4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 17876,'6'-12'2916,"-7"18"-62,-8 24-1061,-49 82 49,27-54-1165,-31 79-1,62-136-671,-3 5 31,1 0 0,1 0 0,-1 0 0,-1 12 0,3-17-23,0 0 1,0 0-1,0 0 1,0 0-1,0 1 1,0-1-1,0 0 1,1 0-1,-1 0 1,0 0-1,1 0 1,-1 0-1,1 0 0,-1 0 1,1 0-1,-1 0 1,1 0-1,0 0 1,-1 0-1,1-1 1,0 1-1,0 0 1,0 0-1,0-1 1,0 1-1,-1 0 1,1-1-1,0 1 1,0-1-1,1 1 0,-1-1 1,0 0-1,2 1 1,2 0 59,0-1 0,0 0 1,0 0-1,1 0 0,-1 0 1,0-1-1,0 0 0,7-2 0,44-15 494,-37 11-365,42-18 371,-32 13-268,55-16 0,-81 27-599,0 0-1,1 0 1,0 1-1,-1-1 1,1 1-1,-1 0 1,1 0-1,0 0 1,-1 1-1,1-1 1,4 2-1,-8-2 247,0 0-1,1 0 1,-1 0-1,0 0 1,1 0-1,-1 0 1,0 0 0,1 0-1,-1-1 1,0 1-1,0 0 1,1 0-1,-1 0 1,0 0 0,0 0-1,1-1 1,-1 1-1,0 0 1,0 0-1,1 0 1,-1-1 0,0 1-1,0 0 1,0 0-1,1-1 1,-1 1-1,0-1-83,5-7-856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4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18 17188,'10'-6'1111,"3"-3"-83,-12 7-549,-7 3 63,3 0-426,-1 0 0,1 1 0,-1-1 0,1 1 0,0 0-1,0 0 1,0 0 0,0 1 0,0-1 0,-3 4 0,-27 34 222,19-23-237,-207 295-492,215-302 93,3-6-49,0 0 0,0 0 0,1 1 0,-1-1 0,-1 8 0,4-12 322,0 0 0,0 0 0,0 0 0,0 0 1,1 0-1,-1 0 0,0 0 0,0 0 0,0 0 1,0 0-1,0 0 0,0 0 0,0 0 0,0 0 0,1 0 1,-1 0-1,0 0 0,0 0 0,0 0 0,0 0 0,0 0 1,0 0-1,0 0 0,0 0 0,0 1 0,0-1 0,1 0 1,-1 0-1,0 0 0,0 0 0,0 0 0,0 0 0,0 0 1,0 0-1,0 0 0,0 1 0,0-1 0,0 0 0,0 0 1,0 0-1,0 0 0,0 0 0,0 0 0,0 0 0,0 1 1,0-1-1,0 0 0,0 0 0,0 0 0,0 0 1,0 0-1,0 0 0,0 0 0,0 0 0,0 1 0,-1-1 1,1 0-1,0 0 0,9-8-688,4-6 36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4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13155,'3'-6'654,"-1"3"-477,-1 1 0,0 0 0,0 0 0,0-1 0,0 1 0,0 0 0,-1-1 0,1 1 0,-1-1 0,1 1 0,-1-4 0,-8 28 3069,8-10-2947,0 1-1,0 0 1,1-1 0,1 1 0,4 15 0,20 63 398,-24-84-655,36 100-2305,-37-101 1868,-4-3-118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1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15259,'0'-7'1993,"2"6"-1017,-1-1-376,5 4 1304,-2 4-359,6 1-313,4 1-208,5 2-448,3 2-112,0-1-103,3 1-57,-1-1-304,-1 1-224,-3-2-833,-5-2 1321,-3-2-392,0-2-112,-2-4-120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4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25 101 14235,'-12'-3'1592,"5"0"-831,1 0-289,11-2 856,6 0-8,11 0-256,6-4-151,8 2-297,1-2-184,6-2-560,3 2-448,0 3 576,1-2-176,-5-9-168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4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50 16868,'0'0'1683,"-10"9"756,7-2-2048,0 0-1,0 0 1,1 0 0,0 0 0,0 1-1,-1 12 1,17-36 776,-11 10-1056,0 1-1,0-1 1,0-1 0,-1 1-1,0 0 1,0-1 0,0 1 0,-1-1-1,0 1 1,0-1 0,-1-11-1,0 17-107,0 0 0,0 1 0,0-1 0,0 0 0,0 1 0,0-1 0,0 0 0,0 1 0,-1-1 0,1 0 0,0 1 0,0-1 0,-1 0 0,1 1 0,0-1 0,-1 1 0,1-1 0,-1 0 0,1 1 0,-1-1 0,1 1 0,-1-1 0,1 1 0,-1 0 0,1-1 0,-1 1 0,1 0 0,-1-1 0,0 1 0,1 0 0,-1-1 0,0 1 0,1 0 0,-1 0 0,0 0 0,1 0 0,-1 0 0,0 0 0,1 0 0,-1 0 0,0 0 0,1 0 0,-1 0 0,0 0 0,1 0 0,-1 1 0,0-1 0,1 0 0,-1 0 0,0 1 0,1-1 0,-1 0 0,1 1 0,-1-1 0,0 2 0,-3 0-5,0 1 0,1-1 0,-1 1 0,1 0-1,0 0 1,0 0 0,-4 6 0,5-6-6,0 0-1,0 1 1,0 0-1,0-1 1,1 1-1,0 0 1,-1 0-1,1 0 1,1 0 0,-1 0-1,0 8 1,1-12 7,0 0 1,0 0 0,0 0 0,0 1 0,0-1 0,1 0-1,-1 0 1,0 0 0,0 1 0,0-1 0,0 0 0,0 0-1,0 0 1,1 1 0,-1-1 0,0 0 0,0 0 0,0 0-1,0 0 1,1 0 0,-1 0 0,0 1 0,0-1 0,0 0-1,1 0 1,-1 0 0,0 0 0,0 0 0,1 0 0,-1 0-1,0 0 1,0 0 0,0 0 0,1 0 0,-1 0 0,0 0-1,0 0 1,1 0 0,-1 0 0,0 0 0,0 0 0,0-1-1,1 1 1,-1 0 0,0 0 0,0 0 0,0 0 0,1 0-1,-1 0 1,0-1 0,0 1 0,0 0 0,0 0 0,0 0-1,1 0 1,-1-1 0,0 1 0,0 0 0,0 0 0,0 0-1,0-1 1,0 1 0,14-15-504,-12 12-296,-2 3 768,0 0 0,0 0 0,0 0 0,0 0 0,0 1 0,0-1 0,0 0 0,0 0 1,0 0-1,0 0 0,0 0 0,0 0 0,0 0 0,0 1 0,0-1 0,0 0 0,0 0 1,0 0-1,0 0 0,0 0 0,0 0 0,0 1 0,0-1 0,0 0 0,0 0 0,0 0 0,0 0 1,0 0-1,0 0 0,0 0 0,0 0 0,1 1 0,-1-1 0,0 0 0,0 0 0,0 0 1,0 0-1,0 0 0,0 0 0,0 0 0,0 0 0,1 0 0,-1 0 0,0 0 0,0 0 0,0 0 1,0 0-1,0 0 0,0 0 0,0 0 0,1 0 0,-1 0 0,0 0 0,0 0 0,0 0 1,0 0-1,0 0 0,0 0 0,1 0 0,-2 2-572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8:4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16139,'-2'14'3861,"1"-5"-479,9-19-2493,-3-3-621,6-7 85,-12 26-237,-1 1-96,1 0-1,1 1 1,-1-1 0,2 15 0,-1-22-26,0 0 1,0 1 0,0-1-1,1 0 1,-1 1-1,0-1 1,0 0 0,1 1-1,-1-1 1,0 0 0,1 0-1,-1 1 1,0-1 0,1 0-1,-1 0 1,0 0-1,1 1 1,-1-1 0,1 0-1,-1 0 1,0 0 0,1 0-1,-1 0 1,1 0-1,-1 0 1,0 0 0,1 0-1,-1 0 1,0 0 0,1 0-1,-1 0 1,1 0-1,-1 0 1,0 0 0,1-1-1,-1 1 1,1 0 0,-1 0-1,0 0 1,1-1 0,-1 1-1,0 0 1,0 0-1,1-1 1,-1 1 0,0 0-1,0 0 1,1-1 0,-1 1-1,0-1 1,0 1-1,1-1 1,11-16-1559,-12 17 1538,0 0-1,-1 0 0,1 0 0,0 0 1,0 0-1,0 0 0,0 0 1,0 0-1,0 0 0,0 0 0,0 0 1,0 0-1,0 0 0,0 0 0,0 0 1,0 0-1,0 0 0,0 0 1,0 0-1,-1 0 0,1 0 0,0 0 1,0 0-1,0-1 0,0 1 1,0 0-1,-4 7-425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5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13899,'0'-1'103,"0"0"0,0 0 0,1-1 0,-1 1 0,0 0 1,1 0-1,-1 0 0,1 0 0,-1 0 0,1 0 0,0 0 0,-1 0 0,1 0 0,0 0 0,0 0 1,0 0-1,0 1 0,0-1 0,0 0 0,0 1 0,1-2 0,28-12 759,-14 7-391,4-2-290,-1 1 0,1 1 0,1 0 0,-1 2 0,1 1 0,0 0 0,0 1 0,35 1 0,-53 2-178,0 0 1,0 0-1,0 0 0,0 1 0,0-1 0,0 1 0,0 0 0,-1 0 0,1 0 0,0 0 0,0 0 0,0 1 0,-1-1 0,1 1 0,-1 0 0,1-1 0,-1 1 0,0 0 0,0 1 1,0-1-1,0 0 0,0 1 0,0-1 0,-1 1 0,1-1 0,-1 1 0,0 0 0,1-1 0,-1 1 0,0 0 0,-1 0 0,1 0 0,-1 0 0,1 0 0,-1 6 0,0-1 18,0 1 0,-1-1 0,0 0 0,-1 1 0,0-1 0,0 0 0,-1 0 0,0 0 0,0 0 0,-1-1 0,-8 14 0,-56 70 422,-17 26-17,63-83-379,2 1 0,1 0-1,2 2 1,2 0 0,1 1-1,-14 59 1,27-88-29,-1 0-1,2 0 1,-1 0-1,1 0 0,0 1 1,1-1-1,0 0 1,1 0-1,0 0 1,0 0-1,1-1 1,0 1-1,0 0 1,1-1-1,8 13 1,-6-13 36,0 0 1,0 0-1,1-1 0,0 0 1,1 0-1,0-1 1,0 0-1,0 0 1,1 0-1,-1-1 0,1-1 1,1 0-1,16 6 1,20 1-341,1-1 0,-1-3 1,2-1-1,47-2 0,-22-4-354,-42-5 192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5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17252,'6'-2'228,"1"0"0,-1 1 0,1-1 0,0 1-1,-1 1 1,1 0 0,0 0 0,10 1 0,2 1 60,33 10 0,-34-8-241,0 2 0,-1 0 0,0 1 0,0 0 0,0 2-1,-1 0 1,0 1 0,-1 0 0,0 1 0,19 19 0,-31-26-46,1 0 0,-1 0 0,0 0 0,0 1 0,0-1 0,0 1 0,-1 0 0,0-1 0,0 1 0,0 0 0,-1 0 0,0 1 0,0-1 0,1 7 0,-2-5 17,0-1-1,-1 1 1,0 0 0,0-1 0,-1 1 0,1-1 0,-1 0 0,-1 1 0,1-1 0,-4 6-1,-9 11 114,0-1-1,-1-1 0,-1 0 0,-32 29 0,25-24 22,-56 50-21,-14 15-558,80-73 246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5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 17156,'0'-1'159,"0"1"0,0-1 0,0 1 0,0-1 1,0 1-1,0-1 0,0 1 0,0-1 0,0 1 0,0-1 1,0 1-1,0 0 0,0-1 0,1 1 0,-1-1 0,0 1 1,0-1-1,0 1 0,1 0 0,-1-1 0,0 1 0,1-1 1,-1 1-1,0 0 0,1-1 0,0 1-77,-1 1 0,0-1 0,1 1 0,-1-1 0,0 0 0,0 1 0,1-1 1,-1 1-1,0-1 0,0 1 0,0-1 0,1 1 0,-1-1 0,0 1 0,0-1 0,0 1 0,0-1 0,0 1 0,0-1 0,0 1 0,0-1 0,0 1 0,0-1 0,-1 1 1,1-1-1,0 1 0,0 0 0,-13 86 1014,-11 113-745,23-152-364,1-21-676,-1 0 0,-6 30 1,6-58 340,1-9-99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5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16996,'13'-9'969,"0"1"1,1 0-1,0 1 1,0 0 0,0 1-1,29-8 1,-34 12-809,1 0 0,-1 0 0,1 1 0,0 0-1,-1 1 1,1 0 0,-1 0 0,1 1 0,0 0 0,-1 1 0,1 0 0,10 4 0,-17-5-159,0 0 0,0 1 0,0-1 0,0 1 0,-1-1 0,1 1 0,-1 0 0,1 0 0,-1 0 0,1 0 0,-1 1 0,0-1 0,0 1 0,0-1 0,-1 1 0,1-1 0,-1 1 1,1 0-1,-1 0 0,0 0 0,0 0 0,0 0 0,0 0 0,0 4 0,-1-2-10,0 0-1,0 0 1,-1-1 0,0 1-1,0 0 1,0-1 0,0 1 0,0-1-1,-1 1 1,0-1 0,0 0 0,0 0-1,-1 0 1,0 0 0,-4 6 0,6-10 0,1 1 0,-1 0 0,1-1 0,-1 1 0,0 0 0,1 0 0,-1-1 0,1 1 0,0 0 0,-1 0 0,1 0 0,0 0 0,-1 0 0,1 0 1,0-1-1,0 1 0,0 1 0,8 8-341,3 0 235,-3-2 91,-1 0-1,-1 0 1,0 0 0,0 1-1,0 0 1,-1 0-1,-1 1 1,1-1 0,-1 1-1,-1 0 1,0 0-1,-1 0 1,0 1 0,0-1-1,-1 1 1,0-1 0,-1 1-1,0-1 1,-1 1-1,0-1 1,0 1 0,-2-1-1,1 0 1,-1 0-1,0 0 1,-1 0 0,0 0-1,-1-1 1,-10 17 0,8-17 152,0 1 0,-1-1 1,0-1-1,0 1 1,-1-2-1,-18 15 1,23-20-67,1 1 0,-1-1 0,0 0 0,0 0 0,-1-1 0,1 1 0,0-1 0,0 1 0,-1-1 0,1-1 0,-1 1 0,1-1 0,-1 0 0,1 0 0,-1 0 0,1 0 0,-1-1 0,1 0 0,-1 0 0,-7-2 0,2-2 49,0 0 0,1 0 0,-13-9 0,19 12-222,0 0-1,1 0 1,-1 0 0,1-1 0,-1 1 0,1-1 0,-1 0 0,1 0 0,0 1 0,1-1 0,-1-1-1,0 1 1,1 0 0,-2-5 0,3 7 87,0 1 0,0-1-1,0 0 1,0 1 0,0-1 0,1 0 0,-1 1-1,0-1 1,0 0 0,1 1 0,-1-1 0,0 0-1,1 1 1,-1-1 0,1 1 0,-1-1-1,0 1 1,1-1 0,-1 1 0,1-1 0,0 1-1,-1-1 1,1 1 0,0-1 0,2-1-78,14-13-333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5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18596,'5'-4'253,"0"-1"0,0 1-1,0 1 1,1-1 0,0 1 0,-1 0 0,1 0 0,0 0-1,0 1 1,1 0 0,-1 0 0,0 1 0,1-1 0,-1 1-1,1 1 1,-1-1 0,1 1 0,-1 1 0,1-1 0,0 1-1,-1 0 1,0 0 0,12 5 0,-16-6-239,0 1 1,0 0-1,0 0 1,0 0-1,-1 1 1,1-1-1,0 0 1,-1 1 0,1-1-1,-1 1 1,1-1-1,-1 1 1,0 0-1,0-1 1,0 1-1,0 0 1,0 0-1,1 3 1,-1-2-9,0 1 1,-1-1 0,0 1 0,1-1 0,-1 1 0,0 0 0,-1-1 0,1 1 0,-1-1 0,0 5 0,-3 5-14,-1 1 1,-1-1 0,0 0-1,-10 16 1,-21 28-10,26-42 2,0 0 1,2 1 0,0 1 0,-13 31-1,21-47 12,1 1 1,-1-1-1,0 1 0,1-1 0,0 1 0,-1-1 0,1 1 0,0 0 0,0-1 1,-1 1-1,1-1 0,1 1 0,-1 0 0,0-1 0,0 1 0,0-1 1,1 1-1,-1 0 0,1-1 0,0 1 0,-1-1 0,1 1 0,0-1 0,0 0 1,0 1-1,0-1 0,0 0 0,0 0 0,2 3 0,1-3-9,0 1 1,0 0-1,0-1 0,1 0 0,-1 0 0,0 0 1,0-1-1,1 1 0,-1-1 0,5 0 1,71-3-841,-57 1 363,0 1 0,0 1 0,0 0 0,34 7-1,-28 2-126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5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14963,'10'5'2201,"10"-3"-1057,7-4-488,15-6 2401,5-1-1817,9 0-696,6-1-360,1 5-920,-6-4 720,-7 5-240,-8 0-120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9:5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18372,'21'9'1760,"6"-9"-1192,4-2-216,4-1 353,5 2-593,2-5 216,-2-4-200,-1-4-272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3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1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16460,'0'0'103,"0"0"0,0 0 0,0 0 1,1 0-1,-1 0 0,0 0 0,0-1 1,0 1-1,0 0 0,1 0 0,-1 0 1,0 0-1,0 0 0,0 0 0,0 0 0,1 0 1,-1 0-1,0 0 0,0 0 0,0 1 1,0-1-1,0 0 0,1 0 0,-1 0 1,0 0-1,0 0 0,0 0 0,0 0 1,0 0-1,1 1 207,-1-1-207,0 0 0,0 0 0,0 0 1,0 0-1,0 0 0,0 1 0,1-1 1,-1 0-1,0 0 0,0 0 0,0 0 1,0 0-1,0 1 0,-4 10 2006,-13 18-1501,13-22-233,-11 16-222,2 0 1,-14 33 0,24-48-219,0-1 1,1 1 0,0-1 0,0 1-1,0 0 1,1 0 0,0 0-1,1 0 1,0 0 0,0 0 0,0 0-1,3 11 1,-2-17 12,-1-1-1,1 1 0,-1 0 1,1-1-1,0 1 1,-1-1-1,1 1 0,0-1 1,0 0-1,0 1 1,0-1-1,0 0 1,0 0-1,1 1 0,-1-1 1,0 0-1,1 0 1,-1 0-1,0-1 0,1 1 1,-1 0-1,1-1 1,-1 1-1,1 0 1,0-1-1,-1 0 0,4 1 1,11-2-364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0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 17236,'5'-10'3668,"-16"27"-2141,-22 39-491,-14 26-767,43-74-233,1 0 0,0 0-1,0 0 1,1 1 0,0-1 0,1 1 0,0-1 0,-1 13-1,2-18-7,1 0-1,-1 0 1,0 1-1,1-1 1,0 0-1,0 0 1,0 0-1,0 0 1,0 0-1,0 0 1,1-1-1,0 1 1,-1 0-1,1-1 1,0 1-1,0-1 1,4 4-1,-2-2 31,1-1 0,-1-1 0,0 1 0,1-1 0,0 0 0,-1 0 0,1 0 0,0 0 0,0-1 0,7 1 0,-2-1-77,1 0-1,-1 0 0,1-1 0,-1-1 0,0 1 0,1-2 1,-1 0-1,0 0 0,1 0 0,13-7 0,-15 5-124,-1-1 0,0 0-1,-1 0 1,1-1 0,-1 0 0,0 0-1,0-1 1,-1 1 0,9-13-1,1-7-324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0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15931,'-9'31'2153,"2"0"-1281,1 5-304,2 3 1121,4 2-545,0 2-200,4 2-408,3-1-296,0-5-936,2-3-488,4-15 952,0-9-144,0-15-217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0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17924,'0'2'122,"-1"0"0,1 0 1,-1 0-1,1 0 0,-1 0 0,0 0 1,0 0-1,0 0 0,0 0 0,0 0 1,-1 0-1,1-1 0,0 1 1,-1-1-1,-2 3 0,-6 8 134,-24 35 422,3 1-1,-48 101 0,67-123-676,2 0 0,2 1 0,0 0 0,1 0 0,2 1 0,1-1 0,1 1 0,1 34 0,3-51-18,0 1 1,0-1-1,1 1 0,0-1 1,1 0-1,1 0 1,0 0-1,0 0 0,1-1 1,9 16-1,-10-20-40,0-1 1,0 0-1,1 0 0,-1 0 0,1 0 1,0-1-1,0 0 0,1 0 0,-1 0 1,1-1-1,0 0 0,0 0 0,0 0 1,0-1-1,0 0 0,1 0 0,-1 0 1,1-1-1,10 1 0,29-4-158,1-11-81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0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3 252 12939,'-3'8'2278,"7"-6"-429,15-10 749,29-24-452,-46 31-2077,221-175 3042,-190 149-2890,-27 22-191,-5 4-22,0 0 0,1-1 0,-1 1 0,1 0 0,0 0 0,-1 0 0,1 0 0,0 0 0,-1 0 0,5 0 0,-10 18 2,-29 63-81,23-58 39,0 1-1,1 0 1,2 1-1,-9 40 0,16-62-43,0 0-1,0 0 0,0 0 0,0 0 0,0 0 1,0 0-1,0 0 0,0 0 0,1 0 0,-1 0 1,1-1-1,0 1 0,-1 0 0,1 0 1,1 2-1,-1-4 38,-1 1 0,0-1 0,1 0 0,-1 0 0,0 1 0,1-1 0,-1 0 0,1 0 1,-1 1-1,0-1 0,1 0 0,-1 0 0,1 0 0,-1 0 0,1 0 0,-1 1 0,1-1 0,-1 0 1,0 0-1,1 0 0,-1 0 0,1 0 0,-1 0 0,2-1 0,-1 1 2,1-1 0,-1 0 0,0 0 1,1 1-1,-1-1 0,1 0 0,-1 0 0,0 0 0,0-1 0,2-1 0,9-13-464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0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17940,'-1'0'1936,"11"0"-1168,6 0-360,6-4 1345,4 0-1073,4-5-992,3 0 536,-1 5-352,-2-2-88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0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18284,'0'5'420,"-1"0"0,0 0 0,0 0 0,0 0 0,-1 0 0,0 0 0,0-1 0,0 1 0,0-1 0,-1 1 0,-5 5 0,-40 48 361,29-38-607,-49 55 60,29-34-781,-55 76-1,87-104-663,12-13 193,17-19 44,1-6 227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0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18060,'0'9'1608,"-7"4"-1072,-2 3-232,2 2 641,0 2-209,1 5-248,3-2-104,3 1-144,3-1-152,2-3-272,0-1-264,-2-4-528,0 0 256,-3-10 439,-1-2-175,-2-4-224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0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1 537 18860,'1'0'1800,"18"-3"-1071,-2 0-321,17-1 824,2-2-320,9-1-800,6 0-504,-2-3 432,-4 3-112,-13-2-272</inkml:trace>
  <inkml:trace contextRef="#ctx0" brushRef="#br0" timeOffset="1">328 37 15307,'12'-6'1195,"0"0"-1,0 1 0,1 1 0,-1 0 1,24-4-1,-31 7-1005,0 0 0,-1 0-1,1 1 1,0 0 0,0 0 0,-1 0 0,1 1 0,0-1-1,0 1 1,-1 0 0,1 0 0,-1 1 0,1-1 0,-1 1-1,0 0 1,1 1 0,-1-1 0,0 1 0,4 3 0,-6-4-182,-1-1 1,1 1 0,-1 0-1,0 0 1,0 0 0,0 0-1,0 1 1,0-1 0,0 0-1,-1 0 1,1 0 0,-1 1-1,1-1 1,-1 0 0,0 1-1,0-1 1,0 0 0,0 1-1,0-1 1,0 0 0,-1 0-1,1 1 1,-1-1 0,0 0-1,0 0 1,0 1 0,0-1-1,0 0 1,-2 3 0,-4 5-90,1 0 1,-2 0-1,1-1 1,-13 11-1,-25 22-219,29-29 173,0 1 0,2 0 0,0 2 0,-15 19 0,28-34 124,1 0 1,-1 0-1,1 0 1,-1 0 0,1 0-1,0 0 1,-1 0-1,1 0 1,0 0-1,0 0 1,-1 0-1,1 0 1,0 0 0,0 0-1,0 0 1,0 0-1,0 0 1,1 0-1,-1 0 1,0 0-1,0 0 1,1 0 0,-1 0-1,1 0 1,-1 0-1,0 0 1,1-1-1,0 1 1,-1 0-1,1 0 1,0 0 0,-1-1-1,1 1 1,0 0-1,0-1 1,-1 1-1,1 0 1,0-1 0,0 1-1,0-1 1,2 1-1,3 2-48,1 0-1,-1-1 1,1 0-1,13 3 1,0-2-318,-1-1 1,0-1-1,0-1 1,1 0-1,-1-1 1,0-2-1,0 0 1,0 0-1,0-2 1,0-1-1,18-7 1,15-13-485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0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15451,'-3'10'451,"0"-1"0,0 1 1,1 0-1,0 0 0,0 0 0,1 1 0,1-1 0,1 15 0,2 6 1043,10 44 0,-7-51-1078,-2 2 0,0-1 1,0 35-1,-6-37-364,-1-1 0,-1 1 0,0-1 0,-2 0 0,-1-1 0,0 1 0,-13 23 0,7-18-360,-1-1 1,-2 0-1,-1-2 0,-38 45 0,49-62 247,1-2 1,-1 1-1,0-1 0,-1 1 1,1-2-1,-1 1 0,0-1 0,-1 0 1,-12 5-1,16-8-12,0 0 1,-1-1-1,1 1 0,-1-1 0,-6-1 0,11 1 73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0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17308,'8'5'1256,"-7"16"-928,-5 9-144,-3 10 424,-4 6-136,4 12-160,-1 0-32,2 7-40,5-2-55,2-7-97,6-5-176,2-5-625,2-9-1207,4-11 1648,3-7-232,1-12-240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1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17972,'-2'5'717,"1"1"0,-1-1 0,1 0 0,0 0 1,1 1-1,-1 7 0,-2 14 28,-12 46-358,-29 77 0,44-150-399,0 0 1,0 0 0,0 0 0,0 0 0,0 0 0,0 0 0,0 0 0,0 0 0,0 0 0,0 0-1,0 0 1,0 0 0,0 0 0,0 0 0,0 0 0,0 0 0,0 0 0,0 0 0,0 0-1,-1 0 1,1 0 0,0 0 0,0 0 0,0 0 0,0 0 0,0 0 0,0 0 0,0 0 0,0 0-1,0 0 1,0 0 0,0 0 0,0 0 0,0 0 0,0 0 0,0 0 0,0 0 0,0 0-1,0 0 1,0 0 0,0 0 0,-1 0 0,1 0 0,0 1 0,0-1 0,0 0 0,0 0 0,0 0-1,0 0 1,0 0 0,0 0 0,0 0 0,0 0 0,0 0 0,0 0 0,-1-8-257,0-12 13,2-10-28,8-49-1,-7 69 360,0 1 1,1-1 0,0 0 0,1 1-1,0-1 1,0 1 0,1 0-1,10-14 1,-11 18-16,1 1 1,0 0-1,0 0 0,0 0 0,1 1 1,0-1-1,-1 1 0,1 1 0,0-1 1,0 1-1,1 0 0,-1 0 0,0 1 1,1 0-1,-1 0 0,12 0 0,-12 1-30,0 0 0,1 0 0,-1 0 0,0 1-1,1 0 1,-1 0 0,0 0 0,0 1-1,0 0 1,0 0 0,0 1 0,0-1-1,0 1 1,-1 1 0,1-1 0,8 9-1,-13-12-24,0 1 0,-1 0 0,1-1 0,0 1-1,-1 0 1,1 0 0,-1 0 0,1 0 0,-1 0-1,1 0 1,-1-1 0,0 1 0,0 0 0,1 0-1,-1 0 1,0 0 0,0 0 0,0 0 0,0 0-1,0 0 1,0 0 0,0 1 0,0-1 0,-1 1-1,0 0 12,1-1 0,-1 1 0,0 0 0,-1-1 0,1 1 1,0-1-1,0 0 0,-1 1 0,1-1 0,0 0 0,-1 0 0,-2 2 0,-2 0 49,0 0 0,0 0 1,0 0-1,-1-1 0,1 0 1,-9 2-1,-32 0-71,44-3-86,1-1 1,-1 0 0,0 0-1,1-1 1,-1 1 0,1-1-1,-1 1 1,0-1 0,1 0-1,-1 0 1,1 0 0,0 0 0,-1 0-1,-3-3 1,2-3-194,4 2-119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0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18988,'-13'14'1760,"-5"-2"-1375,2-4-121,2 0 480,5 0-952,6-2-200,7-6 408,8 0-120,8 0-184</inkml:trace>
  <inkml:trace contextRef="#ctx0" brushRef="#br0" timeOffset="1">60 178 17892,'-11'5'1400,"4"-2"-1080,2-1-128,5-1 120,5-1-392,9 0 224,-1-3-64,13 0-240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0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 17220,'1'-1'82,"-1"1"1,0 0 0,1 0 0,-1-1 0,0 1-1,1 0 1,-1 0 0,0-1 0,1 1 0,-1 0-1,0 0 1,1 0 0,-1 0 0,0 0 0,1 0-1,-1 0 1,1 0 0,-1 0 0,0 0 0,1 0-1,-1 0 1,1 0 0,-1 0 0,0 0 0,1 0-1,-1 0 1,0 0 0,1 0 0,-1 0 0,1 1-1,-1-1 1,0 0 0,1 0 0,-1 0-1,0 1 1,0-1 0,1 0 0,-1 1 0,0-1-1,1 1 1,-1 0 71,0 1 1,0-1-1,1 1 0,-1 0 0,-1-1 0,1 1 0,0-1 1,0 1-1,0 0 0,-2 2 0,-15 40 1179,17-43-1251,-28 56 922,-18 40-242,41-83-701,0 0-1,1 0 1,1 0 0,0 1-1,-1 16 1,4-28-56,0 0 1,0 0-1,0 0 1,0 0-1,0 0 1,1 0-1,0 0 1,0 0-1,-1 0 1,2 0-1,-1-1 1,0 1-1,1 0 1,-1 0-1,1-1 1,0 1-1,-1-1 1,4 3-1,-1-2-4,0 1-1,0-1 1,0-1 0,0 1-1,1-1 1,-1 1-1,1-1 1,0-1-1,0 1 1,7 1 0,0 0-148,0-1 1,1-1 0,-1 0-1,1 0 1,-1-2 0,1 1-1,-1-1 1,1-1 0,-1-1-1,14-3 1,-17 3-182,-1 0 0,0 0 0,0-1 1,-1 0-1,1 0 0,-1-1 0,0 1 0,0-2 1,0 1-1,-1-1 0,0 0 0,0 0 0,0-1 0,-1 0 1,7-12-1,-11 18 274,0 0 0,0 0 0,-1-1 0,1 1 0,0 0 0,-1 0 0,0-1 0,1 1-1,-1 0 1,0-1 0,1 1 0,-1 0 0,0-1 0,0 1 0,0-1 0,0 1 0,-1-3 0,1 4 54,0 0-1,0 0 1,0 0-1,-1 0 1,1 0-1,0-1 1,0 1-1,0 0 1,0 0-1,-1 0 1,1 0-1,0 0 1,0 0-1,0 0 1,-1 0-1,1 0 1,0 0 0,0 0-1,0 0 1,-1 0-1,1 0 1,0 0-1,0 0 1,0 0-1,-1 0 1,1 0-1,0 0 1,0 0-1,0 0 1,-1 0-1,1 0 1,0 0-1,0 0 1,-1 1-1,-11 10 469,-2 6 170,-54 72 1667,60-77-2297,1 0 1,0 1 0,0-1 0,2 1 0,-8 24 0,10-22-205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0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 15371,'3'-5'1649,"0"5"-929,-2 10-224,-1 8 1176,-3 2-568,-1 10-359,-1 6-129,3 4-224,-3 5-168,4-2-488,-1-3-184,2-6-432,3-6-177,0-13 737,-3-12-256,2-3-240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0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16596,'2'-3'247,"0"0"1,1 0 0,-1 0 0,0 0-1,1 1 1,0-1 0,-1 1-1,1 0 1,0 0 0,0 0 0,1 0-1,-1 0 1,0 0 0,0 1 0,1 0-1,-1 0 1,6-1 0,5-1 245,0 0 0,1 1 0,14 1 1,-16 0-309,1 1-1,-1 1 1,0 0 0,19 5 0,-27-5-164,-1 0-1,0 0 0,1 1 1,-1-1-1,0 1 1,1 0-1,-1 1 0,0-1 1,-1 1-1,1-1 0,0 1 1,-1 0-1,0 1 0,1-1 1,-1 1-1,3 4 1,-5-6-19,0-1 0,0 1 0,0 0 0,-1 0 0,1 0 0,0 0 0,-1 0 0,0 0 0,1 0 1,-1 0-1,0 0 0,0 0 0,0 0 0,0 0 0,0 0 0,-1 0 0,1 0 0,-1 0 0,0 3 1,-1-1-2,0 0 1,0-1 0,-1 1 0,1-1-1,-1 1 1,1-1 0,-1 0 0,-7 6-1,-3 1 5,-2 0 0,1-1 0,-25 12 0,37-20-3,-9 4-19,8-4 0,0 0-1,0 0 1,1 1-1,-1-1 1,0 0-1,1 1 1,0 0-1,-1 0 1,1 0-1,0 0 1,-2 2-1,4-4 11,0 1-1,0-1 1,0 0-1,0 1 1,0-1-1,0 0 1,0 1-1,0-1 0,1 0 1,-1 1-1,0-1 1,0 0-1,0 1 1,1-1-1,-1 0 1,0 0-1,0 1 1,1-1-1,-1 0 1,0 0-1,0 0 1,1 1-1,-1-1 1,0 0-1,1 0 1,-1 0-1,0 0 1,1 0-1,-1 1 0,0-1 1,1 0-1,-1 0 1,0 0-1,1 0 1,-1 0-1,0 0 1,1 0-1,0-1 1,20 4-128,-15-2 83,1 0 29,-1 0 0,1 0-1,0 1 1,-1 0-1,1 0 1,-1 1-1,1 0 1,-1 0-1,0 0 1,6 5 0,-9-5 18,-1-1 0,1 1 1,-1 0-1,1 0 0,-1 0 1,0 0-1,0 0 0,0 0 1,0 1-1,-1-1 0,1 1 1,-1-1-1,0 1 0,0 0 1,0 0-1,0-1 0,-1 1 1,0 0-1,0 7 0,-1 4 22,-1-1 1,0 0-1,-1 0 0,-1 0 0,0-1 0,-1 1 0,0-1 0,-1 0 0,0 0 1,-1-1-1,-1 1 0,0-2 0,-1 1 0,0-1 0,0-1 0,-14 12 0,21-20-1,-1 0 1,0 0-1,0 0 0,0-1 0,1 1 0,-1-1 0,0 0 0,-1 0 0,1 0 0,0 0 0,0-1 0,0 1 0,-1-1 1,1 0-1,0 1 0,0-2 0,-1 1 0,1 0 0,0-1 0,0 1 0,0-1 0,0 0 0,-1 0 0,1 0 0,0-1 1,0 1-1,1-1 0,-1 1 0,-3-3 0,3 1-110,0 0 0,-1 0 0,1 0 1,0 0-1,0 0 0,1-1 0,-1 1 0,1-1 0,0 0 1,0 0-1,0 0 0,0 0 0,1 0 0,-1 0 1,1-1-1,0 1 0,0 0 0,1-1 0,-1 1 0,1 0 1,1-7-1,3-12-467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0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17300,'7'-1'1696,"12"-6"-960,7-3-224,17 0 761,5-3-177,17-3-280,2 3-96,5 2-256,-6-4-184,-5 10-576,-6-2-368,-14 7-576,-11 0 976,-20 1-192,-10 3-224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17348,'13'-7'772,"0"1"0,0 1 0,0 0 0,1 1 0,-1 0 0,1 1 0,0 1 0,21-2 0,-28 3-619,1 1 0,-1 0 0,1 0 0,-1 1 0,9 2 0,-15-3-145,0 0-1,0 0 1,0 1-1,-1-1 1,1 0-1,0 1 1,0-1-1,0 1 1,-1-1 0,1 1-1,0-1 1,0 1-1,-1-1 1,1 1-1,0 0 1,-1-1-1,1 1 1,-1 0-1,1 0 1,0 1-1,-1-1-7,0 0-1,0 1 0,0-1 1,0 0-1,0 1 0,0-1 1,-1 0-1,1 1 0,0-1 1,-1 0-1,1 0 0,-1 0 0,1 1 1,-1-1-1,0 0 0,1 0 1,-1 0-1,0 0 0,-1 1 1,-7 8-26,0 0 0,-17 13 1,17-16 5,1 1 1,-1 0-1,-13 18 1,22-26 18,-1 1 0,1-1 0,-1 1 0,1-1-1,-1 1 1,1-1 0,0 1 0,0-1 0,-1 1 0,1 0 0,0-1 0,0 1-1,-1 0 1,1-1 0,0 1 0,0-1 0,0 1 0,0 0 0,0-1 0,0 1-1,0 0 1,0-1 0,1 1 0,-1 0 0,0-1 0,0 1 0,0 0 0,1 0 0,0 0-6,0 0 1,0-1 0,0 1-1,0-1 1,0 1 0,0 0 0,0-1-1,0 0 1,0 1 0,0-1-1,0 0 1,0 1 0,0-1 0,3 0-1,5 1-179,0-1-1,0-1 0,10-1 0,-18 2 154,20-3-299,0-2-1,0-1 0,29-11 1,-47 16 297,48-18-364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15451,'-1'1'96,"1"0"-1,-1 0 1,1 0-1,0 0 0,0 0 1,-1-1-1,1 1 1,0 0-1,0 0 1,0 0-1,0 0 0,0 0 1,0 0-1,0 0 1,0 0-1,0 0 1,0 0-1,1 0 0,0 1 1,8 23 316,-6-17 45,7 23-79,-1 1 0,-1 0 0,-2 1 0,-1 0 0,-2 0 0,-1 0 0,-2 0 1,-6 58-1,1-59-441,-1 0 1,-1 0-1,-2-1 1,-1 0-1,-1-1 1,-2 0 0,-1-1-1,-35 55 1,20-50-94,-2-4-90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14075,'-4'1'229,"0"-1"0,-1 1 0,1 0 0,0 1-1,0-1 1,0 1 0,0 0 0,0 0 0,0 0 0,0 0 0,1 1 0,-1 0 0,1-1-1,-1 1 1,1 1 0,0-1 0,-4 7 0,-5 6 250,1 0-1,-14 28 1,6-8-127,2 1 0,2 1-1,-18 70 1,27-79-222,1 0 0,1 0 0,1 0 0,2 0 0,1 0-1,3 32 1,-1-50-162,0 1-1,1-1 0,0 0 1,0 0-1,1 0 0,1 0 1,0-1-1,0 0 0,1 0 1,0 0-1,1-1 0,0 1 1,1-2-1,-1 1 0,14 10 1,-8-9-87,-1-1 0,1-1 0,1 0 0,0-1 0,0 0 0,0-1-1,1 0 1,0-2 0,0 0 0,0 0 0,17 1 0,39 0-313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18516,'5'-2'302,"1"0"-1,0 0 1,-1 1 0,1 0 0,0 0-1,0 0 1,0 1 0,0 0-1,-1 0 1,1 0 0,10 2 0,-7 0-59,0 1 0,1 0 1,-1 0-1,0 1 0,-1 0 0,1 0 1,8 6-1,-9-5-138,-1 1 0,0 0-1,0 0 1,0 0 0,-1 1 0,0 0 0,8 10-1,-11-12-81,-1 0 0,1-1 0,-1 1-1,0 0 1,0 0 0,0 0 0,-1 0 0,1 1-1,-1-1 1,0 0 0,-1 1 0,0 8-1,0-8-18,-1 0-1,-1 0 0,1 0 1,-1 0-1,0-1 0,0 1 0,-1 0 1,0-1-1,0 0 0,0 0 0,-1 0 1,1 0-1,-1 0 0,-6 5 1,-8 7-20,-1-1 0,-26 17 1,8-5-94,36-27 96,0-1 0,0 1 0,0 0 0,0 0 0,0-1 0,0 1 0,0 0 0,1 0 0,-1 0 0,0 0 0,1 0 0,-1 0 0,0 0 0,1 0 0,0 0 0,-1 0 0,1 0 0,-1 0 0,1 2 0,0-3-1,0 1 0,1-1 0,-1 1 1,0 0-1,1-1 0,-1 1 0,0-1 0,1 1 1,-1-1-1,1 1 0,-1-1 0,1 1 1,-1-1-1,1 0 0,-1 1 0,1-1 0,-1 0 1,1 1-1,0-1 0,-1 0 0,1 0 0,0 1 1,0-1-1,8 2-191,0-1-1,-1 0 1,16 0-1,-18 0 50,132-4-1381,-85 3 1153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18348,'-3'7'1800,"5"0"-1136,6-7-239,15 3 999,10-3-320,13-3-408,6 3-176,8-2-240,0 1-144,-1 1-376,-5-4-376,-12-2 472,-9 2 8,-17-3-128,-9-1-96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1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17628,'3'6'2016,"1"1"-1320,4 0-224,4 3 1057,4 5-545,-3 2-160,1 6-384,1 1-136,-9 5-96,-5 2-56,-10 8-96,-9 1 8,-15 5-160,-3-1-272,-11-1 312,-4-6-24,4-14-40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14499,'3'12'1752,"13"-7"-799,10-5-353,11-5 1088,5-2-568,6-3-263,4 1-241,1-3-968,-3 1-1985,-3 4 2065,-6 3-336,-7-5-336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17444,'3'0'146,"0"-1"1,0 1-1,0-1 1,-1 0-1,1 1 1,0-2-1,0 1 0,-1 0 1,1 0-1,-1-1 1,1 1-1,-1-1 1,1 0-1,-1 0 1,0 0-1,4-4 1,5-4 175,345-335 3776,-287 273-3665,-53 56-299,-25 37 45,-7 5-341,1 1-1,1 0 1,1 1-1,2 1 1,1 0-1,1 0 1,1 1-1,2 0 1,1 0-1,1 1 1,1 33-1,3-61 101,0 0 0,0 0 0,0 0 0,0-1 0,0 1 0,1 0-1,0 0 1,-1 0 0,1-1 0,0 1 0,2 4 0,6 5-426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18588,'11'6'1720,"6"-10"-1056,3-6-287,15-2 751,2-2-208,9-3-480,3-1-352,-1 1-840,-3-1-832,-8-1 1280,-1 2-241,-12 2-271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19564,'-15'8'1488,"-11"6"-1159,-3 6-169,-8 4 424,0 6-176,-2 6-200,2 1-176,5 1-368,6-2-192,11-6-216,6-7-33,16-13-223,9-9 496,8-17 16,6-9-96,11-13 160</inkml:trace>
  <inkml:trace contextRef="#ctx0" brushRef="#br0" timeOffset="1">358 8 14547,'0'0'1608,"-8"7"-1095,-11 8-177,-5 7 1000,-2 8-688,-1 3-168,5 4-200,4 3-40,10 3-80,6 2-96,2-6-384,4-5-256,2-5 480,-1-8-72,1-12-88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16171,'14'1'1745,"7"-1"-1073,7-3-288,9-5 1160,6-1-1112,4-5-183,2-4-1,-3 1-248</inkml:trace>
  <inkml:trace contextRef="#ctx0" brushRef="#br0" timeOffset="1">355 27 14707,'0'-1'158,"0"1"-1,0-1 1,1 0-1,-1 0 1,1 0-1,-1 0 1,1 1-1,-1-1 1,1 0-1,-1 1 0,1-1 1,0 0-1,-1 1 1,1-1-1,0 1 1,0-1-1,-1 1 1,1-1-1,0 1 1,0-1-1,0 1 1,-1 0-1,1-1 1,0 1-1,2 0 1,28-6 2148,-25 5-1423,11-1 213,1 0-1,29 2 0,-39 0-912,0 1 1,0 0-1,1 1 1,-1-1-1,0 2 1,0-1-1,12 6 0,-19-7-173,1 0 0,-1-1-1,0 1 1,1 0-1,-1 0 1,0 0 0,1 0-1,-1 0 1,0 0 0,0 0-1,0 1 1,0-1-1,0 0 1,0 1 0,0-1-1,-1 0 1,1 1 0,0-1-1,-1 1 1,1-1-1,-1 1 1,1-1 0,-1 1-1,0 0 1,0-1-1,0 1 1,0-1 0,0 1-1,0 0 1,0-1 0,0 1-1,-1-1 1,1 1-1,0-1 1,-1 1 0,0-1-1,1 1 1,-1-1 0,0 1-1,0-1 1,1 0-1,-3 3 1,-4 5-18,-1 1 0,0-1 1,-1 0-1,-14 11 0,14-13 24,-18 14-23,22-17 3,-1 0 0,0 0 0,1 0 0,0 0 0,0 1 0,0 0-1,1 0 1,0 0 0,0 1 0,-5 7 0,9-12 4,0-1-1,0 1 1,0 0 0,1 0-1,-1-1 1,0 1-1,0 0 1,0 0 0,1-1-1,-1 1 1,0 0 0,0-1-1,1 1 1,-1 0-1,1-1 1,-1 1 0,1 0-1,-1-1 1,1 1-1,-1-1 1,1 1 0,-1-1-1,1 1 1,0-1 0,-1 0-1,1 1 1,0-1-1,-1 0 1,1 1 0,0-1-1,0 0 1,-1 0-1,1 0 1,0 0 0,1 1-1,29 4-46,-29-5 41,43 3-674,56-5-1,-56 1 585,11-1-186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16660,'6'9'1568,"-3"7"-944,1 7-208,2 11 728,-2 5-215,-1 7-289,-1 1-208,-1-1-544,0-3-464,-1-10 544,-1-6-128,-6-9-136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14363,'4'-9'506,"0"1"1,0-1-1,1 0 1,1 1-1,-1 0 0,1 0 1,0 1-1,1 0 1,0 0-1,0 0 1,0 1-1,1 0 0,0 0 1,0 1-1,13-6 1,-5 3-176,0 1 0,1 0 0,-1 2 0,1 0 0,0 0 0,1 2 1,30-3-1,-42 6-296,0 0 0,0 0 0,0 0 0,0 1 1,0 0-1,0 0 0,11 3 0,-15-3-30,-1 0 0,1 0 1,0 0-1,-1 0 0,1 0 0,-1 0 0,1 1 1,-1-1-1,1 0 0,-1 1 0,0-1 0,0 1 1,0-1-1,1 1 0,-2 0 0,1-1 0,0 1 1,0 0-1,0 0 0,-1 0 0,1-1 0,-1 1 0,0 0 1,1 0-1,-1 0 0,0 0 0,-1 4 0,1 2-21,-1 0-1,0 0 1,-1 0-1,0 0 0,0 0 1,-1 0-1,0 0 0,-6 10 1,-4 6-138,-22 27-1,22-34 63,1 2-1,-16 30 0,28-48 79,0-1 1,0 1-1,-1 0 0,1-1 0,0 1 0,0 0 0,0 0 0,0-1 0,0 1 0,0 0 1,0 0-1,0-1 0,0 1 0,0 0 0,0 0 0,0-1 0,0 1 0,1 0 0,-1 0 1,0-1-1,0 1 0,1 0 0,-1-1 0,1 1 0,-1 0 0,1-1 0,-1 1 0,1-1 1,-1 1-1,1-1 0,0 1 0,25 13-173,-11-8 134,-6 0 39,0 0 1,0 0-1,-1 1 0,0 0 0,-1 0 1,1 1-1,-1 0 0,-1 0 0,1 1 0,7 14 1,-12-19 12,0 0 1,0 0-1,-1 0 1,1 0-1,-1 0 1,0 0-1,-1 0 1,1 0-1,-1 0 1,1 0-1,-1 0 1,0 1-1,-1-1 1,1 0-1,-1 0 1,0 0-1,0 0 1,0 0-1,0 0 1,-1 0-1,0 0 1,0-1-1,0 1 0,0 0 1,0-1-1,-1 0 1,1 1-1,-1-1 1,-6 5-1,2-2 46,-1-1 0,1 1 0,-1-1 0,-1 0-1,1-1 1,-1 0 0,1-1 0,-1 1 0,0-2-1,0 1 1,-1-1 0,-10 1 0,9-2-87,0 0 1,0-1 0,-1 0 0,1-1-1,0 0 1,0-1 0,0 0-1,0-1 1,-19-6 0,27 7-309,-1 0 0,1 1 0,-1-2 0,1 1-1,-1 0 1,-2-4 0,4 5 192,1 0 0,0 0 0,0 0-1,1 0 1,-1 0 0,0 0-1,0-1 1,0 1 0,1 0 0,-1-1-1,1 1 1,-1 0 0,1-1 0,0 1-1,-1-1 1,1 1 0,0-1-1,0 1 1,0-2 0,2-3-1090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3 100 16716,'-3'8'1696,"6"-5"-936,5-4-248,16-5 977,3-1-249,15-3-328,2-3-168,11 1-208,2 0-88,-3 0-384,-1 1-352,-12 3 1265,-6 1-945,-10 2 8,-7-1-16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16956,'13'-3'568,"0"0"1,0-1 0,-1 0 0,1-1-1,13-7 1,17-7 808,-34 16-1101,60-21 1332,-61 22-1444,1 0 1,-1 0-1,0 1 1,0 0-1,0 1 1,14 1-1,-20-1-157,-1 0 1,0 0-1,0 0 0,0 0 1,0 1-1,1-1 0,-1 0 1,0 1-1,0-1 1,0 1-1,0-1 0,0 1 1,0-1-1,0 1 0,0 0 1,0 0-1,-1-1 0,1 1 1,0 0-1,0 0 0,-1 0 1,1 0-1,0 0 0,-1 0 1,1 0-1,-1 0 1,1 0-1,-1 0 0,0 1 1,1-1-1,-1 0 0,0 0 1,0 0-1,0 0 0,0 1 1,0-1-1,0 0 0,0 0 1,0 0-1,0 0 1,-1 0-1,1 1 0,0-1 1,-1 0-1,1 0 0,-1 0 1,0 1-1,-2 5-11,0 0 0,-1 0 0,0 0 0,0 0 0,-9 10 0,2-6 4,0 0 0,-1 0 0,-1-1 0,1 0 0,-2-1 0,1-1 0,-19 9 0,28-15 2,3-2-1,0 0 0,1 0 0,-1 1 0,0-1 1,0 1-1,0-1 0,0 1 0,1-1 0,-1 1 0,0-1 1,0 1-1,1-1 0,-1 1 0,0 0 0,0 0 0,5 0-4,-1 0 0,1-1-1,-1 0 1,1 1-1,-1-1 1,1-1 0,-1 1-1,5-1 1,8-2-174,0-1 0,-1 0-1,1-2 1,-1 1 0,0-2 0,0 0 0,-1-1 0,0 0 0,0-1 0,-1 0 0,0-1 0,-1-1 0,22-23 0,2-14-342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14939,'4'10'583,"0"0"-1,-1 0 1,0 0-1,0 0 1,-2 1-1,2 15 1,-1 65 935,-2-78-1335,-6 76 129,-3-1 1,-4 0 0,-4-1-1,-37 113 1,45-171-511,-1-1 0,-1 0 0,-1 0 0,-27 43 0,23-48-73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1:0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18332,'0'6'1608,"6"1"-1240,-2-3-592,0-7 488,14-10-224,2-2-72,11-8-144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14579,'-11'12'582,"-1"1"1,2 0-1,0 0 0,-13 23 1,8-13 165,-8 14-441,2 0 0,2 1 1,1 1-1,1 1 0,3 1 1,1 0-1,2 1 0,2 0 1,2 0-1,-2 48 0,9-71-200,1 1 1,0-1-1,1 0 0,1 0 0,1-1 0,8 24 0,-10-34-91,1 0-1,1 0 1,-1-1 0,1 1-1,0-1 1,1 0 0,-1 0-1,1-1 1,1 1 0,-1-1-1,1-1 1,1 1 0,-1-1-1,1 0 1,-1 0 0,15 7-1,-10-8-106,0 0-1,1-1 0,-1-1 0,0 1 0,1-2 1,21 1-1,-7-2-359,51-8 0,-52 3 312,1-2 1,-1 0-1,0-1 0,39-20 1,22-16-360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60 19020,'12'-12'1082,"18"-19"66,-28 29-1022,0 1 0,-1-1 0,1 1 0,0-1 0,0 1 0,0 0 0,1 0 0,-1 0 0,0 0 0,0 0 0,1 0 0,3 0 0,-5 1-80,0 0-1,0 0 1,0 1 0,0-1 0,0 1 0,0-1 0,0 1 0,-1-1 0,1 1 0,0-1 0,0 1 0,-1 0 0,1-1 0,0 1 0,-1 0 0,1 0 0,0-1 0,-1 1 0,1 0 0,-1 0 0,0 0 0,1 0 0,-1 0 0,0 0 0,1 0 0,-1 0 0,0 0 0,0 0-1,0 0 1,0-1 0,0 1 0,0 0 0,0 0 0,0 0 0,-1 2 0,-5 38 176,-2-20-198,0-1 0,-1 0 0,-2 0 0,0-1 0,-15 21-1,8-15-10,-20 44-1,36-67-11,1 1 0,0-1 0,0 0 0,0 1 0,0-1 0,0 1 0,1-1 0,-1 1 0,1-1 0,0 1 0,-1 0 0,1-1 0,0 1 0,1-1 0,-1 1 0,0 0 0,1-1 0,-1 1 0,1-1 0,0 1 0,0-1 0,0 0 0,0 1 0,0-1 0,1 0 0,2 4 0,0-3-70,0 1 0,0-1 0,1 0-1,-1 0 1,1-1 0,0 1 0,-1-1 0,1 0 0,0 0-1,1-1 1,-1 0 0,6 2 0,1-2-148,1 1-1,0-1 1,0-1 0,-1 0 0,1-1 0,19-4-1,4-4-244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18140,'-5'8'1704,"0"10"-1136,2 2-232,-1 6 1361,2 1-993,2 8-544,2-1-128,3 2-488,1-3-224,0-3-376,0-7 783,-4-10-191,0-12-232</inkml:trace>
  <inkml:trace contextRef="#ctx0" brushRef="#br0" timeOffset="1">0 75 17076,'22'0'1440,"8"-1"-1088,4-5-368,12 0 336,6-1 24,3-2-152,3 2-176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17836,'4'9'1408,"-14"9"-1040,-7 7-144,-10 13 672,-4 8-343,-3 6-233,-3 2-136,5-1-32,2-3 32,9-11-240,2-6-232,10-13-392,7-8-201,9-12 649,6-6-136,4-11-144</inkml:trace>
  <inkml:trace contextRef="#ctx0" brushRef="#br0" timeOffset="1">227 44 14355,'4'-4'1560,"-4"8"-1007,-5 22-177,-5 5 1000,0 9-648,0 5-120,4-1-200,0 1 0,5-4-112,1-2-80,1-3-88,3-6-184,-1 0-448,-1-6-224,-2-6 600,-5-7-152,0-4-88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15491,'9'-20'1617,"12"7"-1033,4-2-248,8 1 848,4 3-904,2-8-8,1 0-72,-9-12-272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18788,'16'-5'372,"2"0"1,-1 1-1,0 2 1,1-1-1,0 2 0,-1 0 1,1 2-1,0-1 1,-1 2-1,1 1 1,17 4-1,-33-7-359,-1 1 0,1-1 0,-1 1 1,1-1-1,0 1 0,-1 0 0,1 0 0,-1-1 0,0 1 0,1 0 0,-1 0 1,0 1-1,0-1 0,1 0 0,-1 0 0,0 1 0,0-1 0,0 0 1,-1 1-1,2 1 0,-2-1-9,1-1-1,-1 1 1,0-1 0,0 1 0,0 0 0,0-1-1,0 1 1,-1-1 0,1 1 0,0 0 0,-1-1-1,1 1 1,-1-1 0,0 1 0,1-1 0,-3 3-1,-2 3-6,0 0-1,-1 0 0,1-1 1,-1 0-1,-1 0 0,-9 6 1,-10 6-5,-19 14 48,41-29-29,0 0 0,1 0 0,-1 1 0,1-1 0,0 1 0,0 0 1,1 0-1,-5 7 0,7-10-10,-1 0 0,1-1 1,0 1-1,0 0 1,0 0-1,-1 0 0,1 0 1,0 0-1,0-1 0,0 1 1,0 0-1,1 0 1,-1 0-1,0 0 0,0 0 1,0-1-1,1 1 0,-1 0 1,0 0-1,1 0 1,-1-1-1,1 1 0,-1 0 1,1 0-1,-1-1 0,1 1 1,-1 0-1,1-1 1,0 1-1,-1-1 0,1 1 1,0-1-1,0 1 0,-1-1 1,1 0-1,1 1 1,33 10 64,-32-10-61,33 5-384,-1-2 0,1-1 0,0-2 0,54-5 0,-37 0 45</inkml:trace>
  <inkml:trace contextRef="#ctx0" brushRef="#br0" timeOffset="1">681 551 18476,'46'-9'1592,"12"-3"-1016,3-6-224,8 1 633,0 1-313,-8 5-424,-2 2-384,-19 6 280,-10 1-80,-28 2-192,-2-2-88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1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17180,'37'3'1928,"10"-3"-1096,9-3-360,7 1 937,2-2-553,2-2 928,-1-4-1248,-6 7-152,-2-2-64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2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5 567 15219,'-1'0'124,"1"1"0,-1 0 0,1-1-1,-1 1 1,1 0 0,0-1 0,0 1 0,-1 0-1,1-1 1,0 1 0,0 0 0,0 0 0,0-1-1,0 1 1,0 0 0,0 0 0,0 1 0,0-2-61,0 0 0,0 0 1,1 0-1,-1 1 0,0-1 1,1 0-1,-1 0 1,0 0-1,0 0 0,1 1 1,-1-1-1,0 0 0,1 0 1,-1 0-1,0 0 0,1 0 1,-1 0-1,0 0 0,1 0 1,-1 0-1,0 0 1,1 0-1,-1 0 0,0 0 1,1 0-1,-1-1 0,33-11 1924,-29 9-1833,44-22 410,-1-2 1,-2-2-1,-1-2 0,-1-2 0,-2-2 1,-1-1-1,-2-3 0,-2 0 1,48-69-1,-73 93-510,-1-1 0,-1 0 0,0 0-1,-1-1 1,-1 0 0,8-27 0,-14 43-53,0-1 0,-1 0-1,0 1 1,1-1 0,-1 0-1,0 1 1,0-1 0,0 0 0,0 1-1,0-1 1,-1-2 0,1 4-2,0 0 1,0-1-1,0 1 1,-1 0-1,1 0 0,0 0 1,0 0-1,0 0 1,-1 0-1,1-1 1,0 1-1,0 0 1,-1 0-1,1 0 1,0 0-1,0 0 1,-1 0-1,1 0 1,0 0-1,0 0 0,-1 0 1,1 0-1,0 0 1,0 0-1,-1 0 1,1 0-1,0 1 1,0-1-1,-1 0 1,1 0-1,0 0 1,0 0-1,0 0 1,-1 0-1,1 1 1,0-1-1,0 0 0,0 0 1,0 0-1,-1 1 1,-3 3-11,0 0 0,0 0 0,1 0-1,-1 0 1,-4 8 0,-9 20-33,1 1 0,1 0 0,2 2 0,1-1 0,-10 56 0,12-37-600,2 1-1,3 0 1,2 57-1,3-99 417,1-1-1,0 1 1,6 20 0,0-9-403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5:2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16 261 15179,'-2'1'167,"0"1"0,1 0 0,-1-1 0,1 1 0,0 0 0,-1 0 0,1 0 0,0 0 0,0 0-1,-1 3 1,2-5-127,0 1 0,0-1 0,1 0 0,-1 1 0,0-1 0,0 0 0,0 1 0,0-1 0,0 0 0,0 0 1,0 1-1,0-1 0,1 0 0,-1 1 0,0-1 0,0 0 0,0 0 0,1 0 0,-1 1 0,0-1 0,0 0 0,1 0 0,-1 0 0,0 1 0,0-1 0,1 0 0,-1 0 0,0 0 0,0 0 0,1 0 0,-1 0 0,0 1 0,1-1 0,-1 0 0,0 0 0,1 0 0,-1 0 0,0 0 0,1-1 0,8 1 383,-1-1 0,0-1 0,0 1 0,10-4 0,-6 2-192,537-128 4359,8 37-4230,-289 64-756,341 6 0,-591 25 270,52 2-214,-63-2 121,-1 0 0,1 0 0,-1 0 1,0 1-1,1 0 0,-1 0 0,11 7 1,-12-5-181,-10-2-21,-7-2-68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2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16580,'-8'20'1528,"-10"8"-1048,-3 5-216,-5 10 736,-1 1-352,-2 5-272,2-2-87,3-7-193,-1-3-48,8-9-56,3-8-24,7-7-217,5-12-143,-5 3-400,7-11-552,3-13 1056,1-4-240,5-15-152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3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13859,'36'1'8773,"16"3"-6024,100 5-6403,-149-9 3098,-4 0-203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2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13707,'4'12'1712,"2"4"-752,1 1-279,3 4 1415,3 4-824,3 1-279,3 2-121,1-2-216,1-3-128,1-2-696,2 1-504,-4-5 608,2-3-128,-4-2-88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2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55 15707,'23'-13'2321,"33"-13"0,-49 23-1957,0 0 0,0 1 0,0 0 0,1 0 0,-1 1 0,0 0 0,1 0 0,-1 1 0,14 0 0,-20 1-334,0-1 0,0 0 0,0 0-1,0 0 1,0 0 0,0 1 0,0-1-1,0 1 1,0-1 0,0 1 0,0-1 0,0 1-1,0-1 1,0 1 0,0 0 0,-1-1 0,1 1-1,0 0 1,0 0 0,-1 0 0,1 0-1,0-1 1,0 3 0,-1-1-15,1 0 0,-1-1 0,0 1 0,0 0 0,0-1 0,0 1 0,0 0 0,0-1 0,-1 1 0,1-1 0,0 1 0,-1 0 0,0-1 0,0 2 0,-3 6-39,-1 0 1,-1-1 0,1 0-1,-8 9 1,-72 75-362,16-20 19,65-68 332,1 1 0,-1 0 0,1-1 0,0 1 0,0 1 0,-2 4 0,5-9 30,-1 0 0,1 0-1,0 0 1,-1-1 0,1 1 0,0 0 0,0 0 0,0 0 0,-1 0 0,1 0 0,0 0 0,0 0-1,0 0 1,1 0 0,-1 0 0,0-1 0,0 1 0,0 0 0,1 0 0,-1 0 0,0 0 0,1 0 0,-1-1-1,1 1 1,-1 0 0,1 0 0,0-1 0,-1 1 0,1 0 0,-1-1 0,1 1 0,0 0 0,0-1-1,-1 1 1,1-1 0,0 1 0,0-1 0,0 0 0,0 1 0,0-1 0,-1 0 0,1 0 0,0 1 0,0-1-1,1 0 1,10 1-71,-1 0-1,0 0 0,0-1 0,1-1 1,-1 0-1,0 0 0,15-5 0,80-27-937,-72 22 965,12-4-226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2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131 191 21653,'3'9'-833,"-1"2"169,0-2-312,-2-6 200,-3-2 864,-1-6-768</inkml:trace>
  <inkml:trace contextRef="#ctx0" brushRef="#br0" timeOffset="1">0 14 18140,'0'-6'1936,"6"2"-1128,3 1-343,6 3 983,4 0-312,8 3-392,2 1-264,7 0-504,2 2-392,4-3-752,0-2 1000,-2-5-168,-2-6-144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2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61 15459,'-13'17'1417,"6"2"-913,4-1-208,5-1 744,5-2-384,10-7-224,3-2-88,3-7-240,2-7-176,-1-6-448,-1-4-136,-3-5 512,-3-2-120,-4 1-120</inkml:trace>
  <inkml:trace contextRef="#ctx0" brushRef="#br0" timeOffset="1">225 1 13707,'-4'14'2032,"0"3"-1103,-5 7-265,1 7 1496,-2 10-968,-3 6-103,0 8-329,0 2-192,0 2-216,2-3-104,2-9-312,-1-7-240,4-14-504,3-10 688,6-13-128,4-5-104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2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70 19660,'8'-9'501,"1"0"-1,0 1 1,0 0-1,0 0 1,15-8-1,-22 15-419,1-1 1,-1 1-1,0 0 0,1 0 0,-1 0 0,0 0 0,1 0 1,-1 0-1,1 1 0,0-1 0,-1 1 0,1 0 1,-1 0-1,1 0 0,0 0 0,-1 0 0,1 0 1,-1 1-1,1-1 0,0 1 0,-1 0 0,0 0 1,1 0-1,-1 0 0,1 0 0,-1 1 0,0-1 1,0 1-1,0-1 0,4 4 0,-4-2-58,-1-1 0,1 0 0,-1 1 0,1-1 1,-1 1-1,0-1 0,0 1 0,0 0 0,0-1 0,0 1 0,-1 0 0,1 0 0,-1 0 0,0-1 0,0 1 1,0 0-1,0 0 0,0 0 0,-1 0 0,1-1 0,-1 1 0,0 0 0,0 0 0,0-1 0,0 1 1,0 0-1,-3 3 0,-3 5-19,1 0 0,-2-1 1,1 0-1,-18 17 0,4-7 9,-39 26-1,38-31-11,1 1-1,-20 21 1,41-37-2,-1 0 0,1 1 1,-1-1-1,0 1 0,1-1 1,-1 1-1,1-1 0,-1 1 1,1-1-1,0 1 0,-1-1 1,1 1-1,0 0 0,-1-1 0,1 1 1,0-1-1,0 1 0,-1 0 1,1-1-1,0 1 0,0 0 1,0-1-1,0 1 0,0 0 1,0 0-1,0-1 0,0 1 0,0 0 1,0-1-1,0 1 0,1 0 1,-1-1-1,0 1 0,0 0 1,1-1-1,-1 1 0,0-1 1,1 1-1,-1 0 0,1-1 0,-1 1 1,1-1-1,-1 1 0,1-1 1,-1 0-1,1 1 0,-1-1 1,1 1-1,-1-1 0,1 0 0,0 0 1,-1 1-1,1-1 0,0 0 1,-1 0-1,1 0 0,0 1 1,-1-1-1,2 0 0,7 2-12,-1-1-1,1 0 0,13 1 1,153-6-756,-40-1 476,-91 5 93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2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18332,'2'0'1784,"19"0"-1072,11-1-255,18-2 1087,7-1-608,12-1-336,4 3-184,2-3-536,-6 2-384,-12 1 464,-13-1-128,-16 3-96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2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16452,'32'0'2144,"8"0"-1296,9-10-360,2 0 1265,8-1-897,0-2-352,-3-2-152,-2 4-64,-9 1-272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2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19260,'9'-3'649,"-1"-1"0,0 0 1,0 0-1,13-9 0,14-9 581,-30 20-1158,184-105 1094,-161 89-1182,-1-1 0,-1-2 0,-2 0-1,38-41 1,-56 55 7,-3 4 2,0 0-1,0-1 0,0 1 0,-1-1 1,1 0-1,-1 0 0,0 0 0,0 0 0,1-5 1,-3 1-46,-7 12 3,-8 16 9,-2 7 90,1 2 1,2-1 0,0 2 0,-13 44 0,22-57-74,1 0 0,0 0 1,1 0-1,1 1 1,1-1-1,0 1 1,1 0-1,1-1 1,6 32-1,-2-32-63,0-8-41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2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17612,'-4'7'1552,"-1"3"-1048,-1 2-192,2 5 744,-2 4-287,4 7-393,0 0-64,1 7-128,1-1-32,0 6-48,0-2-160,4-3-760,0-3 752,5-13-64,1-5-88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2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71 11138,'-6'16'672,"3"-9"-423,0-1-1,1 1 0,0 0 0,0 0 0,0 0 0,1 0 0,0 0 1,1 0-1,0 0 0,0 0 0,0 0 0,1 0 0,0 0 1,3 12-1,0-7-106,1-1 0,0 0 0,0 0 1,1 0-1,1-1 0,0 0 0,0 0 0,1-1 1,0 0-1,1 0 0,0-1 0,0 0 1,1-1-1,0 0 0,0 0 0,1-1 0,15 6 1,-11-5-7,1-2 0,1 0 0,-1-1 0,1 0 0,0-2 0,-1 0 0,1-1 0,0 0 0,0-2 0,0 0 0,0 0 1,19-6-1,17-7 205,-2-2 0,85-39 1,-75 29-159,277-111 513,11 29-328,-295 96-308,0 2 0,58-2 0,-81 10-56,1 2 0,0 2 0,-1 0 0,62 14 0,-82-13-33,0 0 0,0 1 0,0 0 0,-1 0 1,1 2-1,-1-1 0,0 1 0,0 0 0,-1 1 0,0 1 1,0-1-1,-1 1 0,0 1 0,0-1 0,-1 1 0,0 1 1,-1-1-1,0 1 0,0 0 0,7 20 0,-3-3-19,-5-12 5,1 1 0,10 16-1,-13-27 38,0 1-1,1-2 1,0 1-1,0 0 1,0-1-1,0 0 1,1 0-1,-1 0 1,10 5 0,-2-1-67,1-2 0,0 0 0,0 0 0,0-1 0,1-1 0,0 0 0,0-1 0,0 0 0,0-1 0,1-1 0,-1 0 0,21-2 0,-12-5-85,-6-3-56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3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16067,'0'6'1945,"6"0"-1201,9-6-344,3-2 1112,7-2-687,0 1-257,5-1-752,1-1-472,-3-2 592,-3 3-217,-8 0-79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2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16676,'37'-25'1017,"1"3"0,1 1 1,1 2-1,63-20 1,-35 18-475,1 4 1,72-9-1,-104 20-511,-1 2 0,1 2 0,-1 1 0,1 2-1,-1 2 1,1 1 0,-1 1 0,0 3 0,-1 0 0,0 3 0,61 26 0,-73-26-39,17 9 47,1-2 0,0-1 0,1-2 0,61 13 0,-37-18 269,1-4 0,-1-2 0,1-3 0,0-3 0,-1-3 0,125-26 0,-108 11-128,-1-4-1,0-3 1,-2-4 0,146-80-1,-218 106-226,10-4-311,0-2-1,31-24 0,-49 35 351,0-1 1,0 1-1,0 0 0,1 0 0,-1 0 0,0 0 0,0 0 1,0 0-1,0 0 0,1 0 0,-1-1 0,0 1 0,0 0 1,0 0-1,0 0 0,0 0 0,0-1 0,0 1 1,1 0-1,-1 0 0,0 0 0,0 0 0,0-1 0,0 1 1,0 0-1,0 0 0,0 0 0,0-1 0,0 1 0,0 0 1,0 0-1,0 0 0,0-1 0,0 1 0,0 0 1,0 0-1,0 0 0,0-1 0,-1 1 0,1 0 0,0 0 1,0 0-1,0 0 0,0 0 0,0-1 0,0 1 0,0 0 1,-1 0-1,1 0 0,0 0 0,0 0 0,0-1 1,0 1-1,-1 0 0,1 0 0,0 0 0,0 0 0,0 0 1,0 0-1,-1 0 0,1 0 0,0 0 0,0 0 0,0 0 1,-1 0-1,-11-1-26,11 1-76,0 0 14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5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52 13995,'10'-23'1704,"4"-5"3950,-14 28-5618,0 0-1,0 0 1,0 0 0,0 0-1,0 0 1,0 0 0,0 0 0,0 0-1,0 0 1,0 0 0,-1 0-1,1 0 1,0 1 0,0-1 0,0 0-1,0 0 1,0 0 0,0 0 0,0 0-1,0 0 1,0 0 0,0 0-1,0 0 1,0 1 0,0-1 0,0 0-1,0 0 1,0 0 0,0 0-1,0 0 1,0 0 0,0 0 0,0 0-1,0 0 1,0 1 0,0-1 0,1 0-1,-1 0 1,0 0 0,0 0-1,0 0 1,0 0 0,0 0 0,0 0-1,0 0 1,0 0 0,0 0 0,0 0-1,0 0 1,0 0 0,1 1-1,-1-1 1,0 0 0,0 0 0,0 0-1,0 0 1,0 0 0,0 0-1,0 0 1,0 0 0,1 0 0,-1 0-1,0 0 1,0 0 0,0 0 0,0 0-1,0-1 1,-3 26 1030,-34 269 167,23 6-1099,4-79-10,2-98-60,-1 3 21,8 129 1,1-248-120,1 9-232,0-1 1,1 1 0,0-1 0,1 1-1,7 18 1,-10-34 263,0 1 0,0-1 0,0 0 0,0 0 0,0 0 0,0 0 0,1 0 0,-1 0 0,0 0 0,0 1 0,0-1 0,0 0 0,0 0 0,1 0 0,-1 0 0,0 0 0,0 0 0,0 0 0,1 0 0,-1 0 0,0 0 0,0 0 0,0 0 0,0 0 0,1 0 0,-1 0 1,0 0-1,0 0 0,0 0 0,0 0 0,1 0 0,-1 0 0,0 0 0,0-1 0,0 1 0,0 0 0,1 0 0,-1 0 0,0 0 0,0 0 0,0 0 0,0 0 0,0-1 0,0 1 0,0 0 0,1 0 0,-1 0 0,0 0 0,0-1 0,0 1 0,0 0 0,0 0 0,0 0 0,0 0 0,0-1 0,0 1 0,0 0 0,0 0 0,0 0 0,0 0 0,0-1 0,0 1 0,0 0 0,5-15-247,-5 14 233,7-21-319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0:5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14075,'0'0'70,"0"0"0,0 0 0,0 0 1,0 0-1,-1 0 0,1 1 0,0-1 0,0 0 0,0 0 1,0 0-1,0 0 0,0 1 0,0-1 0,0 0 0,0 0 0,-1 0 1,1 1-1,0-1 0,0 0 0,0 0 0,0 0 0,0 0 1,0 1-1,0-1 0,0 0 0,0 0 0,0 0 0,1 1 0,-1-1 1,0 0-1,0 0 0,0 0 0,0 1 0,0-1 0,0 0 1,0 0-1,0 0 0,0 0 0,1 0 0,-1 1 0,11 4 1282,22 2-668,-25-6-316,285 34 2082,5-26-1721,-149-5-405,1093-5 1257,-1019-6-1473,383-30 512,-584 34-579,43-6 73,-59 8-94,1-1 0,-1 0 0,0 0 0,1 0 0,-1-1 0,0 0 0,6-4-1,-12 7-28,0 0 0,0-1 0,0 1 0,0 0 0,0 0 0,1 0 0,-1 0 0,0-1-1,0 1 1,0 0 0,0 0 0,0 0 0,0-1 0,0 1 0,0 0 0,0 0 0,0 0-1,0-1 1,0 1 0,0 0 0,0 0 0,0 0 0,0-1 0,0 1 0,0 0 0,0 0 0,-1 0-1,1 0 1,0-1 0,0 1 0,0 0 0,0 0 0,0 0 0,0 0 0,-1-1 0,1 1-1,0 0 1,0 0 0,0 0 0,0 0 0,-1 0 0,1 0 0,0 0 0,0-1 0,0 1-1,0 0 1,-1 0 0,1 0 0,0 0 0,-1 0 0,-8-4-677,5 3 362,1 0 192,1 1 0,-1-1-1,0 0 1,1 0-1,-1 0 1,0 0 0,1 0-1,-1-1 1,-2-1 0,2-3-443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0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14 12195,'0'0'91,"0"0"0,0-1 0,0 1-1,0-1 1,1 1 0,-1 0 0,0-1 0,0 1 0,0-1 0,0 1 0,0-1 0,0 1 0,0 0 0,-1-1 0,1 1 0,0-1 0,0 1 0,0-1 0,0 1 0,0 0 0,-1-1 0,1 1 0,0 0 0,0-1 0,-1 1 0,1 0 0,0-1 0,-1 1 0,1-1 0,-15 0 1335,-22 12-314,30-9-697,-91 35 1516,-148 75-1,234-106-1849,0 1 0,0 0 0,1 1 0,0 0 0,0 1 0,1 0 0,0 1 1,0 0-1,1 0 0,1 1 0,0 0 0,0 1 0,1-1 0,0 1 0,1 1 0,1-1 0,0 1 0,-3 15 0,0 0 38,2 0 1,1 0-1,-2 54 0,7-65-55,0 0 1,2 0 0,0 0-1,0 0 1,2 0 0,0-1-1,11 29 1,-11-36-41,1-1 0,0-1 1,1 1-1,-1-1 0,1 0 0,1 0 0,-1-1 1,1 0-1,1 0 0,-1 0 0,1-1 0,0 0 1,0-1-1,0 1 0,17 5 0,11 1 94,0 0 0,57 8-1,-71-15-82,29 4 9,1-2 1,0-3 0,0-1-1,-1-3 1,94-14 0,-90 7-44,43-6 35,157-43 0,-237 51-24,-1-1 0,0 0 0,0-1 0,0-1 0,-1 0 0,0-1 0,-1-1 1,0-1-1,-1 0 0,14-15 0,-22 20 25,0 0 1,0-1 0,0 0-1,-1-1 1,0 1 0,0-1 0,-1 0-1,-1 0 1,1 0 0,-1 0-1,-1-1 1,0 1 0,0-1-1,-1 0 1,0 1 0,-1-1 0,0 0-1,0 0 1,-1 0 0,-4-16-1,2 13 25,-1 1-1,0 0 0,-1 0 1,0 0-1,-1 0 0,0 1 1,-1 0-1,0 0 1,-14-14-1,9 12-38,-1 1 0,0 0 1,-1 1-1,0 1 0,0 0 1,-21-10-1,-7 1-32,-1 2 0,0 2 0,-1 2 0,-67-12 0,61 15-103,0 2 0,-1 2 0,-86 1 0,118 10-1189,19-3 396,11-2 646,11-4-259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0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16556,'1'2'1880,"4"-1"-888,0 4-352,4 0 929,1 4-201,4 2-360,2 1-160,1 2-328,2-1-248,0 0-384,1-2-192,1-5-464,2-4-208,-1-7-480,-1-6 1032,1-6-297,-2-3-143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0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16315,'-10'7'1937,"-9"10"-929,-4 2-376,-5 5 1049,-2 3-225,1 5-448,5-2-208,5 4-360,5-1-264,8-1-584,3-1-392,6-10 664,4-4-144,2-14-96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0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 20196,'5'-9'1457,"-11"11"-618,-16 14 117,-9 14-483,2 2 1,-34 46 0,-8 25-2820,70-101 2125,0 0-1,0 0 1,0 0-1,0-1 1,-1 1-1,1-1 1,-1 1-1,1-1 1,-1 1-1,1-1 0,-4 2 1,5-3 162,-1 0 0,1 0 0,0 0 1,0 0-1,-1 0 0,1 0 0,0 0 0,0 0 0,-1 0 1,1 0-1,0 0 0,0 0 0,-1 0 0,1 0 0,0 0 1,0 0-1,-1 0 0,1-1 0,0 1 0,0 0 0,0 0 1,-1 0-1,1 0 0,0-1 0,0 1 0,0 0 0,0 0 1,-1 0-1,1-1 0,0 1 0,0 0 0,-4-17-866,3-2-1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0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15075,'3'0'1601,"2"4"-777,5 3-272,5 5 776,2 0-168,7 3-407,2-1-409,1-1-40,-1-1-8,-4-2-256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0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23 215 11787,'-10'5'2904,"9"-5"-2543,0 0 1,0 0 0,0 1 0,1-1 0,-1 0 0,0 1 0,0-1-1,1 1 1,-1-1 0,0 1 0,0-1 0,1 1 0,-1-1 0,1 1 0,-2 1-1,16-17 3221,19-7-2794,-15 8-306,19-10-264,0 2 1,1 1-1,1 1 0,0 3 0,2 1 0,0 2 1,62-13-1,-93 25-273,-5 2-34,-1-1-1,1 0 1,0 0-1,-1-1 0,1 1 1,-1-1-1,7-4 1,-35 8-4515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0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15739,'-18'39'8037,"0"14"-6029,16-46-2005,0 1-1,0-1 0,1 1 0,0-1 0,1 1 0,-1-1 0,2 1 0,-1-1 0,1 1 0,0-1 0,0 1 0,1-1 0,4 11 1,-6-17-62,0 0 0,0 0 0,1-1 0,-1 1 0,0 0 0,1 0 1,-1 0-1,1-1 0,-1 1 0,1 0 0,-1-1 0,1 1 0,0 0 1,-1-1-1,1 1 0,0-1 0,-1 1 0,1-1 0,0 1 0,0-1 1,0 0-1,-1 1 0,1-1 0,0 0 0,1 1 0,0-2-21,-1 1-1,0-1 0,1 1 1,-1-1-1,1 0 1,-1 1-1,0-1 0,0 0 1,1 0-1,-1 0 1,0 0-1,0 0 0,0 0 1,1-1-1,10-13-460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3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16363,'1'0'116,"-1"1"0,0-1 0,0 1 0,1-1 0,-1 1-1,0-1 1,1 0 0,-1 1 0,0-1 0,1 0-1,-1 1 1,1-1 0,-1 0 0,1 0 0,-1 0 0,0 1-1,1-1 1,-1 0 0,1 0 0,-1 0 0,1 0-1,-1 0 1,1 1 0,0-1 0,19 2 928,-9 0-38,3 1-449,48 12 908,-57-13-1408,1-1 0,-1 2 0,0-1 0,0 1-1,0-1 1,0 2 0,-1-1 0,1 0 0,4 5 0,-8-7-54,0 1 0,0-1 0,-1 0 0,1 1 0,0-1 1,0 0-1,-1 1 0,1-1 0,-1 1 0,0-1 0,1 1 0,-1-1 0,0 1 0,0 0 1,0-1-1,0 1 0,0-1 0,0 1 0,0-1 0,0 1 0,-1-1 0,1 1 1,-1-1-1,1 1 0,-1-1 0,1 1 0,-1-1 0,0 0 0,0 1 0,0-1 1,0 0-1,0 0 0,0 1 0,-2 0 0,-4 6 7,-1 0 1,0-1-1,-16 10 0,19-13-3,-12 8 17,10-6-200,-1 0 0,0 0 0,0-1 0,0-1 1,0 1-1,-1-1 0,-15 4 0,21-7-53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0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 11002,'0'0'266,"0"-1"-1,0 0 0,0 0 0,0 0 0,0 0 0,0 0 1,0 0-1,0 0 0,0 0 0,-1 0 0,1 0 0,0 0 1,-1 1-1,1-1 0,0 0 0,-1 0 0,0-1 0,0 2-130,1 0 0,0 0-1,-1 0 1,1 0-1,-1 0 1,1 0 0,0 1-1,-1-1 1,1 0-1,0 0 1,-1 0 0,1 0-1,0 1 1,-1-1 0,1 0-1,0 0 1,-1 1-1,1-1 1,0 0 0,0 1-1,-1-1 1,1 0-1,0 1 1,0-1 0,0 0-1,-1 1 1,1-1-1,-2 4 229,0-1-1,1 1 0,-1-1 0,1 1 0,-1 0 1,1 0-1,-1 6 0,2-3-199,1 0 0,-1-1-1,1 1 1,0-1 0,1 1-1,0-1 1,0 1 0,0-1-1,1 0 1,0 0 0,0 0 0,0 0-1,1-1 1,0 0 0,0 1-1,0-1 1,8 6 0,9 8 234,0-1 0,46 28 0,-30-21-311,33 19-37,10 7-12,-79-50-38,12 9 22,-13-10-18,1 0 0,-1 1-1,0-1 1,1 0 0,-1 0-1,0 1 1,1-1-1,-1 0 1,0 1 0,0-1-1,1 0 1,-1 1 0,0-1-1,0 0 1,0 1 0,0-1-1,1 0 1,-1 1 0,0-1-1,0 1 1,0-1 0,0 0-1,0 1 1,0-1 0,0 1-1,0-1 1,0 1 0,0-1-1,0 0 1,0 1-1,0 0 1,-1-1-41,1 0-1,0 0 1,-1 1-1,1-1 1,0 0-1,-1 0 1,1 0-1,0 0 1,0 0-1,-1 1 0,1-1 1,-1 0-1,1 0 1,0 0-1,-1 0 1,1 0-1,0 0 1,-1 0-1,1 0 1,0 0-1,-1 0 1,1-1-1,0 1 1,-1 0-1,1 0 1,0 0-1,-1 0 1,1 0-1,0-1 1,-1 1-1,1 0 1,0 0-1,0 0 1,-1-1-1,1 1 1,0 0-1,0 0 1,0-1-1,-1 1 1,1 0-1,0-1 1,-12-18-4171,6 8 2675,-1 7 411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0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14547,'-1'0'158,"1"0"0,0 0-1,0 1 1,-1-1 0,1 0 0,0 0-1,0 0 1,0 1 0,0-1 0,-1 0-1,1 0 1,0 0 0,0 1 0,0-1-1,0 0 1,0 0 0,0 1 0,0-1-1,-1 0 1,1 0 0,0 1 0,0-1-1,0 0 1,0 1 0,0-1 0,0 0-1,0 0 1,0 1 0,1-1 0,-1 0-1,0 0 1,0 1 0,0-1 0,0 0-1,0 0 1,0 1 0,0-1 0,1 0-1,11 6 2336,25-3-1764,-32-2-341,92-1-1015,188-22-1,-267 20 157,5 0 59,-4 0-162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1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7 391 17004,'-7'8'1843,"17"-16"-484,-5 3-1106,171-166 3770,-156 148-3922,0-1 0,-2-1 1,-1-1-1,-1 0 0,24-55 0,-35 71 22,-3 10-27,-2 16 25,-1-2-79,1-1-98,2 0 0,-1 1 1,2-2-1,-1 1 0,2 0 0,7 19 1,-8-26-29,-1 0 1,1-1 0,1 1-1,-1-1 1,1 0 0,0 0 0,0 0-1,0-1 1,1 1 0,0-1-1,-1 0 1,2 0 0,-1-1-1,0 1 1,12 4 0,25 6-236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1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 19076,'-12'-6'1898,"11"5"-1859,1 1 0,0 0 1,0 0-1,0 0 0,0-1 0,0 1 0,0 0 0,0 0 0,0-1 0,0 1 0,0 0 1,0 0-1,0 0 0,1-1 0,-1 1 0,0 0 0,0 0 0,0 0 0,0-1 1,0 1-1,0 0 0,0 0 0,0 0 0,1 0 0,-1-1 0,0 1 0,0 0 1,0 0-1,0 0 0,1 0 0,-1 0 0,0-1 0,1 1 0,1-1 163,1 0-1,-1 0 1,1-1 0,0 2-1,-1-1 1,1 0-1,5 0 1,15-1-21,-1 2 0,1 0-1,-1 2 1,0 0 0,1 1 0,-1 2-1,-1 0 1,1 1 0,-1 1 0,38 19 0,-57-25-187,0-1 0,0 1 0,0 0 0,0 1 0,0-1 1,0 0-1,0 1 0,-1-1 0,1 1 0,-1-1 0,1 1 0,-1 0 1,1-1-1,-1 1 0,0 0 0,0 0 0,0 0 0,0 0 1,0 0-1,-1 0 0,1 0 0,-1 1 0,1-1 0,-1 0 1,0 0-1,1 0 0,-1 1 0,0-1 0,-1 0 0,1 0 1,0 0-1,-1 0 0,1 1 0,-1-1 0,0 0 0,1 0 1,-1 0-1,0 0 0,0 0 0,0 0 0,-1 0 0,1-1 1,0 1-1,-3 2 0,-79 90 9,-9 14-2012,90-107 1773,-6 11-1106,4-10 524,2-9-3,6-9-139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1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1057 206 11899,'2'-1'82,"1"0"174,-1-1 1,1 0 0,0 0-1,-1 0 1,1-1-1,3-4 1,-5 6-189,-1 1 1,0-1-1,1 0 0,-1 0 1,0 1-1,0-1 0,0 0 1,1 0-1,-1 1 0,0-1 1,0 0-1,0 0 1,0 0-1,0 0 0,-1 1 1,1-1-1,0 0 0,0 0 1,0 1-1,-1-1 0,1 0 1,0 0-1,-1 1 0,1-1 1,0 0-1,-1 1 0,1-1 1,-1 0-1,0 1 0,1-1 1,-1 1-1,1-1 0,-2 0 1,-16-13 884,0 1-1,-1 1 1,0 1 0,-41-18 0,34 17-611,0-1-150,-2 2 1,0 0-1,0 2 0,-1 1 0,-54-7 1,65 14-173,-1 0 0,1 1 0,-1 0 0,1 2 0,-1 0 0,1 2 0,0-1 0,0 2 0,0 1 0,-27 12 0,-3 7 5,2 3-1,0 2 1,2 2 0,-68 63 0,92-77-14,1 1 0,1 1-1,1 0 1,0 1 0,-23 41 0,34-50-4,0-1-1,1 1 1,1 0-1,0 1 1,0-1 0,2 1-1,-1-1 1,2 1-1,-1 0 1,2 0 0,0 0-1,0 0 1,1 0-1,3 13 1,-1-14 5,0 0 0,1 0 1,0 0-1,1-1 0,0 1 1,1-1-1,0 0 0,1-1 1,0 0-1,1 0 0,0 0 1,0-1-1,1 0 0,0-1 0,1 0 1,0 0-1,15 9 0,-6-7 16,1 0 0,0-1 0,0-1 0,1-1 0,0-1 0,1 0-1,-1-2 1,1-1 0,24 1 0,31-2 34,-1-4 1,0-3-1,98-19 1,220-69 27,-205 35-63,-165 49-19,0-1-1,-1-2 1,0 0 0,0-1 0,31-25-1,-47 32-1,1-1 0,-1 0 0,0-1-1,-1 1 1,1-1 0,-2 0-1,1-1 1,-1 1 0,0-1-1,-1 0 1,0 0 0,3-13-1,-5 16-6,-1 0-1,0-1 1,-1 1-1,1-1 1,-1 0-1,-1 1 1,1-1-1,-1 1 1,0-1-1,0 1 1,-1 0-1,0-1 1,0 1-1,-1 0 1,1 0-1,-1 0 1,-1 0-1,1 1 1,-8-9-1,-1 0-39,0 1 0,-1 1-1,0 0 1,-1 1 0,-1 1 0,0 0-1,-28-14 1,-120-44-678,149 63 634,-225-68-1924,195 61 1780,-17-7-221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3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46 15227,'-1'-3'344,"-1"-1"-1,1 0 1,-1 1-1,0-1 1,0 1 0,-1-1-1,1 1 1,-1 0-1,-3-4 1,5 6-218,0 0 1,-1 1 0,1-1 0,-1 0-1,0 0 1,1 1 0,-1-1 0,1 1-1,-1-1 1,0 1 0,0 0 0,1 0-1,-1 0 1,0 0 0,1 0 0,-1 0-1,0 0 1,1 0 0,-1 1 0,0-1-1,1 1 1,-1-1 0,0 1 0,-1 1-1,-1 0 7,0 0-1,1 1 0,-1-1 1,1 1-1,0 0 0,-1 0 0,2 0 1,-1 0-1,0 1 0,1-1 1,-1 1-1,-1 4 0,-3 5 105,0 1-1,-5 18 1,4-5-45,1 1 0,1-1-1,1 2 1,2-1 0,1 0-1,3 52 1,3-34-35,2 0 1,2-1-1,19 64 0,2-36-104,-10-27-398,-19-46 335,0 0-1,0 0 1,0 0-1,0 0 0,0-1 1,0 1-1,0 0 1,-1 0-1,1 0 1,0 0-1,0 0 1,0 0-1,0 0 1,0 0-1,0 0 0,0 0 1,0 0-1,0 0 1,-1 0-1,1 0 1,0 0-1,0 0 1,0 0-1,0 0 1,0 0-1,0 0 1,0 0-1,0 0 0,-1 0 1,1 0-1,0 0 1,0 0-1,0 0 1,0 0-1,0 0 1,0 0-1,0 0 1,0 0-1,-1 0 0,1 0 1,0 0-1,0 0 1,0 0-1,0 0 1,0 1-1,0-1 1,0 0-1,0 0 1,0 0-1,0 0 0,0 0 1,0 0-1,0 0 1,0 0-1,0 0 1,0 1-1,0-1 1,0 0-1,0 0 1,0 0-1,-9-7-266,-24-31 24,2-2-1,2 0 1,-42-80-1,70 118 301,-9-25 630,10 26-646,0 0 0,0 1 0,0-1 0,0 0 0,0 1 0,0-1 0,0 0 0,0 1 0,0-1 0,0 0 0,1 1 0,-1-1 0,0 1 0,0-1 0,1 0 0,-1 1 0,0-1 0,1 1 0,-1-1 0,0 1 0,1-1 0,-1 1 0,1-1 0,-1 1 0,1 0 0,-1-1 0,1 1 0,-1-1 0,1 1 0,0 0 0,-1 0 0,1-1 0,-1 1 0,1 0 0,0 0 0,-1 0 0,2 0 0,16-3 230,0 2 0,-1 0 0,22 2 0,31-1-534,-50-2-96,0-2 0,0 0 0,0-2-1,-1 0 1,0-1 0,0 0 0,-1-2 0,0 0 0,0-2-1,25-18 1,-5-3-500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3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20284,'-23'38'1048,"1"0"-1,3 2 1,1 0-1,-16 56 1,29-80-1035,2 0 0,0 0 0,0 0 0,2 0 0,0 1 0,0-1 1,2 0-1,0 1 0,1-1 0,0 0 0,2 0 0,0 0 1,0-1-1,13 28 0,-14-37-168,0 0 0,0-1 0,1 1 0,0-1 0,-1 0 1,2 0-1,-1 0 0,1-1 0,5 5 0,-8-7 7,0-1-1,0 1 1,1-1-1,-1 0 1,0 0-1,1 0 1,-1 0-1,1-1 1,-1 1-1,1-1 1,-1 1-1,1-1 1,0 0-1,-1 0 1,1 0-1,0 0 1,-1 0-1,1-1 1,-1 1-1,1-1 1,-1 0-1,1 1 1,-1-1-1,4-2 1,3-3-303,0 1 1,-1-1-1,1-1 1,-1 0-1,-1 0 1,1 0-1,8-13 1,44-65-2390,-45 62 1983,42-68 128,40-57 5877,-97 147-4999,1 1 0,-1-1 0,0 0 0,1 1 1,-1-1-1,1 0 0,-1 1 0,0-1 0,1 1 0,-1-1 1,1 0-1,0 1 0,-1-1 0,1 1 0,0-1 1,-1 1-1,1 0 0,0-1 0,-1 1 0,1 0 0,0 0 1,-1-1-1,1 1 0,2 0 0,-3 1 19,0 0-1,-1 0 1,1 1 0,0-1-1,0 0 1,0 0 0,-1 1-1,1-1 1,-1 0 0,1 0-1,-1 0 1,1 0 0,-1 0-1,0 0 1,-1 2 0,-63 107 1905,-20 31-2056,84-139-145,0 0 1,-1 0 0,1 0-1,-1 0 1,1 0 0,-1-1-1,0 1 1,0 0 0,1-1-1,-1 0 1,-3 2 0,4-3 92,1 0-1,-1 0 1,0 0 0,0 0 0,1 0-1,-1 0 1,0 0 0,0 0 0,0 0-1,1 0 1,-1-1 0,0 1 0,0 0-1,1 0 1,-1-1 0,0 1 0,1-1-1,-1 1 1,0 0 0,1-1 0,-1 1-1,1-1 1,-1 0 0,1 1 0,-1-1-1,1 1 1,-1-1 0,1 0 0,-1 1-1,1-1 1,0 0 0,0 0 0,-1 1-1,1-1 1,0-1 0,-9-21-601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3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18220,'10'8'2224,"1"2"-1447,1 2-313,6 3 1160,7-1-624,4 2-280,3-3-984,-1-3-552,4-6-2121,-3-4 2537,-1-7-448,-4-5-320</inkml:trace>
  <inkml:trace contextRef="#ctx0" brushRef="#br0" timeOffset="1">375 1 18540,'1'0'1896,"2"14"-1079,-3 0-337,1 5 1184,4 5-488,3 7-576,1-3-104,-1 2-151,2 3-137,-7 0-136,0 3-80,-6 3-216,-4 2-249,-7-2-2087,-1-3 2264,1-18-312,1-5-184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3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19276,'14'1'2137,"3"2"-1505,6-3-256,5 0 1224,3-2-1400,1 0-376,1-1 632,-3-2-456,-10 5-168,-6-1-72</inkml:trace>
  <inkml:trace contextRef="#ctx0" brushRef="#br0" timeOffset="1">18 151 20860,'23'0'1937,"10"-5"-1337,1-10-288,12 1 616,0 0-800,-1-1 216,-2 2-144,-3 5-352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3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19804,'6'3'1681,"-13"14"-1209,-9 2-240,-7 8 800,0 3-488,-3 1-192,2 2-56,1-1-296,1-1-200,1-3-680,1-5-968,4-12 1536,0-5-225,5-9-215</inkml:trace>
  <inkml:trace contextRef="#ctx0" brushRef="#br0" timeOffset="1">1 110 21749,'11'-3'2520,"8"4"-1736,5 2-368,6 2 1929,6 2-1737,3 1-280,1 1-904,-1 0-552,-4 1 888,-3-2-176,-16 1-208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3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23 15291,'5'-8'1939,"8"-6"1044,-13 14-2927,0 0 0,0 0 0,0 0-1,1 0 1,-1 0 0,0 0 0,0 0-1,0 0 1,1-1 0,-1 1 0,0 0-1,0 0 1,0 0 0,1 0 0,-1 0-1,0 0 1,0 0 0,1 0 0,-1 0-1,0 0 1,0 0 0,0 1 0,1-1-1,-1 0 1,0 0 0,0 0 0,1 0-1,-1 0 1,0 0 0,0 0-1,0 1 1,0-1 0,1 0 0,-1 0-1,0 0 1,0 0 0,0 1 0,0-1-1,0 0 1,0 0 0,1 0 0,-1 1-1,0-1 1,0 0 0,0 0 0,0 0-1,0 1 1,0-1 0,0 0 0,0 0-1,0 1 1,0-1 0,0 0 0,0 0-1,0 0 1,0 1 0,0-1 0,0 0-1,0 0 1,0 1 0,-1-1 0,1 0-1,0 0 1,1 33 283,-1-1 0,-2 0 0,-6 37 0,-26 97-237,9-50 298,16-77 5,34-179 985,18-25-1164,-37 147-237,1 1-1,0 1 1,1-1-1,1 1 1,0 0-1,2 1 1,15-18 0,-23 29 2,1 1 0,0 0 0,0 0 0,0 0 0,0 0 0,0 1 0,0-1 0,1 1 0,-1 0 0,1 1 0,0-1 0,0 1 0,-1 0 0,1 0 1,0 1-1,0-1 0,0 1 0,0 0 0,0 0 0,0 1 0,0-1 0,0 1 0,-1 0 0,1 0 0,0 1 0,0 0 0,-1 0 0,1 0 0,-1 0 1,0 0-1,0 1 0,1 0 0,-2 0 0,1 0 0,0 0 0,-1 1 0,1 0 0,-1-1 0,3 5 0,-5-6 8,-1-1 0,1 0-1,0 1 1,-1-1 0,1 0-1,0 1 1,-1-1 0,0 1 0,1-1-1,-1 1 1,0-1 0,0 1-1,0-1 1,0 1 0,0-1 0,0 1-1,0-1 1,0 1 0,-1-1-1,1 1 1,0-1 0,-2 3 0,1-2 1,-1 1 0,0 0 0,0-1 0,0 0 0,0 1 0,0-1 0,-1 0 0,1 0 1,-1 0-1,-3 2 0,-4 2 5,-1 0 1,-1-1 0,1-1-1,-17 5 1,15-5-34,4-1-7,1 0 0,0-1 0,-1 0 0,1 0 0,-1-1 1,0 0-1,1-1 0,-1 0 0,-9-1 0,19 1-4,-1-1 1,0 1-1,0 0 1,0-1-1,0 1 1,0 0-1,1-1 1,-1 1-1,0 0 1,0 0-1,0-1 1,1 1-1,-1 0 1,0 0-1,0-1 1,1 1-1,-1 0 0,0 0 1,1 0-1,-1-1 1,0 1-1,1 0 1,-1 0-1,0 0 1,1 0-1,-1 0 1,0 0-1,1 0 1,-1 0-1,1 0 1,14-6-67,7 3-197,14 0-102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3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21501,'-2'-10'2464,"3"13"-2128,0 7 920,-1 2-367,2 7-433,-1 5-192,1 5-120,1 6-24,-1 2-152,1 2-200,2 1-528,-3-7-321,1-5 849,0-6-136,0-9-200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3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20244,'10'-1'2193,"6"-6"-1257,1-2-376,5-3 1200,2 1-423,3-3-793,3 1-544,-4 1-1248,-2-1 1184,-6 3-312,-3 3-185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3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18284,'0'0'97,"0"1"-1,1-1 1,-1 0-1,0 1 1,0-1 0,1 1-1,-1-1 1,0 0 0,1 1-1,-1-1 1,0 0-1,1 1 1,-1-1 0,1 0-1,-1 0 1,0 1 0,1-1-1,-1 0 1,1 0-1,-1 0 1,1 0 0,-1 1-1,1-1 1,-1 0 0,1 0-1,-1 0 1,1 0-1,-1 0 1,1 0 0,-1 0-1,0 0 1,1-1 0,-1 1-1,1 0 1,0 0-1,24-5 1075,-21 4-539,5-1 93,43-8 1370,-50 10-2026,0 0 1,1-1-1,-1 1 1,1 0-1,-1 1 0,0-1 1,1 0-1,-1 1 0,0-1 1,1 1-1,-1-1 1,0 1-1,0 0 0,1 0 1,-1 0-1,0 1 1,3 1-1,-4-2-55,-1 1-1,1-1 1,0 0 0,-1 0 0,1 1 0,-1-1-1,1 0 1,-1 1 0,0-1 0,0 1-1,1-1 1,-1 0 0,0 1 0,0-1 0,0 1-1,-1-1 1,1 0 0,0 1 0,0-1-1,-1 1 1,1-1 0,-1 0 0,1 1 0,-1-1-1,-1 2 1,-20 31 5,21-32-13,-10 12-1,-25 22 1,2-2-107,33-34 99,1 0-1,0 0 1,0 0-1,0 1 1,-1-1-1,1 0 0,0 0 1,0 0-1,0 0 1,0 1-1,-1-1 1,1 0-1,0 0 1,0 0-1,0 1 1,0-1-1,0 0 0,0 0 1,0 1-1,0-1 1,0 0-1,0 0 1,0 1-1,0-1 1,0 0-1,0 0 1,0 1-1,0-1 0,0 0 1,0 0-1,0 1 1,0-1-1,0 0 1,0 0-1,0 0 1,0 1-1,0-1 1,0 0-1,1 0 0,-1 0 1,0 1-1,0-1 1,0 0-1,0 0 1,1 0-1,-1 0 1,0 1-1,0-1 1,0 0-1,1 0 0,-1 0 1,0 0-1,0 0 1,1 0-1,-1 0 1,0 0-1,0 1 1,0-1-1,1 0 0,-1 0 1,0 0-1,0 0 1,1 0-1,-1 0 1,0 0-1,0-1 1,1 1-1,22-1-76,-18 1 25,78-12-1371,-64 11 1171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4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329 121 16091,'0'-12'628,"-1"0"-1,1 1 1,-5-21-1,4 29-477,0 0 0,0 0 0,0 0 0,0 0 0,0 0 0,0 1 0,-1-1 0,0 0 0,1 1 0,-1-1 0,0 1 0,0 0 0,0-1 0,0 1 0,-1 0 0,1 0 0,-1 1 0,1-1 0,-5-2 0,6 4-71,-1-1 0,0 1-1,0-1 1,0 1 0,0 0 0,0 0 0,1 0 0,-1 0 0,0 0 0,0 0 0,0 0 0,0 1 0,0-1 0,0 1 0,1-1 0,-1 1 0,0 0 0,1 0 0,-1 0 0,0 0 0,1 0-1,-1 0 1,1 0 0,-1 0 0,1 0 0,0 1 0,-1-1 0,1 1 0,0-1 0,-2 4 0,-3 5 130,0 0-1,0 0 1,-6 18-1,11-26-185,-9 24 153,1 1 0,2 1 0,1 0 0,1 0 1,1 0-1,1 0 0,2 1 0,0-1 0,3 1 0,0-1 0,2 0 0,0 0 0,14 43 0,-16-63-172,1-1 1,0 0 0,0 0-1,0-1 1,1 1-1,0-1 1,0 1-1,0-1 1,1-1-1,0 1 1,11 9 0,-15-14-10,-1-1 1,0 0 0,0 0 0,0 1 0,1-1 0,-1 0 0,0 0 0,0 1 0,0-1 0,1 0 0,-1 0 0,0 0 0,1 0 0,-1 1 0,0-1 0,1 0 0,-1 0-1,0 0 1,0 0 0,1 0 0,-1 0 0,0 0 0,1 0 0,-1 0 0,0 0 0,1 0 0,-1 0 0,0 0 0,1 0 0,-1 0 0,0 0 0,1 0 0,-1 0 0,0 0-1,1-1 1,-1 1 0,0 0 0,0 0 0,1 0 0,-1-1 0,0 1 0,0 0 0,1 0 0,-1 0 0,0-1 0,0 1 0,0 0 0,1-1 0,-1 1 0,0 0 0,0 0-1,0-1 1,0 1 0,0 0 0,0-1 0,1 1 0,-1 0 0,0-1 0,0 1 0,0 0 0,0-1 0,0 1 0,0 0 0,0-1 0,-1 1 0,-5-24-314,0 12 70,-1 1 0,-1 0 0,0 0-1,0 1 1,-1 0 0,0 0 0,-17-13 0,9 10-101,1 1-1,-2 0 1,0 2 0,-23-11 0,38 19 307,-24-8-212,25 9 266,1 1-1,-1-1 1,1 1 0,0 0 0,-1-1 0,1 1 0,-1 0 0,1 0 0,0 0 0,-1 0 0,1 0 0,-1 1 0,1-1-1,0 0 1,-1 0 0,-1 1 0,3 0 0,0-1-1,0 0 0,0 0 1,0 0-1,0 0 1,0 0-1,0 0 1,0 0-1,0 0 0,0 0 1,0 0-1,0 1 1,0-1-1,0 0 0,0 0 1,0 0-1,0 0 1,0 0-1,0 0 1,0 0-1,0 0 0,0 1 1,0-1-1,0 0 1,0 0-1,0 0 0,0 0 1,0 0-1,0 0 1,0 0-1,0 0 0,0 1 1,0-1-1,0 0 1,0 0-1,0 0 1,0 0-1,0 0 0,0 0 1,0 0-1,0 0 1,1 0-1,-1 0 0,0 0 1,0 0-1,0 0 1,0 0-1,0 1 1,0-1-1,0 0 0,0 0 1,1 0-1,-1 0 1,10 4 404,10 2 161,-1-6-276,0 0 0,-1-1 0,1 0 1,-1-2-1,1 0 0,28-10 0,-17 3-705,0-2-1,0-1 1,28-17 0,-25 9 5,-4-8-176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4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20492,'-12'20'2073,"5"8"-1209,-1 3-360,2 2 1321,3 1-721,3 1-400,1-2-200,7-5-328,0-2-176,1-4-664,-1-8-400,-2-7 872,0 2-200,2-8-177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4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19132,'1'0'76,"-1"0"-1,1 0 0,-1 0 1,1 0-1,-1 1 1,0-1-1,1 0 1,-1 0-1,1 0 0,-1 1 1,0-1-1,1 0 1,-1 1-1,0-1 1,1 0-1,-1 1 1,0-1-1,1 0 0,-1 1 1,0-1-1,0 0 1,0 1-1,1-1 1,-1 1-1,0-1 1,0 1-1,0-1 0,0 0 1,0 1-1,0-1 1,0 1-1,0-1 1,0 1-1,0-1 1,0 1-1,0-1 0,0 1 1,0-1-1,0 0 1,0 1-1,-1-1 1,1 1-1,0-1 0,0 0 1,0 1-1,-1 0 1,-13 31 1501,8-19-1035,-7 19-252,-44 126 283,51-138-565,1 1 0,1 0 0,1 1-1,1-1 1,1 37 0,1-53-109,0 0-1,1 0 1,-1-1 0,1 1-1,1-1 1,-1 1 0,1-1 0,-1 1-1,1-1 1,0 0 0,1 0-1,-1 0 1,1 0 0,0 0-1,5 5 1,-5-6-17,0-1 0,1 1 0,-1-1 0,1 0 0,-1 0 0,1-1-1,0 1 1,-1-1 0,1 1 0,0-1 0,0-1 0,0 1 0,0 0 0,0-1-1,0 0 1,0 0 0,0 0 0,6-1 0,19-5-599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4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18948,'-27'80'3915,"17"-55"-3229,1 0 1,-6 33 0,15-57-607,0 0 32,0 0 1,-1 0 0,1 1 0,0-1-1,0 0 1,0 0 0,-1 0 0,1 0 0,0 0-1,-1 0 1,1 0 0,-1 0 0,0 0 0,1 0-1,-1 0 1,0 0 0,1 0 0,-1-1-1,0 1 1,0 0 0,0 0 0,-1 0 0,-3-3 474,5 2-573,0 0 0,0 0 1,0 0-1,0 0 0,-1 0 1,1-1-1,0 1 0,0 0 0,0 0 1,-1 0-1,1 0 0,0 0 1,0 0-1,-1 0 0,1 0 1,0 0-1,0 0 0,0 0 1,-1 0-1,1 0 0,0 0 1,0 0-1,-1 0 0,1 0 0,0 0 1,0 0-1,0 0 0,-1 0 1,1 1-1,0-1 0,0 0 1,0 0-1,0 0 0,-1 0 1,1 0-1,0 1 0,0-1 0,0 0 1,0 0-1,0 0 0,-1 0 1,1 1-1,0-1 0,0 0 1,0 0-1,0 0 0,0 1 1,0-1-1,-51 63-7,36-38-64,-1-2 0,-1 0 0,-26 28 1,42-50-4,0 1 0,-1-1 0,1 0 0,0 0 0,0 0 0,-1-1 0,1 1 0,-1 0 0,1 0 0,-1-1 0,1 1 0,-1-1 0,-1 1 0,2-1 0,1 0 0,-1 0 1,1-1-1,-1 1 0,1 0 0,-1 0 1,1 0-1,0-1 0,-1 1 1,1 0-1,-1-1 0,1 1 1,0 0-1,-1-1 0,1 1 1,0 0-1,-1-1 0,1 1 1,0-1-1,-1 1 0,1-1 0,0 1 1,0-1-1,0 1 0,-1-1 1,1 1-1,0-1 0,0 1 1,0-1-1,0 1 0,0-1 1,0 1-1,0-1 0,0 1 1,0-1-1,0 1 0,0-1 1,1 1-1,-1-1 0,0 0 0,7-48-4399,20-75-1,-12 61 3895,-15 60 764,1 0 0,0 0 1,0 0-1,0 0 0,1 1 0,-1-1 1,1 0-1,2-3 0,-4 5-102,1 1 0,-1-1 0,1 1-1,-1-1 1,1 1 0,-1 0 0,1-1 0,-1 1-1,1 0 1,-1-1 0,1 1 0,0 0 0,-1 0-1,1 0 1,-1-1 0,1 1 0,0 0 0,-1 0 0,1 0-1,0 0 1,-1 0 0,1 0 0,0 0 0,-1 0-1,1 0 1,-1 1 0,1-1 0,0 0 0,-1 0-1,1 1 1,-1-1 0,1 0 0,0 0 0,-1 1 0,1-1-1,-1 1 1,1-1 0,-1 0 0,0 1 0,1-1-1,-1 1 1,1-1 0,-1 1 0,0 0 0,1 0-1,30 39 3464,-20-24-3139,1-1 1,19 19 0,-27-30-647,1 0 0,-1 0 0,1-1 1,0 0-1,0 0 0,0 0 0,1 0 0,-1-1 0,1 0 1,-1 0-1,1 0 0,6 0 0,2-1-451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4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17548,'3'9'2016,"-1"9"-1104,3 7-376,2 5 1617,2 3-897,2 4-616,2 2-136,-2-2-263,1 3-129,-6-4-288,-2 1-209,-7-4-439,-6 1-304,-6-6 832,-1-5-208,2-9-160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4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19740,'35'0'1913,"-11"7"-1257,-5-3-288,1 0 1152,-1 4-648,-1-4-480,2-3-392,-1 1-776,-5-2-320,-2-2 856,-5 2-200,-4 5-184</inkml:trace>
  <inkml:trace contextRef="#ctx0" brushRef="#br0" timeOffset="1">1 158 22077,'23'0'1992,"4"-1"-1416,2-3-272,7-2 777,4 0-481,0 0-1168,-4 1 720,-5 5-280,-2 0-176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4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18396,'0'0'109,"1"0"-1,-1 1 1,0-1 0,1 0-1,-1 0 1,1 1-1,-1-1 1,1 0 0,-1 0-1,1 0 1,-1 0 0,0 0-1,1 0 1,-1 0 0,1 0-1,-1 0 1,1 0 0,-1 0-1,1 0 1,-1 0-1,1 0 1,-1 0 0,1 0-1,-1-1 1,1 1 0,-1 0-1,1 0 1,-1-1 0,1 1-1,13-12 32,-11 9 212,67-67 2346,100-130-1,-151 173-2554,7-8 42,-26 35-184,0 0 0,0 0 0,0 0 0,0 0 0,0-1 0,0 1 0,1 0-1,-1 0 1,0 0 0,0 0 0,0 0 0,0 0 0,0 0 0,0 0 0,0 0 0,0 0 0,0 0 0,1 0 0,-1 0 0,0 0 0,0 0 0,0 0 0,0 0 0,0 0 0,0 0-1,0 0 1,1 0 0,-1 0 0,0 0 0,0 0 0,0 0 0,0 0 0,0 0 0,0 0 0,0 0 0,0 0 0,1 0 0,-1 0 0,0 0 0,0 0 0,0 0 0,0 0-1,0 1 1,0-1 0,0 0 0,0 0 0,0 0 0,0 0 0,0 0 0,3 9 6,-2 9-20,-1 13-94,4 360-1637,-3-388 1508,-1 9-693,0-12 910,0 0 1,0 0 0,0 1-1,0-1 1,0 0 0,0 0-1,0 0 1,0 0 0,0 0-1,0 1 1,0-1 0,0 0-1,0 0 1,0 0 0,0 0-1,-1 0 1,1 0-1,0 1 1,0-1 0,0 0-1,0 0 1,0 0 0,0 0-1,0 0 1,0 0 0,-1 0-1,1 0 1,0 1 0,0-1-1,0 0 1,0 0 0,0 0-1,-1 0 1,1 0 0,0 0-1,0 0 1,0 0 0,0 0-1,0 0 1,-1 0 0,1 0-1,0 0 1,0 0 0,0 0-1,0 0 1,0 0 0,-1 0-1,1 0 1,0-1 0,0 1-1,0 0 1,0 0-1,0 0 1,0 0 0,-1 0-1,1 0 1,-8-8-714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3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15171,'17'3'7156,"32"-3"-5703,-10-1-904,-12-1-1013,-1 1 0,1 2 0,0 1 0,36 6 0,-50-3-190,-13-5 632,0 0 1,0 0-1,0 0 1,0 0-1,1 1 1,-1-1-1,0 0 1,0 0-1,0 0 1,0 0-1,0 0 0,1 1 1,-1-1-1,0 0 1,0 0-1,0 0 1,0 0-1,0 1 1,0-1-1,0 0 1,0 0-1,0 0 1,0 1-1,0-1 0,0 0 1,0 0-1,0 0 1,0 1-1,0-1 1,0 0-1,0 0 1,0 0-1,0 1 1,0-1-1,0 0 1,0 0-1,0 0 0,0 1 1,0-1-1,0 0 1,-1 0-1,1 0 1,0 0-1,0 1 1,0-1-1,0 0 1,0 0-1,-1 0 1,1 0-1,0 0 0,0 0 1,-7 6-778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4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16155,'3'13'2281,"2"-3"-1273,10-10-248,3-3 1313,11-4-721,4-3-184,1-4-528,2-1-263,-4 1-874,-2 1-527,-9 7 792,-2 6-168,-6 3-208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4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21044,'15'-2'868,"-1"0"0,0-2 0,16-5 0,-21 6-672,0 0 0,0 0 0,0 1-1,0 0 1,1 1 0,-1 0 0,1 0-1,-1 1 1,0 0 0,11 2 0,-17-1-190,-1-1 0,0 1 1,0 0-1,0 0 0,1 0 1,-1 0-1,0 0 0,-1 1 1,1-1-1,0 1 0,0-1 1,0 1-1,-1-1 1,1 1-1,-1 0 0,1 0 1,-1 0-1,0 0 0,0 0 1,0 0-1,0 0 0,0 0 1,0 1-1,-1-1 0,1 0 1,-1 0-1,1 1 0,-1-1 1,0 0-1,0 5 0,-1 4-8,1 1 0,-2-1 0,0 0 0,0 0 0,-4 11 0,-6 13 3,-2-1 0,-1-1 1,-2 0-1,-38 57 0,51-80 7,12-12 1,14-11 5,-20 12-13,70-42-253,-44 28 366,-1-2 1,25-20-1,-25 15-99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5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10 15171,'13'-10'2472,"-12"10"-2427,-1 0 0,0 0 0,0 0-1,0 0 1,0 0 0,0 0 0,0 0 0,1 0 0,-1 0-1,0 0 1,0 0 0,0 1 0,0-1 0,0 0 0,0 0 0,0 0-1,0 0 1,1 0 0,-1 0 0,0 0 0,0 0 0,0 0 0,0 0-1,0 0 1,0 1 0,0-1 0,0 0 0,0 0 0,0 0 0,0 0-1,0 0 1,0 0 0,0 0 0,0 1 0,0-1 0,0 0 0,0 0-1,0 0 1,0 0 0,0 0 0,0 0 0,0 0 0,0 1 0,0-1-1,0 0 1,0 0 0,0 0 0,0 0 0,0 0 0,0 0 0,0 0-1,0 1 1,0-1 0,0 0 0,-14 29 3171,8-17-3213,-37 73 666,-103 152 0,142-231-757,-19 21-1126,23-27 1185,0 1 0,0-1-1,0 0 1,0 0 0,0 0 0,0 0 0,-1 1-1,1-1 1,0 0 0,0 0 0,0 0 0,0 0 0,-1 0-1,1 0 1,0 0 0,0 1 0,0-1 0,-1 0-1,1 0 1,0 0 0,0 0 0,-1 0 0,1 0-1,0 0 1,0 0 0,0 0 0,-1 0 0,1 0-1,0 0 1,0 0 0,0 0 0,-1-1 0,1 1 0,0 0-1,0 0 1,0 0 0,-1 0 0,1 0 0,0 0-1,0 0 1,0-1 0,0 1 0,-1 0 0,1 0-1,0 0 1,0 0 0,0-1 0,0 1 0,0 0-1,0 0 1,-1 0 0,1-1 0,0 1 0,-2-12-323,2-11-321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5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16804,'0'-6'1808,"2"9"-856,3 9-320,3 6 1073,5-1-217,2 6-360,5 0-200,8-4-239,2-2-89,6-4-464,-1-3-368,0-6-745,0-2 913,2 1-272,-4-2-48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5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59 20516,'-6'4'2281,"5"1"-1561,4-5-272,4 0 1136,10-6-647,3 0-249,6-3-568,0 1-240,2-2-808,0 1-465,-4 1 1073,-5 0-240,-6 4-272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5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 18580,'5'-4'2336,"-3"-1"-1503,1 4-329,2 1 1320,-1 6-736,-3 5-207,2 8-481,0 5-120,1 5-192,-2 1 0,1 0-160,0 0-104,1-3-248,4 2-289,-2-8 1434,-2-6-817,-4-5-56,0-5-72</inkml:trace>
  <inkml:trace contextRef="#ctx0" brushRef="#br0" timeOffset="1">1 414 15707,'11'5'2489,"3"1"-1329,8-10-448,2-2 2361,8-1-1841,1-2-168,1-2-583,-2 1-289,-2 4-881,-6-1-479,-8 1 928,-5 2-208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6:5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17876,'7'2'593,"0"-1"0,0 1 0,1-2 0,-1 1 0,0-1 0,1 0 0,-1-1 0,0 0 0,1 0 0,8-3 0,21-2 1194,-32 6-1629,1-1 57,0 1 0,0 0-1,0 0 1,0 0 0,10 2-1,-15-2-194,0 1-1,0-1 1,0 1-1,0-1 0,1 1 1,-1-1-1,0 1 1,0-1-1,-1 1 0,1 0 1,0-1-1,0 1 1,0 0-1,0 0 0,0 0 1,-1 0-1,1 0 1,-1 0-1,1 0 0,0 0 1,-1 0-1,1 0 1,-1 0-1,0 0 0,1 0 1,-1 1-1,0-1 0,0 0 1,0 0-1,0 0 1,0 0-1,0 1 0,0-1 1,0 0-1,0 0 1,-1 1-1,0 6-11,-1-1-1,0 1 1,-1-1-1,0 0 1,0 0-1,0 0 1,-1 0 0,-6 8-1,-6 7-4,-20 20-1,-4 6 46,39-48-47,1 0-1,0 0 1,0 1-1,0-1 0,0 0 1,0 0-1,-1 0 1,1 0-1,0 0 0,0 0 1,0 1-1,0-1 1,0 0-1,0 0 0,0 0 1,-1 0-1,1 1 1,0-1-1,0 0 0,0 0 1,0 0-1,0 0 1,0 1-1,0-1 0,0 0 1,0 0-1,0 0 1,0 1-1,0-1 0,0 0 1,0 0-1,0 0 0,0 0 1,0 1-1,0-1 1,1 0-1,-1 0 0,0 0 1,0 0-1,0 1 1,0-1-1,0 0 0,0 0 1,0 0-1,1 0 1,-1 0-1,0 1 0,0-1 1,0 0-1,0 0 1,1 0-1,14-1 16,25-11-32,-34 11-3,168-51-1970,-141 44 1639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1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91 17052,'0'0'78,"0"0"1,1 1-1,-1-1 0,0 0 1,1 0-1,-1 0 1,1 0-1,-1 1 1,0-1-1,1 0 0,-1 0 1,0 1-1,0-1 1,1 0-1,-1 1 1,0-1-1,0 0 1,1 1-1,-1-1 0,0 0 1,0 1-1,0-1 1,0 1-1,1-1 1,-1 0-1,0 1 0,0 0 1,3 19 825,-5 27-500,2-40-188,-38 373 2454,81-567 414,-19 93-3070,45-119 1,-69 212-15,3-7-9,0 1 0,0 0-1,0 0 1,8-10 0,-11 17 7,1-1 1,0 0-1,-1 0 0,1 0 0,0 0 1,-1 1-1,1-1 0,0 0 1,0 1-1,0-1 0,0 0 0,-1 1 1,1-1-1,0 1 0,0-1 1,0 1-1,0 0 0,0-1 0,0 1 1,0 0-1,1 0 0,-1 0 0,0 0 1,0 0-1,0 0 0,0 0 1,0 0-1,0 0 0,0 0 0,0 1 1,0-1-1,0 0 0,0 1 1,0-1-1,0 1 0,0-1 0,0 1 1,0-1-1,-1 1 0,1 0 0,0-1 1,1 2-1,5 6-16,0 0-1,0 0 1,-1 0-1,0 1 1,0 0-1,6 14 1,-1 2-109,11 35 0,-20-54 100,0 0-1,-1 0 1,0 0-1,0-1 0,0 1 1,-1 0-1,1 8 1,-2-12 15,1 1 1,-1-1 0,1 1 0,-1-1-1,0 1 1,0-1 0,0 0-1,0 0 1,0 1 0,-1-1-1,1 0 1,-1 0 0,1 0-1,-1 0 1,0 0 0,0-1-1,0 1 1,0 0 0,-4 2-1,-3 0-7,-1 0-1,0 0 0,0-1 0,0-1 0,0 1 0,0-2 0,0 1 0,0-2 0,-15 1 0,7 0-398,18-1 381,0 0 0,-1 0 1,1 0-1,0 0 0,-1 0 0,1 0 1,0 0-1,0 1 0,-1-1 0,1 0 0,0 0 1,-1 0-1,1 0 0,0 0 0,0 0 1,-1-1-1,1 1 0,0 0 0,-1 0 1,1 0-1,0 0 0,0 0 0,-1 0 0,1 0 1,0-1-1,0 1 0,-1 0 0,1 0 1,0 0-1,0-1 0,-1 1 0,1 0 1,0 0-1,0 0 0,0-1 0,0 1 0,0 0 1,-1 0-1,1-1 0,0 1 0,0 0 1,0-1-1,0 1 0,0 0 0,0 0 0,0-1 1,0 1-1,0 0 0,0-1 0,0 1 1,0 0-1,0-1 0,0 1 0,0 0 1,0 0-1,0-1 0,0 1 0,1 0 0,-1 0 1,0-1-1,0 1 0,0 0 0,0 0 1,1-1-1,-1 1 0,0 0 0,0 0 0,1-1 1,14-16-547,-15 17 566,19-17-693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2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17516,'-10'27'1704,"-11"-2"-1104,-6 2-264,-4 6 745,4 1-209,-4-2-328,5-2-176,0-7-296,5-2-48,5-6-320,4-4-144,7-9-432,0-2-137,7-8 705,6-6-224,4-9-120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2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15867,'3'9'1561,"-1"8"-897,-2-3-232,0 9 688,-1 0-184,-2 3-303,2 4-129,1-4-160,1 1-128,1-6-432,3-1-168,-5-5-489,0-4-79,0-4 712,-1-5-232,-8-5-192</inkml:trace>
  <inkml:trace contextRef="#ctx0" brushRef="#br0" timeOffset="1">1 144 14131,'0'-3'1920,"5"2"-879,4 1-401,8 0 1792,2-3-1103,8 3-713,0 2-424,9-4-808,-2-2 688,5-5-256,0-1-152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30:3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14099,'-1'7'1984,"4"-1"-1031,5-5-225,7 1 1304,6-2-727,6 1-169,5-1-296,2 0-128,1 1-576,-4 1-480,-5-2 344,-3 4-104,-17-1-120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2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20124,'7'11'1793,"8"-11"-1265,5 0-216,7 3 744,4-3-384,8 0-568,-2 0-424,-2 0-824,-4-3 1944,-8 2-968,-10-3-136,-13-2-96</inkml:trace>
  <inkml:trace contextRef="#ctx0" brushRef="#br0" timeOffset="1">10 117 15107,'13'11'1985,"8"-5"-977,7-6-344,6-1 1304,0-5-695,7 4-385,-3-3-336,0-1-1048,-7-3 1752,-2-2-1208,-2-5-64,-3-7 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2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14603,'71'-12'6498,"-52"11"-5583,56-3 1478,-67 4-2204,-1 0 1,0 1 0,0 0 0,1 0 0,-1 1 0,0 0 0,13 5 0,-19-6-178,0-1-1,0 1 0,0-1 1,0 1-1,-1-1 0,1 1 1,0 0-1,0-1 1,0 1-1,-1 0 0,1 0 1,0-1-1,-1 1 0,1 0 1,0 0-1,-1 0 1,1 0-1,-1 0 0,0 0 1,1 0-1,-1 0 0,0 0 1,1 0-1,-1 0 1,0 0-1,0 0 0,0 0 1,0 0-1,0 1 0,0-1 1,0 0-1,-1 0 1,1 0-1,0 0 0,-1 0 1,1 0-1,0 0 1,-1 0-1,1 0 0,-1 0 1,0-1-1,1 1 0,-1 0 1,-1 1-1,-4 6-7,-1 0-1,0-1 1,-15 12 0,13-11 11,-28 20-10,-15 13 18,48-38-21,1 1 1,0-1-1,0 1 0,0 0 1,0 0-1,0 0 1,1 0-1,0 1 1,0-1-1,-3 8 0,5-11-2,0 0 0,0 1-1,0-1 1,0 1 0,0-1 0,0 0-1,0 1 1,0-1 0,1 0-1,-1 1 1,0-1 0,1 0 0,-1 1-1,1-1 1,0 0 0,-1 0-1,1 0 1,0 1 0,0-1 0,-1 0-1,1 0 1,0 0 0,0 0-1,0-1 1,1 1 0,-1 0 0,0 0-1,0 0 1,0-1 0,0 1-1,1-1 1,-1 1 0,2 0 0,6 2-2,1 0 0,0 0 0,14 1 0,-16-2-6,11 2-157,0-1 0,1 0-1,-1-1 1,1-2 0,-1 0 0,33-4 0,-6-12-21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1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 14443,'-19'-1'9518,"28"1"-7847,115 0 92,5-1-1552,-118 3-206,-16 0 19,-19 0 31,-127 4 93,125-3-90,0 2 0,-1 0 0,-40 14 0,66-19-54,1 0 0,-1 0-1,1 0 1,-1 0 0,1 0 0,0 1 0,-1-1 0,1 0-1,-1 0 1,1 0 0,-1 0 0,1 1 0,-1-1 0,1 0-1,0 0 1,-1 1 0,1-1 0,-1 0 0,1 1 0,0-1-1,-1 0 1,1 1 0,0-1 0,-1 0 0,1 1 0,0-1-1,0 1 1,0-1 0,-1 1 0,1-1 0,0 1 0,15 3 7,29-2-18,-30-3 28,191-11 67,-292 11 105,22-1-314,50 2-869,0 0 0,-29-5 0,42 4 411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1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 14019,'4'-8'1488,"4"-2"3218,-8 18-2182,-12 70-196,7-51-2098,0 0 0,2 0 0,1 53 1,2-78-200,0 0 0,0-1 1,1 1-1,-1 0 0,0-1 1,1 1-1,-1-1 1,1 1-1,-1-1 0,1 1 1,0-1-1,0 1 1,0-1-1,0 1 0,0-1 1,0 0-1,2 2 1,-2-2 1,0-1 1,0 1 0,0-1 0,0 1 0,0-1 0,1 1-1,-1-1 1,0 0 0,0 0 0,1 0 0,-1 1 0,0-1-1,0 0 1,1-1 0,-1 1 0,0 0 0,3-1 0,2-1 81,1-1 1,0 0 0,-1 0 0,0 0-1,0-1 1,9-6 0,16-17 277,-1-1 1,-1-2-1,46-59 0,-44 49-203,-14 22-63,-17 18-124,-1 1 0,1-1 0,0 0 0,0 0 0,0 1 0,0-1 0,0 0 0,0 0 0,0 1-1,0-1 1,0 0 0,0 0 0,0 1 0,0-1 0,0 0 0,1 0 0,-1 1 0,0-1 0,0 0 0,0 0 0,0 1 0,0-1 0,0 0 0,0 0 0,1 0 0,-1 1 0,0-1 0,0 0 0,0 0 0,1 0 0,-1 0 0,0 0 0,0 1 0,0-1 0,1 0 0,-1 0 0,0 0 0,0 0 0,1 0 0,-1 0 0,0 0 0,0 0 0,1 0 0,-1 0 0,0 0 0,0 0 0,1 0 0,-1 0 0,0 0 0,0 0 0,1 0 0,-1 0 0,0 0 0,0 0 0,1 0 0,-1 0-1,0-1 1,0 1 0,0 0 0,1 0 0,-1 0 0,0 0 0,0-1 0,0 1 0,1 0 0,-1 0 0,0 0 0,0-1 0,0 1 0,-2 22 38,2-20-36,-15 74 46,8-44-48,1 1 0,-1 33 0,7-65-2,0 0 0,-1 0 0,1 0-1,0 0 1,0 0 0,0 0-1,1 0 1,-1 0 0,0 0-1,0 0 1,0 0 0,1 0-1,-1 0 1,0 0 0,1 0-1,-1-1 1,1 1 0,-1 0 0,1 0-1,0 0 1,-1 0 0,2 0-1,-1-1 4,0 1-1,-1-1 0,1 0 1,0 0-1,0 0 1,0 0-1,0 0 0,0 0 1,0 0-1,-1 0 0,1 0 1,0 0-1,0 0 0,0-1 1,0 1-1,0 0 1,-1-1-1,1 1 0,1-1 1,5-4 26,1 0 1,-2 0-1,1 0 1,6-7 0,71-75 380,66-59-418,-151 145-135,1 0 1,0 0 0,-1 0-1,1 0 1,-1 0 0,1 0-1,-1 1 1,1-1 0,-1 0-1,0 0 1,1 0 0,-1 1 0,0-1-1,0 0 1,1 1 0,-1-1-1,-2 0 1,0-3-181,-8-6-349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2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15819,'-9'7'5051,"26"-9"-873,-8 1-4187,34-6 1264,-16 1-1454,0 2 1,1 2 0,33 0-1,-61 2 149,1 0-1,-1 0 1,0-1-1,1 1 0,-1 0 1,0 1-1,1-1 1,-1 0-1,0 0 1,1 0-1,-1 0 1,0 0-1,1 0 1,-1 0-1,0 0 0,0 1 1,1-1-1,-1 0 1,0 0-1,1 0 1,-1 0-1,0 1 1,0-1-1,1 0 1,-1 0-1,0 1 1,0-1-1,0 1 0,-7 6-787,-6-3 39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2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15459,'-10'11'1921,"7"-2"-881,3-4-304,12 0 1273,5-5-385,7 0-384,2-3-168,7-1-319,0-1-265,-1 4-776,-1-1-665,-9 2 833,-2 6-184,-9 3-144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9:2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53 14843,'1'-5'278,"-1"1"0,0-1 0,0 1-1,-1-1 1,1 1 0,-2-6 0,2 9-233,-1 0 1,1 0 0,0 1-1,-1-1 1,1 0-1,-1 0 1,1 0 0,-1 1-1,1-1 1,-1 0-1,0 1 1,1-1 0,-1 0-1,0 1 1,1-1 0,-1 1-1,0-1 1,0 1-1,0-1 1,1 1 0,-1 0-1,0-1 1,0 1-1,0 0 1,0 0 0,0 0-1,0-1 1,0 1 0,0 0-1,0 0 1,1 0-1,-1 1 1,0-1 0,0 0-1,0 0 1,0 0-1,0 1 1,-1 0 0,-4 1 89,1 0 0,-1 1 0,1 0 0,-1 0 0,1 1 0,0-1 1,0 1-1,1 0 0,-1 0 0,-7 10 0,-3 5 470,-17 27 0,25-35-319,0 0-1,0 1 0,2 0 0,-1 0 1,1 0-1,-3 16 0,7-26-238,1 1 0,-1-1 0,1 0-1,-1 1 1,1-1 0,0 1 0,0-1-1,0 0 1,0 1 0,1-1-1,-1 1 1,1-1 0,-1 0 0,1 1-1,0-1 1,0 0 0,0 0-1,0 0 1,0 0 0,1 0 0,-1 0-1,0 0 1,1 0 0,0 0-1,-1 0 1,1-1 0,0 1 0,0-1-1,0 1 1,0-1 0,0 0 0,0 0-1,0 0 1,1 0 0,-1 0-1,0 0 1,1-1 0,-1 1 0,0-1-1,5 1 1,5 0 78,-1-1-1,1 1 0,-1-2 1,0 0-1,1 0 1,-1-1-1,0 0 1,0-1-1,0 0 1,0-1-1,-1 0 1,18-9-1,-22 10-71,-1-1 1,1 1-1,0-1 0,-1 0 0,0 0 0,0 0 0,0-1 0,0 0 1,-1 0-1,0 0 0,0 0 0,0-1 0,0 1 0,-1-1 0,0 0 1,-1 0-1,1-1 0,-1 1 0,0 0 0,-1-1 0,1 1 0,0-12 1,-2 15-123,0 0 0,0 0 0,-1 0 0,1 0 0,-1 0 0,0 0 0,0 0 0,0 0 0,0 1 0,0-1 0,0 0 0,-1 1 0,1-1 0,-1 0 0,0 1-1,0 0 1,0-1 0,0 1 0,0 0 0,0 0 0,-1 0 0,1 1 0,-1-1 0,1 0 0,-1 1 0,0 0 0,0 0 0,1-1 0,-1 2 0,0-1 0,0 0 0,0 1 0,0-1 0,0 1 0,0 0 0,0 0 0,0 0 0,0 0 0,0 0 0,0 1 0,0-1 0,0 1 0,0 0 0,0 0 0,0 0 0,1 0 0,-1 1 0,0-1 0,1 1 0,-1 0 0,1-1 0,-1 1 0,1 0 0,-3 3 0,-7 14-715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2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15987,'1'0'86,"-1"0"0,1 0 0,-1 0 0,1 0 0,0 0-1,-1 0 1,1 1 0,-1-1 0,1 0 0,-1 0-1,1 0 1,-1 1 0,1-1 0,-1 0 0,1 0 0,-1 1-1,1-1 1,-1 1 0,0-1 0,1 0 0,-1 1-1,1-1 1,-1 1 0,0-1 0,0 1 0,1-1 0,-1 1-1,0-1 1,0 1 0,1-1 0,-1 1 0,0-1-1,0 1 1,0-1 0,0 1 0,0-1 0,0 1 0,0 0-1,0-1 1,0 1 0,0-1 0,0 2 0,-3 33 1016,2-27-728,-21 136 464,-6-1 0,-58 173 0,86-316-828,0 1 0,0-1 0,0 0-1,0 0 1,0 0 0,0 0 0,0 0 0,0 0 0,0 0 0,0 0 0,0 1 0,0-1 0,0 0 0,0 0 0,0 0 0,0 0 0,0 0-1,0 0 1,0 0 0,0 0 0,0 1 0,0-1 0,0 0 0,0 0 0,0 0 0,0 0 0,0 0 0,-1 0 0,1 0 0,0 0 0,0 0 0,0 0-1,0 1 1,0-1 0,0 0 0,0 0 0,0 0 0,0 0 0,0 0 0,-1 0 0,1 0 0,0 0 0,0 0 0,0 0 0,0 0 0,0 0-1,0 0 1,0 0 0,-1 0 0,1 0 0,0 0 0,0 0 0,0 0 0,0 0 0,0 0 0,0 0 0,0 0 0,0 0 0,-1 0 0,1 0 0,0-1-1,-2-4 209,2-2-115,0 0-1,1 0 1,-1 0 0,1 0-1,1 0 1,3-12 0,20-46 156,-15 40-162,9-25-96,2 2-1,3 1 1,1 0 0,2 2-1,39-49 1,-61 89-5,-1-1 0,1 1 0,0 1 0,0-1 0,1 1 0,-1 0 0,12-7-1,-15 10 7,0 0-1,1 1 1,-1-1-1,0 0 0,1 1 1,-1-1-1,0 1 0,1 0 1,-1-1-1,1 1 0,-1 0 1,1 1-1,-1-1 0,0 0 1,1 1-1,-1-1 1,0 1-1,1 0 0,-1 0 1,0 0-1,0 0 0,0 0 1,1 0-1,-1 1 0,2 1 1,-1 0 0,1-1 1,-1 2 0,0-1-1,0 0 1,0 0-1,0 1 1,-1 0 0,1-1-1,-1 1 1,0 0-1,0 0 1,0 1-1,-1-1 1,1 0 0,-1 1-1,0-1 1,0 0-1,-1 1 1,1 6 0,-1-7-2,-1 0 1,1 0 0,-1 0 0,0 0 0,0-1 0,-1 1 0,1 0-1,-1-1 1,1 1 0,-1-1 0,0 1 0,-1-1 0,1 0 0,0 0 0,-1 0-1,0 0 1,0 0 0,0-1 0,0 1 0,0-1 0,0 0 0,-4 2-1,-6 3-52,-1 0 0,1-1 0,-1-1 0,0 0 0,-1-1 0,1-1-1,-1 0 1,1-1 0,-1 0 0,-21-1 0,35-1 0,0 0 0,0 0 1,0-1-1,0 1 0,0 0 0,1 0 1,-1 0-1,0-1 0,0 1 1,0 0-1,0-1 0,1 1 1,-1-1-1,0 1 0,-1-2 0,2 2 36,0-1 0,0 1 0,0-1 0,0 1 0,-1-1 0,1 1 0,0-1 0,0 1 0,0 0-1,0-1 1,1 1 0,-1-1 0,0 1 0,0-1 0,0 1 0,0-1 0,0 1 0,0-1 0,1 1-1,-1-1 1,0 1 0,0 0 0,1-1 0,-1 1 0,0 0 0,1-1 0,-1 1 0,0 0 0,1-1-1,-1 1 1,1 0 0,0-1 0,13-9-369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2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15875,'-4'5'2121,"3"3"-1217,-5 2-288,-3 6 1617,1 0-1193,-2 2-200,0 5-272,0 0-224,4 0-448,1-3-304,0-4-440,5-2-280,0-8 784,0-4-200,1-5-233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7:56:2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16371,'12'0'754,"-1"0"0,1 0 0,0 1 0,-1 1 0,1 0 0,14 4 0,-2-1 241,-7-1-580,65 15 911,-74-17-1236,-1 1-1,1 0 0,0 1 0,-1-1 0,0 1 0,1 1 1,9 8-1,-16-13-85,0 1 1,0 0 0,0 0-1,0 0 1,-1-1-1,1 1 1,0 0 0,-1 0-1,1 0 1,-1 0 0,1 0-1,-1 0 1,1 0-1,-1 0 1,0 1 0,0-1-1,1 0 1,-1 0 0,0 0-1,0 0 1,0 0-1,0 0 1,0 0 0,-1 2-1,0 0 1,0-1-1,0 0 1,0 0 0,0 0-1,0 0 1,-1 0-1,1 0 1,-1 0 0,1 0-1,-1-1 1,-2 3-1,-7 4 6,0 0 0,0-1 0,-17 8-1,21-12 0,2 0-7,3-3-4,1 1 0,-1-1 1,1 1-1,-1 0 0,1-1 1,0 1-1,-1 0 1,1 0-1,0 0 0,-1 0 1,1 0-1,0 1 0,0-1 1,0 0-1,0 0 0,-1 3 1,4-2-13,0 0 1,1-1-1,-1 1 0,1-1 1,-1 1-1,1-1 1,0 0-1,-1 0 1,5 0-1,0 2-14,-2-1 10,0 0 0,0 0 1,-1 1-1,1 0 1,-1 0-1,1 0 0,-1 0 1,0 0-1,0 1 0,0 0 1,-1 0-1,6 7 0,-8-9 9,0 1 0,0-1 1,0 1-1,0-1 0,-1 1 0,1-1 0,0 1 0,-1 0 0,0-1 0,0 1 0,0 0 0,0-1 0,0 1 0,0 0 0,-1-1 0,1 1 0,-1-1 0,0 1 0,0-1 0,0 1 0,0-1 0,0 1 0,0-1 0,-1 0 0,1 0 1,-1 1-1,-1 1 0,-4 3 17,0 1 1,-1-1-1,1-1 1,-1 1-1,-1-1 1,1-1 0,-1 1-1,0-1 1,0-1-1,-1 0 1,-13 4-1,12-4 41,0-1 0,0-1-1,-1 0 1,1 0 0,-1-1-1,1 0 1,-1-1 0,1-1-1,-23-3 1,33 4-94,-1 0 1,0-1-1,0 1 0,1-1 1,-1 0-1,0 1 1,1-1-1,-1 0 0,1 0 1,-1 0-1,1 0 0,-1 0 1,1 0-1,0-1 0,-1 1 1,1 0-1,-1-3 0,1 3 0,1 0-1,0 0 0,-1 0 0,1 0 0,0 0 0,0 0 0,0 0 0,0 0 0,0-1 0,0 1 0,0 0 0,1 0 0,-1 0 0,0 0 0,1 0 0,-1 0 0,0 0 1,1 0-1,-1 0 0,1 0 0,0 0 0,-1 1 0,1-1 0,0 0 0,-1 0 0,1 0 0,0 1 0,0-1 0,1-1 0,20-13-371,4 0-159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6F07D-D445-427E-8CDA-0D7FC3D6BD2A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2698C-3E11-4355-B1D4-F169C916D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39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2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93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3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12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4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55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5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95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FCF79-B194-9A0D-BF7A-5E10E920F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7AF21E-8606-1319-10DB-A775E87B2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3A2CF5-B7BB-CBB3-AD30-98C260B6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40E664-CEE5-C5B2-7312-75C28E0B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D1BB0-56EC-4C78-7AB9-AAA020E7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2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111DD-6CD6-7720-D068-1BD872DBE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7771C0-D5A4-8FF8-2324-1F319078D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424C89-99C9-FD49-E0D8-83AE0051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A8C524-015E-0A90-AC7D-7C19F550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4F9AEC-6500-DFF2-D5D2-182863A5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58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2DEE23-A361-B21F-B6B0-0DF9EA559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8BF272-683C-D491-A6E9-5F6AC0CBC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6503E3-FC52-1F59-ED14-F31BAE4B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47B9D1-DC46-2654-6A91-EF8289CF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CBFA37-D3BE-7D24-5C3C-E9AD5194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51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398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B2C93-7B17-EDEF-E00E-E2928E45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5CA1AF-4D89-216A-2126-7E061AB80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4CEE25-AF5B-08B1-DE86-0C039A43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3BA0A1-8079-3C9F-B398-489A2641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5ADA8-37F3-D8D6-E21D-86D8B6B1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31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23D75-90D1-EDCA-BD9E-3E2BCA5D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9BD2C6-12D6-2708-9809-AB77A8824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14611-9C73-1388-B5E1-6C01230F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41F6AD-6899-0AF5-B6D3-70847BD2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9EC048-5036-6F74-75C4-8E71E907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42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5FE33-18E3-D719-E2E0-84843452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A549F-0A6A-8781-D04F-86340F4D8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510000-3C2B-145C-D891-B6B20050C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B8685F-D9A4-0018-0316-F40D718F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3F1217-D1EC-A8D7-4C01-7D7C344E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2F3505-4C65-E76E-9EDA-7296E11A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67408-4607-9B12-BDFA-51DCDE08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A17AAF-CB9F-3237-EE4B-B106BCC7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CAA9D2-85AF-E5C8-AA33-77EFB8A43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7003EE-4382-F8F9-125C-F03914A69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E22B66-BCB8-9884-EF1A-0A738F5C1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17036E-ED98-C2D2-7C91-2759AFB3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AEC06C-113F-7B66-1387-2DF70A58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4498EF-B3F1-DA01-5EAF-AD67EE03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6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094C6-4980-DD9A-6FDD-39621A67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DF11B5-A568-3B15-8F1C-DB17D804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167AE6-B2A9-F292-A81D-5B146A5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E304FF-E9E4-9D85-DB9B-82F6DB03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3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76F3B7-8B9B-9DFC-26E8-42CC2E16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64862D-8D17-A036-437F-C39B90E0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765D40-EC11-240B-48EE-7999464A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7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5B1E7-1BD2-973F-A0A3-99A6FA81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1C775E-7B22-822A-E4EC-9E554A3E1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8063D0-50D0-3349-AB2B-E0E45E1F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E95B30-51C2-9B34-187E-CF15D4BA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BDEFCF-322D-639E-C16F-EC59FA50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2CBD58-C2C9-F970-0F5F-8DFBCD50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14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BB7F1-F5A4-27F9-D3B1-596CF6A3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14A9676-3014-6546-24A6-4354D3386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EFF96E-A232-FEE0-C57A-136B151C4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F054BD-5B92-78FC-1472-333F28A1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3BB180-524C-3DBC-8ECA-E9440B10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F2BA6-567A-0509-4757-17B7FBFF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5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19206A0-0AEC-DA18-0CEE-707D6690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C3B370-17A7-F882-E2E3-8D788605D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26C958-DCEA-C15C-0BAB-0E0E728D5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E067-C880-47B4-9493-0866CCC2904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92DF0-B9C8-BDA9-3DDE-FB5F40CB3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8407A-5F98-0D87-2004-8D76D4CFA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80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63" Type="http://schemas.openxmlformats.org/officeDocument/2006/relationships/customXml" Target="../ink/ink7.xml"/><Relationship Id="rId68" Type="http://schemas.openxmlformats.org/officeDocument/2006/relationships/image" Target="../media/image33.png"/><Relationship Id="rId76" Type="http://schemas.openxmlformats.org/officeDocument/2006/relationships/image" Target="../media/image37.png"/><Relationship Id="rId84" Type="http://schemas.openxmlformats.org/officeDocument/2006/relationships/image" Target="../media/image9.png"/><Relationship Id="rId89" Type="http://schemas.openxmlformats.org/officeDocument/2006/relationships/customXml" Target="../ink/ink20.xml"/><Relationship Id="rId97" Type="http://schemas.openxmlformats.org/officeDocument/2006/relationships/customXml" Target="../ink/ink24.xml"/><Relationship Id="rId7" Type="http://schemas.openxmlformats.org/officeDocument/2006/relationships/customXml" Target="../ink/ink2.xml"/><Relationship Id="rId71" Type="http://schemas.openxmlformats.org/officeDocument/2006/relationships/customXml" Target="../ink/ink11.xml"/><Relationship Id="rId9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1" Type="http://schemas.openxmlformats.org/officeDocument/2006/relationships/customXml" Target="../ink/ink4.xml"/><Relationship Id="rId66" Type="http://schemas.openxmlformats.org/officeDocument/2006/relationships/image" Target="../media/image32.png"/><Relationship Id="rId74" Type="http://schemas.openxmlformats.org/officeDocument/2006/relationships/image" Target="../media/image36.png"/><Relationship Id="rId79" Type="http://schemas.openxmlformats.org/officeDocument/2006/relationships/customXml" Target="../ink/ink15.xml"/><Relationship Id="rId87" Type="http://schemas.openxmlformats.org/officeDocument/2006/relationships/customXml" Target="../ink/ink19.xml"/><Relationship Id="rId5" Type="http://schemas.openxmlformats.org/officeDocument/2006/relationships/customXml" Target="../ink/ink1.xml"/><Relationship Id="rId61" Type="http://schemas.openxmlformats.org/officeDocument/2006/relationships/customXml" Target="../ink/ink6.xml"/><Relationship Id="rId82" Type="http://schemas.openxmlformats.org/officeDocument/2006/relationships/image" Target="../media/image8.png"/><Relationship Id="rId90" Type="http://schemas.openxmlformats.org/officeDocument/2006/relationships/image" Target="../media/image12.png"/><Relationship Id="rId95" Type="http://schemas.openxmlformats.org/officeDocument/2006/relationships/customXml" Target="../ink/ink23.xml"/><Relationship Id="rId10" Type="http://schemas.openxmlformats.org/officeDocument/2006/relationships/image" Target="../media/image4.png"/><Relationship Id="rId60" Type="http://schemas.openxmlformats.org/officeDocument/2006/relationships/image" Target="../media/image29.png"/><Relationship Id="rId65" Type="http://schemas.openxmlformats.org/officeDocument/2006/relationships/customXml" Target="../ink/ink8.xml"/><Relationship Id="rId73" Type="http://schemas.openxmlformats.org/officeDocument/2006/relationships/customXml" Target="../ink/ink12.xml"/><Relationship Id="rId78" Type="http://schemas.openxmlformats.org/officeDocument/2006/relationships/image" Target="../media/image6.png"/><Relationship Id="rId81" Type="http://schemas.openxmlformats.org/officeDocument/2006/relationships/customXml" Target="../ink/ink16.xml"/><Relationship Id="rId86" Type="http://schemas.openxmlformats.org/officeDocument/2006/relationships/image" Target="../media/image10.png"/><Relationship Id="rId94" Type="http://schemas.openxmlformats.org/officeDocument/2006/relationships/image" Target="../media/image1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64" Type="http://schemas.openxmlformats.org/officeDocument/2006/relationships/image" Target="../media/image31.png"/><Relationship Id="rId69" Type="http://schemas.openxmlformats.org/officeDocument/2006/relationships/customXml" Target="../ink/ink10.xml"/><Relationship Id="rId77" Type="http://schemas.openxmlformats.org/officeDocument/2006/relationships/customXml" Target="../ink/ink14.xml"/><Relationship Id="rId8" Type="http://schemas.openxmlformats.org/officeDocument/2006/relationships/image" Target="../media/image3.png"/><Relationship Id="rId72" Type="http://schemas.openxmlformats.org/officeDocument/2006/relationships/image" Target="../media/image35.png"/><Relationship Id="rId80" Type="http://schemas.openxmlformats.org/officeDocument/2006/relationships/image" Target="../media/image7.png"/><Relationship Id="rId85" Type="http://schemas.openxmlformats.org/officeDocument/2006/relationships/customXml" Target="../ink/ink18.xml"/><Relationship Id="rId93" Type="http://schemas.openxmlformats.org/officeDocument/2006/relationships/customXml" Target="../ink/ink22.xml"/><Relationship Id="rId98" Type="http://schemas.openxmlformats.org/officeDocument/2006/relationships/image" Target="../media/image16.png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67" Type="http://schemas.openxmlformats.org/officeDocument/2006/relationships/customXml" Target="../ink/ink9.xml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13.xml"/><Relationship Id="rId83" Type="http://schemas.openxmlformats.org/officeDocument/2006/relationships/customXml" Target="../ink/ink17.xml"/><Relationship Id="rId88" Type="http://schemas.openxmlformats.org/officeDocument/2006/relationships/image" Target="../media/image11.png"/><Relationship Id="rId91" Type="http://schemas.openxmlformats.org/officeDocument/2006/relationships/customXml" Target="../ink/ink21.xml"/><Relationship Id="rId9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522" Type="http://schemas.openxmlformats.org/officeDocument/2006/relationships/customXml" Target="../ink/ink784.xml"/><Relationship Id="rId21" Type="http://schemas.openxmlformats.org/officeDocument/2006/relationships/customXml" Target="../ink/ink33.xml"/><Relationship Id="rId170" Type="http://schemas.openxmlformats.org/officeDocument/2006/relationships/customXml" Target="../ink/ink108.xml"/><Relationship Id="rId268" Type="http://schemas.openxmlformats.org/officeDocument/2006/relationships/customXml" Target="../ink/ink157.xml"/><Relationship Id="rId475" Type="http://schemas.openxmlformats.org/officeDocument/2006/relationships/image" Target="../media/image261.png"/><Relationship Id="rId682" Type="http://schemas.openxmlformats.org/officeDocument/2006/relationships/customXml" Target="../ink/ink364.xml"/><Relationship Id="rId128" Type="http://schemas.openxmlformats.org/officeDocument/2006/relationships/customXml" Target="../ink/ink87.xml"/><Relationship Id="rId335" Type="http://schemas.openxmlformats.org/officeDocument/2006/relationships/image" Target="../media/image191.png"/><Relationship Id="rId542" Type="http://schemas.openxmlformats.org/officeDocument/2006/relationships/customXml" Target="../ink/ink294.xml"/><Relationship Id="rId987" Type="http://schemas.openxmlformats.org/officeDocument/2006/relationships/image" Target="../media/image517.png"/><Relationship Id="rId1172" Type="http://schemas.openxmlformats.org/officeDocument/2006/relationships/customXml" Target="../ink/ink609.xml"/><Relationship Id="rId402" Type="http://schemas.openxmlformats.org/officeDocument/2006/relationships/customXml" Target="../ink/ink224.xml"/><Relationship Id="rId847" Type="http://schemas.openxmlformats.org/officeDocument/2006/relationships/image" Target="../media/image447.png"/><Relationship Id="rId1032" Type="http://schemas.openxmlformats.org/officeDocument/2006/relationships/customXml" Target="../ink/ink539.xml"/><Relationship Id="rId1477" Type="http://schemas.openxmlformats.org/officeDocument/2006/relationships/image" Target="../media/image762.png"/><Relationship Id="rId707" Type="http://schemas.openxmlformats.org/officeDocument/2006/relationships/image" Target="../media/image377.png"/><Relationship Id="rId914" Type="http://schemas.openxmlformats.org/officeDocument/2006/relationships/customXml" Target="../ink/ink480.xml"/><Relationship Id="rId1337" Type="http://schemas.openxmlformats.org/officeDocument/2006/relationships/image" Target="../media/image692.png"/><Relationship Id="rId1544" Type="http://schemas.openxmlformats.org/officeDocument/2006/relationships/customXml" Target="../ink/ink795.xml"/><Relationship Id="rId43" Type="http://schemas.openxmlformats.org/officeDocument/2006/relationships/customXml" Target="../ink/ink44.xml"/><Relationship Id="rId1404" Type="http://schemas.openxmlformats.org/officeDocument/2006/relationships/customXml" Target="../ink/ink725.xml"/><Relationship Id="rId192" Type="http://schemas.openxmlformats.org/officeDocument/2006/relationships/customXml" Target="../ink/ink119.xml"/><Relationship Id="rId497" Type="http://schemas.openxmlformats.org/officeDocument/2006/relationships/image" Target="../media/image272.png"/><Relationship Id="rId357" Type="http://schemas.openxmlformats.org/officeDocument/2006/relationships/image" Target="../media/image202.png"/><Relationship Id="rId1194" Type="http://schemas.openxmlformats.org/officeDocument/2006/relationships/customXml" Target="../ink/ink620.xml"/><Relationship Id="rId217" Type="http://schemas.openxmlformats.org/officeDocument/2006/relationships/image" Target="../media/image132.png"/><Relationship Id="rId564" Type="http://schemas.openxmlformats.org/officeDocument/2006/relationships/customXml" Target="../ink/ink305.xml"/><Relationship Id="rId771" Type="http://schemas.openxmlformats.org/officeDocument/2006/relationships/image" Target="../media/image409.png"/><Relationship Id="rId869" Type="http://schemas.openxmlformats.org/officeDocument/2006/relationships/image" Target="../media/image458.png"/><Relationship Id="rId1499" Type="http://schemas.openxmlformats.org/officeDocument/2006/relationships/image" Target="../media/image773.png"/><Relationship Id="rId424" Type="http://schemas.openxmlformats.org/officeDocument/2006/relationships/customXml" Target="../ink/ink235.xml"/><Relationship Id="rId631" Type="http://schemas.openxmlformats.org/officeDocument/2006/relationships/image" Target="../media/image339.png"/><Relationship Id="rId729" Type="http://schemas.openxmlformats.org/officeDocument/2006/relationships/image" Target="../media/image388.png"/><Relationship Id="rId1054" Type="http://schemas.openxmlformats.org/officeDocument/2006/relationships/customXml" Target="../ink/ink550.xml"/><Relationship Id="rId1261" Type="http://schemas.openxmlformats.org/officeDocument/2006/relationships/image" Target="../media/image654.png"/><Relationship Id="rId1359" Type="http://schemas.openxmlformats.org/officeDocument/2006/relationships/image" Target="../media/image703.png"/><Relationship Id="rId936" Type="http://schemas.openxmlformats.org/officeDocument/2006/relationships/customXml" Target="../ink/ink491.xml"/><Relationship Id="rId1121" Type="http://schemas.openxmlformats.org/officeDocument/2006/relationships/image" Target="../media/image584.png"/><Relationship Id="rId1219" Type="http://schemas.openxmlformats.org/officeDocument/2006/relationships/image" Target="../media/image633.png"/><Relationship Id="rId1566" Type="http://schemas.openxmlformats.org/officeDocument/2006/relationships/customXml" Target="../ink/ink806.xml"/><Relationship Id="rId65" Type="http://schemas.openxmlformats.org/officeDocument/2006/relationships/customXml" Target="../ink/ink55.xml"/><Relationship Id="rId1426" Type="http://schemas.openxmlformats.org/officeDocument/2006/relationships/customXml" Target="../ink/ink736.xml"/><Relationship Id="rId281" Type="http://schemas.openxmlformats.org/officeDocument/2006/relationships/image" Target="../media/image164.png"/><Relationship Id="rId141" Type="http://schemas.openxmlformats.org/officeDocument/2006/relationships/image" Target="../media/image94.png"/><Relationship Id="rId379" Type="http://schemas.openxmlformats.org/officeDocument/2006/relationships/image" Target="../media/image213.png"/><Relationship Id="rId586" Type="http://schemas.openxmlformats.org/officeDocument/2006/relationships/customXml" Target="../ink/ink316.xml"/><Relationship Id="rId793" Type="http://schemas.openxmlformats.org/officeDocument/2006/relationships/image" Target="../media/image420.png"/><Relationship Id="rId7" Type="http://schemas.openxmlformats.org/officeDocument/2006/relationships/customXml" Target="../ink/ink26.xml"/><Relationship Id="rId239" Type="http://schemas.openxmlformats.org/officeDocument/2006/relationships/image" Target="../media/image143.png"/><Relationship Id="rId446" Type="http://schemas.openxmlformats.org/officeDocument/2006/relationships/customXml" Target="../ink/ink246.xml"/><Relationship Id="rId653" Type="http://schemas.openxmlformats.org/officeDocument/2006/relationships/image" Target="../media/image350.png"/><Relationship Id="rId1076" Type="http://schemas.openxmlformats.org/officeDocument/2006/relationships/customXml" Target="../ink/ink561.xml"/><Relationship Id="rId1283" Type="http://schemas.openxmlformats.org/officeDocument/2006/relationships/image" Target="../media/image665.png"/><Relationship Id="rId1490" Type="http://schemas.openxmlformats.org/officeDocument/2006/relationships/customXml" Target="../ink/ink768.xml"/><Relationship Id="rId306" Type="http://schemas.openxmlformats.org/officeDocument/2006/relationships/customXml" Target="../ink/ink176.xml"/><Relationship Id="rId860" Type="http://schemas.openxmlformats.org/officeDocument/2006/relationships/customXml" Target="../ink/ink453.xml"/><Relationship Id="rId958" Type="http://schemas.openxmlformats.org/officeDocument/2006/relationships/customXml" Target="../ink/ink502.xml"/><Relationship Id="rId1143" Type="http://schemas.openxmlformats.org/officeDocument/2006/relationships/image" Target="../media/image595.png"/><Relationship Id="rId87" Type="http://schemas.openxmlformats.org/officeDocument/2006/relationships/image" Target="../media/image67.png"/><Relationship Id="rId513" Type="http://schemas.openxmlformats.org/officeDocument/2006/relationships/image" Target="../media/image280.png"/><Relationship Id="rId720" Type="http://schemas.openxmlformats.org/officeDocument/2006/relationships/customXml" Target="../ink/ink383.xml"/><Relationship Id="rId818" Type="http://schemas.openxmlformats.org/officeDocument/2006/relationships/customXml" Target="../ink/ink432.xml"/><Relationship Id="rId1350" Type="http://schemas.openxmlformats.org/officeDocument/2006/relationships/customXml" Target="../ink/ink698.xml"/><Relationship Id="rId1448" Type="http://schemas.openxmlformats.org/officeDocument/2006/relationships/customXml" Target="../ink/ink747.xml"/><Relationship Id="rId1003" Type="http://schemas.openxmlformats.org/officeDocument/2006/relationships/image" Target="../media/image525.png"/><Relationship Id="rId1210" Type="http://schemas.openxmlformats.org/officeDocument/2006/relationships/customXml" Target="../ink/ink628.xml"/><Relationship Id="rId1308" Type="http://schemas.openxmlformats.org/officeDocument/2006/relationships/customXml" Target="../ink/ink677.xml"/><Relationship Id="rId1515" Type="http://schemas.openxmlformats.org/officeDocument/2006/relationships/image" Target="../media/image781.png"/><Relationship Id="rId14" Type="http://schemas.openxmlformats.org/officeDocument/2006/relationships/image" Target="../media/image22.png"/><Relationship Id="rId163" Type="http://schemas.openxmlformats.org/officeDocument/2006/relationships/image" Target="../media/image105.png"/><Relationship Id="rId370" Type="http://schemas.openxmlformats.org/officeDocument/2006/relationships/customXml" Target="../ink/ink208.xml"/><Relationship Id="rId230" Type="http://schemas.openxmlformats.org/officeDocument/2006/relationships/customXml" Target="../ink/ink138.xml"/><Relationship Id="rId468" Type="http://schemas.openxmlformats.org/officeDocument/2006/relationships/customXml" Target="../ink/ink257.xml"/><Relationship Id="rId675" Type="http://schemas.openxmlformats.org/officeDocument/2006/relationships/image" Target="../media/image361.png"/><Relationship Id="rId882" Type="http://schemas.openxmlformats.org/officeDocument/2006/relationships/customXml" Target="../ink/ink464.xml"/><Relationship Id="rId1098" Type="http://schemas.openxmlformats.org/officeDocument/2006/relationships/customXml" Target="../ink/ink572.xml"/><Relationship Id="rId328" Type="http://schemas.openxmlformats.org/officeDocument/2006/relationships/customXml" Target="../ink/ink187.xml"/><Relationship Id="rId535" Type="http://schemas.openxmlformats.org/officeDocument/2006/relationships/image" Target="../media/image291.png"/><Relationship Id="rId742" Type="http://schemas.openxmlformats.org/officeDocument/2006/relationships/customXml" Target="../ink/ink394.xml"/><Relationship Id="rId1165" Type="http://schemas.openxmlformats.org/officeDocument/2006/relationships/image" Target="../media/image606.png"/><Relationship Id="rId1372" Type="http://schemas.openxmlformats.org/officeDocument/2006/relationships/customXml" Target="../ink/ink709.xml"/><Relationship Id="rId602" Type="http://schemas.openxmlformats.org/officeDocument/2006/relationships/customXml" Target="../ink/ink324.xml"/><Relationship Id="rId1025" Type="http://schemas.openxmlformats.org/officeDocument/2006/relationships/image" Target="../media/image536.png"/><Relationship Id="rId1232" Type="http://schemas.openxmlformats.org/officeDocument/2006/relationships/customXml" Target="../ink/ink639.xml"/><Relationship Id="rId907" Type="http://schemas.openxmlformats.org/officeDocument/2006/relationships/image" Target="../media/image477.png"/><Relationship Id="rId1537" Type="http://schemas.openxmlformats.org/officeDocument/2006/relationships/image" Target="../media/image792.png"/><Relationship Id="rId36" Type="http://schemas.openxmlformats.org/officeDocument/2006/relationships/image" Target="../media/image42.png"/><Relationship Id="rId185" Type="http://schemas.openxmlformats.org/officeDocument/2006/relationships/image" Target="../media/image116.png"/><Relationship Id="rId392" Type="http://schemas.openxmlformats.org/officeDocument/2006/relationships/customXml" Target="../ink/ink219.xml"/><Relationship Id="rId697" Type="http://schemas.openxmlformats.org/officeDocument/2006/relationships/image" Target="../media/image372.png"/><Relationship Id="rId252" Type="http://schemas.openxmlformats.org/officeDocument/2006/relationships/customXml" Target="../ink/ink149.xml"/><Relationship Id="rId1187" Type="http://schemas.openxmlformats.org/officeDocument/2006/relationships/image" Target="../media/image617.png"/><Relationship Id="rId112" Type="http://schemas.openxmlformats.org/officeDocument/2006/relationships/customXml" Target="../ink/ink79.xml"/><Relationship Id="rId557" Type="http://schemas.openxmlformats.org/officeDocument/2006/relationships/image" Target="../media/image302.png"/><Relationship Id="rId764" Type="http://schemas.openxmlformats.org/officeDocument/2006/relationships/customXml" Target="../ink/ink405.xml"/><Relationship Id="rId971" Type="http://schemas.openxmlformats.org/officeDocument/2006/relationships/image" Target="../media/image509.png"/><Relationship Id="rId1394" Type="http://schemas.openxmlformats.org/officeDocument/2006/relationships/customXml" Target="../ink/ink720.xml"/><Relationship Id="rId417" Type="http://schemas.openxmlformats.org/officeDocument/2006/relationships/image" Target="../media/image232.png"/><Relationship Id="rId624" Type="http://schemas.openxmlformats.org/officeDocument/2006/relationships/customXml" Target="../ink/ink335.xml"/><Relationship Id="rId831" Type="http://schemas.openxmlformats.org/officeDocument/2006/relationships/image" Target="../media/image439.png"/><Relationship Id="rId1047" Type="http://schemas.openxmlformats.org/officeDocument/2006/relationships/image" Target="../media/image547.png"/><Relationship Id="rId1254" Type="http://schemas.openxmlformats.org/officeDocument/2006/relationships/customXml" Target="../ink/ink650.xml"/><Relationship Id="rId1461" Type="http://schemas.openxmlformats.org/officeDocument/2006/relationships/image" Target="../media/image754.png"/><Relationship Id="rId929" Type="http://schemas.openxmlformats.org/officeDocument/2006/relationships/image" Target="../media/image488.png"/><Relationship Id="rId1114" Type="http://schemas.openxmlformats.org/officeDocument/2006/relationships/customXml" Target="../ink/ink580.xml"/><Relationship Id="rId1321" Type="http://schemas.openxmlformats.org/officeDocument/2006/relationships/image" Target="../media/image684.png"/><Relationship Id="rId1559" Type="http://schemas.openxmlformats.org/officeDocument/2006/relationships/image" Target="../media/image803.png"/><Relationship Id="rId58" Type="http://schemas.openxmlformats.org/officeDocument/2006/relationships/image" Target="../media/image53.png"/><Relationship Id="rId1419" Type="http://schemas.openxmlformats.org/officeDocument/2006/relationships/image" Target="../media/image733.png"/><Relationship Id="rId274" Type="http://schemas.openxmlformats.org/officeDocument/2006/relationships/customXml" Target="../ink/ink160.xml"/><Relationship Id="rId481" Type="http://schemas.openxmlformats.org/officeDocument/2006/relationships/image" Target="../media/image264.png"/><Relationship Id="rId134" Type="http://schemas.openxmlformats.org/officeDocument/2006/relationships/customXml" Target="../ink/ink90.xml"/><Relationship Id="rId579" Type="http://schemas.openxmlformats.org/officeDocument/2006/relationships/image" Target="../media/image313.png"/><Relationship Id="rId786" Type="http://schemas.openxmlformats.org/officeDocument/2006/relationships/customXml" Target="../ink/ink416.xml"/><Relationship Id="rId993" Type="http://schemas.openxmlformats.org/officeDocument/2006/relationships/image" Target="../media/image520.png"/><Relationship Id="rId341" Type="http://schemas.openxmlformats.org/officeDocument/2006/relationships/image" Target="../media/image194.png"/><Relationship Id="rId439" Type="http://schemas.openxmlformats.org/officeDocument/2006/relationships/image" Target="../media/image243.png"/><Relationship Id="rId646" Type="http://schemas.openxmlformats.org/officeDocument/2006/relationships/customXml" Target="../ink/ink346.xml"/><Relationship Id="rId1069" Type="http://schemas.openxmlformats.org/officeDocument/2006/relationships/image" Target="../media/image558.png"/><Relationship Id="rId1276" Type="http://schemas.openxmlformats.org/officeDocument/2006/relationships/customXml" Target="../ink/ink661.xml"/><Relationship Id="rId1483" Type="http://schemas.openxmlformats.org/officeDocument/2006/relationships/image" Target="../media/image765.png"/><Relationship Id="rId201" Type="http://schemas.openxmlformats.org/officeDocument/2006/relationships/image" Target="../media/image124.png"/><Relationship Id="rId506" Type="http://schemas.openxmlformats.org/officeDocument/2006/relationships/customXml" Target="../ink/ink276.xml"/><Relationship Id="rId853" Type="http://schemas.openxmlformats.org/officeDocument/2006/relationships/image" Target="../media/image450.png"/><Relationship Id="rId1136" Type="http://schemas.openxmlformats.org/officeDocument/2006/relationships/customXml" Target="../ink/ink591.xml"/><Relationship Id="rId713" Type="http://schemas.openxmlformats.org/officeDocument/2006/relationships/image" Target="../media/image380.png"/><Relationship Id="rId920" Type="http://schemas.openxmlformats.org/officeDocument/2006/relationships/customXml" Target="../ink/ink483.xml"/><Relationship Id="rId1343" Type="http://schemas.openxmlformats.org/officeDocument/2006/relationships/image" Target="../media/image695.png"/><Relationship Id="rId1550" Type="http://schemas.openxmlformats.org/officeDocument/2006/relationships/customXml" Target="../ink/ink798.xml"/><Relationship Id="rId1203" Type="http://schemas.openxmlformats.org/officeDocument/2006/relationships/image" Target="../media/image625.png"/><Relationship Id="rId1410" Type="http://schemas.openxmlformats.org/officeDocument/2006/relationships/customXml" Target="../ink/ink728.xml"/><Relationship Id="rId1508" Type="http://schemas.openxmlformats.org/officeDocument/2006/relationships/customXml" Target="../ink/ink777.xml"/><Relationship Id="rId296" Type="http://schemas.openxmlformats.org/officeDocument/2006/relationships/customXml" Target="../ink/ink171.xml"/><Relationship Id="rId156" Type="http://schemas.openxmlformats.org/officeDocument/2006/relationships/customXml" Target="../ink/ink101.xml"/><Relationship Id="rId363" Type="http://schemas.openxmlformats.org/officeDocument/2006/relationships/image" Target="../media/image205.png"/><Relationship Id="rId570" Type="http://schemas.openxmlformats.org/officeDocument/2006/relationships/customXml" Target="../ink/ink308.xml"/><Relationship Id="rId223" Type="http://schemas.openxmlformats.org/officeDocument/2006/relationships/image" Target="../media/image135.png"/><Relationship Id="rId430" Type="http://schemas.openxmlformats.org/officeDocument/2006/relationships/customXml" Target="../ink/ink238.xml"/><Relationship Id="rId668" Type="http://schemas.openxmlformats.org/officeDocument/2006/relationships/customXml" Target="../ink/ink357.xml"/><Relationship Id="rId875" Type="http://schemas.openxmlformats.org/officeDocument/2006/relationships/image" Target="../media/image461.png"/><Relationship Id="rId1060" Type="http://schemas.openxmlformats.org/officeDocument/2006/relationships/customXml" Target="../ink/ink553.xml"/><Relationship Id="rId1298" Type="http://schemas.openxmlformats.org/officeDocument/2006/relationships/customXml" Target="../ink/ink672.xml"/><Relationship Id="rId528" Type="http://schemas.openxmlformats.org/officeDocument/2006/relationships/customXml" Target="../ink/ink287.xml"/><Relationship Id="rId735" Type="http://schemas.openxmlformats.org/officeDocument/2006/relationships/image" Target="../media/image391.png"/><Relationship Id="rId942" Type="http://schemas.openxmlformats.org/officeDocument/2006/relationships/customXml" Target="../ink/ink494.xml"/><Relationship Id="rId1158" Type="http://schemas.openxmlformats.org/officeDocument/2006/relationships/customXml" Target="../ink/ink602.xml"/><Relationship Id="rId1365" Type="http://schemas.openxmlformats.org/officeDocument/2006/relationships/image" Target="../media/image706.png"/><Relationship Id="rId1572" Type="http://schemas.openxmlformats.org/officeDocument/2006/relationships/customXml" Target="../ink/ink809.xml"/><Relationship Id="rId1018" Type="http://schemas.openxmlformats.org/officeDocument/2006/relationships/customXml" Target="../ink/ink532.xml"/><Relationship Id="rId1225" Type="http://schemas.openxmlformats.org/officeDocument/2006/relationships/image" Target="../media/image636.png"/><Relationship Id="rId1432" Type="http://schemas.openxmlformats.org/officeDocument/2006/relationships/customXml" Target="../ink/ink739.xml"/><Relationship Id="rId71" Type="http://schemas.openxmlformats.org/officeDocument/2006/relationships/customXml" Target="../ink/ink58.xml"/><Relationship Id="rId802" Type="http://schemas.openxmlformats.org/officeDocument/2006/relationships/customXml" Target="../ink/ink424.xml"/><Relationship Id="rId29" Type="http://schemas.openxmlformats.org/officeDocument/2006/relationships/customXml" Target="../ink/ink37.xml"/><Relationship Id="rId178" Type="http://schemas.openxmlformats.org/officeDocument/2006/relationships/customXml" Target="../ink/ink112.xml"/><Relationship Id="rId385" Type="http://schemas.openxmlformats.org/officeDocument/2006/relationships/image" Target="../media/image216.png"/><Relationship Id="rId592" Type="http://schemas.openxmlformats.org/officeDocument/2006/relationships/customXml" Target="../ink/ink319.xml"/><Relationship Id="rId245" Type="http://schemas.openxmlformats.org/officeDocument/2006/relationships/image" Target="../media/image146.png"/><Relationship Id="rId452" Type="http://schemas.openxmlformats.org/officeDocument/2006/relationships/customXml" Target="../ink/ink249.xml"/><Relationship Id="rId897" Type="http://schemas.openxmlformats.org/officeDocument/2006/relationships/image" Target="../media/image472.png"/><Relationship Id="rId1082" Type="http://schemas.openxmlformats.org/officeDocument/2006/relationships/customXml" Target="../ink/ink564.xml"/><Relationship Id="rId105" Type="http://schemas.openxmlformats.org/officeDocument/2006/relationships/image" Target="../media/image76.png"/><Relationship Id="rId312" Type="http://schemas.openxmlformats.org/officeDocument/2006/relationships/customXml" Target="../ink/ink179.xml"/><Relationship Id="rId757" Type="http://schemas.openxmlformats.org/officeDocument/2006/relationships/image" Target="../media/image402.png"/><Relationship Id="rId964" Type="http://schemas.openxmlformats.org/officeDocument/2006/relationships/customXml" Target="../ink/ink505.xml"/><Relationship Id="rId1387" Type="http://schemas.openxmlformats.org/officeDocument/2006/relationships/image" Target="../media/image717.png"/><Relationship Id="rId93" Type="http://schemas.openxmlformats.org/officeDocument/2006/relationships/image" Target="../media/image70.png"/><Relationship Id="rId617" Type="http://schemas.openxmlformats.org/officeDocument/2006/relationships/image" Target="../media/image332.png"/><Relationship Id="rId824" Type="http://schemas.openxmlformats.org/officeDocument/2006/relationships/customXml" Target="../ink/ink435.xml"/><Relationship Id="rId1247" Type="http://schemas.openxmlformats.org/officeDocument/2006/relationships/image" Target="../media/image647.png"/><Relationship Id="rId1454" Type="http://schemas.openxmlformats.org/officeDocument/2006/relationships/customXml" Target="../ink/ink750.xml"/><Relationship Id="rId1107" Type="http://schemas.openxmlformats.org/officeDocument/2006/relationships/image" Target="../media/image577.png"/><Relationship Id="rId1314" Type="http://schemas.openxmlformats.org/officeDocument/2006/relationships/customXml" Target="../ink/ink680.xml"/><Relationship Id="rId1521" Type="http://schemas.openxmlformats.org/officeDocument/2006/relationships/image" Target="../media/image784.png"/><Relationship Id="rId20" Type="http://schemas.openxmlformats.org/officeDocument/2006/relationships/image" Target="../media/image25.png"/><Relationship Id="rId267" Type="http://schemas.openxmlformats.org/officeDocument/2006/relationships/image" Target="../media/image157.png"/><Relationship Id="rId474" Type="http://schemas.openxmlformats.org/officeDocument/2006/relationships/customXml" Target="../ink/ink260.xml"/><Relationship Id="rId127" Type="http://schemas.openxmlformats.org/officeDocument/2006/relationships/image" Target="../media/image87.png"/><Relationship Id="rId681" Type="http://schemas.openxmlformats.org/officeDocument/2006/relationships/image" Target="../media/image364.png"/><Relationship Id="rId779" Type="http://schemas.openxmlformats.org/officeDocument/2006/relationships/image" Target="../media/image413.png"/><Relationship Id="rId986" Type="http://schemas.openxmlformats.org/officeDocument/2006/relationships/customXml" Target="../ink/ink516.xml"/><Relationship Id="rId334" Type="http://schemas.openxmlformats.org/officeDocument/2006/relationships/customXml" Target="../ink/ink190.xml"/><Relationship Id="rId541" Type="http://schemas.openxmlformats.org/officeDocument/2006/relationships/image" Target="../media/image294.png"/><Relationship Id="rId639" Type="http://schemas.openxmlformats.org/officeDocument/2006/relationships/image" Target="../media/image343.png"/><Relationship Id="rId1171" Type="http://schemas.openxmlformats.org/officeDocument/2006/relationships/image" Target="../media/image609.png"/><Relationship Id="rId1269" Type="http://schemas.openxmlformats.org/officeDocument/2006/relationships/image" Target="../media/image658.png"/><Relationship Id="rId1476" Type="http://schemas.openxmlformats.org/officeDocument/2006/relationships/customXml" Target="../ink/ink761.xml"/><Relationship Id="rId401" Type="http://schemas.openxmlformats.org/officeDocument/2006/relationships/image" Target="../media/image224.png"/><Relationship Id="rId846" Type="http://schemas.openxmlformats.org/officeDocument/2006/relationships/customXml" Target="../ink/ink446.xml"/><Relationship Id="rId1031" Type="http://schemas.openxmlformats.org/officeDocument/2006/relationships/image" Target="../media/image539.png"/><Relationship Id="rId1129" Type="http://schemas.openxmlformats.org/officeDocument/2006/relationships/image" Target="../media/image588.png"/><Relationship Id="rId706" Type="http://schemas.openxmlformats.org/officeDocument/2006/relationships/customXml" Target="../ink/ink376.xml"/><Relationship Id="rId913" Type="http://schemas.openxmlformats.org/officeDocument/2006/relationships/image" Target="../media/image480.png"/><Relationship Id="rId1336" Type="http://schemas.openxmlformats.org/officeDocument/2006/relationships/customXml" Target="../ink/ink691.xml"/><Relationship Id="rId1543" Type="http://schemas.openxmlformats.org/officeDocument/2006/relationships/image" Target="../media/image795.png"/><Relationship Id="rId42" Type="http://schemas.openxmlformats.org/officeDocument/2006/relationships/image" Target="../media/image45.png"/><Relationship Id="rId1403" Type="http://schemas.openxmlformats.org/officeDocument/2006/relationships/image" Target="../media/image725.png"/><Relationship Id="rId191" Type="http://schemas.openxmlformats.org/officeDocument/2006/relationships/image" Target="../media/image119.png"/><Relationship Id="rId289" Type="http://schemas.openxmlformats.org/officeDocument/2006/relationships/image" Target="../media/image168.png"/><Relationship Id="rId496" Type="http://schemas.openxmlformats.org/officeDocument/2006/relationships/customXml" Target="../ink/ink271.xml"/><Relationship Id="rId149" Type="http://schemas.openxmlformats.org/officeDocument/2006/relationships/image" Target="../media/image98.png"/><Relationship Id="rId356" Type="http://schemas.openxmlformats.org/officeDocument/2006/relationships/customXml" Target="../ink/ink201.xml"/><Relationship Id="rId563" Type="http://schemas.openxmlformats.org/officeDocument/2006/relationships/image" Target="../media/image305.png"/><Relationship Id="rId770" Type="http://schemas.openxmlformats.org/officeDocument/2006/relationships/customXml" Target="../ink/ink408.xml"/><Relationship Id="rId1193" Type="http://schemas.openxmlformats.org/officeDocument/2006/relationships/image" Target="../media/image620.png"/><Relationship Id="rId216" Type="http://schemas.openxmlformats.org/officeDocument/2006/relationships/customXml" Target="../ink/ink131.xml"/><Relationship Id="rId423" Type="http://schemas.openxmlformats.org/officeDocument/2006/relationships/image" Target="../media/image235.png"/><Relationship Id="rId868" Type="http://schemas.openxmlformats.org/officeDocument/2006/relationships/customXml" Target="../ink/ink457.xml"/><Relationship Id="rId1053" Type="http://schemas.openxmlformats.org/officeDocument/2006/relationships/image" Target="../media/image550.png"/><Relationship Id="rId1260" Type="http://schemas.openxmlformats.org/officeDocument/2006/relationships/customXml" Target="../ink/ink653.xml"/><Relationship Id="rId1498" Type="http://schemas.openxmlformats.org/officeDocument/2006/relationships/customXml" Target="../ink/ink772.xml"/><Relationship Id="rId630" Type="http://schemas.openxmlformats.org/officeDocument/2006/relationships/customXml" Target="../ink/ink338.xml"/><Relationship Id="rId728" Type="http://schemas.openxmlformats.org/officeDocument/2006/relationships/customXml" Target="../ink/ink387.xml"/><Relationship Id="rId935" Type="http://schemas.openxmlformats.org/officeDocument/2006/relationships/image" Target="../media/image491.png"/><Relationship Id="rId1358" Type="http://schemas.openxmlformats.org/officeDocument/2006/relationships/customXml" Target="../ink/ink702.xml"/><Relationship Id="rId1565" Type="http://schemas.openxmlformats.org/officeDocument/2006/relationships/image" Target="../media/image806.png"/><Relationship Id="rId64" Type="http://schemas.openxmlformats.org/officeDocument/2006/relationships/image" Target="../media/image56.png"/><Relationship Id="rId1120" Type="http://schemas.openxmlformats.org/officeDocument/2006/relationships/customXml" Target="../ink/ink583.xml"/><Relationship Id="rId1218" Type="http://schemas.openxmlformats.org/officeDocument/2006/relationships/customXml" Target="../ink/ink632.xml"/><Relationship Id="rId1425" Type="http://schemas.openxmlformats.org/officeDocument/2006/relationships/image" Target="../media/image736.png"/><Relationship Id="rId280" Type="http://schemas.openxmlformats.org/officeDocument/2006/relationships/customXml" Target="../ink/ink163.xml"/><Relationship Id="rId140" Type="http://schemas.openxmlformats.org/officeDocument/2006/relationships/customXml" Target="../ink/ink93.xml"/><Relationship Id="rId378" Type="http://schemas.openxmlformats.org/officeDocument/2006/relationships/customXml" Target="../ink/ink212.xml"/><Relationship Id="rId585" Type="http://schemas.openxmlformats.org/officeDocument/2006/relationships/image" Target="../media/image316.png"/><Relationship Id="rId792" Type="http://schemas.openxmlformats.org/officeDocument/2006/relationships/customXml" Target="../ink/ink419.xml"/><Relationship Id="rId6" Type="http://schemas.openxmlformats.org/officeDocument/2006/relationships/image" Target="../media/image18.png"/><Relationship Id="rId238" Type="http://schemas.openxmlformats.org/officeDocument/2006/relationships/customXml" Target="../ink/ink142.xml"/><Relationship Id="rId445" Type="http://schemas.openxmlformats.org/officeDocument/2006/relationships/image" Target="../media/image246.png"/><Relationship Id="rId652" Type="http://schemas.openxmlformats.org/officeDocument/2006/relationships/customXml" Target="../ink/ink349.xml"/><Relationship Id="rId1075" Type="http://schemas.openxmlformats.org/officeDocument/2006/relationships/image" Target="../media/image561.png"/><Relationship Id="rId1282" Type="http://schemas.openxmlformats.org/officeDocument/2006/relationships/customXml" Target="../ink/ink664.xml"/><Relationship Id="rId305" Type="http://schemas.openxmlformats.org/officeDocument/2006/relationships/image" Target="../media/image176.png"/><Relationship Id="rId512" Type="http://schemas.openxmlformats.org/officeDocument/2006/relationships/customXml" Target="../ink/ink279.xml"/><Relationship Id="rId957" Type="http://schemas.openxmlformats.org/officeDocument/2006/relationships/image" Target="../media/image502.png"/><Relationship Id="rId1142" Type="http://schemas.openxmlformats.org/officeDocument/2006/relationships/customXml" Target="../ink/ink594.xml"/><Relationship Id="rId86" Type="http://schemas.openxmlformats.org/officeDocument/2006/relationships/customXml" Target="../ink/ink66.xml"/><Relationship Id="rId817" Type="http://schemas.openxmlformats.org/officeDocument/2006/relationships/image" Target="../media/image432.png"/><Relationship Id="rId1002" Type="http://schemas.openxmlformats.org/officeDocument/2006/relationships/customXml" Target="../ink/ink524.xml"/><Relationship Id="rId1447" Type="http://schemas.openxmlformats.org/officeDocument/2006/relationships/image" Target="../media/image747.png"/><Relationship Id="rId1307" Type="http://schemas.openxmlformats.org/officeDocument/2006/relationships/image" Target="../media/image677.png"/><Relationship Id="rId1514" Type="http://schemas.openxmlformats.org/officeDocument/2006/relationships/customXml" Target="../ink/ink780.xml"/><Relationship Id="rId13" Type="http://schemas.openxmlformats.org/officeDocument/2006/relationships/customXml" Target="../ink/ink29.xml"/><Relationship Id="rId162" Type="http://schemas.openxmlformats.org/officeDocument/2006/relationships/customXml" Target="../ink/ink104.xml"/><Relationship Id="rId467" Type="http://schemas.openxmlformats.org/officeDocument/2006/relationships/image" Target="../media/image257.png"/><Relationship Id="rId1097" Type="http://schemas.openxmlformats.org/officeDocument/2006/relationships/image" Target="../media/image572.png"/><Relationship Id="rId674" Type="http://schemas.openxmlformats.org/officeDocument/2006/relationships/customXml" Target="../ink/ink360.xml"/><Relationship Id="rId881" Type="http://schemas.openxmlformats.org/officeDocument/2006/relationships/image" Target="../media/image464.png"/><Relationship Id="rId979" Type="http://schemas.openxmlformats.org/officeDocument/2006/relationships/image" Target="../media/image513.png"/><Relationship Id="rId327" Type="http://schemas.openxmlformats.org/officeDocument/2006/relationships/image" Target="../media/image187.png"/><Relationship Id="rId534" Type="http://schemas.openxmlformats.org/officeDocument/2006/relationships/customXml" Target="../ink/ink290.xml"/><Relationship Id="rId741" Type="http://schemas.openxmlformats.org/officeDocument/2006/relationships/image" Target="../media/image394.png"/><Relationship Id="rId839" Type="http://schemas.openxmlformats.org/officeDocument/2006/relationships/image" Target="../media/image443.png"/><Relationship Id="rId1164" Type="http://schemas.openxmlformats.org/officeDocument/2006/relationships/customXml" Target="../ink/ink605.xml"/><Relationship Id="rId1371" Type="http://schemas.openxmlformats.org/officeDocument/2006/relationships/image" Target="../media/image709.png"/><Relationship Id="rId1469" Type="http://schemas.openxmlformats.org/officeDocument/2006/relationships/image" Target="../media/image758.png"/><Relationship Id="rId601" Type="http://schemas.openxmlformats.org/officeDocument/2006/relationships/image" Target="../media/image324.png"/><Relationship Id="rId1024" Type="http://schemas.openxmlformats.org/officeDocument/2006/relationships/customXml" Target="../ink/ink535.xml"/><Relationship Id="rId1231" Type="http://schemas.openxmlformats.org/officeDocument/2006/relationships/image" Target="../media/image639.png"/><Relationship Id="rId906" Type="http://schemas.openxmlformats.org/officeDocument/2006/relationships/customXml" Target="../ink/ink476.xml"/><Relationship Id="rId1329" Type="http://schemas.openxmlformats.org/officeDocument/2006/relationships/image" Target="../media/image688.png"/><Relationship Id="rId1536" Type="http://schemas.openxmlformats.org/officeDocument/2006/relationships/customXml" Target="../ink/ink791.xml"/><Relationship Id="rId35" Type="http://schemas.openxmlformats.org/officeDocument/2006/relationships/customXml" Target="../ink/ink40.xml"/><Relationship Id="rId184" Type="http://schemas.openxmlformats.org/officeDocument/2006/relationships/customXml" Target="../ink/ink115.xml"/><Relationship Id="rId391" Type="http://schemas.openxmlformats.org/officeDocument/2006/relationships/image" Target="../media/image219.png"/><Relationship Id="rId251" Type="http://schemas.openxmlformats.org/officeDocument/2006/relationships/image" Target="../media/image149.png"/><Relationship Id="rId489" Type="http://schemas.openxmlformats.org/officeDocument/2006/relationships/image" Target="../media/image268.png"/><Relationship Id="rId696" Type="http://schemas.openxmlformats.org/officeDocument/2006/relationships/customXml" Target="../ink/ink371.xml"/><Relationship Id="rId349" Type="http://schemas.openxmlformats.org/officeDocument/2006/relationships/image" Target="../media/image198.png"/><Relationship Id="rId556" Type="http://schemas.openxmlformats.org/officeDocument/2006/relationships/customXml" Target="../ink/ink301.xml"/><Relationship Id="rId763" Type="http://schemas.openxmlformats.org/officeDocument/2006/relationships/image" Target="../media/image405.png"/><Relationship Id="rId1186" Type="http://schemas.openxmlformats.org/officeDocument/2006/relationships/customXml" Target="../ink/ink616.xml"/><Relationship Id="rId1393" Type="http://schemas.openxmlformats.org/officeDocument/2006/relationships/image" Target="../media/image720.png"/><Relationship Id="rId111" Type="http://schemas.openxmlformats.org/officeDocument/2006/relationships/image" Target="../media/image79.png"/><Relationship Id="rId209" Type="http://schemas.openxmlformats.org/officeDocument/2006/relationships/image" Target="../media/image128.png"/><Relationship Id="rId416" Type="http://schemas.openxmlformats.org/officeDocument/2006/relationships/customXml" Target="../ink/ink231.xml"/><Relationship Id="rId970" Type="http://schemas.openxmlformats.org/officeDocument/2006/relationships/customXml" Target="../ink/ink508.xml"/><Relationship Id="rId1046" Type="http://schemas.openxmlformats.org/officeDocument/2006/relationships/customXml" Target="../ink/ink546.xml"/><Relationship Id="rId1253" Type="http://schemas.openxmlformats.org/officeDocument/2006/relationships/image" Target="../media/image650.png"/><Relationship Id="rId623" Type="http://schemas.openxmlformats.org/officeDocument/2006/relationships/image" Target="../media/image335.png"/><Relationship Id="rId830" Type="http://schemas.openxmlformats.org/officeDocument/2006/relationships/customXml" Target="../ink/ink438.xml"/><Relationship Id="rId928" Type="http://schemas.openxmlformats.org/officeDocument/2006/relationships/customXml" Target="../ink/ink487.xml"/><Relationship Id="rId1460" Type="http://schemas.openxmlformats.org/officeDocument/2006/relationships/customXml" Target="../ink/ink753.xml"/><Relationship Id="rId1558" Type="http://schemas.openxmlformats.org/officeDocument/2006/relationships/customXml" Target="../ink/ink802.xml"/><Relationship Id="rId57" Type="http://schemas.openxmlformats.org/officeDocument/2006/relationships/customXml" Target="../ink/ink51.xml"/><Relationship Id="rId1113" Type="http://schemas.openxmlformats.org/officeDocument/2006/relationships/image" Target="../media/image580.png"/><Relationship Id="rId1320" Type="http://schemas.openxmlformats.org/officeDocument/2006/relationships/customXml" Target="../ink/ink683.xml"/><Relationship Id="rId1418" Type="http://schemas.openxmlformats.org/officeDocument/2006/relationships/customXml" Target="../ink/ink732.xml"/><Relationship Id="rId273" Type="http://schemas.openxmlformats.org/officeDocument/2006/relationships/image" Target="../media/image160.png"/><Relationship Id="rId480" Type="http://schemas.openxmlformats.org/officeDocument/2006/relationships/customXml" Target="../ink/ink263.xml"/><Relationship Id="rId133" Type="http://schemas.openxmlformats.org/officeDocument/2006/relationships/image" Target="../media/image90.png"/><Relationship Id="rId340" Type="http://schemas.openxmlformats.org/officeDocument/2006/relationships/customXml" Target="../ink/ink193.xml"/><Relationship Id="rId578" Type="http://schemas.openxmlformats.org/officeDocument/2006/relationships/customXml" Target="../ink/ink312.xml"/><Relationship Id="rId785" Type="http://schemas.openxmlformats.org/officeDocument/2006/relationships/image" Target="../media/image416.png"/><Relationship Id="rId992" Type="http://schemas.openxmlformats.org/officeDocument/2006/relationships/customXml" Target="../ink/ink519.xml"/><Relationship Id="rId200" Type="http://schemas.openxmlformats.org/officeDocument/2006/relationships/customXml" Target="../ink/ink123.xml"/><Relationship Id="rId438" Type="http://schemas.openxmlformats.org/officeDocument/2006/relationships/customXml" Target="../ink/ink242.xml"/><Relationship Id="rId645" Type="http://schemas.openxmlformats.org/officeDocument/2006/relationships/image" Target="../media/image346.png"/><Relationship Id="rId852" Type="http://schemas.openxmlformats.org/officeDocument/2006/relationships/customXml" Target="../ink/ink449.xml"/><Relationship Id="rId1068" Type="http://schemas.openxmlformats.org/officeDocument/2006/relationships/customXml" Target="../ink/ink557.xml"/><Relationship Id="rId1275" Type="http://schemas.openxmlformats.org/officeDocument/2006/relationships/image" Target="../media/image661.png"/><Relationship Id="rId1482" Type="http://schemas.openxmlformats.org/officeDocument/2006/relationships/customXml" Target="../ink/ink764.xml"/><Relationship Id="rId505" Type="http://schemas.openxmlformats.org/officeDocument/2006/relationships/image" Target="../media/image276.png"/><Relationship Id="rId712" Type="http://schemas.openxmlformats.org/officeDocument/2006/relationships/customXml" Target="../ink/ink379.xml"/><Relationship Id="rId1135" Type="http://schemas.openxmlformats.org/officeDocument/2006/relationships/image" Target="../media/image591.png"/><Relationship Id="rId1342" Type="http://schemas.openxmlformats.org/officeDocument/2006/relationships/customXml" Target="../ink/ink694.xml"/><Relationship Id="rId79" Type="http://schemas.openxmlformats.org/officeDocument/2006/relationships/customXml" Target="../ink/ink62.xml"/><Relationship Id="rId1202" Type="http://schemas.openxmlformats.org/officeDocument/2006/relationships/customXml" Target="../ink/ink624.xml"/><Relationship Id="rId1507" Type="http://schemas.openxmlformats.org/officeDocument/2006/relationships/image" Target="../media/image777.png"/><Relationship Id="rId295" Type="http://schemas.openxmlformats.org/officeDocument/2006/relationships/image" Target="../media/image171.png"/><Relationship Id="rId155" Type="http://schemas.openxmlformats.org/officeDocument/2006/relationships/image" Target="../media/image101.png"/><Relationship Id="rId362" Type="http://schemas.openxmlformats.org/officeDocument/2006/relationships/customXml" Target="../ink/ink204.xml"/><Relationship Id="rId1297" Type="http://schemas.openxmlformats.org/officeDocument/2006/relationships/image" Target="../media/image672.png"/><Relationship Id="rId222" Type="http://schemas.openxmlformats.org/officeDocument/2006/relationships/customXml" Target="../ink/ink134.xml"/><Relationship Id="rId667" Type="http://schemas.openxmlformats.org/officeDocument/2006/relationships/image" Target="../media/image357.png"/><Relationship Id="rId874" Type="http://schemas.openxmlformats.org/officeDocument/2006/relationships/customXml" Target="../ink/ink460.xml"/><Relationship Id="rId527" Type="http://schemas.openxmlformats.org/officeDocument/2006/relationships/image" Target="../media/image287.png"/><Relationship Id="rId734" Type="http://schemas.openxmlformats.org/officeDocument/2006/relationships/customXml" Target="../ink/ink390.xml"/><Relationship Id="rId941" Type="http://schemas.openxmlformats.org/officeDocument/2006/relationships/image" Target="../media/image494.png"/><Relationship Id="rId1157" Type="http://schemas.openxmlformats.org/officeDocument/2006/relationships/image" Target="../media/image602.png"/><Relationship Id="rId1364" Type="http://schemas.openxmlformats.org/officeDocument/2006/relationships/customXml" Target="../ink/ink705.xml"/><Relationship Id="rId1571" Type="http://schemas.openxmlformats.org/officeDocument/2006/relationships/image" Target="../media/image809.png"/><Relationship Id="rId70" Type="http://schemas.openxmlformats.org/officeDocument/2006/relationships/image" Target="../media/image59.png"/><Relationship Id="rId801" Type="http://schemas.openxmlformats.org/officeDocument/2006/relationships/image" Target="../media/image424.png"/><Relationship Id="rId1017" Type="http://schemas.openxmlformats.org/officeDocument/2006/relationships/image" Target="../media/image532.png"/><Relationship Id="rId1224" Type="http://schemas.openxmlformats.org/officeDocument/2006/relationships/customXml" Target="../ink/ink635.xml"/><Relationship Id="rId1431" Type="http://schemas.openxmlformats.org/officeDocument/2006/relationships/image" Target="../media/image739.png"/><Relationship Id="rId1529" Type="http://schemas.openxmlformats.org/officeDocument/2006/relationships/image" Target="../media/image788.png"/><Relationship Id="rId28" Type="http://schemas.openxmlformats.org/officeDocument/2006/relationships/image" Target="../media/image38.png"/><Relationship Id="rId177" Type="http://schemas.openxmlformats.org/officeDocument/2006/relationships/image" Target="../media/image112.png"/><Relationship Id="rId384" Type="http://schemas.openxmlformats.org/officeDocument/2006/relationships/customXml" Target="../ink/ink215.xml"/><Relationship Id="rId591" Type="http://schemas.openxmlformats.org/officeDocument/2006/relationships/image" Target="../media/image319.png"/><Relationship Id="rId244" Type="http://schemas.openxmlformats.org/officeDocument/2006/relationships/customXml" Target="../ink/ink145.xml"/><Relationship Id="rId689" Type="http://schemas.openxmlformats.org/officeDocument/2006/relationships/image" Target="../media/image368.png"/><Relationship Id="rId896" Type="http://schemas.openxmlformats.org/officeDocument/2006/relationships/customXml" Target="../ink/ink471.xml"/><Relationship Id="rId1081" Type="http://schemas.openxmlformats.org/officeDocument/2006/relationships/image" Target="../media/image564.png"/><Relationship Id="rId451" Type="http://schemas.openxmlformats.org/officeDocument/2006/relationships/image" Target="../media/image249.png"/><Relationship Id="rId549" Type="http://schemas.openxmlformats.org/officeDocument/2006/relationships/image" Target="../media/image298.png"/><Relationship Id="rId756" Type="http://schemas.openxmlformats.org/officeDocument/2006/relationships/customXml" Target="../ink/ink401.xml"/><Relationship Id="rId1179" Type="http://schemas.openxmlformats.org/officeDocument/2006/relationships/image" Target="../media/image613.png"/><Relationship Id="rId1386" Type="http://schemas.openxmlformats.org/officeDocument/2006/relationships/customXml" Target="../ink/ink716.xml"/><Relationship Id="rId104" Type="http://schemas.openxmlformats.org/officeDocument/2006/relationships/customXml" Target="../ink/ink75.xml"/><Relationship Id="rId311" Type="http://schemas.openxmlformats.org/officeDocument/2006/relationships/image" Target="../media/image179.png"/><Relationship Id="rId409" Type="http://schemas.openxmlformats.org/officeDocument/2006/relationships/image" Target="../media/image228.png"/><Relationship Id="rId963" Type="http://schemas.openxmlformats.org/officeDocument/2006/relationships/image" Target="../media/image505.png"/><Relationship Id="rId1039" Type="http://schemas.openxmlformats.org/officeDocument/2006/relationships/image" Target="../media/image543.png"/><Relationship Id="rId1246" Type="http://schemas.openxmlformats.org/officeDocument/2006/relationships/customXml" Target="../ink/ink646.xml"/><Relationship Id="rId92" Type="http://schemas.openxmlformats.org/officeDocument/2006/relationships/customXml" Target="../ink/ink69.xml"/><Relationship Id="rId616" Type="http://schemas.openxmlformats.org/officeDocument/2006/relationships/customXml" Target="../ink/ink331.xml"/><Relationship Id="rId823" Type="http://schemas.openxmlformats.org/officeDocument/2006/relationships/image" Target="../media/image435.png"/><Relationship Id="rId1453" Type="http://schemas.openxmlformats.org/officeDocument/2006/relationships/image" Target="../media/image750.png"/><Relationship Id="rId1106" Type="http://schemas.openxmlformats.org/officeDocument/2006/relationships/customXml" Target="../ink/ink576.xml"/><Relationship Id="rId1313" Type="http://schemas.openxmlformats.org/officeDocument/2006/relationships/image" Target="../media/image680.png"/><Relationship Id="rId1520" Type="http://schemas.openxmlformats.org/officeDocument/2006/relationships/customXml" Target="../ink/ink783.xml"/><Relationship Id="rId199" Type="http://schemas.openxmlformats.org/officeDocument/2006/relationships/image" Target="../media/image123.png"/><Relationship Id="rId266" Type="http://schemas.openxmlformats.org/officeDocument/2006/relationships/customXml" Target="../ink/ink156.xml"/><Relationship Id="rId473" Type="http://schemas.openxmlformats.org/officeDocument/2006/relationships/image" Target="../media/image260.png"/><Relationship Id="rId680" Type="http://schemas.openxmlformats.org/officeDocument/2006/relationships/customXml" Target="../ink/ink363.xml"/><Relationship Id="rId126" Type="http://schemas.openxmlformats.org/officeDocument/2006/relationships/customXml" Target="../ink/ink86.xml"/><Relationship Id="rId333" Type="http://schemas.openxmlformats.org/officeDocument/2006/relationships/image" Target="../media/image190.png"/><Relationship Id="rId540" Type="http://schemas.openxmlformats.org/officeDocument/2006/relationships/customXml" Target="../ink/ink293.xml"/><Relationship Id="rId778" Type="http://schemas.openxmlformats.org/officeDocument/2006/relationships/customXml" Target="../ink/ink412.xml"/><Relationship Id="rId985" Type="http://schemas.openxmlformats.org/officeDocument/2006/relationships/image" Target="../media/image516.png"/><Relationship Id="rId1170" Type="http://schemas.openxmlformats.org/officeDocument/2006/relationships/customXml" Target="../ink/ink608.xml"/><Relationship Id="rId638" Type="http://schemas.openxmlformats.org/officeDocument/2006/relationships/customXml" Target="../ink/ink342.xml"/><Relationship Id="rId845" Type="http://schemas.openxmlformats.org/officeDocument/2006/relationships/image" Target="../media/image446.png"/><Relationship Id="rId1030" Type="http://schemas.openxmlformats.org/officeDocument/2006/relationships/customXml" Target="../ink/ink538.xml"/><Relationship Id="rId1268" Type="http://schemas.openxmlformats.org/officeDocument/2006/relationships/customXml" Target="../ink/ink657.xml"/><Relationship Id="rId1475" Type="http://schemas.openxmlformats.org/officeDocument/2006/relationships/image" Target="../media/image761.png"/><Relationship Id="rId400" Type="http://schemas.openxmlformats.org/officeDocument/2006/relationships/customXml" Target="../ink/ink223.xml"/><Relationship Id="rId705" Type="http://schemas.openxmlformats.org/officeDocument/2006/relationships/image" Target="../media/image376.png"/><Relationship Id="rId1128" Type="http://schemas.openxmlformats.org/officeDocument/2006/relationships/customXml" Target="../ink/ink587.xml"/><Relationship Id="rId1335" Type="http://schemas.openxmlformats.org/officeDocument/2006/relationships/image" Target="../media/image691.png"/><Relationship Id="rId1542" Type="http://schemas.openxmlformats.org/officeDocument/2006/relationships/customXml" Target="../ink/ink794.xml"/><Relationship Id="rId912" Type="http://schemas.openxmlformats.org/officeDocument/2006/relationships/customXml" Target="../ink/ink479.xml"/><Relationship Id="rId41" Type="http://schemas.openxmlformats.org/officeDocument/2006/relationships/customXml" Target="../ink/ink43.xml"/><Relationship Id="rId1402" Type="http://schemas.openxmlformats.org/officeDocument/2006/relationships/customXml" Target="../ink/ink724.xml"/><Relationship Id="rId190" Type="http://schemas.openxmlformats.org/officeDocument/2006/relationships/customXml" Target="../ink/ink118.xml"/><Relationship Id="rId288" Type="http://schemas.openxmlformats.org/officeDocument/2006/relationships/customXml" Target="../ink/ink167.xml"/><Relationship Id="rId495" Type="http://schemas.openxmlformats.org/officeDocument/2006/relationships/image" Target="../media/image271.png"/><Relationship Id="rId148" Type="http://schemas.openxmlformats.org/officeDocument/2006/relationships/customXml" Target="../ink/ink97.xml"/><Relationship Id="rId355" Type="http://schemas.openxmlformats.org/officeDocument/2006/relationships/image" Target="../media/image201.png"/><Relationship Id="rId562" Type="http://schemas.openxmlformats.org/officeDocument/2006/relationships/customXml" Target="../ink/ink304.xml"/><Relationship Id="rId1192" Type="http://schemas.openxmlformats.org/officeDocument/2006/relationships/customXml" Target="../ink/ink619.xml"/><Relationship Id="rId215" Type="http://schemas.openxmlformats.org/officeDocument/2006/relationships/image" Target="../media/image131.png"/><Relationship Id="rId422" Type="http://schemas.openxmlformats.org/officeDocument/2006/relationships/customXml" Target="../ink/ink234.xml"/><Relationship Id="rId867" Type="http://schemas.openxmlformats.org/officeDocument/2006/relationships/image" Target="../media/image457.png"/><Relationship Id="rId1052" Type="http://schemas.openxmlformats.org/officeDocument/2006/relationships/customXml" Target="../ink/ink549.xml"/><Relationship Id="rId1497" Type="http://schemas.openxmlformats.org/officeDocument/2006/relationships/image" Target="../media/image772.png"/><Relationship Id="rId727" Type="http://schemas.openxmlformats.org/officeDocument/2006/relationships/image" Target="../media/image387.png"/><Relationship Id="rId934" Type="http://schemas.openxmlformats.org/officeDocument/2006/relationships/customXml" Target="../ink/ink490.xml"/><Relationship Id="rId1357" Type="http://schemas.openxmlformats.org/officeDocument/2006/relationships/image" Target="../media/image702.png"/><Relationship Id="rId1564" Type="http://schemas.openxmlformats.org/officeDocument/2006/relationships/customXml" Target="../ink/ink805.xml"/><Relationship Id="rId63" Type="http://schemas.openxmlformats.org/officeDocument/2006/relationships/customXml" Target="../ink/ink54.xml"/><Relationship Id="rId1217" Type="http://schemas.openxmlformats.org/officeDocument/2006/relationships/image" Target="../media/image632.png"/><Relationship Id="rId1424" Type="http://schemas.openxmlformats.org/officeDocument/2006/relationships/customXml" Target="../ink/ink735.xml"/><Relationship Id="rId377" Type="http://schemas.openxmlformats.org/officeDocument/2006/relationships/image" Target="../media/image212.png"/><Relationship Id="rId584" Type="http://schemas.openxmlformats.org/officeDocument/2006/relationships/customXml" Target="../ink/ink315.xml"/><Relationship Id="rId5" Type="http://schemas.openxmlformats.org/officeDocument/2006/relationships/customXml" Target="../ink/ink25.xml"/><Relationship Id="rId237" Type="http://schemas.openxmlformats.org/officeDocument/2006/relationships/image" Target="../media/image142.png"/><Relationship Id="rId791" Type="http://schemas.openxmlformats.org/officeDocument/2006/relationships/image" Target="../media/image419.png"/><Relationship Id="rId889" Type="http://schemas.openxmlformats.org/officeDocument/2006/relationships/image" Target="../media/image468.png"/><Relationship Id="rId1074" Type="http://schemas.openxmlformats.org/officeDocument/2006/relationships/customXml" Target="../ink/ink560.xml"/><Relationship Id="rId444" Type="http://schemas.openxmlformats.org/officeDocument/2006/relationships/customXml" Target="../ink/ink245.xml"/><Relationship Id="rId651" Type="http://schemas.openxmlformats.org/officeDocument/2006/relationships/image" Target="../media/image349.png"/><Relationship Id="rId749" Type="http://schemas.openxmlformats.org/officeDocument/2006/relationships/image" Target="../media/image398.png"/><Relationship Id="rId1281" Type="http://schemas.openxmlformats.org/officeDocument/2006/relationships/image" Target="../media/image664.png"/><Relationship Id="rId1379" Type="http://schemas.openxmlformats.org/officeDocument/2006/relationships/image" Target="../media/image713.png"/><Relationship Id="rId304" Type="http://schemas.openxmlformats.org/officeDocument/2006/relationships/customXml" Target="../ink/ink175.xml"/><Relationship Id="rId511" Type="http://schemas.openxmlformats.org/officeDocument/2006/relationships/image" Target="../media/image279.png"/><Relationship Id="rId609" Type="http://schemas.openxmlformats.org/officeDocument/2006/relationships/image" Target="../media/image328.png"/><Relationship Id="rId956" Type="http://schemas.openxmlformats.org/officeDocument/2006/relationships/customXml" Target="../ink/ink501.xml"/><Relationship Id="rId1141" Type="http://schemas.openxmlformats.org/officeDocument/2006/relationships/image" Target="../media/image594.png"/><Relationship Id="rId1239" Type="http://schemas.openxmlformats.org/officeDocument/2006/relationships/image" Target="../media/image643.png"/><Relationship Id="rId85" Type="http://schemas.openxmlformats.org/officeDocument/2006/relationships/image" Target="../media/image66.png"/><Relationship Id="rId816" Type="http://schemas.openxmlformats.org/officeDocument/2006/relationships/customXml" Target="../ink/ink431.xml"/><Relationship Id="rId1001" Type="http://schemas.openxmlformats.org/officeDocument/2006/relationships/image" Target="../media/image524.png"/><Relationship Id="rId1446" Type="http://schemas.openxmlformats.org/officeDocument/2006/relationships/customXml" Target="../ink/ink746.xml"/><Relationship Id="rId1306" Type="http://schemas.openxmlformats.org/officeDocument/2006/relationships/customXml" Target="../ink/ink676.xml"/><Relationship Id="rId1513" Type="http://schemas.openxmlformats.org/officeDocument/2006/relationships/image" Target="../media/image780.png"/><Relationship Id="rId12" Type="http://schemas.openxmlformats.org/officeDocument/2006/relationships/image" Target="../media/image21.png"/><Relationship Id="rId108" Type="http://schemas.openxmlformats.org/officeDocument/2006/relationships/customXml" Target="../ink/ink77.xml"/><Relationship Id="rId315" Type="http://schemas.openxmlformats.org/officeDocument/2006/relationships/image" Target="../media/image181.png"/><Relationship Id="rId522" Type="http://schemas.openxmlformats.org/officeDocument/2006/relationships/customXml" Target="../ink/ink284.xml"/><Relationship Id="rId967" Type="http://schemas.openxmlformats.org/officeDocument/2006/relationships/image" Target="../media/image507.png"/><Relationship Id="rId1152" Type="http://schemas.openxmlformats.org/officeDocument/2006/relationships/customXml" Target="../ink/ink599.xml"/><Relationship Id="rId96" Type="http://schemas.openxmlformats.org/officeDocument/2006/relationships/customXml" Target="../ink/ink71.xml"/><Relationship Id="rId161" Type="http://schemas.openxmlformats.org/officeDocument/2006/relationships/image" Target="../media/image104.png"/><Relationship Id="rId399" Type="http://schemas.openxmlformats.org/officeDocument/2006/relationships/image" Target="../media/image223.png"/><Relationship Id="rId827" Type="http://schemas.openxmlformats.org/officeDocument/2006/relationships/image" Target="../media/image437.png"/><Relationship Id="rId1012" Type="http://schemas.openxmlformats.org/officeDocument/2006/relationships/customXml" Target="../ink/ink529.xml"/><Relationship Id="rId1457" Type="http://schemas.openxmlformats.org/officeDocument/2006/relationships/image" Target="../media/image752.png"/><Relationship Id="rId259" Type="http://schemas.openxmlformats.org/officeDocument/2006/relationships/image" Target="../media/image153.png"/><Relationship Id="rId466" Type="http://schemas.openxmlformats.org/officeDocument/2006/relationships/customXml" Target="../ink/ink256.xml"/><Relationship Id="rId673" Type="http://schemas.openxmlformats.org/officeDocument/2006/relationships/image" Target="../media/image360.png"/><Relationship Id="rId880" Type="http://schemas.openxmlformats.org/officeDocument/2006/relationships/customXml" Target="../ink/ink463.xml"/><Relationship Id="rId1096" Type="http://schemas.openxmlformats.org/officeDocument/2006/relationships/customXml" Target="../ink/ink571.xml"/><Relationship Id="rId1317" Type="http://schemas.openxmlformats.org/officeDocument/2006/relationships/image" Target="../media/image682.png"/><Relationship Id="rId1524" Type="http://schemas.openxmlformats.org/officeDocument/2006/relationships/customXml" Target="../ink/ink785.xml"/><Relationship Id="rId23" Type="http://schemas.openxmlformats.org/officeDocument/2006/relationships/customXml" Target="../ink/ink34.xml"/><Relationship Id="rId119" Type="http://schemas.openxmlformats.org/officeDocument/2006/relationships/image" Target="../media/image83.png"/><Relationship Id="rId326" Type="http://schemas.openxmlformats.org/officeDocument/2006/relationships/customXml" Target="../ink/ink186.xml"/><Relationship Id="rId533" Type="http://schemas.openxmlformats.org/officeDocument/2006/relationships/image" Target="../media/image290.png"/><Relationship Id="rId978" Type="http://schemas.openxmlformats.org/officeDocument/2006/relationships/customXml" Target="../ink/ink512.xml"/><Relationship Id="rId1163" Type="http://schemas.openxmlformats.org/officeDocument/2006/relationships/image" Target="../media/image605.png"/><Relationship Id="rId1370" Type="http://schemas.openxmlformats.org/officeDocument/2006/relationships/customXml" Target="../ink/ink708.xml"/><Relationship Id="rId740" Type="http://schemas.openxmlformats.org/officeDocument/2006/relationships/customXml" Target="../ink/ink393.xml"/><Relationship Id="rId838" Type="http://schemas.openxmlformats.org/officeDocument/2006/relationships/customXml" Target="../ink/ink442.xml"/><Relationship Id="rId1023" Type="http://schemas.openxmlformats.org/officeDocument/2006/relationships/image" Target="../media/image535.png"/><Relationship Id="rId1468" Type="http://schemas.openxmlformats.org/officeDocument/2006/relationships/customXml" Target="../ink/ink757.xml"/><Relationship Id="rId172" Type="http://schemas.openxmlformats.org/officeDocument/2006/relationships/customXml" Target="../ink/ink109.xml"/><Relationship Id="rId477" Type="http://schemas.openxmlformats.org/officeDocument/2006/relationships/image" Target="../media/image262.png"/><Relationship Id="rId600" Type="http://schemas.openxmlformats.org/officeDocument/2006/relationships/customXml" Target="../ink/ink323.xml"/><Relationship Id="rId684" Type="http://schemas.openxmlformats.org/officeDocument/2006/relationships/customXml" Target="../ink/ink365.xml"/><Relationship Id="rId1230" Type="http://schemas.openxmlformats.org/officeDocument/2006/relationships/customXml" Target="../ink/ink638.xml"/><Relationship Id="rId1328" Type="http://schemas.openxmlformats.org/officeDocument/2006/relationships/customXml" Target="../ink/ink687.xml"/><Relationship Id="rId1535" Type="http://schemas.openxmlformats.org/officeDocument/2006/relationships/image" Target="../media/image791.png"/><Relationship Id="rId337" Type="http://schemas.openxmlformats.org/officeDocument/2006/relationships/image" Target="../media/image192.png"/><Relationship Id="rId891" Type="http://schemas.openxmlformats.org/officeDocument/2006/relationships/image" Target="../media/image469.png"/><Relationship Id="rId905" Type="http://schemas.openxmlformats.org/officeDocument/2006/relationships/image" Target="../media/image476.png"/><Relationship Id="rId989" Type="http://schemas.openxmlformats.org/officeDocument/2006/relationships/image" Target="../media/image518.png"/><Relationship Id="rId34" Type="http://schemas.openxmlformats.org/officeDocument/2006/relationships/image" Target="../media/image41.png"/><Relationship Id="rId544" Type="http://schemas.openxmlformats.org/officeDocument/2006/relationships/customXml" Target="../ink/ink295.xml"/><Relationship Id="rId751" Type="http://schemas.openxmlformats.org/officeDocument/2006/relationships/image" Target="../media/image399.png"/><Relationship Id="rId849" Type="http://schemas.openxmlformats.org/officeDocument/2006/relationships/image" Target="../media/image448.png"/><Relationship Id="rId1174" Type="http://schemas.openxmlformats.org/officeDocument/2006/relationships/customXml" Target="../ink/ink610.xml"/><Relationship Id="rId1381" Type="http://schemas.openxmlformats.org/officeDocument/2006/relationships/image" Target="../media/image714.png"/><Relationship Id="rId1479" Type="http://schemas.openxmlformats.org/officeDocument/2006/relationships/image" Target="../media/image763.png"/><Relationship Id="rId183" Type="http://schemas.openxmlformats.org/officeDocument/2006/relationships/image" Target="../media/image115.png"/><Relationship Id="rId390" Type="http://schemas.openxmlformats.org/officeDocument/2006/relationships/customXml" Target="../ink/ink218.xml"/><Relationship Id="rId404" Type="http://schemas.openxmlformats.org/officeDocument/2006/relationships/customXml" Target="../ink/ink225.xml"/><Relationship Id="rId611" Type="http://schemas.openxmlformats.org/officeDocument/2006/relationships/image" Target="../media/image329.png"/><Relationship Id="rId1034" Type="http://schemas.openxmlformats.org/officeDocument/2006/relationships/customXml" Target="../ink/ink540.xml"/><Relationship Id="rId1241" Type="http://schemas.openxmlformats.org/officeDocument/2006/relationships/image" Target="../media/image644.png"/><Relationship Id="rId1339" Type="http://schemas.openxmlformats.org/officeDocument/2006/relationships/image" Target="../media/image693.png"/><Relationship Id="rId250" Type="http://schemas.openxmlformats.org/officeDocument/2006/relationships/customXml" Target="../ink/ink148.xml"/><Relationship Id="rId488" Type="http://schemas.openxmlformats.org/officeDocument/2006/relationships/customXml" Target="../ink/ink267.xml"/><Relationship Id="rId695" Type="http://schemas.openxmlformats.org/officeDocument/2006/relationships/image" Target="../media/image371.png"/><Relationship Id="rId709" Type="http://schemas.openxmlformats.org/officeDocument/2006/relationships/image" Target="../media/image378.png"/><Relationship Id="rId916" Type="http://schemas.openxmlformats.org/officeDocument/2006/relationships/customXml" Target="../ink/ink481.xml"/><Relationship Id="rId1101" Type="http://schemas.openxmlformats.org/officeDocument/2006/relationships/image" Target="../media/image574.png"/><Relationship Id="rId1546" Type="http://schemas.openxmlformats.org/officeDocument/2006/relationships/customXml" Target="../ink/ink796.xml"/><Relationship Id="rId45" Type="http://schemas.openxmlformats.org/officeDocument/2006/relationships/customXml" Target="../ink/ink45.xml"/><Relationship Id="rId110" Type="http://schemas.openxmlformats.org/officeDocument/2006/relationships/customXml" Target="../ink/ink78.xml"/><Relationship Id="rId348" Type="http://schemas.openxmlformats.org/officeDocument/2006/relationships/customXml" Target="../ink/ink197.xml"/><Relationship Id="rId555" Type="http://schemas.openxmlformats.org/officeDocument/2006/relationships/image" Target="../media/image301.png"/><Relationship Id="rId762" Type="http://schemas.openxmlformats.org/officeDocument/2006/relationships/customXml" Target="../ink/ink404.xml"/><Relationship Id="rId1185" Type="http://schemas.openxmlformats.org/officeDocument/2006/relationships/image" Target="../media/image616.png"/><Relationship Id="rId1392" Type="http://schemas.openxmlformats.org/officeDocument/2006/relationships/customXml" Target="../ink/ink719.xml"/><Relationship Id="rId1406" Type="http://schemas.openxmlformats.org/officeDocument/2006/relationships/customXml" Target="../ink/ink726.xml"/><Relationship Id="rId194" Type="http://schemas.openxmlformats.org/officeDocument/2006/relationships/customXml" Target="../ink/ink120.xml"/><Relationship Id="rId208" Type="http://schemas.openxmlformats.org/officeDocument/2006/relationships/customXml" Target="../ink/ink127.xml"/><Relationship Id="rId415" Type="http://schemas.openxmlformats.org/officeDocument/2006/relationships/image" Target="../media/image231.png"/><Relationship Id="rId622" Type="http://schemas.openxmlformats.org/officeDocument/2006/relationships/customXml" Target="../ink/ink334.xml"/><Relationship Id="rId1045" Type="http://schemas.openxmlformats.org/officeDocument/2006/relationships/image" Target="../media/image546.png"/><Relationship Id="rId1252" Type="http://schemas.openxmlformats.org/officeDocument/2006/relationships/customXml" Target="../ink/ink649.xml"/><Relationship Id="rId261" Type="http://schemas.openxmlformats.org/officeDocument/2006/relationships/image" Target="../media/image154.png"/><Relationship Id="rId499" Type="http://schemas.openxmlformats.org/officeDocument/2006/relationships/image" Target="../media/image273.png"/><Relationship Id="rId927" Type="http://schemas.openxmlformats.org/officeDocument/2006/relationships/image" Target="../media/image487.png"/><Relationship Id="rId1112" Type="http://schemas.openxmlformats.org/officeDocument/2006/relationships/customXml" Target="../ink/ink579.xml"/><Relationship Id="rId1557" Type="http://schemas.openxmlformats.org/officeDocument/2006/relationships/image" Target="../media/image802.png"/><Relationship Id="rId56" Type="http://schemas.openxmlformats.org/officeDocument/2006/relationships/image" Target="../media/image52.png"/><Relationship Id="rId359" Type="http://schemas.openxmlformats.org/officeDocument/2006/relationships/image" Target="../media/image203.png"/><Relationship Id="rId566" Type="http://schemas.openxmlformats.org/officeDocument/2006/relationships/customXml" Target="../ink/ink306.xml"/><Relationship Id="rId773" Type="http://schemas.openxmlformats.org/officeDocument/2006/relationships/image" Target="../media/image410.png"/><Relationship Id="rId1196" Type="http://schemas.openxmlformats.org/officeDocument/2006/relationships/customXml" Target="../ink/ink621.xml"/><Relationship Id="rId1417" Type="http://schemas.openxmlformats.org/officeDocument/2006/relationships/image" Target="../media/image732.png"/><Relationship Id="rId121" Type="http://schemas.openxmlformats.org/officeDocument/2006/relationships/image" Target="../media/image84.png"/><Relationship Id="rId219" Type="http://schemas.openxmlformats.org/officeDocument/2006/relationships/image" Target="../media/image133.png"/><Relationship Id="rId426" Type="http://schemas.openxmlformats.org/officeDocument/2006/relationships/customXml" Target="../ink/ink236.xml"/><Relationship Id="rId633" Type="http://schemas.openxmlformats.org/officeDocument/2006/relationships/image" Target="../media/image340.png"/><Relationship Id="rId980" Type="http://schemas.openxmlformats.org/officeDocument/2006/relationships/customXml" Target="../ink/ink513.xml"/><Relationship Id="rId1056" Type="http://schemas.openxmlformats.org/officeDocument/2006/relationships/customXml" Target="../ink/ink551.xml"/><Relationship Id="rId1263" Type="http://schemas.openxmlformats.org/officeDocument/2006/relationships/image" Target="../media/image655.png"/><Relationship Id="rId840" Type="http://schemas.openxmlformats.org/officeDocument/2006/relationships/customXml" Target="../ink/ink443.xml"/><Relationship Id="rId938" Type="http://schemas.openxmlformats.org/officeDocument/2006/relationships/customXml" Target="../ink/ink492.xml"/><Relationship Id="rId1470" Type="http://schemas.openxmlformats.org/officeDocument/2006/relationships/customXml" Target="../ink/ink758.xml"/><Relationship Id="rId1568" Type="http://schemas.openxmlformats.org/officeDocument/2006/relationships/customXml" Target="../ink/ink807.xml"/><Relationship Id="rId67" Type="http://schemas.openxmlformats.org/officeDocument/2006/relationships/customXml" Target="../ink/ink56.xml"/><Relationship Id="rId272" Type="http://schemas.openxmlformats.org/officeDocument/2006/relationships/customXml" Target="../ink/ink159.xml"/><Relationship Id="rId577" Type="http://schemas.openxmlformats.org/officeDocument/2006/relationships/image" Target="../media/image312.png"/><Relationship Id="rId700" Type="http://schemas.openxmlformats.org/officeDocument/2006/relationships/customXml" Target="../ink/ink373.xml"/><Relationship Id="rId1123" Type="http://schemas.openxmlformats.org/officeDocument/2006/relationships/image" Target="../media/image585.png"/><Relationship Id="rId1330" Type="http://schemas.openxmlformats.org/officeDocument/2006/relationships/customXml" Target="../ink/ink688.xml"/><Relationship Id="rId1428" Type="http://schemas.openxmlformats.org/officeDocument/2006/relationships/customXml" Target="../ink/ink737.xml"/><Relationship Id="rId132" Type="http://schemas.openxmlformats.org/officeDocument/2006/relationships/customXml" Target="../ink/ink89.xml"/><Relationship Id="rId784" Type="http://schemas.openxmlformats.org/officeDocument/2006/relationships/customXml" Target="../ink/ink415.xml"/><Relationship Id="rId991" Type="http://schemas.openxmlformats.org/officeDocument/2006/relationships/image" Target="../media/image519.png"/><Relationship Id="rId1067" Type="http://schemas.openxmlformats.org/officeDocument/2006/relationships/image" Target="../media/image557.png"/><Relationship Id="rId437" Type="http://schemas.openxmlformats.org/officeDocument/2006/relationships/image" Target="../media/image242.png"/><Relationship Id="rId644" Type="http://schemas.openxmlformats.org/officeDocument/2006/relationships/customXml" Target="../ink/ink345.xml"/><Relationship Id="rId851" Type="http://schemas.openxmlformats.org/officeDocument/2006/relationships/image" Target="../media/image449.png"/><Relationship Id="rId1274" Type="http://schemas.openxmlformats.org/officeDocument/2006/relationships/customXml" Target="../ink/ink660.xml"/><Relationship Id="rId1481" Type="http://schemas.openxmlformats.org/officeDocument/2006/relationships/image" Target="../media/image764.png"/><Relationship Id="rId283" Type="http://schemas.openxmlformats.org/officeDocument/2006/relationships/image" Target="../media/image165.png"/><Relationship Id="rId490" Type="http://schemas.openxmlformats.org/officeDocument/2006/relationships/customXml" Target="../ink/ink268.xml"/><Relationship Id="rId504" Type="http://schemas.openxmlformats.org/officeDocument/2006/relationships/customXml" Target="../ink/ink275.xml"/><Relationship Id="rId711" Type="http://schemas.openxmlformats.org/officeDocument/2006/relationships/image" Target="../media/image379.png"/><Relationship Id="rId949" Type="http://schemas.openxmlformats.org/officeDocument/2006/relationships/image" Target="../media/image498.png"/><Relationship Id="rId1134" Type="http://schemas.openxmlformats.org/officeDocument/2006/relationships/customXml" Target="../ink/ink590.xml"/><Relationship Id="rId1341" Type="http://schemas.openxmlformats.org/officeDocument/2006/relationships/image" Target="../media/image694.png"/><Relationship Id="rId78" Type="http://schemas.openxmlformats.org/officeDocument/2006/relationships/image" Target="../media/image63.png"/><Relationship Id="rId143" Type="http://schemas.openxmlformats.org/officeDocument/2006/relationships/image" Target="../media/image95.png"/><Relationship Id="rId350" Type="http://schemas.openxmlformats.org/officeDocument/2006/relationships/customXml" Target="../ink/ink198.xml"/><Relationship Id="rId588" Type="http://schemas.openxmlformats.org/officeDocument/2006/relationships/customXml" Target="../ink/ink317.xml"/><Relationship Id="rId795" Type="http://schemas.openxmlformats.org/officeDocument/2006/relationships/image" Target="../media/image421.png"/><Relationship Id="rId809" Type="http://schemas.openxmlformats.org/officeDocument/2006/relationships/image" Target="../media/image428.png"/><Relationship Id="rId1201" Type="http://schemas.openxmlformats.org/officeDocument/2006/relationships/image" Target="../media/image624.png"/><Relationship Id="rId1439" Type="http://schemas.openxmlformats.org/officeDocument/2006/relationships/image" Target="../media/image743.png"/><Relationship Id="rId9" Type="http://schemas.openxmlformats.org/officeDocument/2006/relationships/customXml" Target="../ink/ink27.xml"/><Relationship Id="rId210" Type="http://schemas.openxmlformats.org/officeDocument/2006/relationships/customXml" Target="../ink/ink128.xml"/><Relationship Id="rId448" Type="http://schemas.openxmlformats.org/officeDocument/2006/relationships/customXml" Target="../ink/ink247.xml"/><Relationship Id="rId655" Type="http://schemas.openxmlformats.org/officeDocument/2006/relationships/image" Target="../media/image351.png"/><Relationship Id="rId862" Type="http://schemas.openxmlformats.org/officeDocument/2006/relationships/customXml" Target="../ink/ink454.xml"/><Relationship Id="rId1078" Type="http://schemas.openxmlformats.org/officeDocument/2006/relationships/customXml" Target="../ink/ink562.xml"/><Relationship Id="rId1285" Type="http://schemas.openxmlformats.org/officeDocument/2006/relationships/image" Target="../media/image666.png"/><Relationship Id="rId1492" Type="http://schemas.openxmlformats.org/officeDocument/2006/relationships/customXml" Target="../ink/ink769.xml"/><Relationship Id="rId1506" Type="http://schemas.openxmlformats.org/officeDocument/2006/relationships/customXml" Target="../ink/ink776.xml"/><Relationship Id="rId294" Type="http://schemas.openxmlformats.org/officeDocument/2006/relationships/customXml" Target="../ink/ink170.xml"/><Relationship Id="rId308" Type="http://schemas.openxmlformats.org/officeDocument/2006/relationships/customXml" Target="../ink/ink177.xml"/><Relationship Id="rId515" Type="http://schemas.openxmlformats.org/officeDocument/2006/relationships/image" Target="../media/image281.png"/><Relationship Id="rId722" Type="http://schemas.openxmlformats.org/officeDocument/2006/relationships/customXml" Target="../ink/ink384.xml"/><Relationship Id="rId1145" Type="http://schemas.openxmlformats.org/officeDocument/2006/relationships/image" Target="../media/image596.png"/><Relationship Id="rId1352" Type="http://schemas.openxmlformats.org/officeDocument/2006/relationships/customXml" Target="../ink/ink699.xml"/><Relationship Id="rId89" Type="http://schemas.openxmlformats.org/officeDocument/2006/relationships/image" Target="../media/image68.png"/><Relationship Id="rId154" Type="http://schemas.openxmlformats.org/officeDocument/2006/relationships/customXml" Target="../ink/ink100.xml"/><Relationship Id="rId361" Type="http://schemas.openxmlformats.org/officeDocument/2006/relationships/image" Target="../media/image204.png"/><Relationship Id="rId599" Type="http://schemas.openxmlformats.org/officeDocument/2006/relationships/image" Target="../media/image323.png"/><Relationship Id="rId1005" Type="http://schemas.openxmlformats.org/officeDocument/2006/relationships/image" Target="../media/image526.png"/><Relationship Id="rId1212" Type="http://schemas.openxmlformats.org/officeDocument/2006/relationships/customXml" Target="../ink/ink629.xml"/><Relationship Id="rId459" Type="http://schemas.openxmlformats.org/officeDocument/2006/relationships/image" Target="../media/image253.png"/><Relationship Id="rId666" Type="http://schemas.openxmlformats.org/officeDocument/2006/relationships/customXml" Target="../ink/ink356.xml"/><Relationship Id="rId873" Type="http://schemas.openxmlformats.org/officeDocument/2006/relationships/image" Target="../media/image460.png"/><Relationship Id="rId1089" Type="http://schemas.openxmlformats.org/officeDocument/2006/relationships/image" Target="../media/image568.png"/><Relationship Id="rId1296" Type="http://schemas.openxmlformats.org/officeDocument/2006/relationships/customXml" Target="../ink/ink671.xml"/><Relationship Id="rId1517" Type="http://schemas.openxmlformats.org/officeDocument/2006/relationships/image" Target="../media/image782.png"/><Relationship Id="rId16" Type="http://schemas.openxmlformats.org/officeDocument/2006/relationships/image" Target="../media/image23.png"/><Relationship Id="rId221" Type="http://schemas.openxmlformats.org/officeDocument/2006/relationships/image" Target="../media/image134.png"/><Relationship Id="rId319" Type="http://schemas.openxmlformats.org/officeDocument/2006/relationships/image" Target="../media/image183.png"/><Relationship Id="rId526" Type="http://schemas.openxmlformats.org/officeDocument/2006/relationships/customXml" Target="../ink/ink286.xml"/><Relationship Id="rId1156" Type="http://schemas.openxmlformats.org/officeDocument/2006/relationships/customXml" Target="../ink/ink601.xml"/><Relationship Id="rId1363" Type="http://schemas.openxmlformats.org/officeDocument/2006/relationships/image" Target="../media/image705.png"/><Relationship Id="rId733" Type="http://schemas.openxmlformats.org/officeDocument/2006/relationships/image" Target="../media/image390.png"/><Relationship Id="rId940" Type="http://schemas.openxmlformats.org/officeDocument/2006/relationships/customXml" Target="../ink/ink493.xml"/><Relationship Id="rId1016" Type="http://schemas.openxmlformats.org/officeDocument/2006/relationships/customXml" Target="../ink/ink531.xml"/><Relationship Id="rId1570" Type="http://schemas.openxmlformats.org/officeDocument/2006/relationships/customXml" Target="../ink/ink808.xml"/><Relationship Id="rId165" Type="http://schemas.openxmlformats.org/officeDocument/2006/relationships/image" Target="../media/image106.png"/><Relationship Id="rId372" Type="http://schemas.openxmlformats.org/officeDocument/2006/relationships/customXml" Target="../ink/ink209.xml"/><Relationship Id="rId677" Type="http://schemas.openxmlformats.org/officeDocument/2006/relationships/image" Target="../media/image362.png"/><Relationship Id="rId800" Type="http://schemas.openxmlformats.org/officeDocument/2006/relationships/customXml" Target="../ink/ink423.xml"/><Relationship Id="rId1223" Type="http://schemas.openxmlformats.org/officeDocument/2006/relationships/image" Target="../media/image635.png"/><Relationship Id="rId1430" Type="http://schemas.openxmlformats.org/officeDocument/2006/relationships/customXml" Target="../ink/ink738.xml"/><Relationship Id="rId1528" Type="http://schemas.openxmlformats.org/officeDocument/2006/relationships/customXml" Target="../ink/ink787.xml"/><Relationship Id="rId232" Type="http://schemas.openxmlformats.org/officeDocument/2006/relationships/customXml" Target="../ink/ink139.xml"/><Relationship Id="rId884" Type="http://schemas.openxmlformats.org/officeDocument/2006/relationships/customXml" Target="../ink/ink465.xml"/><Relationship Id="rId27" Type="http://schemas.openxmlformats.org/officeDocument/2006/relationships/customXml" Target="../ink/ink36.xml"/><Relationship Id="rId537" Type="http://schemas.openxmlformats.org/officeDocument/2006/relationships/image" Target="../media/image292.png"/><Relationship Id="rId744" Type="http://schemas.openxmlformats.org/officeDocument/2006/relationships/customXml" Target="../ink/ink395.xml"/><Relationship Id="rId951" Type="http://schemas.openxmlformats.org/officeDocument/2006/relationships/image" Target="../media/image499.png"/><Relationship Id="rId1167" Type="http://schemas.openxmlformats.org/officeDocument/2006/relationships/image" Target="../media/image607.png"/><Relationship Id="rId1374" Type="http://schemas.openxmlformats.org/officeDocument/2006/relationships/customXml" Target="../ink/ink710.xml"/><Relationship Id="rId80" Type="http://schemas.openxmlformats.org/officeDocument/2006/relationships/image" Target="../media/image64.png"/><Relationship Id="rId176" Type="http://schemas.openxmlformats.org/officeDocument/2006/relationships/customXml" Target="../ink/ink111.xml"/><Relationship Id="rId383" Type="http://schemas.openxmlformats.org/officeDocument/2006/relationships/image" Target="../media/image215.png"/><Relationship Id="rId590" Type="http://schemas.openxmlformats.org/officeDocument/2006/relationships/customXml" Target="../ink/ink318.xml"/><Relationship Id="rId604" Type="http://schemas.openxmlformats.org/officeDocument/2006/relationships/customXml" Target="../ink/ink325.xml"/><Relationship Id="rId811" Type="http://schemas.openxmlformats.org/officeDocument/2006/relationships/image" Target="../media/image429.png"/><Relationship Id="rId1027" Type="http://schemas.openxmlformats.org/officeDocument/2006/relationships/image" Target="../media/image537.png"/><Relationship Id="rId1234" Type="http://schemas.openxmlformats.org/officeDocument/2006/relationships/customXml" Target="../ink/ink640.xml"/><Relationship Id="rId1441" Type="http://schemas.openxmlformats.org/officeDocument/2006/relationships/image" Target="../media/image744.png"/><Relationship Id="rId243" Type="http://schemas.openxmlformats.org/officeDocument/2006/relationships/image" Target="../media/image145.png"/><Relationship Id="rId450" Type="http://schemas.openxmlformats.org/officeDocument/2006/relationships/customXml" Target="../ink/ink248.xml"/><Relationship Id="rId688" Type="http://schemas.openxmlformats.org/officeDocument/2006/relationships/customXml" Target="../ink/ink367.xml"/><Relationship Id="rId895" Type="http://schemas.openxmlformats.org/officeDocument/2006/relationships/image" Target="../media/image471.png"/><Relationship Id="rId909" Type="http://schemas.openxmlformats.org/officeDocument/2006/relationships/image" Target="../media/image478.png"/><Relationship Id="rId1080" Type="http://schemas.openxmlformats.org/officeDocument/2006/relationships/customXml" Target="../ink/ink563.xml"/><Relationship Id="rId1301" Type="http://schemas.openxmlformats.org/officeDocument/2006/relationships/image" Target="../media/image674.png"/><Relationship Id="rId1539" Type="http://schemas.openxmlformats.org/officeDocument/2006/relationships/image" Target="../media/image793.png"/><Relationship Id="rId38" Type="http://schemas.openxmlformats.org/officeDocument/2006/relationships/image" Target="../media/image43.png"/><Relationship Id="rId103" Type="http://schemas.openxmlformats.org/officeDocument/2006/relationships/image" Target="../media/image75.png"/><Relationship Id="rId310" Type="http://schemas.openxmlformats.org/officeDocument/2006/relationships/customXml" Target="../ink/ink178.xml"/><Relationship Id="rId548" Type="http://schemas.openxmlformats.org/officeDocument/2006/relationships/customXml" Target="../ink/ink297.xml"/><Relationship Id="rId755" Type="http://schemas.openxmlformats.org/officeDocument/2006/relationships/image" Target="../media/image401.png"/><Relationship Id="rId962" Type="http://schemas.openxmlformats.org/officeDocument/2006/relationships/customXml" Target="../ink/ink504.xml"/><Relationship Id="rId1178" Type="http://schemas.openxmlformats.org/officeDocument/2006/relationships/customXml" Target="../ink/ink612.xml"/><Relationship Id="rId1385" Type="http://schemas.openxmlformats.org/officeDocument/2006/relationships/image" Target="../media/image716.png"/><Relationship Id="rId91" Type="http://schemas.openxmlformats.org/officeDocument/2006/relationships/image" Target="../media/image69.png"/><Relationship Id="rId187" Type="http://schemas.openxmlformats.org/officeDocument/2006/relationships/image" Target="../media/image117.png"/><Relationship Id="rId394" Type="http://schemas.openxmlformats.org/officeDocument/2006/relationships/customXml" Target="../ink/ink220.xml"/><Relationship Id="rId408" Type="http://schemas.openxmlformats.org/officeDocument/2006/relationships/customXml" Target="../ink/ink227.xml"/><Relationship Id="rId615" Type="http://schemas.openxmlformats.org/officeDocument/2006/relationships/image" Target="../media/image331.png"/><Relationship Id="rId822" Type="http://schemas.openxmlformats.org/officeDocument/2006/relationships/customXml" Target="../ink/ink434.xml"/><Relationship Id="rId1038" Type="http://schemas.openxmlformats.org/officeDocument/2006/relationships/customXml" Target="../ink/ink542.xml"/><Relationship Id="rId1245" Type="http://schemas.openxmlformats.org/officeDocument/2006/relationships/image" Target="../media/image646.png"/><Relationship Id="rId1452" Type="http://schemas.openxmlformats.org/officeDocument/2006/relationships/customXml" Target="../ink/ink749.xml"/><Relationship Id="rId254" Type="http://schemas.openxmlformats.org/officeDocument/2006/relationships/customXml" Target="../ink/ink150.xml"/><Relationship Id="rId699" Type="http://schemas.openxmlformats.org/officeDocument/2006/relationships/image" Target="../media/image373.png"/><Relationship Id="rId1091" Type="http://schemas.openxmlformats.org/officeDocument/2006/relationships/image" Target="../media/image569.png"/><Relationship Id="rId1105" Type="http://schemas.openxmlformats.org/officeDocument/2006/relationships/image" Target="../media/image576.png"/><Relationship Id="rId1312" Type="http://schemas.openxmlformats.org/officeDocument/2006/relationships/customXml" Target="../ink/ink679.xml"/><Relationship Id="rId49" Type="http://schemas.openxmlformats.org/officeDocument/2006/relationships/customXml" Target="../ink/ink47.xml"/><Relationship Id="rId114" Type="http://schemas.openxmlformats.org/officeDocument/2006/relationships/customXml" Target="../ink/ink80.xml"/><Relationship Id="rId461" Type="http://schemas.openxmlformats.org/officeDocument/2006/relationships/image" Target="../media/image254.png"/><Relationship Id="rId559" Type="http://schemas.openxmlformats.org/officeDocument/2006/relationships/image" Target="../media/image303.png"/><Relationship Id="rId766" Type="http://schemas.openxmlformats.org/officeDocument/2006/relationships/customXml" Target="../ink/ink406.xml"/><Relationship Id="rId1189" Type="http://schemas.openxmlformats.org/officeDocument/2006/relationships/image" Target="../media/image618.png"/><Relationship Id="rId1396" Type="http://schemas.openxmlformats.org/officeDocument/2006/relationships/customXml" Target="../ink/ink721.xml"/><Relationship Id="rId198" Type="http://schemas.openxmlformats.org/officeDocument/2006/relationships/customXml" Target="../ink/ink122.xml"/><Relationship Id="rId321" Type="http://schemas.openxmlformats.org/officeDocument/2006/relationships/image" Target="../media/image184.png"/><Relationship Id="rId419" Type="http://schemas.openxmlformats.org/officeDocument/2006/relationships/image" Target="../media/image233.png"/><Relationship Id="rId626" Type="http://schemas.openxmlformats.org/officeDocument/2006/relationships/customXml" Target="../ink/ink336.xml"/><Relationship Id="rId973" Type="http://schemas.openxmlformats.org/officeDocument/2006/relationships/image" Target="../media/image510.png"/><Relationship Id="rId1049" Type="http://schemas.openxmlformats.org/officeDocument/2006/relationships/image" Target="../media/image548.png"/><Relationship Id="rId1256" Type="http://schemas.openxmlformats.org/officeDocument/2006/relationships/customXml" Target="../ink/ink651.xml"/><Relationship Id="rId833" Type="http://schemas.openxmlformats.org/officeDocument/2006/relationships/image" Target="../media/image440.png"/><Relationship Id="rId1116" Type="http://schemas.openxmlformats.org/officeDocument/2006/relationships/customXml" Target="../ink/ink581.xml"/><Relationship Id="rId1463" Type="http://schemas.openxmlformats.org/officeDocument/2006/relationships/image" Target="../media/image755.png"/><Relationship Id="rId265" Type="http://schemas.openxmlformats.org/officeDocument/2006/relationships/image" Target="../media/image156.png"/><Relationship Id="rId472" Type="http://schemas.openxmlformats.org/officeDocument/2006/relationships/customXml" Target="../ink/ink259.xml"/><Relationship Id="rId900" Type="http://schemas.openxmlformats.org/officeDocument/2006/relationships/customXml" Target="../ink/ink473.xml"/><Relationship Id="rId1323" Type="http://schemas.openxmlformats.org/officeDocument/2006/relationships/image" Target="../media/image685.png"/><Relationship Id="rId1530" Type="http://schemas.openxmlformats.org/officeDocument/2006/relationships/customXml" Target="../ink/ink788.xml"/><Relationship Id="rId125" Type="http://schemas.openxmlformats.org/officeDocument/2006/relationships/image" Target="../media/image86.png"/><Relationship Id="rId332" Type="http://schemas.openxmlformats.org/officeDocument/2006/relationships/customXml" Target="../ink/ink189.xml"/><Relationship Id="rId777" Type="http://schemas.openxmlformats.org/officeDocument/2006/relationships/image" Target="../media/image412.png"/><Relationship Id="rId984" Type="http://schemas.openxmlformats.org/officeDocument/2006/relationships/customXml" Target="../ink/ink515.xml"/><Relationship Id="rId637" Type="http://schemas.openxmlformats.org/officeDocument/2006/relationships/image" Target="../media/image342.png"/><Relationship Id="rId844" Type="http://schemas.openxmlformats.org/officeDocument/2006/relationships/customXml" Target="../ink/ink445.xml"/><Relationship Id="rId1267" Type="http://schemas.openxmlformats.org/officeDocument/2006/relationships/image" Target="../media/image657.png"/><Relationship Id="rId1474" Type="http://schemas.openxmlformats.org/officeDocument/2006/relationships/customXml" Target="../ink/ink760.xml"/><Relationship Id="rId276" Type="http://schemas.openxmlformats.org/officeDocument/2006/relationships/customXml" Target="../ink/ink161.xml"/><Relationship Id="rId483" Type="http://schemas.openxmlformats.org/officeDocument/2006/relationships/image" Target="../media/image265.png"/><Relationship Id="rId690" Type="http://schemas.openxmlformats.org/officeDocument/2006/relationships/customXml" Target="../ink/ink368.xml"/><Relationship Id="rId704" Type="http://schemas.openxmlformats.org/officeDocument/2006/relationships/customXml" Target="../ink/ink375.xml"/><Relationship Id="rId911" Type="http://schemas.openxmlformats.org/officeDocument/2006/relationships/image" Target="../media/image479.png"/><Relationship Id="rId1127" Type="http://schemas.openxmlformats.org/officeDocument/2006/relationships/image" Target="../media/image587.png"/><Relationship Id="rId1334" Type="http://schemas.openxmlformats.org/officeDocument/2006/relationships/customXml" Target="../ink/ink690.xml"/><Relationship Id="rId1541" Type="http://schemas.openxmlformats.org/officeDocument/2006/relationships/image" Target="../media/image794.png"/><Relationship Id="rId40" Type="http://schemas.openxmlformats.org/officeDocument/2006/relationships/image" Target="../media/image44.png"/><Relationship Id="rId136" Type="http://schemas.openxmlformats.org/officeDocument/2006/relationships/customXml" Target="../ink/ink91.xml"/><Relationship Id="rId343" Type="http://schemas.openxmlformats.org/officeDocument/2006/relationships/image" Target="../media/image195.png"/><Relationship Id="rId550" Type="http://schemas.openxmlformats.org/officeDocument/2006/relationships/customXml" Target="../ink/ink298.xml"/><Relationship Id="rId788" Type="http://schemas.openxmlformats.org/officeDocument/2006/relationships/customXml" Target="../ink/ink417.xml"/><Relationship Id="rId995" Type="http://schemas.openxmlformats.org/officeDocument/2006/relationships/image" Target="../media/image521.png"/><Relationship Id="rId1180" Type="http://schemas.openxmlformats.org/officeDocument/2006/relationships/customXml" Target="../ink/ink613.xml"/><Relationship Id="rId1401" Type="http://schemas.openxmlformats.org/officeDocument/2006/relationships/image" Target="../media/image724.png"/><Relationship Id="rId203" Type="http://schemas.openxmlformats.org/officeDocument/2006/relationships/image" Target="../media/image125.png"/><Relationship Id="rId648" Type="http://schemas.openxmlformats.org/officeDocument/2006/relationships/customXml" Target="../ink/ink347.xml"/><Relationship Id="rId855" Type="http://schemas.openxmlformats.org/officeDocument/2006/relationships/image" Target="../media/image451.png"/><Relationship Id="rId1040" Type="http://schemas.openxmlformats.org/officeDocument/2006/relationships/customXml" Target="../ink/ink543.xml"/><Relationship Id="rId1278" Type="http://schemas.openxmlformats.org/officeDocument/2006/relationships/customXml" Target="../ink/ink662.xml"/><Relationship Id="rId1485" Type="http://schemas.openxmlformats.org/officeDocument/2006/relationships/image" Target="../media/image766.png"/><Relationship Id="rId287" Type="http://schemas.openxmlformats.org/officeDocument/2006/relationships/image" Target="../media/image167.png"/><Relationship Id="rId410" Type="http://schemas.openxmlformats.org/officeDocument/2006/relationships/customXml" Target="../ink/ink228.xml"/><Relationship Id="rId494" Type="http://schemas.openxmlformats.org/officeDocument/2006/relationships/customXml" Target="../ink/ink270.xml"/><Relationship Id="rId508" Type="http://schemas.openxmlformats.org/officeDocument/2006/relationships/customXml" Target="../ink/ink277.xml"/><Relationship Id="rId715" Type="http://schemas.openxmlformats.org/officeDocument/2006/relationships/image" Target="../media/image381.png"/><Relationship Id="rId922" Type="http://schemas.openxmlformats.org/officeDocument/2006/relationships/customXml" Target="../ink/ink484.xml"/><Relationship Id="rId1138" Type="http://schemas.openxmlformats.org/officeDocument/2006/relationships/customXml" Target="../ink/ink592.xml"/><Relationship Id="rId1345" Type="http://schemas.openxmlformats.org/officeDocument/2006/relationships/image" Target="../media/image696.png"/><Relationship Id="rId1552" Type="http://schemas.openxmlformats.org/officeDocument/2006/relationships/customXml" Target="../ink/ink799.xml"/><Relationship Id="rId147" Type="http://schemas.openxmlformats.org/officeDocument/2006/relationships/image" Target="../media/image97.png"/><Relationship Id="rId354" Type="http://schemas.openxmlformats.org/officeDocument/2006/relationships/customXml" Target="../ink/ink200.xml"/><Relationship Id="rId799" Type="http://schemas.openxmlformats.org/officeDocument/2006/relationships/image" Target="../media/image423.png"/><Relationship Id="rId1191" Type="http://schemas.openxmlformats.org/officeDocument/2006/relationships/image" Target="../media/image619.png"/><Relationship Id="rId1205" Type="http://schemas.openxmlformats.org/officeDocument/2006/relationships/image" Target="../media/image626.png"/><Relationship Id="rId51" Type="http://schemas.openxmlformats.org/officeDocument/2006/relationships/customXml" Target="../ink/ink48.xml"/><Relationship Id="rId561" Type="http://schemas.openxmlformats.org/officeDocument/2006/relationships/image" Target="../media/image304.png"/><Relationship Id="rId659" Type="http://schemas.openxmlformats.org/officeDocument/2006/relationships/image" Target="../media/image353.png"/><Relationship Id="rId866" Type="http://schemas.openxmlformats.org/officeDocument/2006/relationships/customXml" Target="../ink/ink456.xml"/><Relationship Id="rId1289" Type="http://schemas.openxmlformats.org/officeDocument/2006/relationships/image" Target="../media/image668.png"/><Relationship Id="rId1412" Type="http://schemas.openxmlformats.org/officeDocument/2006/relationships/customXml" Target="../ink/ink729.xml"/><Relationship Id="rId1496" Type="http://schemas.openxmlformats.org/officeDocument/2006/relationships/customXml" Target="../ink/ink771.xml"/><Relationship Id="rId214" Type="http://schemas.openxmlformats.org/officeDocument/2006/relationships/customXml" Target="../ink/ink130.xml"/><Relationship Id="rId298" Type="http://schemas.openxmlformats.org/officeDocument/2006/relationships/customXml" Target="../ink/ink172.xml"/><Relationship Id="rId421" Type="http://schemas.openxmlformats.org/officeDocument/2006/relationships/image" Target="../media/image234.png"/><Relationship Id="rId519" Type="http://schemas.openxmlformats.org/officeDocument/2006/relationships/image" Target="../media/image283.png"/><Relationship Id="rId1051" Type="http://schemas.openxmlformats.org/officeDocument/2006/relationships/image" Target="../media/image549.png"/><Relationship Id="rId1149" Type="http://schemas.openxmlformats.org/officeDocument/2006/relationships/image" Target="../media/image598.png"/><Relationship Id="rId1356" Type="http://schemas.openxmlformats.org/officeDocument/2006/relationships/customXml" Target="../ink/ink701.xml"/><Relationship Id="rId158" Type="http://schemas.openxmlformats.org/officeDocument/2006/relationships/customXml" Target="../ink/ink102.xml"/><Relationship Id="rId726" Type="http://schemas.openxmlformats.org/officeDocument/2006/relationships/customXml" Target="../ink/ink386.xml"/><Relationship Id="rId933" Type="http://schemas.openxmlformats.org/officeDocument/2006/relationships/image" Target="../media/image490.png"/><Relationship Id="rId1009" Type="http://schemas.openxmlformats.org/officeDocument/2006/relationships/image" Target="../media/image528.png"/><Relationship Id="rId1563" Type="http://schemas.openxmlformats.org/officeDocument/2006/relationships/image" Target="../media/image805.png"/><Relationship Id="rId62" Type="http://schemas.openxmlformats.org/officeDocument/2006/relationships/image" Target="../media/image55.png"/><Relationship Id="rId365" Type="http://schemas.openxmlformats.org/officeDocument/2006/relationships/image" Target="../media/image206.png"/><Relationship Id="rId572" Type="http://schemas.openxmlformats.org/officeDocument/2006/relationships/customXml" Target="../ink/ink309.xml"/><Relationship Id="rId1216" Type="http://schemas.openxmlformats.org/officeDocument/2006/relationships/customXml" Target="../ink/ink631.xml"/><Relationship Id="rId1423" Type="http://schemas.openxmlformats.org/officeDocument/2006/relationships/image" Target="../media/image735.png"/><Relationship Id="rId225" Type="http://schemas.openxmlformats.org/officeDocument/2006/relationships/image" Target="../media/image136.png"/><Relationship Id="rId432" Type="http://schemas.openxmlformats.org/officeDocument/2006/relationships/customXml" Target="../ink/ink239.xml"/><Relationship Id="rId877" Type="http://schemas.openxmlformats.org/officeDocument/2006/relationships/image" Target="../media/image462.png"/><Relationship Id="rId1062" Type="http://schemas.openxmlformats.org/officeDocument/2006/relationships/customXml" Target="../ink/ink554.xml"/><Relationship Id="rId737" Type="http://schemas.openxmlformats.org/officeDocument/2006/relationships/image" Target="../media/image392.png"/><Relationship Id="rId944" Type="http://schemas.openxmlformats.org/officeDocument/2006/relationships/customXml" Target="../ink/ink495.xml"/><Relationship Id="rId1367" Type="http://schemas.openxmlformats.org/officeDocument/2006/relationships/image" Target="../media/image707.png"/><Relationship Id="rId73" Type="http://schemas.openxmlformats.org/officeDocument/2006/relationships/customXml" Target="../ink/ink59.xml"/><Relationship Id="rId169" Type="http://schemas.openxmlformats.org/officeDocument/2006/relationships/image" Target="../media/image108.png"/><Relationship Id="rId376" Type="http://schemas.openxmlformats.org/officeDocument/2006/relationships/customXml" Target="../ink/ink211.xml"/><Relationship Id="rId583" Type="http://schemas.openxmlformats.org/officeDocument/2006/relationships/image" Target="../media/image315.png"/><Relationship Id="rId790" Type="http://schemas.openxmlformats.org/officeDocument/2006/relationships/customXml" Target="../ink/ink418.xml"/><Relationship Id="rId804" Type="http://schemas.openxmlformats.org/officeDocument/2006/relationships/customXml" Target="../ink/ink425.xml"/><Relationship Id="rId1227" Type="http://schemas.openxmlformats.org/officeDocument/2006/relationships/image" Target="../media/image637.png"/><Relationship Id="rId1434" Type="http://schemas.openxmlformats.org/officeDocument/2006/relationships/customXml" Target="../ink/ink740.xml"/><Relationship Id="rId4" Type="http://schemas.openxmlformats.org/officeDocument/2006/relationships/image" Target="../media/image17.png"/><Relationship Id="rId236" Type="http://schemas.openxmlformats.org/officeDocument/2006/relationships/customXml" Target="../ink/ink141.xml"/><Relationship Id="rId443" Type="http://schemas.openxmlformats.org/officeDocument/2006/relationships/image" Target="../media/image245.png"/><Relationship Id="rId650" Type="http://schemas.openxmlformats.org/officeDocument/2006/relationships/customXml" Target="../ink/ink348.xml"/><Relationship Id="rId888" Type="http://schemas.openxmlformats.org/officeDocument/2006/relationships/customXml" Target="../ink/ink467.xml"/><Relationship Id="rId1073" Type="http://schemas.openxmlformats.org/officeDocument/2006/relationships/image" Target="../media/image560.png"/><Relationship Id="rId1280" Type="http://schemas.openxmlformats.org/officeDocument/2006/relationships/customXml" Target="../ink/ink663.xml"/><Relationship Id="rId1501" Type="http://schemas.openxmlformats.org/officeDocument/2006/relationships/image" Target="../media/image774.png"/><Relationship Id="rId303" Type="http://schemas.openxmlformats.org/officeDocument/2006/relationships/image" Target="../media/image175.png"/><Relationship Id="rId748" Type="http://schemas.openxmlformats.org/officeDocument/2006/relationships/customXml" Target="../ink/ink397.xml"/><Relationship Id="rId955" Type="http://schemas.openxmlformats.org/officeDocument/2006/relationships/image" Target="../media/image501.png"/><Relationship Id="rId1140" Type="http://schemas.openxmlformats.org/officeDocument/2006/relationships/customXml" Target="../ink/ink593.xml"/><Relationship Id="rId1378" Type="http://schemas.openxmlformats.org/officeDocument/2006/relationships/customXml" Target="../ink/ink712.xml"/><Relationship Id="rId84" Type="http://schemas.openxmlformats.org/officeDocument/2006/relationships/customXml" Target="../ink/ink65.xml"/><Relationship Id="rId387" Type="http://schemas.openxmlformats.org/officeDocument/2006/relationships/image" Target="../media/image217.png"/><Relationship Id="rId510" Type="http://schemas.openxmlformats.org/officeDocument/2006/relationships/customXml" Target="../ink/ink278.xml"/><Relationship Id="rId594" Type="http://schemas.openxmlformats.org/officeDocument/2006/relationships/customXml" Target="../ink/ink320.xml"/><Relationship Id="rId608" Type="http://schemas.openxmlformats.org/officeDocument/2006/relationships/customXml" Target="../ink/ink327.xml"/><Relationship Id="rId815" Type="http://schemas.openxmlformats.org/officeDocument/2006/relationships/image" Target="../media/image431.png"/><Relationship Id="rId1238" Type="http://schemas.openxmlformats.org/officeDocument/2006/relationships/customXml" Target="../ink/ink642.xml"/><Relationship Id="rId1445" Type="http://schemas.openxmlformats.org/officeDocument/2006/relationships/image" Target="../media/image746.png"/><Relationship Id="rId247" Type="http://schemas.openxmlformats.org/officeDocument/2006/relationships/image" Target="../media/image147.png"/><Relationship Id="rId899" Type="http://schemas.openxmlformats.org/officeDocument/2006/relationships/image" Target="../media/image473.png"/><Relationship Id="rId1000" Type="http://schemas.openxmlformats.org/officeDocument/2006/relationships/customXml" Target="../ink/ink523.xml"/><Relationship Id="rId1084" Type="http://schemas.openxmlformats.org/officeDocument/2006/relationships/customXml" Target="../ink/ink565.xml"/><Relationship Id="rId1305" Type="http://schemas.openxmlformats.org/officeDocument/2006/relationships/image" Target="../media/image676.png"/><Relationship Id="rId107" Type="http://schemas.openxmlformats.org/officeDocument/2006/relationships/image" Target="../media/image77.png"/><Relationship Id="rId454" Type="http://schemas.openxmlformats.org/officeDocument/2006/relationships/customXml" Target="../ink/ink250.xml"/><Relationship Id="rId661" Type="http://schemas.openxmlformats.org/officeDocument/2006/relationships/image" Target="../media/image354.png"/><Relationship Id="rId759" Type="http://schemas.openxmlformats.org/officeDocument/2006/relationships/image" Target="../media/image403.png"/><Relationship Id="rId966" Type="http://schemas.openxmlformats.org/officeDocument/2006/relationships/customXml" Target="../ink/ink506.xml"/><Relationship Id="rId1291" Type="http://schemas.openxmlformats.org/officeDocument/2006/relationships/image" Target="../media/image669.png"/><Relationship Id="rId1389" Type="http://schemas.openxmlformats.org/officeDocument/2006/relationships/image" Target="../media/image718.png"/><Relationship Id="rId1512" Type="http://schemas.openxmlformats.org/officeDocument/2006/relationships/customXml" Target="../ink/ink779.xml"/><Relationship Id="rId11" Type="http://schemas.openxmlformats.org/officeDocument/2006/relationships/customXml" Target="../ink/ink28.xml"/><Relationship Id="rId314" Type="http://schemas.openxmlformats.org/officeDocument/2006/relationships/customXml" Target="../ink/ink180.xml"/><Relationship Id="rId398" Type="http://schemas.openxmlformats.org/officeDocument/2006/relationships/customXml" Target="../ink/ink222.xml"/><Relationship Id="rId521" Type="http://schemas.openxmlformats.org/officeDocument/2006/relationships/image" Target="../media/image284.png"/><Relationship Id="rId619" Type="http://schemas.openxmlformats.org/officeDocument/2006/relationships/image" Target="../media/image333.png"/><Relationship Id="rId1151" Type="http://schemas.openxmlformats.org/officeDocument/2006/relationships/image" Target="../media/image599.png"/><Relationship Id="rId1249" Type="http://schemas.openxmlformats.org/officeDocument/2006/relationships/image" Target="../media/image648.png"/><Relationship Id="rId95" Type="http://schemas.openxmlformats.org/officeDocument/2006/relationships/image" Target="../media/image71.png"/><Relationship Id="rId160" Type="http://schemas.openxmlformats.org/officeDocument/2006/relationships/customXml" Target="../ink/ink103.xml"/><Relationship Id="rId826" Type="http://schemas.openxmlformats.org/officeDocument/2006/relationships/customXml" Target="../ink/ink436.xml"/><Relationship Id="rId1011" Type="http://schemas.openxmlformats.org/officeDocument/2006/relationships/image" Target="../media/image529.png"/><Relationship Id="rId1109" Type="http://schemas.openxmlformats.org/officeDocument/2006/relationships/image" Target="../media/image578.png"/><Relationship Id="rId1456" Type="http://schemas.openxmlformats.org/officeDocument/2006/relationships/customXml" Target="../ink/ink751.xml"/><Relationship Id="rId258" Type="http://schemas.openxmlformats.org/officeDocument/2006/relationships/customXml" Target="../ink/ink152.xml"/><Relationship Id="rId465" Type="http://schemas.openxmlformats.org/officeDocument/2006/relationships/image" Target="../media/image256.png"/><Relationship Id="rId672" Type="http://schemas.openxmlformats.org/officeDocument/2006/relationships/customXml" Target="../ink/ink359.xml"/><Relationship Id="rId1095" Type="http://schemas.openxmlformats.org/officeDocument/2006/relationships/image" Target="../media/image571.png"/><Relationship Id="rId1316" Type="http://schemas.openxmlformats.org/officeDocument/2006/relationships/customXml" Target="../ink/ink681.xml"/><Relationship Id="rId1523" Type="http://schemas.openxmlformats.org/officeDocument/2006/relationships/image" Target="../media/image785.png"/><Relationship Id="rId22" Type="http://schemas.openxmlformats.org/officeDocument/2006/relationships/image" Target="../media/image26.png"/><Relationship Id="rId118" Type="http://schemas.openxmlformats.org/officeDocument/2006/relationships/customXml" Target="../ink/ink82.xml"/><Relationship Id="rId325" Type="http://schemas.openxmlformats.org/officeDocument/2006/relationships/image" Target="../media/image186.png"/><Relationship Id="rId532" Type="http://schemas.openxmlformats.org/officeDocument/2006/relationships/customXml" Target="../ink/ink289.xml"/><Relationship Id="rId977" Type="http://schemas.openxmlformats.org/officeDocument/2006/relationships/image" Target="../media/image512.png"/><Relationship Id="rId1162" Type="http://schemas.openxmlformats.org/officeDocument/2006/relationships/customXml" Target="../ink/ink604.xml"/><Relationship Id="rId171" Type="http://schemas.openxmlformats.org/officeDocument/2006/relationships/image" Target="../media/image109.png"/><Relationship Id="rId837" Type="http://schemas.openxmlformats.org/officeDocument/2006/relationships/image" Target="../media/image442.png"/><Relationship Id="rId1022" Type="http://schemas.openxmlformats.org/officeDocument/2006/relationships/customXml" Target="../ink/ink534.xml"/><Relationship Id="rId1467" Type="http://schemas.openxmlformats.org/officeDocument/2006/relationships/image" Target="../media/image757.png"/><Relationship Id="rId269" Type="http://schemas.openxmlformats.org/officeDocument/2006/relationships/image" Target="../media/image158.png"/><Relationship Id="rId476" Type="http://schemas.openxmlformats.org/officeDocument/2006/relationships/customXml" Target="../ink/ink261.xml"/><Relationship Id="rId683" Type="http://schemas.openxmlformats.org/officeDocument/2006/relationships/image" Target="../media/image365.png"/><Relationship Id="rId890" Type="http://schemas.openxmlformats.org/officeDocument/2006/relationships/customXml" Target="../ink/ink468.xml"/><Relationship Id="rId904" Type="http://schemas.openxmlformats.org/officeDocument/2006/relationships/customXml" Target="../ink/ink475.xml"/><Relationship Id="rId1327" Type="http://schemas.openxmlformats.org/officeDocument/2006/relationships/image" Target="../media/image687.png"/><Relationship Id="rId1534" Type="http://schemas.openxmlformats.org/officeDocument/2006/relationships/customXml" Target="../ink/ink790.xml"/><Relationship Id="rId33" Type="http://schemas.openxmlformats.org/officeDocument/2006/relationships/customXml" Target="../ink/ink39.xml"/><Relationship Id="rId129" Type="http://schemas.openxmlformats.org/officeDocument/2006/relationships/image" Target="../media/image88.png"/><Relationship Id="rId336" Type="http://schemas.openxmlformats.org/officeDocument/2006/relationships/customXml" Target="../ink/ink191.xml"/><Relationship Id="rId543" Type="http://schemas.openxmlformats.org/officeDocument/2006/relationships/image" Target="../media/image295.png"/><Relationship Id="rId988" Type="http://schemas.openxmlformats.org/officeDocument/2006/relationships/customXml" Target="../ink/ink517.xml"/><Relationship Id="rId1173" Type="http://schemas.openxmlformats.org/officeDocument/2006/relationships/image" Target="../media/image610.png"/><Relationship Id="rId1380" Type="http://schemas.openxmlformats.org/officeDocument/2006/relationships/customXml" Target="../ink/ink713.xml"/><Relationship Id="rId182" Type="http://schemas.openxmlformats.org/officeDocument/2006/relationships/customXml" Target="../ink/ink114.xml"/><Relationship Id="rId403" Type="http://schemas.openxmlformats.org/officeDocument/2006/relationships/image" Target="../media/image225.png"/><Relationship Id="rId750" Type="http://schemas.openxmlformats.org/officeDocument/2006/relationships/customXml" Target="../ink/ink398.xml"/><Relationship Id="rId848" Type="http://schemas.openxmlformats.org/officeDocument/2006/relationships/customXml" Target="../ink/ink447.xml"/><Relationship Id="rId1033" Type="http://schemas.openxmlformats.org/officeDocument/2006/relationships/image" Target="../media/image540.png"/><Relationship Id="rId1478" Type="http://schemas.openxmlformats.org/officeDocument/2006/relationships/customXml" Target="../ink/ink762.xml"/><Relationship Id="rId487" Type="http://schemas.openxmlformats.org/officeDocument/2006/relationships/image" Target="../media/image267.png"/><Relationship Id="rId610" Type="http://schemas.openxmlformats.org/officeDocument/2006/relationships/customXml" Target="../ink/ink328.xml"/><Relationship Id="rId694" Type="http://schemas.openxmlformats.org/officeDocument/2006/relationships/customXml" Target="../ink/ink370.xml"/><Relationship Id="rId708" Type="http://schemas.openxmlformats.org/officeDocument/2006/relationships/customXml" Target="../ink/ink377.xml"/><Relationship Id="rId915" Type="http://schemas.openxmlformats.org/officeDocument/2006/relationships/image" Target="../media/image481.png"/><Relationship Id="rId1240" Type="http://schemas.openxmlformats.org/officeDocument/2006/relationships/customXml" Target="../ink/ink643.xml"/><Relationship Id="rId1338" Type="http://schemas.openxmlformats.org/officeDocument/2006/relationships/customXml" Target="../ink/ink692.xml"/><Relationship Id="rId1545" Type="http://schemas.openxmlformats.org/officeDocument/2006/relationships/image" Target="../media/image796.png"/><Relationship Id="rId347" Type="http://schemas.openxmlformats.org/officeDocument/2006/relationships/image" Target="../media/image197.png"/><Relationship Id="rId999" Type="http://schemas.openxmlformats.org/officeDocument/2006/relationships/image" Target="../media/image523.png"/><Relationship Id="rId1100" Type="http://schemas.openxmlformats.org/officeDocument/2006/relationships/customXml" Target="../ink/ink573.xml"/><Relationship Id="rId1184" Type="http://schemas.openxmlformats.org/officeDocument/2006/relationships/customXml" Target="../ink/ink615.xml"/><Relationship Id="rId1405" Type="http://schemas.openxmlformats.org/officeDocument/2006/relationships/image" Target="../media/image726.png"/><Relationship Id="rId44" Type="http://schemas.openxmlformats.org/officeDocument/2006/relationships/image" Target="../media/image46.png"/><Relationship Id="rId554" Type="http://schemas.openxmlformats.org/officeDocument/2006/relationships/customXml" Target="../ink/ink300.xml"/><Relationship Id="rId761" Type="http://schemas.openxmlformats.org/officeDocument/2006/relationships/image" Target="../media/image404.png"/><Relationship Id="rId859" Type="http://schemas.openxmlformats.org/officeDocument/2006/relationships/image" Target="../media/image453.png"/><Relationship Id="rId1391" Type="http://schemas.openxmlformats.org/officeDocument/2006/relationships/image" Target="../media/image719.png"/><Relationship Id="rId1489" Type="http://schemas.openxmlformats.org/officeDocument/2006/relationships/image" Target="../media/image768.png"/><Relationship Id="rId193" Type="http://schemas.openxmlformats.org/officeDocument/2006/relationships/image" Target="../media/image120.png"/><Relationship Id="rId207" Type="http://schemas.openxmlformats.org/officeDocument/2006/relationships/image" Target="../media/image127.png"/><Relationship Id="rId414" Type="http://schemas.openxmlformats.org/officeDocument/2006/relationships/customXml" Target="../ink/ink230.xml"/><Relationship Id="rId498" Type="http://schemas.openxmlformats.org/officeDocument/2006/relationships/customXml" Target="../ink/ink272.xml"/><Relationship Id="rId621" Type="http://schemas.openxmlformats.org/officeDocument/2006/relationships/image" Target="../media/image334.png"/><Relationship Id="rId1044" Type="http://schemas.openxmlformats.org/officeDocument/2006/relationships/customXml" Target="../ink/ink545.xml"/><Relationship Id="rId1251" Type="http://schemas.openxmlformats.org/officeDocument/2006/relationships/image" Target="../media/image649.png"/><Relationship Id="rId1349" Type="http://schemas.openxmlformats.org/officeDocument/2006/relationships/image" Target="../media/image698.png"/><Relationship Id="rId260" Type="http://schemas.openxmlformats.org/officeDocument/2006/relationships/customXml" Target="../ink/ink153.xml"/><Relationship Id="rId719" Type="http://schemas.openxmlformats.org/officeDocument/2006/relationships/image" Target="../media/image383.png"/><Relationship Id="rId926" Type="http://schemas.openxmlformats.org/officeDocument/2006/relationships/customXml" Target="../ink/ink486.xml"/><Relationship Id="rId1111" Type="http://schemas.openxmlformats.org/officeDocument/2006/relationships/image" Target="../media/image579.png"/><Relationship Id="rId1556" Type="http://schemas.openxmlformats.org/officeDocument/2006/relationships/customXml" Target="../ink/ink801.xml"/><Relationship Id="rId55" Type="http://schemas.openxmlformats.org/officeDocument/2006/relationships/customXml" Target="../ink/ink50.xml"/><Relationship Id="rId120" Type="http://schemas.openxmlformats.org/officeDocument/2006/relationships/customXml" Target="../ink/ink83.xml"/><Relationship Id="rId358" Type="http://schemas.openxmlformats.org/officeDocument/2006/relationships/customXml" Target="../ink/ink202.xml"/><Relationship Id="rId565" Type="http://schemas.openxmlformats.org/officeDocument/2006/relationships/image" Target="../media/image306.png"/><Relationship Id="rId772" Type="http://schemas.openxmlformats.org/officeDocument/2006/relationships/customXml" Target="../ink/ink409.xml"/><Relationship Id="rId1195" Type="http://schemas.openxmlformats.org/officeDocument/2006/relationships/image" Target="../media/image621.png"/><Relationship Id="rId1209" Type="http://schemas.openxmlformats.org/officeDocument/2006/relationships/image" Target="../media/image628.png"/><Relationship Id="rId1416" Type="http://schemas.openxmlformats.org/officeDocument/2006/relationships/customXml" Target="../ink/ink731.xml"/><Relationship Id="rId218" Type="http://schemas.openxmlformats.org/officeDocument/2006/relationships/customXml" Target="../ink/ink132.xml"/><Relationship Id="rId425" Type="http://schemas.openxmlformats.org/officeDocument/2006/relationships/image" Target="../media/image236.png"/><Relationship Id="rId632" Type="http://schemas.openxmlformats.org/officeDocument/2006/relationships/customXml" Target="../ink/ink339.xml"/><Relationship Id="rId1055" Type="http://schemas.openxmlformats.org/officeDocument/2006/relationships/image" Target="../media/image551.png"/><Relationship Id="rId1262" Type="http://schemas.openxmlformats.org/officeDocument/2006/relationships/customXml" Target="../ink/ink654.xml"/><Relationship Id="rId271" Type="http://schemas.openxmlformats.org/officeDocument/2006/relationships/image" Target="../media/image159.png"/><Relationship Id="rId937" Type="http://schemas.openxmlformats.org/officeDocument/2006/relationships/image" Target="../media/image492.png"/><Relationship Id="rId1122" Type="http://schemas.openxmlformats.org/officeDocument/2006/relationships/customXml" Target="../ink/ink584.xml"/><Relationship Id="rId1567" Type="http://schemas.openxmlformats.org/officeDocument/2006/relationships/image" Target="../media/image807.png"/><Relationship Id="rId66" Type="http://schemas.openxmlformats.org/officeDocument/2006/relationships/image" Target="../media/image57.png"/><Relationship Id="rId131" Type="http://schemas.openxmlformats.org/officeDocument/2006/relationships/image" Target="../media/image89.png"/><Relationship Id="rId369" Type="http://schemas.openxmlformats.org/officeDocument/2006/relationships/image" Target="../media/image208.png"/><Relationship Id="rId576" Type="http://schemas.openxmlformats.org/officeDocument/2006/relationships/customXml" Target="../ink/ink311.xml"/><Relationship Id="rId783" Type="http://schemas.openxmlformats.org/officeDocument/2006/relationships/image" Target="../media/image415.png"/><Relationship Id="rId990" Type="http://schemas.openxmlformats.org/officeDocument/2006/relationships/customXml" Target="../ink/ink518.xml"/><Relationship Id="rId1427" Type="http://schemas.openxmlformats.org/officeDocument/2006/relationships/image" Target="../media/image737.png"/><Relationship Id="rId229" Type="http://schemas.openxmlformats.org/officeDocument/2006/relationships/image" Target="../media/image138.png"/><Relationship Id="rId436" Type="http://schemas.openxmlformats.org/officeDocument/2006/relationships/customXml" Target="../ink/ink241.xml"/><Relationship Id="rId643" Type="http://schemas.openxmlformats.org/officeDocument/2006/relationships/image" Target="../media/image345.png"/><Relationship Id="rId1066" Type="http://schemas.openxmlformats.org/officeDocument/2006/relationships/customXml" Target="../ink/ink556.xml"/><Relationship Id="rId1273" Type="http://schemas.openxmlformats.org/officeDocument/2006/relationships/image" Target="../media/image660.png"/><Relationship Id="rId1480" Type="http://schemas.openxmlformats.org/officeDocument/2006/relationships/customXml" Target="../ink/ink763.xml"/><Relationship Id="rId850" Type="http://schemas.openxmlformats.org/officeDocument/2006/relationships/customXml" Target="../ink/ink448.xml"/><Relationship Id="rId948" Type="http://schemas.openxmlformats.org/officeDocument/2006/relationships/customXml" Target="../ink/ink497.xml"/><Relationship Id="rId1133" Type="http://schemas.openxmlformats.org/officeDocument/2006/relationships/image" Target="../media/image590.png"/><Relationship Id="rId77" Type="http://schemas.openxmlformats.org/officeDocument/2006/relationships/customXml" Target="../ink/ink61.xml"/><Relationship Id="rId282" Type="http://schemas.openxmlformats.org/officeDocument/2006/relationships/customXml" Target="../ink/ink164.xml"/><Relationship Id="rId503" Type="http://schemas.openxmlformats.org/officeDocument/2006/relationships/image" Target="../media/image275.png"/><Relationship Id="rId587" Type="http://schemas.openxmlformats.org/officeDocument/2006/relationships/image" Target="../media/image317.png"/><Relationship Id="rId710" Type="http://schemas.openxmlformats.org/officeDocument/2006/relationships/customXml" Target="../ink/ink378.xml"/><Relationship Id="rId808" Type="http://schemas.openxmlformats.org/officeDocument/2006/relationships/customXml" Target="../ink/ink427.xml"/><Relationship Id="rId1340" Type="http://schemas.openxmlformats.org/officeDocument/2006/relationships/customXml" Target="../ink/ink693.xml"/><Relationship Id="rId1438" Type="http://schemas.openxmlformats.org/officeDocument/2006/relationships/customXml" Target="../ink/ink742.xml"/><Relationship Id="rId8" Type="http://schemas.openxmlformats.org/officeDocument/2006/relationships/image" Target="../media/image19.png"/><Relationship Id="rId142" Type="http://schemas.openxmlformats.org/officeDocument/2006/relationships/customXml" Target="../ink/ink94.xml"/><Relationship Id="rId447" Type="http://schemas.openxmlformats.org/officeDocument/2006/relationships/image" Target="../media/image247.png"/><Relationship Id="rId794" Type="http://schemas.openxmlformats.org/officeDocument/2006/relationships/customXml" Target="../ink/ink420.xml"/><Relationship Id="rId1077" Type="http://schemas.openxmlformats.org/officeDocument/2006/relationships/image" Target="../media/image562.png"/><Relationship Id="rId1200" Type="http://schemas.openxmlformats.org/officeDocument/2006/relationships/customXml" Target="../ink/ink623.xml"/><Relationship Id="rId654" Type="http://schemas.openxmlformats.org/officeDocument/2006/relationships/customXml" Target="../ink/ink350.xml"/><Relationship Id="rId861" Type="http://schemas.openxmlformats.org/officeDocument/2006/relationships/image" Target="../media/image454.png"/><Relationship Id="rId959" Type="http://schemas.openxmlformats.org/officeDocument/2006/relationships/image" Target="../media/image503.png"/><Relationship Id="rId1284" Type="http://schemas.openxmlformats.org/officeDocument/2006/relationships/customXml" Target="../ink/ink665.xml"/><Relationship Id="rId1491" Type="http://schemas.openxmlformats.org/officeDocument/2006/relationships/image" Target="../media/image769.png"/><Relationship Id="rId1505" Type="http://schemas.openxmlformats.org/officeDocument/2006/relationships/image" Target="../media/image776.png"/><Relationship Id="rId293" Type="http://schemas.openxmlformats.org/officeDocument/2006/relationships/image" Target="../media/image170.png"/><Relationship Id="rId307" Type="http://schemas.openxmlformats.org/officeDocument/2006/relationships/image" Target="../media/image177.png"/><Relationship Id="rId514" Type="http://schemas.openxmlformats.org/officeDocument/2006/relationships/customXml" Target="../ink/ink280.xml"/><Relationship Id="rId721" Type="http://schemas.openxmlformats.org/officeDocument/2006/relationships/image" Target="../media/image384.png"/><Relationship Id="rId1144" Type="http://schemas.openxmlformats.org/officeDocument/2006/relationships/customXml" Target="../ink/ink595.xml"/><Relationship Id="rId1351" Type="http://schemas.openxmlformats.org/officeDocument/2006/relationships/image" Target="../media/image699.png"/><Relationship Id="rId1449" Type="http://schemas.openxmlformats.org/officeDocument/2006/relationships/image" Target="../media/image748.png"/><Relationship Id="rId88" Type="http://schemas.openxmlformats.org/officeDocument/2006/relationships/customXml" Target="../ink/ink67.xml"/><Relationship Id="rId153" Type="http://schemas.openxmlformats.org/officeDocument/2006/relationships/image" Target="../media/image100.png"/><Relationship Id="rId360" Type="http://schemas.openxmlformats.org/officeDocument/2006/relationships/customXml" Target="../ink/ink203.xml"/><Relationship Id="rId598" Type="http://schemas.openxmlformats.org/officeDocument/2006/relationships/customXml" Target="../ink/ink322.xml"/><Relationship Id="rId819" Type="http://schemas.openxmlformats.org/officeDocument/2006/relationships/image" Target="../media/image433.png"/><Relationship Id="rId1004" Type="http://schemas.openxmlformats.org/officeDocument/2006/relationships/customXml" Target="../ink/ink525.xml"/><Relationship Id="rId1211" Type="http://schemas.openxmlformats.org/officeDocument/2006/relationships/image" Target="../media/image629.png"/><Relationship Id="rId220" Type="http://schemas.openxmlformats.org/officeDocument/2006/relationships/customXml" Target="../ink/ink133.xml"/><Relationship Id="rId458" Type="http://schemas.openxmlformats.org/officeDocument/2006/relationships/customXml" Target="../ink/ink252.xml"/><Relationship Id="rId665" Type="http://schemas.openxmlformats.org/officeDocument/2006/relationships/image" Target="../media/image356.png"/><Relationship Id="rId872" Type="http://schemas.openxmlformats.org/officeDocument/2006/relationships/customXml" Target="../ink/ink459.xml"/><Relationship Id="rId1088" Type="http://schemas.openxmlformats.org/officeDocument/2006/relationships/customXml" Target="../ink/ink567.xml"/><Relationship Id="rId1295" Type="http://schemas.openxmlformats.org/officeDocument/2006/relationships/image" Target="../media/image671.png"/><Relationship Id="rId1309" Type="http://schemas.openxmlformats.org/officeDocument/2006/relationships/image" Target="../media/image678.png"/><Relationship Id="rId1516" Type="http://schemas.openxmlformats.org/officeDocument/2006/relationships/customXml" Target="../ink/ink781.xml"/><Relationship Id="rId15" Type="http://schemas.openxmlformats.org/officeDocument/2006/relationships/customXml" Target="../ink/ink30.xml"/><Relationship Id="rId318" Type="http://schemas.openxmlformats.org/officeDocument/2006/relationships/customXml" Target="../ink/ink182.xml"/><Relationship Id="rId525" Type="http://schemas.openxmlformats.org/officeDocument/2006/relationships/image" Target="../media/image286.png"/><Relationship Id="rId732" Type="http://schemas.openxmlformats.org/officeDocument/2006/relationships/customXml" Target="../ink/ink389.xml"/><Relationship Id="rId1155" Type="http://schemas.openxmlformats.org/officeDocument/2006/relationships/image" Target="../media/image601.png"/><Relationship Id="rId1362" Type="http://schemas.openxmlformats.org/officeDocument/2006/relationships/customXml" Target="../ink/ink704.xml"/><Relationship Id="rId99" Type="http://schemas.openxmlformats.org/officeDocument/2006/relationships/image" Target="../media/image73.png"/><Relationship Id="rId164" Type="http://schemas.openxmlformats.org/officeDocument/2006/relationships/customXml" Target="../ink/ink105.xml"/><Relationship Id="rId371" Type="http://schemas.openxmlformats.org/officeDocument/2006/relationships/image" Target="../media/image209.png"/><Relationship Id="rId1015" Type="http://schemas.openxmlformats.org/officeDocument/2006/relationships/image" Target="../media/image531.png"/><Relationship Id="rId1222" Type="http://schemas.openxmlformats.org/officeDocument/2006/relationships/customXml" Target="../ink/ink634.xml"/><Relationship Id="rId469" Type="http://schemas.openxmlformats.org/officeDocument/2006/relationships/image" Target="../media/image258.png"/><Relationship Id="rId676" Type="http://schemas.openxmlformats.org/officeDocument/2006/relationships/customXml" Target="../ink/ink361.xml"/><Relationship Id="rId883" Type="http://schemas.openxmlformats.org/officeDocument/2006/relationships/image" Target="../media/image465.png"/><Relationship Id="rId1099" Type="http://schemas.openxmlformats.org/officeDocument/2006/relationships/image" Target="../media/image573.png"/><Relationship Id="rId1527" Type="http://schemas.openxmlformats.org/officeDocument/2006/relationships/image" Target="../media/image787.png"/><Relationship Id="rId26" Type="http://schemas.openxmlformats.org/officeDocument/2006/relationships/image" Target="../media/image28.png"/><Relationship Id="rId231" Type="http://schemas.openxmlformats.org/officeDocument/2006/relationships/image" Target="../media/image139.png"/><Relationship Id="rId329" Type="http://schemas.openxmlformats.org/officeDocument/2006/relationships/image" Target="../media/image188.png"/><Relationship Id="rId536" Type="http://schemas.openxmlformats.org/officeDocument/2006/relationships/customXml" Target="../ink/ink291.xml"/><Relationship Id="rId1166" Type="http://schemas.openxmlformats.org/officeDocument/2006/relationships/customXml" Target="../ink/ink606.xml"/><Relationship Id="rId1373" Type="http://schemas.openxmlformats.org/officeDocument/2006/relationships/image" Target="../media/image710.png"/><Relationship Id="rId175" Type="http://schemas.openxmlformats.org/officeDocument/2006/relationships/image" Target="../media/image111.png"/><Relationship Id="rId743" Type="http://schemas.openxmlformats.org/officeDocument/2006/relationships/image" Target="../media/image395.png"/><Relationship Id="rId950" Type="http://schemas.openxmlformats.org/officeDocument/2006/relationships/customXml" Target="../ink/ink498.xml"/><Relationship Id="rId1026" Type="http://schemas.openxmlformats.org/officeDocument/2006/relationships/customXml" Target="../ink/ink536.xml"/><Relationship Id="rId382" Type="http://schemas.openxmlformats.org/officeDocument/2006/relationships/customXml" Target="../ink/ink214.xml"/><Relationship Id="rId603" Type="http://schemas.openxmlformats.org/officeDocument/2006/relationships/image" Target="../media/image325.png"/><Relationship Id="rId687" Type="http://schemas.openxmlformats.org/officeDocument/2006/relationships/image" Target="../media/image367.png"/><Relationship Id="rId810" Type="http://schemas.openxmlformats.org/officeDocument/2006/relationships/customXml" Target="../ink/ink428.xml"/><Relationship Id="rId908" Type="http://schemas.openxmlformats.org/officeDocument/2006/relationships/customXml" Target="../ink/ink477.xml"/><Relationship Id="rId1233" Type="http://schemas.openxmlformats.org/officeDocument/2006/relationships/image" Target="../media/image640.png"/><Relationship Id="rId1440" Type="http://schemas.openxmlformats.org/officeDocument/2006/relationships/customXml" Target="../ink/ink743.xml"/><Relationship Id="rId1538" Type="http://schemas.openxmlformats.org/officeDocument/2006/relationships/customXml" Target="../ink/ink792.xml"/><Relationship Id="rId242" Type="http://schemas.openxmlformats.org/officeDocument/2006/relationships/customXml" Target="../ink/ink144.xml"/><Relationship Id="rId894" Type="http://schemas.openxmlformats.org/officeDocument/2006/relationships/customXml" Target="../ink/ink470.xml"/><Relationship Id="rId1177" Type="http://schemas.openxmlformats.org/officeDocument/2006/relationships/image" Target="../media/image612.png"/><Relationship Id="rId1300" Type="http://schemas.openxmlformats.org/officeDocument/2006/relationships/customXml" Target="../ink/ink673.xml"/><Relationship Id="rId37" Type="http://schemas.openxmlformats.org/officeDocument/2006/relationships/customXml" Target="../ink/ink41.xml"/><Relationship Id="rId102" Type="http://schemas.openxmlformats.org/officeDocument/2006/relationships/customXml" Target="../ink/ink74.xml"/><Relationship Id="rId547" Type="http://schemas.openxmlformats.org/officeDocument/2006/relationships/image" Target="../media/image297.png"/><Relationship Id="rId754" Type="http://schemas.openxmlformats.org/officeDocument/2006/relationships/customXml" Target="../ink/ink400.xml"/><Relationship Id="rId961" Type="http://schemas.openxmlformats.org/officeDocument/2006/relationships/image" Target="../media/image504.png"/><Relationship Id="rId1384" Type="http://schemas.openxmlformats.org/officeDocument/2006/relationships/customXml" Target="../ink/ink715.xml"/><Relationship Id="rId90" Type="http://schemas.openxmlformats.org/officeDocument/2006/relationships/customXml" Target="../ink/ink68.xml"/><Relationship Id="rId186" Type="http://schemas.openxmlformats.org/officeDocument/2006/relationships/customXml" Target="../ink/ink116.xml"/><Relationship Id="rId393" Type="http://schemas.openxmlformats.org/officeDocument/2006/relationships/image" Target="../media/image220.png"/><Relationship Id="rId407" Type="http://schemas.openxmlformats.org/officeDocument/2006/relationships/image" Target="../media/image227.png"/><Relationship Id="rId614" Type="http://schemas.openxmlformats.org/officeDocument/2006/relationships/customXml" Target="../ink/ink330.xml"/><Relationship Id="rId821" Type="http://schemas.openxmlformats.org/officeDocument/2006/relationships/image" Target="../media/image434.png"/><Relationship Id="rId1037" Type="http://schemas.openxmlformats.org/officeDocument/2006/relationships/image" Target="../media/image542.png"/><Relationship Id="rId1244" Type="http://schemas.openxmlformats.org/officeDocument/2006/relationships/customXml" Target="../ink/ink645.xml"/><Relationship Id="rId1451" Type="http://schemas.openxmlformats.org/officeDocument/2006/relationships/image" Target="../media/image749.png"/><Relationship Id="rId253" Type="http://schemas.openxmlformats.org/officeDocument/2006/relationships/image" Target="../media/image150.png"/><Relationship Id="rId460" Type="http://schemas.openxmlformats.org/officeDocument/2006/relationships/customXml" Target="../ink/ink253.xml"/><Relationship Id="rId698" Type="http://schemas.openxmlformats.org/officeDocument/2006/relationships/customXml" Target="../ink/ink372.xml"/><Relationship Id="rId919" Type="http://schemas.openxmlformats.org/officeDocument/2006/relationships/image" Target="../media/image483.png"/><Relationship Id="rId1090" Type="http://schemas.openxmlformats.org/officeDocument/2006/relationships/customXml" Target="../ink/ink568.xml"/><Relationship Id="rId1104" Type="http://schemas.openxmlformats.org/officeDocument/2006/relationships/customXml" Target="../ink/ink575.xml"/><Relationship Id="rId1311" Type="http://schemas.openxmlformats.org/officeDocument/2006/relationships/image" Target="../media/image679.png"/><Relationship Id="rId1549" Type="http://schemas.openxmlformats.org/officeDocument/2006/relationships/image" Target="../media/image798.png"/><Relationship Id="rId48" Type="http://schemas.openxmlformats.org/officeDocument/2006/relationships/image" Target="../media/image48.png"/><Relationship Id="rId113" Type="http://schemas.openxmlformats.org/officeDocument/2006/relationships/image" Target="../media/image80.png"/><Relationship Id="rId320" Type="http://schemas.openxmlformats.org/officeDocument/2006/relationships/customXml" Target="../ink/ink183.xml"/><Relationship Id="rId558" Type="http://schemas.openxmlformats.org/officeDocument/2006/relationships/customXml" Target="../ink/ink302.xml"/><Relationship Id="rId765" Type="http://schemas.openxmlformats.org/officeDocument/2006/relationships/image" Target="../media/image406.png"/><Relationship Id="rId972" Type="http://schemas.openxmlformats.org/officeDocument/2006/relationships/customXml" Target="../ink/ink509.xml"/><Relationship Id="rId1188" Type="http://schemas.openxmlformats.org/officeDocument/2006/relationships/customXml" Target="../ink/ink617.xml"/><Relationship Id="rId1395" Type="http://schemas.openxmlformats.org/officeDocument/2006/relationships/image" Target="../media/image721.png"/><Relationship Id="rId1409" Type="http://schemas.openxmlformats.org/officeDocument/2006/relationships/image" Target="../media/image728.png"/><Relationship Id="rId197" Type="http://schemas.openxmlformats.org/officeDocument/2006/relationships/image" Target="../media/image122.png"/><Relationship Id="rId418" Type="http://schemas.openxmlformats.org/officeDocument/2006/relationships/customXml" Target="../ink/ink232.xml"/><Relationship Id="rId625" Type="http://schemas.openxmlformats.org/officeDocument/2006/relationships/image" Target="../media/image336.png"/><Relationship Id="rId832" Type="http://schemas.openxmlformats.org/officeDocument/2006/relationships/customXml" Target="../ink/ink439.xml"/><Relationship Id="rId1048" Type="http://schemas.openxmlformats.org/officeDocument/2006/relationships/customXml" Target="../ink/ink547.xml"/><Relationship Id="rId1255" Type="http://schemas.openxmlformats.org/officeDocument/2006/relationships/image" Target="../media/image651.png"/><Relationship Id="rId1462" Type="http://schemas.openxmlformats.org/officeDocument/2006/relationships/customXml" Target="../ink/ink754.xml"/><Relationship Id="rId264" Type="http://schemas.openxmlformats.org/officeDocument/2006/relationships/customXml" Target="../ink/ink155.xml"/><Relationship Id="rId471" Type="http://schemas.openxmlformats.org/officeDocument/2006/relationships/image" Target="../media/image259.png"/><Relationship Id="rId1115" Type="http://schemas.openxmlformats.org/officeDocument/2006/relationships/image" Target="../media/image581.png"/><Relationship Id="rId1322" Type="http://schemas.openxmlformats.org/officeDocument/2006/relationships/customXml" Target="../ink/ink684.xml"/><Relationship Id="rId59" Type="http://schemas.openxmlformats.org/officeDocument/2006/relationships/customXml" Target="../ink/ink52.xml"/><Relationship Id="rId124" Type="http://schemas.openxmlformats.org/officeDocument/2006/relationships/customXml" Target="../ink/ink85.xml"/><Relationship Id="rId569" Type="http://schemas.openxmlformats.org/officeDocument/2006/relationships/image" Target="../media/image308.png"/><Relationship Id="rId776" Type="http://schemas.openxmlformats.org/officeDocument/2006/relationships/customXml" Target="../ink/ink411.xml"/><Relationship Id="rId983" Type="http://schemas.openxmlformats.org/officeDocument/2006/relationships/image" Target="../media/image515.png"/><Relationship Id="rId1199" Type="http://schemas.openxmlformats.org/officeDocument/2006/relationships/image" Target="../media/image623.png"/><Relationship Id="rId331" Type="http://schemas.openxmlformats.org/officeDocument/2006/relationships/image" Target="../media/image189.png"/><Relationship Id="rId429" Type="http://schemas.openxmlformats.org/officeDocument/2006/relationships/image" Target="../media/image238.png"/><Relationship Id="rId636" Type="http://schemas.openxmlformats.org/officeDocument/2006/relationships/customXml" Target="../ink/ink341.xml"/><Relationship Id="rId1059" Type="http://schemas.openxmlformats.org/officeDocument/2006/relationships/image" Target="../media/image553.png"/><Relationship Id="rId1266" Type="http://schemas.openxmlformats.org/officeDocument/2006/relationships/customXml" Target="../ink/ink656.xml"/><Relationship Id="rId1473" Type="http://schemas.openxmlformats.org/officeDocument/2006/relationships/image" Target="../media/image760.png"/><Relationship Id="rId843" Type="http://schemas.openxmlformats.org/officeDocument/2006/relationships/image" Target="../media/image445.png"/><Relationship Id="rId1126" Type="http://schemas.openxmlformats.org/officeDocument/2006/relationships/customXml" Target="../ink/ink586.xml"/><Relationship Id="rId275" Type="http://schemas.openxmlformats.org/officeDocument/2006/relationships/image" Target="../media/image161.png"/><Relationship Id="rId482" Type="http://schemas.openxmlformats.org/officeDocument/2006/relationships/customXml" Target="../ink/ink264.xml"/><Relationship Id="rId703" Type="http://schemas.openxmlformats.org/officeDocument/2006/relationships/image" Target="../media/image375.png"/><Relationship Id="rId910" Type="http://schemas.openxmlformats.org/officeDocument/2006/relationships/customXml" Target="../ink/ink478.xml"/><Relationship Id="rId1333" Type="http://schemas.openxmlformats.org/officeDocument/2006/relationships/image" Target="../media/image690.png"/><Relationship Id="rId1540" Type="http://schemas.openxmlformats.org/officeDocument/2006/relationships/customXml" Target="../ink/ink793.xml"/><Relationship Id="rId135" Type="http://schemas.openxmlformats.org/officeDocument/2006/relationships/image" Target="../media/image91.png"/><Relationship Id="rId342" Type="http://schemas.openxmlformats.org/officeDocument/2006/relationships/customXml" Target="../ink/ink194.xml"/><Relationship Id="rId787" Type="http://schemas.openxmlformats.org/officeDocument/2006/relationships/image" Target="../media/image417.png"/><Relationship Id="rId994" Type="http://schemas.openxmlformats.org/officeDocument/2006/relationships/customXml" Target="../ink/ink520.xml"/><Relationship Id="rId1400" Type="http://schemas.openxmlformats.org/officeDocument/2006/relationships/customXml" Target="../ink/ink723.xml"/><Relationship Id="rId202" Type="http://schemas.openxmlformats.org/officeDocument/2006/relationships/customXml" Target="../ink/ink124.xml"/><Relationship Id="rId647" Type="http://schemas.openxmlformats.org/officeDocument/2006/relationships/image" Target="../media/image347.png"/><Relationship Id="rId854" Type="http://schemas.openxmlformats.org/officeDocument/2006/relationships/customXml" Target="../ink/ink450.xml"/><Relationship Id="rId1277" Type="http://schemas.openxmlformats.org/officeDocument/2006/relationships/image" Target="../media/image662.png"/><Relationship Id="rId1484" Type="http://schemas.openxmlformats.org/officeDocument/2006/relationships/customXml" Target="../ink/ink765.xml"/><Relationship Id="rId286" Type="http://schemas.openxmlformats.org/officeDocument/2006/relationships/customXml" Target="../ink/ink166.xml"/><Relationship Id="rId493" Type="http://schemas.openxmlformats.org/officeDocument/2006/relationships/image" Target="../media/image270.png"/><Relationship Id="rId507" Type="http://schemas.openxmlformats.org/officeDocument/2006/relationships/image" Target="../media/image277.png"/><Relationship Id="rId714" Type="http://schemas.openxmlformats.org/officeDocument/2006/relationships/customXml" Target="../ink/ink380.xml"/><Relationship Id="rId921" Type="http://schemas.openxmlformats.org/officeDocument/2006/relationships/image" Target="../media/image484.png"/><Relationship Id="rId1137" Type="http://schemas.openxmlformats.org/officeDocument/2006/relationships/image" Target="../media/image592.png"/><Relationship Id="rId1344" Type="http://schemas.openxmlformats.org/officeDocument/2006/relationships/customXml" Target="../ink/ink695.xml"/><Relationship Id="rId1551" Type="http://schemas.openxmlformats.org/officeDocument/2006/relationships/image" Target="../media/image799.png"/><Relationship Id="rId50" Type="http://schemas.openxmlformats.org/officeDocument/2006/relationships/image" Target="../media/image49.png"/><Relationship Id="rId146" Type="http://schemas.openxmlformats.org/officeDocument/2006/relationships/customXml" Target="../ink/ink96.xml"/><Relationship Id="rId353" Type="http://schemas.openxmlformats.org/officeDocument/2006/relationships/image" Target="../media/image200.png"/><Relationship Id="rId560" Type="http://schemas.openxmlformats.org/officeDocument/2006/relationships/customXml" Target="../ink/ink303.xml"/><Relationship Id="rId798" Type="http://schemas.openxmlformats.org/officeDocument/2006/relationships/customXml" Target="../ink/ink422.xml"/><Relationship Id="rId1190" Type="http://schemas.openxmlformats.org/officeDocument/2006/relationships/customXml" Target="../ink/ink618.xml"/><Relationship Id="rId1204" Type="http://schemas.openxmlformats.org/officeDocument/2006/relationships/customXml" Target="../ink/ink625.xml"/><Relationship Id="rId1411" Type="http://schemas.openxmlformats.org/officeDocument/2006/relationships/image" Target="../media/image729.png"/><Relationship Id="rId213" Type="http://schemas.openxmlformats.org/officeDocument/2006/relationships/image" Target="../media/image130.png"/><Relationship Id="rId420" Type="http://schemas.openxmlformats.org/officeDocument/2006/relationships/customXml" Target="../ink/ink233.xml"/><Relationship Id="rId658" Type="http://schemas.openxmlformats.org/officeDocument/2006/relationships/customXml" Target="../ink/ink352.xml"/><Relationship Id="rId865" Type="http://schemas.openxmlformats.org/officeDocument/2006/relationships/image" Target="../media/image456.png"/><Relationship Id="rId1050" Type="http://schemas.openxmlformats.org/officeDocument/2006/relationships/customXml" Target="../ink/ink548.xml"/><Relationship Id="rId1288" Type="http://schemas.openxmlformats.org/officeDocument/2006/relationships/customXml" Target="../ink/ink667.xml"/><Relationship Id="rId1495" Type="http://schemas.openxmlformats.org/officeDocument/2006/relationships/image" Target="../media/image771.png"/><Relationship Id="rId1509" Type="http://schemas.openxmlformats.org/officeDocument/2006/relationships/image" Target="../media/image778.png"/><Relationship Id="rId297" Type="http://schemas.openxmlformats.org/officeDocument/2006/relationships/image" Target="../media/image172.png"/><Relationship Id="rId518" Type="http://schemas.openxmlformats.org/officeDocument/2006/relationships/customXml" Target="../ink/ink282.xml"/><Relationship Id="rId725" Type="http://schemas.openxmlformats.org/officeDocument/2006/relationships/image" Target="../media/image386.png"/><Relationship Id="rId932" Type="http://schemas.openxmlformats.org/officeDocument/2006/relationships/customXml" Target="../ink/ink489.xml"/><Relationship Id="rId1148" Type="http://schemas.openxmlformats.org/officeDocument/2006/relationships/customXml" Target="../ink/ink597.xml"/><Relationship Id="rId1355" Type="http://schemas.openxmlformats.org/officeDocument/2006/relationships/image" Target="../media/image701.png"/><Relationship Id="rId1562" Type="http://schemas.openxmlformats.org/officeDocument/2006/relationships/customXml" Target="../ink/ink804.xml"/><Relationship Id="rId157" Type="http://schemas.openxmlformats.org/officeDocument/2006/relationships/image" Target="../media/image102.png"/><Relationship Id="rId364" Type="http://schemas.openxmlformats.org/officeDocument/2006/relationships/customXml" Target="../ink/ink205.xml"/><Relationship Id="rId1008" Type="http://schemas.openxmlformats.org/officeDocument/2006/relationships/customXml" Target="../ink/ink527.xml"/><Relationship Id="rId1215" Type="http://schemas.openxmlformats.org/officeDocument/2006/relationships/image" Target="../media/image631.png"/><Relationship Id="rId1422" Type="http://schemas.openxmlformats.org/officeDocument/2006/relationships/customXml" Target="../ink/ink734.xml"/><Relationship Id="rId61" Type="http://schemas.openxmlformats.org/officeDocument/2006/relationships/customXml" Target="../ink/ink53.xml"/><Relationship Id="rId571" Type="http://schemas.openxmlformats.org/officeDocument/2006/relationships/image" Target="../media/image309.png"/><Relationship Id="rId669" Type="http://schemas.openxmlformats.org/officeDocument/2006/relationships/image" Target="../media/image358.png"/><Relationship Id="rId876" Type="http://schemas.openxmlformats.org/officeDocument/2006/relationships/customXml" Target="../ink/ink461.xml"/><Relationship Id="rId1299" Type="http://schemas.openxmlformats.org/officeDocument/2006/relationships/image" Target="../media/image673.png"/><Relationship Id="rId19" Type="http://schemas.openxmlformats.org/officeDocument/2006/relationships/customXml" Target="../ink/ink32.xml"/><Relationship Id="rId224" Type="http://schemas.openxmlformats.org/officeDocument/2006/relationships/customXml" Target="../ink/ink135.xml"/><Relationship Id="rId431" Type="http://schemas.openxmlformats.org/officeDocument/2006/relationships/image" Target="../media/image239.png"/><Relationship Id="rId529" Type="http://schemas.openxmlformats.org/officeDocument/2006/relationships/image" Target="../media/image288.png"/><Relationship Id="rId736" Type="http://schemas.openxmlformats.org/officeDocument/2006/relationships/customXml" Target="../ink/ink391.xml"/><Relationship Id="rId1061" Type="http://schemas.openxmlformats.org/officeDocument/2006/relationships/image" Target="../media/image554.png"/><Relationship Id="rId1159" Type="http://schemas.openxmlformats.org/officeDocument/2006/relationships/image" Target="../media/image603.png"/><Relationship Id="rId1366" Type="http://schemas.openxmlformats.org/officeDocument/2006/relationships/customXml" Target="../ink/ink706.xml"/><Relationship Id="rId168" Type="http://schemas.openxmlformats.org/officeDocument/2006/relationships/customXml" Target="../ink/ink107.xml"/><Relationship Id="rId943" Type="http://schemas.openxmlformats.org/officeDocument/2006/relationships/image" Target="../media/image495.png"/><Relationship Id="rId1019" Type="http://schemas.openxmlformats.org/officeDocument/2006/relationships/image" Target="../media/image533.png"/><Relationship Id="rId1573" Type="http://schemas.openxmlformats.org/officeDocument/2006/relationships/image" Target="../media/image810.png"/><Relationship Id="rId72" Type="http://schemas.openxmlformats.org/officeDocument/2006/relationships/image" Target="../media/image60.png"/><Relationship Id="rId375" Type="http://schemas.openxmlformats.org/officeDocument/2006/relationships/image" Target="../media/image211.png"/><Relationship Id="rId582" Type="http://schemas.openxmlformats.org/officeDocument/2006/relationships/customXml" Target="../ink/ink314.xml"/><Relationship Id="rId803" Type="http://schemas.openxmlformats.org/officeDocument/2006/relationships/image" Target="../media/image425.png"/><Relationship Id="rId1226" Type="http://schemas.openxmlformats.org/officeDocument/2006/relationships/customXml" Target="../ink/ink636.xml"/><Relationship Id="rId1433" Type="http://schemas.openxmlformats.org/officeDocument/2006/relationships/image" Target="../media/image740.png"/><Relationship Id="rId3" Type="http://schemas.openxmlformats.org/officeDocument/2006/relationships/image" Target="../media/image2.emf"/><Relationship Id="rId235" Type="http://schemas.openxmlformats.org/officeDocument/2006/relationships/image" Target="../media/image141.png"/><Relationship Id="rId442" Type="http://schemas.openxmlformats.org/officeDocument/2006/relationships/customXml" Target="../ink/ink244.xml"/><Relationship Id="rId887" Type="http://schemas.openxmlformats.org/officeDocument/2006/relationships/image" Target="../media/image467.png"/><Relationship Id="rId1072" Type="http://schemas.openxmlformats.org/officeDocument/2006/relationships/customXml" Target="../ink/ink559.xml"/><Relationship Id="rId1500" Type="http://schemas.openxmlformats.org/officeDocument/2006/relationships/customXml" Target="../ink/ink773.xml"/><Relationship Id="rId302" Type="http://schemas.openxmlformats.org/officeDocument/2006/relationships/customXml" Target="../ink/ink174.xml"/><Relationship Id="rId747" Type="http://schemas.openxmlformats.org/officeDocument/2006/relationships/image" Target="../media/image397.png"/><Relationship Id="rId954" Type="http://schemas.openxmlformats.org/officeDocument/2006/relationships/customXml" Target="../ink/ink500.xml"/><Relationship Id="rId1377" Type="http://schemas.openxmlformats.org/officeDocument/2006/relationships/image" Target="../media/image712.png"/><Relationship Id="rId83" Type="http://schemas.openxmlformats.org/officeDocument/2006/relationships/image" Target="../media/image65.png"/><Relationship Id="rId179" Type="http://schemas.openxmlformats.org/officeDocument/2006/relationships/image" Target="../media/image113.png"/><Relationship Id="rId386" Type="http://schemas.openxmlformats.org/officeDocument/2006/relationships/customXml" Target="../ink/ink216.xml"/><Relationship Id="rId593" Type="http://schemas.openxmlformats.org/officeDocument/2006/relationships/image" Target="../media/image320.png"/><Relationship Id="rId607" Type="http://schemas.openxmlformats.org/officeDocument/2006/relationships/image" Target="../media/image327.png"/><Relationship Id="rId814" Type="http://schemas.openxmlformats.org/officeDocument/2006/relationships/customXml" Target="../ink/ink430.xml"/><Relationship Id="rId1237" Type="http://schemas.openxmlformats.org/officeDocument/2006/relationships/image" Target="../media/image642.png"/><Relationship Id="rId1444" Type="http://schemas.openxmlformats.org/officeDocument/2006/relationships/customXml" Target="../ink/ink745.xml"/><Relationship Id="rId246" Type="http://schemas.openxmlformats.org/officeDocument/2006/relationships/customXml" Target="../ink/ink146.xml"/><Relationship Id="rId453" Type="http://schemas.openxmlformats.org/officeDocument/2006/relationships/image" Target="../media/image250.png"/><Relationship Id="rId660" Type="http://schemas.openxmlformats.org/officeDocument/2006/relationships/customXml" Target="../ink/ink353.xml"/><Relationship Id="rId898" Type="http://schemas.openxmlformats.org/officeDocument/2006/relationships/customXml" Target="../ink/ink472.xml"/><Relationship Id="rId1083" Type="http://schemas.openxmlformats.org/officeDocument/2006/relationships/image" Target="../media/image565.png"/><Relationship Id="rId1290" Type="http://schemas.openxmlformats.org/officeDocument/2006/relationships/customXml" Target="../ink/ink668.xml"/><Relationship Id="rId1304" Type="http://schemas.openxmlformats.org/officeDocument/2006/relationships/customXml" Target="../ink/ink675.xml"/><Relationship Id="rId1511" Type="http://schemas.openxmlformats.org/officeDocument/2006/relationships/image" Target="../media/image779.png"/><Relationship Id="rId106" Type="http://schemas.openxmlformats.org/officeDocument/2006/relationships/customXml" Target="../ink/ink76.xml"/><Relationship Id="rId313" Type="http://schemas.openxmlformats.org/officeDocument/2006/relationships/image" Target="../media/image180.png"/><Relationship Id="rId758" Type="http://schemas.openxmlformats.org/officeDocument/2006/relationships/customXml" Target="../ink/ink402.xml"/><Relationship Id="rId965" Type="http://schemas.openxmlformats.org/officeDocument/2006/relationships/image" Target="../media/image506.png"/><Relationship Id="rId1150" Type="http://schemas.openxmlformats.org/officeDocument/2006/relationships/customXml" Target="../ink/ink598.xml"/><Relationship Id="rId1388" Type="http://schemas.openxmlformats.org/officeDocument/2006/relationships/customXml" Target="../ink/ink717.xml"/><Relationship Id="rId10" Type="http://schemas.openxmlformats.org/officeDocument/2006/relationships/image" Target="../media/image20.png"/><Relationship Id="rId94" Type="http://schemas.openxmlformats.org/officeDocument/2006/relationships/customXml" Target="../ink/ink70.xml"/><Relationship Id="rId397" Type="http://schemas.openxmlformats.org/officeDocument/2006/relationships/image" Target="../media/image222.png"/><Relationship Id="rId520" Type="http://schemas.openxmlformats.org/officeDocument/2006/relationships/customXml" Target="../ink/ink283.xml"/><Relationship Id="rId618" Type="http://schemas.openxmlformats.org/officeDocument/2006/relationships/customXml" Target="../ink/ink332.xml"/><Relationship Id="rId825" Type="http://schemas.openxmlformats.org/officeDocument/2006/relationships/image" Target="../media/image436.png"/><Relationship Id="rId1248" Type="http://schemas.openxmlformats.org/officeDocument/2006/relationships/customXml" Target="../ink/ink647.xml"/><Relationship Id="rId1455" Type="http://schemas.openxmlformats.org/officeDocument/2006/relationships/image" Target="../media/image751.png"/><Relationship Id="rId257" Type="http://schemas.openxmlformats.org/officeDocument/2006/relationships/image" Target="../media/image152.png"/><Relationship Id="rId464" Type="http://schemas.openxmlformats.org/officeDocument/2006/relationships/customXml" Target="../ink/ink255.xml"/><Relationship Id="rId1010" Type="http://schemas.openxmlformats.org/officeDocument/2006/relationships/customXml" Target="../ink/ink528.xml"/><Relationship Id="rId1094" Type="http://schemas.openxmlformats.org/officeDocument/2006/relationships/customXml" Target="../ink/ink570.xml"/><Relationship Id="rId1108" Type="http://schemas.openxmlformats.org/officeDocument/2006/relationships/customXml" Target="../ink/ink577.xml"/><Relationship Id="rId1315" Type="http://schemas.openxmlformats.org/officeDocument/2006/relationships/image" Target="../media/image681.png"/><Relationship Id="rId117" Type="http://schemas.openxmlformats.org/officeDocument/2006/relationships/image" Target="../media/image82.png"/><Relationship Id="rId671" Type="http://schemas.openxmlformats.org/officeDocument/2006/relationships/image" Target="../media/image359.png"/><Relationship Id="rId769" Type="http://schemas.openxmlformats.org/officeDocument/2006/relationships/image" Target="../media/image408.png"/><Relationship Id="rId976" Type="http://schemas.openxmlformats.org/officeDocument/2006/relationships/customXml" Target="../ink/ink511.xml"/><Relationship Id="rId1399" Type="http://schemas.openxmlformats.org/officeDocument/2006/relationships/image" Target="../media/image723.png"/><Relationship Id="rId324" Type="http://schemas.openxmlformats.org/officeDocument/2006/relationships/customXml" Target="../ink/ink185.xml"/><Relationship Id="rId531" Type="http://schemas.openxmlformats.org/officeDocument/2006/relationships/image" Target="../media/image289.png"/><Relationship Id="rId629" Type="http://schemas.openxmlformats.org/officeDocument/2006/relationships/image" Target="../media/image338.png"/><Relationship Id="rId1161" Type="http://schemas.openxmlformats.org/officeDocument/2006/relationships/image" Target="../media/image604.png"/><Relationship Id="rId1259" Type="http://schemas.openxmlformats.org/officeDocument/2006/relationships/image" Target="../media/image653.png"/><Relationship Id="rId1466" Type="http://schemas.openxmlformats.org/officeDocument/2006/relationships/customXml" Target="../ink/ink756.xml"/><Relationship Id="rId836" Type="http://schemas.openxmlformats.org/officeDocument/2006/relationships/customXml" Target="../ink/ink441.xml"/><Relationship Id="rId1021" Type="http://schemas.openxmlformats.org/officeDocument/2006/relationships/image" Target="../media/image534.png"/><Relationship Id="rId1119" Type="http://schemas.openxmlformats.org/officeDocument/2006/relationships/image" Target="../media/image583.png"/><Relationship Id="rId903" Type="http://schemas.openxmlformats.org/officeDocument/2006/relationships/image" Target="../media/image475.png"/><Relationship Id="rId1326" Type="http://schemas.openxmlformats.org/officeDocument/2006/relationships/customXml" Target="../ink/ink686.xml"/><Relationship Id="rId1533" Type="http://schemas.openxmlformats.org/officeDocument/2006/relationships/image" Target="../media/image790.png"/><Relationship Id="rId32" Type="http://schemas.openxmlformats.org/officeDocument/2006/relationships/image" Target="../media/image40.png"/><Relationship Id="rId181" Type="http://schemas.openxmlformats.org/officeDocument/2006/relationships/image" Target="../media/image114.png"/><Relationship Id="rId279" Type="http://schemas.openxmlformats.org/officeDocument/2006/relationships/image" Target="../media/image163.png"/><Relationship Id="rId486" Type="http://schemas.openxmlformats.org/officeDocument/2006/relationships/customXml" Target="../ink/ink266.xml"/><Relationship Id="rId693" Type="http://schemas.openxmlformats.org/officeDocument/2006/relationships/image" Target="../media/image370.png"/><Relationship Id="rId139" Type="http://schemas.openxmlformats.org/officeDocument/2006/relationships/image" Target="../media/image93.png"/><Relationship Id="rId346" Type="http://schemas.openxmlformats.org/officeDocument/2006/relationships/customXml" Target="../ink/ink196.xml"/><Relationship Id="rId553" Type="http://schemas.openxmlformats.org/officeDocument/2006/relationships/image" Target="../media/image300.png"/><Relationship Id="rId760" Type="http://schemas.openxmlformats.org/officeDocument/2006/relationships/customXml" Target="../ink/ink403.xml"/><Relationship Id="rId998" Type="http://schemas.openxmlformats.org/officeDocument/2006/relationships/customXml" Target="../ink/ink522.xml"/><Relationship Id="rId1183" Type="http://schemas.openxmlformats.org/officeDocument/2006/relationships/image" Target="../media/image615.png"/><Relationship Id="rId1390" Type="http://schemas.openxmlformats.org/officeDocument/2006/relationships/customXml" Target="../ink/ink718.xml"/><Relationship Id="rId206" Type="http://schemas.openxmlformats.org/officeDocument/2006/relationships/customXml" Target="../ink/ink126.xml"/><Relationship Id="rId413" Type="http://schemas.openxmlformats.org/officeDocument/2006/relationships/image" Target="../media/image230.png"/><Relationship Id="rId858" Type="http://schemas.openxmlformats.org/officeDocument/2006/relationships/customXml" Target="../ink/ink452.xml"/><Relationship Id="rId1043" Type="http://schemas.openxmlformats.org/officeDocument/2006/relationships/image" Target="../media/image545.png"/><Relationship Id="rId1488" Type="http://schemas.openxmlformats.org/officeDocument/2006/relationships/customXml" Target="../ink/ink767.xml"/><Relationship Id="rId620" Type="http://schemas.openxmlformats.org/officeDocument/2006/relationships/customXml" Target="../ink/ink333.xml"/><Relationship Id="rId718" Type="http://schemas.openxmlformats.org/officeDocument/2006/relationships/customXml" Target="../ink/ink382.xml"/><Relationship Id="rId925" Type="http://schemas.openxmlformats.org/officeDocument/2006/relationships/image" Target="../media/image486.png"/><Relationship Id="rId1250" Type="http://schemas.openxmlformats.org/officeDocument/2006/relationships/customXml" Target="../ink/ink648.xml"/><Relationship Id="rId1348" Type="http://schemas.openxmlformats.org/officeDocument/2006/relationships/customXml" Target="../ink/ink697.xml"/><Relationship Id="rId1555" Type="http://schemas.openxmlformats.org/officeDocument/2006/relationships/image" Target="../media/image801.png"/><Relationship Id="rId1110" Type="http://schemas.openxmlformats.org/officeDocument/2006/relationships/customXml" Target="../ink/ink578.xml"/><Relationship Id="rId1208" Type="http://schemas.openxmlformats.org/officeDocument/2006/relationships/customXml" Target="../ink/ink627.xml"/><Relationship Id="rId1415" Type="http://schemas.openxmlformats.org/officeDocument/2006/relationships/image" Target="../media/image731.png"/><Relationship Id="rId54" Type="http://schemas.openxmlformats.org/officeDocument/2006/relationships/image" Target="../media/image51.png"/><Relationship Id="rId270" Type="http://schemas.openxmlformats.org/officeDocument/2006/relationships/customXml" Target="../ink/ink158.xml"/><Relationship Id="rId130" Type="http://schemas.openxmlformats.org/officeDocument/2006/relationships/customXml" Target="../ink/ink88.xml"/><Relationship Id="rId368" Type="http://schemas.openxmlformats.org/officeDocument/2006/relationships/customXml" Target="../ink/ink207.xml"/><Relationship Id="rId575" Type="http://schemas.openxmlformats.org/officeDocument/2006/relationships/image" Target="../media/image311.png"/><Relationship Id="rId782" Type="http://schemas.openxmlformats.org/officeDocument/2006/relationships/customXml" Target="../ink/ink414.xml"/><Relationship Id="rId228" Type="http://schemas.openxmlformats.org/officeDocument/2006/relationships/customXml" Target="../ink/ink137.xml"/><Relationship Id="rId435" Type="http://schemas.openxmlformats.org/officeDocument/2006/relationships/image" Target="../media/image241.png"/><Relationship Id="rId642" Type="http://schemas.openxmlformats.org/officeDocument/2006/relationships/customXml" Target="../ink/ink344.xml"/><Relationship Id="rId1065" Type="http://schemas.openxmlformats.org/officeDocument/2006/relationships/image" Target="../media/image556.png"/><Relationship Id="rId1272" Type="http://schemas.openxmlformats.org/officeDocument/2006/relationships/customXml" Target="../ink/ink659.xml"/><Relationship Id="rId502" Type="http://schemas.openxmlformats.org/officeDocument/2006/relationships/customXml" Target="../ink/ink274.xml"/><Relationship Id="rId947" Type="http://schemas.openxmlformats.org/officeDocument/2006/relationships/image" Target="../media/image497.png"/><Relationship Id="rId1132" Type="http://schemas.openxmlformats.org/officeDocument/2006/relationships/customXml" Target="../ink/ink589.xml"/><Relationship Id="rId76" Type="http://schemas.openxmlformats.org/officeDocument/2006/relationships/image" Target="../media/image62.png"/><Relationship Id="rId807" Type="http://schemas.openxmlformats.org/officeDocument/2006/relationships/image" Target="../media/image427.png"/><Relationship Id="rId1437" Type="http://schemas.openxmlformats.org/officeDocument/2006/relationships/image" Target="../media/image742.png"/><Relationship Id="rId1504" Type="http://schemas.openxmlformats.org/officeDocument/2006/relationships/customXml" Target="../ink/ink775.xml"/><Relationship Id="rId292" Type="http://schemas.openxmlformats.org/officeDocument/2006/relationships/customXml" Target="../ink/ink169.xml"/><Relationship Id="rId597" Type="http://schemas.openxmlformats.org/officeDocument/2006/relationships/image" Target="../media/image322.png"/><Relationship Id="rId152" Type="http://schemas.openxmlformats.org/officeDocument/2006/relationships/customXml" Target="../ink/ink99.xml"/><Relationship Id="rId457" Type="http://schemas.openxmlformats.org/officeDocument/2006/relationships/image" Target="../media/image252.png"/><Relationship Id="rId1087" Type="http://schemas.openxmlformats.org/officeDocument/2006/relationships/image" Target="../media/image567.png"/><Relationship Id="rId1294" Type="http://schemas.openxmlformats.org/officeDocument/2006/relationships/customXml" Target="../ink/ink670.xml"/><Relationship Id="rId664" Type="http://schemas.openxmlformats.org/officeDocument/2006/relationships/customXml" Target="../ink/ink355.xml"/><Relationship Id="rId871" Type="http://schemas.openxmlformats.org/officeDocument/2006/relationships/image" Target="../media/image459.png"/><Relationship Id="rId969" Type="http://schemas.openxmlformats.org/officeDocument/2006/relationships/image" Target="../media/image508.png"/><Relationship Id="rId317" Type="http://schemas.openxmlformats.org/officeDocument/2006/relationships/image" Target="../media/image182.png"/><Relationship Id="rId524" Type="http://schemas.openxmlformats.org/officeDocument/2006/relationships/customXml" Target="../ink/ink285.xml"/><Relationship Id="rId731" Type="http://schemas.openxmlformats.org/officeDocument/2006/relationships/image" Target="../media/image389.png"/><Relationship Id="rId1154" Type="http://schemas.openxmlformats.org/officeDocument/2006/relationships/customXml" Target="../ink/ink600.xml"/><Relationship Id="rId1361" Type="http://schemas.openxmlformats.org/officeDocument/2006/relationships/image" Target="../media/image704.png"/><Relationship Id="rId1459" Type="http://schemas.openxmlformats.org/officeDocument/2006/relationships/image" Target="../media/image753.png"/><Relationship Id="rId98" Type="http://schemas.openxmlformats.org/officeDocument/2006/relationships/customXml" Target="../ink/ink72.xml"/><Relationship Id="rId829" Type="http://schemas.openxmlformats.org/officeDocument/2006/relationships/image" Target="../media/image438.png"/><Relationship Id="rId1014" Type="http://schemas.openxmlformats.org/officeDocument/2006/relationships/customXml" Target="../ink/ink530.xml"/><Relationship Id="rId1221" Type="http://schemas.openxmlformats.org/officeDocument/2006/relationships/image" Target="../media/image634.png"/><Relationship Id="rId1319" Type="http://schemas.openxmlformats.org/officeDocument/2006/relationships/image" Target="../media/image683.png"/><Relationship Id="rId1526" Type="http://schemas.openxmlformats.org/officeDocument/2006/relationships/customXml" Target="../ink/ink786.xml"/><Relationship Id="rId25" Type="http://schemas.openxmlformats.org/officeDocument/2006/relationships/customXml" Target="../ink/ink35.xml"/><Relationship Id="rId174" Type="http://schemas.openxmlformats.org/officeDocument/2006/relationships/customXml" Target="../ink/ink110.xml"/><Relationship Id="rId381" Type="http://schemas.openxmlformats.org/officeDocument/2006/relationships/image" Target="../media/image214.png"/><Relationship Id="rId241" Type="http://schemas.openxmlformats.org/officeDocument/2006/relationships/image" Target="../media/image144.png"/><Relationship Id="rId479" Type="http://schemas.openxmlformats.org/officeDocument/2006/relationships/image" Target="../media/image263.png"/><Relationship Id="rId686" Type="http://schemas.openxmlformats.org/officeDocument/2006/relationships/customXml" Target="../ink/ink366.xml"/><Relationship Id="rId893" Type="http://schemas.openxmlformats.org/officeDocument/2006/relationships/image" Target="../media/image470.png"/><Relationship Id="rId339" Type="http://schemas.openxmlformats.org/officeDocument/2006/relationships/image" Target="../media/image193.png"/><Relationship Id="rId546" Type="http://schemas.openxmlformats.org/officeDocument/2006/relationships/customXml" Target="../ink/ink296.xml"/><Relationship Id="rId753" Type="http://schemas.openxmlformats.org/officeDocument/2006/relationships/image" Target="../media/image400.png"/><Relationship Id="rId1176" Type="http://schemas.openxmlformats.org/officeDocument/2006/relationships/customXml" Target="../ink/ink611.xml"/><Relationship Id="rId1383" Type="http://schemas.openxmlformats.org/officeDocument/2006/relationships/image" Target="../media/image715.png"/><Relationship Id="rId101" Type="http://schemas.openxmlformats.org/officeDocument/2006/relationships/image" Target="../media/image74.png"/><Relationship Id="rId406" Type="http://schemas.openxmlformats.org/officeDocument/2006/relationships/customXml" Target="../ink/ink226.xml"/><Relationship Id="rId960" Type="http://schemas.openxmlformats.org/officeDocument/2006/relationships/customXml" Target="../ink/ink503.xml"/><Relationship Id="rId1036" Type="http://schemas.openxmlformats.org/officeDocument/2006/relationships/customXml" Target="../ink/ink541.xml"/><Relationship Id="rId1243" Type="http://schemas.openxmlformats.org/officeDocument/2006/relationships/image" Target="../media/image645.png"/><Relationship Id="rId613" Type="http://schemas.openxmlformats.org/officeDocument/2006/relationships/image" Target="../media/image330.png"/><Relationship Id="rId820" Type="http://schemas.openxmlformats.org/officeDocument/2006/relationships/customXml" Target="../ink/ink433.xml"/><Relationship Id="rId918" Type="http://schemas.openxmlformats.org/officeDocument/2006/relationships/customXml" Target="../ink/ink482.xml"/><Relationship Id="rId1450" Type="http://schemas.openxmlformats.org/officeDocument/2006/relationships/customXml" Target="../ink/ink748.xml"/><Relationship Id="rId1548" Type="http://schemas.openxmlformats.org/officeDocument/2006/relationships/customXml" Target="../ink/ink797.xml"/><Relationship Id="rId1103" Type="http://schemas.openxmlformats.org/officeDocument/2006/relationships/image" Target="../media/image575.png"/><Relationship Id="rId1310" Type="http://schemas.openxmlformats.org/officeDocument/2006/relationships/customXml" Target="../ink/ink678.xml"/><Relationship Id="rId1408" Type="http://schemas.openxmlformats.org/officeDocument/2006/relationships/customXml" Target="../ink/ink727.xml"/><Relationship Id="rId47" Type="http://schemas.openxmlformats.org/officeDocument/2006/relationships/customXml" Target="../ink/ink46.xml"/><Relationship Id="rId196" Type="http://schemas.openxmlformats.org/officeDocument/2006/relationships/customXml" Target="../ink/ink121.xml"/><Relationship Id="rId263" Type="http://schemas.openxmlformats.org/officeDocument/2006/relationships/image" Target="../media/image155.png"/><Relationship Id="rId470" Type="http://schemas.openxmlformats.org/officeDocument/2006/relationships/customXml" Target="../ink/ink258.xml"/><Relationship Id="rId123" Type="http://schemas.openxmlformats.org/officeDocument/2006/relationships/image" Target="../media/image85.png"/><Relationship Id="rId330" Type="http://schemas.openxmlformats.org/officeDocument/2006/relationships/customXml" Target="../ink/ink188.xml"/><Relationship Id="rId568" Type="http://schemas.openxmlformats.org/officeDocument/2006/relationships/customXml" Target="../ink/ink307.xml"/><Relationship Id="rId775" Type="http://schemas.openxmlformats.org/officeDocument/2006/relationships/image" Target="../media/image411.png"/><Relationship Id="rId982" Type="http://schemas.openxmlformats.org/officeDocument/2006/relationships/customXml" Target="../ink/ink514.xml"/><Relationship Id="rId1198" Type="http://schemas.openxmlformats.org/officeDocument/2006/relationships/customXml" Target="../ink/ink622.xml"/><Relationship Id="rId428" Type="http://schemas.openxmlformats.org/officeDocument/2006/relationships/customXml" Target="../ink/ink237.xml"/><Relationship Id="rId635" Type="http://schemas.openxmlformats.org/officeDocument/2006/relationships/image" Target="../media/image341.png"/><Relationship Id="rId842" Type="http://schemas.openxmlformats.org/officeDocument/2006/relationships/customXml" Target="../ink/ink444.xml"/><Relationship Id="rId1058" Type="http://schemas.openxmlformats.org/officeDocument/2006/relationships/customXml" Target="../ink/ink552.xml"/><Relationship Id="rId1265" Type="http://schemas.openxmlformats.org/officeDocument/2006/relationships/image" Target="../media/image656.png"/><Relationship Id="rId1472" Type="http://schemas.openxmlformats.org/officeDocument/2006/relationships/customXml" Target="../ink/ink759.xml"/><Relationship Id="rId702" Type="http://schemas.openxmlformats.org/officeDocument/2006/relationships/customXml" Target="../ink/ink374.xml"/><Relationship Id="rId1125" Type="http://schemas.openxmlformats.org/officeDocument/2006/relationships/image" Target="../media/image586.png"/><Relationship Id="rId1332" Type="http://schemas.openxmlformats.org/officeDocument/2006/relationships/customXml" Target="../ink/ink689.xml"/><Relationship Id="rId69" Type="http://schemas.openxmlformats.org/officeDocument/2006/relationships/customXml" Target="../ink/ink57.xml"/><Relationship Id="rId285" Type="http://schemas.openxmlformats.org/officeDocument/2006/relationships/image" Target="../media/image166.png"/><Relationship Id="rId492" Type="http://schemas.openxmlformats.org/officeDocument/2006/relationships/customXml" Target="../ink/ink269.xml"/><Relationship Id="rId797" Type="http://schemas.openxmlformats.org/officeDocument/2006/relationships/image" Target="../media/image422.png"/><Relationship Id="rId145" Type="http://schemas.openxmlformats.org/officeDocument/2006/relationships/image" Target="../media/image96.png"/><Relationship Id="rId352" Type="http://schemas.openxmlformats.org/officeDocument/2006/relationships/customXml" Target="../ink/ink199.xml"/><Relationship Id="rId1287" Type="http://schemas.openxmlformats.org/officeDocument/2006/relationships/image" Target="../media/image667.png"/><Relationship Id="rId212" Type="http://schemas.openxmlformats.org/officeDocument/2006/relationships/customXml" Target="../ink/ink129.xml"/><Relationship Id="rId657" Type="http://schemas.openxmlformats.org/officeDocument/2006/relationships/image" Target="../media/image352.png"/><Relationship Id="rId864" Type="http://schemas.openxmlformats.org/officeDocument/2006/relationships/customXml" Target="../ink/ink455.xml"/><Relationship Id="rId1494" Type="http://schemas.openxmlformats.org/officeDocument/2006/relationships/customXml" Target="../ink/ink770.xml"/><Relationship Id="rId517" Type="http://schemas.openxmlformats.org/officeDocument/2006/relationships/image" Target="../media/image282.png"/><Relationship Id="rId724" Type="http://schemas.openxmlformats.org/officeDocument/2006/relationships/customXml" Target="../ink/ink385.xml"/><Relationship Id="rId931" Type="http://schemas.openxmlformats.org/officeDocument/2006/relationships/image" Target="../media/image489.png"/><Relationship Id="rId1147" Type="http://schemas.openxmlformats.org/officeDocument/2006/relationships/image" Target="../media/image597.png"/><Relationship Id="rId1354" Type="http://schemas.openxmlformats.org/officeDocument/2006/relationships/customXml" Target="../ink/ink700.xml"/><Relationship Id="rId1561" Type="http://schemas.openxmlformats.org/officeDocument/2006/relationships/image" Target="../media/image804.png"/><Relationship Id="rId60" Type="http://schemas.openxmlformats.org/officeDocument/2006/relationships/image" Target="../media/image54.png"/><Relationship Id="rId1007" Type="http://schemas.openxmlformats.org/officeDocument/2006/relationships/image" Target="../media/image527.png"/><Relationship Id="rId1214" Type="http://schemas.openxmlformats.org/officeDocument/2006/relationships/customXml" Target="../ink/ink630.xml"/><Relationship Id="rId1421" Type="http://schemas.openxmlformats.org/officeDocument/2006/relationships/image" Target="../media/image734.png"/><Relationship Id="rId1519" Type="http://schemas.openxmlformats.org/officeDocument/2006/relationships/image" Target="../media/image783.png"/><Relationship Id="rId18" Type="http://schemas.openxmlformats.org/officeDocument/2006/relationships/image" Target="../media/image24.png"/><Relationship Id="rId167" Type="http://schemas.openxmlformats.org/officeDocument/2006/relationships/image" Target="../media/image107.png"/><Relationship Id="rId374" Type="http://schemas.openxmlformats.org/officeDocument/2006/relationships/customXml" Target="../ink/ink210.xml"/><Relationship Id="rId581" Type="http://schemas.openxmlformats.org/officeDocument/2006/relationships/image" Target="../media/image314.png"/><Relationship Id="rId234" Type="http://schemas.openxmlformats.org/officeDocument/2006/relationships/customXml" Target="../ink/ink140.xml"/><Relationship Id="rId679" Type="http://schemas.openxmlformats.org/officeDocument/2006/relationships/image" Target="../media/image363.png"/><Relationship Id="rId886" Type="http://schemas.openxmlformats.org/officeDocument/2006/relationships/customXml" Target="../ink/ink466.xml"/><Relationship Id="rId2" Type="http://schemas.openxmlformats.org/officeDocument/2006/relationships/notesSlide" Target="../notesSlides/notesSlide2.xml"/><Relationship Id="rId441" Type="http://schemas.openxmlformats.org/officeDocument/2006/relationships/image" Target="../media/image244.png"/><Relationship Id="rId539" Type="http://schemas.openxmlformats.org/officeDocument/2006/relationships/image" Target="../media/image293.png"/><Relationship Id="rId746" Type="http://schemas.openxmlformats.org/officeDocument/2006/relationships/customXml" Target="../ink/ink396.xml"/><Relationship Id="rId1071" Type="http://schemas.openxmlformats.org/officeDocument/2006/relationships/image" Target="../media/image559.png"/><Relationship Id="rId1169" Type="http://schemas.openxmlformats.org/officeDocument/2006/relationships/image" Target="../media/image608.png"/><Relationship Id="rId1376" Type="http://schemas.openxmlformats.org/officeDocument/2006/relationships/customXml" Target="../ink/ink711.xml"/><Relationship Id="rId301" Type="http://schemas.openxmlformats.org/officeDocument/2006/relationships/image" Target="../media/image174.png"/><Relationship Id="rId953" Type="http://schemas.openxmlformats.org/officeDocument/2006/relationships/image" Target="../media/image500.png"/><Relationship Id="rId1029" Type="http://schemas.openxmlformats.org/officeDocument/2006/relationships/image" Target="../media/image538.png"/><Relationship Id="rId1236" Type="http://schemas.openxmlformats.org/officeDocument/2006/relationships/customXml" Target="../ink/ink641.xml"/><Relationship Id="rId82" Type="http://schemas.openxmlformats.org/officeDocument/2006/relationships/customXml" Target="../ink/ink64.xml"/><Relationship Id="rId606" Type="http://schemas.openxmlformats.org/officeDocument/2006/relationships/customXml" Target="../ink/ink326.xml"/><Relationship Id="rId813" Type="http://schemas.openxmlformats.org/officeDocument/2006/relationships/image" Target="../media/image430.png"/><Relationship Id="rId1443" Type="http://schemas.openxmlformats.org/officeDocument/2006/relationships/image" Target="../media/image745.png"/><Relationship Id="rId1303" Type="http://schemas.openxmlformats.org/officeDocument/2006/relationships/image" Target="../media/image675.png"/><Relationship Id="rId1510" Type="http://schemas.openxmlformats.org/officeDocument/2006/relationships/customXml" Target="../ink/ink778.xml"/><Relationship Id="rId189" Type="http://schemas.openxmlformats.org/officeDocument/2006/relationships/image" Target="../media/image118.png"/><Relationship Id="rId396" Type="http://schemas.openxmlformats.org/officeDocument/2006/relationships/customXml" Target="../ink/ink221.xml"/><Relationship Id="rId256" Type="http://schemas.openxmlformats.org/officeDocument/2006/relationships/customXml" Target="../ink/ink151.xml"/><Relationship Id="rId463" Type="http://schemas.openxmlformats.org/officeDocument/2006/relationships/image" Target="../media/image255.png"/><Relationship Id="rId670" Type="http://schemas.openxmlformats.org/officeDocument/2006/relationships/customXml" Target="../ink/ink358.xml"/><Relationship Id="rId1093" Type="http://schemas.openxmlformats.org/officeDocument/2006/relationships/image" Target="../media/image570.png"/><Relationship Id="rId116" Type="http://schemas.openxmlformats.org/officeDocument/2006/relationships/customXml" Target="../ink/ink81.xml"/><Relationship Id="rId323" Type="http://schemas.openxmlformats.org/officeDocument/2006/relationships/image" Target="../media/image185.png"/><Relationship Id="rId530" Type="http://schemas.openxmlformats.org/officeDocument/2006/relationships/customXml" Target="../ink/ink288.xml"/><Relationship Id="rId768" Type="http://schemas.openxmlformats.org/officeDocument/2006/relationships/customXml" Target="../ink/ink407.xml"/><Relationship Id="rId975" Type="http://schemas.openxmlformats.org/officeDocument/2006/relationships/image" Target="../media/image511.png"/><Relationship Id="rId1160" Type="http://schemas.openxmlformats.org/officeDocument/2006/relationships/customXml" Target="../ink/ink603.xml"/><Relationship Id="rId1398" Type="http://schemas.openxmlformats.org/officeDocument/2006/relationships/customXml" Target="../ink/ink722.xml"/><Relationship Id="rId628" Type="http://schemas.openxmlformats.org/officeDocument/2006/relationships/customXml" Target="../ink/ink337.xml"/><Relationship Id="rId835" Type="http://schemas.openxmlformats.org/officeDocument/2006/relationships/image" Target="../media/image441.png"/><Relationship Id="rId1258" Type="http://schemas.openxmlformats.org/officeDocument/2006/relationships/customXml" Target="../ink/ink652.xml"/><Relationship Id="rId1465" Type="http://schemas.openxmlformats.org/officeDocument/2006/relationships/image" Target="../media/image756.png"/><Relationship Id="rId1020" Type="http://schemas.openxmlformats.org/officeDocument/2006/relationships/customXml" Target="../ink/ink533.xml"/><Relationship Id="rId1118" Type="http://schemas.openxmlformats.org/officeDocument/2006/relationships/customXml" Target="../ink/ink582.xml"/><Relationship Id="rId1325" Type="http://schemas.openxmlformats.org/officeDocument/2006/relationships/image" Target="../media/image686.png"/><Relationship Id="rId1532" Type="http://schemas.openxmlformats.org/officeDocument/2006/relationships/customXml" Target="../ink/ink789.xml"/><Relationship Id="rId902" Type="http://schemas.openxmlformats.org/officeDocument/2006/relationships/customXml" Target="../ink/ink474.xml"/><Relationship Id="rId31" Type="http://schemas.openxmlformats.org/officeDocument/2006/relationships/customXml" Target="../ink/ink38.xml"/><Relationship Id="rId180" Type="http://schemas.openxmlformats.org/officeDocument/2006/relationships/customXml" Target="../ink/ink113.xml"/><Relationship Id="rId278" Type="http://schemas.openxmlformats.org/officeDocument/2006/relationships/customXml" Target="../ink/ink162.xml"/><Relationship Id="rId485" Type="http://schemas.openxmlformats.org/officeDocument/2006/relationships/image" Target="../media/image266.png"/><Relationship Id="rId692" Type="http://schemas.openxmlformats.org/officeDocument/2006/relationships/customXml" Target="../ink/ink369.xml"/><Relationship Id="rId138" Type="http://schemas.openxmlformats.org/officeDocument/2006/relationships/customXml" Target="../ink/ink92.xml"/><Relationship Id="rId345" Type="http://schemas.openxmlformats.org/officeDocument/2006/relationships/image" Target="../media/image196.png"/><Relationship Id="rId552" Type="http://schemas.openxmlformats.org/officeDocument/2006/relationships/customXml" Target="../ink/ink299.xml"/><Relationship Id="rId997" Type="http://schemas.openxmlformats.org/officeDocument/2006/relationships/image" Target="../media/image522.png"/><Relationship Id="rId1182" Type="http://schemas.openxmlformats.org/officeDocument/2006/relationships/customXml" Target="../ink/ink614.xml"/><Relationship Id="rId205" Type="http://schemas.openxmlformats.org/officeDocument/2006/relationships/image" Target="../media/image126.png"/><Relationship Id="rId412" Type="http://schemas.openxmlformats.org/officeDocument/2006/relationships/customXml" Target="../ink/ink229.xml"/><Relationship Id="rId857" Type="http://schemas.openxmlformats.org/officeDocument/2006/relationships/image" Target="../media/image452.png"/><Relationship Id="rId1042" Type="http://schemas.openxmlformats.org/officeDocument/2006/relationships/customXml" Target="../ink/ink544.xml"/><Relationship Id="rId1487" Type="http://schemas.openxmlformats.org/officeDocument/2006/relationships/image" Target="../media/image767.png"/><Relationship Id="rId717" Type="http://schemas.openxmlformats.org/officeDocument/2006/relationships/image" Target="../media/image382.png"/><Relationship Id="rId924" Type="http://schemas.openxmlformats.org/officeDocument/2006/relationships/customXml" Target="../ink/ink485.xml"/><Relationship Id="rId1347" Type="http://schemas.openxmlformats.org/officeDocument/2006/relationships/image" Target="../media/image697.png"/><Relationship Id="rId1554" Type="http://schemas.openxmlformats.org/officeDocument/2006/relationships/customXml" Target="../ink/ink800.xml"/><Relationship Id="rId53" Type="http://schemas.openxmlformats.org/officeDocument/2006/relationships/customXml" Target="../ink/ink49.xml"/><Relationship Id="rId1207" Type="http://schemas.openxmlformats.org/officeDocument/2006/relationships/image" Target="../media/image627.png"/><Relationship Id="rId1414" Type="http://schemas.openxmlformats.org/officeDocument/2006/relationships/customXml" Target="../ink/ink730.xml"/><Relationship Id="rId367" Type="http://schemas.openxmlformats.org/officeDocument/2006/relationships/image" Target="../media/image207.png"/><Relationship Id="rId574" Type="http://schemas.openxmlformats.org/officeDocument/2006/relationships/customXml" Target="../ink/ink310.xml"/><Relationship Id="rId227" Type="http://schemas.openxmlformats.org/officeDocument/2006/relationships/image" Target="../media/image137.png"/><Relationship Id="rId781" Type="http://schemas.openxmlformats.org/officeDocument/2006/relationships/image" Target="../media/image414.png"/><Relationship Id="rId879" Type="http://schemas.openxmlformats.org/officeDocument/2006/relationships/image" Target="../media/image463.png"/><Relationship Id="rId434" Type="http://schemas.openxmlformats.org/officeDocument/2006/relationships/customXml" Target="../ink/ink240.xml"/><Relationship Id="rId641" Type="http://schemas.openxmlformats.org/officeDocument/2006/relationships/image" Target="../media/image344.png"/><Relationship Id="rId739" Type="http://schemas.openxmlformats.org/officeDocument/2006/relationships/image" Target="../media/image393.png"/><Relationship Id="rId1064" Type="http://schemas.openxmlformats.org/officeDocument/2006/relationships/customXml" Target="../ink/ink555.xml"/><Relationship Id="rId1271" Type="http://schemas.openxmlformats.org/officeDocument/2006/relationships/image" Target="../media/image659.png"/><Relationship Id="rId1369" Type="http://schemas.openxmlformats.org/officeDocument/2006/relationships/image" Target="../media/image708.png"/><Relationship Id="rId501" Type="http://schemas.openxmlformats.org/officeDocument/2006/relationships/image" Target="../media/image274.png"/><Relationship Id="rId946" Type="http://schemas.openxmlformats.org/officeDocument/2006/relationships/customXml" Target="../ink/ink496.xml"/><Relationship Id="rId1131" Type="http://schemas.openxmlformats.org/officeDocument/2006/relationships/image" Target="../media/image589.png"/><Relationship Id="rId1229" Type="http://schemas.openxmlformats.org/officeDocument/2006/relationships/image" Target="../media/image638.png"/><Relationship Id="rId75" Type="http://schemas.openxmlformats.org/officeDocument/2006/relationships/customXml" Target="../ink/ink60.xml"/><Relationship Id="rId806" Type="http://schemas.openxmlformats.org/officeDocument/2006/relationships/customXml" Target="../ink/ink426.xml"/><Relationship Id="rId1436" Type="http://schemas.openxmlformats.org/officeDocument/2006/relationships/customXml" Target="../ink/ink741.xml"/><Relationship Id="rId1503" Type="http://schemas.openxmlformats.org/officeDocument/2006/relationships/image" Target="../media/image775.png"/><Relationship Id="rId291" Type="http://schemas.openxmlformats.org/officeDocument/2006/relationships/image" Target="../media/image169.png"/><Relationship Id="rId151" Type="http://schemas.openxmlformats.org/officeDocument/2006/relationships/image" Target="../media/image99.png"/><Relationship Id="rId389" Type="http://schemas.openxmlformats.org/officeDocument/2006/relationships/image" Target="../media/image218.png"/><Relationship Id="rId596" Type="http://schemas.openxmlformats.org/officeDocument/2006/relationships/customXml" Target="../ink/ink321.xml"/><Relationship Id="rId249" Type="http://schemas.openxmlformats.org/officeDocument/2006/relationships/image" Target="../media/image148.png"/><Relationship Id="rId456" Type="http://schemas.openxmlformats.org/officeDocument/2006/relationships/customXml" Target="../ink/ink251.xml"/><Relationship Id="rId663" Type="http://schemas.openxmlformats.org/officeDocument/2006/relationships/image" Target="../media/image355.png"/><Relationship Id="rId870" Type="http://schemas.openxmlformats.org/officeDocument/2006/relationships/customXml" Target="../ink/ink458.xml"/><Relationship Id="rId1086" Type="http://schemas.openxmlformats.org/officeDocument/2006/relationships/customXml" Target="../ink/ink566.xml"/><Relationship Id="rId1293" Type="http://schemas.openxmlformats.org/officeDocument/2006/relationships/image" Target="../media/image670.png"/><Relationship Id="rId109" Type="http://schemas.openxmlformats.org/officeDocument/2006/relationships/image" Target="../media/image78.png"/><Relationship Id="rId316" Type="http://schemas.openxmlformats.org/officeDocument/2006/relationships/customXml" Target="../ink/ink181.xml"/><Relationship Id="rId523" Type="http://schemas.openxmlformats.org/officeDocument/2006/relationships/image" Target="../media/image285.png"/><Relationship Id="rId968" Type="http://schemas.openxmlformats.org/officeDocument/2006/relationships/customXml" Target="../ink/ink507.xml"/><Relationship Id="rId1153" Type="http://schemas.openxmlformats.org/officeDocument/2006/relationships/image" Target="../media/image600.png"/><Relationship Id="rId97" Type="http://schemas.openxmlformats.org/officeDocument/2006/relationships/image" Target="../media/image72.png"/><Relationship Id="rId730" Type="http://schemas.openxmlformats.org/officeDocument/2006/relationships/customXml" Target="../ink/ink388.xml"/><Relationship Id="rId828" Type="http://schemas.openxmlformats.org/officeDocument/2006/relationships/customXml" Target="../ink/ink437.xml"/><Relationship Id="rId1013" Type="http://schemas.openxmlformats.org/officeDocument/2006/relationships/image" Target="../media/image530.png"/><Relationship Id="rId1360" Type="http://schemas.openxmlformats.org/officeDocument/2006/relationships/customXml" Target="../ink/ink703.xml"/><Relationship Id="rId1458" Type="http://schemas.openxmlformats.org/officeDocument/2006/relationships/customXml" Target="../ink/ink752.xml"/><Relationship Id="rId1220" Type="http://schemas.openxmlformats.org/officeDocument/2006/relationships/customXml" Target="../ink/ink633.xml"/><Relationship Id="rId1318" Type="http://schemas.openxmlformats.org/officeDocument/2006/relationships/customXml" Target="../ink/ink682.xml"/><Relationship Id="rId1525" Type="http://schemas.openxmlformats.org/officeDocument/2006/relationships/image" Target="../media/image786.png"/><Relationship Id="rId24" Type="http://schemas.openxmlformats.org/officeDocument/2006/relationships/image" Target="../media/image27.png"/><Relationship Id="rId173" Type="http://schemas.openxmlformats.org/officeDocument/2006/relationships/image" Target="../media/image110.png"/><Relationship Id="rId380" Type="http://schemas.openxmlformats.org/officeDocument/2006/relationships/customXml" Target="../ink/ink213.xml"/><Relationship Id="rId240" Type="http://schemas.openxmlformats.org/officeDocument/2006/relationships/customXml" Target="../ink/ink143.xml"/><Relationship Id="rId478" Type="http://schemas.openxmlformats.org/officeDocument/2006/relationships/customXml" Target="../ink/ink262.xml"/><Relationship Id="rId685" Type="http://schemas.openxmlformats.org/officeDocument/2006/relationships/image" Target="../media/image366.png"/><Relationship Id="rId892" Type="http://schemas.openxmlformats.org/officeDocument/2006/relationships/customXml" Target="../ink/ink469.xml"/><Relationship Id="rId100" Type="http://schemas.openxmlformats.org/officeDocument/2006/relationships/customXml" Target="../ink/ink73.xml"/><Relationship Id="rId338" Type="http://schemas.openxmlformats.org/officeDocument/2006/relationships/customXml" Target="../ink/ink192.xml"/><Relationship Id="rId545" Type="http://schemas.openxmlformats.org/officeDocument/2006/relationships/image" Target="../media/image296.png"/><Relationship Id="rId752" Type="http://schemas.openxmlformats.org/officeDocument/2006/relationships/customXml" Target="../ink/ink399.xml"/><Relationship Id="rId1175" Type="http://schemas.openxmlformats.org/officeDocument/2006/relationships/image" Target="../media/image611.png"/><Relationship Id="rId1382" Type="http://schemas.openxmlformats.org/officeDocument/2006/relationships/customXml" Target="../ink/ink714.xml"/><Relationship Id="rId405" Type="http://schemas.openxmlformats.org/officeDocument/2006/relationships/image" Target="../media/image226.png"/><Relationship Id="rId612" Type="http://schemas.openxmlformats.org/officeDocument/2006/relationships/customXml" Target="../ink/ink329.xml"/><Relationship Id="rId1035" Type="http://schemas.openxmlformats.org/officeDocument/2006/relationships/image" Target="../media/image541.png"/><Relationship Id="rId1242" Type="http://schemas.openxmlformats.org/officeDocument/2006/relationships/customXml" Target="../ink/ink644.xml"/><Relationship Id="rId917" Type="http://schemas.openxmlformats.org/officeDocument/2006/relationships/image" Target="../media/image482.png"/><Relationship Id="rId1102" Type="http://schemas.openxmlformats.org/officeDocument/2006/relationships/customXml" Target="../ink/ink574.xml"/><Relationship Id="rId1547" Type="http://schemas.openxmlformats.org/officeDocument/2006/relationships/image" Target="../media/image797.png"/><Relationship Id="rId46" Type="http://schemas.openxmlformats.org/officeDocument/2006/relationships/image" Target="../media/image47.png"/><Relationship Id="rId1407" Type="http://schemas.openxmlformats.org/officeDocument/2006/relationships/image" Target="../media/image727.png"/><Relationship Id="rId195" Type="http://schemas.openxmlformats.org/officeDocument/2006/relationships/image" Target="../media/image121.png"/><Relationship Id="rId262" Type="http://schemas.openxmlformats.org/officeDocument/2006/relationships/customXml" Target="../ink/ink154.xml"/><Relationship Id="rId567" Type="http://schemas.openxmlformats.org/officeDocument/2006/relationships/image" Target="../media/image307.png"/><Relationship Id="rId1197" Type="http://schemas.openxmlformats.org/officeDocument/2006/relationships/image" Target="../media/image622.png"/><Relationship Id="rId122" Type="http://schemas.openxmlformats.org/officeDocument/2006/relationships/customXml" Target="../ink/ink84.xml"/><Relationship Id="rId774" Type="http://schemas.openxmlformats.org/officeDocument/2006/relationships/customXml" Target="../ink/ink410.xml"/><Relationship Id="rId981" Type="http://schemas.openxmlformats.org/officeDocument/2006/relationships/image" Target="../media/image514.png"/><Relationship Id="rId1057" Type="http://schemas.openxmlformats.org/officeDocument/2006/relationships/image" Target="../media/image552.png"/><Relationship Id="rId427" Type="http://schemas.openxmlformats.org/officeDocument/2006/relationships/image" Target="../media/image237.png"/><Relationship Id="rId634" Type="http://schemas.openxmlformats.org/officeDocument/2006/relationships/customXml" Target="../ink/ink340.xml"/><Relationship Id="rId841" Type="http://schemas.openxmlformats.org/officeDocument/2006/relationships/image" Target="../media/image444.png"/><Relationship Id="rId1264" Type="http://schemas.openxmlformats.org/officeDocument/2006/relationships/customXml" Target="../ink/ink655.xml"/><Relationship Id="rId1471" Type="http://schemas.openxmlformats.org/officeDocument/2006/relationships/image" Target="../media/image759.png"/><Relationship Id="rId1569" Type="http://schemas.openxmlformats.org/officeDocument/2006/relationships/image" Target="../media/image808.png"/><Relationship Id="rId701" Type="http://schemas.openxmlformats.org/officeDocument/2006/relationships/image" Target="../media/image374.png"/><Relationship Id="rId939" Type="http://schemas.openxmlformats.org/officeDocument/2006/relationships/image" Target="../media/image493.png"/><Relationship Id="rId1124" Type="http://schemas.openxmlformats.org/officeDocument/2006/relationships/customXml" Target="../ink/ink585.xml"/><Relationship Id="rId1331" Type="http://schemas.openxmlformats.org/officeDocument/2006/relationships/image" Target="../media/image689.png"/><Relationship Id="rId68" Type="http://schemas.openxmlformats.org/officeDocument/2006/relationships/image" Target="../media/image58.png"/><Relationship Id="rId1429" Type="http://schemas.openxmlformats.org/officeDocument/2006/relationships/image" Target="../media/image738.png"/><Relationship Id="rId284" Type="http://schemas.openxmlformats.org/officeDocument/2006/relationships/customXml" Target="../ink/ink165.xml"/><Relationship Id="rId491" Type="http://schemas.openxmlformats.org/officeDocument/2006/relationships/image" Target="../media/image269.png"/><Relationship Id="rId144" Type="http://schemas.openxmlformats.org/officeDocument/2006/relationships/customXml" Target="../ink/ink95.xml"/><Relationship Id="rId589" Type="http://schemas.openxmlformats.org/officeDocument/2006/relationships/image" Target="../media/image318.png"/><Relationship Id="rId796" Type="http://schemas.openxmlformats.org/officeDocument/2006/relationships/customXml" Target="../ink/ink421.xml"/><Relationship Id="rId351" Type="http://schemas.openxmlformats.org/officeDocument/2006/relationships/image" Target="../media/image199.png"/><Relationship Id="rId449" Type="http://schemas.openxmlformats.org/officeDocument/2006/relationships/image" Target="../media/image248.png"/><Relationship Id="rId656" Type="http://schemas.openxmlformats.org/officeDocument/2006/relationships/customXml" Target="../ink/ink351.xml"/><Relationship Id="rId863" Type="http://schemas.openxmlformats.org/officeDocument/2006/relationships/image" Target="../media/image455.png"/><Relationship Id="rId1079" Type="http://schemas.openxmlformats.org/officeDocument/2006/relationships/image" Target="../media/image563.png"/><Relationship Id="rId1286" Type="http://schemas.openxmlformats.org/officeDocument/2006/relationships/customXml" Target="../ink/ink666.xml"/><Relationship Id="rId1493" Type="http://schemas.openxmlformats.org/officeDocument/2006/relationships/image" Target="../media/image770.png"/><Relationship Id="rId211" Type="http://schemas.openxmlformats.org/officeDocument/2006/relationships/image" Target="../media/image129.png"/><Relationship Id="rId309" Type="http://schemas.openxmlformats.org/officeDocument/2006/relationships/image" Target="../media/image178.png"/><Relationship Id="rId516" Type="http://schemas.openxmlformats.org/officeDocument/2006/relationships/customXml" Target="../ink/ink281.xml"/><Relationship Id="rId1146" Type="http://schemas.openxmlformats.org/officeDocument/2006/relationships/customXml" Target="../ink/ink596.xml"/><Relationship Id="rId723" Type="http://schemas.openxmlformats.org/officeDocument/2006/relationships/image" Target="../media/image385.png"/><Relationship Id="rId930" Type="http://schemas.openxmlformats.org/officeDocument/2006/relationships/customXml" Target="../ink/ink488.xml"/><Relationship Id="rId1006" Type="http://schemas.openxmlformats.org/officeDocument/2006/relationships/customXml" Target="../ink/ink526.xml"/><Relationship Id="rId1353" Type="http://schemas.openxmlformats.org/officeDocument/2006/relationships/image" Target="../media/image700.png"/><Relationship Id="rId1560" Type="http://schemas.openxmlformats.org/officeDocument/2006/relationships/customXml" Target="../ink/ink803.xml"/><Relationship Id="rId1213" Type="http://schemas.openxmlformats.org/officeDocument/2006/relationships/image" Target="../media/image630.png"/><Relationship Id="rId1420" Type="http://schemas.openxmlformats.org/officeDocument/2006/relationships/customXml" Target="../ink/ink733.xml"/><Relationship Id="rId1518" Type="http://schemas.openxmlformats.org/officeDocument/2006/relationships/customXml" Target="../ink/ink782.xml"/><Relationship Id="rId17" Type="http://schemas.openxmlformats.org/officeDocument/2006/relationships/customXml" Target="../ink/ink31.xml"/><Relationship Id="rId166" Type="http://schemas.openxmlformats.org/officeDocument/2006/relationships/customXml" Target="../ink/ink106.xml"/><Relationship Id="rId373" Type="http://schemas.openxmlformats.org/officeDocument/2006/relationships/image" Target="../media/image210.png"/><Relationship Id="rId580" Type="http://schemas.openxmlformats.org/officeDocument/2006/relationships/customXml" Target="../ink/ink313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0.png"/><Relationship Id="rId440" Type="http://schemas.openxmlformats.org/officeDocument/2006/relationships/customXml" Target="../ink/ink243.xml"/><Relationship Id="rId678" Type="http://schemas.openxmlformats.org/officeDocument/2006/relationships/customXml" Target="../ink/ink362.xml"/><Relationship Id="rId885" Type="http://schemas.openxmlformats.org/officeDocument/2006/relationships/image" Target="../media/image466.png"/><Relationship Id="rId1070" Type="http://schemas.openxmlformats.org/officeDocument/2006/relationships/customXml" Target="../ink/ink558.xml"/><Relationship Id="rId300" Type="http://schemas.openxmlformats.org/officeDocument/2006/relationships/customXml" Target="../ink/ink173.xml"/><Relationship Id="rId538" Type="http://schemas.openxmlformats.org/officeDocument/2006/relationships/customXml" Target="../ink/ink292.xml"/><Relationship Id="rId745" Type="http://schemas.openxmlformats.org/officeDocument/2006/relationships/image" Target="../media/image396.png"/><Relationship Id="rId952" Type="http://schemas.openxmlformats.org/officeDocument/2006/relationships/customXml" Target="../ink/ink499.xml"/><Relationship Id="rId1168" Type="http://schemas.openxmlformats.org/officeDocument/2006/relationships/customXml" Target="../ink/ink607.xml"/><Relationship Id="rId1375" Type="http://schemas.openxmlformats.org/officeDocument/2006/relationships/image" Target="../media/image711.png"/><Relationship Id="rId81" Type="http://schemas.openxmlformats.org/officeDocument/2006/relationships/customXml" Target="../ink/ink63.xml"/><Relationship Id="rId605" Type="http://schemas.openxmlformats.org/officeDocument/2006/relationships/image" Target="../media/image326.png"/><Relationship Id="rId812" Type="http://schemas.openxmlformats.org/officeDocument/2006/relationships/customXml" Target="../ink/ink429.xml"/><Relationship Id="rId1028" Type="http://schemas.openxmlformats.org/officeDocument/2006/relationships/customXml" Target="../ink/ink537.xml"/><Relationship Id="rId1235" Type="http://schemas.openxmlformats.org/officeDocument/2006/relationships/image" Target="../media/image641.png"/><Relationship Id="rId1442" Type="http://schemas.openxmlformats.org/officeDocument/2006/relationships/customXml" Target="../ink/ink744.xml"/><Relationship Id="rId1302" Type="http://schemas.openxmlformats.org/officeDocument/2006/relationships/customXml" Target="../ink/ink674.xml"/><Relationship Id="rId39" Type="http://schemas.openxmlformats.org/officeDocument/2006/relationships/customXml" Target="../ink/ink42.xml"/><Relationship Id="rId188" Type="http://schemas.openxmlformats.org/officeDocument/2006/relationships/customXml" Target="../ink/ink117.xml"/><Relationship Id="rId395" Type="http://schemas.openxmlformats.org/officeDocument/2006/relationships/image" Target="../media/image221.png"/><Relationship Id="rId255" Type="http://schemas.openxmlformats.org/officeDocument/2006/relationships/image" Target="../media/image151.png"/><Relationship Id="rId462" Type="http://schemas.openxmlformats.org/officeDocument/2006/relationships/customXml" Target="../ink/ink254.xml"/><Relationship Id="rId1092" Type="http://schemas.openxmlformats.org/officeDocument/2006/relationships/customXml" Target="../ink/ink569.xml"/><Relationship Id="rId1397" Type="http://schemas.openxmlformats.org/officeDocument/2006/relationships/image" Target="../media/image722.png"/><Relationship Id="rId115" Type="http://schemas.openxmlformats.org/officeDocument/2006/relationships/image" Target="../media/image81.png"/><Relationship Id="rId322" Type="http://schemas.openxmlformats.org/officeDocument/2006/relationships/customXml" Target="../ink/ink184.xml"/><Relationship Id="rId767" Type="http://schemas.openxmlformats.org/officeDocument/2006/relationships/image" Target="../media/image407.png"/><Relationship Id="rId974" Type="http://schemas.openxmlformats.org/officeDocument/2006/relationships/customXml" Target="../ink/ink510.xml"/><Relationship Id="rId627" Type="http://schemas.openxmlformats.org/officeDocument/2006/relationships/image" Target="../media/image337.png"/><Relationship Id="rId834" Type="http://schemas.openxmlformats.org/officeDocument/2006/relationships/customXml" Target="../ink/ink440.xml"/><Relationship Id="rId1257" Type="http://schemas.openxmlformats.org/officeDocument/2006/relationships/image" Target="../media/image652.png"/><Relationship Id="rId1464" Type="http://schemas.openxmlformats.org/officeDocument/2006/relationships/customXml" Target="../ink/ink755.xml"/><Relationship Id="rId901" Type="http://schemas.openxmlformats.org/officeDocument/2006/relationships/image" Target="../media/image474.png"/><Relationship Id="rId1117" Type="http://schemas.openxmlformats.org/officeDocument/2006/relationships/image" Target="../media/image582.png"/><Relationship Id="rId1324" Type="http://schemas.openxmlformats.org/officeDocument/2006/relationships/customXml" Target="../ink/ink685.xml"/><Relationship Id="rId1531" Type="http://schemas.openxmlformats.org/officeDocument/2006/relationships/image" Target="../media/image789.png"/><Relationship Id="rId30" Type="http://schemas.openxmlformats.org/officeDocument/2006/relationships/image" Target="../media/image39.png"/><Relationship Id="rId277" Type="http://schemas.openxmlformats.org/officeDocument/2006/relationships/image" Target="../media/image162.png"/><Relationship Id="rId484" Type="http://schemas.openxmlformats.org/officeDocument/2006/relationships/customXml" Target="../ink/ink265.xml"/><Relationship Id="rId137" Type="http://schemas.openxmlformats.org/officeDocument/2006/relationships/image" Target="../media/image92.png"/><Relationship Id="rId344" Type="http://schemas.openxmlformats.org/officeDocument/2006/relationships/customXml" Target="../ink/ink195.xml"/><Relationship Id="rId691" Type="http://schemas.openxmlformats.org/officeDocument/2006/relationships/image" Target="../media/image369.png"/><Relationship Id="rId789" Type="http://schemas.openxmlformats.org/officeDocument/2006/relationships/image" Target="../media/image418.png"/><Relationship Id="rId996" Type="http://schemas.openxmlformats.org/officeDocument/2006/relationships/customXml" Target="../ink/ink521.xml"/><Relationship Id="rId551" Type="http://schemas.openxmlformats.org/officeDocument/2006/relationships/image" Target="../media/image299.png"/><Relationship Id="rId649" Type="http://schemas.openxmlformats.org/officeDocument/2006/relationships/image" Target="../media/image348.png"/><Relationship Id="rId856" Type="http://schemas.openxmlformats.org/officeDocument/2006/relationships/customXml" Target="../ink/ink451.xml"/><Relationship Id="rId1181" Type="http://schemas.openxmlformats.org/officeDocument/2006/relationships/image" Target="../media/image614.png"/><Relationship Id="rId1279" Type="http://schemas.openxmlformats.org/officeDocument/2006/relationships/image" Target="../media/image663.png"/><Relationship Id="rId1486" Type="http://schemas.openxmlformats.org/officeDocument/2006/relationships/customXml" Target="../ink/ink766.xml"/><Relationship Id="rId204" Type="http://schemas.openxmlformats.org/officeDocument/2006/relationships/customXml" Target="../ink/ink125.xml"/><Relationship Id="rId411" Type="http://schemas.openxmlformats.org/officeDocument/2006/relationships/image" Target="../media/image229.png"/><Relationship Id="rId509" Type="http://schemas.openxmlformats.org/officeDocument/2006/relationships/image" Target="../media/image278.png"/><Relationship Id="rId1041" Type="http://schemas.openxmlformats.org/officeDocument/2006/relationships/image" Target="../media/image544.png"/><Relationship Id="rId1139" Type="http://schemas.openxmlformats.org/officeDocument/2006/relationships/image" Target="../media/image593.png"/><Relationship Id="rId1346" Type="http://schemas.openxmlformats.org/officeDocument/2006/relationships/customXml" Target="../ink/ink696.xml"/><Relationship Id="rId716" Type="http://schemas.openxmlformats.org/officeDocument/2006/relationships/customXml" Target="../ink/ink381.xml"/><Relationship Id="rId923" Type="http://schemas.openxmlformats.org/officeDocument/2006/relationships/image" Target="../media/image485.png"/><Relationship Id="rId1553" Type="http://schemas.openxmlformats.org/officeDocument/2006/relationships/image" Target="../media/image800.png"/><Relationship Id="rId52" Type="http://schemas.openxmlformats.org/officeDocument/2006/relationships/image" Target="../media/image50.png"/><Relationship Id="rId1206" Type="http://schemas.openxmlformats.org/officeDocument/2006/relationships/customXml" Target="../ink/ink626.xml"/><Relationship Id="rId1413" Type="http://schemas.openxmlformats.org/officeDocument/2006/relationships/image" Target="../media/image730.png"/><Relationship Id="rId299" Type="http://schemas.openxmlformats.org/officeDocument/2006/relationships/image" Target="../media/image173.png"/><Relationship Id="rId159" Type="http://schemas.openxmlformats.org/officeDocument/2006/relationships/image" Target="../media/image103.png"/><Relationship Id="rId366" Type="http://schemas.openxmlformats.org/officeDocument/2006/relationships/customXml" Target="../ink/ink206.xml"/><Relationship Id="rId573" Type="http://schemas.openxmlformats.org/officeDocument/2006/relationships/image" Target="../media/image310.png"/><Relationship Id="rId780" Type="http://schemas.openxmlformats.org/officeDocument/2006/relationships/customXml" Target="../ink/ink413.xml"/><Relationship Id="rId226" Type="http://schemas.openxmlformats.org/officeDocument/2006/relationships/customXml" Target="../ink/ink136.xml"/><Relationship Id="rId433" Type="http://schemas.openxmlformats.org/officeDocument/2006/relationships/image" Target="../media/image240.png"/><Relationship Id="rId878" Type="http://schemas.openxmlformats.org/officeDocument/2006/relationships/customXml" Target="../ink/ink462.xml"/><Relationship Id="rId1063" Type="http://schemas.openxmlformats.org/officeDocument/2006/relationships/image" Target="../media/image555.png"/><Relationship Id="rId1270" Type="http://schemas.openxmlformats.org/officeDocument/2006/relationships/customXml" Target="../ink/ink658.xml"/><Relationship Id="rId640" Type="http://schemas.openxmlformats.org/officeDocument/2006/relationships/customXml" Target="../ink/ink343.xml"/><Relationship Id="rId738" Type="http://schemas.openxmlformats.org/officeDocument/2006/relationships/customXml" Target="../ink/ink392.xml"/><Relationship Id="rId945" Type="http://schemas.openxmlformats.org/officeDocument/2006/relationships/image" Target="../media/image496.png"/><Relationship Id="rId1368" Type="http://schemas.openxmlformats.org/officeDocument/2006/relationships/customXml" Target="../ink/ink707.xml"/><Relationship Id="rId74" Type="http://schemas.openxmlformats.org/officeDocument/2006/relationships/image" Target="../media/image61.png"/><Relationship Id="rId500" Type="http://schemas.openxmlformats.org/officeDocument/2006/relationships/customXml" Target="../ink/ink273.xml"/><Relationship Id="rId805" Type="http://schemas.openxmlformats.org/officeDocument/2006/relationships/image" Target="../media/image426.png"/><Relationship Id="rId1130" Type="http://schemas.openxmlformats.org/officeDocument/2006/relationships/customXml" Target="../ink/ink588.xml"/><Relationship Id="rId1228" Type="http://schemas.openxmlformats.org/officeDocument/2006/relationships/customXml" Target="../ink/ink637.xml"/><Relationship Id="rId1435" Type="http://schemas.openxmlformats.org/officeDocument/2006/relationships/image" Target="../media/image741.png"/><Relationship Id="rId1502" Type="http://schemas.openxmlformats.org/officeDocument/2006/relationships/customXml" Target="../ink/ink774.xml"/><Relationship Id="rId290" Type="http://schemas.openxmlformats.org/officeDocument/2006/relationships/customXml" Target="../ink/ink168.xml"/><Relationship Id="rId388" Type="http://schemas.openxmlformats.org/officeDocument/2006/relationships/customXml" Target="../ink/ink217.xml"/><Relationship Id="rId150" Type="http://schemas.openxmlformats.org/officeDocument/2006/relationships/customXml" Target="../ink/ink98.xml"/><Relationship Id="rId595" Type="http://schemas.openxmlformats.org/officeDocument/2006/relationships/image" Target="../media/image321.png"/><Relationship Id="rId248" Type="http://schemas.openxmlformats.org/officeDocument/2006/relationships/customXml" Target="../ink/ink147.xml"/><Relationship Id="rId455" Type="http://schemas.openxmlformats.org/officeDocument/2006/relationships/image" Target="../media/image251.png"/><Relationship Id="rId662" Type="http://schemas.openxmlformats.org/officeDocument/2006/relationships/customXml" Target="../ink/ink354.xml"/><Relationship Id="rId1085" Type="http://schemas.openxmlformats.org/officeDocument/2006/relationships/image" Target="../media/image566.png"/><Relationship Id="rId1292" Type="http://schemas.openxmlformats.org/officeDocument/2006/relationships/customXml" Target="../ink/ink669.xml"/></Relationships>
</file>

<file path=ppt/slides/_rels/slide3.xml.rels><?xml version="1.0" encoding="UTF-8" standalone="yes"?>
<Relationships xmlns="http://schemas.openxmlformats.org/package/2006/relationships"><Relationship Id="rId1522" Type="http://schemas.openxmlformats.org/officeDocument/2006/relationships/customXml" Target="../ink/ink1569.xml"/><Relationship Id="rId21" Type="http://schemas.openxmlformats.org/officeDocument/2006/relationships/image" Target="../media/image820.png"/><Relationship Id="rId170" Type="http://schemas.openxmlformats.org/officeDocument/2006/relationships/customXml" Target="../ink/ink893.xml"/><Relationship Id="rId268" Type="http://schemas.openxmlformats.org/officeDocument/2006/relationships/customXml" Target="../ink/ink942.xml"/><Relationship Id="rId475" Type="http://schemas.openxmlformats.org/officeDocument/2006/relationships/image" Target="../media/image1047.png"/><Relationship Id="rId682" Type="http://schemas.openxmlformats.org/officeDocument/2006/relationships/customXml" Target="../ink/ink1149.xml"/><Relationship Id="rId128" Type="http://schemas.openxmlformats.org/officeDocument/2006/relationships/customXml" Target="../ink/ink872.xml"/><Relationship Id="rId335" Type="http://schemas.openxmlformats.org/officeDocument/2006/relationships/image" Target="../media/image977.png"/><Relationship Id="rId542" Type="http://schemas.openxmlformats.org/officeDocument/2006/relationships/customXml" Target="../ink/ink1079.xml"/><Relationship Id="rId987" Type="http://schemas.openxmlformats.org/officeDocument/2006/relationships/image" Target="../media/image1302.png"/><Relationship Id="rId1172" Type="http://schemas.openxmlformats.org/officeDocument/2006/relationships/customXml" Target="../ink/ink1394.xml"/><Relationship Id="rId402" Type="http://schemas.openxmlformats.org/officeDocument/2006/relationships/customXml" Target="../ink/ink1009.xml"/><Relationship Id="rId847" Type="http://schemas.openxmlformats.org/officeDocument/2006/relationships/image" Target="../media/image1233.png"/><Relationship Id="rId1032" Type="http://schemas.openxmlformats.org/officeDocument/2006/relationships/customXml" Target="../ink/ink1324.xml"/><Relationship Id="rId1477" Type="http://schemas.openxmlformats.org/officeDocument/2006/relationships/image" Target="../media/image1546.png"/><Relationship Id="rId707" Type="http://schemas.openxmlformats.org/officeDocument/2006/relationships/image" Target="../media/image1163.png"/><Relationship Id="rId914" Type="http://schemas.openxmlformats.org/officeDocument/2006/relationships/customXml" Target="../ink/ink1265.xml"/><Relationship Id="rId1337" Type="http://schemas.openxmlformats.org/officeDocument/2006/relationships/image" Target="../media/image1476.png"/><Relationship Id="rId1544" Type="http://schemas.openxmlformats.org/officeDocument/2006/relationships/customXml" Target="../ink/ink1580.xml"/><Relationship Id="rId43" Type="http://schemas.openxmlformats.org/officeDocument/2006/relationships/image" Target="../media/image831.png"/><Relationship Id="rId1404" Type="http://schemas.openxmlformats.org/officeDocument/2006/relationships/customXml" Target="../ink/ink1510.xml"/><Relationship Id="rId192" Type="http://schemas.openxmlformats.org/officeDocument/2006/relationships/customXml" Target="../ink/ink904.xml"/><Relationship Id="rId497" Type="http://schemas.openxmlformats.org/officeDocument/2006/relationships/image" Target="../media/image1058.png"/><Relationship Id="rId357" Type="http://schemas.openxmlformats.org/officeDocument/2006/relationships/image" Target="../media/image988.png"/><Relationship Id="rId1194" Type="http://schemas.openxmlformats.org/officeDocument/2006/relationships/customXml" Target="../ink/ink1405.xml"/><Relationship Id="rId217" Type="http://schemas.openxmlformats.org/officeDocument/2006/relationships/image" Target="../media/image918.png"/><Relationship Id="rId564" Type="http://schemas.openxmlformats.org/officeDocument/2006/relationships/customXml" Target="../ink/ink1090.xml"/><Relationship Id="rId771" Type="http://schemas.openxmlformats.org/officeDocument/2006/relationships/image" Target="../media/image1195.png"/><Relationship Id="rId869" Type="http://schemas.openxmlformats.org/officeDocument/2006/relationships/image" Target="../media/image1244.png"/><Relationship Id="rId1499" Type="http://schemas.openxmlformats.org/officeDocument/2006/relationships/image" Target="../media/image1557.png"/><Relationship Id="rId424" Type="http://schemas.openxmlformats.org/officeDocument/2006/relationships/customXml" Target="../ink/ink1020.xml"/><Relationship Id="rId631" Type="http://schemas.openxmlformats.org/officeDocument/2006/relationships/image" Target="../media/image1125.png"/><Relationship Id="rId729" Type="http://schemas.openxmlformats.org/officeDocument/2006/relationships/image" Target="../media/image1174.png"/><Relationship Id="rId1054" Type="http://schemas.openxmlformats.org/officeDocument/2006/relationships/customXml" Target="../ink/ink1335.xml"/><Relationship Id="rId1261" Type="http://schemas.openxmlformats.org/officeDocument/2006/relationships/image" Target="../media/image1438.png"/><Relationship Id="rId1359" Type="http://schemas.openxmlformats.org/officeDocument/2006/relationships/image" Target="../media/image1487.png"/><Relationship Id="rId936" Type="http://schemas.openxmlformats.org/officeDocument/2006/relationships/customXml" Target="../ink/ink1276.xml"/><Relationship Id="rId1121" Type="http://schemas.openxmlformats.org/officeDocument/2006/relationships/image" Target="../media/image1368.png"/><Relationship Id="rId1219" Type="http://schemas.openxmlformats.org/officeDocument/2006/relationships/image" Target="../media/image1417.png"/><Relationship Id="rId1566" Type="http://schemas.openxmlformats.org/officeDocument/2006/relationships/customXml" Target="../ink/ink1591.xml"/><Relationship Id="rId65" Type="http://schemas.openxmlformats.org/officeDocument/2006/relationships/image" Target="../media/image842.png"/><Relationship Id="rId1426" Type="http://schemas.openxmlformats.org/officeDocument/2006/relationships/customXml" Target="../ink/ink1521.xml"/><Relationship Id="rId281" Type="http://schemas.openxmlformats.org/officeDocument/2006/relationships/image" Target="../media/image950.png"/><Relationship Id="rId141" Type="http://schemas.openxmlformats.org/officeDocument/2006/relationships/image" Target="../media/image880.png"/><Relationship Id="rId379" Type="http://schemas.openxmlformats.org/officeDocument/2006/relationships/image" Target="../media/image999.png"/><Relationship Id="rId586" Type="http://schemas.openxmlformats.org/officeDocument/2006/relationships/customXml" Target="../ink/ink1101.xml"/><Relationship Id="rId793" Type="http://schemas.openxmlformats.org/officeDocument/2006/relationships/image" Target="../media/image1206.png"/><Relationship Id="rId7" Type="http://schemas.openxmlformats.org/officeDocument/2006/relationships/image" Target="../media/image813.png"/><Relationship Id="rId239" Type="http://schemas.openxmlformats.org/officeDocument/2006/relationships/image" Target="../media/image929.png"/><Relationship Id="rId446" Type="http://schemas.openxmlformats.org/officeDocument/2006/relationships/customXml" Target="../ink/ink1031.xml"/><Relationship Id="rId653" Type="http://schemas.openxmlformats.org/officeDocument/2006/relationships/image" Target="../media/image1136.png"/><Relationship Id="rId1076" Type="http://schemas.openxmlformats.org/officeDocument/2006/relationships/customXml" Target="../ink/ink1346.xml"/><Relationship Id="rId1283" Type="http://schemas.openxmlformats.org/officeDocument/2006/relationships/image" Target="../media/image1449.png"/><Relationship Id="rId1490" Type="http://schemas.openxmlformats.org/officeDocument/2006/relationships/customXml" Target="../ink/ink1553.xml"/><Relationship Id="rId306" Type="http://schemas.openxmlformats.org/officeDocument/2006/relationships/customXml" Target="../ink/ink961.xml"/><Relationship Id="rId860" Type="http://schemas.openxmlformats.org/officeDocument/2006/relationships/customXml" Target="../ink/ink1238.xml"/><Relationship Id="rId958" Type="http://schemas.openxmlformats.org/officeDocument/2006/relationships/customXml" Target="../ink/ink1287.xml"/><Relationship Id="rId1143" Type="http://schemas.openxmlformats.org/officeDocument/2006/relationships/image" Target="../media/image1379.png"/><Relationship Id="rId87" Type="http://schemas.openxmlformats.org/officeDocument/2006/relationships/image" Target="../media/image853.png"/><Relationship Id="rId513" Type="http://schemas.openxmlformats.org/officeDocument/2006/relationships/image" Target="../media/image1066.png"/><Relationship Id="rId720" Type="http://schemas.openxmlformats.org/officeDocument/2006/relationships/customXml" Target="../ink/ink1168.xml"/><Relationship Id="rId818" Type="http://schemas.openxmlformats.org/officeDocument/2006/relationships/customXml" Target="../ink/ink1217.xml"/><Relationship Id="rId1350" Type="http://schemas.openxmlformats.org/officeDocument/2006/relationships/customXml" Target="../ink/ink1483.xml"/><Relationship Id="rId1448" Type="http://schemas.openxmlformats.org/officeDocument/2006/relationships/customXml" Target="../ink/ink1532.xml"/><Relationship Id="rId1003" Type="http://schemas.openxmlformats.org/officeDocument/2006/relationships/image" Target="../media/image1309.png"/><Relationship Id="rId1210" Type="http://schemas.openxmlformats.org/officeDocument/2006/relationships/customXml" Target="../ink/ink1413.xml"/><Relationship Id="rId1308" Type="http://schemas.openxmlformats.org/officeDocument/2006/relationships/customXml" Target="../ink/ink1462.xml"/><Relationship Id="rId1515" Type="http://schemas.openxmlformats.org/officeDocument/2006/relationships/image" Target="../media/image1565.png"/><Relationship Id="rId14" Type="http://schemas.openxmlformats.org/officeDocument/2006/relationships/customXml" Target="../ink/ink815.xml"/><Relationship Id="rId163" Type="http://schemas.openxmlformats.org/officeDocument/2006/relationships/image" Target="../media/image891.png"/><Relationship Id="rId370" Type="http://schemas.openxmlformats.org/officeDocument/2006/relationships/customXml" Target="../ink/ink993.xml"/><Relationship Id="rId230" Type="http://schemas.openxmlformats.org/officeDocument/2006/relationships/customXml" Target="../ink/ink923.xml"/><Relationship Id="rId468" Type="http://schemas.openxmlformats.org/officeDocument/2006/relationships/customXml" Target="../ink/ink1042.xml"/><Relationship Id="rId675" Type="http://schemas.openxmlformats.org/officeDocument/2006/relationships/image" Target="../media/image1147.png"/><Relationship Id="rId882" Type="http://schemas.openxmlformats.org/officeDocument/2006/relationships/customXml" Target="../ink/ink1249.xml"/><Relationship Id="rId1098" Type="http://schemas.openxmlformats.org/officeDocument/2006/relationships/customXml" Target="../ink/ink1357.xml"/><Relationship Id="rId328" Type="http://schemas.openxmlformats.org/officeDocument/2006/relationships/customXml" Target="../ink/ink972.xml"/><Relationship Id="rId535" Type="http://schemas.openxmlformats.org/officeDocument/2006/relationships/image" Target="../media/image1077.png"/><Relationship Id="rId742" Type="http://schemas.openxmlformats.org/officeDocument/2006/relationships/customXml" Target="../ink/ink1179.xml"/><Relationship Id="rId1165" Type="http://schemas.openxmlformats.org/officeDocument/2006/relationships/image" Target="../media/image1390.png"/><Relationship Id="rId1372" Type="http://schemas.openxmlformats.org/officeDocument/2006/relationships/customXml" Target="../ink/ink1494.xml"/><Relationship Id="rId602" Type="http://schemas.openxmlformats.org/officeDocument/2006/relationships/customXml" Target="../ink/ink1109.xml"/><Relationship Id="rId1025" Type="http://schemas.openxmlformats.org/officeDocument/2006/relationships/image" Target="../media/image1320.png"/><Relationship Id="rId1232" Type="http://schemas.openxmlformats.org/officeDocument/2006/relationships/customXml" Target="../ink/ink1424.xml"/><Relationship Id="rId907" Type="http://schemas.openxmlformats.org/officeDocument/2006/relationships/image" Target="../media/image1263.png"/><Relationship Id="rId1537" Type="http://schemas.openxmlformats.org/officeDocument/2006/relationships/image" Target="../media/image1576.png"/><Relationship Id="rId36" Type="http://schemas.openxmlformats.org/officeDocument/2006/relationships/customXml" Target="../ink/ink826.xml"/><Relationship Id="rId185" Type="http://schemas.openxmlformats.org/officeDocument/2006/relationships/image" Target="../media/image902.png"/><Relationship Id="rId392" Type="http://schemas.openxmlformats.org/officeDocument/2006/relationships/customXml" Target="../ink/ink1004.xml"/><Relationship Id="rId697" Type="http://schemas.openxmlformats.org/officeDocument/2006/relationships/image" Target="../media/image1158.png"/><Relationship Id="rId252" Type="http://schemas.openxmlformats.org/officeDocument/2006/relationships/customXml" Target="../ink/ink934.xml"/><Relationship Id="rId1187" Type="http://schemas.openxmlformats.org/officeDocument/2006/relationships/image" Target="../media/image1401.png"/><Relationship Id="rId112" Type="http://schemas.openxmlformats.org/officeDocument/2006/relationships/customXml" Target="../ink/ink864.xml"/><Relationship Id="rId557" Type="http://schemas.openxmlformats.org/officeDocument/2006/relationships/image" Target="../media/image1088.png"/><Relationship Id="rId764" Type="http://schemas.openxmlformats.org/officeDocument/2006/relationships/customXml" Target="../ink/ink1190.xml"/><Relationship Id="rId971" Type="http://schemas.openxmlformats.org/officeDocument/2006/relationships/image" Target="../media/image1294.png"/><Relationship Id="rId1394" Type="http://schemas.openxmlformats.org/officeDocument/2006/relationships/customXml" Target="../ink/ink1505.xml"/><Relationship Id="rId417" Type="http://schemas.openxmlformats.org/officeDocument/2006/relationships/image" Target="../media/image1018.png"/><Relationship Id="rId624" Type="http://schemas.openxmlformats.org/officeDocument/2006/relationships/customXml" Target="../ink/ink1120.xml"/><Relationship Id="rId831" Type="http://schemas.openxmlformats.org/officeDocument/2006/relationships/image" Target="../media/image1225.png"/><Relationship Id="rId1047" Type="http://schemas.openxmlformats.org/officeDocument/2006/relationships/image" Target="../media/image1331.png"/><Relationship Id="rId1254" Type="http://schemas.openxmlformats.org/officeDocument/2006/relationships/customXml" Target="../ink/ink1435.xml"/><Relationship Id="rId1461" Type="http://schemas.openxmlformats.org/officeDocument/2006/relationships/image" Target="../media/image1538.png"/><Relationship Id="rId929" Type="http://schemas.openxmlformats.org/officeDocument/2006/relationships/image" Target="../media/image1273.png"/><Relationship Id="rId1114" Type="http://schemas.openxmlformats.org/officeDocument/2006/relationships/customXml" Target="../ink/ink1365.xml"/><Relationship Id="rId1321" Type="http://schemas.openxmlformats.org/officeDocument/2006/relationships/image" Target="../media/image1468.png"/><Relationship Id="rId1559" Type="http://schemas.openxmlformats.org/officeDocument/2006/relationships/image" Target="../media/image1587.png"/><Relationship Id="rId58" Type="http://schemas.openxmlformats.org/officeDocument/2006/relationships/customXml" Target="../ink/ink837.xml"/><Relationship Id="rId1419" Type="http://schemas.openxmlformats.org/officeDocument/2006/relationships/image" Target="../media/image1517.png"/><Relationship Id="rId274" Type="http://schemas.openxmlformats.org/officeDocument/2006/relationships/customXml" Target="../ink/ink945.xml"/><Relationship Id="rId481" Type="http://schemas.openxmlformats.org/officeDocument/2006/relationships/image" Target="../media/image1050.png"/><Relationship Id="rId134" Type="http://schemas.openxmlformats.org/officeDocument/2006/relationships/customXml" Target="../ink/ink875.xml"/><Relationship Id="rId579" Type="http://schemas.openxmlformats.org/officeDocument/2006/relationships/image" Target="../media/image1099.png"/><Relationship Id="rId786" Type="http://schemas.openxmlformats.org/officeDocument/2006/relationships/customXml" Target="../ink/ink1201.xml"/><Relationship Id="rId993" Type="http://schemas.openxmlformats.org/officeDocument/2006/relationships/image" Target="../media/image64.png"/><Relationship Id="rId341" Type="http://schemas.openxmlformats.org/officeDocument/2006/relationships/image" Target="../media/image980.png"/><Relationship Id="rId439" Type="http://schemas.openxmlformats.org/officeDocument/2006/relationships/image" Target="../media/image1029.png"/><Relationship Id="rId646" Type="http://schemas.openxmlformats.org/officeDocument/2006/relationships/customXml" Target="../ink/ink1131.xml"/><Relationship Id="rId1069" Type="http://schemas.openxmlformats.org/officeDocument/2006/relationships/image" Target="../media/image1342.png"/><Relationship Id="rId1276" Type="http://schemas.openxmlformats.org/officeDocument/2006/relationships/customXml" Target="../ink/ink1446.xml"/><Relationship Id="rId1483" Type="http://schemas.openxmlformats.org/officeDocument/2006/relationships/image" Target="../media/image1549.png"/><Relationship Id="rId201" Type="http://schemas.openxmlformats.org/officeDocument/2006/relationships/image" Target="../media/image910.png"/><Relationship Id="rId506" Type="http://schemas.openxmlformats.org/officeDocument/2006/relationships/customXml" Target="../ink/ink1061.xml"/><Relationship Id="rId853" Type="http://schemas.openxmlformats.org/officeDocument/2006/relationships/image" Target="../media/image1236.png"/><Relationship Id="rId1136" Type="http://schemas.openxmlformats.org/officeDocument/2006/relationships/customXml" Target="../ink/ink1376.xml"/><Relationship Id="rId713" Type="http://schemas.openxmlformats.org/officeDocument/2006/relationships/image" Target="../media/image1166.png"/><Relationship Id="rId920" Type="http://schemas.openxmlformats.org/officeDocument/2006/relationships/customXml" Target="../ink/ink1268.xml"/><Relationship Id="rId1343" Type="http://schemas.openxmlformats.org/officeDocument/2006/relationships/image" Target="../media/image1479.png"/><Relationship Id="rId1550" Type="http://schemas.openxmlformats.org/officeDocument/2006/relationships/customXml" Target="../ink/ink1583.xml"/><Relationship Id="rId1203" Type="http://schemas.openxmlformats.org/officeDocument/2006/relationships/image" Target="../media/image1409.png"/><Relationship Id="rId1410" Type="http://schemas.openxmlformats.org/officeDocument/2006/relationships/customXml" Target="../ink/ink1513.xml"/><Relationship Id="rId1508" Type="http://schemas.openxmlformats.org/officeDocument/2006/relationships/customXml" Target="../ink/ink1562.xml"/><Relationship Id="rId296" Type="http://schemas.openxmlformats.org/officeDocument/2006/relationships/customXml" Target="../ink/ink956.xml"/><Relationship Id="rId156" Type="http://schemas.openxmlformats.org/officeDocument/2006/relationships/customXml" Target="../ink/ink886.xml"/><Relationship Id="rId363" Type="http://schemas.openxmlformats.org/officeDocument/2006/relationships/image" Target="../media/image991.png"/><Relationship Id="rId570" Type="http://schemas.openxmlformats.org/officeDocument/2006/relationships/customXml" Target="../ink/ink1093.xml"/><Relationship Id="rId223" Type="http://schemas.openxmlformats.org/officeDocument/2006/relationships/image" Target="../media/image921.png"/><Relationship Id="rId430" Type="http://schemas.openxmlformats.org/officeDocument/2006/relationships/customXml" Target="../ink/ink1023.xml"/><Relationship Id="rId668" Type="http://schemas.openxmlformats.org/officeDocument/2006/relationships/customXml" Target="../ink/ink1142.xml"/><Relationship Id="rId875" Type="http://schemas.openxmlformats.org/officeDocument/2006/relationships/image" Target="../media/image1247.png"/><Relationship Id="rId1060" Type="http://schemas.openxmlformats.org/officeDocument/2006/relationships/customXml" Target="../ink/ink1338.xml"/><Relationship Id="rId1298" Type="http://schemas.openxmlformats.org/officeDocument/2006/relationships/customXml" Target="../ink/ink1457.xml"/><Relationship Id="rId528" Type="http://schemas.openxmlformats.org/officeDocument/2006/relationships/customXml" Target="../ink/ink1072.xml"/><Relationship Id="rId735" Type="http://schemas.openxmlformats.org/officeDocument/2006/relationships/image" Target="../media/image1177.png"/><Relationship Id="rId942" Type="http://schemas.openxmlformats.org/officeDocument/2006/relationships/customXml" Target="../ink/ink1279.xml"/><Relationship Id="rId1158" Type="http://schemas.openxmlformats.org/officeDocument/2006/relationships/customXml" Target="../ink/ink1387.xml"/><Relationship Id="rId1365" Type="http://schemas.openxmlformats.org/officeDocument/2006/relationships/image" Target="../media/image1490.png"/><Relationship Id="rId1572" Type="http://schemas.openxmlformats.org/officeDocument/2006/relationships/customXml" Target="../ink/ink1594.xml"/><Relationship Id="rId1018" Type="http://schemas.openxmlformats.org/officeDocument/2006/relationships/customXml" Target="../ink/ink1317.xml"/><Relationship Id="rId1225" Type="http://schemas.openxmlformats.org/officeDocument/2006/relationships/image" Target="../media/image1420.png"/><Relationship Id="rId1432" Type="http://schemas.openxmlformats.org/officeDocument/2006/relationships/customXml" Target="../ink/ink1524.xml"/><Relationship Id="rId71" Type="http://schemas.openxmlformats.org/officeDocument/2006/relationships/image" Target="../media/image845.png"/><Relationship Id="rId802" Type="http://schemas.openxmlformats.org/officeDocument/2006/relationships/customXml" Target="../ink/ink1209.xml"/><Relationship Id="rId29" Type="http://schemas.openxmlformats.org/officeDocument/2006/relationships/image" Target="../media/image824.png"/><Relationship Id="rId178" Type="http://schemas.openxmlformats.org/officeDocument/2006/relationships/customXml" Target="../ink/ink897.xml"/><Relationship Id="rId385" Type="http://schemas.openxmlformats.org/officeDocument/2006/relationships/image" Target="../media/image1002.png"/><Relationship Id="rId592" Type="http://schemas.openxmlformats.org/officeDocument/2006/relationships/customXml" Target="../ink/ink1104.xml"/><Relationship Id="rId245" Type="http://schemas.openxmlformats.org/officeDocument/2006/relationships/image" Target="../media/image932.png"/><Relationship Id="rId452" Type="http://schemas.openxmlformats.org/officeDocument/2006/relationships/customXml" Target="../ink/ink1034.xml"/><Relationship Id="rId897" Type="http://schemas.openxmlformats.org/officeDocument/2006/relationships/image" Target="../media/image1258.png"/><Relationship Id="rId1082" Type="http://schemas.openxmlformats.org/officeDocument/2006/relationships/customXml" Target="../ink/ink1349.xml"/><Relationship Id="rId105" Type="http://schemas.openxmlformats.org/officeDocument/2006/relationships/image" Target="../media/image862.png"/><Relationship Id="rId312" Type="http://schemas.openxmlformats.org/officeDocument/2006/relationships/customXml" Target="../ink/ink964.xml"/><Relationship Id="rId757" Type="http://schemas.openxmlformats.org/officeDocument/2006/relationships/image" Target="../media/image1188.png"/><Relationship Id="rId964" Type="http://schemas.openxmlformats.org/officeDocument/2006/relationships/customXml" Target="../ink/ink1290.xml"/><Relationship Id="rId1387" Type="http://schemas.openxmlformats.org/officeDocument/2006/relationships/image" Target="../media/image1501.png"/><Relationship Id="rId93" Type="http://schemas.openxmlformats.org/officeDocument/2006/relationships/image" Target="../media/image856.png"/><Relationship Id="rId617" Type="http://schemas.openxmlformats.org/officeDocument/2006/relationships/image" Target="../media/image1118.png"/><Relationship Id="rId824" Type="http://schemas.openxmlformats.org/officeDocument/2006/relationships/customXml" Target="../ink/ink1220.xml"/><Relationship Id="rId1247" Type="http://schemas.openxmlformats.org/officeDocument/2006/relationships/image" Target="../media/image1431.png"/><Relationship Id="rId1454" Type="http://schemas.openxmlformats.org/officeDocument/2006/relationships/customXml" Target="../ink/ink1535.xml"/><Relationship Id="rId1107" Type="http://schemas.openxmlformats.org/officeDocument/2006/relationships/image" Target="../media/image1361.png"/><Relationship Id="rId1314" Type="http://schemas.openxmlformats.org/officeDocument/2006/relationships/customXml" Target="../ink/ink1465.xml"/><Relationship Id="rId1521" Type="http://schemas.openxmlformats.org/officeDocument/2006/relationships/image" Target="../media/image1568.png"/><Relationship Id="rId20" Type="http://schemas.openxmlformats.org/officeDocument/2006/relationships/customXml" Target="../ink/ink818.xml"/><Relationship Id="rId267" Type="http://schemas.openxmlformats.org/officeDocument/2006/relationships/image" Target="../media/image943.png"/><Relationship Id="rId474" Type="http://schemas.openxmlformats.org/officeDocument/2006/relationships/customXml" Target="../ink/ink1045.xml"/><Relationship Id="rId127" Type="http://schemas.openxmlformats.org/officeDocument/2006/relationships/image" Target="../media/image873.png"/><Relationship Id="rId681" Type="http://schemas.openxmlformats.org/officeDocument/2006/relationships/image" Target="../media/image1150.png"/><Relationship Id="rId779" Type="http://schemas.openxmlformats.org/officeDocument/2006/relationships/image" Target="../media/image1199.png"/><Relationship Id="rId986" Type="http://schemas.openxmlformats.org/officeDocument/2006/relationships/customXml" Target="../ink/ink1301.xml"/><Relationship Id="rId334" Type="http://schemas.openxmlformats.org/officeDocument/2006/relationships/customXml" Target="../ink/ink975.xml"/><Relationship Id="rId541" Type="http://schemas.openxmlformats.org/officeDocument/2006/relationships/image" Target="../media/image1080.png"/><Relationship Id="rId639" Type="http://schemas.openxmlformats.org/officeDocument/2006/relationships/image" Target="../media/image1129.png"/><Relationship Id="rId1171" Type="http://schemas.openxmlformats.org/officeDocument/2006/relationships/image" Target="../media/image1393.png"/><Relationship Id="rId1269" Type="http://schemas.openxmlformats.org/officeDocument/2006/relationships/image" Target="../media/image1442.png"/><Relationship Id="rId1476" Type="http://schemas.openxmlformats.org/officeDocument/2006/relationships/customXml" Target="../ink/ink1546.xml"/><Relationship Id="rId401" Type="http://schemas.openxmlformats.org/officeDocument/2006/relationships/image" Target="../media/image1010.png"/><Relationship Id="rId846" Type="http://schemas.openxmlformats.org/officeDocument/2006/relationships/customXml" Target="../ink/ink1231.xml"/><Relationship Id="rId1031" Type="http://schemas.openxmlformats.org/officeDocument/2006/relationships/image" Target="../media/image1323.png"/><Relationship Id="rId1129" Type="http://schemas.openxmlformats.org/officeDocument/2006/relationships/image" Target="../media/image1372.png"/><Relationship Id="rId706" Type="http://schemas.openxmlformats.org/officeDocument/2006/relationships/customXml" Target="../ink/ink1161.xml"/><Relationship Id="rId913" Type="http://schemas.openxmlformats.org/officeDocument/2006/relationships/image" Target="../media/image1266.png"/><Relationship Id="rId1336" Type="http://schemas.openxmlformats.org/officeDocument/2006/relationships/customXml" Target="../ink/ink1476.xml"/><Relationship Id="rId1543" Type="http://schemas.openxmlformats.org/officeDocument/2006/relationships/image" Target="../media/image1579.png"/><Relationship Id="rId42" Type="http://schemas.openxmlformats.org/officeDocument/2006/relationships/customXml" Target="../ink/ink829.xml"/><Relationship Id="rId1403" Type="http://schemas.openxmlformats.org/officeDocument/2006/relationships/image" Target="../media/image1509.png"/><Relationship Id="rId191" Type="http://schemas.openxmlformats.org/officeDocument/2006/relationships/image" Target="../media/image905.png"/><Relationship Id="rId289" Type="http://schemas.openxmlformats.org/officeDocument/2006/relationships/image" Target="../media/image954.png"/><Relationship Id="rId496" Type="http://schemas.openxmlformats.org/officeDocument/2006/relationships/customXml" Target="../ink/ink1056.xml"/><Relationship Id="rId149" Type="http://schemas.openxmlformats.org/officeDocument/2006/relationships/image" Target="../media/image884.png"/><Relationship Id="rId356" Type="http://schemas.openxmlformats.org/officeDocument/2006/relationships/customXml" Target="../ink/ink986.xml"/><Relationship Id="rId563" Type="http://schemas.openxmlformats.org/officeDocument/2006/relationships/image" Target="../media/image1091.png"/><Relationship Id="rId770" Type="http://schemas.openxmlformats.org/officeDocument/2006/relationships/customXml" Target="../ink/ink1193.xml"/><Relationship Id="rId1193" Type="http://schemas.openxmlformats.org/officeDocument/2006/relationships/image" Target="../media/image1404.png"/><Relationship Id="rId216" Type="http://schemas.openxmlformats.org/officeDocument/2006/relationships/customXml" Target="../ink/ink916.xml"/><Relationship Id="rId423" Type="http://schemas.openxmlformats.org/officeDocument/2006/relationships/image" Target="../media/image1021.png"/><Relationship Id="rId868" Type="http://schemas.openxmlformats.org/officeDocument/2006/relationships/customXml" Target="../ink/ink1242.xml"/><Relationship Id="rId1053" Type="http://schemas.openxmlformats.org/officeDocument/2006/relationships/image" Target="../media/image1334.png"/><Relationship Id="rId1260" Type="http://schemas.openxmlformats.org/officeDocument/2006/relationships/customXml" Target="../ink/ink1438.xml"/><Relationship Id="rId1498" Type="http://schemas.openxmlformats.org/officeDocument/2006/relationships/customXml" Target="../ink/ink1557.xml"/><Relationship Id="rId630" Type="http://schemas.openxmlformats.org/officeDocument/2006/relationships/customXml" Target="../ink/ink1123.xml"/><Relationship Id="rId728" Type="http://schemas.openxmlformats.org/officeDocument/2006/relationships/customXml" Target="../ink/ink1172.xml"/><Relationship Id="rId935" Type="http://schemas.openxmlformats.org/officeDocument/2006/relationships/image" Target="../media/image1276.png"/><Relationship Id="rId1358" Type="http://schemas.openxmlformats.org/officeDocument/2006/relationships/customXml" Target="../ink/ink1487.xml"/><Relationship Id="rId1565" Type="http://schemas.openxmlformats.org/officeDocument/2006/relationships/image" Target="../media/image1590.png"/><Relationship Id="rId64" Type="http://schemas.openxmlformats.org/officeDocument/2006/relationships/customXml" Target="../ink/ink840.xml"/><Relationship Id="rId1120" Type="http://schemas.openxmlformats.org/officeDocument/2006/relationships/customXml" Target="../ink/ink1368.xml"/><Relationship Id="rId1218" Type="http://schemas.openxmlformats.org/officeDocument/2006/relationships/customXml" Target="../ink/ink1417.xml"/><Relationship Id="rId1425" Type="http://schemas.openxmlformats.org/officeDocument/2006/relationships/image" Target="../media/image1520.png"/><Relationship Id="rId280" Type="http://schemas.openxmlformats.org/officeDocument/2006/relationships/customXml" Target="../ink/ink948.xml"/><Relationship Id="rId140" Type="http://schemas.openxmlformats.org/officeDocument/2006/relationships/customXml" Target="../ink/ink878.xml"/><Relationship Id="rId378" Type="http://schemas.openxmlformats.org/officeDocument/2006/relationships/customXml" Target="../ink/ink997.xml"/><Relationship Id="rId585" Type="http://schemas.openxmlformats.org/officeDocument/2006/relationships/image" Target="../media/image1102.png"/><Relationship Id="rId792" Type="http://schemas.openxmlformats.org/officeDocument/2006/relationships/customXml" Target="../ink/ink1204.xml"/><Relationship Id="rId6" Type="http://schemas.openxmlformats.org/officeDocument/2006/relationships/customXml" Target="../ink/ink811.xml"/><Relationship Id="rId238" Type="http://schemas.openxmlformats.org/officeDocument/2006/relationships/customXml" Target="../ink/ink927.xml"/><Relationship Id="rId445" Type="http://schemas.openxmlformats.org/officeDocument/2006/relationships/image" Target="../media/image1032.png"/><Relationship Id="rId652" Type="http://schemas.openxmlformats.org/officeDocument/2006/relationships/customXml" Target="../ink/ink1134.xml"/><Relationship Id="rId1075" Type="http://schemas.openxmlformats.org/officeDocument/2006/relationships/image" Target="../media/image1345.png"/><Relationship Id="rId1282" Type="http://schemas.openxmlformats.org/officeDocument/2006/relationships/customXml" Target="../ink/ink1449.xml"/><Relationship Id="rId305" Type="http://schemas.openxmlformats.org/officeDocument/2006/relationships/image" Target="../media/image962.png"/><Relationship Id="rId512" Type="http://schemas.openxmlformats.org/officeDocument/2006/relationships/customXml" Target="../ink/ink1064.xml"/><Relationship Id="rId957" Type="http://schemas.openxmlformats.org/officeDocument/2006/relationships/image" Target="../media/image1287.png"/><Relationship Id="rId1142" Type="http://schemas.openxmlformats.org/officeDocument/2006/relationships/customXml" Target="../ink/ink1379.xml"/><Relationship Id="rId86" Type="http://schemas.openxmlformats.org/officeDocument/2006/relationships/customXml" Target="../ink/ink851.xml"/><Relationship Id="rId817" Type="http://schemas.openxmlformats.org/officeDocument/2006/relationships/image" Target="../media/image1218.png"/><Relationship Id="rId1002" Type="http://schemas.openxmlformats.org/officeDocument/2006/relationships/customXml" Target="../ink/ink1309.xml"/><Relationship Id="rId1447" Type="http://schemas.openxmlformats.org/officeDocument/2006/relationships/image" Target="../media/image1531.png"/><Relationship Id="rId1307" Type="http://schemas.openxmlformats.org/officeDocument/2006/relationships/image" Target="../media/image1461.png"/><Relationship Id="rId1514" Type="http://schemas.openxmlformats.org/officeDocument/2006/relationships/customXml" Target="../ink/ink1565.xml"/><Relationship Id="rId13" Type="http://schemas.openxmlformats.org/officeDocument/2006/relationships/image" Target="../media/image816.png"/><Relationship Id="rId162" Type="http://schemas.openxmlformats.org/officeDocument/2006/relationships/customXml" Target="../ink/ink889.xml"/><Relationship Id="rId467" Type="http://schemas.openxmlformats.org/officeDocument/2006/relationships/image" Target="../media/image1043.png"/><Relationship Id="rId1097" Type="http://schemas.openxmlformats.org/officeDocument/2006/relationships/image" Target="../media/image1356.png"/><Relationship Id="rId674" Type="http://schemas.openxmlformats.org/officeDocument/2006/relationships/customXml" Target="../ink/ink1145.xml"/><Relationship Id="rId881" Type="http://schemas.openxmlformats.org/officeDocument/2006/relationships/image" Target="../media/image1250.png"/><Relationship Id="rId979" Type="http://schemas.openxmlformats.org/officeDocument/2006/relationships/image" Target="../media/image1298.png"/><Relationship Id="rId327" Type="http://schemas.openxmlformats.org/officeDocument/2006/relationships/image" Target="../media/image973.png"/><Relationship Id="rId534" Type="http://schemas.openxmlformats.org/officeDocument/2006/relationships/customXml" Target="../ink/ink1075.xml"/><Relationship Id="rId741" Type="http://schemas.openxmlformats.org/officeDocument/2006/relationships/image" Target="../media/image1180.png"/><Relationship Id="rId839" Type="http://schemas.openxmlformats.org/officeDocument/2006/relationships/image" Target="../media/image1229.png"/><Relationship Id="rId1164" Type="http://schemas.openxmlformats.org/officeDocument/2006/relationships/customXml" Target="../ink/ink1390.xml"/><Relationship Id="rId1371" Type="http://schemas.openxmlformats.org/officeDocument/2006/relationships/image" Target="../media/image1493.png"/><Relationship Id="rId1469" Type="http://schemas.openxmlformats.org/officeDocument/2006/relationships/image" Target="../media/image1542.png"/><Relationship Id="rId601" Type="http://schemas.openxmlformats.org/officeDocument/2006/relationships/image" Target="../media/image1110.png"/><Relationship Id="rId1024" Type="http://schemas.openxmlformats.org/officeDocument/2006/relationships/customXml" Target="../ink/ink1320.xml"/><Relationship Id="rId1231" Type="http://schemas.openxmlformats.org/officeDocument/2006/relationships/image" Target="../media/image1423.png"/><Relationship Id="rId906" Type="http://schemas.openxmlformats.org/officeDocument/2006/relationships/customXml" Target="../ink/ink1261.xml"/><Relationship Id="rId1329" Type="http://schemas.openxmlformats.org/officeDocument/2006/relationships/image" Target="../media/image1472.png"/><Relationship Id="rId1536" Type="http://schemas.openxmlformats.org/officeDocument/2006/relationships/customXml" Target="../ink/ink1576.xml"/><Relationship Id="rId35" Type="http://schemas.openxmlformats.org/officeDocument/2006/relationships/image" Target="../media/image827.png"/><Relationship Id="rId184" Type="http://schemas.openxmlformats.org/officeDocument/2006/relationships/customXml" Target="../ink/ink900.xml"/><Relationship Id="rId391" Type="http://schemas.openxmlformats.org/officeDocument/2006/relationships/image" Target="../media/image1005.png"/><Relationship Id="rId251" Type="http://schemas.openxmlformats.org/officeDocument/2006/relationships/image" Target="../media/image935.png"/><Relationship Id="rId489" Type="http://schemas.openxmlformats.org/officeDocument/2006/relationships/image" Target="../media/image1054.png"/><Relationship Id="rId696" Type="http://schemas.openxmlformats.org/officeDocument/2006/relationships/customXml" Target="../ink/ink1156.xml"/><Relationship Id="rId349" Type="http://schemas.openxmlformats.org/officeDocument/2006/relationships/image" Target="../media/image984.png"/><Relationship Id="rId556" Type="http://schemas.openxmlformats.org/officeDocument/2006/relationships/customXml" Target="../ink/ink1086.xml"/><Relationship Id="rId763" Type="http://schemas.openxmlformats.org/officeDocument/2006/relationships/image" Target="../media/image1191.png"/><Relationship Id="rId1186" Type="http://schemas.openxmlformats.org/officeDocument/2006/relationships/customXml" Target="../ink/ink1401.xml"/><Relationship Id="rId1393" Type="http://schemas.openxmlformats.org/officeDocument/2006/relationships/image" Target="../media/image1504.png"/><Relationship Id="rId111" Type="http://schemas.openxmlformats.org/officeDocument/2006/relationships/image" Target="../media/image865.png"/><Relationship Id="rId209" Type="http://schemas.openxmlformats.org/officeDocument/2006/relationships/image" Target="../media/image914.png"/><Relationship Id="rId416" Type="http://schemas.openxmlformats.org/officeDocument/2006/relationships/customXml" Target="../ink/ink1016.xml"/><Relationship Id="rId970" Type="http://schemas.openxmlformats.org/officeDocument/2006/relationships/customXml" Target="../ink/ink1293.xml"/><Relationship Id="rId1046" Type="http://schemas.openxmlformats.org/officeDocument/2006/relationships/customXml" Target="../ink/ink1331.xml"/><Relationship Id="rId1253" Type="http://schemas.openxmlformats.org/officeDocument/2006/relationships/image" Target="../media/image1434.png"/><Relationship Id="rId623" Type="http://schemas.openxmlformats.org/officeDocument/2006/relationships/image" Target="../media/image1121.png"/><Relationship Id="rId830" Type="http://schemas.openxmlformats.org/officeDocument/2006/relationships/customXml" Target="../ink/ink1223.xml"/><Relationship Id="rId928" Type="http://schemas.openxmlformats.org/officeDocument/2006/relationships/customXml" Target="../ink/ink1272.xml"/><Relationship Id="rId1460" Type="http://schemas.openxmlformats.org/officeDocument/2006/relationships/customXml" Target="../ink/ink1538.xml"/><Relationship Id="rId1558" Type="http://schemas.openxmlformats.org/officeDocument/2006/relationships/customXml" Target="../ink/ink1587.xml"/><Relationship Id="rId57" Type="http://schemas.openxmlformats.org/officeDocument/2006/relationships/image" Target="../media/image838.png"/><Relationship Id="rId1113" Type="http://schemas.openxmlformats.org/officeDocument/2006/relationships/image" Target="../media/image1364.png"/><Relationship Id="rId1320" Type="http://schemas.openxmlformats.org/officeDocument/2006/relationships/customXml" Target="../ink/ink1468.xml"/><Relationship Id="rId1418" Type="http://schemas.openxmlformats.org/officeDocument/2006/relationships/customXml" Target="../ink/ink1517.xml"/><Relationship Id="rId273" Type="http://schemas.openxmlformats.org/officeDocument/2006/relationships/image" Target="../media/image946.png"/><Relationship Id="rId480" Type="http://schemas.openxmlformats.org/officeDocument/2006/relationships/customXml" Target="../ink/ink1048.xml"/><Relationship Id="rId133" Type="http://schemas.openxmlformats.org/officeDocument/2006/relationships/image" Target="../media/image876.png"/><Relationship Id="rId340" Type="http://schemas.openxmlformats.org/officeDocument/2006/relationships/customXml" Target="../ink/ink978.xml"/><Relationship Id="rId578" Type="http://schemas.openxmlformats.org/officeDocument/2006/relationships/customXml" Target="../ink/ink1097.xml"/><Relationship Id="rId785" Type="http://schemas.openxmlformats.org/officeDocument/2006/relationships/image" Target="../media/image1202.png"/><Relationship Id="rId992" Type="http://schemas.openxmlformats.org/officeDocument/2006/relationships/customXml" Target="../ink/ink1304.xml"/><Relationship Id="rId200" Type="http://schemas.openxmlformats.org/officeDocument/2006/relationships/customXml" Target="../ink/ink908.xml"/><Relationship Id="rId438" Type="http://schemas.openxmlformats.org/officeDocument/2006/relationships/customXml" Target="../ink/ink1027.xml"/><Relationship Id="rId645" Type="http://schemas.openxmlformats.org/officeDocument/2006/relationships/image" Target="../media/image1132.png"/><Relationship Id="rId852" Type="http://schemas.openxmlformats.org/officeDocument/2006/relationships/customXml" Target="../ink/ink1234.xml"/><Relationship Id="rId1068" Type="http://schemas.openxmlformats.org/officeDocument/2006/relationships/customXml" Target="../ink/ink1342.xml"/><Relationship Id="rId1275" Type="http://schemas.openxmlformats.org/officeDocument/2006/relationships/image" Target="../media/image1445.png"/><Relationship Id="rId1482" Type="http://schemas.openxmlformats.org/officeDocument/2006/relationships/customXml" Target="../ink/ink1549.xml"/><Relationship Id="rId505" Type="http://schemas.openxmlformats.org/officeDocument/2006/relationships/image" Target="../media/image1062.png"/><Relationship Id="rId712" Type="http://schemas.openxmlformats.org/officeDocument/2006/relationships/customXml" Target="../ink/ink1164.xml"/><Relationship Id="rId1135" Type="http://schemas.openxmlformats.org/officeDocument/2006/relationships/image" Target="../media/image1375.png"/><Relationship Id="rId1342" Type="http://schemas.openxmlformats.org/officeDocument/2006/relationships/customXml" Target="../ink/ink1479.xml"/><Relationship Id="rId79" Type="http://schemas.openxmlformats.org/officeDocument/2006/relationships/image" Target="../media/image849.png"/><Relationship Id="rId1202" Type="http://schemas.openxmlformats.org/officeDocument/2006/relationships/customXml" Target="../ink/ink1409.xml"/><Relationship Id="rId1507" Type="http://schemas.openxmlformats.org/officeDocument/2006/relationships/image" Target="../media/image1561.png"/><Relationship Id="rId295" Type="http://schemas.openxmlformats.org/officeDocument/2006/relationships/image" Target="../media/image957.png"/><Relationship Id="rId155" Type="http://schemas.openxmlformats.org/officeDocument/2006/relationships/image" Target="../media/image887.png"/><Relationship Id="rId362" Type="http://schemas.openxmlformats.org/officeDocument/2006/relationships/customXml" Target="../ink/ink989.xml"/><Relationship Id="rId1297" Type="http://schemas.openxmlformats.org/officeDocument/2006/relationships/image" Target="../media/image1456.png"/><Relationship Id="rId222" Type="http://schemas.openxmlformats.org/officeDocument/2006/relationships/customXml" Target="../ink/ink919.xml"/><Relationship Id="rId667" Type="http://schemas.openxmlformats.org/officeDocument/2006/relationships/image" Target="../media/image1143.png"/><Relationship Id="rId874" Type="http://schemas.openxmlformats.org/officeDocument/2006/relationships/customXml" Target="../ink/ink1245.xml"/><Relationship Id="rId527" Type="http://schemas.openxmlformats.org/officeDocument/2006/relationships/image" Target="../media/image1073.png"/><Relationship Id="rId734" Type="http://schemas.openxmlformats.org/officeDocument/2006/relationships/customXml" Target="../ink/ink1175.xml"/><Relationship Id="rId941" Type="http://schemas.openxmlformats.org/officeDocument/2006/relationships/image" Target="../media/image1279.png"/><Relationship Id="rId1157" Type="http://schemas.openxmlformats.org/officeDocument/2006/relationships/image" Target="../media/image1386.png"/><Relationship Id="rId1364" Type="http://schemas.openxmlformats.org/officeDocument/2006/relationships/customXml" Target="../ink/ink1490.xml"/><Relationship Id="rId1571" Type="http://schemas.openxmlformats.org/officeDocument/2006/relationships/image" Target="../media/image1593.png"/><Relationship Id="rId70" Type="http://schemas.openxmlformats.org/officeDocument/2006/relationships/customXml" Target="../ink/ink843.xml"/><Relationship Id="rId801" Type="http://schemas.openxmlformats.org/officeDocument/2006/relationships/image" Target="../media/image1210.png"/><Relationship Id="rId1017" Type="http://schemas.openxmlformats.org/officeDocument/2006/relationships/image" Target="../media/image1316.png"/><Relationship Id="rId1224" Type="http://schemas.openxmlformats.org/officeDocument/2006/relationships/customXml" Target="../ink/ink1420.xml"/><Relationship Id="rId1431" Type="http://schemas.openxmlformats.org/officeDocument/2006/relationships/image" Target="../media/image1523.png"/><Relationship Id="rId1529" Type="http://schemas.openxmlformats.org/officeDocument/2006/relationships/image" Target="../media/image1572.png"/><Relationship Id="rId28" Type="http://schemas.openxmlformats.org/officeDocument/2006/relationships/customXml" Target="../ink/ink822.xml"/><Relationship Id="rId177" Type="http://schemas.openxmlformats.org/officeDocument/2006/relationships/image" Target="../media/image898.png"/><Relationship Id="rId384" Type="http://schemas.openxmlformats.org/officeDocument/2006/relationships/customXml" Target="../ink/ink1000.xml"/><Relationship Id="rId591" Type="http://schemas.openxmlformats.org/officeDocument/2006/relationships/image" Target="../media/image1105.png"/><Relationship Id="rId244" Type="http://schemas.openxmlformats.org/officeDocument/2006/relationships/customXml" Target="../ink/ink930.xml"/><Relationship Id="rId689" Type="http://schemas.openxmlformats.org/officeDocument/2006/relationships/image" Target="../media/image1154.png"/><Relationship Id="rId896" Type="http://schemas.openxmlformats.org/officeDocument/2006/relationships/customXml" Target="../ink/ink1256.xml"/><Relationship Id="rId1081" Type="http://schemas.openxmlformats.org/officeDocument/2006/relationships/image" Target="../media/image1348.png"/><Relationship Id="rId451" Type="http://schemas.openxmlformats.org/officeDocument/2006/relationships/image" Target="../media/image1035.png"/><Relationship Id="rId549" Type="http://schemas.openxmlformats.org/officeDocument/2006/relationships/image" Target="../media/image1084.png"/><Relationship Id="rId756" Type="http://schemas.openxmlformats.org/officeDocument/2006/relationships/customXml" Target="../ink/ink1186.xml"/><Relationship Id="rId1179" Type="http://schemas.openxmlformats.org/officeDocument/2006/relationships/image" Target="../media/image1397.png"/><Relationship Id="rId1386" Type="http://schemas.openxmlformats.org/officeDocument/2006/relationships/customXml" Target="../ink/ink1501.xml"/><Relationship Id="rId104" Type="http://schemas.openxmlformats.org/officeDocument/2006/relationships/customXml" Target="../ink/ink860.xml"/><Relationship Id="rId311" Type="http://schemas.openxmlformats.org/officeDocument/2006/relationships/image" Target="../media/image965.png"/><Relationship Id="rId409" Type="http://schemas.openxmlformats.org/officeDocument/2006/relationships/image" Target="../media/image1014.png"/><Relationship Id="rId963" Type="http://schemas.openxmlformats.org/officeDocument/2006/relationships/image" Target="../media/image1290.png"/><Relationship Id="rId1039" Type="http://schemas.openxmlformats.org/officeDocument/2006/relationships/image" Target="../media/image1327.png"/><Relationship Id="rId1246" Type="http://schemas.openxmlformats.org/officeDocument/2006/relationships/customXml" Target="../ink/ink1431.xml"/><Relationship Id="rId92" Type="http://schemas.openxmlformats.org/officeDocument/2006/relationships/customXml" Target="../ink/ink854.xml"/><Relationship Id="rId616" Type="http://schemas.openxmlformats.org/officeDocument/2006/relationships/customXml" Target="../ink/ink1116.xml"/><Relationship Id="rId823" Type="http://schemas.openxmlformats.org/officeDocument/2006/relationships/image" Target="../media/image1221.png"/><Relationship Id="rId1453" Type="http://schemas.openxmlformats.org/officeDocument/2006/relationships/image" Target="../media/image1534.png"/><Relationship Id="rId1106" Type="http://schemas.openxmlformats.org/officeDocument/2006/relationships/customXml" Target="../ink/ink1361.xml"/><Relationship Id="rId1313" Type="http://schemas.openxmlformats.org/officeDocument/2006/relationships/image" Target="../media/image1464.png"/><Relationship Id="rId1520" Type="http://schemas.openxmlformats.org/officeDocument/2006/relationships/customXml" Target="../ink/ink1568.xml"/><Relationship Id="rId199" Type="http://schemas.openxmlformats.org/officeDocument/2006/relationships/image" Target="../media/image909.png"/><Relationship Id="rId266" Type="http://schemas.openxmlformats.org/officeDocument/2006/relationships/customXml" Target="../ink/ink941.xml"/><Relationship Id="rId473" Type="http://schemas.openxmlformats.org/officeDocument/2006/relationships/image" Target="../media/image1046.png"/><Relationship Id="rId680" Type="http://schemas.openxmlformats.org/officeDocument/2006/relationships/customXml" Target="../ink/ink1148.xml"/><Relationship Id="rId126" Type="http://schemas.openxmlformats.org/officeDocument/2006/relationships/customXml" Target="../ink/ink871.xml"/><Relationship Id="rId333" Type="http://schemas.openxmlformats.org/officeDocument/2006/relationships/image" Target="../media/image976.png"/><Relationship Id="rId540" Type="http://schemas.openxmlformats.org/officeDocument/2006/relationships/customXml" Target="../ink/ink1078.xml"/><Relationship Id="rId778" Type="http://schemas.openxmlformats.org/officeDocument/2006/relationships/customXml" Target="../ink/ink1197.xml"/><Relationship Id="rId985" Type="http://schemas.openxmlformats.org/officeDocument/2006/relationships/image" Target="../media/image1301.png"/><Relationship Id="rId1170" Type="http://schemas.openxmlformats.org/officeDocument/2006/relationships/customXml" Target="../ink/ink1393.xml"/><Relationship Id="rId638" Type="http://schemas.openxmlformats.org/officeDocument/2006/relationships/customXml" Target="../ink/ink1127.xml"/><Relationship Id="rId845" Type="http://schemas.openxmlformats.org/officeDocument/2006/relationships/image" Target="../media/image1232.png"/><Relationship Id="rId1030" Type="http://schemas.openxmlformats.org/officeDocument/2006/relationships/customXml" Target="../ink/ink1323.xml"/><Relationship Id="rId1268" Type="http://schemas.openxmlformats.org/officeDocument/2006/relationships/customXml" Target="../ink/ink1442.xml"/><Relationship Id="rId1475" Type="http://schemas.openxmlformats.org/officeDocument/2006/relationships/image" Target="../media/image1545.png"/><Relationship Id="rId400" Type="http://schemas.openxmlformats.org/officeDocument/2006/relationships/customXml" Target="../ink/ink1008.xml"/><Relationship Id="rId705" Type="http://schemas.openxmlformats.org/officeDocument/2006/relationships/image" Target="../media/image1162.png"/><Relationship Id="rId1128" Type="http://schemas.openxmlformats.org/officeDocument/2006/relationships/customXml" Target="../ink/ink1372.xml"/><Relationship Id="rId1335" Type="http://schemas.openxmlformats.org/officeDocument/2006/relationships/image" Target="../media/image1475.png"/><Relationship Id="rId1542" Type="http://schemas.openxmlformats.org/officeDocument/2006/relationships/customXml" Target="../ink/ink1579.xml"/><Relationship Id="rId912" Type="http://schemas.openxmlformats.org/officeDocument/2006/relationships/customXml" Target="../ink/ink1264.xml"/><Relationship Id="rId41" Type="http://schemas.openxmlformats.org/officeDocument/2006/relationships/image" Target="../media/image830.png"/><Relationship Id="rId1402" Type="http://schemas.openxmlformats.org/officeDocument/2006/relationships/customXml" Target="../ink/ink1509.xml"/><Relationship Id="rId190" Type="http://schemas.openxmlformats.org/officeDocument/2006/relationships/customXml" Target="../ink/ink903.xml"/><Relationship Id="rId288" Type="http://schemas.openxmlformats.org/officeDocument/2006/relationships/customXml" Target="../ink/ink952.xml"/><Relationship Id="rId495" Type="http://schemas.openxmlformats.org/officeDocument/2006/relationships/image" Target="../media/image1057.png"/><Relationship Id="rId148" Type="http://schemas.openxmlformats.org/officeDocument/2006/relationships/customXml" Target="../ink/ink882.xml"/><Relationship Id="rId355" Type="http://schemas.openxmlformats.org/officeDocument/2006/relationships/image" Target="../media/image987.png"/><Relationship Id="rId562" Type="http://schemas.openxmlformats.org/officeDocument/2006/relationships/customXml" Target="../ink/ink1089.xml"/><Relationship Id="rId1192" Type="http://schemas.openxmlformats.org/officeDocument/2006/relationships/customXml" Target="../ink/ink1404.xml"/><Relationship Id="rId215" Type="http://schemas.openxmlformats.org/officeDocument/2006/relationships/image" Target="../media/image917.png"/><Relationship Id="rId422" Type="http://schemas.openxmlformats.org/officeDocument/2006/relationships/customXml" Target="../ink/ink1019.xml"/><Relationship Id="rId867" Type="http://schemas.openxmlformats.org/officeDocument/2006/relationships/image" Target="../media/image1243.png"/><Relationship Id="rId1052" Type="http://schemas.openxmlformats.org/officeDocument/2006/relationships/customXml" Target="../ink/ink1334.xml"/><Relationship Id="rId1497" Type="http://schemas.openxmlformats.org/officeDocument/2006/relationships/image" Target="../media/image1556.png"/><Relationship Id="rId727" Type="http://schemas.openxmlformats.org/officeDocument/2006/relationships/image" Target="../media/image1173.png"/><Relationship Id="rId934" Type="http://schemas.openxmlformats.org/officeDocument/2006/relationships/customXml" Target="../ink/ink1275.xml"/><Relationship Id="rId1357" Type="http://schemas.openxmlformats.org/officeDocument/2006/relationships/image" Target="../media/image1486.png"/><Relationship Id="rId1564" Type="http://schemas.openxmlformats.org/officeDocument/2006/relationships/customXml" Target="../ink/ink1590.xml"/><Relationship Id="rId63" Type="http://schemas.openxmlformats.org/officeDocument/2006/relationships/image" Target="../media/image841.png"/><Relationship Id="rId1217" Type="http://schemas.openxmlformats.org/officeDocument/2006/relationships/image" Target="../media/image1416.png"/><Relationship Id="rId1424" Type="http://schemas.openxmlformats.org/officeDocument/2006/relationships/customXml" Target="../ink/ink1520.xml"/><Relationship Id="rId377" Type="http://schemas.openxmlformats.org/officeDocument/2006/relationships/image" Target="../media/image998.png"/><Relationship Id="rId584" Type="http://schemas.openxmlformats.org/officeDocument/2006/relationships/customXml" Target="../ink/ink1100.xml"/><Relationship Id="rId5" Type="http://schemas.openxmlformats.org/officeDocument/2006/relationships/image" Target="../media/image812.png"/><Relationship Id="rId237" Type="http://schemas.openxmlformats.org/officeDocument/2006/relationships/image" Target="../media/image928.png"/><Relationship Id="rId791" Type="http://schemas.openxmlformats.org/officeDocument/2006/relationships/image" Target="../media/image1205.png"/><Relationship Id="rId889" Type="http://schemas.openxmlformats.org/officeDocument/2006/relationships/image" Target="../media/image1254.png"/><Relationship Id="rId1074" Type="http://schemas.openxmlformats.org/officeDocument/2006/relationships/customXml" Target="../ink/ink1345.xml"/><Relationship Id="rId444" Type="http://schemas.openxmlformats.org/officeDocument/2006/relationships/customXml" Target="../ink/ink1030.xml"/><Relationship Id="rId651" Type="http://schemas.openxmlformats.org/officeDocument/2006/relationships/image" Target="../media/image1135.png"/><Relationship Id="rId749" Type="http://schemas.openxmlformats.org/officeDocument/2006/relationships/image" Target="../media/image1184.png"/><Relationship Id="rId1281" Type="http://schemas.openxmlformats.org/officeDocument/2006/relationships/image" Target="../media/image1448.png"/><Relationship Id="rId1379" Type="http://schemas.openxmlformats.org/officeDocument/2006/relationships/image" Target="../media/image1497.png"/><Relationship Id="rId304" Type="http://schemas.openxmlformats.org/officeDocument/2006/relationships/customXml" Target="../ink/ink960.xml"/><Relationship Id="rId511" Type="http://schemas.openxmlformats.org/officeDocument/2006/relationships/image" Target="../media/image1065.png"/><Relationship Id="rId609" Type="http://schemas.openxmlformats.org/officeDocument/2006/relationships/image" Target="../media/image1114.png"/><Relationship Id="rId956" Type="http://schemas.openxmlformats.org/officeDocument/2006/relationships/customXml" Target="../ink/ink1286.xml"/><Relationship Id="rId1141" Type="http://schemas.openxmlformats.org/officeDocument/2006/relationships/image" Target="../media/image1378.png"/><Relationship Id="rId1239" Type="http://schemas.openxmlformats.org/officeDocument/2006/relationships/image" Target="../media/image1427.png"/><Relationship Id="rId85" Type="http://schemas.openxmlformats.org/officeDocument/2006/relationships/image" Target="../media/image852.png"/><Relationship Id="rId816" Type="http://schemas.openxmlformats.org/officeDocument/2006/relationships/customXml" Target="../ink/ink1216.xml"/><Relationship Id="rId1001" Type="http://schemas.openxmlformats.org/officeDocument/2006/relationships/image" Target="../media/image1308.png"/><Relationship Id="rId1446" Type="http://schemas.openxmlformats.org/officeDocument/2006/relationships/customXml" Target="../ink/ink1531.xml"/><Relationship Id="rId1306" Type="http://schemas.openxmlformats.org/officeDocument/2006/relationships/customXml" Target="../ink/ink1461.xml"/><Relationship Id="rId1513" Type="http://schemas.openxmlformats.org/officeDocument/2006/relationships/image" Target="../media/image1564.png"/><Relationship Id="rId12" Type="http://schemas.openxmlformats.org/officeDocument/2006/relationships/customXml" Target="../ink/ink814.xml"/><Relationship Id="rId161" Type="http://schemas.openxmlformats.org/officeDocument/2006/relationships/image" Target="../media/image890.png"/><Relationship Id="rId399" Type="http://schemas.openxmlformats.org/officeDocument/2006/relationships/image" Target="../media/image1009.png"/><Relationship Id="rId259" Type="http://schemas.openxmlformats.org/officeDocument/2006/relationships/image" Target="../media/image939.png"/><Relationship Id="rId466" Type="http://schemas.openxmlformats.org/officeDocument/2006/relationships/customXml" Target="../ink/ink1041.xml"/><Relationship Id="rId673" Type="http://schemas.openxmlformats.org/officeDocument/2006/relationships/image" Target="../media/image1146.png"/><Relationship Id="rId880" Type="http://schemas.openxmlformats.org/officeDocument/2006/relationships/customXml" Target="../ink/ink1248.xml"/><Relationship Id="rId1096" Type="http://schemas.openxmlformats.org/officeDocument/2006/relationships/customXml" Target="../ink/ink1356.xml"/><Relationship Id="rId23" Type="http://schemas.openxmlformats.org/officeDocument/2006/relationships/image" Target="../media/image821.png"/><Relationship Id="rId119" Type="http://schemas.openxmlformats.org/officeDocument/2006/relationships/image" Target="../media/image869.png"/><Relationship Id="rId326" Type="http://schemas.openxmlformats.org/officeDocument/2006/relationships/customXml" Target="../ink/ink971.xml"/><Relationship Id="rId533" Type="http://schemas.openxmlformats.org/officeDocument/2006/relationships/image" Target="../media/image1076.png"/><Relationship Id="rId978" Type="http://schemas.openxmlformats.org/officeDocument/2006/relationships/customXml" Target="../ink/ink1297.xml"/><Relationship Id="rId1163" Type="http://schemas.openxmlformats.org/officeDocument/2006/relationships/image" Target="../media/image1389.png"/><Relationship Id="rId1370" Type="http://schemas.openxmlformats.org/officeDocument/2006/relationships/customXml" Target="../ink/ink1493.xml"/><Relationship Id="rId740" Type="http://schemas.openxmlformats.org/officeDocument/2006/relationships/customXml" Target="../ink/ink1178.xml"/><Relationship Id="rId838" Type="http://schemas.openxmlformats.org/officeDocument/2006/relationships/customXml" Target="../ink/ink1227.xml"/><Relationship Id="rId1023" Type="http://schemas.openxmlformats.org/officeDocument/2006/relationships/image" Target="../media/image1319.png"/><Relationship Id="rId1468" Type="http://schemas.openxmlformats.org/officeDocument/2006/relationships/customXml" Target="../ink/ink1542.xml"/><Relationship Id="rId172" Type="http://schemas.openxmlformats.org/officeDocument/2006/relationships/customXml" Target="../ink/ink894.xml"/><Relationship Id="rId477" Type="http://schemas.openxmlformats.org/officeDocument/2006/relationships/image" Target="../media/image1048.png"/><Relationship Id="rId600" Type="http://schemas.openxmlformats.org/officeDocument/2006/relationships/customXml" Target="../ink/ink1108.xml"/><Relationship Id="rId684" Type="http://schemas.openxmlformats.org/officeDocument/2006/relationships/customXml" Target="../ink/ink1150.xml"/><Relationship Id="rId1230" Type="http://schemas.openxmlformats.org/officeDocument/2006/relationships/customXml" Target="../ink/ink1423.xml"/><Relationship Id="rId1328" Type="http://schemas.openxmlformats.org/officeDocument/2006/relationships/customXml" Target="../ink/ink1472.xml"/><Relationship Id="rId1535" Type="http://schemas.openxmlformats.org/officeDocument/2006/relationships/image" Target="../media/image1575.png"/><Relationship Id="rId337" Type="http://schemas.openxmlformats.org/officeDocument/2006/relationships/image" Target="../media/image978.png"/><Relationship Id="rId891" Type="http://schemas.openxmlformats.org/officeDocument/2006/relationships/image" Target="../media/image1255.png"/><Relationship Id="rId905" Type="http://schemas.openxmlformats.org/officeDocument/2006/relationships/image" Target="../media/image1262.png"/><Relationship Id="rId989" Type="http://schemas.openxmlformats.org/officeDocument/2006/relationships/image" Target="../media/image1303.png"/><Relationship Id="rId34" Type="http://schemas.openxmlformats.org/officeDocument/2006/relationships/customXml" Target="../ink/ink825.xml"/><Relationship Id="rId544" Type="http://schemas.openxmlformats.org/officeDocument/2006/relationships/customXml" Target="../ink/ink1080.xml"/><Relationship Id="rId751" Type="http://schemas.openxmlformats.org/officeDocument/2006/relationships/image" Target="../media/image1185.png"/><Relationship Id="rId849" Type="http://schemas.openxmlformats.org/officeDocument/2006/relationships/image" Target="../media/image1234.png"/><Relationship Id="rId1174" Type="http://schemas.openxmlformats.org/officeDocument/2006/relationships/customXml" Target="../ink/ink1395.xml"/><Relationship Id="rId1381" Type="http://schemas.openxmlformats.org/officeDocument/2006/relationships/image" Target="../media/image1498.png"/><Relationship Id="rId1479" Type="http://schemas.openxmlformats.org/officeDocument/2006/relationships/image" Target="../media/image1547.png"/><Relationship Id="rId183" Type="http://schemas.openxmlformats.org/officeDocument/2006/relationships/image" Target="../media/image901.png"/><Relationship Id="rId390" Type="http://schemas.openxmlformats.org/officeDocument/2006/relationships/customXml" Target="../ink/ink1003.xml"/><Relationship Id="rId404" Type="http://schemas.openxmlformats.org/officeDocument/2006/relationships/customXml" Target="../ink/ink1010.xml"/><Relationship Id="rId611" Type="http://schemas.openxmlformats.org/officeDocument/2006/relationships/image" Target="../media/image1115.png"/><Relationship Id="rId1034" Type="http://schemas.openxmlformats.org/officeDocument/2006/relationships/customXml" Target="../ink/ink1325.xml"/><Relationship Id="rId1241" Type="http://schemas.openxmlformats.org/officeDocument/2006/relationships/image" Target="../media/image1428.png"/><Relationship Id="rId1339" Type="http://schemas.openxmlformats.org/officeDocument/2006/relationships/image" Target="../media/image1477.png"/><Relationship Id="rId250" Type="http://schemas.openxmlformats.org/officeDocument/2006/relationships/customXml" Target="../ink/ink933.xml"/><Relationship Id="rId488" Type="http://schemas.openxmlformats.org/officeDocument/2006/relationships/customXml" Target="../ink/ink1052.xml"/><Relationship Id="rId695" Type="http://schemas.openxmlformats.org/officeDocument/2006/relationships/image" Target="../media/image1157.png"/><Relationship Id="rId709" Type="http://schemas.openxmlformats.org/officeDocument/2006/relationships/image" Target="../media/image1164.png"/><Relationship Id="rId916" Type="http://schemas.openxmlformats.org/officeDocument/2006/relationships/customXml" Target="../ink/ink1266.xml"/><Relationship Id="rId1101" Type="http://schemas.openxmlformats.org/officeDocument/2006/relationships/image" Target="../media/image1358.png"/><Relationship Id="rId1546" Type="http://schemas.openxmlformats.org/officeDocument/2006/relationships/customXml" Target="../ink/ink1581.xml"/><Relationship Id="rId45" Type="http://schemas.openxmlformats.org/officeDocument/2006/relationships/image" Target="../media/image832.png"/><Relationship Id="rId110" Type="http://schemas.openxmlformats.org/officeDocument/2006/relationships/customXml" Target="../ink/ink863.xml"/><Relationship Id="rId348" Type="http://schemas.openxmlformats.org/officeDocument/2006/relationships/customXml" Target="../ink/ink982.xml"/><Relationship Id="rId555" Type="http://schemas.openxmlformats.org/officeDocument/2006/relationships/image" Target="../media/image1087.png"/><Relationship Id="rId762" Type="http://schemas.openxmlformats.org/officeDocument/2006/relationships/customXml" Target="../ink/ink1189.xml"/><Relationship Id="rId1185" Type="http://schemas.openxmlformats.org/officeDocument/2006/relationships/image" Target="../media/image1400.png"/><Relationship Id="rId1392" Type="http://schemas.openxmlformats.org/officeDocument/2006/relationships/customXml" Target="../ink/ink1504.xml"/><Relationship Id="rId1406" Type="http://schemas.openxmlformats.org/officeDocument/2006/relationships/customXml" Target="../ink/ink1511.xml"/><Relationship Id="rId194" Type="http://schemas.openxmlformats.org/officeDocument/2006/relationships/customXml" Target="../ink/ink905.xml"/><Relationship Id="rId208" Type="http://schemas.openxmlformats.org/officeDocument/2006/relationships/customXml" Target="../ink/ink912.xml"/><Relationship Id="rId415" Type="http://schemas.openxmlformats.org/officeDocument/2006/relationships/image" Target="../media/image1017.png"/><Relationship Id="rId622" Type="http://schemas.openxmlformats.org/officeDocument/2006/relationships/customXml" Target="../ink/ink1119.xml"/><Relationship Id="rId1045" Type="http://schemas.openxmlformats.org/officeDocument/2006/relationships/image" Target="../media/image1330.png"/><Relationship Id="rId1252" Type="http://schemas.openxmlformats.org/officeDocument/2006/relationships/customXml" Target="../ink/ink1434.xml"/><Relationship Id="rId261" Type="http://schemas.openxmlformats.org/officeDocument/2006/relationships/image" Target="../media/image940.png"/><Relationship Id="rId499" Type="http://schemas.openxmlformats.org/officeDocument/2006/relationships/image" Target="../media/image1059.png"/><Relationship Id="rId927" Type="http://schemas.openxmlformats.org/officeDocument/2006/relationships/image" Target="../media/image1272.png"/><Relationship Id="rId1112" Type="http://schemas.openxmlformats.org/officeDocument/2006/relationships/customXml" Target="../ink/ink1364.xml"/><Relationship Id="rId1557" Type="http://schemas.openxmlformats.org/officeDocument/2006/relationships/image" Target="../media/image1586.png"/><Relationship Id="rId56" Type="http://schemas.openxmlformats.org/officeDocument/2006/relationships/customXml" Target="../ink/ink836.xml"/><Relationship Id="rId359" Type="http://schemas.openxmlformats.org/officeDocument/2006/relationships/image" Target="../media/image989.png"/><Relationship Id="rId566" Type="http://schemas.openxmlformats.org/officeDocument/2006/relationships/customXml" Target="../ink/ink1091.xml"/><Relationship Id="rId773" Type="http://schemas.openxmlformats.org/officeDocument/2006/relationships/image" Target="../media/image1196.png"/><Relationship Id="rId1196" Type="http://schemas.openxmlformats.org/officeDocument/2006/relationships/customXml" Target="../ink/ink1406.xml"/><Relationship Id="rId1417" Type="http://schemas.openxmlformats.org/officeDocument/2006/relationships/image" Target="../media/image1516.png"/><Relationship Id="rId121" Type="http://schemas.openxmlformats.org/officeDocument/2006/relationships/image" Target="../media/image870.png"/><Relationship Id="rId219" Type="http://schemas.openxmlformats.org/officeDocument/2006/relationships/image" Target="../media/image919.png"/><Relationship Id="rId426" Type="http://schemas.openxmlformats.org/officeDocument/2006/relationships/customXml" Target="../ink/ink1021.xml"/><Relationship Id="rId633" Type="http://schemas.openxmlformats.org/officeDocument/2006/relationships/image" Target="../media/image1126.png"/><Relationship Id="rId980" Type="http://schemas.openxmlformats.org/officeDocument/2006/relationships/customXml" Target="../ink/ink1298.xml"/><Relationship Id="rId1056" Type="http://schemas.openxmlformats.org/officeDocument/2006/relationships/customXml" Target="../ink/ink1336.xml"/><Relationship Id="rId1263" Type="http://schemas.openxmlformats.org/officeDocument/2006/relationships/image" Target="../media/image1439.png"/><Relationship Id="rId840" Type="http://schemas.openxmlformats.org/officeDocument/2006/relationships/customXml" Target="../ink/ink1228.xml"/><Relationship Id="rId938" Type="http://schemas.openxmlformats.org/officeDocument/2006/relationships/customXml" Target="../ink/ink1277.xml"/><Relationship Id="rId1470" Type="http://schemas.openxmlformats.org/officeDocument/2006/relationships/customXml" Target="../ink/ink1543.xml"/><Relationship Id="rId1568" Type="http://schemas.openxmlformats.org/officeDocument/2006/relationships/customXml" Target="../ink/ink1592.xml"/><Relationship Id="rId67" Type="http://schemas.openxmlformats.org/officeDocument/2006/relationships/image" Target="../media/image843.png"/><Relationship Id="rId272" Type="http://schemas.openxmlformats.org/officeDocument/2006/relationships/customXml" Target="../ink/ink944.xml"/><Relationship Id="rId577" Type="http://schemas.openxmlformats.org/officeDocument/2006/relationships/image" Target="../media/image1098.png"/><Relationship Id="rId700" Type="http://schemas.openxmlformats.org/officeDocument/2006/relationships/customXml" Target="../ink/ink1158.xml"/><Relationship Id="rId1123" Type="http://schemas.openxmlformats.org/officeDocument/2006/relationships/image" Target="../media/image1369.png"/><Relationship Id="rId1330" Type="http://schemas.openxmlformats.org/officeDocument/2006/relationships/customXml" Target="../ink/ink1473.xml"/><Relationship Id="rId1428" Type="http://schemas.openxmlformats.org/officeDocument/2006/relationships/customXml" Target="../ink/ink1522.xml"/><Relationship Id="rId132" Type="http://schemas.openxmlformats.org/officeDocument/2006/relationships/customXml" Target="../ink/ink874.xml"/><Relationship Id="rId784" Type="http://schemas.openxmlformats.org/officeDocument/2006/relationships/customXml" Target="../ink/ink1200.xml"/><Relationship Id="rId991" Type="http://schemas.openxmlformats.org/officeDocument/2006/relationships/image" Target="../media/image1304.png"/><Relationship Id="rId1067" Type="http://schemas.openxmlformats.org/officeDocument/2006/relationships/image" Target="../media/image1341.png"/><Relationship Id="rId437" Type="http://schemas.openxmlformats.org/officeDocument/2006/relationships/image" Target="../media/image1028.png"/><Relationship Id="rId644" Type="http://schemas.openxmlformats.org/officeDocument/2006/relationships/customXml" Target="../ink/ink1130.xml"/><Relationship Id="rId851" Type="http://schemas.openxmlformats.org/officeDocument/2006/relationships/image" Target="../media/image1235.png"/><Relationship Id="rId1274" Type="http://schemas.openxmlformats.org/officeDocument/2006/relationships/customXml" Target="../ink/ink1445.xml"/><Relationship Id="rId1481" Type="http://schemas.openxmlformats.org/officeDocument/2006/relationships/image" Target="../media/image1548.png"/><Relationship Id="rId1579" Type="http://schemas.openxmlformats.org/officeDocument/2006/relationships/image" Target="../media/image1597.png"/><Relationship Id="rId283" Type="http://schemas.openxmlformats.org/officeDocument/2006/relationships/image" Target="../media/image951.png"/><Relationship Id="rId490" Type="http://schemas.openxmlformats.org/officeDocument/2006/relationships/customXml" Target="../ink/ink1053.xml"/><Relationship Id="rId504" Type="http://schemas.openxmlformats.org/officeDocument/2006/relationships/customXml" Target="../ink/ink1060.xml"/><Relationship Id="rId711" Type="http://schemas.openxmlformats.org/officeDocument/2006/relationships/image" Target="../media/image1165.png"/><Relationship Id="rId949" Type="http://schemas.openxmlformats.org/officeDocument/2006/relationships/image" Target="../media/image1283.png"/><Relationship Id="rId1134" Type="http://schemas.openxmlformats.org/officeDocument/2006/relationships/customXml" Target="../ink/ink1375.xml"/><Relationship Id="rId1341" Type="http://schemas.openxmlformats.org/officeDocument/2006/relationships/image" Target="../media/image1478.png"/><Relationship Id="rId78" Type="http://schemas.openxmlformats.org/officeDocument/2006/relationships/customXml" Target="../ink/ink847.xml"/><Relationship Id="rId143" Type="http://schemas.openxmlformats.org/officeDocument/2006/relationships/image" Target="../media/image881.png"/><Relationship Id="rId350" Type="http://schemas.openxmlformats.org/officeDocument/2006/relationships/customXml" Target="../ink/ink983.xml"/><Relationship Id="rId588" Type="http://schemas.openxmlformats.org/officeDocument/2006/relationships/customXml" Target="../ink/ink1102.xml"/><Relationship Id="rId795" Type="http://schemas.openxmlformats.org/officeDocument/2006/relationships/image" Target="../media/image1207.png"/><Relationship Id="rId809" Type="http://schemas.openxmlformats.org/officeDocument/2006/relationships/image" Target="../media/image1214.png"/><Relationship Id="rId1201" Type="http://schemas.openxmlformats.org/officeDocument/2006/relationships/image" Target="../media/image1408.png"/><Relationship Id="rId1439" Type="http://schemas.openxmlformats.org/officeDocument/2006/relationships/image" Target="../media/image1527.png"/><Relationship Id="rId9" Type="http://schemas.openxmlformats.org/officeDocument/2006/relationships/image" Target="../media/image814.png"/><Relationship Id="rId210" Type="http://schemas.openxmlformats.org/officeDocument/2006/relationships/customXml" Target="../ink/ink913.xml"/><Relationship Id="rId448" Type="http://schemas.openxmlformats.org/officeDocument/2006/relationships/customXml" Target="../ink/ink1032.xml"/><Relationship Id="rId655" Type="http://schemas.openxmlformats.org/officeDocument/2006/relationships/image" Target="../media/image1137.png"/><Relationship Id="rId862" Type="http://schemas.openxmlformats.org/officeDocument/2006/relationships/customXml" Target="../ink/ink1239.xml"/><Relationship Id="rId1078" Type="http://schemas.openxmlformats.org/officeDocument/2006/relationships/customXml" Target="../ink/ink1347.xml"/><Relationship Id="rId1285" Type="http://schemas.openxmlformats.org/officeDocument/2006/relationships/image" Target="../media/image1450.png"/><Relationship Id="rId1492" Type="http://schemas.openxmlformats.org/officeDocument/2006/relationships/customXml" Target="../ink/ink1554.xml"/><Relationship Id="rId1506" Type="http://schemas.openxmlformats.org/officeDocument/2006/relationships/customXml" Target="../ink/ink1561.xml"/><Relationship Id="rId294" Type="http://schemas.openxmlformats.org/officeDocument/2006/relationships/customXml" Target="../ink/ink955.xml"/><Relationship Id="rId308" Type="http://schemas.openxmlformats.org/officeDocument/2006/relationships/customXml" Target="../ink/ink962.xml"/><Relationship Id="rId515" Type="http://schemas.openxmlformats.org/officeDocument/2006/relationships/image" Target="../media/image1067.png"/><Relationship Id="rId722" Type="http://schemas.openxmlformats.org/officeDocument/2006/relationships/customXml" Target="../ink/ink1169.xml"/><Relationship Id="rId1145" Type="http://schemas.openxmlformats.org/officeDocument/2006/relationships/image" Target="../media/image1380.png"/><Relationship Id="rId1352" Type="http://schemas.openxmlformats.org/officeDocument/2006/relationships/customXml" Target="../ink/ink1484.xml"/><Relationship Id="rId89" Type="http://schemas.openxmlformats.org/officeDocument/2006/relationships/image" Target="../media/image854.png"/><Relationship Id="rId154" Type="http://schemas.openxmlformats.org/officeDocument/2006/relationships/customXml" Target="../ink/ink885.xml"/><Relationship Id="rId361" Type="http://schemas.openxmlformats.org/officeDocument/2006/relationships/image" Target="../media/image990.png"/><Relationship Id="rId599" Type="http://schemas.openxmlformats.org/officeDocument/2006/relationships/image" Target="../media/image1109.png"/><Relationship Id="rId1005" Type="http://schemas.openxmlformats.org/officeDocument/2006/relationships/image" Target="../media/image1310.png"/><Relationship Id="rId1212" Type="http://schemas.openxmlformats.org/officeDocument/2006/relationships/customXml" Target="../ink/ink1414.xml"/><Relationship Id="rId459" Type="http://schemas.openxmlformats.org/officeDocument/2006/relationships/image" Target="../media/image1039.png"/><Relationship Id="rId666" Type="http://schemas.openxmlformats.org/officeDocument/2006/relationships/customXml" Target="../ink/ink1141.xml"/><Relationship Id="rId873" Type="http://schemas.openxmlformats.org/officeDocument/2006/relationships/image" Target="../media/image1246.png"/><Relationship Id="rId1089" Type="http://schemas.openxmlformats.org/officeDocument/2006/relationships/image" Target="../media/image1352.png"/><Relationship Id="rId1296" Type="http://schemas.openxmlformats.org/officeDocument/2006/relationships/customXml" Target="../ink/ink1456.xml"/><Relationship Id="rId1517" Type="http://schemas.openxmlformats.org/officeDocument/2006/relationships/image" Target="../media/image1566.png"/><Relationship Id="rId16" Type="http://schemas.openxmlformats.org/officeDocument/2006/relationships/customXml" Target="../ink/ink816.xml"/><Relationship Id="rId221" Type="http://schemas.openxmlformats.org/officeDocument/2006/relationships/image" Target="../media/image920.png"/><Relationship Id="rId319" Type="http://schemas.openxmlformats.org/officeDocument/2006/relationships/image" Target="../media/image969.png"/><Relationship Id="rId526" Type="http://schemas.openxmlformats.org/officeDocument/2006/relationships/customXml" Target="../ink/ink1071.xml"/><Relationship Id="rId1156" Type="http://schemas.openxmlformats.org/officeDocument/2006/relationships/customXml" Target="../ink/ink1386.xml"/><Relationship Id="rId1363" Type="http://schemas.openxmlformats.org/officeDocument/2006/relationships/image" Target="../media/image1489.png"/><Relationship Id="rId733" Type="http://schemas.openxmlformats.org/officeDocument/2006/relationships/image" Target="../media/image1176.png"/><Relationship Id="rId940" Type="http://schemas.openxmlformats.org/officeDocument/2006/relationships/customXml" Target="../ink/ink1278.xml"/><Relationship Id="rId1016" Type="http://schemas.openxmlformats.org/officeDocument/2006/relationships/customXml" Target="../ink/ink1316.xml"/><Relationship Id="rId1570" Type="http://schemas.openxmlformats.org/officeDocument/2006/relationships/customXml" Target="../ink/ink1593.xml"/><Relationship Id="rId165" Type="http://schemas.openxmlformats.org/officeDocument/2006/relationships/image" Target="../media/image892.png"/><Relationship Id="rId372" Type="http://schemas.openxmlformats.org/officeDocument/2006/relationships/customXml" Target="../ink/ink994.xml"/><Relationship Id="rId677" Type="http://schemas.openxmlformats.org/officeDocument/2006/relationships/image" Target="../media/image1148.png"/><Relationship Id="rId800" Type="http://schemas.openxmlformats.org/officeDocument/2006/relationships/customXml" Target="../ink/ink1208.xml"/><Relationship Id="rId1223" Type="http://schemas.openxmlformats.org/officeDocument/2006/relationships/image" Target="../media/image1419.png"/><Relationship Id="rId1430" Type="http://schemas.openxmlformats.org/officeDocument/2006/relationships/customXml" Target="../ink/ink1523.xml"/><Relationship Id="rId1528" Type="http://schemas.openxmlformats.org/officeDocument/2006/relationships/customXml" Target="../ink/ink1572.xml"/><Relationship Id="rId232" Type="http://schemas.openxmlformats.org/officeDocument/2006/relationships/customXml" Target="../ink/ink924.xml"/><Relationship Id="rId884" Type="http://schemas.openxmlformats.org/officeDocument/2006/relationships/customXml" Target="../ink/ink1250.xml"/><Relationship Id="rId27" Type="http://schemas.openxmlformats.org/officeDocument/2006/relationships/image" Target="../media/image823.png"/><Relationship Id="rId537" Type="http://schemas.openxmlformats.org/officeDocument/2006/relationships/image" Target="../media/image1078.png"/><Relationship Id="rId744" Type="http://schemas.openxmlformats.org/officeDocument/2006/relationships/customXml" Target="../ink/ink1180.xml"/><Relationship Id="rId951" Type="http://schemas.openxmlformats.org/officeDocument/2006/relationships/image" Target="../media/image1284.png"/><Relationship Id="rId1167" Type="http://schemas.openxmlformats.org/officeDocument/2006/relationships/image" Target="../media/image1391.png"/><Relationship Id="rId1374" Type="http://schemas.openxmlformats.org/officeDocument/2006/relationships/customXml" Target="../ink/ink1495.xml"/><Relationship Id="rId1581" Type="http://schemas.openxmlformats.org/officeDocument/2006/relationships/image" Target="../media/image1598.png"/><Relationship Id="rId80" Type="http://schemas.openxmlformats.org/officeDocument/2006/relationships/customXml" Target="../ink/ink848.xml"/><Relationship Id="rId176" Type="http://schemas.openxmlformats.org/officeDocument/2006/relationships/customXml" Target="../ink/ink896.xml"/><Relationship Id="rId383" Type="http://schemas.openxmlformats.org/officeDocument/2006/relationships/image" Target="../media/image1001.png"/><Relationship Id="rId590" Type="http://schemas.openxmlformats.org/officeDocument/2006/relationships/customXml" Target="../ink/ink1103.xml"/><Relationship Id="rId604" Type="http://schemas.openxmlformats.org/officeDocument/2006/relationships/customXml" Target="../ink/ink1110.xml"/><Relationship Id="rId811" Type="http://schemas.openxmlformats.org/officeDocument/2006/relationships/image" Target="../media/image1215.png"/><Relationship Id="rId1027" Type="http://schemas.openxmlformats.org/officeDocument/2006/relationships/image" Target="../media/image1321.png"/><Relationship Id="rId1234" Type="http://schemas.openxmlformats.org/officeDocument/2006/relationships/customXml" Target="../ink/ink1425.xml"/><Relationship Id="rId1441" Type="http://schemas.openxmlformats.org/officeDocument/2006/relationships/image" Target="../media/image1528.png"/><Relationship Id="rId243" Type="http://schemas.openxmlformats.org/officeDocument/2006/relationships/image" Target="../media/image931.png"/><Relationship Id="rId450" Type="http://schemas.openxmlformats.org/officeDocument/2006/relationships/customXml" Target="../ink/ink1033.xml"/><Relationship Id="rId688" Type="http://schemas.openxmlformats.org/officeDocument/2006/relationships/customXml" Target="../ink/ink1152.xml"/><Relationship Id="rId895" Type="http://schemas.openxmlformats.org/officeDocument/2006/relationships/image" Target="../media/image1257.png"/><Relationship Id="rId909" Type="http://schemas.openxmlformats.org/officeDocument/2006/relationships/image" Target="../media/image1264.png"/><Relationship Id="rId1080" Type="http://schemas.openxmlformats.org/officeDocument/2006/relationships/customXml" Target="../ink/ink1348.xml"/><Relationship Id="rId1301" Type="http://schemas.openxmlformats.org/officeDocument/2006/relationships/image" Target="../media/image1458.png"/><Relationship Id="rId1539" Type="http://schemas.openxmlformats.org/officeDocument/2006/relationships/image" Target="../media/image1577.png"/><Relationship Id="rId38" Type="http://schemas.openxmlformats.org/officeDocument/2006/relationships/customXml" Target="../ink/ink827.xml"/><Relationship Id="rId103" Type="http://schemas.openxmlformats.org/officeDocument/2006/relationships/image" Target="../media/image861.png"/><Relationship Id="rId310" Type="http://schemas.openxmlformats.org/officeDocument/2006/relationships/customXml" Target="../ink/ink963.xml"/><Relationship Id="rId548" Type="http://schemas.openxmlformats.org/officeDocument/2006/relationships/customXml" Target="../ink/ink1082.xml"/><Relationship Id="rId755" Type="http://schemas.openxmlformats.org/officeDocument/2006/relationships/image" Target="../media/image1187.png"/><Relationship Id="rId962" Type="http://schemas.openxmlformats.org/officeDocument/2006/relationships/customXml" Target="../ink/ink1289.xml"/><Relationship Id="rId1178" Type="http://schemas.openxmlformats.org/officeDocument/2006/relationships/customXml" Target="../ink/ink1397.xml"/><Relationship Id="rId1385" Type="http://schemas.openxmlformats.org/officeDocument/2006/relationships/image" Target="../media/image1500.png"/><Relationship Id="rId91" Type="http://schemas.openxmlformats.org/officeDocument/2006/relationships/image" Target="../media/image855.png"/><Relationship Id="rId187" Type="http://schemas.openxmlformats.org/officeDocument/2006/relationships/image" Target="../media/image903.png"/><Relationship Id="rId394" Type="http://schemas.openxmlformats.org/officeDocument/2006/relationships/customXml" Target="../ink/ink1005.xml"/><Relationship Id="rId408" Type="http://schemas.openxmlformats.org/officeDocument/2006/relationships/customXml" Target="../ink/ink1012.xml"/><Relationship Id="rId615" Type="http://schemas.openxmlformats.org/officeDocument/2006/relationships/image" Target="../media/image1117.png"/><Relationship Id="rId822" Type="http://schemas.openxmlformats.org/officeDocument/2006/relationships/customXml" Target="../ink/ink1219.xml"/><Relationship Id="rId1038" Type="http://schemas.openxmlformats.org/officeDocument/2006/relationships/customXml" Target="../ink/ink1327.xml"/><Relationship Id="rId1245" Type="http://schemas.openxmlformats.org/officeDocument/2006/relationships/image" Target="../media/image1430.png"/><Relationship Id="rId1452" Type="http://schemas.openxmlformats.org/officeDocument/2006/relationships/customXml" Target="../ink/ink1534.xml"/><Relationship Id="rId254" Type="http://schemas.openxmlformats.org/officeDocument/2006/relationships/customXml" Target="../ink/ink935.xml"/><Relationship Id="rId699" Type="http://schemas.openxmlformats.org/officeDocument/2006/relationships/image" Target="../media/image1159.png"/><Relationship Id="rId1091" Type="http://schemas.openxmlformats.org/officeDocument/2006/relationships/image" Target="../media/image1353.png"/><Relationship Id="rId1105" Type="http://schemas.openxmlformats.org/officeDocument/2006/relationships/image" Target="../media/image1360.png"/><Relationship Id="rId1312" Type="http://schemas.openxmlformats.org/officeDocument/2006/relationships/customXml" Target="../ink/ink1464.xml"/><Relationship Id="rId49" Type="http://schemas.openxmlformats.org/officeDocument/2006/relationships/image" Target="../media/image834.png"/><Relationship Id="rId114" Type="http://schemas.openxmlformats.org/officeDocument/2006/relationships/customXml" Target="../ink/ink865.xml"/><Relationship Id="rId461" Type="http://schemas.openxmlformats.org/officeDocument/2006/relationships/image" Target="../media/image1040.png"/><Relationship Id="rId559" Type="http://schemas.openxmlformats.org/officeDocument/2006/relationships/image" Target="../media/image1089.png"/><Relationship Id="rId766" Type="http://schemas.openxmlformats.org/officeDocument/2006/relationships/customXml" Target="../ink/ink1191.xml"/><Relationship Id="rId1189" Type="http://schemas.openxmlformats.org/officeDocument/2006/relationships/image" Target="../media/image1402.png"/><Relationship Id="rId1396" Type="http://schemas.openxmlformats.org/officeDocument/2006/relationships/customXml" Target="../ink/ink1506.xml"/><Relationship Id="rId198" Type="http://schemas.openxmlformats.org/officeDocument/2006/relationships/customXml" Target="../ink/ink907.xml"/><Relationship Id="rId321" Type="http://schemas.openxmlformats.org/officeDocument/2006/relationships/image" Target="../media/image970.png"/><Relationship Id="rId419" Type="http://schemas.openxmlformats.org/officeDocument/2006/relationships/image" Target="../media/image1019.png"/><Relationship Id="rId626" Type="http://schemas.openxmlformats.org/officeDocument/2006/relationships/customXml" Target="../ink/ink1121.xml"/><Relationship Id="rId973" Type="http://schemas.openxmlformats.org/officeDocument/2006/relationships/image" Target="../media/image1295.png"/><Relationship Id="rId1049" Type="http://schemas.openxmlformats.org/officeDocument/2006/relationships/image" Target="../media/image1332.png"/><Relationship Id="rId1256" Type="http://schemas.openxmlformats.org/officeDocument/2006/relationships/customXml" Target="../ink/ink1436.xml"/><Relationship Id="rId833" Type="http://schemas.openxmlformats.org/officeDocument/2006/relationships/image" Target="../media/image1226.png"/><Relationship Id="rId1116" Type="http://schemas.openxmlformats.org/officeDocument/2006/relationships/customXml" Target="../ink/ink1366.xml"/><Relationship Id="rId1463" Type="http://schemas.openxmlformats.org/officeDocument/2006/relationships/image" Target="../media/image1539.png"/><Relationship Id="rId265" Type="http://schemas.openxmlformats.org/officeDocument/2006/relationships/image" Target="../media/image942.png"/><Relationship Id="rId472" Type="http://schemas.openxmlformats.org/officeDocument/2006/relationships/customXml" Target="../ink/ink1044.xml"/><Relationship Id="rId900" Type="http://schemas.openxmlformats.org/officeDocument/2006/relationships/customXml" Target="../ink/ink1258.xml"/><Relationship Id="rId1323" Type="http://schemas.openxmlformats.org/officeDocument/2006/relationships/image" Target="../media/image1469.png"/><Relationship Id="rId1530" Type="http://schemas.openxmlformats.org/officeDocument/2006/relationships/customXml" Target="../ink/ink1573.xml"/><Relationship Id="rId125" Type="http://schemas.openxmlformats.org/officeDocument/2006/relationships/image" Target="../media/image872.png"/><Relationship Id="rId332" Type="http://schemas.openxmlformats.org/officeDocument/2006/relationships/customXml" Target="../ink/ink974.xml"/><Relationship Id="rId777" Type="http://schemas.openxmlformats.org/officeDocument/2006/relationships/image" Target="../media/image1198.png"/><Relationship Id="rId984" Type="http://schemas.openxmlformats.org/officeDocument/2006/relationships/customXml" Target="../ink/ink1300.xml"/><Relationship Id="rId637" Type="http://schemas.openxmlformats.org/officeDocument/2006/relationships/image" Target="../media/image1128.png"/><Relationship Id="rId844" Type="http://schemas.openxmlformats.org/officeDocument/2006/relationships/customXml" Target="../ink/ink1230.xml"/><Relationship Id="rId1267" Type="http://schemas.openxmlformats.org/officeDocument/2006/relationships/image" Target="../media/image1441.png"/><Relationship Id="rId1474" Type="http://schemas.openxmlformats.org/officeDocument/2006/relationships/customXml" Target="../ink/ink1545.xml"/><Relationship Id="rId276" Type="http://schemas.openxmlformats.org/officeDocument/2006/relationships/customXml" Target="../ink/ink946.xml"/><Relationship Id="rId483" Type="http://schemas.openxmlformats.org/officeDocument/2006/relationships/image" Target="../media/image1051.png"/><Relationship Id="rId690" Type="http://schemas.openxmlformats.org/officeDocument/2006/relationships/customXml" Target="../ink/ink1153.xml"/><Relationship Id="rId704" Type="http://schemas.openxmlformats.org/officeDocument/2006/relationships/customXml" Target="../ink/ink1160.xml"/><Relationship Id="rId911" Type="http://schemas.openxmlformats.org/officeDocument/2006/relationships/image" Target="../media/image1265.png"/><Relationship Id="rId1127" Type="http://schemas.openxmlformats.org/officeDocument/2006/relationships/image" Target="../media/image1371.png"/><Relationship Id="rId1334" Type="http://schemas.openxmlformats.org/officeDocument/2006/relationships/customXml" Target="../ink/ink1475.xml"/><Relationship Id="rId1541" Type="http://schemas.openxmlformats.org/officeDocument/2006/relationships/image" Target="../media/image1578.png"/><Relationship Id="rId40" Type="http://schemas.openxmlformats.org/officeDocument/2006/relationships/customXml" Target="../ink/ink828.xml"/><Relationship Id="rId136" Type="http://schemas.openxmlformats.org/officeDocument/2006/relationships/customXml" Target="../ink/ink876.xml"/><Relationship Id="rId343" Type="http://schemas.openxmlformats.org/officeDocument/2006/relationships/image" Target="../media/image981.png"/><Relationship Id="rId550" Type="http://schemas.openxmlformats.org/officeDocument/2006/relationships/customXml" Target="../ink/ink1083.xml"/><Relationship Id="rId788" Type="http://schemas.openxmlformats.org/officeDocument/2006/relationships/customXml" Target="../ink/ink1202.xml"/><Relationship Id="rId995" Type="http://schemas.openxmlformats.org/officeDocument/2006/relationships/image" Target="../media/image1305.png"/><Relationship Id="rId1180" Type="http://schemas.openxmlformats.org/officeDocument/2006/relationships/customXml" Target="../ink/ink1398.xml"/><Relationship Id="rId1401" Type="http://schemas.openxmlformats.org/officeDocument/2006/relationships/image" Target="../media/image1508.png"/><Relationship Id="rId203" Type="http://schemas.openxmlformats.org/officeDocument/2006/relationships/image" Target="../media/image911.png"/><Relationship Id="rId648" Type="http://schemas.openxmlformats.org/officeDocument/2006/relationships/customXml" Target="../ink/ink1132.xml"/><Relationship Id="rId855" Type="http://schemas.openxmlformats.org/officeDocument/2006/relationships/image" Target="../media/image1237.png"/><Relationship Id="rId1040" Type="http://schemas.openxmlformats.org/officeDocument/2006/relationships/customXml" Target="../ink/ink1328.xml"/><Relationship Id="rId1278" Type="http://schemas.openxmlformats.org/officeDocument/2006/relationships/customXml" Target="../ink/ink1447.xml"/><Relationship Id="rId1485" Type="http://schemas.openxmlformats.org/officeDocument/2006/relationships/image" Target="../media/image1550.png"/><Relationship Id="rId287" Type="http://schemas.openxmlformats.org/officeDocument/2006/relationships/image" Target="../media/image953.png"/><Relationship Id="rId410" Type="http://schemas.openxmlformats.org/officeDocument/2006/relationships/customXml" Target="../ink/ink1013.xml"/><Relationship Id="rId494" Type="http://schemas.openxmlformats.org/officeDocument/2006/relationships/customXml" Target="../ink/ink1055.xml"/><Relationship Id="rId508" Type="http://schemas.openxmlformats.org/officeDocument/2006/relationships/customXml" Target="../ink/ink1062.xml"/><Relationship Id="rId715" Type="http://schemas.openxmlformats.org/officeDocument/2006/relationships/image" Target="../media/image1167.png"/><Relationship Id="rId922" Type="http://schemas.openxmlformats.org/officeDocument/2006/relationships/customXml" Target="../ink/ink1269.xml"/><Relationship Id="rId1138" Type="http://schemas.openxmlformats.org/officeDocument/2006/relationships/customXml" Target="../ink/ink1377.xml"/><Relationship Id="rId1345" Type="http://schemas.openxmlformats.org/officeDocument/2006/relationships/image" Target="../media/image1480.png"/><Relationship Id="rId1552" Type="http://schemas.openxmlformats.org/officeDocument/2006/relationships/customXml" Target="../ink/ink1584.xml"/><Relationship Id="rId147" Type="http://schemas.openxmlformats.org/officeDocument/2006/relationships/image" Target="../media/image883.png"/><Relationship Id="rId354" Type="http://schemas.openxmlformats.org/officeDocument/2006/relationships/customXml" Target="../ink/ink985.xml"/><Relationship Id="rId799" Type="http://schemas.openxmlformats.org/officeDocument/2006/relationships/image" Target="../media/image1209.png"/><Relationship Id="rId1191" Type="http://schemas.openxmlformats.org/officeDocument/2006/relationships/image" Target="../media/image1403.png"/><Relationship Id="rId1205" Type="http://schemas.openxmlformats.org/officeDocument/2006/relationships/image" Target="../media/image1410.png"/><Relationship Id="rId51" Type="http://schemas.openxmlformats.org/officeDocument/2006/relationships/image" Target="../media/image835.png"/><Relationship Id="rId561" Type="http://schemas.openxmlformats.org/officeDocument/2006/relationships/image" Target="../media/image1090.png"/><Relationship Id="rId659" Type="http://schemas.openxmlformats.org/officeDocument/2006/relationships/image" Target="../media/image1139.png"/><Relationship Id="rId866" Type="http://schemas.openxmlformats.org/officeDocument/2006/relationships/customXml" Target="../ink/ink1241.xml"/><Relationship Id="rId1289" Type="http://schemas.openxmlformats.org/officeDocument/2006/relationships/image" Target="../media/image1452.png"/><Relationship Id="rId1412" Type="http://schemas.openxmlformats.org/officeDocument/2006/relationships/customXml" Target="../ink/ink1514.xml"/><Relationship Id="rId1496" Type="http://schemas.openxmlformats.org/officeDocument/2006/relationships/customXml" Target="../ink/ink1556.xml"/><Relationship Id="rId214" Type="http://schemas.openxmlformats.org/officeDocument/2006/relationships/customXml" Target="../ink/ink915.xml"/><Relationship Id="rId298" Type="http://schemas.openxmlformats.org/officeDocument/2006/relationships/customXml" Target="../ink/ink957.xml"/><Relationship Id="rId421" Type="http://schemas.openxmlformats.org/officeDocument/2006/relationships/image" Target="../media/image1020.png"/><Relationship Id="rId519" Type="http://schemas.openxmlformats.org/officeDocument/2006/relationships/image" Target="../media/image1069.png"/><Relationship Id="rId1051" Type="http://schemas.openxmlformats.org/officeDocument/2006/relationships/image" Target="../media/image1333.png"/><Relationship Id="rId1149" Type="http://schemas.openxmlformats.org/officeDocument/2006/relationships/image" Target="../media/image1382.png"/><Relationship Id="rId1356" Type="http://schemas.openxmlformats.org/officeDocument/2006/relationships/customXml" Target="../ink/ink1486.xml"/><Relationship Id="rId158" Type="http://schemas.openxmlformats.org/officeDocument/2006/relationships/customXml" Target="../ink/ink887.xml"/><Relationship Id="rId726" Type="http://schemas.openxmlformats.org/officeDocument/2006/relationships/customXml" Target="../ink/ink1171.xml"/><Relationship Id="rId933" Type="http://schemas.openxmlformats.org/officeDocument/2006/relationships/image" Target="../media/image1275.png"/><Relationship Id="rId1009" Type="http://schemas.openxmlformats.org/officeDocument/2006/relationships/image" Target="../media/image1312.png"/><Relationship Id="rId1563" Type="http://schemas.openxmlformats.org/officeDocument/2006/relationships/image" Target="../media/image1589.png"/><Relationship Id="rId62" Type="http://schemas.openxmlformats.org/officeDocument/2006/relationships/customXml" Target="../ink/ink839.xml"/><Relationship Id="rId365" Type="http://schemas.openxmlformats.org/officeDocument/2006/relationships/image" Target="../media/image992.png"/><Relationship Id="rId572" Type="http://schemas.openxmlformats.org/officeDocument/2006/relationships/customXml" Target="../ink/ink1094.xml"/><Relationship Id="rId1216" Type="http://schemas.openxmlformats.org/officeDocument/2006/relationships/customXml" Target="../ink/ink1416.xml"/><Relationship Id="rId1423" Type="http://schemas.openxmlformats.org/officeDocument/2006/relationships/image" Target="../media/image1519.png"/><Relationship Id="rId225" Type="http://schemas.openxmlformats.org/officeDocument/2006/relationships/image" Target="../media/image922.png"/><Relationship Id="rId432" Type="http://schemas.openxmlformats.org/officeDocument/2006/relationships/customXml" Target="../ink/ink1024.xml"/><Relationship Id="rId877" Type="http://schemas.openxmlformats.org/officeDocument/2006/relationships/image" Target="../media/image1248.png"/><Relationship Id="rId1062" Type="http://schemas.openxmlformats.org/officeDocument/2006/relationships/customXml" Target="../ink/ink1339.xml"/><Relationship Id="rId737" Type="http://schemas.openxmlformats.org/officeDocument/2006/relationships/image" Target="../media/image1178.png"/><Relationship Id="rId944" Type="http://schemas.openxmlformats.org/officeDocument/2006/relationships/customXml" Target="../ink/ink1280.xml"/><Relationship Id="rId1367" Type="http://schemas.openxmlformats.org/officeDocument/2006/relationships/image" Target="../media/image1491.png"/><Relationship Id="rId1574" Type="http://schemas.openxmlformats.org/officeDocument/2006/relationships/customXml" Target="../ink/ink1595.xml"/><Relationship Id="rId73" Type="http://schemas.openxmlformats.org/officeDocument/2006/relationships/image" Target="../media/image846.png"/><Relationship Id="rId169" Type="http://schemas.openxmlformats.org/officeDocument/2006/relationships/image" Target="../media/image894.png"/><Relationship Id="rId376" Type="http://schemas.openxmlformats.org/officeDocument/2006/relationships/customXml" Target="../ink/ink996.xml"/><Relationship Id="rId583" Type="http://schemas.openxmlformats.org/officeDocument/2006/relationships/image" Target="../media/image1101.png"/><Relationship Id="rId790" Type="http://schemas.openxmlformats.org/officeDocument/2006/relationships/customXml" Target="../ink/ink1203.xml"/><Relationship Id="rId804" Type="http://schemas.openxmlformats.org/officeDocument/2006/relationships/customXml" Target="../ink/ink1210.xml"/><Relationship Id="rId1227" Type="http://schemas.openxmlformats.org/officeDocument/2006/relationships/image" Target="../media/image1421.png"/><Relationship Id="rId1434" Type="http://schemas.openxmlformats.org/officeDocument/2006/relationships/customXml" Target="../ink/ink1525.xml"/><Relationship Id="rId4" Type="http://schemas.openxmlformats.org/officeDocument/2006/relationships/customXml" Target="../ink/ink810.xml"/><Relationship Id="rId236" Type="http://schemas.openxmlformats.org/officeDocument/2006/relationships/customXml" Target="../ink/ink926.xml"/><Relationship Id="rId443" Type="http://schemas.openxmlformats.org/officeDocument/2006/relationships/image" Target="../media/image1031.png"/><Relationship Id="rId650" Type="http://schemas.openxmlformats.org/officeDocument/2006/relationships/customXml" Target="../ink/ink1133.xml"/><Relationship Id="rId888" Type="http://schemas.openxmlformats.org/officeDocument/2006/relationships/customXml" Target="../ink/ink1252.xml"/><Relationship Id="rId1073" Type="http://schemas.openxmlformats.org/officeDocument/2006/relationships/image" Target="../media/image1344.png"/><Relationship Id="rId1280" Type="http://schemas.openxmlformats.org/officeDocument/2006/relationships/customXml" Target="../ink/ink1448.xml"/><Relationship Id="rId1501" Type="http://schemas.openxmlformats.org/officeDocument/2006/relationships/image" Target="../media/image1558.png"/><Relationship Id="rId303" Type="http://schemas.openxmlformats.org/officeDocument/2006/relationships/image" Target="../media/image961.png"/><Relationship Id="rId748" Type="http://schemas.openxmlformats.org/officeDocument/2006/relationships/customXml" Target="../ink/ink1182.xml"/><Relationship Id="rId955" Type="http://schemas.openxmlformats.org/officeDocument/2006/relationships/image" Target="../media/image1286.png"/><Relationship Id="rId1140" Type="http://schemas.openxmlformats.org/officeDocument/2006/relationships/customXml" Target="../ink/ink1378.xml"/><Relationship Id="rId1378" Type="http://schemas.openxmlformats.org/officeDocument/2006/relationships/customXml" Target="../ink/ink1497.xml"/><Relationship Id="rId1585" Type="http://schemas.openxmlformats.org/officeDocument/2006/relationships/image" Target="../media/image1600.png"/><Relationship Id="rId84" Type="http://schemas.openxmlformats.org/officeDocument/2006/relationships/customXml" Target="../ink/ink850.xml"/><Relationship Id="rId387" Type="http://schemas.openxmlformats.org/officeDocument/2006/relationships/image" Target="../media/image1003.png"/><Relationship Id="rId510" Type="http://schemas.openxmlformats.org/officeDocument/2006/relationships/customXml" Target="../ink/ink1063.xml"/><Relationship Id="rId594" Type="http://schemas.openxmlformats.org/officeDocument/2006/relationships/customXml" Target="../ink/ink1105.xml"/><Relationship Id="rId608" Type="http://schemas.openxmlformats.org/officeDocument/2006/relationships/customXml" Target="../ink/ink1112.xml"/><Relationship Id="rId815" Type="http://schemas.openxmlformats.org/officeDocument/2006/relationships/image" Target="../media/image1217.png"/><Relationship Id="rId1238" Type="http://schemas.openxmlformats.org/officeDocument/2006/relationships/customXml" Target="../ink/ink1427.xml"/><Relationship Id="rId1445" Type="http://schemas.openxmlformats.org/officeDocument/2006/relationships/image" Target="../media/image1530.png"/><Relationship Id="rId247" Type="http://schemas.openxmlformats.org/officeDocument/2006/relationships/image" Target="../media/image933.png"/><Relationship Id="rId899" Type="http://schemas.openxmlformats.org/officeDocument/2006/relationships/image" Target="../media/image1259.png"/><Relationship Id="rId1000" Type="http://schemas.openxmlformats.org/officeDocument/2006/relationships/customXml" Target="../ink/ink1308.xml"/><Relationship Id="rId1084" Type="http://schemas.openxmlformats.org/officeDocument/2006/relationships/customXml" Target="../ink/ink1350.xml"/><Relationship Id="rId1305" Type="http://schemas.openxmlformats.org/officeDocument/2006/relationships/image" Target="../media/image1460.png"/><Relationship Id="rId107" Type="http://schemas.openxmlformats.org/officeDocument/2006/relationships/image" Target="../media/image863.png"/><Relationship Id="rId454" Type="http://schemas.openxmlformats.org/officeDocument/2006/relationships/customXml" Target="../ink/ink1035.xml"/><Relationship Id="rId661" Type="http://schemas.openxmlformats.org/officeDocument/2006/relationships/image" Target="../media/image1140.png"/><Relationship Id="rId759" Type="http://schemas.openxmlformats.org/officeDocument/2006/relationships/image" Target="../media/image1189.png"/><Relationship Id="rId966" Type="http://schemas.openxmlformats.org/officeDocument/2006/relationships/customXml" Target="../ink/ink1291.xml"/><Relationship Id="rId1291" Type="http://schemas.openxmlformats.org/officeDocument/2006/relationships/image" Target="../media/image1453.png"/><Relationship Id="rId1389" Type="http://schemas.openxmlformats.org/officeDocument/2006/relationships/image" Target="../media/image1502.png"/><Relationship Id="rId1512" Type="http://schemas.openxmlformats.org/officeDocument/2006/relationships/customXml" Target="../ink/ink1564.xml"/><Relationship Id="rId11" Type="http://schemas.openxmlformats.org/officeDocument/2006/relationships/image" Target="../media/image815.png"/><Relationship Id="rId314" Type="http://schemas.openxmlformats.org/officeDocument/2006/relationships/customXml" Target="../ink/ink965.xml"/><Relationship Id="rId398" Type="http://schemas.openxmlformats.org/officeDocument/2006/relationships/customXml" Target="../ink/ink1007.xml"/><Relationship Id="rId521" Type="http://schemas.openxmlformats.org/officeDocument/2006/relationships/image" Target="../media/image1070.png"/><Relationship Id="rId619" Type="http://schemas.openxmlformats.org/officeDocument/2006/relationships/image" Target="../media/image1119.png"/><Relationship Id="rId1151" Type="http://schemas.openxmlformats.org/officeDocument/2006/relationships/image" Target="../media/image1383.png"/><Relationship Id="rId1249" Type="http://schemas.openxmlformats.org/officeDocument/2006/relationships/image" Target="../media/image1432.png"/><Relationship Id="rId95" Type="http://schemas.openxmlformats.org/officeDocument/2006/relationships/image" Target="../media/image857.png"/><Relationship Id="rId160" Type="http://schemas.openxmlformats.org/officeDocument/2006/relationships/customXml" Target="../ink/ink888.xml"/><Relationship Id="rId826" Type="http://schemas.openxmlformats.org/officeDocument/2006/relationships/customXml" Target="../ink/ink1221.xml"/><Relationship Id="rId1011" Type="http://schemas.openxmlformats.org/officeDocument/2006/relationships/image" Target="../media/image1313.png"/><Relationship Id="rId1109" Type="http://schemas.openxmlformats.org/officeDocument/2006/relationships/image" Target="../media/image1362.png"/><Relationship Id="rId1456" Type="http://schemas.openxmlformats.org/officeDocument/2006/relationships/customXml" Target="../ink/ink1536.xml"/><Relationship Id="rId258" Type="http://schemas.openxmlformats.org/officeDocument/2006/relationships/customXml" Target="../ink/ink937.xml"/><Relationship Id="rId465" Type="http://schemas.openxmlformats.org/officeDocument/2006/relationships/image" Target="../media/image1042.png"/><Relationship Id="rId672" Type="http://schemas.openxmlformats.org/officeDocument/2006/relationships/customXml" Target="../ink/ink1144.xml"/><Relationship Id="rId1095" Type="http://schemas.openxmlformats.org/officeDocument/2006/relationships/image" Target="../media/image1355.png"/><Relationship Id="rId1316" Type="http://schemas.openxmlformats.org/officeDocument/2006/relationships/customXml" Target="../ink/ink1466.xml"/><Relationship Id="rId1523" Type="http://schemas.openxmlformats.org/officeDocument/2006/relationships/image" Target="../media/image1569.png"/><Relationship Id="rId22" Type="http://schemas.openxmlformats.org/officeDocument/2006/relationships/customXml" Target="../ink/ink819.xml"/><Relationship Id="rId118" Type="http://schemas.openxmlformats.org/officeDocument/2006/relationships/customXml" Target="../ink/ink867.xml"/><Relationship Id="rId325" Type="http://schemas.openxmlformats.org/officeDocument/2006/relationships/image" Target="../media/image972.png"/><Relationship Id="rId532" Type="http://schemas.openxmlformats.org/officeDocument/2006/relationships/customXml" Target="../ink/ink1074.xml"/><Relationship Id="rId977" Type="http://schemas.openxmlformats.org/officeDocument/2006/relationships/image" Target="../media/image1297.png"/><Relationship Id="rId1162" Type="http://schemas.openxmlformats.org/officeDocument/2006/relationships/customXml" Target="../ink/ink1389.xml"/><Relationship Id="rId171" Type="http://schemas.openxmlformats.org/officeDocument/2006/relationships/image" Target="../media/image895.png"/><Relationship Id="rId837" Type="http://schemas.openxmlformats.org/officeDocument/2006/relationships/image" Target="../media/image1228.png"/><Relationship Id="rId1022" Type="http://schemas.openxmlformats.org/officeDocument/2006/relationships/customXml" Target="../ink/ink1319.xml"/><Relationship Id="rId1467" Type="http://schemas.openxmlformats.org/officeDocument/2006/relationships/image" Target="../media/image1541.png"/><Relationship Id="rId269" Type="http://schemas.openxmlformats.org/officeDocument/2006/relationships/image" Target="../media/image944.png"/><Relationship Id="rId476" Type="http://schemas.openxmlformats.org/officeDocument/2006/relationships/customXml" Target="../ink/ink1046.xml"/><Relationship Id="rId683" Type="http://schemas.openxmlformats.org/officeDocument/2006/relationships/image" Target="../media/image1151.png"/><Relationship Id="rId890" Type="http://schemas.openxmlformats.org/officeDocument/2006/relationships/customXml" Target="../ink/ink1253.xml"/><Relationship Id="rId904" Type="http://schemas.openxmlformats.org/officeDocument/2006/relationships/customXml" Target="../ink/ink1260.xml"/><Relationship Id="rId1327" Type="http://schemas.openxmlformats.org/officeDocument/2006/relationships/image" Target="../media/image1471.png"/><Relationship Id="rId1534" Type="http://schemas.openxmlformats.org/officeDocument/2006/relationships/customXml" Target="../ink/ink1575.xml"/><Relationship Id="rId33" Type="http://schemas.openxmlformats.org/officeDocument/2006/relationships/image" Target="../media/image826.png"/><Relationship Id="rId129" Type="http://schemas.openxmlformats.org/officeDocument/2006/relationships/image" Target="../media/image874.png"/><Relationship Id="rId336" Type="http://schemas.openxmlformats.org/officeDocument/2006/relationships/customXml" Target="../ink/ink976.xml"/><Relationship Id="rId543" Type="http://schemas.openxmlformats.org/officeDocument/2006/relationships/image" Target="../media/image1081.png"/><Relationship Id="rId988" Type="http://schemas.openxmlformats.org/officeDocument/2006/relationships/customXml" Target="../ink/ink1302.xml"/><Relationship Id="rId1173" Type="http://schemas.openxmlformats.org/officeDocument/2006/relationships/image" Target="../media/image1394.png"/><Relationship Id="rId1380" Type="http://schemas.openxmlformats.org/officeDocument/2006/relationships/customXml" Target="../ink/ink1498.xml"/><Relationship Id="rId182" Type="http://schemas.openxmlformats.org/officeDocument/2006/relationships/customXml" Target="../ink/ink899.xml"/><Relationship Id="rId403" Type="http://schemas.openxmlformats.org/officeDocument/2006/relationships/image" Target="../media/image1011.png"/><Relationship Id="rId750" Type="http://schemas.openxmlformats.org/officeDocument/2006/relationships/customXml" Target="../ink/ink1183.xml"/><Relationship Id="rId848" Type="http://schemas.openxmlformats.org/officeDocument/2006/relationships/customXml" Target="../ink/ink1232.xml"/><Relationship Id="rId1033" Type="http://schemas.openxmlformats.org/officeDocument/2006/relationships/image" Target="../media/image1324.png"/><Relationship Id="rId1478" Type="http://schemas.openxmlformats.org/officeDocument/2006/relationships/customXml" Target="../ink/ink1547.xml"/><Relationship Id="rId487" Type="http://schemas.openxmlformats.org/officeDocument/2006/relationships/image" Target="../media/image1053.png"/><Relationship Id="rId610" Type="http://schemas.openxmlformats.org/officeDocument/2006/relationships/customXml" Target="../ink/ink1113.xml"/><Relationship Id="rId694" Type="http://schemas.openxmlformats.org/officeDocument/2006/relationships/customXml" Target="../ink/ink1155.xml"/><Relationship Id="rId708" Type="http://schemas.openxmlformats.org/officeDocument/2006/relationships/customXml" Target="../ink/ink1162.xml"/><Relationship Id="rId915" Type="http://schemas.openxmlformats.org/officeDocument/2006/relationships/image" Target="../media/image1267.png"/><Relationship Id="rId1240" Type="http://schemas.openxmlformats.org/officeDocument/2006/relationships/customXml" Target="../ink/ink1428.xml"/><Relationship Id="rId1338" Type="http://schemas.openxmlformats.org/officeDocument/2006/relationships/customXml" Target="../ink/ink1477.xml"/><Relationship Id="rId1545" Type="http://schemas.openxmlformats.org/officeDocument/2006/relationships/image" Target="../media/image1580.png"/><Relationship Id="rId347" Type="http://schemas.openxmlformats.org/officeDocument/2006/relationships/image" Target="../media/image983.png"/><Relationship Id="rId999" Type="http://schemas.openxmlformats.org/officeDocument/2006/relationships/image" Target="../media/image1307.png"/><Relationship Id="rId1100" Type="http://schemas.openxmlformats.org/officeDocument/2006/relationships/customXml" Target="../ink/ink1358.xml"/><Relationship Id="rId1184" Type="http://schemas.openxmlformats.org/officeDocument/2006/relationships/customXml" Target="../ink/ink1400.xml"/><Relationship Id="rId1405" Type="http://schemas.openxmlformats.org/officeDocument/2006/relationships/image" Target="../media/image1510.png"/><Relationship Id="rId44" Type="http://schemas.openxmlformats.org/officeDocument/2006/relationships/customXml" Target="../ink/ink830.xml"/><Relationship Id="rId554" Type="http://schemas.openxmlformats.org/officeDocument/2006/relationships/customXml" Target="../ink/ink1085.xml"/><Relationship Id="rId761" Type="http://schemas.openxmlformats.org/officeDocument/2006/relationships/image" Target="../media/image1190.png"/><Relationship Id="rId859" Type="http://schemas.openxmlformats.org/officeDocument/2006/relationships/image" Target="../media/image1239.png"/><Relationship Id="rId1391" Type="http://schemas.openxmlformats.org/officeDocument/2006/relationships/image" Target="../media/image1503.png"/><Relationship Id="rId1489" Type="http://schemas.openxmlformats.org/officeDocument/2006/relationships/image" Target="../media/image1552.png"/><Relationship Id="rId193" Type="http://schemas.openxmlformats.org/officeDocument/2006/relationships/image" Target="../media/image906.png"/><Relationship Id="rId207" Type="http://schemas.openxmlformats.org/officeDocument/2006/relationships/image" Target="../media/image913.png"/><Relationship Id="rId414" Type="http://schemas.openxmlformats.org/officeDocument/2006/relationships/customXml" Target="../ink/ink1015.xml"/><Relationship Id="rId498" Type="http://schemas.openxmlformats.org/officeDocument/2006/relationships/customXml" Target="../ink/ink1057.xml"/><Relationship Id="rId621" Type="http://schemas.openxmlformats.org/officeDocument/2006/relationships/image" Target="../media/image1120.png"/><Relationship Id="rId1044" Type="http://schemas.openxmlformats.org/officeDocument/2006/relationships/customXml" Target="../ink/ink1330.xml"/><Relationship Id="rId1251" Type="http://schemas.openxmlformats.org/officeDocument/2006/relationships/image" Target="../media/image1433.png"/><Relationship Id="rId1349" Type="http://schemas.openxmlformats.org/officeDocument/2006/relationships/image" Target="../media/image1482.png"/><Relationship Id="rId260" Type="http://schemas.openxmlformats.org/officeDocument/2006/relationships/customXml" Target="../ink/ink938.xml"/><Relationship Id="rId719" Type="http://schemas.openxmlformats.org/officeDocument/2006/relationships/image" Target="../media/image1169.png"/><Relationship Id="rId926" Type="http://schemas.openxmlformats.org/officeDocument/2006/relationships/customXml" Target="../ink/ink1271.xml"/><Relationship Id="rId1111" Type="http://schemas.openxmlformats.org/officeDocument/2006/relationships/image" Target="../media/image1363.png"/><Relationship Id="rId1556" Type="http://schemas.openxmlformats.org/officeDocument/2006/relationships/customXml" Target="../ink/ink1586.xml"/><Relationship Id="rId55" Type="http://schemas.openxmlformats.org/officeDocument/2006/relationships/image" Target="../media/image837.png"/><Relationship Id="rId120" Type="http://schemas.openxmlformats.org/officeDocument/2006/relationships/customXml" Target="../ink/ink868.xml"/><Relationship Id="rId358" Type="http://schemas.openxmlformats.org/officeDocument/2006/relationships/customXml" Target="../ink/ink987.xml"/><Relationship Id="rId565" Type="http://schemas.openxmlformats.org/officeDocument/2006/relationships/image" Target="../media/image1092.png"/><Relationship Id="rId772" Type="http://schemas.openxmlformats.org/officeDocument/2006/relationships/customXml" Target="../ink/ink1194.xml"/><Relationship Id="rId1195" Type="http://schemas.openxmlformats.org/officeDocument/2006/relationships/image" Target="../media/image1405.png"/><Relationship Id="rId1209" Type="http://schemas.openxmlformats.org/officeDocument/2006/relationships/image" Target="../media/image1412.png"/><Relationship Id="rId1416" Type="http://schemas.openxmlformats.org/officeDocument/2006/relationships/customXml" Target="../ink/ink1516.xml"/><Relationship Id="rId218" Type="http://schemas.openxmlformats.org/officeDocument/2006/relationships/customXml" Target="../ink/ink917.xml"/><Relationship Id="rId425" Type="http://schemas.openxmlformats.org/officeDocument/2006/relationships/image" Target="../media/image1022.png"/><Relationship Id="rId632" Type="http://schemas.openxmlformats.org/officeDocument/2006/relationships/customXml" Target="../ink/ink1124.xml"/><Relationship Id="rId1055" Type="http://schemas.openxmlformats.org/officeDocument/2006/relationships/image" Target="../media/image1335.png"/><Relationship Id="rId1262" Type="http://schemas.openxmlformats.org/officeDocument/2006/relationships/customXml" Target="../ink/ink1439.xml"/><Relationship Id="rId271" Type="http://schemas.openxmlformats.org/officeDocument/2006/relationships/image" Target="../media/image945.png"/><Relationship Id="rId937" Type="http://schemas.openxmlformats.org/officeDocument/2006/relationships/image" Target="../media/image1277.png"/><Relationship Id="rId1122" Type="http://schemas.openxmlformats.org/officeDocument/2006/relationships/customXml" Target="../ink/ink1369.xml"/><Relationship Id="rId1567" Type="http://schemas.openxmlformats.org/officeDocument/2006/relationships/image" Target="../media/image1591.png"/><Relationship Id="rId66" Type="http://schemas.openxmlformats.org/officeDocument/2006/relationships/customXml" Target="../ink/ink841.xml"/><Relationship Id="rId131" Type="http://schemas.openxmlformats.org/officeDocument/2006/relationships/image" Target="../media/image875.png"/><Relationship Id="rId369" Type="http://schemas.openxmlformats.org/officeDocument/2006/relationships/image" Target="../media/image994.png"/><Relationship Id="rId576" Type="http://schemas.openxmlformats.org/officeDocument/2006/relationships/customXml" Target="../ink/ink1096.xml"/><Relationship Id="rId783" Type="http://schemas.openxmlformats.org/officeDocument/2006/relationships/image" Target="../media/image1201.png"/><Relationship Id="rId990" Type="http://schemas.openxmlformats.org/officeDocument/2006/relationships/customXml" Target="../ink/ink1303.xml"/><Relationship Id="rId1427" Type="http://schemas.openxmlformats.org/officeDocument/2006/relationships/image" Target="../media/image1521.png"/><Relationship Id="rId229" Type="http://schemas.openxmlformats.org/officeDocument/2006/relationships/image" Target="../media/image924.png"/><Relationship Id="rId436" Type="http://schemas.openxmlformats.org/officeDocument/2006/relationships/customXml" Target="../ink/ink1026.xml"/><Relationship Id="rId643" Type="http://schemas.openxmlformats.org/officeDocument/2006/relationships/image" Target="../media/image1131.png"/><Relationship Id="rId1066" Type="http://schemas.openxmlformats.org/officeDocument/2006/relationships/customXml" Target="../ink/ink1341.xml"/><Relationship Id="rId1273" Type="http://schemas.openxmlformats.org/officeDocument/2006/relationships/image" Target="../media/image1444.png"/><Relationship Id="rId1480" Type="http://schemas.openxmlformats.org/officeDocument/2006/relationships/customXml" Target="../ink/ink1548.xml"/><Relationship Id="rId850" Type="http://schemas.openxmlformats.org/officeDocument/2006/relationships/customXml" Target="../ink/ink1233.xml"/><Relationship Id="rId948" Type="http://schemas.openxmlformats.org/officeDocument/2006/relationships/customXml" Target="../ink/ink1282.xml"/><Relationship Id="rId1133" Type="http://schemas.openxmlformats.org/officeDocument/2006/relationships/image" Target="../media/image1374.png"/><Relationship Id="rId1578" Type="http://schemas.openxmlformats.org/officeDocument/2006/relationships/customXml" Target="../ink/ink1597.xml"/><Relationship Id="rId77" Type="http://schemas.openxmlformats.org/officeDocument/2006/relationships/image" Target="../media/image848.png"/><Relationship Id="rId282" Type="http://schemas.openxmlformats.org/officeDocument/2006/relationships/customXml" Target="../ink/ink949.xml"/><Relationship Id="rId503" Type="http://schemas.openxmlformats.org/officeDocument/2006/relationships/image" Target="../media/image1061.png"/><Relationship Id="rId587" Type="http://schemas.openxmlformats.org/officeDocument/2006/relationships/image" Target="../media/image1103.png"/><Relationship Id="rId710" Type="http://schemas.openxmlformats.org/officeDocument/2006/relationships/customXml" Target="../ink/ink1163.xml"/><Relationship Id="rId808" Type="http://schemas.openxmlformats.org/officeDocument/2006/relationships/customXml" Target="../ink/ink1212.xml"/><Relationship Id="rId1340" Type="http://schemas.openxmlformats.org/officeDocument/2006/relationships/customXml" Target="../ink/ink1478.xml"/><Relationship Id="rId1438" Type="http://schemas.openxmlformats.org/officeDocument/2006/relationships/customXml" Target="../ink/ink1527.xml"/><Relationship Id="rId8" Type="http://schemas.openxmlformats.org/officeDocument/2006/relationships/customXml" Target="../ink/ink812.xml"/><Relationship Id="rId142" Type="http://schemas.openxmlformats.org/officeDocument/2006/relationships/customXml" Target="../ink/ink879.xml"/><Relationship Id="rId447" Type="http://schemas.openxmlformats.org/officeDocument/2006/relationships/image" Target="../media/image1033.png"/><Relationship Id="rId794" Type="http://schemas.openxmlformats.org/officeDocument/2006/relationships/customXml" Target="../ink/ink1205.xml"/><Relationship Id="rId1077" Type="http://schemas.openxmlformats.org/officeDocument/2006/relationships/image" Target="../media/image1346.png"/><Relationship Id="rId1200" Type="http://schemas.openxmlformats.org/officeDocument/2006/relationships/customXml" Target="../ink/ink1408.xml"/><Relationship Id="rId654" Type="http://schemas.openxmlformats.org/officeDocument/2006/relationships/customXml" Target="../ink/ink1135.xml"/><Relationship Id="rId861" Type="http://schemas.openxmlformats.org/officeDocument/2006/relationships/image" Target="../media/image1240.png"/><Relationship Id="rId959" Type="http://schemas.openxmlformats.org/officeDocument/2006/relationships/image" Target="../media/image1288.png"/><Relationship Id="rId1284" Type="http://schemas.openxmlformats.org/officeDocument/2006/relationships/customXml" Target="../ink/ink1450.xml"/><Relationship Id="rId1491" Type="http://schemas.openxmlformats.org/officeDocument/2006/relationships/image" Target="../media/image1553.png"/><Relationship Id="rId1505" Type="http://schemas.openxmlformats.org/officeDocument/2006/relationships/image" Target="../media/image1560.png"/><Relationship Id="rId293" Type="http://schemas.openxmlformats.org/officeDocument/2006/relationships/image" Target="../media/image956.png"/><Relationship Id="rId307" Type="http://schemas.openxmlformats.org/officeDocument/2006/relationships/image" Target="../media/image963.png"/><Relationship Id="rId514" Type="http://schemas.openxmlformats.org/officeDocument/2006/relationships/customXml" Target="../ink/ink1065.xml"/><Relationship Id="rId721" Type="http://schemas.openxmlformats.org/officeDocument/2006/relationships/image" Target="../media/image1170.png"/><Relationship Id="rId1144" Type="http://schemas.openxmlformats.org/officeDocument/2006/relationships/customXml" Target="../ink/ink1380.xml"/><Relationship Id="rId1351" Type="http://schemas.openxmlformats.org/officeDocument/2006/relationships/image" Target="../media/image1483.png"/><Relationship Id="rId1449" Type="http://schemas.openxmlformats.org/officeDocument/2006/relationships/image" Target="../media/image1532.png"/><Relationship Id="rId88" Type="http://schemas.openxmlformats.org/officeDocument/2006/relationships/customXml" Target="../ink/ink852.xml"/><Relationship Id="rId153" Type="http://schemas.openxmlformats.org/officeDocument/2006/relationships/image" Target="../media/image886.png"/><Relationship Id="rId360" Type="http://schemas.openxmlformats.org/officeDocument/2006/relationships/customXml" Target="../ink/ink988.xml"/><Relationship Id="rId598" Type="http://schemas.openxmlformats.org/officeDocument/2006/relationships/customXml" Target="../ink/ink1107.xml"/><Relationship Id="rId819" Type="http://schemas.openxmlformats.org/officeDocument/2006/relationships/image" Target="../media/image1219.png"/><Relationship Id="rId1004" Type="http://schemas.openxmlformats.org/officeDocument/2006/relationships/customXml" Target="../ink/ink1310.xml"/><Relationship Id="rId1211" Type="http://schemas.openxmlformats.org/officeDocument/2006/relationships/image" Target="../media/image1413.png"/><Relationship Id="rId220" Type="http://schemas.openxmlformats.org/officeDocument/2006/relationships/customXml" Target="../ink/ink918.xml"/><Relationship Id="rId458" Type="http://schemas.openxmlformats.org/officeDocument/2006/relationships/customXml" Target="../ink/ink1037.xml"/><Relationship Id="rId665" Type="http://schemas.openxmlformats.org/officeDocument/2006/relationships/image" Target="../media/image1142.png"/><Relationship Id="rId872" Type="http://schemas.openxmlformats.org/officeDocument/2006/relationships/customXml" Target="../ink/ink1244.xml"/><Relationship Id="rId1088" Type="http://schemas.openxmlformats.org/officeDocument/2006/relationships/customXml" Target="../ink/ink1352.xml"/><Relationship Id="rId1295" Type="http://schemas.openxmlformats.org/officeDocument/2006/relationships/image" Target="../media/image1455.png"/><Relationship Id="rId1309" Type="http://schemas.openxmlformats.org/officeDocument/2006/relationships/image" Target="../media/image1462.png"/><Relationship Id="rId1516" Type="http://schemas.openxmlformats.org/officeDocument/2006/relationships/customXml" Target="../ink/ink1566.xml"/><Relationship Id="rId15" Type="http://schemas.openxmlformats.org/officeDocument/2006/relationships/image" Target="../media/image817.png"/><Relationship Id="rId318" Type="http://schemas.openxmlformats.org/officeDocument/2006/relationships/customXml" Target="../ink/ink967.xml"/><Relationship Id="rId525" Type="http://schemas.openxmlformats.org/officeDocument/2006/relationships/image" Target="../media/image1072.png"/><Relationship Id="rId732" Type="http://schemas.openxmlformats.org/officeDocument/2006/relationships/customXml" Target="../ink/ink1174.xml"/><Relationship Id="rId1155" Type="http://schemas.openxmlformats.org/officeDocument/2006/relationships/image" Target="../media/image1385.png"/><Relationship Id="rId1362" Type="http://schemas.openxmlformats.org/officeDocument/2006/relationships/customXml" Target="../ink/ink1489.xml"/><Relationship Id="rId99" Type="http://schemas.openxmlformats.org/officeDocument/2006/relationships/image" Target="../media/image859.png"/><Relationship Id="rId164" Type="http://schemas.openxmlformats.org/officeDocument/2006/relationships/customXml" Target="../ink/ink890.xml"/><Relationship Id="rId371" Type="http://schemas.openxmlformats.org/officeDocument/2006/relationships/image" Target="../media/image995.png"/><Relationship Id="rId1015" Type="http://schemas.openxmlformats.org/officeDocument/2006/relationships/image" Target="../media/image1315.png"/><Relationship Id="rId1222" Type="http://schemas.openxmlformats.org/officeDocument/2006/relationships/customXml" Target="../ink/ink1419.xml"/><Relationship Id="rId469" Type="http://schemas.openxmlformats.org/officeDocument/2006/relationships/image" Target="../media/image1044.png"/><Relationship Id="rId676" Type="http://schemas.openxmlformats.org/officeDocument/2006/relationships/customXml" Target="../ink/ink1146.xml"/><Relationship Id="rId883" Type="http://schemas.openxmlformats.org/officeDocument/2006/relationships/image" Target="../media/image1251.png"/><Relationship Id="rId1099" Type="http://schemas.openxmlformats.org/officeDocument/2006/relationships/image" Target="../media/image1357.png"/><Relationship Id="rId1527" Type="http://schemas.openxmlformats.org/officeDocument/2006/relationships/image" Target="../media/image1571.png"/><Relationship Id="rId26" Type="http://schemas.openxmlformats.org/officeDocument/2006/relationships/customXml" Target="../ink/ink821.xml"/><Relationship Id="rId231" Type="http://schemas.openxmlformats.org/officeDocument/2006/relationships/image" Target="../media/image925.png"/><Relationship Id="rId329" Type="http://schemas.openxmlformats.org/officeDocument/2006/relationships/image" Target="../media/image974.png"/><Relationship Id="rId536" Type="http://schemas.openxmlformats.org/officeDocument/2006/relationships/customXml" Target="../ink/ink1076.xml"/><Relationship Id="rId1166" Type="http://schemas.openxmlformats.org/officeDocument/2006/relationships/customXml" Target="../ink/ink1391.xml"/><Relationship Id="rId1373" Type="http://schemas.openxmlformats.org/officeDocument/2006/relationships/image" Target="../media/image1494.png"/><Relationship Id="rId175" Type="http://schemas.openxmlformats.org/officeDocument/2006/relationships/image" Target="../media/image897.png"/><Relationship Id="rId743" Type="http://schemas.openxmlformats.org/officeDocument/2006/relationships/image" Target="../media/image1181.png"/><Relationship Id="rId950" Type="http://schemas.openxmlformats.org/officeDocument/2006/relationships/customXml" Target="../ink/ink1283.xml"/><Relationship Id="rId1026" Type="http://schemas.openxmlformats.org/officeDocument/2006/relationships/customXml" Target="../ink/ink1321.xml"/><Relationship Id="rId1580" Type="http://schemas.openxmlformats.org/officeDocument/2006/relationships/customXml" Target="../ink/ink1598.xml"/><Relationship Id="rId382" Type="http://schemas.openxmlformats.org/officeDocument/2006/relationships/customXml" Target="../ink/ink999.xml"/><Relationship Id="rId603" Type="http://schemas.openxmlformats.org/officeDocument/2006/relationships/image" Target="../media/image1111.png"/><Relationship Id="rId687" Type="http://schemas.openxmlformats.org/officeDocument/2006/relationships/image" Target="../media/image1153.png"/><Relationship Id="rId810" Type="http://schemas.openxmlformats.org/officeDocument/2006/relationships/customXml" Target="../ink/ink1213.xml"/><Relationship Id="rId908" Type="http://schemas.openxmlformats.org/officeDocument/2006/relationships/customXml" Target="../ink/ink1262.xml"/><Relationship Id="rId1233" Type="http://schemas.openxmlformats.org/officeDocument/2006/relationships/image" Target="../media/image1424.png"/><Relationship Id="rId1440" Type="http://schemas.openxmlformats.org/officeDocument/2006/relationships/customXml" Target="../ink/ink1528.xml"/><Relationship Id="rId1538" Type="http://schemas.openxmlformats.org/officeDocument/2006/relationships/customXml" Target="../ink/ink1577.xml"/><Relationship Id="rId242" Type="http://schemas.openxmlformats.org/officeDocument/2006/relationships/customXml" Target="../ink/ink929.xml"/><Relationship Id="rId894" Type="http://schemas.openxmlformats.org/officeDocument/2006/relationships/customXml" Target="../ink/ink1255.xml"/><Relationship Id="rId1177" Type="http://schemas.openxmlformats.org/officeDocument/2006/relationships/image" Target="../media/image1396.png"/><Relationship Id="rId1300" Type="http://schemas.openxmlformats.org/officeDocument/2006/relationships/customXml" Target="../ink/ink1458.xml"/><Relationship Id="rId37" Type="http://schemas.openxmlformats.org/officeDocument/2006/relationships/image" Target="../media/image828.png"/><Relationship Id="rId102" Type="http://schemas.openxmlformats.org/officeDocument/2006/relationships/customXml" Target="../ink/ink859.xml"/><Relationship Id="rId547" Type="http://schemas.openxmlformats.org/officeDocument/2006/relationships/image" Target="../media/image1083.png"/><Relationship Id="rId754" Type="http://schemas.openxmlformats.org/officeDocument/2006/relationships/customXml" Target="../ink/ink1185.xml"/><Relationship Id="rId961" Type="http://schemas.openxmlformats.org/officeDocument/2006/relationships/image" Target="../media/image1289.png"/><Relationship Id="rId1384" Type="http://schemas.openxmlformats.org/officeDocument/2006/relationships/customXml" Target="../ink/ink1500.xml"/><Relationship Id="rId90" Type="http://schemas.openxmlformats.org/officeDocument/2006/relationships/customXml" Target="../ink/ink853.xml"/><Relationship Id="rId186" Type="http://schemas.openxmlformats.org/officeDocument/2006/relationships/customXml" Target="../ink/ink901.xml"/><Relationship Id="rId393" Type="http://schemas.openxmlformats.org/officeDocument/2006/relationships/image" Target="../media/image1006.png"/><Relationship Id="rId407" Type="http://schemas.openxmlformats.org/officeDocument/2006/relationships/image" Target="../media/image1013.png"/><Relationship Id="rId614" Type="http://schemas.openxmlformats.org/officeDocument/2006/relationships/customXml" Target="../ink/ink1115.xml"/><Relationship Id="rId821" Type="http://schemas.openxmlformats.org/officeDocument/2006/relationships/image" Target="../media/image1220.png"/><Relationship Id="rId1037" Type="http://schemas.openxmlformats.org/officeDocument/2006/relationships/image" Target="../media/image1326.png"/><Relationship Id="rId1244" Type="http://schemas.openxmlformats.org/officeDocument/2006/relationships/customXml" Target="../ink/ink1430.xml"/><Relationship Id="rId1451" Type="http://schemas.openxmlformats.org/officeDocument/2006/relationships/image" Target="../media/image1533.png"/><Relationship Id="rId253" Type="http://schemas.openxmlformats.org/officeDocument/2006/relationships/image" Target="../media/image936.png"/><Relationship Id="rId460" Type="http://schemas.openxmlformats.org/officeDocument/2006/relationships/customXml" Target="../ink/ink1038.xml"/><Relationship Id="rId698" Type="http://schemas.openxmlformats.org/officeDocument/2006/relationships/customXml" Target="../ink/ink1157.xml"/><Relationship Id="rId919" Type="http://schemas.openxmlformats.org/officeDocument/2006/relationships/image" Target="../media/image1269.png"/><Relationship Id="rId1090" Type="http://schemas.openxmlformats.org/officeDocument/2006/relationships/customXml" Target="../ink/ink1353.xml"/><Relationship Id="rId1104" Type="http://schemas.openxmlformats.org/officeDocument/2006/relationships/customXml" Target="../ink/ink1360.xml"/><Relationship Id="rId1311" Type="http://schemas.openxmlformats.org/officeDocument/2006/relationships/image" Target="../media/image1463.png"/><Relationship Id="rId1549" Type="http://schemas.openxmlformats.org/officeDocument/2006/relationships/image" Target="../media/image1582.png"/><Relationship Id="rId48" Type="http://schemas.openxmlformats.org/officeDocument/2006/relationships/customXml" Target="../ink/ink832.xml"/><Relationship Id="rId113" Type="http://schemas.openxmlformats.org/officeDocument/2006/relationships/image" Target="../media/image866.png"/><Relationship Id="rId320" Type="http://schemas.openxmlformats.org/officeDocument/2006/relationships/customXml" Target="../ink/ink968.xml"/><Relationship Id="rId558" Type="http://schemas.openxmlformats.org/officeDocument/2006/relationships/customXml" Target="../ink/ink1087.xml"/><Relationship Id="rId765" Type="http://schemas.openxmlformats.org/officeDocument/2006/relationships/image" Target="../media/image1192.png"/><Relationship Id="rId972" Type="http://schemas.openxmlformats.org/officeDocument/2006/relationships/customXml" Target="../ink/ink1294.xml"/><Relationship Id="rId1188" Type="http://schemas.openxmlformats.org/officeDocument/2006/relationships/customXml" Target="../ink/ink1402.xml"/><Relationship Id="rId1395" Type="http://schemas.openxmlformats.org/officeDocument/2006/relationships/image" Target="../media/image1505.png"/><Relationship Id="rId1409" Type="http://schemas.openxmlformats.org/officeDocument/2006/relationships/image" Target="../media/image1512.png"/><Relationship Id="rId197" Type="http://schemas.openxmlformats.org/officeDocument/2006/relationships/image" Target="../media/image908.png"/><Relationship Id="rId418" Type="http://schemas.openxmlformats.org/officeDocument/2006/relationships/customXml" Target="../ink/ink1017.xml"/><Relationship Id="rId625" Type="http://schemas.openxmlformats.org/officeDocument/2006/relationships/image" Target="../media/image1122.png"/><Relationship Id="rId832" Type="http://schemas.openxmlformats.org/officeDocument/2006/relationships/customXml" Target="../ink/ink1224.xml"/><Relationship Id="rId1048" Type="http://schemas.openxmlformats.org/officeDocument/2006/relationships/customXml" Target="../ink/ink1332.xml"/><Relationship Id="rId1255" Type="http://schemas.openxmlformats.org/officeDocument/2006/relationships/image" Target="../media/image1435.png"/><Relationship Id="rId1462" Type="http://schemas.openxmlformats.org/officeDocument/2006/relationships/customXml" Target="../ink/ink1539.xml"/><Relationship Id="rId264" Type="http://schemas.openxmlformats.org/officeDocument/2006/relationships/customXml" Target="../ink/ink940.xml"/><Relationship Id="rId471" Type="http://schemas.openxmlformats.org/officeDocument/2006/relationships/image" Target="../media/image1045.png"/><Relationship Id="rId1115" Type="http://schemas.openxmlformats.org/officeDocument/2006/relationships/image" Target="../media/image1365.png"/><Relationship Id="rId1322" Type="http://schemas.openxmlformats.org/officeDocument/2006/relationships/customXml" Target="../ink/ink1469.xml"/><Relationship Id="rId59" Type="http://schemas.openxmlformats.org/officeDocument/2006/relationships/image" Target="../media/image839.png"/><Relationship Id="rId124" Type="http://schemas.openxmlformats.org/officeDocument/2006/relationships/customXml" Target="../ink/ink870.xml"/><Relationship Id="rId569" Type="http://schemas.openxmlformats.org/officeDocument/2006/relationships/image" Target="../media/image1094.png"/><Relationship Id="rId776" Type="http://schemas.openxmlformats.org/officeDocument/2006/relationships/customXml" Target="../ink/ink1196.xml"/><Relationship Id="rId983" Type="http://schemas.openxmlformats.org/officeDocument/2006/relationships/image" Target="../media/image1300.png"/><Relationship Id="rId1199" Type="http://schemas.openxmlformats.org/officeDocument/2006/relationships/image" Target="../media/image1407.png"/><Relationship Id="rId331" Type="http://schemas.openxmlformats.org/officeDocument/2006/relationships/image" Target="../media/image975.png"/><Relationship Id="rId429" Type="http://schemas.openxmlformats.org/officeDocument/2006/relationships/image" Target="../media/image1024.png"/><Relationship Id="rId636" Type="http://schemas.openxmlformats.org/officeDocument/2006/relationships/customXml" Target="../ink/ink1126.xml"/><Relationship Id="rId1059" Type="http://schemas.openxmlformats.org/officeDocument/2006/relationships/image" Target="../media/image1337.png"/><Relationship Id="rId1266" Type="http://schemas.openxmlformats.org/officeDocument/2006/relationships/customXml" Target="../ink/ink1441.xml"/><Relationship Id="rId1473" Type="http://schemas.openxmlformats.org/officeDocument/2006/relationships/image" Target="../media/image1544.png"/><Relationship Id="rId843" Type="http://schemas.openxmlformats.org/officeDocument/2006/relationships/image" Target="../media/image1231.png"/><Relationship Id="rId1126" Type="http://schemas.openxmlformats.org/officeDocument/2006/relationships/customXml" Target="../ink/ink1371.xml"/><Relationship Id="rId275" Type="http://schemas.openxmlformats.org/officeDocument/2006/relationships/image" Target="../media/image947.png"/><Relationship Id="rId482" Type="http://schemas.openxmlformats.org/officeDocument/2006/relationships/customXml" Target="../ink/ink1049.xml"/><Relationship Id="rId703" Type="http://schemas.openxmlformats.org/officeDocument/2006/relationships/image" Target="../media/image1161.png"/><Relationship Id="rId910" Type="http://schemas.openxmlformats.org/officeDocument/2006/relationships/customXml" Target="../ink/ink1263.xml"/><Relationship Id="rId1333" Type="http://schemas.openxmlformats.org/officeDocument/2006/relationships/image" Target="../media/image1474.png"/><Relationship Id="rId1540" Type="http://schemas.openxmlformats.org/officeDocument/2006/relationships/customXml" Target="../ink/ink1578.xml"/><Relationship Id="rId135" Type="http://schemas.openxmlformats.org/officeDocument/2006/relationships/image" Target="../media/image877.png"/><Relationship Id="rId342" Type="http://schemas.openxmlformats.org/officeDocument/2006/relationships/customXml" Target="../ink/ink979.xml"/><Relationship Id="rId787" Type="http://schemas.openxmlformats.org/officeDocument/2006/relationships/image" Target="../media/image1203.png"/><Relationship Id="rId994" Type="http://schemas.openxmlformats.org/officeDocument/2006/relationships/customXml" Target="../ink/ink1305.xml"/><Relationship Id="rId1400" Type="http://schemas.openxmlformats.org/officeDocument/2006/relationships/customXml" Target="../ink/ink1508.xml"/><Relationship Id="rId202" Type="http://schemas.openxmlformats.org/officeDocument/2006/relationships/customXml" Target="../ink/ink909.xml"/><Relationship Id="rId647" Type="http://schemas.openxmlformats.org/officeDocument/2006/relationships/image" Target="../media/image1133.png"/><Relationship Id="rId854" Type="http://schemas.openxmlformats.org/officeDocument/2006/relationships/customXml" Target="../ink/ink1235.xml"/><Relationship Id="rId1277" Type="http://schemas.openxmlformats.org/officeDocument/2006/relationships/image" Target="../media/image1446.png"/><Relationship Id="rId1484" Type="http://schemas.openxmlformats.org/officeDocument/2006/relationships/customXml" Target="../ink/ink1550.xml"/><Relationship Id="rId286" Type="http://schemas.openxmlformats.org/officeDocument/2006/relationships/customXml" Target="../ink/ink951.xml"/><Relationship Id="rId493" Type="http://schemas.openxmlformats.org/officeDocument/2006/relationships/image" Target="../media/image1056.png"/><Relationship Id="rId507" Type="http://schemas.openxmlformats.org/officeDocument/2006/relationships/image" Target="../media/image1063.png"/><Relationship Id="rId714" Type="http://schemas.openxmlformats.org/officeDocument/2006/relationships/customXml" Target="../ink/ink1165.xml"/><Relationship Id="rId921" Type="http://schemas.openxmlformats.org/officeDocument/2006/relationships/image" Target="../media/image1270.png"/><Relationship Id="rId1137" Type="http://schemas.openxmlformats.org/officeDocument/2006/relationships/image" Target="../media/image1376.png"/><Relationship Id="rId1344" Type="http://schemas.openxmlformats.org/officeDocument/2006/relationships/customXml" Target="../ink/ink1480.xml"/><Relationship Id="rId1551" Type="http://schemas.openxmlformats.org/officeDocument/2006/relationships/image" Target="../media/image1583.png"/><Relationship Id="rId50" Type="http://schemas.openxmlformats.org/officeDocument/2006/relationships/customXml" Target="../ink/ink833.xml"/><Relationship Id="rId146" Type="http://schemas.openxmlformats.org/officeDocument/2006/relationships/customXml" Target="../ink/ink881.xml"/><Relationship Id="rId353" Type="http://schemas.openxmlformats.org/officeDocument/2006/relationships/image" Target="../media/image986.png"/><Relationship Id="rId560" Type="http://schemas.openxmlformats.org/officeDocument/2006/relationships/customXml" Target="../ink/ink1088.xml"/><Relationship Id="rId798" Type="http://schemas.openxmlformats.org/officeDocument/2006/relationships/customXml" Target="../ink/ink1207.xml"/><Relationship Id="rId1190" Type="http://schemas.openxmlformats.org/officeDocument/2006/relationships/customXml" Target="../ink/ink1403.xml"/><Relationship Id="rId1204" Type="http://schemas.openxmlformats.org/officeDocument/2006/relationships/customXml" Target="../ink/ink1410.xml"/><Relationship Id="rId1411" Type="http://schemas.openxmlformats.org/officeDocument/2006/relationships/image" Target="../media/image1513.png"/><Relationship Id="rId213" Type="http://schemas.openxmlformats.org/officeDocument/2006/relationships/image" Target="../media/image916.png"/><Relationship Id="rId420" Type="http://schemas.openxmlformats.org/officeDocument/2006/relationships/customXml" Target="../ink/ink1018.xml"/><Relationship Id="rId658" Type="http://schemas.openxmlformats.org/officeDocument/2006/relationships/customXml" Target="../ink/ink1137.xml"/><Relationship Id="rId865" Type="http://schemas.openxmlformats.org/officeDocument/2006/relationships/image" Target="../media/image1242.png"/><Relationship Id="rId1050" Type="http://schemas.openxmlformats.org/officeDocument/2006/relationships/customXml" Target="../ink/ink1333.xml"/><Relationship Id="rId1288" Type="http://schemas.openxmlformats.org/officeDocument/2006/relationships/customXml" Target="../ink/ink1452.xml"/><Relationship Id="rId1495" Type="http://schemas.openxmlformats.org/officeDocument/2006/relationships/image" Target="../media/image1555.png"/><Relationship Id="rId1509" Type="http://schemas.openxmlformats.org/officeDocument/2006/relationships/image" Target="../media/image1562.png"/><Relationship Id="rId297" Type="http://schemas.openxmlformats.org/officeDocument/2006/relationships/image" Target="../media/image958.png"/><Relationship Id="rId518" Type="http://schemas.openxmlformats.org/officeDocument/2006/relationships/customXml" Target="../ink/ink1067.xml"/><Relationship Id="rId725" Type="http://schemas.openxmlformats.org/officeDocument/2006/relationships/image" Target="../media/image1172.png"/><Relationship Id="rId932" Type="http://schemas.openxmlformats.org/officeDocument/2006/relationships/customXml" Target="../ink/ink1274.xml"/><Relationship Id="rId1148" Type="http://schemas.openxmlformats.org/officeDocument/2006/relationships/customXml" Target="../ink/ink1382.xml"/><Relationship Id="rId1355" Type="http://schemas.openxmlformats.org/officeDocument/2006/relationships/image" Target="../media/image1485.png"/><Relationship Id="rId1562" Type="http://schemas.openxmlformats.org/officeDocument/2006/relationships/customXml" Target="../ink/ink1589.xml"/><Relationship Id="rId157" Type="http://schemas.openxmlformats.org/officeDocument/2006/relationships/image" Target="../media/image888.png"/><Relationship Id="rId364" Type="http://schemas.openxmlformats.org/officeDocument/2006/relationships/customXml" Target="../ink/ink990.xml"/><Relationship Id="rId1008" Type="http://schemas.openxmlformats.org/officeDocument/2006/relationships/customXml" Target="../ink/ink1312.xml"/><Relationship Id="rId1215" Type="http://schemas.openxmlformats.org/officeDocument/2006/relationships/image" Target="../media/image1415.png"/><Relationship Id="rId1422" Type="http://schemas.openxmlformats.org/officeDocument/2006/relationships/customXml" Target="../ink/ink1519.xml"/><Relationship Id="rId61" Type="http://schemas.openxmlformats.org/officeDocument/2006/relationships/image" Target="../media/image840.png"/><Relationship Id="rId571" Type="http://schemas.openxmlformats.org/officeDocument/2006/relationships/image" Target="../media/image1095.png"/><Relationship Id="rId669" Type="http://schemas.openxmlformats.org/officeDocument/2006/relationships/image" Target="../media/image1144.png"/><Relationship Id="rId876" Type="http://schemas.openxmlformats.org/officeDocument/2006/relationships/customXml" Target="../ink/ink1246.xml"/><Relationship Id="rId1299" Type="http://schemas.openxmlformats.org/officeDocument/2006/relationships/image" Target="../media/image1457.png"/><Relationship Id="rId19" Type="http://schemas.openxmlformats.org/officeDocument/2006/relationships/image" Target="../media/image819.png"/><Relationship Id="rId224" Type="http://schemas.openxmlformats.org/officeDocument/2006/relationships/customXml" Target="../ink/ink920.xml"/><Relationship Id="rId431" Type="http://schemas.openxmlformats.org/officeDocument/2006/relationships/image" Target="../media/image1025.png"/><Relationship Id="rId529" Type="http://schemas.openxmlformats.org/officeDocument/2006/relationships/image" Target="../media/image1074.png"/><Relationship Id="rId736" Type="http://schemas.openxmlformats.org/officeDocument/2006/relationships/customXml" Target="../ink/ink1176.xml"/><Relationship Id="rId1061" Type="http://schemas.openxmlformats.org/officeDocument/2006/relationships/image" Target="../media/image1338.png"/><Relationship Id="rId1159" Type="http://schemas.openxmlformats.org/officeDocument/2006/relationships/image" Target="../media/image1387.png"/><Relationship Id="rId1366" Type="http://schemas.openxmlformats.org/officeDocument/2006/relationships/customXml" Target="../ink/ink1491.xml"/><Relationship Id="rId168" Type="http://schemas.openxmlformats.org/officeDocument/2006/relationships/customXml" Target="../ink/ink892.xml"/><Relationship Id="rId943" Type="http://schemas.openxmlformats.org/officeDocument/2006/relationships/image" Target="../media/image1280.png"/><Relationship Id="rId1019" Type="http://schemas.openxmlformats.org/officeDocument/2006/relationships/image" Target="../media/image1317.png"/><Relationship Id="rId1573" Type="http://schemas.openxmlformats.org/officeDocument/2006/relationships/image" Target="../media/image1594.png"/><Relationship Id="rId72" Type="http://schemas.openxmlformats.org/officeDocument/2006/relationships/customXml" Target="../ink/ink844.xml"/><Relationship Id="rId375" Type="http://schemas.openxmlformats.org/officeDocument/2006/relationships/image" Target="../media/image997.png"/><Relationship Id="rId582" Type="http://schemas.openxmlformats.org/officeDocument/2006/relationships/customXml" Target="../ink/ink1099.xml"/><Relationship Id="rId803" Type="http://schemas.openxmlformats.org/officeDocument/2006/relationships/image" Target="../media/image1211.png"/><Relationship Id="rId1226" Type="http://schemas.openxmlformats.org/officeDocument/2006/relationships/customXml" Target="../ink/ink1421.xml"/><Relationship Id="rId1433" Type="http://schemas.openxmlformats.org/officeDocument/2006/relationships/image" Target="../media/image1524.png"/><Relationship Id="rId3" Type="http://schemas.openxmlformats.org/officeDocument/2006/relationships/image" Target="../media/image811.emf"/><Relationship Id="rId235" Type="http://schemas.openxmlformats.org/officeDocument/2006/relationships/image" Target="../media/image927.png"/><Relationship Id="rId442" Type="http://schemas.openxmlformats.org/officeDocument/2006/relationships/customXml" Target="../ink/ink1029.xml"/><Relationship Id="rId887" Type="http://schemas.openxmlformats.org/officeDocument/2006/relationships/image" Target="../media/image1253.png"/><Relationship Id="rId1072" Type="http://schemas.openxmlformats.org/officeDocument/2006/relationships/customXml" Target="../ink/ink1344.xml"/><Relationship Id="rId1500" Type="http://schemas.openxmlformats.org/officeDocument/2006/relationships/customXml" Target="../ink/ink1558.xml"/><Relationship Id="rId302" Type="http://schemas.openxmlformats.org/officeDocument/2006/relationships/customXml" Target="../ink/ink959.xml"/><Relationship Id="rId747" Type="http://schemas.openxmlformats.org/officeDocument/2006/relationships/image" Target="../media/image1183.png"/><Relationship Id="rId954" Type="http://schemas.openxmlformats.org/officeDocument/2006/relationships/customXml" Target="../ink/ink1285.xml"/><Relationship Id="rId1377" Type="http://schemas.openxmlformats.org/officeDocument/2006/relationships/image" Target="../media/image1496.png"/><Relationship Id="rId1584" Type="http://schemas.openxmlformats.org/officeDocument/2006/relationships/customXml" Target="../ink/ink1600.xml"/><Relationship Id="rId83" Type="http://schemas.openxmlformats.org/officeDocument/2006/relationships/image" Target="../media/image851.png"/><Relationship Id="rId179" Type="http://schemas.openxmlformats.org/officeDocument/2006/relationships/image" Target="../media/image899.png"/><Relationship Id="rId386" Type="http://schemas.openxmlformats.org/officeDocument/2006/relationships/customXml" Target="../ink/ink1001.xml"/><Relationship Id="rId593" Type="http://schemas.openxmlformats.org/officeDocument/2006/relationships/image" Target="../media/image1106.png"/><Relationship Id="rId607" Type="http://schemas.openxmlformats.org/officeDocument/2006/relationships/image" Target="../media/image1113.png"/><Relationship Id="rId814" Type="http://schemas.openxmlformats.org/officeDocument/2006/relationships/customXml" Target="../ink/ink1215.xml"/><Relationship Id="rId1237" Type="http://schemas.openxmlformats.org/officeDocument/2006/relationships/image" Target="../media/image1426.png"/><Relationship Id="rId1444" Type="http://schemas.openxmlformats.org/officeDocument/2006/relationships/customXml" Target="../ink/ink1530.xml"/><Relationship Id="rId246" Type="http://schemas.openxmlformats.org/officeDocument/2006/relationships/customXml" Target="../ink/ink931.xml"/><Relationship Id="rId453" Type="http://schemas.openxmlformats.org/officeDocument/2006/relationships/image" Target="../media/image1036.png"/><Relationship Id="rId660" Type="http://schemas.openxmlformats.org/officeDocument/2006/relationships/customXml" Target="../ink/ink1138.xml"/><Relationship Id="rId898" Type="http://schemas.openxmlformats.org/officeDocument/2006/relationships/customXml" Target="../ink/ink1257.xml"/><Relationship Id="rId1083" Type="http://schemas.openxmlformats.org/officeDocument/2006/relationships/image" Target="../media/image1349.png"/><Relationship Id="rId1290" Type="http://schemas.openxmlformats.org/officeDocument/2006/relationships/customXml" Target="../ink/ink1453.xml"/><Relationship Id="rId1304" Type="http://schemas.openxmlformats.org/officeDocument/2006/relationships/customXml" Target="../ink/ink1460.xml"/><Relationship Id="rId1511" Type="http://schemas.openxmlformats.org/officeDocument/2006/relationships/image" Target="../media/image1563.png"/><Relationship Id="rId106" Type="http://schemas.openxmlformats.org/officeDocument/2006/relationships/customXml" Target="../ink/ink861.xml"/><Relationship Id="rId313" Type="http://schemas.openxmlformats.org/officeDocument/2006/relationships/image" Target="../media/image966.png"/><Relationship Id="rId758" Type="http://schemas.openxmlformats.org/officeDocument/2006/relationships/customXml" Target="../ink/ink1187.xml"/><Relationship Id="rId965" Type="http://schemas.openxmlformats.org/officeDocument/2006/relationships/image" Target="../media/image1291.png"/><Relationship Id="rId1150" Type="http://schemas.openxmlformats.org/officeDocument/2006/relationships/customXml" Target="../ink/ink1383.xml"/><Relationship Id="rId1388" Type="http://schemas.openxmlformats.org/officeDocument/2006/relationships/customXml" Target="../ink/ink1502.xml"/><Relationship Id="rId10" Type="http://schemas.openxmlformats.org/officeDocument/2006/relationships/customXml" Target="../ink/ink813.xml"/><Relationship Id="rId94" Type="http://schemas.openxmlformats.org/officeDocument/2006/relationships/customXml" Target="../ink/ink855.xml"/><Relationship Id="rId397" Type="http://schemas.openxmlformats.org/officeDocument/2006/relationships/image" Target="../media/image1008.png"/><Relationship Id="rId520" Type="http://schemas.openxmlformats.org/officeDocument/2006/relationships/customXml" Target="../ink/ink1068.xml"/><Relationship Id="rId618" Type="http://schemas.openxmlformats.org/officeDocument/2006/relationships/customXml" Target="../ink/ink1117.xml"/><Relationship Id="rId825" Type="http://schemas.openxmlformats.org/officeDocument/2006/relationships/image" Target="../media/image1222.png"/><Relationship Id="rId1248" Type="http://schemas.openxmlformats.org/officeDocument/2006/relationships/customXml" Target="../ink/ink1432.xml"/><Relationship Id="rId1455" Type="http://schemas.openxmlformats.org/officeDocument/2006/relationships/image" Target="../media/image1535.png"/><Relationship Id="rId257" Type="http://schemas.openxmlformats.org/officeDocument/2006/relationships/image" Target="../media/image938.png"/><Relationship Id="rId464" Type="http://schemas.openxmlformats.org/officeDocument/2006/relationships/customXml" Target="../ink/ink1040.xml"/><Relationship Id="rId1010" Type="http://schemas.openxmlformats.org/officeDocument/2006/relationships/customXml" Target="../ink/ink1313.xml"/><Relationship Id="rId1094" Type="http://schemas.openxmlformats.org/officeDocument/2006/relationships/customXml" Target="../ink/ink1355.xml"/><Relationship Id="rId1108" Type="http://schemas.openxmlformats.org/officeDocument/2006/relationships/customXml" Target="../ink/ink1362.xml"/><Relationship Id="rId1315" Type="http://schemas.openxmlformats.org/officeDocument/2006/relationships/image" Target="../media/image1465.png"/><Relationship Id="rId117" Type="http://schemas.openxmlformats.org/officeDocument/2006/relationships/image" Target="../media/image868.png"/><Relationship Id="rId671" Type="http://schemas.openxmlformats.org/officeDocument/2006/relationships/image" Target="../media/image1145.png"/><Relationship Id="rId769" Type="http://schemas.openxmlformats.org/officeDocument/2006/relationships/image" Target="../media/image1194.png"/><Relationship Id="rId976" Type="http://schemas.openxmlformats.org/officeDocument/2006/relationships/customXml" Target="../ink/ink1296.xml"/><Relationship Id="rId1399" Type="http://schemas.openxmlformats.org/officeDocument/2006/relationships/image" Target="../media/image1507.png"/><Relationship Id="rId324" Type="http://schemas.openxmlformats.org/officeDocument/2006/relationships/customXml" Target="../ink/ink970.xml"/><Relationship Id="rId531" Type="http://schemas.openxmlformats.org/officeDocument/2006/relationships/image" Target="../media/image1075.png"/><Relationship Id="rId629" Type="http://schemas.openxmlformats.org/officeDocument/2006/relationships/image" Target="../media/image1124.png"/><Relationship Id="rId1161" Type="http://schemas.openxmlformats.org/officeDocument/2006/relationships/image" Target="../media/image1388.png"/><Relationship Id="rId1259" Type="http://schemas.openxmlformats.org/officeDocument/2006/relationships/image" Target="../media/image1437.png"/><Relationship Id="rId1466" Type="http://schemas.openxmlformats.org/officeDocument/2006/relationships/customXml" Target="../ink/ink1541.xml"/><Relationship Id="rId836" Type="http://schemas.openxmlformats.org/officeDocument/2006/relationships/customXml" Target="../ink/ink1226.xml"/><Relationship Id="rId1021" Type="http://schemas.openxmlformats.org/officeDocument/2006/relationships/image" Target="../media/image1318.png"/><Relationship Id="rId1119" Type="http://schemas.openxmlformats.org/officeDocument/2006/relationships/image" Target="../media/image1367.png"/><Relationship Id="rId903" Type="http://schemas.openxmlformats.org/officeDocument/2006/relationships/image" Target="../media/image1261.png"/><Relationship Id="rId1326" Type="http://schemas.openxmlformats.org/officeDocument/2006/relationships/customXml" Target="../ink/ink1471.xml"/><Relationship Id="rId1533" Type="http://schemas.openxmlformats.org/officeDocument/2006/relationships/image" Target="../media/image1574.png"/><Relationship Id="rId32" Type="http://schemas.openxmlformats.org/officeDocument/2006/relationships/customXml" Target="../ink/ink824.xml"/><Relationship Id="rId181" Type="http://schemas.openxmlformats.org/officeDocument/2006/relationships/image" Target="../media/image900.png"/><Relationship Id="rId279" Type="http://schemas.openxmlformats.org/officeDocument/2006/relationships/image" Target="../media/image949.png"/><Relationship Id="rId486" Type="http://schemas.openxmlformats.org/officeDocument/2006/relationships/customXml" Target="../ink/ink1051.xml"/><Relationship Id="rId693" Type="http://schemas.openxmlformats.org/officeDocument/2006/relationships/image" Target="../media/image1156.png"/><Relationship Id="rId139" Type="http://schemas.openxmlformats.org/officeDocument/2006/relationships/image" Target="../media/image879.png"/><Relationship Id="rId346" Type="http://schemas.openxmlformats.org/officeDocument/2006/relationships/customXml" Target="../ink/ink981.xml"/><Relationship Id="rId553" Type="http://schemas.openxmlformats.org/officeDocument/2006/relationships/image" Target="../media/image1086.png"/><Relationship Id="rId760" Type="http://schemas.openxmlformats.org/officeDocument/2006/relationships/customXml" Target="../ink/ink1188.xml"/><Relationship Id="rId998" Type="http://schemas.openxmlformats.org/officeDocument/2006/relationships/customXml" Target="../ink/ink1307.xml"/><Relationship Id="rId1183" Type="http://schemas.openxmlformats.org/officeDocument/2006/relationships/image" Target="../media/image1399.png"/><Relationship Id="rId1390" Type="http://schemas.openxmlformats.org/officeDocument/2006/relationships/customXml" Target="../ink/ink1503.xml"/><Relationship Id="rId206" Type="http://schemas.openxmlformats.org/officeDocument/2006/relationships/customXml" Target="../ink/ink911.xml"/><Relationship Id="rId413" Type="http://schemas.openxmlformats.org/officeDocument/2006/relationships/image" Target="../media/image1016.png"/><Relationship Id="rId858" Type="http://schemas.openxmlformats.org/officeDocument/2006/relationships/customXml" Target="../ink/ink1237.xml"/><Relationship Id="rId1043" Type="http://schemas.openxmlformats.org/officeDocument/2006/relationships/image" Target="../media/image1329.png"/><Relationship Id="rId1488" Type="http://schemas.openxmlformats.org/officeDocument/2006/relationships/customXml" Target="../ink/ink1552.xml"/><Relationship Id="rId620" Type="http://schemas.openxmlformats.org/officeDocument/2006/relationships/customXml" Target="../ink/ink1118.xml"/><Relationship Id="rId718" Type="http://schemas.openxmlformats.org/officeDocument/2006/relationships/customXml" Target="../ink/ink1167.xml"/><Relationship Id="rId925" Type="http://schemas.openxmlformats.org/officeDocument/2006/relationships/image" Target="../media/image76.png"/><Relationship Id="rId1250" Type="http://schemas.openxmlformats.org/officeDocument/2006/relationships/customXml" Target="../ink/ink1433.xml"/><Relationship Id="rId1348" Type="http://schemas.openxmlformats.org/officeDocument/2006/relationships/customXml" Target="../ink/ink1482.xml"/><Relationship Id="rId1555" Type="http://schemas.openxmlformats.org/officeDocument/2006/relationships/image" Target="../media/image1585.png"/><Relationship Id="rId1110" Type="http://schemas.openxmlformats.org/officeDocument/2006/relationships/customXml" Target="../ink/ink1363.xml"/><Relationship Id="rId1208" Type="http://schemas.openxmlformats.org/officeDocument/2006/relationships/customXml" Target="../ink/ink1412.xml"/><Relationship Id="rId1415" Type="http://schemas.openxmlformats.org/officeDocument/2006/relationships/image" Target="../media/image1515.png"/><Relationship Id="rId54" Type="http://schemas.openxmlformats.org/officeDocument/2006/relationships/customXml" Target="../ink/ink835.xml"/><Relationship Id="rId270" Type="http://schemas.openxmlformats.org/officeDocument/2006/relationships/customXml" Target="../ink/ink943.xml"/><Relationship Id="rId130" Type="http://schemas.openxmlformats.org/officeDocument/2006/relationships/customXml" Target="../ink/ink873.xml"/><Relationship Id="rId368" Type="http://schemas.openxmlformats.org/officeDocument/2006/relationships/customXml" Target="../ink/ink992.xml"/><Relationship Id="rId575" Type="http://schemas.openxmlformats.org/officeDocument/2006/relationships/image" Target="../media/image1097.png"/><Relationship Id="rId782" Type="http://schemas.openxmlformats.org/officeDocument/2006/relationships/customXml" Target="../ink/ink1199.xml"/><Relationship Id="rId228" Type="http://schemas.openxmlformats.org/officeDocument/2006/relationships/customXml" Target="../ink/ink922.xml"/><Relationship Id="rId435" Type="http://schemas.openxmlformats.org/officeDocument/2006/relationships/image" Target="../media/image1027.png"/><Relationship Id="rId642" Type="http://schemas.openxmlformats.org/officeDocument/2006/relationships/customXml" Target="../ink/ink1129.xml"/><Relationship Id="rId1065" Type="http://schemas.openxmlformats.org/officeDocument/2006/relationships/image" Target="../media/image1340.png"/><Relationship Id="rId1272" Type="http://schemas.openxmlformats.org/officeDocument/2006/relationships/customXml" Target="../ink/ink1444.xml"/><Relationship Id="rId502" Type="http://schemas.openxmlformats.org/officeDocument/2006/relationships/customXml" Target="../ink/ink1059.xml"/><Relationship Id="rId947" Type="http://schemas.openxmlformats.org/officeDocument/2006/relationships/image" Target="../media/image1282.png"/><Relationship Id="rId1132" Type="http://schemas.openxmlformats.org/officeDocument/2006/relationships/customXml" Target="../ink/ink1374.xml"/><Relationship Id="rId1577" Type="http://schemas.openxmlformats.org/officeDocument/2006/relationships/image" Target="../media/image1596.png"/><Relationship Id="rId76" Type="http://schemas.openxmlformats.org/officeDocument/2006/relationships/customXml" Target="../ink/ink846.xml"/><Relationship Id="rId807" Type="http://schemas.openxmlformats.org/officeDocument/2006/relationships/image" Target="../media/image1213.png"/><Relationship Id="rId1437" Type="http://schemas.openxmlformats.org/officeDocument/2006/relationships/image" Target="../media/image1526.png"/><Relationship Id="rId1504" Type="http://schemas.openxmlformats.org/officeDocument/2006/relationships/customXml" Target="../ink/ink1560.xml"/><Relationship Id="rId292" Type="http://schemas.openxmlformats.org/officeDocument/2006/relationships/customXml" Target="../ink/ink954.xml"/><Relationship Id="rId597" Type="http://schemas.openxmlformats.org/officeDocument/2006/relationships/image" Target="../media/image1108.png"/><Relationship Id="rId152" Type="http://schemas.openxmlformats.org/officeDocument/2006/relationships/customXml" Target="../ink/ink884.xml"/><Relationship Id="rId457" Type="http://schemas.openxmlformats.org/officeDocument/2006/relationships/image" Target="../media/image1038.png"/><Relationship Id="rId1087" Type="http://schemas.openxmlformats.org/officeDocument/2006/relationships/image" Target="../media/image1351.png"/><Relationship Id="rId1294" Type="http://schemas.openxmlformats.org/officeDocument/2006/relationships/customXml" Target="../ink/ink1455.xml"/><Relationship Id="rId664" Type="http://schemas.openxmlformats.org/officeDocument/2006/relationships/customXml" Target="../ink/ink1140.xml"/><Relationship Id="rId871" Type="http://schemas.openxmlformats.org/officeDocument/2006/relationships/image" Target="../media/image1245.png"/><Relationship Id="rId969" Type="http://schemas.openxmlformats.org/officeDocument/2006/relationships/image" Target="../media/image1293.png"/><Relationship Id="rId317" Type="http://schemas.openxmlformats.org/officeDocument/2006/relationships/image" Target="../media/image968.png"/><Relationship Id="rId524" Type="http://schemas.openxmlformats.org/officeDocument/2006/relationships/customXml" Target="../ink/ink1070.xml"/><Relationship Id="rId731" Type="http://schemas.openxmlformats.org/officeDocument/2006/relationships/image" Target="../media/image1175.png"/><Relationship Id="rId1154" Type="http://schemas.openxmlformats.org/officeDocument/2006/relationships/customXml" Target="../ink/ink1385.xml"/><Relationship Id="rId1361" Type="http://schemas.openxmlformats.org/officeDocument/2006/relationships/image" Target="../media/image1488.png"/><Relationship Id="rId1459" Type="http://schemas.openxmlformats.org/officeDocument/2006/relationships/image" Target="../media/image1537.png"/><Relationship Id="rId98" Type="http://schemas.openxmlformats.org/officeDocument/2006/relationships/customXml" Target="../ink/ink857.xml"/><Relationship Id="rId829" Type="http://schemas.openxmlformats.org/officeDocument/2006/relationships/image" Target="../media/image1224.png"/><Relationship Id="rId1014" Type="http://schemas.openxmlformats.org/officeDocument/2006/relationships/customXml" Target="../ink/ink1315.xml"/><Relationship Id="rId1221" Type="http://schemas.openxmlformats.org/officeDocument/2006/relationships/image" Target="../media/image1418.png"/><Relationship Id="rId1319" Type="http://schemas.openxmlformats.org/officeDocument/2006/relationships/image" Target="../media/image1467.png"/><Relationship Id="rId1526" Type="http://schemas.openxmlformats.org/officeDocument/2006/relationships/customXml" Target="../ink/ink1571.xml"/><Relationship Id="rId25" Type="http://schemas.openxmlformats.org/officeDocument/2006/relationships/image" Target="../media/image822.png"/><Relationship Id="rId174" Type="http://schemas.openxmlformats.org/officeDocument/2006/relationships/customXml" Target="../ink/ink895.xml"/><Relationship Id="rId381" Type="http://schemas.openxmlformats.org/officeDocument/2006/relationships/image" Target="../media/image1000.png"/><Relationship Id="rId241" Type="http://schemas.openxmlformats.org/officeDocument/2006/relationships/image" Target="../media/image930.png"/><Relationship Id="rId479" Type="http://schemas.openxmlformats.org/officeDocument/2006/relationships/image" Target="../media/image1049.png"/><Relationship Id="rId686" Type="http://schemas.openxmlformats.org/officeDocument/2006/relationships/customXml" Target="../ink/ink1151.xml"/><Relationship Id="rId893" Type="http://schemas.openxmlformats.org/officeDocument/2006/relationships/image" Target="../media/image1256.png"/><Relationship Id="rId339" Type="http://schemas.openxmlformats.org/officeDocument/2006/relationships/image" Target="../media/image979.png"/><Relationship Id="rId546" Type="http://schemas.openxmlformats.org/officeDocument/2006/relationships/customXml" Target="../ink/ink1081.xml"/><Relationship Id="rId753" Type="http://schemas.openxmlformats.org/officeDocument/2006/relationships/image" Target="../media/image1186.png"/><Relationship Id="rId1176" Type="http://schemas.openxmlformats.org/officeDocument/2006/relationships/customXml" Target="../ink/ink1396.xml"/><Relationship Id="rId1383" Type="http://schemas.openxmlformats.org/officeDocument/2006/relationships/image" Target="../media/image1499.png"/><Relationship Id="rId101" Type="http://schemas.openxmlformats.org/officeDocument/2006/relationships/image" Target="../media/image860.png"/><Relationship Id="rId406" Type="http://schemas.openxmlformats.org/officeDocument/2006/relationships/customXml" Target="../ink/ink1011.xml"/><Relationship Id="rId960" Type="http://schemas.openxmlformats.org/officeDocument/2006/relationships/customXml" Target="../ink/ink1288.xml"/><Relationship Id="rId1036" Type="http://schemas.openxmlformats.org/officeDocument/2006/relationships/customXml" Target="../ink/ink1326.xml"/><Relationship Id="rId1243" Type="http://schemas.openxmlformats.org/officeDocument/2006/relationships/image" Target="../media/image1429.png"/><Relationship Id="rId613" Type="http://schemas.openxmlformats.org/officeDocument/2006/relationships/image" Target="../media/image1116.png"/><Relationship Id="rId820" Type="http://schemas.openxmlformats.org/officeDocument/2006/relationships/customXml" Target="../ink/ink1218.xml"/><Relationship Id="rId918" Type="http://schemas.openxmlformats.org/officeDocument/2006/relationships/customXml" Target="../ink/ink1267.xml"/><Relationship Id="rId1450" Type="http://schemas.openxmlformats.org/officeDocument/2006/relationships/customXml" Target="../ink/ink1533.xml"/><Relationship Id="rId1548" Type="http://schemas.openxmlformats.org/officeDocument/2006/relationships/customXml" Target="../ink/ink1582.xml"/><Relationship Id="rId1103" Type="http://schemas.openxmlformats.org/officeDocument/2006/relationships/image" Target="../media/image1359.png"/><Relationship Id="rId1310" Type="http://schemas.openxmlformats.org/officeDocument/2006/relationships/customXml" Target="../ink/ink1463.xml"/><Relationship Id="rId1408" Type="http://schemas.openxmlformats.org/officeDocument/2006/relationships/customXml" Target="../ink/ink1512.xml"/><Relationship Id="rId47" Type="http://schemas.openxmlformats.org/officeDocument/2006/relationships/image" Target="../media/image833.png"/><Relationship Id="rId196" Type="http://schemas.openxmlformats.org/officeDocument/2006/relationships/customXml" Target="../ink/ink906.xml"/><Relationship Id="rId263" Type="http://schemas.openxmlformats.org/officeDocument/2006/relationships/image" Target="../media/image941.png"/><Relationship Id="rId470" Type="http://schemas.openxmlformats.org/officeDocument/2006/relationships/customXml" Target="../ink/ink1043.xml"/><Relationship Id="rId123" Type="http://schemas.openxmlformats.org/officeDocument/2006/relationships/image" Target="../media/image871.png"/><Relationship Id="rId330" Type="http://schemas.openxmlformats.org/officeDocument/2006/relationships/customXml" Target="../ink/ink973.xml"/><Relationship Id="rId568" Type="http://schemas.openxmlformats.org/officeDocument/2006/relationships/customXml" Target="../ink/ink1092.xml"/><Relationship Id="rId775" Type="http://schemas.openxmlformats.org/officeDocument/2006/relationships/image" Target="../media/image1197.png"/><Relationship Id="rId982" Type="http://schemas.openxmlformats.org/officeDocument/2006/relationships/customXml" Target="../ink/ink1299.xml"/><Relationship Id="rId1198" Type="http://schemas.openxmlformats.org/officeDocument/2006/relationships/customXml" Target="../ink/ink1407.xml"/><Relationship Id="rId428" Type="http://schemas.openxmlformats.org/officeDocument/2006/relationships/customXml" Target="../ink/ink1022.xml"/><Relationship Id="rId635" Type="http://schemas.openxmlformats.org/officeDocument/2006/relationships/image" Target="../media/image1127.png"/><Relationship Id="rId842" Type="http://schemas.openxmlformats.org/officeDocument/2006/relationships/customXml" Target="../ink/ink1229.xml"/><Relationship Id="rId1058" Type="http://schemas.openxmlformats.org/officeDocument/2006/relationships/customXml" Target="../ink/ink1337.xml"/><Relationship Id="rId1265" Type="http://schemas.openxmlformats.org/officeDocument/2006/relationships/image" Target="../media/image1440.png"/><Relationship Id="rId1472" Type="http://schemas.openxmlformats.org/officeDocument/2006/relationships/customXml" Target="../ink/ink1544.xml"/><Relationship Id="rId702" Type="http://schemas.openxmlformats.org/officeDocument/2006/relationships/customXml" Target="../ink/ink1159.xml"/><Relationship Id="rId1125" Type="http://schemas.openxmlformats.org/officeDocument/2006/relationships/image" Target="../media/image1370.png"/><Relationship Id="rId1332" Type="http://schemas.openxmlformats.org/officeDocument/2006/relationships/customXml" Target="../ink/ink1474.xml"/><Relationship Id="rId69" Type="http://schemas.openxmlformats.org/officeDocument/2006/relationships/image" Target="../media/image844.png"/><Relationship Id="rId285" Type="http://schemas.openxmlformats.org/officeDocument/2006/relationships/image" Target="../media/image952.png"/><Relationship Id="rId492" Type="http://schemas.openxmlformats.org/officeDocument/2006/relationships/customXml" Target="../ink/ink1054.xml"/><Relationship Id="rId797" Type="http://schemas.openxmlformats.org/officeDocument/2006/relationships/image" Target="../media/image1208.png"/><Relationship Id="rId145" Type="http://schemas.openxmlformats.org/officeDocument/2006/relationships/image" Target="../media/image882.png"/><Relationship Id="rId352" Type="http://schemas.openxmlformats.org/officeDocument/2006/relationships/customXml" Target="../ink/ink984.xml"/><Relationship Id="rId1287" Type="http://schemas.openxmlformats.org/officeDocument/2006/relationships/image" Target="../media/image1451.png"/><Relationship Id="rId212" Type="http://schemas.openxmlformats.org/officeDocument/2006/relationships/customXml" Target="../ink/ink914.xml"/><Relationship Id="rId657" Type="http://schemas.openxmlformats.org/officeDocument/2006/relationships/image" Target="../media/image1138.png"/><Relationship Id="rId864" Type="http://schemas.openxmlformats.org/officeDocument/2006/relationships/customXml" Target="../ink/ink1240.xml"/><Relationship Id="rId1494" Type="http://schemas.openxmlformats.org/officeDocument/2006/relationships/customXml" Target="../ink/ink1555.xml"/><Relationship Id="rId517" Type="http://schemas.openxmlformats.org/officeDocument/2006/relationships/image" Target="../media/image1068.png"/><Relationship Id="rId724" Type="http://schemas.openxmlformats.org/officeDocument/2006/relationships/customXml" Target="../ink/ink1170.xml"/><Relationship Id="rId931" Type="http://schemas.openxmlformats.org/officeDocument/2006/relationships/image" Target="../media/image1274.png"/><Relationship Id="rId1147" Type="http://schemas.openxmlformats.org/officeDocument/2006/relationships/image" Target="../media/image1381.png"/><Relationship Id="rId1354" Type="http://schemas.openxmlformats.org/officeDocument/2006/relationships/customXml" Target="../ink/ink1485.xml"/><Relationship Id="rId1561" Type="http://schemas.openxmlformats.org/officeDocument/2006/relationships/image" Target="../media/image1588.png"/><Relationship Id="rId60" Type="http://schemas.openxmlformats.org/officeDocument/2006/relationships/customXml" Target="../ink/ink838.xml"/><Relationship Id="rId1007" Type="http://schemas.openxmlformats.org/officeDocument/2006/relationships/image" Target="../media/image1311.png"/><Relationship Id="rId1214" Type="http://schemas.openxmlformats.org/officeDocument/2006/relationships/customXml" Target="../ink/ink1415.xml"/><Relationship Id="rId1421" Type="http://schemas.openxmlformats.org/officeDocument/2006/relationships/image" Target="../media/image1518.png"/><Relationship Id="rId1519" Type="http://schemas.openxmlformats.org/officeDocument/2006/relationships/image" Target="../media/image1567.png"/><Relationship Id="rId18" Type="http://schemas.openxmlformats.org/officeDocument/2006/relationships/customXml" Target="../ink/ink817.xml"/><Relationship Id="rId167" Type="http://schemas.openxmlformats.org/officeDocument/2006/relationships/image" Target="../media/image893.png"/><Relationship Id="rId374" Type="http://schemas.openxmlformats.org/officeDocument/2006/relationships/customXml" Target="../ink/ink995.xml"/><Relationship Id="rId581" Type="http://schemas.openxmlformats.org/officeDocument/2006/relationships/image" Target="../media/image1100.png"/><Relationship Id="rId234" Type="http://schemas.openxmlformats.org/officeDocument/2006/relationships/customXml" Target="../ink/ink925.xml"/><Relationship Id="rId679" Type="http://schemas.openxmlformats.org/officeDocument/2006/relationships/image" Target="../media/image1149.png"/><Relationship Id="rId886" Type="http://schemas.openxmlformats.org/officeDocument/2006/relationships/customXml" Target="../ink/ink1251.xml"/><Relationship Id="rId2" Type="http://schemas.openxmlformats.org/officeDocument/2006/relationships/notesSlide" Target="../notesSlides/notesSlide3.xml"/><Relationship Id="rId441" Type="http://schemas.openxmlformats.org/officeDocument/2006/relationships/image" Target="../media/image1030.png"/><Relationship Id="rId539" Type="http://schemas.openxmlformats.org/officeDocument/2006/relationships/image" Target="../media/image1079.png"/><Relationship Id="rId746" Type="http://schemas.openxmlformats.org/officeDocument/2006/relationships/customXml" Target="../ink/ink1181.xml"/><Relationship Id="rId1071" Type="http://schemas.openxmlformats.org/officeDocument/2006/relationships/image" Target="../media/image1343.png"/><Relationship Id="rId1169" Type="http://schemas.openxmlformats.org/officeDocument/2006/relationships/image" Target="../media/image1392.png"/><Relationship Id="rId1376" Type="http://schemas.openxmlformats.org/officeDocument/2006/relationships/customXml" Target="../ink/ink1496.xml"/><Relationship Id="rId1583" Type="http://schemas.openxmlformats.org/officeDocument/2006/relationships/image" Target="../media/image1599.png"/><Relationship Id="rId301" Type="http://schemas.openxmlformats.org/officeDocument/2006/relationships/image" Target="../media/image960.png"/><Relationship Id="rId953" Type="http://schemas.openxmlformats.org/officeDocument/2006/relationships/image" Target="../media/image1285.png"/><Relationship Id="rId1029" Type="http://schemas.openxmlformats.org/officeDocument/2006/relationships/image" Target="../media/image1322.png"/><Relationship Id="rId1236" Type="http://schemas.openxmlformats.org/officeDocument/2006/relationships/customXml" Target="../ink/ink1426.xml"/><Relationship Id="rId82" Type="http://schemas.openxmlformats.org/officeDocument/2006/relationships/customXml" Target="../ink/ink849.xml"/><Relationship Id="rId606" Type="http://schemas.openxmlformats.org/officeDocument/2006/relationships/customXml" Target="../ink/ink1111.xml"/><Relationship Id="rId813" Type="http://schemas.openxmlformats.org/officeDocument/2006/relationships/image" Target="../media/image1216.png"/><Relationship Id="rId1443" Type="http://schemas.openxmlformats.org/officeDocument/2006/relationships/image" Target="../media/image1529.png"/><Relationship Id="rId1303" Type="http://schemas.openxmlformats.org/officeDocument/2006/relationships/image" Target="../media/image1459.png"/><Relationship Id="rId1510" Type="http://schemas.openxmlformats.org/officeDocument/2006/relationships/customXml" Target="../ink/ink1563.xml"/><Relationship Id="rId189" Type="http://schemas.openxmlformats.org/officeDocument/2006/relationships/image" Target="../media/image904.png"/><Relationship Id="rId396" Type="http://schemas.openxmlformats.org/officeDocument/2006/relationships/customXml" Target="../ink/ink1006.xml"/><Relationship Id="rId256" Type="http://schemas.openxmlformats.org/officeDocument/2006/relationships/customXml" Target="../ink/ink936.xml"/><Relationship Id="rId463" Type="http://schemas.openxmlformats.org/officeDocument/2006/relationships/image" Target="../media/image1041.png"/><Relationship Id="rId670" Type="http://schemas.openxmlformats.org/officeDocument/2006/relationships/customXml" Target="../ink/ink1143.xml"/><Relationship Id="rId1093" Type="http://schemas.openxmlformats.org/officeDocument/2006/relationships/image" Target="../media/image1354.png"/><Relationship Id="rId116" Type="http://schemas.openxmlformats.org/officeDocument/2006/relationships/customXml" Target="../ink/ink866.xml"/><Relationship Id="rId323" Type="http://schemas.openxmlformats.org/officeDocument/2006/relationships/image" Target="../media/image971.png"/><Relationship Id="rId530" Type="http://schemas.openxmlformats.org/officeDocument/2006/relationships/customXml" Target="../ink/ink1073.xml"/><Relationship Id="rId768" Type="http://schemas.openxmlformats.org/officeDocument/2006/relationships/customXml" Target="../ink/ink1192.xml"/><Relationship Id="rId975" Type="http://schemas.openxmlformats.org/officeDocument/2006/relationships/image" Target="../media/image1296.png"/><Relationship Id="rId1160" Type="http://schemas.openxmlformats.org/officeDocument/2006/relationships/customXml" Target="../ink/ink1388.xml"/><Relationship Id="rId1398" Type="http://schemas.openxmlformats.org/officeDocument/2006/relationships/customXml" Target="../ink/ink1507.xml"/><Relationship Id="rId628" Type="http://schemas.openxmlformats.org/officeDocument/2006/relationships/customXml" Target="../ink/ink1122.xml"/><Relationship Id="rId835" Type="http://schemas.openxmlformats.org/officeDocument/2006/relationships/image" Target="../media/image1227.png"/><Relationship Id="rId1258" Type="http://schemas.openxmlformats.org/officeDocument/2006/relationships/customXml" Target="../ink/ink1437.xml"/><Relationship Id="rId1465" Type="http://schemas.openxmlformats.org/officeDocument/2006/relationships/image" Target="../media/image1540.png"/><Relationship Id="rId1020" Type="http://schemas.openxmlformats.org/officeDocument/2006/relationships/customXml" Target="../ink/ink1318.xml"/><Relationship Id="rId1118" Type="http://schemas.openxmlformats.org/officeDocument/2006/relationships/customXml" Target="../ink/ink1367.xml"/><Relationship Id="rId1325" Type="http://schemas.openxmlformats.org/officeDocument/2006/relationships/image" Target="../media/image1470.png"/><Relationship Id="rId1532" Type="http://schemas.openxmlformats.org/officeDocument/2006/relationships/customXml" Target="../ink/ink1574.xml"/><Relationship Id="rId902" Type="http://schemas.openxmlformats.org/officeDocument/2006/relationships/customXml" Target="../ink/ink1259.xml"/><Relationship Id="rId31" Type="http://schemas.openxmlformats.org/officeDocument/2006/relationships/image" Target="../media/image825.png"/><Relationship Id="rId180" Type="http://schemas.openxmlformats.org/officeDocument/2006/relationships/customXml" Target="../ink/ink898.xml"/><Relationship Id="rId278" Type="http://schemas.openxmlformats.org/officeDocument/2006/relationships/customXml" Target="../ink/ink947.xml"/><Relationship Id="rId485" Type="http://schemas.openxmlformats.org/officeDocument/2006/relationships/image" Target="../media/image1052.png"/><Relationship Id="rId692" Type="http://schemas.openxmlformats.org/officeDocument/2006/relationships/customXml" Target="../ink/ink1154.xml"/><Relationship Id="rId138" Type="http://schemas.openxmlformats.org/officeDocument/2006/relationships/customXml" Target="../ink/ink877.xml"/><Relationship Id="rId345" Type="http://schemas.openxmlformats.org/officeDocument/2006/relationships/image" Target="../media/image982.png"/><Relationship Id="rId552" Type="http://schemas.openxmlformats.org/officeDocument/2006/relationships/customXml" Target="../ink/ink1084.xml"/><Relationship Id="rId997" Type="http://schemas.openxmlformats.org/officeDocument/2006/relationships/image" Target="../media/image1306.png"/><Relationship Id="rId1182" Type="http://schemas.openxmlformats.org/officeDocument/2006/relationships/customXml" Target="../ink/ink1399.xml"/><Relationship Id="rId205" Type="http://schemas.openxmlformats.org/officeDocument/2006/relationships/image" Target="../media/image912.png"/><Relationship Id="rId412" Type="http://schemas.openxmlformats.org/officeDocument/2006/relationships/customXml" Target="../ink/ink1014.xml"/><Relationship Id="rId857" Type="http://schemas.openxmlformats.org/officeDocument/2006/relationships/image" Target="../media/image1238.png"/><Relationship Id="rId1042" Type="http://schemas.openxmlformats.org/officeDocument/2006/relationships/customXml" Target="../ink/ink1329.xml"/><Relationship Id="rId1487" Type="http://schemas.openxmlformats.org/officeDocument/2006/relationships/image" Target="../media/image1551.png"/><Relationship Id="rId717" Type="http://schemas.openxmlformats.org/officeDocument/2006/relationships/image" Target="../media/image1168.png"/><Relationship Id="rId924" Type="http://schemas.openxmlformats.org/officeDocument/2006/relationships/customXml" Target="../ink/ink1270.xml"/><Relationship Id="rId1347" Type="http://schemas.openxmlformats.org/officeDocument/2006/relationships/image" Target="../media/image1481.png"/><Relationship Id="rId1554" Type="http://schemas.openxmlformats.org/officeDocument/2006/relationships/customXml" Target="../ink/ink1585.xml"/><Relationship Id="rId53" Type="http://schemas.openxmlformats.org/officeDocument/2006/relationships/image" Target="../media/image836.png"/><Relationship Id="rId1207" Type="http://schemas.openxmlformats.org/officeDocument/2006/relationships/image" Target="../media/image1411.png"/><Relationship Id="rId1414" Type="http://schemas.openxmlformats.org/officeDocument/2006/relationships/customXml" Target="../ink/ink1515.xml"/><Relationship Id="rId367" Type="http://schemas.openxmlformats.org/officeDocument/2006/relationships/image" Target="../media/image993.png"/><Relationship Id="rId574" Type="http://schemas.openxmlformats.org/officeDocument/2006/relationships/customXml" Target="../ink/ink1095.xml"/><Relationship Id="rId227" Type="http://schemas.openxmlformats.org/officeDocument/2006/relationships/image" Target="../media/image923.png"/><Relationship Id="rId781" Type="http://schemas.openxmlformats.org/officeDocument/2006/relationships/image" Target="../media/image1200.png"/><Relationship Id="rId879" Type="http://schemas.openxmlformats.org/officeDocument/2006/relationships/image" Target="../media/image1249.png"/><Relationship Id="rId434" Type="http://schemas.openxmlformats.org/officeDocument/2006/relationships/customXml" Target="../ink/ink1025.xml"/><Relationship Id="rId641" Type="http://schemas.openxmlformats.org/officeDocument/2006/relationships/image" Target="../media/image1130.png"/><Relationship Id="rId739" Type="http://schemas.openxmlformats.org/officeDocument/2006/relationships/image" Target="../media/image1179.png"/><Relationship Id="rId1064" Type="http://schemas.openxmlformats.org/officeDocument/2006/relationships/customXml" Target="../ink/ink1340.xml"/><Relationship Id="rId1271" Type="http://schemas.openxmlformats.org/officeDocument/2006/relationships/image" Target="../media/image1443.png"/><Relationship Id="rId1369" Type="http://schemas.openxmlformats.org/officeDocument/2006/relationships/image" Target="../media/image1492.png"/><Relationship Id="rId1576" Type="http://schemas.openxmlformats.org/officeDocument/2006/relationships/customXml" Target="../ink/ink1596.xml"/><Relationship Id="rId501" Type="http://schemas.openxmlformats.org/officeDocument/2006/relationships/image" Target="../media/image1060.png"/><Relationship Id="rId946" Type="http://schemas.openxmlformats.org/officeDocument/2006/relationships/customXml" Target="../ink/ink1281.xml"/><Relationship Id="rId1131" Type="http://schemas.openxmlformats.org/officeDocument/2006/relationships/image" Target="../media/image1373.png"/><Relationship Id="rId1229" Type="http://schemas.openxmlformats.org/officeDocument/2006/relationships/image" Target="../media/image1422.png"/><Relationship Id="rId75" Type="http://schemas.openxmlformats.org/officeDocument/2006/relationships/image" Target="../media/image847.png"/><Relationship Id="rId806" Type="http://schemas.openxmlformats.org/officeDocument/2006/relationships/customXml" Target="../ink/ink1211.xml"/><Relationship Id="rId1436" Type="http://schemas.openxmlformats.org/officeDocument/2006/relationships/customXml" Target="../ink/ink1526.xml"/><Relationship Id="rId1503" Type="http://schemas.openxmlformats.org/officeDocument/2006/relationships/image" Target="../media/image1559.png"/><Relationship Id="rId291" Type="http://schemas.openxmlformats.org/officeDocument/2006/relationships/image" Target="../media/image955.png"/><Relationship Id="rId151" Type="http://schemas.openxmlformats.org/officeDocument/2006/relationships/image" Target="../media/image885.png"/><Relationship Id="rId389" Type="http://schemas.openxmlformats.org/officeDocument/2006/relationships/image" Target="../media/image1004.png"/><Relationship Id="rId596" Type="http://schemas.openxmlformats.org/officeDocument/2006/relationships/customXml" Target="../ink/ink1106.xml"/><Relationship Id="rId249" Type="http://schemas.openxmlformats.org/officeDocument/2006/relationships/image" Target="../media/image934.png"/><Relationship Id="rId456" Type="http://schemas.openxmlformats.org/officeDocument/2006/relationships/customXml" Target="../ink/ink1036.xml"/><Relationship Id="rId663" Type="http://schemas.openxmlformats.org/officeDocument/2006/relationships/image" Target="../media/image1141.png"/><Relationship Id="rId870" Type="http://schemas.openxmlformats.org/officeDocument/2006/relationships/customXml" Target="../ink/ink1243.xml"/><Relationship Id="rId1086" Type="http://schemas.openxmlformats.org/officeDocument/2006/relationships/customXml" Target="../ink/ink1351.xml"/><Relationship Id="rId1293" Type="http://schemas.openxmlformats.org/officeDocument/2006/relationships/image" Target="../media/image1454.png"/><Relationship Id="rId109" Type="http://schemas.openxmlformats.org/officeDocument/2006/relationships/image" Target="../media/image864.png"/><Relationship Id="rId316" Type="http://schemas.openxmlformats.org/officeDocument/2006/relationships/customXml" Target="../ink/ink966.xml"/><Relationship Id="rId523" Type="http://schemas.openxmlformats.org/officeDocument/2006/relationships/image" Target="../media/image1071.png"/><Relationship Id="rId968" Type="http://schemas.openxmlformats.org/officeDocument/2006/relationships/customXml" Target="../ink/ink1292.xml"/><Relationship Id="rId1153" Type="http://schemas.openxmlformats.org/officeDocument/2006/relationships/image" Target="../media/image1384.png"/><Relationship Id="rId97" Type="http://schemas.openxmlformats.org/officeDocument/2006/relationships/image" Target="../media/image858.png"/><Relationship Id="rId730" Type="http://schemas.openxmlformats.org/officeDocument/2006/relationships/customXml" Target="../ink/ink1173.xml"/><Relationship Id="rId828" Type="http://schemas.openxmlformats.org/officeDocument/2006/relationships/customXml" Target="../ink/ink1222.xml"/><Relationship Id="rId1013" Type="http://schemas.openxmlformats.org/officeDocument/2006/relationships/image" Target="../media/image1314.png"/><Relationship Id="rId1360" Type="http://schemas.openxmlformats.org/officeDocument/2006/relationships/customXml" Target="../ink/ink1488.xml"/><Relationship Id="rId1458" Type="http://schemas.openxmlformats.org/officeDocument/2006/relationships/customXml" Target="../ink/ink1537.xml"/><Relationship Id="rId1220" Type="http://schemas.openxmlformats.org/officeDocument/2006/relationships/customXml" Target="../ink/ink1418.xml"/><Relationship Id="rId1318" Type="http://schemas.openxmlformats.org/officeDocument/2006/relationships/customXml" Target="../ink/ink1467.xml"/><Relationship Id="rId1525" Type="http://schemas.openxmlformats.org/officeDocument/2006/relationships/image" Target="../media/image1570.png"/><Relationship Id="rId24" Type="http://schemas.openxmlformats.org/officeDocument/2006/relationships/customXml" Target="../ink/ink820.xml"/><Relationship Id="rId173" Type="http://schemas.openxmlformats.org/officeDocument/2006/relationships/image" Target="../media/image896.png"/><Relationship Id="rId380" Type="http://schemas.openxmlformats.org/officeDocument/2006/relationships/customXml" Target="../ink/ink998.xml"/><Relationship Id="rId240" Type="http://schemas.openxmlformats.org/officeDocument/2006/relationships/customXml" Target="../ink/ink928.xml"/><Relationship Id="rId478" Type="http://schemas.openxmlformats.org/officeDocument/2006/relationships/customXml" Target="../ink/ink1047.xml"/><Relationship Id="rId685" Type="http://schemas.openxmlformats.org/officeDocument/2006/relationships/image" Target="../media/image1152.png"/><Relationship Id="rId892" Type="http://schemas.openxmlformats.org/officeDocument/2006/relationships/customXml" Target="../ink/ink1254.xml"/><Relationship Id="rId100" Type="http://schemas.openxmlformats.org/officeDocument/2006/relationships/customXml" Target="../ink/ink858.xml"/><Relationship Id="rId338" Type="http://schemas.openxmlformats.org/officeDocument/2006/relationships/customXml" Target="../ink/ink977.xml"/><Relationship Id="rId545" Type="http://schemas.openxmlformats.org/officeDocument/2006/relationships/image" Target="../media/image1082.png"/><Relationship Id="rId752" Type="http://schemas.openxmlformats.org/officeDocument/2006/relationships/customXml" Target="../ink/ink1184.xml"/><Relationship Id="rId1175" Type="http://schemas.openxmlformats.org/officeDocument/2006/relationships/image" Target="../media/image1395.png"/><Relationship Id="rId1382" Type="http://schemas.openxmlformats.org/officeDocument/2006/relationships/customXml" Target="../ink/ink1499.xml"/><Relationship Id="rId405" Type="http://schemas.openxmlformats.org/officeDocument/2006/relationships/image" Target="../media/image1012.png"/><Relationship Id="rId612" Type="http://schemas.openxmlformats.org/officeDocument/2006/relationships/customXml" Target="../ink/ink1114.xml"/><Relationship Id="rId1035" Type="http://schemas.openxmlformats.org/officeDocument/2006/relationships/image" Target="../media/image1325.png"/><Relationship Id="rId1242" Type="http://schemas.openxmlformats.org/officeDocument/2006/relationships/customXml" Target="../ink/ink1429.xml"/><Relationship Id="rId917" Type="http://schemas.openxmlformats.org/officeDocument/2006/relationships/image" Target="../media/image1268.png"/><Relationship Id="rId1102" Type="http://schemas.openxmlformats.org/officeDocument/2006/relationships/customXml" Target="../ink/ink1359.xml"/><Relationship Id="rId1547" Type="http://schemas.openxmlformats.org/officeDocument/2006/relationships/image" Target="../media/image1581.png"/><Relationship Id="rId46" Type="http://schemas.openxmlformats.org/officeDocument/2006/relationships/customXml" Target="../ink/ink831.xml"/><Relationship Id="rId1407" Type="http://schemas.openxmlformats.org/officeDocument/2006/relationships/image" Target="../media/image1511.png"/><Relationship Id="rId195" Type="http://schemas.openxmlformats.org/officeDocument/2006/relationships/image" Target="../media/image907.png"/><Relationship Id="rId262" Type="http://schemas.openxmlformats.org/officeDocument/2006/relationships/customXml" Target="../ink/ink939.xml"/><Relationship Id="rId567" Type="http://schemas.openxmlformats.org/officeDocument/2006/relationships/image" Target="../media/image1093.png"/><Relationship Id="rId1197" Type="http://schemas.openxmlformats.org/officeDocument/2006/relationships/image" Target="../media/image1406.png"/><Relationship Id="rId122" Type="http://schemas.openxmlformats.org/officeDocument/2006/relationships/customXml" Target="../ink/ink869.xml"/><Relationship Id="rId774" Type="http://schemas.openxmlformats.org/officeDocument/2006/relationships/customXml" Target="../ink/ink1195.xml"/><Relationship Id="rId981" Type="http://schemas.openxmlformats.org/officeDocument/2006/relationships/image" Target="../media/image1299.png"/><Relationship Id="rId1057" Type="http://schemas.openxmlformats.org/officeDocument/2006/relationships/image" Target="../media/image1336.png"/><Relationship Id="rId427" Type="http://schemas.openxmlformats.org/officeDocument/2006/relationships/image" Target="../media/image1023.png"/><Relationship Id="rId634" Type="http://schemas.openxmlformats.org/officeDocument/2006/relationships/customXml" Target="../ink/ink1125.xml"/><Relationship Id="rId841" Type="http://schemas.openxmlformats.org/officeDocument/2006/relationships/image" Target="../media/image1230.png"/><Relationship Id="rId1264" Type="http://schemas.openxmlformats.org/officeDocument/2006/relationships/customXml" Target="../ink/ink1440.xml"/><Relationship Id="rId1471" Type="http://schemas.openxmlformats.org/officeDocument/2006/relationships/image" Target="../media/image1543.png"/><Relationship Id="rId1569" Type="http://schemas.openxmlformats.org/officeDocument/2006/relationships/image" Target="../media/image1592.png"/><Relationship Id="rId701" Type="http://schemas.openxmlformats.org/officeDocument/2006/relationships/image" Target="../media/image1160.png"/><Relationship Id="rId939" Type="http://schemas.openxmlformats.org/officeDocument/2006/relationships/image" Target="../media/image1278.png"/><Relationship Id="rId1124" Type="http://schemas.openxmlformats.org/officeDocument/2006/relationships/customXml" Target="../ink/ink1370.xml"/><Relationship Id="rId1331" Type="http://schemas.openxmlformats.org/officeDocument/2006/relationships/image" Target="../media/image1473.png"/><Relationship Id="rId68" Type="http://schemas.openxmlformats.org/officeDocument/2006/relationships/customXml" Target="../ink/ink842.xml"/><Relationship Id="rId1429" Type="http://schemas.openxmlformats.org/officeDocument/2006/relationships/image" Target="../media/image1522.png"/><Relationship Id="rId284" Type="http://schemas.openxmlformats.org/officeDocument/2006/relationships/customXml" Target="../ink/ink950.xml"/><Relationship Id="rId491" Type="http://schemas.openxmlformats.org/officeDocument/2006/relationships/image" Target="../media/image1055.png"/><Relationship Id="rId144" Type="http://schemas.openxmlformats.org/officeDocument/2006/relationships/customXml" Target="../ink/ink880.xml"/><Relationship Id="rId589" Type="http://schemas.openxmlformats.org/officeDocument/2006/relationships/image" Target="../media/image1104.png"/><Relationship Id="rId796" Type="http://schemas.openxmlformats.org/officeDocument/2006/relationships/customXml" Target="../ink/ink1206.xml"/><Relationship Id="rId351" Type="http://schemas.openxmlformats.org/officeDocument/2006/relationships/image" Target="../media/image985.png"/><Relationship Id="rId449" Type="http://schemas.openxmlformats.org/officeDocument/2006/relationships/image" Target="../media/image1034.png"/><Relationship Id="rId656" Type="http://schemas.openxmlformats.org/officeDocument/2006/relationships/customXml" Target="../ink/ink1136.xml"/><Relationship Id="rId863" Type="http://schemas.openxmlformats.org/officeDocument/2006/relationships/image" Target="../media/image1241.png"/><Relationship Id="rId1079" Type="http://schemas.openxmlformats.org/officeDocument/2006/relationships/image" Target="../media/image1347.png"/><Relationship Id="rId1286" Type="http://schemas.openxmlformats.org/officeDocument/2006/relationships/customXml" Target="../ink/ink1451.xml"/><Relationship Id="rId1493" Type="http://schemas.openxmlformats.org/officeDocument/2006/relationships/image" Target="../media/image1554.png"/><Relationship Id="rId211" Type="http://schemas.openxmlformats.org/officeDocument/2006/relationships/image" Target="../media/image915.png"/><Relationship Id="rId309" Type="http://schemas.openxmlformats.org/officeDocument/2006/relationships/image" Target="../media/image964.png"/><Relationship Id="rId516" Type="http://schemas.openxmlformats.org/officeDocument/2006/relationships/customXml" Target="../ink/ink1066.xml"/><Relationship Id="rId1146" Type="http://schemas.openxmlformats.org/officeDocument/2006/relationships/customXml" Target="../ink/ink1381.xml"/><Relationship Id="rId723" Type="http://schemas.openxmlformats.org/officeDocument/2006/relationships/image" Target="../media/image1171.png"/><Relationship Id="rId930" Type="http://schemas.openxmlformats.org/officeDocument/2006/relationships/customXml" Target="../ink/ink1273.xml"/><Relationship Id="rId1006" Type="http://schemas.openxmlformats.org/officeDocument/2006/relationships/customXml" Target="../ink/ink1311.xml"/><Relationship Id="rId1353" Type="http://schemas.openxmlformats.org/officeDocument/2006/relationships/image" Target="../media/image1484.png"/><Relationship Id="rId1560" Type="http://schemas.openxmlformats.org/officeDocument/2006/relationships/customXml" Target="../ink/ink1588.xml"/><Relationship Id="rId1213" Type="http://schemas.openxmlformats.org/officeDocument/2006/relationships/image" Target="../media/image1414.png"/><Relationship Id="rId1420" Type="http://schemas.openxmlformats.org/officeDocument/2006/relationships/customXml" Target="../ink/ink1518.xml"/><Relationship Id="rId1518" Type="http://schemas.openxmlformats.org/officeDocument/2006/relationships/customXml" Target="../ink/ink1567.xml"/><Relationship Id="rId17" Type="http://schemas.openxmlformats.org/officeDocument/2006/relationships/image" Target="../media/image818.png"/><Relationship Id="rId166" Type="http://schemas.openxmlformats.org/officeDocument/2006/relationships/customXml" Target="../ink/ink891.xml"/><Relationship Id="rId373" Type="http://schemas.openxmlformats.org/officeDocument/2006/relationships/image" Target="../media/image996.png"/><Relationship Id="rId580" Type="http://schemas.openxmlformats.org/officeDocument/2006/relationships/customXml" Target="../ink/ink1098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26.png"/><Relationship Id="rId440" Type="http://schemas.openxmlformats.org/officeDocument/2006/relationships/customXml" Target="../ink/ink1028.xml"/><Relationship Id="rId678" Type="http://schemas.openxmlformats.org/officeDocument/2006/relationships/customXml" Target="../ink/ink1147.xml"/><Relationship Id="rId885" Type="http://schemas.openxmlformats.org/officeDocument/2006/relationships/image" Target="../media/image1252.png"/><Relationship Id="rId1070" Type="http://schemas.openxmlformats.org/officeDocument/2006/relationships/customXml" Target="../ink/ink1343.xml"/><Relationship Id="rId300" Type="http://schemas.openxmlformats.org/officeDocument/2006/relationships/customXml" Target="../ink/ink958.xml"/><Relationship Id="rId538" Type="http://schemas.openxmlformats.org/officeDocument/2006/relationships/customXml" Target="../ink/ink1077.xml"/><Relationship Id="rId745" Type="http://schemas.openxmlformats.org/officeDocument/2006/relationships/image" Target="../media/image1182.png"/><Relationship Id="rId952" Type="http://schemas.openxmlformats.org/officeDocument/2006/relationships/customXml" Target="../ink/ink1284.xml"/><Relationship Id="rId1168" Type="http://schemas.openxmlformats.org/officeDocument/2006/relationships/customXml" Target="../ink/ink1392.xml"/><Relationship Id="rId1375" Type="http://schemas.openxmlformats.org/officeDocument/2006/relationships/image" Target="../media/image1495.png"/><Relationship Id="rId1582" Type="http://schemas.openxmlformats.org/officeDocument/2006/relationships/customXml" Target="../ink/ink1599.xml"/><Relationship Id="rId81" Type="http://schemas.openxmlformats.org/officeDocument/2006/relationships/image" Target="../media/image850.png"/><Relationship Id="rId605" Type="http://schemas.openxmlformats.org/officeDocument/2006/relationships/image" Target="../media/image1112.png"/><Relationship Id="rId812" Type="http://schemas.openxmlformats.org/officeDocument/2006/relationships/customXml" Target="../ink/ink1214.xml"/><Relationship Id="rId1028" Type="http://schemas.openxmlformats.org/officeDocument/2006/relationships/customXml" Target="../ink/ink1322.xml"/><Relationship Id="rId1235" Type="http://schemas.openxmlformats.org/officeDocument/2006/relationships/image" Target="../media/image1425.png"/><Relationship Id="rId1442" Type="http://schemas.openxmlformats.org/officeDocument/2006/relationships/customXml" Target="../ink/ink1529.xml"/><Relationship Id="rId1302" Type="http://schemas.openxmlformats.org/officeDocument/2006/relationships/customXml" Target="../ink/ink1459.xml"/><Relationship Id="rId39" Type="http://schemas.openxmlformats.org/officeDocument/2006/relationships/image" Target="../media/image829.png"/><Relationship Id="rId188" Type="http://schemas.openxmlformats.org/officeDocument/2006/relationships/customXml" Target="../ink/ink902.xml"/><Relationship Id="rId395" Type="http://schemas.openxmlformats.org/officeDocument/2006/relationships/image" Target="../media/image1007.png"/><Relationship Id="rId255" Type="http://schemas.openxmlformats.org/officeDocument/2006/relationships/image" Target="../media/image937.png"/><Relationship Id="rId462" Type="http://schemas.openxmlformats.org/officeDocument/2006/relationships/customXml" Target="../ink/ink1039.xml"/><Relationship Id="rId1092" Type="http://schemas.openxmlformats.org/officeDocument/2006/relationships/customXml" Target="../ink/ink1354.xml"/><Relationship Id="rId1397" Type="http://schemas.openxmlformats.org/officeDocument/2006/relationships/image" Target="../media/image1506.png"/><Relationship Id="rId115" Type="http://schemas.openxmlformats.org/officeDocument/2006/relationships/image" Target="../media/image867.png"/><Relationship Id="rId322" Type="http://schemas.openxmlformats.org/officeDocument/2006/relationships/customXml" Target="../ink/ink969.xml"/><Relationship Id="rId767" Type="http://schemas.openxmlformats.org/officeDocument/2006/relationships/image" Target="../media/image1193.png"/><Relationship Id="rId974" Type="http://schemas.openxmlformats.org/officeDocument/2006/relationships/customXml" Target="../ink/ink1295.xml"/><Relationship Id="rId627" Type="http://schemas.openxmlformats.org/officeDocument/2006/relationships/image" Target="../media/image1123.png"/><Relationship Id="rId834" Type="http://schemas.openxmlformats.org/officeDocument/2006/relationships/customXml" Target="../ink/ink1225.xml"/><Relationship Id="rId1257" Type="http://schemas.openxmlformats.org/officeDocument/2006/relationships/image" Target="../media/image1436.png"/><Relationship Id="rId1464" Type="http://schemas.openxmlformats.org/officeDocument/2006/relationships/customXml" Target="../ink/ink1540.xml"/><Relationship Id="rId901" Type="http://schemas.openxmlformats.org/officeDocument/2006/relationships/image" Target="../media/image1260.png"/><Relationship Id="rId1117" Type="http://schemas.openxmlformats.org/officeDocument/2006/relationships/image" Target="../media/image1366.png"/><Relationship Id="rId1324" Type="http://schemas.openxmlformats.org/officeDocument/2006/relationships/customXml" Target="../ink/ink1470.xml"/><Relationship Id="rId1531" Type="http://schemas.openxmlformats.org/officeDocument/2006/relationships/image" Target="../media/image1573.png"/><Relationship Id="rId30" Type="http://schemas.openxmlformats.org/officeDocument/2006/relationships/customXml" Target="../ink/ink823.xml"/><Relationship Id="rId277" Type="http://schemas.openxmlformats.org/officeDocument/2006/relationships/image" Target="../media/image948.png"/><Relationship Id="rId484" Type="http://schemas.openxmlformats.org/officeDocument/2006/relationships/customXml" Target="../ink/ink1050.xml"/><Relationship Id="rId137" Type="http://schemas.openxmlformats.org/officeDocument/2006/relationships/image" Target="../media/image878.png"/><Relationship Id="rId344" Type="http://schemas.openxmlformats.org/officeDocument/2006/relationships/customXml" Target="../ink/ink980.xml"/><Relationship Id="rId691" Type="http://schemas.openxmlformats.org/officeDocument/2006/relationships/image" Target="../media/image1155.png"/><Relationship Id="rId789" Type="http://schemas.openxmlformats.org/officeDocument/2006/relationships/image" Target="../media/image1204.png"/><Relationship Id="rId996" Type="http://schemas.openxmlformats.org/officeDocument/2006/relationships/customXml" Target="../ink/ink1306.xml"/><Relationship Id="rId551" Type="http://schemas.openxmlformats.org/officeDocument/2006/relationships/image" Target="../media/image1085.png"/><Relationship Id="rId649" Type="http://schemas.openxmlformats.org/officeDocument/2006/relationships/image" Target="../media/image1134.png"/><Relationship Id="rId856" Type="http://schemas.openxmlformats.org/officeDocument/2006/relationships/customXml" Target="../ink/ink1236.xml"/><Relationship Id="rId1181" Type="http://schemas.openxmlformats.org/officeDocument/2006/relationships/image" Target="../media/image1398.png"/><Relationship Id="rId1279" Type="http://schemas.openxmlformats.org/officeDocument/2006/relationships/image" Target="../media/image1447.png"/><Relationship Id="rId1486" Type="http://schemas.openxmlformats.org/officeDocument/2006/relationships/customXml" Target="../ink/ink1551.xml"/><Relationship Id="rId204" Type="http://schemas.openxmlformats.org/officeDocument/2006/relationships/customXml" Target="../ink/ink910.xml"/><Relationship Id="rId411" Type="http://schemas.openxmlformats.org/officeDocument/2006/relationships/image" Target="../media/image1015.png"/><Relationship Id="rId509" Type="http://schemas.openxmlformats.org/officeDocument/2006/relationships/image" Target="../media/image1064.png"/><Relationship Id="rId1041" Type="http://schemas.openxmlformats.org/officeDocument/2006/relationships/image" Target="../media/image1328.png"/><Relationship Id="rId1139" Type="http://schemas.openxmlformats.org/officeDocument/2006/relationships/image" Target="../media/image1377.png"/><Relationship Id="rId1346" Type="http://schemas.openxmlformats.org/officeDocument/2006/relationships/customXml" Target="../ink/ink1481.xml"/><Relationship Id="rId716" Type="http://schemas.openxmlformats.org/officeDocument/2006/relationships/customXml" Target="../ink/ink1166.xml"/><Relationship Id="rId923" Type="http://schemas.openxmlformats.org/officeDocument/2006/relationships/image" Target="../media/image1271.png"/><Relationship Id="rId1553" Type="http://schemas.openxmlformats.org/officeDocument/2006/relationships/image" Target="../media/image1584.png"/><Relationship Id="rId52" Type="http://schemas.openxmlformats.org/officeDocument/2006/relationships/customXml" Target="../ink/ink834.xml"/><Relationship Id="rId1206" Type="http://schemas.openxmlformats.org/officeDocument/2006/relationships/customXml" Target="../ink/ink1411.xml"/><Relationship Id="rId1413" Type="http://schemas.openxmlformats.org/officeDocument/2006/relationships/image" Target="../media/image1514.png"/><Relationship Id="rId299" Type="http://schemas.openxmlformats.org/officeDocument/2006/relationships/image" Target="../media/image959.png"/><Relationship Id="rId159" Type="http://schemas.openxmlformats.org/officeDocument/2006/relationships/image" Target="../media/image889.png"/><Relationship Id="rId366" Type="http://schemas.openxmlformats.org/officeDocument/2006/relationships/customXml" Target="../ink/ink991.xml"/><Relationship Id="rId573" Type="http://schemas.openxmlformats.org/officeDocument/2006/relationships/image" Target="../media/image1096.png"/><Relationship Id="rId780" Type="http://schemas.openxmlformats.org/officeDocument/2006/relationships/customXml" Target="../ink/ink1198.xml"/><Relationship Id="rId226" Type="http://schemas.openxmlformats.org/officeDocument/2006/relationships/customXml" Target="../ink/ink921.xml"/><Relationship Id="rId433" Type="http://schemas.openxmlformats.org/officeDocument/2006/relationships/image" Target="../media/image1026.png"/><Relationship Id="rId878" Type="http://schemas.openxmlformats.org/officeDocument/2006/relationships/customXml" Target="../ink/ink1247.xml"/><Relationship Id="rId1063" Type="http://schemas.openxmlformats.org/officeDocument/2006/relationships/image" Target="../media/image1339.png"/><Relationship Id="rId1270" Type="http://schemas.openxmlformats.org/officeDocument/2006/relationships/customXml" Target="../ink/ink1443.xml"/><Relationship Id="rId640" Type="http://schemas.openxmlformats.org/officeDocument/2006/relationships/customXml" Target="../ink/ink1128.xml"/><Relationship Id="rId738" Type="http://schemas.openxmlformats.org/officeDocument/2006/relationships/customXml" Target="../ink/ink1177.xml"/><Relationship Id="rId945" Type="http://schemas.openxmlformats.org/officeDocument/2006/relationships/image" Target="../media/image1281.png"/><Relationship Id="rId1368" Type="http://schemas.openxmlformats.org/officeDocument/2006/relationships/customXml" Target="../ink/ink1492.xml"/><Relationship Id="rId1575" Type="http://schemas.openxmlformats.org/officeDocument/2006/relationships/image" Target="../media/image1595.png"/><Relationship Id="rId74" Type="http://schemas.openxmlformats.org/officeDocument/2006/relationships/customXml" Target="../ink/ink845.xml"/><Relationship Id="rId500" Type="http://schemas.openxmlformats.org/officeDocument/2006/relationships/customXml" Target="../ink/ink1058.xml"/><Relationship Id="rId805" Type="http://schemas.openxmlformats.org/officeDocument/2006/relationships/image" Target="../media/image1212.png"/><Relationship Id="rId1130" Type="http://schemas.openxmlformats.org/officeDocument/2006/relationships/customXml" Target="../ink/ink1373.xml"/><Relationship Id="rId1228" Type="http://schemas.openxmlformats.org/officeDocument/2006/relationships/customXml" Target="../ink/ink1422.xml"/><Relationship Id="rId1435" Type="http://schemas.openxmlformats.org/officeDocument/2006/relationships/image" Target="../media/image1525.png"/><Relationship Id="rId1502" Type="http://schemas.openxmlformats.org/officeDocument/2006/relationships/customXml" Target="../ink/ink1559.xml"/><Relationship Id="rId290" Type="http://schemas.openxmlformats.org/officeDocument/2006/relationships/customXml" Target="../ink/ink953.xml"/><Relationship Id="rId388" Type="http://schemas.openxmlformats.org/officeDocument/2006/relationships/customXml" Target="../ink/ink1002.xml"/><Relationship Id="rId150" Type="http://schemas.openxmlformats.org/officeDocument/2006/relationships/customXml" Target="../ink/ink883.xml"/><Relationship Id="rId595" Type="http://schemas.openxmlformats.org/officeDocument/2006/relationships/image" Target="../media/image1107.png"/><Relationship Id="rId248" Type="http://schemas.openxmlformats.org/officeDocument/2006/relationships/customXml" Target="../ink/ink932.xml"/><Relationship Id="rId455" Type="http://schemas.openxmlformats.org/officeDocument/2006/relationships/image" Target="../media/image1037.png"/><Relationship Id="rId662" Type="http://schemas.openxmlformats.org/officeDocument/2006/relationships/customXml" Target="../ink/ink1139.xml"/><Relationship Id="rId1085" Type="http://schemas.openxmlformats.org/officeDocument/2006/relationships/image" Target="../media/image1350.png"/><Relationship Id="rId1292" Type="http://schemas.openxmlformats.org/officeDocument/2006/relationships/customXml" Target="../ink/ink1454.xml"/><Relationship Id="rId108" Type="http://schemas.openxmlformats.org/officeDocument/2006/relationships/customXml" Target="../ink/ink862.xml"/><Relationship Id="rId315" Type="http://schemas.openxmlformats.org/officeDocument/2006/relationships/image" Target="../media/image967.png"/><Relationship Id="rId522" Type="http://schemas.openxmlformats.org/officeDocument/2006/relationships/customXml" Target="../ink/ink1069.xml"/><Relationship Id="rId967" Type="http://schemas.openxmlformats.org/officeDocument/2006/relationships/image" Target="../media/image1292.png"/><Relationship Id="rId1152" Type="http://schemas.openxmlformats.org/officeDocument/2006/relationships/customXml" Target="../ink/ink1384.xml"/><Relationship Id="rId96" Type="http://schemas.openxmlformats.org/officeDocument/2006/relationships/customXml" Target="../ink/ink856.xml"/><Relationship Id="rId827" Type="http://schemas.openxmlformats.org/officeDocument/2006/relationships/image" Target="../media/image1223.png"/><Relationship Id="rId1012" Type="http://schemas.openxmlformats.org/officeDocument/2006/relationships/customXml" Target="../ink/ink1314.xml"/><Relationship Id="rId1457" Type="http://schemas.openxmlformats.org/officeDocument/2006/relationships/image" Target="../media/image1536.png"/><Relationship Id="rId1317" Type="http://schemas.openxmlformats.org/officeDocument/2006/relationships/image" Target="../media/image1466.png"/><Relationship Id="rId1524" Type="http://schemas.openxmlformats.org/officeDocument/2006/relationships/customXml" Target="../ink/ink157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58.xml"/><Relationship Id="rId671" Type="http://schemas.openxmlformats.org/officeDocument/2006/relationships/image" Target="../media/image1112.png"/><Relationship Id="rId21" Type="http://schemas.openxmlformats.org/officeDocument/2006/relationships/customXml" Target="../ink/ink1610.xml"/><Relationship Id="rId324" Type="http://schemas.openxmlformats.org/officeDocument/2006/relationships/image" Target="../media/image1761.png"/><Relationship Id="rId531" Type="http://schemas.openxmlformats.org/officeDocument/2006/relationships/customXml" Target="../ink/ink1865.xml"/><Relationship Id="rId629" Type="http://schemas.openxmlformats.org/officeDocument/2006/relationships/image" Target="../media/image1911.png"/><Relationship Id="rId170" Type="http://schemas.openxmlformats.org/officeDocument/2006/relationships/image" Target="../media/image1684.png"/><Relationship Id="rId268" Type="http://schemas.openxmlformats.org/officeDocument/2006/relationships/image" Target="../media/image1733.png"/><Relationship Id="rId475" Type="http://schemas.openxmlformats.org/officeDocument/2006/relationships/customXml" Target="../ink/ink1837.xml"/><Relationship Id="rId682" Type="http://schemas.openxmlformats.org/officeDocument/2006/relationships/customXml" Target="../ink/ink1941.xml"/><Relationship Id="rId32" Type="http://schemas.openxmlformats.org/officeDocument/2006/relationships/image" Target="../media/image1615.png"/><Relationship Id="rId128" Type="http://schemas.openxmlformats.org/officeDocument/2006/relationships/image" Target="../media/image1663.png"/><Relationship Id="rId335" Type="http://schemas.openxmlformats.org/officeDocument/2006/relationships/customXml" Target="../ink/ink1767.xml"/><Relationship Id="rId542" Type="http://schemas.openxmlformats.org/officeDocument/2006/relationships/image" Target="../media/image1869.png"/><Relationship Id="rId181" Type="http://schemas.openxmlformats.org/officeDocument/2006/relationships/customXml" Target="../ink/ink1690.xml"/><Relationship Id="rId402" Type="http://schemas.openxmlformats.org/officeDocument/2006/relationships/image" Target="../media/image1800.png"/><Relationship Id="rId279" Type="http://schemas.openxmlformats.org/officeDocument/2006/relationships/customXml" Target="../ink/ink1739.xml"/><Relationship Id="rId486" Type="http://schemas.openxmlformats.org/officeDocument/2006/relationships/image" Target="../media/image1842.png"/><Relationship Id="rId693" Type="http://schemas.openxmlformats.org/officeDocument/2006/relationships/image" Target="../media/image1942.png"/><Relationship Id="rId707" Type="http://schemas.openxmlformats.org/officeDocument/2006/relationships/image" Target="../media/image1949.png"/><Relationship Id="rId43" Type="http://schemas.openxmlformats.org/officeDocument/2006/relationships/customXml" Target="../ink/ink1621.xml"/><Relationship Id="rId139" Type="http://schemas.openxmlformats.org/officeDocument/2006/relationships/customXml" Target="../ink/ink1669.xml"/><Relationship Id="rId346" Type="http://schemas.openxmlformats.org/officeDocument/2006/relationships/image" Target="../media/image1772.png"/><Relationship Id="rId553" Type="http://schemas.openxmlformats.org/officeDocument/2006/relationships/customXml" Target="../ink/ink1876.xml"/><Relationship Id="rId760" Type="http://schemas.openxmlformats.org/officeDocument/2006/relationships/customXml" Target="../ink/ink1980.xml"/><Relationship Id="rId192" Type="http://schemas.openxmlformats.org/officeDocument/2006/relationships/image" Target="../media/image1695.png"/><Relationship Id="rId206" Type="http://schemas.openxmlformats.org/officeDocument/2006/relationships/image" Target="../media/image1702.png"/><Relationship Id="rId413" Type="http://schemas.openxmlformats.org/officeDocument/2006/relationships/customXml" Target="../ink/ink1806.xml"/><Relationship Id="rId497" Type="http://schemas.openxmlformats.org/officeDocument/2006/relationships/customXml" Target="../ink/ink1848.xml"/><Relationship Id="rId620" Type="http://schemas.openxmlformats.org/officeDocument/2006/relationships/customXml" Target="../ink/ink1910.xml"/><Relationship Id="rId718" Type="http://schemas.openxmlformats.org/officeDocument/2006/relationships/customXml" Target="../ink/ink1959.xml"/><Relationship Id="rId357" Type="http://schemas.openxmlformats.org/officeDocument/2006/relationships/customXml" Target="../ink/ink1778.xml"/><Relationship Id="rId54" Type="http://schemas.openxmlformats.org/officeDocument/2006/relationships/image" Target="../media/image1626.png"/><Relationship Id="rId217" Type="http://schemas.openxmlformats.org/officeDocument/2006/relationships/customXml" Target="../ink/ink1708.xml"/><Relationship Id="rId564" Type="http://schemas.openxmlformats.org/officeDocument/2006/relationships/image" Target="../media/image1879.png"/><Relationship Id="rId424" Type="http://schemas.openxmlformats.org/officeDocument/2006/relationships/image" Target="../media/image1811.png"/><Relationship Id="rId631" Type="http://schemas.openxmlformats.org/officeDocument/2006/relationships/image" Target="../media/image1912.png"/><Relationship Id="rId729" Type="http://schemas.openxmlformats.org/officeDocument/2006/relationships/image" Target="../media/image1960.png"/><Relationship Id="rId270" Type="http://schemas.openxmlformats.org/officeDocument/2006/relationships/image" Target="../media/image1734.png"/><Relationship Id="rId65" Type="http://schemas.openxmlformats.org/officeDocument/2006/relationships/customXml" Target="../ink/ink1632.xml"/><Relationship Id="rId130" Type="http://schemas.openxmlformats.org/officeDocument/2006/relationships/image" Target="../media/image1664.png"/><Relationship Id="rId368" Type="http://schemas.openxmlformats.org/officeDocument/2006/relationships/image" Target="../media/image1783.png"/><Relationship Id="rId575" Type="http://schemas.openxmlformats.org/officeDocument/2006/relationships/customXml" Target="../ink/ink1887.xml"/><Relationship Id="rId228" Type="http://schemas.openxmlformats.org/officeDocument/2006/relationships/image" Target="../media/image1713.png"/><Relationship Id="rId435" Type="http://schemas.openxmlformats.org/officeDocument/2006/relationships/customXml" Target="../ink/ink1817.xml"/><Relationship Id="rId642" Type="http://schemas.openxmlformats.org/officeDocument/2006/relationships/customXml" Target="../ink/ink1921.xml"/><Relationship Id="rId281" Type="http://schemas.openxmlformats.org/officeDocument/2006/relationships/customXml" Target="../ink/ink1740.xml"/><Relationship Id="rId502" Type="http://schemas.openxmlformats.org/officeDocument/2006/relationships/image" Target="../media/image1850.png"/><Relationship Id="rId76" Type="http://schemas.openxmlformats.org/officeDocument/2006/relationships/image" Target="../media/image1637.png"/><Relationship Id="rId141" Type="http://schemas.openxmlformats.org/officeDocument/2006/relationships/customXml" Target="../ink/ink1670.xml"/><Relationship Id="rId379" Type="http://schemas.openxmlformats.org/officeDocument/2006/relationships/customXml" Target="../ink/ink1789.xml"/><Relationship Id="rId586" Type="http://schemas.openxmlformats.org/officeDocument/2006/relationships/image" Target="../media/image1890.png"/><Relationship Id="rId7" Type="http://schemas.openxmlformats.org/officeDocument/2006/relationships/customXml" Target="../ink/ink1603.xml"/><Relationship Id="rId239" Type="http://schemas.openxmlformats.org/officeDocument/2006/relationships/customXml" Target="../ink/ink1719.xml"/><Relationship Id="rId446" Type="http://schemas.openxmlformats.org/officeDocument/2006/relationships/image" Target="../media/image1822.png"/><Relationship Id="rId653" Type="http://schemas.openxmlformats.org/officeDocument/2006/relationships/image" Target="../media/image1923.png"/><Relationship Id="rId292" Type="http://schemas.openxmlformats.org/officeDocument/2006/relationships/image" Target="../media/image1745.png"/><Relationship Id="rId306" Type="http://schemas.openxmlformats.org/officeDocument/2006/relationships/image" Target="../media/image1752.png"/><Relationship Id="rId87" Type="http://schemas.openxmlformats.org/officeDocument/2006/relationships/customXml" Target="../ink/ink1643.xml"/><Relationship Id="rId513" Type="http://schemas.openxmlformats.org/officeDocument/2006/relationships/customXml" Target="../ink/ink1856.xml"/><Relationship Id="rId597" Type="http://schemas.openxmlformats.org/officeDocument/2006/relationships/customXml" Target="../ink/ink1898.xml"/><Relationship Id="rId720" Type="http://schemas.openxmlformats.org/officeDocument/2006/relationships/customXml" Target="../ink/ink1960.xml"/><Relationship Id="rId152" Type="http://schemas.openxmlformats.org/officeDocument/2006/relationships/image" Target="../media/image1675.png"/><Relationship Id="rId457" Type="http://schemas.openxmlformats.org/officeDocument/2006/relationships/customXml" Target="../ink/ink1828.xml"/><Relationship Id="rId664" Type="http://schemas.openxmlformats.org/officeDocument/2006/relationships/customXml" Target="../ink/ink1932.xml"/><Relationship Id="rId14" Type="http://schemas.openxmlformats.org/officeDocument/2006/relationships/image" Target="../media/image1606.png"/><Relationship Id="rId317" Type="http://schemas.openxmlformats.org/officeDocument/2006/relationships/customXml" Target="../ink/ink1758.xml"/><Relationship Id="rId524" Type="http://schemas.openxmlformats.org/officeDocument/2006/relationships/image" Target="../media/image1861.png"/><Relationship Id="rId731" Type="http://schemas.openxmlformats.org/officeDocument/2006/relationships/image" Target="../media/image1961.png"/><Relationship Id="rId98" Type="http://schemas.openxmlformats.org/officeDocument/2006/relationships/image" Target="../media/image1648.png"/><Relationship Id="rId163" Type="http://schemas.openxmlformats.org/officeDocument/2006/relationships/customXml" Target="../ink/ink1681.xml"/><Relationship Id="rId370" Type="http://schemas.openxmlformats.org/officeDocument/2006/relationships/image" Target="../media/image1784.png"/><Relationship Id="rId230" Type="http://schemas.openxmlformats.org/officeDocument/2006/relationships/image" Target="../media/image1714.png"/><Relationship Id="rId468" Type="http://schemas.openxmlformats.org/officeDocument/2006/relationships/image" Target="../media/image1833.png"/><Relationship Id="rId675" Type="http://schemas.openxmlformats.org/officeDocument/2006/relationships/image" Target="../media/image1933.png"/><Relationship Id="rId25" Type="http://schemas.openxmlformats.org/officeDocument/2006/relationships/customXml" Target="../ink/ink1612.xml"/><Relationship Id="rId328" Type="http://schemas.openxmlformats.org/officeDocument/2006/relationships/image" Target="../media/image1763.png"/><Relationship Id="rId535" Type="http://schemas.openxmlformats.org/officeDocument/2006/relationships/customXml" Target="../ink/ink1867.xml"/><Relationship Id="rId742" Type="http://schemas.openxmlformats.org/officeDocument/2006/relationships/customXml" Target="../ink/ink1971.xml"/><Relationship Id="rId174" Type="http://schemas.openxmlformats.org/officeDocument/2006/relationships/image" Target="../media/image1686.png"/><Relationship Id="rId381" Type="http://schemas.openxmlformats.org/officeDocument/2006/relationships/customXml" Target="../ink/ink1790.xml"/><Relationship Id="rId602" Type="http://schemas.openxmlformats.org/officeDocument/2006/relationships/image" Target="../media/image1898.png"/><Relationship Id="rId241" Type="http://schemas.openxmlformats.org/officeDocument/2006/relationships/customXml" Target="../ink/ink1720.xml"/><Relationship Id="rId479" Type="http://schemas.openxmlformats.org/officeDocument/2006/relationships/customXml" Target="../ink/ink1839.xml"/><Relationship Id="rId686" Type="http://schemas.openxmlformats.org/officeDocument/2006/relationships/customXml" Target="../ink/ink1943.xml"/><Relationship Id="rId36" Type="http://schemas.openxmlformats.org/officeDocument/2006/relationships/image" Target="../media/image1617.png"/><Relationship Id="rId339" Type="http://schemas.openxmlformats.org/officeDocument/2006/relationships/customXml" Target="../ink/ink1769.xml"/><Relationship Id="rId546" Type="http://schemas.openxmlformats.org/officeDocument/2006/relationships/image" Target="../media/image1871.png"/><Relationship Id="rId753" Type="http://schemas.openxmlformats.org/officeDocument/2006/relationships/image" Target="../media/image1972.png"/><Relationship Id="rId101" Type="http://schemas.openxmlformats.org/officeDocument/2006/relationships/customXml" Target="../ink/ink1650.xml"/><Relationship Id="rId185" Type="http://schemas.openxmlformats.org/officeDocument/2006/relationships/customXml" Target="../ink/ink1692.xml"/><Relationship Id="rId406" Type="http://schemas.openxmlformats.org/officeDocument/2006/relationships/image" Target="../media/image1802.png"/><Relationship Id="rId392" Type="http://schemas.openxmlformats.org/officeDocument/2006/relationships/image" Target="../media/image1795.png"/><Relationship Id="rId613" Type="http://schemas.openxmlformats.org/officeDocument/2006/relationships/customXml" Target="../ink/ink1906.xml"/><Relationship Id="rId697" Type="http://schemas.openxmlformats.org/officeDocument/2006/relationships/image" Target="../media/image1944.png"/><Relationship Id="rId252" Type="http://schemas.openxmlformats.org/officeDocument/2006/relationships/image" Target="../media/image1725.png"/><Relationship Id="rId47" Type="http://schemas.openxmlformats.org/officeDocument/2006/relationships/customXml" Target="../ink/ink1623.xml"/><Relationship Id="rId112" Type="http://schemas.openxmlformats.org/officeDocument/2006/relationships/image" Target="../media/image1655.png"/><Relationship Id="rId557" Type="http://schemas.openxmlformats.org/officeDocument/2006/relationships/customXml" Target="../ink/ink1878.xml"/><Relationship Id="rId764" Type="http://schemas.openxmlformats.org/officeDocument/2006/relationships/customXml" Target="../ink/ink1982.xml"/><Relationship Id="rId196" Type="http://schemas.openxmlformats.org/officeDocument/2006/relationships/image" Target="../media/image1697.png"/><Relationship Id="rId417" Type="http://schemas.openxmlformats.org/officeDocument/2006/relationships/customXml" Target="../ink/ink1808.xml"/><Relationship Id="rId624" Type="http://schemas.openxmlformats.org/officeDocument/2006/relationships/customXml" Target="../ink/ink1912.xml"/><Relationship Id="rId263" Type="http://schemas.openxmlformats.org/officeDocument/2006/relationships/customXml" Target="../ink/ink1731.xml"/><Relationship Id="rId470" Type="http://schemas.openxmlformats.org/officeDocument/2006/relationships/image" Target="../media/image1834.png"/><Relationship Id="rId58" Type="http://schemas.openxmlformats.org/officeDocument/2006/relationships/image" Target="../media/image1628.png"/><Relationship Id="rId123" Type="http://schemas.openxmlformats.org/officeDocument/2006/relationships/customXml" Target="../ink/ink1661.xml"/><Relationship Id="rId330" Type="http://schemas.openxmlformats.org/officeDocument/2006/relationships/image" Target="../media/image1764.png"/><Relationship Id="rId568" Type="http://schemas.openxmlformats.org/officeDocument/2006/relationships/image" Target="../media/image1881.png"/><Relationship Id="rId428" Type="http://schemas.openxmlformats.org/officeDocument/2006/relationships/image" Target="../media/image1813.png"/><Relationship Id="rId635" Type="http://schemas.openxmlformats.org/officeDocument/2006/relationships/image" Target="../media/image1914.png"/><Relationship Id="rId274" Type="http://schemas.openxmlformats.org/officeDocument/2006/relationships/image" Target="../media/image1736.png"/><Relationship Id="rId481" Type="http://schemas.openxmlformats.org/officeDocument/2006/relationships/customXml" Target="../ink/ink1840.xml"/><Relationship Id="rId702" Type="http://schemas.openxmlformats.org/officeDocument/2006/relationships/customXml" Target="../ink/ink1951.xml"/><Relationship Id="rId69" Type="http://schemas.openxmlformats.org/officeDocument/2006/relationships/customXml" Target="../ink/ink1634.xml"/><Relationship Id="rId134" Type="http://schemas.openxmlformats.org/officeDocument/2006/relationships/image" Target="../media/image1666.png"/><Relationship Id="rId579" Type="http://schemas.openxmlformats.org/officeDocument/2006/relationships/customXml" Target="../ink/ink1889.xml"/><Relationship Id="rId341" Type="http://schemas.openxmlformats.org/officeDocument/2006/relationships/customXml" Target="../ink/ink1770.xml"/><Relationship Id="rId439" Type="http://schemas.openxmlformats.org/officeDocument/2006/relationships/customXml" Target="../ink/ink1819.xml"/><Relationship Id="rId646" Type="http://schemas.openxmlformats.org/officeDocument/2006/relationships/customXml" Target="../ink/ink1923.xml"/><Relationship Id="rId201" Type="http://schemas.openxmlformats.org/officeDocument/2006/relationships/customXml" Target="../ink/ink1700.xml"/><Relationship Id="rId285" Type="http://schemas.openxmlformats.org/officeDocument/2006/relationships/customXml" Target="../ink/ink1742.xml"/><Relationship Id="rId506" Type="http://schemas.openxmlformats.org/officeDocument/2006/relationships/image" Target="../media/image1852.png"/><Relationship Id="rId492" Type="http://schemas.openxmlformats.org/officeDocument/2006/relationships/image" Target="../media/image1845.png"/><Relationship Id="rId713" Type="http://schemas.openxmlformats.org/officeDocument/2006/relationships/image" Target="../media/image1952.png"/><Relationship Id="rId145" Type="http://schemas.openxmlformats.org/officeDocument/2006/relationships/customXml" Target="../ink/ink1672.xml"/><Relationship Id="rId352" Type="http://schemas.openxmlformats.org/officeDocument/2006/relationships/image" Target="../media/image1775.png"/><Relationship Id="rId212" Type="http://schemas.openxmlformats.org/officeDocument/2006/relationships/image" Target="../media/image1705.png"/><Relationship Id="rId657" Type="http://schemas.openxmlformats.org/officeDocument/2006/relationships/image" Target="../media/image1925.png"/><Relationship Id="rId296" Type="http://schemas.openxmlformats.org/officeDocument/2006/relationships/image" Target="../media/image1747.png"/><Relationship Id="rId517" Type="http://schemas.openxmlformats.org/officeDocument/2006/relationships/customXml" Target="../ink/ink1858.xml"/><Relationship Id="rId724" Type="http://schemas.openxmlformats.org/officeDocument/2006/relationships/customXml" Target="../ink/ink1962.xml"/><Relationship Id="rId60" Type="http://schemas.openxmlformats.org/officeDocument/2006/relationships/image" Target="../media/image1629.png"/><Relationship Id="rId156" Type="http://schemas.openxmlformats.org/officeDocument/2006/relationships/image" Target="../media/image1677.png"/><Relationship Id="rId363" Type="http://schemas.openxmlformats.org/officeDocument/2006/relationships/customXml" Target="../ink/ink1781.xml"/><Relationship Id="rId570" Type="http://schemas.openxmlformats.org/officeDocument/2006/relationships/image" Target="../media/image1882.png"/><Relationship Id="rId223" Type="http://schemas.openxmlformats.org/officeDocument/2006/relationships/customXml" Target="../ink/ink1711.xml"/><Relationship Id="rId430" Type="http://schemas.openxmlformats.org/officeDocument/2006/relationships/image" Target="../media/image1814.png"/><Relationship Id="rId668" Type="http://schemas.openxmlformats.org/officeDocument/2006/relationships/customXml" Target="../ink/ink1934.xml"/><Relationship Id="rId18" Type="http://schemas.openxmlformats.org/officeDocument/2006/relationships/image" Target="../media/image1608.png"/><Relationship Id="rId528" Type="http://schemas.openxmlformats.org/officeDocument/2006/relationships/image" Target="../media/image1863.png"/><Relationship Id="rId735" Type="http://schemas.openxmlformats.org/officeDocument/2006/relationships/image" Target="../media/image1963.png"/><Relationship Id="rId167" Type="http://schemas.openxmlformats.org/officeDocument/2006/relationships/customXml" Target="../ink/ink1683.xml"/><Relationship Id="rId374" Type="http://schemas.openxmlformats.org/officeDocument/2006/relationships/image" Target="../media/image1786.png"/><Relationship Id="rId581" Type="http://schemas.openxmlformats.org/officeDocument/2006/relationships/customXml" Target="../ink/ink1890.xml"/><Relationship Id="rId71" Type="http://schemas.openxmlformats.org/officeDocument/2006/relationships/customXml" Target="../ink/ink1635.xml"/><Relationship Id="rId234" Type="http://schemas.openxmlformats.org/officeDocument/2006/relationships/image" Target="../media/image1716.png"/><Relationship Id="rId679" Type="http://schemas.openxmlformats.org/officeDocument/2006/relationships/image" Target="../media/image1935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614.xml"/><Relationship Id="rId441" Type="http://schemas.openxmlformats.org/officeDocument/2006/relationships/customXml" Target="../ink/ink1820.xml"/><Relationship Id="rId539" Type="http://schemas.openxmlformats.org/officeDocument/2006/relationships/customXml" Target="../ink/ink1869.xml"/><Relationship Id="rId746" Type="http://schemas.openxmlformats.org/officeDocument/2006/relationships/customXml" Target="../ink/ink1973.xml"/><Relationship Id="rId178" Type="http://schemas.openxmlformats.org/officeDocument/2006/relationships/image" Target="../media/image1688.png"/><Relationship Id="rId301" Type="http://schemas.openxmlformats.org/officeDocument/2006/relationships/customXml" Target="../ink/ink1750.xml"/><Relationship Id="rId82" Type="http://schemas.openxmlformats.org/officeDocument/2006/relationships/image" Target="../media/image1640.png"/><Relationship Id="rId385" Type="http://schemas.openxmlformats.org/officeDocument/2006/relationships/customXml" Target="../ink/ink1792.xml"/><Relationship Id="rId592" Type="http://schemas.openxmlformats.org/officeDocument/2006/relationships/image" Target="../media/image1893.png"/><Relationship Id="rId606" Type="http://schemas.openxmlformats.org/officeDocument/2006/relationships/image" Target="../media/image1900.png"/><Relationship Id="rId245" Type="http://schemas.openxmlformats.org/officeDocument/2006/relationships/customXml" Target="../ink/ink1722.xml"/><Relationship Id="rId452" Type="http://schemas.openxmlformats.org/officeDocument/2006/relationships/image" Target="../media/image1825.png"/><Relationship Id="rId105" Type="http://schemas.openxmlformats.org/officeDocument/2006/relationships/customXml" Target="../ink/ink1652.xml"/><Relationship Id="rId312" Type="http://schemas.openxmlformats.org/officeDocument/2006/relationships/image" Target="../media/image1755.png"/><Relationship Id="rId757" Type="http://schemas.openxmlformats.org/officeDocument/2006/relationships/image" Target="../media/image1974.png"/><Relationship Id="rId93" Type="http://schemas.openxmlformats.org/officeDocument/2006/relationships/customXml" Target="../ink/ink1646.xml"/><Relationship Id="rId189" Type="http://schemas.openxmlformats.org/officeDocument/2006/relationships/customXml" Target="../ink/ink1694.xml"/><Relationship Id="rId396" Type="http://schemas.openxmlformats.org/officeDocument/2006/relationships/image" Target="../media/image1797.png"/><Relationship Id="rId617" Type="http://schemas.openxmlformats.org/officeDocument/2006/relationships/image" Target="../media/image1905.png"/><Relationship Id="rId256" Type="http://schemas.openxmlformats.org/officeDocument/2006/relationships/image" Target="../media/image1727.png"/><Relationship Id="rId463" Type="http://schemas.openxmlformats.org/officeDocument/2006/relationships/customXml" Target="../ink/ink1831.xml"/><Relationship Id="rId670" Type="http://schemas.openxmlformats.org/officeDocument/2006/relationships/customXml" Target="../ink/ink1935.xml"/><Relationship Id="rId116" Type="http://schemas.openxmlformats.org/officeDocument/2006/relationships/image" Target="../media/image1657.png"/><Relationship Id="rId323" Type="http://schemas.openxmlformats.org/officeDocument/2006/relationships/customXml" Target="../ink/ink1761.xml"/><Relationship Id="rId530" Type="http://schemas.openxmlformats.org/officeDocument/2006/relationships/image" Target="../media/image1864.png"/><Relationship Id="rId20" Type="http://schemas.openxmlformats.org/officeDocument/2006/relationships/image" Target="../media/image1609.png"/><Relationship Id="rId628" Type="http://schemas.openxmlformats.org/officeDocument/2006/relationships/customXml" Target="../ink/ink1914.xml"/><Relationship Id="rId267" Type="http://schemas.openxmlformats.org/officeDocument/2006/relationships/customXml" Target="../ink/ink1733.xml"/><Relationship Id="rId474" Type="http://schemas.openxmlformats.org/officeDocument/2006/relationships/image" Target="../media/image1836.png"/><Relationship Id="rId127" Type="http://schemas.openxmlformats.org/officeDocument/2006/relationships/customXml" Target="../ink/ink1663.xml"/><Relationship Id="rId681" Type="http://schemas.openxmlformats.org/officeDocument/2006/relationships/image" Target="../media/image1936.png"/><Relationship Id="rId31" Type="http://schemas.openxmlformats.org/officeDocument/2006/relationships/customXml" Target="../ink/ink1615.xml"/><Relationship Id="rId334" Type="http://schemas.openxmlformats.org/officeDocument/2006/relationships/image" Target="../media/image1766.png"/><Relationship Id="rId541" Type="http://schemas.openxmlformats.org/officeDocument/2006/relationships/customXml" Target="../ink/ink1870.xml"/><Relationship Id="rId639" Type="http://schemas.openxmlformats.org/officeDocument/2006/relationships/image" Target="../media/image1916.png"/><Relationship Id="rId180" Type="http://schemas.openxmlformats.org/officeDocument/2006/relationships/image" Target="../media/image1689.png"/><Relationship Id="rId278" Type="http://schemas.openxmlformats.org/officeDocument/2006/relationships/image" Target="../media/image1738.png"/><Relationship Id="rId401" Type="http://schemas.openxmlformats.org/officeDocument/2006/relationships/customXml" Target="../ink/ink1800.xml"/><Relationship Id="rId303" Type="http://schemas.openxmlformats.org/officeDocument/2006/relationships/customXml" Target="../ink/ink1751.xml"/><Relationship Id="rId485" Type="http://schemas.openxmlformats.org/officeDocument/2006/relationships/customXml" Target="../ink/ink1842.xml"/><Relationship Id="rId692" Type="http://schemas.openxmlformats.org/officeDocument/2006/relationships/customXml" Target="../ink/ink1946.xml"/><Relationship Id="rId706" Type="http://schemas.openxmlformats.org/officeDocument/2006/relationships/customXml" Target="../ink/ink1953.xml"/><Relationship Id="rId748" Type="http://schemas.openxmlformats.org/officeDocument/2006/relationships/customXml" Target="../ink/ink1974.xml"/><Relationship Id="rId42" Type="http://schemas.openxmlformats.org/officeDocument/2006/relationships/image" Target="../media/image1620.png"/><Relationship Id="rId84" Type="http://schemas.openxmlformats.org/officeDocument/2006/relationships/image" Target="../media/image1641.png"/><Relationship Id="rId138" Type="http://schemas.openxmlformats.org/officeDocument/2006/relationships/image" Target="../media/image1668.png"/><Relationship Id="rId345" Type="http://schemas.openxmlformats.org/officeDocument/2006/relationships/customXml" Target="../ink/ink1772.xml"/><Relationship Id="rId387" Type="http://schemas.openxmlformats.org/officeDocument/2006/relationships/customXml" Target="../ink/ink1793.xml"/><Relationship Id="rId510" Type="http://schemas.openxmlformats.org/officeDocument/2006/relationships/image" Target="../media/image1854.png"/><Relationship Id="rId552" Type="http://schemas.openxmlformats.org/officeDocument/2006/relationships/image" Target="../media/image1874.png"/><Relationship Id="rId594" Type="http://schemas.openxmlformats.org/officeDocument/2006/relationships/image" Target="../media/image1894.png"/><Relationship Id="rId608" Type="http://schemas.openxmlformats.org/officeDocument/2006/relationships/image" Target="../media/image1901.png"/><Relationship Id="rId191" Type="http://schemas.openxmlformats.org/officeDocument/2006/relationships/customXml" Target="../ink/ink1695.xml"/><Relationship Id="rId205" Type="http://schemas.openxmlformats.org/officeDocument/2006/relationships/customXml" Target="../ink/ink1702.xml"/><Relationship Id="rId247" Type="http://schemas.openxmlformats.org/officeDocument/2006/relationships/customXml" Target="../ink/ink1723.xml"/><Relationship Id="rId412" Type="http://schemas.openxmlformats.org/officeDocument/2006/relationships/image" Target="../media/image1805.png"/><Relationship Id="rId107" Type="http://schemas.openxmlformats.org/officeDocument/2006/relationships/customXml" Target="../ink/ink1653.xml"/><Relationship Id="rId289" Type="http://schemas.openxmlformats.org/officeDocument/2006/relationships/customXml" Target="../ink/ink1744.xml"/><Relationship Id="rId454" Type="http://schemas.openxmlformats.org/officeDocument/2006/relationships/image" Target="../media/image1826.png"/><Relationship Id="rId496" Type="http://schemas.openxmlformats.org/officeDocument/2006/relationships/image" Target="../media/image1847.png"/><Relationship Id="rId661" Type="http://schemas.openxmlformats.org/officeDocument/2006/relationships/image" Target="../media/image1927.png"/><Relationship Id="rId717" Type="http://schemas.openxmlformats.org/officeDocument/2006/relationships/image" Target="../media/image1954.png"/><Relationship Id="rId759" Type="http://schemas.openxmlformats.org/officeDocument/2006/relationships/image" Target="../media/image1975.png"/><Relationship Id="rId11" Type="http://schemas.openxmlformats.org/officeDocument/2006/relationships/customXml" Target="../ink/ink1605.xml"/><Relationship Id="rId53" Type="http://schemas.openxmlformats.org/officeDocument/2006/relationships/customXml" Target="../ink/ink1626.xml"/><Relationship Id="rId149" Type="http://schemas.openxmlformats.org/officeDocument/2006/relationships/customXml" Target="../ink/ink1674.xml"/><Relationship Id="rId314" Type="http://schemas.openxmlformats.org/officeDocument/2006/relationships/image" Target="../media/image1756.png"/><Relationship Id="rId356" Type="http://schemas.openxmlformats.org/officeDocument/2006/relationships/image" Target="../media/image1777.png"/><Relationship Id="rId398" Type="http://schemas.openxmlformats.org/officeDocument/2006/relationships/image" Target="../media/image1798.png"/><Relationship Id="rId521" Type="http://schemas.openxmlformats.org/officeDocument/2006/relationships/customXml" Target="../ink/ink1860.xml"/><Relationship Id="rId563" Type="http://schemas.openxmlformats.org/officeDocument/2006/relationships/customXml" Target="../ink/ink1881.xml"/><Relationship Id="rId619" Type="http://schemas.openxmlformats.org/officeDocument/2006/relationships/image" Target="../media/image1906.png"/><Relationship Id="rId95" Type="http://schemas.openxmlformats.org/officeDocument/2006/relationships/customXml" Target="../ink/ink1647.xml"/><Relationship Id="rId160" Type="http://schemas.openxmlformats.org/officeDocument/2006/relationships/image" Target="../media/image1679.png"/><Relationship Id="rId216" Type="http://schemas.openxmlformats.org/officeDocument/2006/relationships/image" Target="../media/image1707.png"/><Relationship Id="rId423" Type="http://schemas.openxmlformats.org/officeDocument/2006/relationships/customXml" Target="../ink/ink1811.xml"/><Relationship Id="rId258" Type="http://schemas.openxmlformats.org/officeDocument/2006/relationships/image" Target="../media/image1728.png"/><Relationship Id="rId465" Type="http://schemas.openxmlformats.org/officeDocument/2006/relationships/customXml" Target="../ink/ink1832.xml"/><Relationship Id="rId630" Type="http://schemas.openxmlformats.org/officeDocument/2006/relationships/customXml" Target="../ink/ink1915.xml"/><Relationship Id="rId672" Type="http://schemas.openxmlformats.org/officeDocument/2006/relationships/customXml" Target="../ink/ink1936.xml"/><Relationship Id="rId728" Type="http://schemas.openxmlformats.org/officeDocument/2006/relationships/customXml" Target="../ink/ink1964.xml"/><Relationship Id="rId22" Type="http://schemas.openxmlformats.org/officeDocument/2006/relationships/image" Target="../media/image1610.png"/><Relationship Id="rId64" Type="http://schemas.openxmlformats.org/officeDocument/2006/relationships/image" Target="../media/image1631.png"/><Relationship Id="rId118" Type="http://schemas.openxmlformats.org/officeDocument/2006/relationships/image" Target="../media/image1658.png"/><Relationship Id="rId325" Type="http://schemas.openxmlformats.org/officeDocument/2006/relationships/customXml" Target="../ink/ink1762.xml"/><Relationship Id="rId367" Type="http://schemas.openxmlformats.org/officeDocument/2006/relationships/customXml" Target="../ink/ink1783.xml"/><Relationship Id="rId532" Type="http://schemas.openxmlformats.org/officeDocument/2006/relationships/image" Target="../media/image1865.png"/><Relationship Id="rId574" Type="http://schemas.openxmlformats.org/officeDocument/2006/relationships/image" Target="../media/image1884.png"/><Relationship Id="rId171" Type="http://schemas.openxmlformats.org/officeDocument/2006/relationships/customXml" Target="../ink/ink1685.xml"/><Relationship Id="rId227" Type="http://schemas.openxmlformats.org/officeDocument/2006/relationships/customXml" Target="../ink/ink1713.xml"/><Relationship Id="rId269" Type="http://schemas.openxmlformats.org/officeDocument/2006/relationships/customXml" Target="../ink/ink1734.xml"/><Relationship Id="rId434" Type="http://schemas.openxmlformats.org/officeDocument/2006/relationships/image" Target="../media/image1816.png"/><Relationship Id="rId476" Type="http://schemas.openxmlformats.org/officeDocument/2006/relationships/image" Target="../media/image1837.png"/><Relationship Id="rId641" Type="http://schemas.openxmlformats.org/officeDocument/2006/relationships/image" Target="../media/image1917.png"/><Relationship Id="rId683" Type="http://schemas.openxmlformats.org/officeDocument/2006/relationships/image" Target="../media/image1937.png"/><Relationship Id="rId739" Type="http://schemas.openxmlformats.org/officeDocument/2006/relationships/image" Target="../media/image1965.png"/><Relationship Id="rId33" Type="http://schemas.openxmlformats.org/officeDocument/2006/relationships/customXml" Target="../ink/ink1616.xml"/><Relationship Id="rId129" Type="http://schemas.openxmlformats.org/officeDocument/2006/relationships/customXml" Target="../ink/ink1664.xml"/><Relationship Id="rId280" Type="http://schemas.openxmlformats.org/officeDocument/2006/relationships/image" Target="../media/image1739.png"/><Relationship Id="rId336" Type="http://schemas.openxmlformats.org/officeDocument/2006/relationships/image" Target="../media/image1767.png"/><Relationship Id="rId501" Type="http://schemas.openxmlformats.org/officeDocument/2006/relationships/customXml" Target="../ink/ink1850.xml"/><Relationship Id="rId543" Type="http://schemas.openxmlformats.org/officeDocument/2006/relationships/customXml" Target="../ink/ink1871.xml"/><Relationship Id="rId75" Type="http://schemas.openxmlformats.org/officeDocument/2006/relationships/customXml" Target="../ink/ink1637.xml"/><Relationship Id="rId140" Type="http://schemas.openxmlformats.org/officeDocument/2006/relationships/image" Target="../media/image1669.png"/><Relationship Id="rId182" Type="http://schemas.openxmlformats.org/officeDocument/2006/relationships/image" Target="../media/image1690.png"/><Relationship Id="rId378" Type="http://schemas.openxmlformats.org/officeDocument/2006/relationships/image" Target="../media/image1788.png"/><Relationship Id="rId403" Type="http://schemas.openxmlformats.org/officeDocument/2006/relationships/customXml" Target="../ink/ink1801.xml"/><Relationship Id="rId585" Type="http://schemas.openxmlformats.org/officeDocument/2006/relationships/customXml" Target="../ink/ink1892.xml"/><Relationship Id="rId750" Type="http://schemas.openxmlformats.org/officeDocument/2006/relationships/customXml" Target="../ink/ink1975.xml"/><Relationship Id="rId6" Type="http://schemas.openxmlformats.org/officeDocument/2006/relationships/image" Target="../media/image1602.png"/><Relationship Id="rId238" Type="http://schemas.openxmlformats.org/officeDocument/2006/relationships/image" Target="../media/image1718.png"/><Relationship Id="rId445" Type="http://schemas.openxmlformats.org/officeDocument/2006/relationships/customXml" Target="../ink/ink1822.xml"/><Relationship Id="rId487" Type="http://schemas.openxmlformats.org/officeDocument/2006/relationships/customXml" Target="../ink/ink1843.xml"/><Relationship Id="rId610" Type="http://schemas.openxmlformats.org/officeDocument/2006/relationships/image" Target="../media/image1902.png"/><Relationship Id="rId652" Type="http://schemas.openxmlformats.org/officeDocument/2006/relationships/customXml" Target="../ink/ink1926.xml"/><Relationship Id="rId694" Type="http://schemas.openxmlformats.org/officeDocument/2006/relationships/customXml" Target="../ink/ink1947.xml"/><Relationship Id="rId708" Type="http://schemas.openxmlformats.org/officeDocument/2006/relationships/customXml" Target="../ink/ink1954.xml"/><Relationship Id="rId291" Type="http://schemas.openxmlformats.org/officeDocument/2006/relationships/customXml" Target="../ink/ink1745.xml"/><Relationship Id="rId305" Type="http://schemas.openxmlformats.org/officeDocument/2006/relationships/customXml" Target="../ink/ink1752.xml"/><Relationship Id="rId347" Type="http://schemas.openxmlformats.org/officeDocument/2006/relationships/customXml" Target="../ink/ink1773.xml"/><Relationship Id="rId512" Type="http://schemas.openxmlformats.org/officeDocument/2006/relationships/image" Target="../media/image1855.png"/><Relationship Id="rId44" Type="http://schemas.openxmlformats.org/officeDocument/2006/relationships/image" Target="../media/image1621.png"/><Relationship Id="rId86" Type="http://schemas.openxmlformats.org/officeDocument/2006/relationships/image" Target="../media/image1642.png"/><Relationship Id="rId151" Type="http://schemas.openxmlformats.org/officeDocument/2006/relationships/customXml" Target="../ink/ink1675.xml"/><Relationship Id="rId389" Type="http://schemas.openxmlformats.org/officeDocument/2006/relationships/customXml" Target="../ink/ink1794.xml"/><Relationship Id="rId554" Type="http://schemas.openxmlformats.org/officeDocument/2006/relationships/image" Target="../media/image1875.png"/><Relationship Id="rId596" Type="http://schemas.openxmlformats.org/officeDocument/2006/relationships/image" Target="../media/image1895.png"/><Relationship Id="rId761" Type="http://schemas.openxmlformats.org/officeDocument/2006/relationships/image" Target="../media/image1976.png"/><Relationship Id="rId193" Type="http://schemas.openxmlformats.org/officeDocument/2006/relationships/customXml" Target="../ink/ink1696.xml"/><Relationship Id="rId207" Type="http://schemas.openxmlformats.org/officeDocument/2006/relationships/customXml" Target="../ink/ink1703.xml"/><Relationship Id="rId249" Type="http://schemas.openxmlformats.org/officeDocument/2006/relationships/customXml" Target="../ink/ink1724.xml"/><Relationship Id="rId414" Type="http://schemas.openxmlformats.org/officeDocument/2006/relationships/image" Target="../media/image1806.png"/><Relationship Id="rId456" Type="http://schemas.openxmlformats.org/officeDocument/2006/relationships/image" Target="../media/image1827.png"/><Relationship Id="rId498" Type="http://schemas.openxmlformats.org/officeDocument/2006/relationships/image" Target="../media/image1848.png"/><Relationship Id="rId621" Type="http://schemas.openxmlformats.org/officeDocument/2006/relationships/image" Target="../media/image1907.png"/><Relationship Id="rId663" Type="http://schemas.openxmlformats.org/officeDocument/2006/relationships/image" Target="../media/image1928.png"/><Relationship Id="rId13" Type="http://schemas.openxmlformats.org/officeDocument/2006/relationships/customXml" Target="../ink/ink1606.xml"/><Relationship Id="rId109" Type="http://schemas.openxmlformats.org/officeDocument/2006/relationships/customXml" Target="../ink/ink1654.xml"/><Relationship Id="rId260" Type="http://schemas.openxmlformats.org/officeDocument/2006/relationships/image" Target="../media/image1729.png"/><Relationship Id="rId316" Type="http://schemas.openxmlformats.org/officeDocument/2006/relationships/image" Target="../media/image1757.png"/><Relationship Id="rId523" Type="http://schemas.openxmlformats.org/officeDocument/2006/relationships/customXml" Target="../ink/ink1861.xml"/><Relationship Id="rId719" Type="http://schemas.openxmlformats.org/officeDocument/2006/relationships/image" Target="../media/image1955.png"/><Relationship Id="rId55" Type="http://schemas.openxmlformats.org/officeDocument/2006/relationships/customXml" Target="../ink/ink1627.xml"/><Relationship Id="rId97" Type="http://schemas.openxmlformats.org/officeDocument/2006/relationships/customXml" Target="../ink/ink1648.xml"/><Relationship Id="rId120" Type="http://schemas.openxmlformats.org/officeDocument/2006/relationships/image" Target="../media/image1659.png"/><Relationship Id="rId358" Type="http://schemas.openxmlformats.org/officeDocument/2006/relationships/image" Target="../media/image1778.png"/><Relationship Id="rId565" Type="http://schemas.openxmlformats.org/officeDocument/2006/relationships/customXml" Target="../ink/ink1882.xml"/><Relationship Id="rId730" Type="http://schemas.openxmlformats.org/officeDocument/2006/relationships/customXml" Target="../ink/ink1965.xml"/><Relationship Id="rId162" Type="http://schemas.openxmlformats.org/officeDocument/2006/relationships/image" Target="../media/image1680.png"/><Relationship Id="rId218" Type="http://schemas.openxmlformats.org/officeDocument/2006/relationships/image" Target="../media/image1708.png"/><Relationship Id="rId425" Type="http://schemas.openxmlformats.org/officeDocument/2006/relationships/customXml" Target="../ink/ink1812.xml"/><Relationship Id="rId467" Type="http://schemas.openxmlformats.org/officeDocument/2006/relationships/customXml" Target="../ink/ink1833.xml"/><Relationship Id="rId632" Type="http://schemas.openxmlformats.org/officeDocument/2006/relationships/customXml" Target="../ink/ink1916.xml"/><Relationship Id="rId271" Type="http://schemas.openxmlformats.org/officeDocument/2006/relationships/customXml" Target="../ink/ink1735.xml"/><Relationship Id="rId674" Type="http://schemas.openxmlformats.org/officeDocument/2006/relationships/customXml" Target="../ink/ink1937.xml"/><Relationship Id="rId24" Type="http://schemas.openxmlformats.org/officeDocument/2006/relationships/image" Target="../media/image1611.png"/><Relationship Id="rId66" Type="http://schemas.openxmlformats.org/officeDocument/2006/relationships/image" Target="../media/image1632.png"/><Relationship Id="rId131" Type="http://schemas.openxmlformats.org/officeDocument/2006/relationships/customXml" Target="../ink/ink1665.xml"/><Relationship Id="rId327" Type="http://schemas.openxmlformats.org/officeDocument/2006/relationships/customXml" Target="../ink/ink1763.xml"/><Relationship Id="rId369" Type="http://schemas.openxmlformats.org/officeDocument/2006/relationships/customXml" Target="../ink/ink1784.xml"/><Relationship Id="rId534" Type="http://schemas.openxmlformats.org/officeDocument/2006/relationships/image" Target="../media/image1866.png"/><Relationship Id="rId576" Type="http://schemas.openxmlformats.org/officeDocument/2006/relationships/image" Target="../media/image1885.png"/><Relationship Id="rId741" Type="http://schemas.openxmlformats.org/officeDocument/2006/relationships/image" Target="../media/image1966.png"/><Relationship Id="rId173" Type="http://schemas.openxmlformats.org/officeDocument/2006/relationships/customXml" Target="../ink/ink1686.xml"/><Relationship Id="rId229" Type="http://schemas.openxmlformats.org/officeDocument/2006/relationships/customXml" Target="../ink/ink1714.xml"/><Relationship Id="rId380" Type="http://schemas.openxmlformats.org/officeDocument/2006/relationships/image" Target="../media/image1789.png"/><Relationship Id="rId436" Type="http://schemas.openxmlformats.org/officeDocument/2006/relationships/image" Target="../media/image1817.png"/><Relationship Id="rId601" Type="http://schemas.openxmlformats.org/officeDocument/2006/relationships/customXml" Target="../ink/ink1900.xml"/><Relationship Id="rId643" Type="http://schemas.openxmlformats.org/officeDocument/2006/relationships/image" Target="../media/image1918.png"/><Relationship Id="rId240" Type="http://schemas.openxmlformats.org/officeDocument/2006/relationships/image" Target="../media/image1719.png"/><Relationship Id="rId478" Type="http://schemas.openxmlformats.org/officeDocument/2006/relationships/image" Target="../media/image1838.png"/><Relationship Id="rId685" Type="http://schemas.openxmlformats.org/officeDocument/2006/relationships/image" Target="../media/image1938.png"/><Relationship Id="rId35" Type="http://schemas.openxmlformats.org/officeDocument/2006/relationships/customXml" Target="../ink/ink1617.xml"/><Relationship Id="rId77" Type="http://schemas.openxmlformats.org/officeDocument/2006/relationships/customXml" Target="../ink/ink1638.xml"/><Relationship Id="rId100" Type="http://schemas.openxmlformats.org/officeDocument/2006/relationships/image" Target="../media/image1649.png"/><Relationship Id="rId282" Type="http://schemas.openxmlformats.org/officeDocument/2006/relationships/image" Target="../media/image1740.png"/><Relationship Id="rId338" Type="http://schemas.openxmlformats.org/officeDocument/2006/relationships/image" Target="../media/image1768.png"/><Relationship Id="rId503" Type="http://schemas.openxmlformats.org/officeDocument/2006/relationships/customXml" Target="../ink/ink1851.xml"/><Relationship Id="rId545" Type="http://schemas.openxmlformats.org/officeDocument/2006/relationships/customXml" Target="../ink/ink1872.xml"/><Relationship Id="rId587" Type="http://schemas.openxmlformats.org/officeDocument/2006/relationships/customXml" Target="../ink/ink1893.xml"/><Relationship Id="rId710" Type="http://schemas.openxmlformats.org/officeDocument/2006/relationships/customXml" Target="../ink/ink1955.xml"/><Relationship Id="rId752" Type="http://schemas.openxmlformats.org/officeDocument/2006/relationships/customXml" Target="../ink/ink1976.xml"/><Relationship Id="rId8" Type="http://schemas.openxmlformats.org/officeDocument/2006/relationships/image" Target="../media/image1603.png"/><Relationship Id="rId142" Type="http://schemas.openxmlformats.org/officeDocument/2006/relationships/image" Target="../media/image1670.png"/><Relationship Id="rId184" Type="http://schemas.openxmlformats.org/officeDocument/2006/relationships/image" Target="../media/image1691.png"/><Relationship Id="rId391" Type="http://schemas.openxmlformats.org/officeDocument/2006/relationships/customXml" Target="../ink/ink1795.xml"/><Relationship Id="rId405" Type="http://schemas.openxmlformats.org/officeDocument/2006/relationships/customXml" Target="../ink/ink1802.xml"/><Relationship Id="rId447" Type="http://schemas.openxmlformats.org/officeDocument/2006/relationships/customXml" Target="../ink/ink1823.xml"/><Relationship Id="rId612" Type="http://schemas.openxmlformats.org/officeDocument/2006/relationships/image" Target="../media/image1903.png"/><Relationship Id="rId251" Type="http://schemas.openxmlformats.org/officeDocument/2006/relationships/customXml" Target="../ink/ink1725.xml"/><Relationship Id="rId489" Type="http://schemas.openxmlformats.org/officeDocument/2006/relationships/customXml" Target="../ink/ink1844.xml"/><Relationship Id="rId654" Type="http://schemas.openxmlformats.org/officeDocument/2006/relationships/customXml" Target="../ink/ink1927.xml"/><Relationship Id="rId696" Type="http://schemas.openxmlformats.org/officeDocument/2006/relationships/customXml" Target="../ink/ink1948.xml"/><Relationship Id="rId46" Type="http://schemas.openxmlformats.org/officeDocument/2006/relationships/image" Target="../media/image1622.png"/><Relationship Id="rId293" Type="http://schemas.openxmlformats.org/officeDocument/2006/relationships/customXml" Target="../ink/ink1746.xml"/><Relationship Id="rId307" Type="http://schemas.openxmlformats.org/officeDocument/2006/relationships/customXml" Target="../ink/ink1753.xml"/><Relationship Id="rId349" Type="http://schemas.openxmlformats.org/officeDocument/2006/relationships/customXml" Target="../ink/ink1774.xml"/><Relationship Id="rId514" Type="http://schemas.openxmlformats.org/officeDocument/2006/relationships/image" Target="../media/image1856.png"/><Relationship Id="rId556" Type="http://schemas.openxmlformats.org/officeDocument/2006/relationships/image" Target="../media/image1876.png"/><Relationship Id="rId721" Type="http://schemas.openxmlformats.org/officeDocument/2006/relationships/image" Target="../media/image1956.png"/><Relationship Id="rId763" Type="http://schemas.openxmlformats.org/officeDocument/2006/relationships/image" Target="../media/image1977.png"/><Relationship Id="rId88" Type="http://schemas.openxmlformats.org/officeDocument/2006/relationships/image" Target="../media/image1643.png"/><Relationship Id="rId111" Type="http://schemas.openxmlformats.org/officeDocument/2006/relationships/customXml" Target="../ink/ink1655.xml"/><Relationship Id="rId153" Type="http://schemas.openxmlformats.org/officeDocument/2006/relationships/customXml" Target="../ink/ink1676.xml"/><Relationship Id="rId195" Type="http://schemas.openxmlformats.org/officeDocument/2006/relationships/customXml" Target="../ink/ink1697.xml"/><Relationship Id="rId209" Type="http://schemas.openxmlformats.org/officeDocument/2006/relationships/customXml" Target="../ink/ink1704.xml"/><Relationship Id="rId360" Type="http://schemas.openxmlformats.org/officeDocument/2006/relationships/image" Target="../media/image1779.png"/><Relationship Id="rId416" Type="http://schemas.openxmlformats.org/officeDocument/2006/relationships/image" Target="../media/image1807.png"/><Relationship Id="rId598" Type="http://schemas.openxmlformats.org/officeDocument/2006/relationships/image" Target="../media/image1896.png"/><Relationship Id="rId220" Type="http://schemas.openxmlformats.org/officeDocument/2006/relationships/image" Target="../media/image1709.png"/><Relationship Id="rId458" Type="http://schemas.openxmlformats.org/officeDocument/2006/relationships/image" Target="../media/image1828.png"/><Relationship Id="rId623" Type="http://schemas.openxmlformats.org/officeDocument/2006/relationships/image" Target="../media/image1908.png"/><Relationship Id="rId665" Type="http://schemas.openxmlformats.org/officeDocument/2006/relationships/image" Target="../media/image1929.png"/><Relationship Id="rId15" Type="http://schemas.openxmlformats.org/officeDocument/2006/relationships/customXml" Target="../ink/ink1607.xml"/><Relationship Id="rId57" Type="http://schemas.openxmlformats.org/officeDocument/2006/relationships/customXml" Target="../ink/ink1628.xml"/><Relationship Id="rId262" Type="http://schemas.openxmlformats.org/officeDocument/2006/relationships/image" Target="../media/image1730.png"/><Relationship Id="rId318" Type="http://schemas.openxmlformats.org/officeDocument/2006/relationships/image" Target="../media/image1758.png"/><Relationship Id="rId525" Type="http://schemas.openxmlformats.org/officeDocument/2006/relationships/customXml" Target="../ink/ink1862.xml"/><Relationship Id="rId567" Type="http://schemas.openxmlformats.org/officeDocument/2006/relationships/customXml" Target="../ink/ink1883.xml"/><Relationship Id="rId732" Type="http://schemas.openxmlformats.org/officeDocument/2006/relationships/customXml" Target="../ink/ink1966.xml"/><Relationship Id="rId99" Type="http://schemas.openxmlformats.org/officeDocument/2006/relationships/customXml" Target="../ink/ink1649.xml"/><Relationship Id="rId122" Type="http://schemas.openxmlformats.org/officeDocument/2006/relationships/image" Target="../media/image1660.png"/><Relationship Id="rId164" Type="http://schemas.openxmlformats.org/officeDocument/2006/relationships/image" Target="../media/image1681.png"/><Relationship Id="rId371" Type="http://schemas.openxmlformats.org/officeDocument/2006/relationships/customXml" Target="../ink/ink1785.xml"/><Relationship Id="rId427" Type="http://schemas.openxmlformats.org/officeDocument/2006/relationships/customXml" Target="../ink/ink1813.xml"/><Relationship Id="rId469" Type="http://schemas.openxmlformats.org/officeDocument/2006/relationships/customXml" Target="../ink/ink1834.xml"/><Relationship Id="rId634" Type="http://schemas.openxmlformats.org/officeDocument/2006/relationships/customXml" Target="../ink/ink1917.xml"/><Relationship Id="rId676" Type="http://schemas.openxmlformats.org/officeDocument/2006/relationships/customXml" Target="../ink/ink1938.xml"/><Relationship Id="rId26" Type="http://schemas.openxmlformats.org/officeDocument/2006/relationships/image" Target="../media/image1612.png"/><Relationship Id="rId231" Type="http://schemas.openxmlformats.org/officeDocument/2006/relationships/customXml" Target="../ink/ink1715.xml"/><Relationship Id="rId273" Type="http://schemas.openxmlformats.org/officeDocument/2006/relationships/customXml" Target="../ink/ink1736.xml"/><Relationship Id="rId329" Type="http://schemas.openxmlformats.org/officeDocument/2006/relationships/customXml" Target="../ink/ink1764.xml"/><Relationship Id="rId480" Type="http://schemas.openxmlformats.org/officeDocument/2006/relationships/image" Target="../media/image1839.png"/><Relationship Id="rId536" Type="http://schemas.openxmlformats.org/officeDocument/2006/relationships/image" Target="../media/image1867.png"/><Relationship Id="rId701" Type="http://schemas.openxmlformats.org/officeDocument/2006/relationships/image" Target="../media/image1946.png"/><Relationship Id="rId68" Type="http://schemas.openxmlformats.org/officeDocument/2006/relationships/image" Target="../media/image1633.png"/><Relationship Id="rId133" Type="http://schemas.openxmlformats.org/officeDocument/2006/relationships/customXml" Target="../ink/ink1666.xml"/><Relationship Id="rId175" Type="http://schemas.openxmlformats.org/officeDocument/2006/relationships/customXml" Target="../ink/ink1687.xml"/><Relationship Id="rId340" Type="http://schemas.openxmlformats.org/officeDocument/2006/relationships/image" Target="../media/image1769.png"/><Relationship Id="rId578" Type="http://schemas.openxmlformats.org/officeDocument/2006/relationships/image" Target="../media/image1886.png"/><Relationship Id="rId743" Type="http://schemas.openxmlformats.org/officeDocument/2006/relationships/image" Target="../media/image1967.png"/><Relationship Id="rId200" Type="http://schemas.openxmlformats.org/officeDocument/2006/relationships/image" Target="../media/image1699.png"/><Relationship Id="rId382" Type="http://schemas.openxmlformats.org/officeDocument/2006/relationships/image" Target="../media/image1790.png"/><Relationship Id="rId438" Type="http://schemas.openxmlformats.org/officeDocument/2006/relationships/image" Target="../media/image1818.png"/><Relationship Id="rId603" Type="http://schemas.openxmlformats.org/officeDocument/2006/relationships/customXml" Target="../ink/ink1901.xml"/><Relationship Id="rId645" Type="http://schemas.openxmlformats.org/officeDocument/2006/relationships/image" Target="../media/image1919.png"/><Relationship Id="rId687" Type="http://schemas.openxmlformats.org/officeDocument/2006/relationships/image" Target="../media/image1939.png"/><Relationship Id="rId242" Type="http://schemas.openxmlformats.org/officeDocument/2006/relationships/image" Target="../media/image1720.png"/><Relationship Id="rId284" Type="http://schemas.openxmlformats.org/officeDocument/2006/relationships/image" Target="../media/image1741.png"/><Relationship Id="rId491" Type="http://schemas.openxmlformats.org/officeDocument/2006/relationships/customXml" Target="../ink/ink1845.xml"/><Relationship Id="rId505" Type="http://schemas.openxmlformats.org/officeDocument/2006/relationships/customXml" Target="../ink/ink1852.xml"/><Relationship Id="rId712" Type="http://schemas.openxmlformats.org/officeDocument/2006/relationships/customXml" Target="../ink/ink1956.xml"/><Relationship Id="rId37" Type="http://schemas.openxmlformats.org/officeDocument/2006/relationships/customXml" Target="../ink/ink1618.xml"/><Relationship Id="rId79" Type="http://schemas.openxmlformats.org/officeDocument/2006/relationships/customXml" Target="../ink/ink1639.xml"/><Relationship Id="rId102" Type="http://schemas.openxmlformats.org/officeDocument/2006/relationships/image" Target="../media/image1650.png"/><Relationship Id="rId144" Type="http://schemas.openxmlformats.org/officeDocument/2006/relationships/image" Target="../media/image1671.png"/><Relationship Id="rId547" Type="http://schemas.openxmlformats.org/officeDocument/2006/relationships/customXml" Target="../ink/ink1873.xml"/><Relationship Id="rId589" Type="http://schemas.openxmlformats.org/officeDocument/2006/relationships/customXml" Target="../ink/ink1894.xml"/><Relationship Id="rId754" Type="http://schemas.openxmlformats.org/officeDocument/2006/relationships/customXml" Target="../ink/ink1977.xml"/><Relationship Id="rId90" Type="http://schemas.openxmlformats.org/officeDocument/2006/relationships/image" Target="../media/image1644.png"/><Relationship Id="rId186" Type="http://schemas.openxmlformats.org/officeDocument/2006/relationships/image" Target="../media/image1692.png"/><Relationship Id="rId351" Type="http://schemas.openxmlformats.org/officeDocument/2006/relationships/customXml" Target="../ink/ink1775.xml"/><Relationship Id="rId393" Type="http://schemas.openxmlformats.org/officeDocument/2006/relationships/customXml" Target="../ink/ink1796.xml"/><Relationship Id="rId407" Type="http://schemas.openxmlformats.org/officeDocument/2006/relationships/customXml" Target="../ink/ink1803.xml"/><Relationship Id="rId449" Type="http://schemas.openxmlformats.org/officeDocument/2006/relationships/customXml" Target="../ink/ink1824.xml"/><Relationship Id="rId614" Type="http://schemas.openxmlformats.org/officeDocument/2006/relationships/image" Target="../media/image1904.png"/><Relationship Id="rId656" Type="http://schemas.openxmlformats.org/officeDocument/2006/relationships/customXml" Target="../ink/ink1928.xml"/><Relationship Id="rId211" Type="http://schemas.openxmlformats.org/officeDocument/2006/relationships/customXml" Target="../ink/ink1705.xml"/><Relationship Id="rId253" Type="http://schemas.openxmlformats.org/officeDocument/2006/relationships/customXml" Target="../ink/ink1726.xml"/><Relationship Id="rId295" Type="http://schemas.openxmlformats.org/officeDocument/2006/relationships/customXml" Target="../ink/ink1747.xml"/><Relationship Id="rId309" Type="http://schemas.openxmlformats.org/officeDocument/2006/relationships/customXml" Target="../ink/ink1754.xml"/><Relationship Id="rId460" Type="http://schemas.openxmlformats.org/officeDocument/2006/relationships/image" Target="../media/image1829.png"/><Relationship Id="rId516" Type="http://schemas.openxmlformats.org/officeDocument/2006/relationships/image" Target="../media/image1857.png"/><Relationship Id="rId698" Type="http://schemas.openxmlformats.org/officeDocument/2006/relationships/customXml" Target="../ink/ink1949.xml"/><Relationship Id="rId48" Type="http://schemas.openxmlformats.org/officeDocument/2006/relationships/image" Target="../media/image1623.png"/><Relationship Id="rId113" Type="http://schemas.openxmlformats.org/officeDocument/2006/relationships/customXml" Target="../ink/ink1656.xml"/><Relationship Id="rId320" Type="http://schemas.openxmlformats.org/officeDocument/2006/relationships/image" Target="../media/image1759.png"/><Relationship Id="rId558" Type="http://schemas.openxmlformats.org/officeDocument/2006/relationships/image" Target="../media/image1877.png"/><Relationship Id="rId723" Type="http://schemas.openxmlformats.org/officeDocument/2006/relationships/image" Target="../media/image1957.png"/><Relationship Id="rId765" Type="http://schemas.openxmlformats.org/officeDocument/2006/relationships/image" Target="../media/image1978.png"/><Relationship Id="rId155" Type="http://schemas.openxmlformats.org/officeDocument/2006/relationships/customXml" Target="../ink/ink1677.xml"/><Relationship Id="rId197" Type="http://schemas.openxmlformats.org/officeDocument/2006/relationships/customXml" Target="../ink/ink1698.xml"/><Relationship Id="rId362" Type="http://schemas.openxmlformats.org/officeDocument/2006/relationships/image" Target="../media/image1780.png"/><Relationship Id="rId418" Type="http://schemas.openxmlformats.org/officeDocument/2006/relationships/image" Target="../media/image1808.png"/><Relationship Id="rId625" Type="http://schemas.openxmlformats.org/officeDocument/2006/relationships/image" Target="../media/image1909.png"/><Relationship Id="rId222" Type="http://schemas.openxmlformats.org/officeDocument/2006/relationships/image" Target="../media/image1710.png"/><Relationship Id="rId264" Type="http://schemas.openxmlformats.org/officeDocument/2006/relationships/image" Target="../media/image1731.png"/><Relationship Id="rId471" Type="http://schemas.openxmlformats.org/officeDocument/2006/relationships/customXml" Target="../ink/ink1835.xml"/><Relationship Id="rId667" Type="http://schemas.openxmlformats.org/officeDocument/2006/relationships/image" Target="../media/image1930.png"/><Relationship Id="rId17" Type="http://schemas.openxmlformats.org/officeDocument/2006/relationships/customXml" Target="../ink/ink1608.xml"/><Relationship Id="rId59" Type="http://schemas.openxmlformats.org/officeDocument/2006/relationships/customXml" Target="../ink/ink1629.xml"/><Relationship Id="rId124" Type="http://schemas.openxmlformats.org/officeDocument/2006/relationships/image" Target="../media/image1661.png"/><Relationship Id="rId527" Type="http://schemas.openxmlformats.org/officeDocument/2006/relationships/customXml" Target="../ink/ink1863.xml"/><Relationship Id="rId569" Type="http://schemas.openxmlformats.org/officeDocument/2006/relationships/customXml" Target="../ink/ink1884.xml"/><Relationship Id="rId734" Type="http://schemas.openxmlformats.org/officeDocument/2006/relationships/customXml" Target="../ink/ink1967.xml"/><Relationship Id="rId70" Type="http://schemas.openxmlformats.org/officeDocument/2006/relationships/image" Target="../media/image1634.png"/><Relationship Id="rId166" Type="http://schemas.openxmlformats.org/officeDocument/2006/relationships/image" Target="../media/image1682.png"/><Relationship Id="rId331" Type="http://schemas.openxmlformats.org/officeDocument/2006/relationships/customXml" Target="../ink/ink1765.xml"/><Relationship Id="rId373" Type="http://schemas.openxmlformats.org/officeDocument/2006/relationships/customXml" Target="../ink/ink1786.xml"/><Relationship Id="rId429" Type="http://schemas.openxmlformats.org/officeDocument/2006/relationships/customXml" Target="../ink/ink1814.xml"/><Relationship Id="rId580" Type="http://schemas.openxmlformats.org/officeDocument/2006/relationships/image" Target="../media/image1887.png"/><Relationship Id="rId636" Type="http://schemas.openxmlformats.org/officeDocument/2006/relationships/customXml" Target="../ink/ink191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716.xml"/><Relationship Id="rId440" Type="http://schemas.openxmlformats.org/officeDocument/2006/relationships/image" Target="../media/image1819.png"/><Relationship Id="rId678" Type="http://schemas.openxmlformats.org/officeDocument/2006/relationships/customXml" Target="../ink/ink1939.xml"/><Relationship Id="rId28" Type="http://schemas.openxmlformats.org/officeDocument/2006/relationships/image" Target="../media/image1613.png"/><Relationship Id="rId275" Type="http://schemas.openxmlformats.org/officeDocument/2006/relationships/customXml" Target="../ink/ink1737.xml"/><Relationship Id="rId300" Type="http://schemas.openxmlformats.org/officeDocument/2006/relationships/image" Target="../media/image1749.png"/><Relationship Id="rId482" Type="http://schemas.openxmlformats.org/officeDocument/2006/relationships/image" Target="../media/image1840.png"/><Relationship Id="rId538" Type="http://schemas.openxmlformats.org/officeDocument/2006/relationships/image" Target="../media/image1868.png"/><Relationship Id="rId703" Type="http://schemas.openxmlformats.org/officeDocument/2006/relationships/image" Target="../media/image1947.png"/><Relationship Id="rId745" Type="http://schemas.openxmlformats.org/officeDocument/2006/relationships/image" Target="../media/image1968.png"/><Relationship Id="rId81" Type="http://schemas.openxmlformats.org/officeDocument/2006/relationships/customXml" Target="../ink/ink1640.xml"/><Relationship Id="rId135" Type="http://schemas.openxmlformats.org/officeDocument/2006/relationships/customXml" Target="../ink/ink1667.xml"/><Relationship Id="rId177" Type="http://schemas.openxmlformats.org/officeDocument/2006/relationships/customXml" Target="../ink/ink1688.xml"/><Relationship Id="rId342" Type="http://schemas.openxmlformats.org/officeDocument/2006/relationships/image" Target="../media/image1770.png"/><Relationship Id="rId384" Type="http://schemas.openxmlformats.org/officeDocument/2006/relationships/image" Target="../media/image1791.png"/><Relationship Id="rId591" Type="http://schemas.openxmlformats.org/officeDocument/2006/relationships/customXml" Target="../ink/ink1895.xml"/><Relationship Id="rId605" Type="http://schemas.openxmlformats.org/officeDocument/2006/relationships/customXml" Target="../ink/ink1902.xml"/><Relationship Id="rId202" Type="http://schemas.openxmlformats.org/officeDocument/2006/relationships/image" Target="../media/image1700.png"/><Relationship Id="rId244" Type="http://schemas.openxmlformats.org/officeDocument/2006/relationships/image" Target="../media/image1721.png"/><Relationship Id="rId647" Type="http://schemas.openxmlformats.org/officeDocument/2006/relationships/image" Target="../media/image1920.png"/><Relationship Id="rId689" Type="http://schemas.openxmlformats.org/officeDocument/2006/relationships/image" Target="../media/image1940.png"/><Relationship Id="rId39" Type="http://schemas.openxmlformats.org/officeDocument/2006/relationships/customXml" Target="../ink/ink1619.xml"/><Relationship Id="rId286" Type="http://schemas.openxmlformats.org/officeDocument/2006/relationships/image" Target="../media/image1742.png"/><Relationship Id="rId451" Type="http://schemas.openxmlformats.org/officeDocument/2006/relationships/customXml" Target="../ink/ink1825.xml"/><Relationship Id="rId493" Type="http://schemas.openxmlformats.org/officeDocument/2006/relationships/customXml" Target="../ink/ink1846.xml"/><Relationship Id="rId507" Type="http://schemas.openxmlformats.org/officeDocument/2006/relationships/customXml" Target="../ink/ink1853.xml"/><Relationship Id="rId549" Type="http://schemas.openxmlformats.org/officeDocument/2006/relationships/customXml" Target="../ink/ink1874.xml"/><Relationship Id="rId714" Type="http://schemas.openxmlformats.org/officeDocument/2006/relationships/customXml" Target="../ink/ink1957.xml"/><Relationship Id="rId756" Type="http://schemas.openxmlformats.org/officeDocument/2006/relationships/customXml" Target="../ink/ink1978.xml"/><Relationship Id="rId50" Type="http://schemas.openxmlformats.org/officeDocument/2006/relationships/image" Target="../media/image1624.png"/><Relationship Id="rId104" Type="http://schemas.openxmlformats.org/officeDocument/2006/relationships/image" Target="../media/image1651.png"/><Relationship Id="rId146" Type="http://schemas.openxmlformats.org/officeDocument/2006/relationships/image" Target="../media/image1672.png"/><Relationship Id="rId188" Type="http://schemas.openxmlformats.org/officeDocument/2006/relationships/image" Target="../media/image1693.png"/><Relationship Id="rId311" Type="http://schemas.openxmlformats.org/officeDocument/2006/relationships/customXml" Target="../ink/ink1755.xml"/><Relationship Id="rId353" Type="http://schemas.openxmlformats.org/officeDocument/2006/relationships/customXml" Target="../ink/ink1776.xml"/><Relationship Id="rId395" Type="http://schemas.openxmlformats.org/officeDocument/2006/relationships/customXml" Target="../ink/ink1797.xml"/><Relationship Id="rId409" Type="http://schemas.openxmlformats.org/officeDocument/2006/relationships/customXml" Target="../ink/ink1804.xml"/><Relationship Id="rId560" Type="http://schemas.openxmlformats.org/officeDocument/2006/relationships/image" Target="../media/image1076.png"/><Relationship Id="rId92" Type="http://schemas.openxmlformats.org/officeDocument/2006/relationships/image" Target="../media/image1645.png"/><Relationship Id="rId213" Type="http://schemas.openxmlformats.org/officeDocument/2006/relationships/customXml" Target="../ink/ink1706.xml"/><Relationship Id="rId420" Type="http://schemas.openxmlformats.org/officeDocument/2006/relationships/image" Target="../media/image1809.png"/><Relationship Id="rId616" Type="http://schemas.openxmlformats.org/officeDocument/2006/relationships/customXml" Target="../ink/ink1908.xml"/><Relationship Id="rId658" Type="http://schemas.openxmlformats.org/officeDocument/2006/relationships/customXml" Target="../ink/ink1929.xml"/><Relationship Id="rId255" Type="http://schemas.openxmlformats.org/officeDocument/2006/relationships/customXml" Target="../ink/ink1727.xml"/><Relationship Id="rId297" Type="http://schemas.openxmlformats.org/officeDocument/2006/relationships/customXml" Target="../ink/ink1748.xml"/><Relationship Id="rId462" Type="http://schemas.openxmlformats.org/officeDocument/2006/relationships/image" Target="../media/image1830.png"/><Relationship Id="rId518" Type="http://schemas.openxmlformats.org/officeDocument/2006/relationships/image" Target="../media/image1858.png"/><Relationship Id="rId725" Type="http://schemas.openxmlformats.org/officeDocument/2006/relationships/image" Target="../media/image1958.png"/><Relationship Id="rId115" Type="http://schemas.openxmlformats.org/officeDocument/2006/relationships/customXml" Target="../ink/ink1657.xml"/><Relationship Id="rId157" Type="http://schemas.openxmlformats.org/officeDocument/2006/relationships/customXml" Target="../ink/ink1678.xml"/><Relationship Id="rId322" Type="http://schemas.openxmlformats.org/officeDocument/2006/relationships/image" Target="../media/image1760.png"/><Relationship Id="rId364" Type="http://schemas.openxmlformats.org/officeDocument/2006/relationships/image" Target="../media/image1781.png"/><Relationship Id="rId61" Type="http://schemas.openxmlformats.org/officeDocument/2006/relationships/customXml" Target="../ink/ink1630.xml"/><Relationship Id="rId199" Type="http://schemas.openxmlformats.org/officeDocument/2006/relationships/customXml" Target="../ink/ink1699.xml"/><Relationship Id="rId571" Type="http://schemas.openxmlformats.org/officeDocument/2006/relationships/customXml" Target="../ink/ink1885.xml"/><Relationship Id="rId627" Type="http://schemas.openxmlformats.org/officeDocument/2006/relationships/image" Target="../media/image1910.png"/><Relationship Id="rId669" Type="http://schemas.openxmlformats.org/officeDocument/2006/relationships/image" Target="../media/image1931.png"/><Relationship Id="rId19" Type="http://schemas.openxmlformats.org/officeDocument/2006/relationships/customXml" Target="../ink/ink1609.xml"/><Relationship Id="rId224" Type="http://schemas.openxmlformats.org/officeDocument/2006/relationships/image" Target="../media/image1711.png"/><Relationship Id="rId266" Type="http://schemas.openxmlformats.org/officeDocument/2006/relationships/image" Target="../media/image1732.png"/><Relationship Id="rId431" Type="http://schemas.openxmlformats.org/officeDocument/2006/relationships/customXml" Target="../ink/ink1815.xml"/><Relationship Id="rId473" Type="http://schemas.openxmlformats.org/officeDocument/2006/relationships/customXml" Target="../ink/ink1836.xml"/><Relationship Id="rId529" Type="http://schemas.openxmlformats.org/officeDocument/2006/relationships/customXml" Target="../ink/ink1864.xml"/><Relationship Id="rId680" Type="http://schemas.openxmlformats.org/officeDocument/2006/relationships/customXml" Target="../ink/ink1940.xml"/><Relationship Id="rId736" Type="http://schemas.openxmlformats.org/officeDocument/2006/relationships/customXml" Target="../ink/ink1968.xml"/><Relationship Id="rId30" Type="http://schemas.openxmlformats.org/officeDocument/2006/relationships/image" Target="../media/image1614.png"/><Relationship Id="rId126" Type="http://schemas.openxmlformats.org/officeDocument/2006/relationships/image" Target="../media/image1662.png"/><Relationship Id="rId168" Type="http://schemas.openxmlformats.org/officeDocument/2006/relationships/image" Target="../media/image1683.png"/><Relationship Id="rId333" Type="http://schemas.openxmlformats.org/officeDocument/2006/relationships/customXml" Target="../ink/ink1766.xml"/><Relationship Id="rId540" Type="http://schemas.openxmlformats.org/officeDocument/2006/relationships/image" Target="../media/image1550.png"/><Relationship Id="rId72" Type="http://schemas.openxmlformats.org/officeDocument/2006/relationships/image" Target="../media/image1635.png"/><Relationship Id="rId375" Type="http://schemas.openxmlformats.org/officeDocument/2006/relationships/customXml" Target="../ink/ink1787.xml"/><Relationship Id="rId582" Type="http://schemas.openxmlformats.org/officeDocument/2006/relationships/image" Target="../media/image1888.png"/><Relationship Id="rId638" Type="http://schemas.openxmlformats.org/officeDocument/2006/relationships/customXml" Target="../ink/ink1919.xml"/><Relationship Id="rId3" Type="http://schemas.openxmlformats.org/officeDocument/2006/relationships/customXml" Target="../ink/ink1601.xml"/><Relationship Id="rId235" Type="http://schemas.openxmlformats.org/officeDocument/2006/relationships/customXml" Target="../ink/ink1717.xml"/><Relationship Id="rId277" Type="http://schemas.openxmlformats.org/officeDocument/2006/relationships/customXml" Target="../ink/ink1738.xml"/><Relationship Id="rId400" Type="http://schemas.openxmlformats.org/officeDocument/2006/relationships/image" Target="../media/image1799.png"/><Relationship Id="rId442" Type="http://schemas.openxmlformats.org/officeDocument/2006/relationships/image" Target="../media/image1820.png"/><Relationship Id="rId484" Type="http://schemas.openxmlformats.org/officeDocument/2006/relationships/image" Target="../media/image1841.png"/><Relationship Id="rId705" Type="http://schemas.openxmlformats.org/officeDocument/2006/relationships/image" Target="../media/image1948.png"/><Relationship Id="rId137" Type="http://schemas.openxmlformats.org/officeDocument/2006/relationships/customXml" Target="../ink/ink1668.xml"/><Relationship Id="rId302" Type="http://schemas.openxmlformats.org/officeDocument/2006/relationships/image" Target="../media/image1750.png"/><Relationship Id="rId344" Type="http://schemas.openxmlformats.org/officeDocument/2006/relationships/image" Target="../media/image1771.png"/><Relationship Id="rId691" Type="http://schemas.openxmlformats.org/officeDocument/2006/relationships/image" Target="../media/image1941.png"/><Relationship Id="rId747" Type="http://schemas.openxmlformats.org/officeDocument/2006/relationships/image" Target="../media/image1969.png"/><Relationship Id="rId41" Type="http://schemas.openxmlformats.org/officeDocument/2006/relationships/customXml" Target="../ink/ink1620.xml"/><Relationship Id="rId83" Type="http://schemas.openxmlformats.org/officeDocument/2006/relationships/customXml" Target="../ink/ink1641.xml"/><Relationship Id="rId179" Type="http://schemas.openxmlformats.org/officeDocument/2006/relationships/customXml" Target="../ink/ink1689.xml"/><Relationship Id="rId386" Type="http://schemas.openxmlformats.org/officeDocument/2006/relationships/image" Target="../media/image1792.png"/><Relationship Id="rId551" Type="http://schemas.openxmlformats.org/officeDocument/2006/relationships/customXml" Target="../ink/ink1875.xml"/><Relationship Id="rId593" Type="http://schemas.openxmlformats.org/officeDocument/2006/relationships/customXml" Target="../ink/ink1896.xml"/><Relationship Id="rId607" Type="http://schemas.openxmlformats.org/officeDocument/2006/relationships/customXml" Target="../ink/ink1903.xml"/><Relationship Id="rId649" Type="http://schemas.openxmlformats.org/officeDocument/2006/relationships/image" Target="../media/image1921.png"/><Relationship Id="rId190" Type="http://schemas.openxmlformats.org/officeDocument/2006/relationships/image" Target="../media/image1694.png"/><Relationship Id="rId204" Type="http://schemas.openxmlformats.org/officeDocument/2006/relationships/image" Target="../media/image1701.png"/><Relationship Id="rId246" Type="http://schemas.openxmlformats.org/officeDocument/2006/relationships/image" Target="../media/image1722.png"/><Relationship Id="rId288" Type="http://schemas.openxmlformats.org/officeDocument/2006/relationships/image" Target="../media/image1743.png"/><Relationship Id="rId411" Type="http://schemas.openxmlformats.org/officeDocument/2006/relationships/customXml" Target="../ink/ink1805.xml"/><Relationship Id="rId453" Type="http://schemas.openxmlformats.org/officeDocument/2006/relationships/customXml" Target="../ink/ink1826.xml"/><Relationship Id="rId509" Type="http://schemas.openxmlformats.org/officeDocument/2006/relationships/customXml" Target="../ink/ink1854.xml"/><Relationship Id="rId660" Type="http://schemas.openxmlformats.org/officeDocument/2006/relationships/customXml" Target="../ink/ink1930.xml"/><Relationship Id="rId106" Type="http://schemas.openxmlformats.org/officeDocument/2006/relationships/image" Target="../media/image1652.png"/><Relationship Id="rId313" Type="http://schemas.openxmlformats.org/officeDocument/2006/relationships/customXml" Target="../ink/ink1756.xml"/><Relationship Id="rId495" Type="http://schemas.openxmlformats.org/officeDocument/2006/relationships/customXml" Target="../ink/ink1847.xml"/><Relationship Id="rId716" Type="http://schemas.openxmlformats.org/officeDocument/2006/relationships/customXml" Target="../ink/ink1958.xml"/><Relationship Id="rId758" Type="http://schemas.openxmlformats.org/officeDocument/2006/relationships/customXml" Target="../ink/ink1979.xml"/><Relationship Id="rId10" Type="http://schemas.openxmlformats.org/officeDocument/2006/relationships/image" Target="../media/image1604.png"/><Relationship Id="rId52" Type="http://schemas.openxmlformats.org/officeDocument/2006/relationships/image" Target="../media/image1625.png"/><Relationship Id="rId94" Type="http://schemas.openxmlformats.org/officeDocument/2006/relationships/image" Target="../media/image1646.png"/><Relationship Id="rId148" Type="http://schemas.openxmlformats.org/officeDocument/2006/relationships/image" Target="../media/image1673.png"/><Relationship Id="rId355" Type="http://schemas.openxmlformats.org/officeDocument/2006/relationships/customXml" Target="../ink/ink1777.xml"/><Relationship Id="rId397" Type="http://schemas.openxmlformats.org/officeDocument/2006/relationships/customXml" Target="../ink/ink1798.xml"/><Relationship Id="rId520" Type="http://schemas.openxmlformats.org/officeDocument/2006/relationships/image" Target="../media/image1859.png"/><Relationship Id="rId562" Type="http://schemas.openxmlformats.org/officeDocument/2006/relationships/image" Target="../media/image1878.png"/><Relationship Id="rId618" Type="http://schemas.openxmlformats.org/officeDocument/2006/relationships/customXml" Target="../ink/ink1909.xml"/><Relationship Id="rId215" Type="http://schemas.openxmlformats.org/officeDocument/2006/relationships/customXml" Target="../ink/ink1707.xml"/><Relationship Id="rId257" Type="http://schemas.openxmlformats.org/officeDocument/2006/relationships/customXml" Target="../ink/ink1728.xml"/><Relationship Id="rId422" Type="http://schemas.openxmlformats.org/officeDocument/2006/relationships/image" Target="../media/image1810.png"/><Relationship Id="rId464" Type="http://schemas.openxmlformats.org/officeDocument/2006/relationships/image" Target="../media/image1831.png"/><Relationship Id="rId299" Type="http://schemas.openxmlformats.org/officeDocument/2006/relationships/customXml" Target="../ink/ink1749.xml"/><Relationship Id="rId727" Type="http://schemas.openxmlformats.org/officeDocument/2006/relationships/image" Target="../media/image1959.png"/><Relationship Id="rId63" Type="http://schemas.openxmlformats.org/officeDocument/2006/relationships/customXml" Target="../ink/ink1631.xml"/><Relationship Id="rId159" Type="http://schemas.openxmlformats.org/officeDocument/2006/relationships/customXml" Target="../ink/ink1679.xml"/><Relationship Id="rId366" Type="http://schemas.openxmlformats.org/officeDocument/2006/relationships/image" Target="../media/image1782.png"/><Relationship Id="rId573" Type="http://schemas.openxmlformats.org/officeDocument/2006/relationships/customXml" Target="../ink/ink1886.xml"/><Relationship Id="rId226" Type="http://schemas.openxmlformats.org/officeDocument/2006/relationships/image" Target="../media/image1712.png"/><Relationship Id="rId433" Type="http://schemas.openxmlformats.org/officeDocument/2006/relationships/customXml" Target="../ink/ink1816.xml"/><Relationship Id="rId640" Type="http://schemas.openxmlformats.org/officeDocument/2006/relationships/customXml" Target="../ink/ink1920.xml"/><Relationship Id="rId738" Type="http://schemas.openxmlformats.org/officeDocument/2006/relationships/customXml" Target="../ink/ink1969.xml"/><Relationship Id="rId74" Type="http://schemas.openxmlformats.org/officeDocument/2006/relationships/image" Target="../media/image1636.png"/><Relationship Id="rId377" Type="http://schemas.openxmlformats.org/officeDocument/2006/relationships/customXml" Target="../ink/ink1788.xml"/><Relationship Id="rId500" Type="http://schemas.openxmlformats.org/officeDocument/2006/relationships/image" Target="../media/image1849.png"/><Relationship Id="rId584" Type="http://schemas.openxmlformats.org/officeDocument/2006/relationships/image" Target="../media/image1889.png"/><Relationship Id="rId5" Type="http://schemas.openxmlformats.org/officeDocument/2006/relationships/customXml" Target="../ink/ink1602.xml"/><Relationship Id="rId237" Type="http://schemas.openxmlformats.org/officeDocument/2006/relationships/customXml" Target="../ink/ink1718.xml"/><Relationship Id="rId444" Type="http://schemas.openxmlformats.org/officeDocument/2006/relationships/image" Target="../media/image1821.png"/><Relationship Id="rId651" Type="http://schemas.openxmlformats.org/officeDocument/2006/relationships/image" Target="../media/image1922.png"/><Relationship Id="rId749" Type="http://schemas.openxmlformats.org/officeDocument/2006/relationships/image" Target="../media/image1970.png"/><Relationship Id="rId290" Type="http://schemas.openxmlformats.org/officeDocument/2006/relationships/image" Target="../media/image1744.png"/><Relationship Id="rId304" Type="http://schemas.openxmlformats.org/officeDocument/2006/relationships/image" Target="../media/image1751.png"/><Relationship Id="rId388" Type="http://schemas.openxmlformats.org/officeDocument/2006/relationships/image" Target="../media/image1793.png"/><Relationship Id="rId511" Type="http://schemas.openxmlformats.org/officeDocument/2006/relationships/customXml" Target="../ink/ink1855.xml"/><Relationship Id="rId609" Type="http://schemas.openxmlformats.org/officeDocument/2006/relationships/customXml" Target="../ink/ink1904.xml"/><Relationship Id="rId85" Type="http://schemas.openxmlformats.org/officeDocument/2006/relationships/customXml" Target="../ink/ink1642.xml"/><Relationship Id="rId150" Type="http://schemas.openxmlformats.org/officeDocument/2006/relationships/image" Target="../media/image1674.png"/><Relationship Id="rId595" Type="http://schemas.openxmlformats.org/officeDocument/2006/relationships/customXml" Target="../ink/ink1897.xml"/><Relationship Id="rId248" Type="http://schemas.openxmlformats.org/officeDocument/2006/relationships/image" Target="../media/image1723.png"/><Relationship Id="rId455" Type="http://schemas.openxmlformats.org/officeDocument/2006/relationships/customXml" Target="../ink/ink1827.xml"/><Relationship Id="rId662" Type="http://schemas.openxmlformats.org/officeDocument/2006/relationships/customXml" Target="../ink/ink1931.xml"/><Relationship Id="rId12" Type="http://schemas.openxmlformats.org/officeDocument/2006/relationships/image" Target="../media/image1605.png"/><Relationship Id="rId108" Type="http://schemas.openxmlformats.org/officeDocument/2006/relationships/image" Target="../media/image1653.png"/><Relationship Id="rId315" Type="http://schemas.openxmlformats.org/officeDocument/2006/relationships/customXml" Target="../ink/ink1757.xml"/><Relationship Id="rId522" Type="http://schemas.openxmlformats.org/officeDocument/2006/relationships/image" Target="../media/image1860.png"/><Relationship Id="rId96" Type="http://schemas.openxmlformats.org/officeDocument/2006/relationships/image" Target="../media/image1647.png"/><Relationship Id="rId161" Type="http://schemas.openxmlformats.org/officeDocument/2006/relationships/customXml" Target="../ink/ink1680.xml"/><Relationship Id="rId399" Type="http://schemas.openxmlformats.org/officeDocument/2006/relationships/customXml" Target="../ink/ink1799.xml"/><Relationship Id="rId259" Type="http://schemas.openxmlformats.org/officeDocument/2006/relationships/customXml" Target="../ink/ink1729.xml"/><Relationship Id="rId466" Type="http://schemas.openxmlformats.org/officeDocument/2006/relationships/image" Target="../media/image1832.png"/><Relationship Id="rId673" Type="http://schemas.openxmlformats.org/officeDocument/2006/relationships/image" Target="../media/image1932.png"/><Relationship Id="rId23" Type="http://schemas.openxmlformats.org/officeDocument/2006/relationships/customXml" Target="../ink/ink1611.xml"/><Relationship Id="rId119" Type="http://schemas.openxmlformats.org/officeDocument/2006/relationships/customXml" Target="../ink/ink1659.xml"/><Relationship Id="rId326" Type="http://schemas.openxmlformats.org/officeDocument/2006/relationships/image" Target="../media/image1762.png"/><Relationship Id="rId533" Type="http://schemas.openxmlformats.org/officeDocument/2006/relationships/customXml" Target="../ink/ink1866.xml"/><Relationship Id="rId740" Type="http://schemas.openxmlformats.org/officeDocument/2006/relationships/customXml" Target="../ink/ink1970.xml"/><Relationship Id="rId172" Type="http://schemas.openxmlformats.org/officeDocument/2006/relationships/image" Target="../media/image1685.png"/><Relationship Id="rId477" Type="http://schemas.openxmlformats.org/officeDocument/2006/relationships/customXml" Target="../ink/ink1838.xml"/><Relationship Id="rId600" Type="http://schemas.openxmlformats.org/officeDocument/2006/relationships/image" Target="../media/image1897.png"/><Relationship Id="rId684" Type="http://schemas.openxmlformats.org/officeDocument/2006/relationships/customXml" Target="../ink/ink1942.xml"/><Relationship Id="rId337" Type="http://schemas.openxmlformats.org/officeDocument/2006/relationships/customXml" Target="../ink/ink1768.xml"/><Relationship Id="rId34" Type="http://schemas.openxmlformats.org/officeDocument/2006/relationships/image" Target="../media/image1616.png"/><Relationship Id="rId544" Type="http://schemas.openxmlformats.org/officeDocument/2006/relationships/image" Target="../media/image1870.png"/><Relationship Id="rId751" Type="http://schemas.openxmlformats.org/officeDocument/2006/relationships/image" Target="../media/image1971.png"/><Relationship Id="rId183" Type="http://schemas.openxmlformats.org/officeDocument/2006/relationships/customXml" Target="../ink/ink1691.xml"/><Relationship Id="rId390" Type="http://schemas.openxmlformats.org/officeDocument/2006/relationships/image" Target="../media/image1794.png"/><Relationship Id="rId404" Type="http://schemas.openxmlformats.org/officeDocument/2006/relationships/image" Target="../media/image1801.png"/><Relationship Id="rId611" Type="http://schemas.openxmlformats.org/officeDocument/2006/relationships/customXml" Target="../ink/ink1905.xml"/><Relationship Id="rId250" Type="http://schemas.openxmlformats.org/officeDocument/2006/relationships/image" Target="../media/image1724.png"/><Relationship Id="rId488" Type="http://schemas.openxmlformats.org/officeDocument/2006/relationships/image" Target="../media/image1843.png"/><Relationship Id="rId695" Type="http://schemas.openxmlformats.org/officeDocument/2006/relationships/image" Target="../media/image1943.png"/><Relationship Id="rId709" Type="http://schemas.openxmlformats.org/officeDocument/2006/relationships/image" Target="../media/image1950.png"/><Relationship Id="rId45" Type="http://schemas.openxmlformats.org/officeDocument/2006/relationships/customXml" Target="../ink/ink1622.xml"/><Relationship Id="rId110" Type="http://schemas.openxmlformats.org/officeDocument/2006/relationships/image" Target="../media/image1654.png"/><Relationship Id="rId348" Type="http://schemas.openxmlformats.org/officeDocument/2006/relationships/image" Target="../media/image1773.png"/><Relationship Id="rId555" Type="http://schemas.openxmlformats.org/officeDocument/2006/relationships/customXml" Target="../ink/ink1877.xml"/><Relationship Id="rId762" Type="http://schemas.openxmlformats.org/officeDocument/2006/relationships/customXml" Target="../ink/ink1981.xml"/><Relationship Id="rId194" Type="http://schemas.openxmlformats.org/officeDocument/2006/relationships/image" Target="../media/image1696.png"/><Relationship Id="rId208" Type="http://schemas.openxmlformats.org/officeDocument/2006/relationships/image" Target="../media/image1703.png"/><Relationship Id="rId415" Type="http://schemas.openxmlformats.org/officeDocument/2006/relationships/customXml" Target="../ink/ink1807.xml"/><Relationship Id="rId622" Type="http://schemas.openxmlformats.org/officeDocument/2006/relationships/customXml" Target="../ink/ink1911.xml"/><Relationship Id="rId261" Type="http://schemas.openxmlformats.org/officeDocument/2006/relationships/customXml" Target="../ink/ink1730.xml"/><Relationship Id="rId499" Type="http://schemas.openxmlformats.org/officeDocument/2006/relationships/customXml" Target="../ink/ink1849.xml"/><Relationship Id="rId56" Type="http://schemas.openxmlformats.org/officeDocument/2006/relationships/image" Target="../media/image1627.png"/><Relationship Id="rId359" Type="http://schemas.openxmlformats.org/officeDocument/2006/relationships/customXml" Target="../ink/ink1779.xml"/><Relationship Id="rId566" Type="http://schemas.openxmlformats.org/officeDocument/2006/relationships/image" Target="../media/image1880.png"/><Relationship Id="rId121" Type="http://schemas.openxmlformats.org/officeDocument/2006/relationships/customXml" Target="../ink/ink1660.xml"/><Relationship Id="rId219" Type="http://schemas.openxmlformats.org/officeDocument/2006/relationships/customXml" Target="../ink/ink1709.xml"/><Relationship Id="rId426" Type="http://schemas.openxmlformats.org/officeDocument/2006/relationships/image" Target="../media/image1812.png"/><Relationship Id="rId633" Type="http://schemas.openxmlformats.org/officeDocument/2006/relationships/image" Target="../media/image1913.png"/><Relationship Id="rId67" Type="http://schemas.openxmlformats.org/officeDocument/2006/relationships/customXml" Target="../ink/ink1633.xml"/><Relationship Id="rId272" Type="http://schemas.openxmlformats.org/officeDocument/2006/relationships/image" Target="../media/image1735.png"/><Relationship Id="rId577" Type="http://schemas.openxmlformats.org/officeDocument/2006/relationships/customXml" Target="../ink/ink1888.xml"/><Relationship Id="rId700" Type="http://schemas.openxmlformats.org/officeDocument/2006/relationships/customXml" Target="../ink/ink1950.xml"/><Relationship Id="rId132" Type="http://schemas.openxmlformats.org/officeDocument/2006/relationships/image" Target="../media/image1665.png"/><Relationship Id="rId437" Type="http://schemas.openxmlformats.org/officeDocument/2006/relationships/customXml" Target="../ink/ink1818.xml"/><Relationship Id="rId644" Type="http://schemas.openxmlformats.org/officeDocument/2006/relationships/customXml" Target="../ink/ink1922.xml"/><Relationship Id="rId283" Type="http://schemas.openxmlformats.org/officeDocument/2006/relationships/customXml" Target="../ink/ink1741.xml"/><Relationship Id="rId490" Type="http://schemas.openxmlformats.org/officeDocument/2006/relationships/image" Target="../media/image1844.png"/><Relationship Id="rId504" Type="http://schemas.openxmlformats.org/officeDocument/2006/relationships/image" Target="../media/image1851.png"/><Relationship Id="rId711" Type="http://schemas.openxmlformats.org/officeDocument/2006/relationships/image" Target="../media/image1951.png"/><Relationship Id="rId78" Type="http://schemas.openxmlformats.org/officeDocument/2006/relationships/image" Target="../media/image1638.png"/><Relationship Id="rId143" Type="http://schemas.openxmlformats.org/officeDocument/2006/relationships/customXml" Target="../ink/ink1671.xml"/><Relationship Id="rId350" Type="http://schemas.openxmlformats.org/officeDocument/2006/relationships/image" Target="../media/image1774.png"/><Relationship Id="rId588" Type="http://schemas.openxmlformats.org/officeDocument/2006/relationships/image" Target="../media/image1891.png"/><Relationship Id="rId9" Type="http://schemas.openxmlformats.org/officeDocument/2006/relationships/customXml" Target="../ink/ink1604.xml"/><Relationship Id="rId210" Type="http://schemas.openxmlformats.org/officeDocument/2006/relationships/image" Target="../media/image1704.png"/><Relationship Id="rId448" Type="http://schemas.openxmlformats.org/officeDocument/2006/relationships/image" Target="../media/image1823.png"/><Relationship Id="rId655" Type="http://schemas.openxmlformats.org/officeDocument/2006/relationships/image" Target="../media/image1924.png"/><Relationship Id="rId294" Type="http://schemas.openxmlformats.org/officeDocument/2006/relationships/image" Target="../media/image1746.png"/><Relationship Id="rId308" Type="http://schemas.openxmlformats.org/officeDocument/2006/relationships/image" Target="../media/image1753.png"/><Relationship Id="rId515" Type="http://schemas.openxmlformats.org/officeDocument/2006/relationships/customXml" Target="../ink/ink1857.xml"/><Relationship Id="rId722" Type="http://schemas.openxmlformats.org/officeDocument/2006/relationships/customXml" Target="../ink/ink1961.xml"/><Relationship Id="rId89" Type="http://schemas.openxmlformats.org/officeDocument/2006/relationships/customXml" Target="../ink/ink1644.xml"/><Relationship Id="rId154" Type="http://schemas.openxmlformats.org/officeDocument/2006/relationships/image" Target="../media/image1676.png"/><Relationship Id="rId361" Type="http://schemas.openxmlformats.org/officeDocument/2006/relationships/customXml" Target="../ink/ink1780.xml"/><Relationship Id="rId599" Type="http://schemas.openxmlformats.org/officeDocument/2006/relationships/customXml" Target="../ink/ink1899.xml"/><Relationship Id="rId459" Type="http://schemas.openxmlformats.org/officeDocument/2006/relationships/customXml" Target="../ink/ink1829.xml"/><Relationship Id="rId666" Type="http://schemas.openxmlformats.org/officeDocument/2006/relationships/customXml" Target="../ink/ink1933.xml"/><Relationship Id="rId16" Type="http://schemas.openxmlformats.org/officeDocument/2006/relationships/image" Target="../media/image1607.png"/><Relationship Id="rId221" Type="http://schemas.openxmlformats.org/officeDocument/2006/relationships/customXml" Target="../ink/ink1710.xml"/><Relationship Id="rId319" Type="http://schemas.openxmlformats.org/officeDocument/2006/relationships/customXml" Target="../ink/ink1759.xml"/><Relationship Id="rId526" Type="http://schemas.openxmlformats.org/officeDocument/2006/relationships/image" Target="../media/image1862.png"/><Relationship Id="rId733" Type="http://schemas.openxmlformats.org/officeDocument/2006/relationships/image" Target="../media/image1962.png"/><Relationship Id="rId165" Type="http://schemas.openxmlformats.org/officeDocument/2006/relationships/customXml" Target="../ink/ink1682.xml"/><Relationship Id="rId372" Type="http://schemas.openxmlformats.org/officeDocument/2006/relationships/image" Target="../media/image1785.png"/><Relationship Id="rId677" Type="http://schemas.openxmlformats.org/officeDocument/2006/relationships/image" Target="../media/image1934.png"/><Relationship Id="rId232" Type="http://schemas.openxmlformats.org/officeDocument/2006/relationships/image" Target="../media/image1715.png"/><Relationship Id="rId27" Type="http://schemas.openxmlformats.org/officeDocument/2006/relationships/customXml" Target="../ink/ink1613.xml"/><Relationship Id="rId537" Type="http://schemas.openxmlformats.org/officeDocument/2006/relationships/customXml" Target="../ink/ink1868.xml"/><Relationship Id="rId744" Type="http://schemas.openxmlformats.org/officeDocument/2006/relationships/customXml" Target="../ink/ink1972.xml"/><Relationship Id="rId80" Type="http://schemas.openxmlformats.org/officeDocument/2006/relationships/image" Target="../media/image1639.png"/><Relationship Id="rId176" Type="http://schemas.openxmlformats.org/officeDocument/2006/relationships/image" Target="../media/image1687.png"/><Relationship Id="rId383" Type="http://schemas.openxmlformats.org/officeDocument/2006/relationships/customXml" Target="../ink/ink1791.xml"/><Relationship Id="rId590" Type="http://schemas.openxmlformats.org/officeDocument/2006/relationships/image" Target="../media/image1892.png"/><Relationship Id="rId604" Type="http://schemas.openxmlformats.org/officeDocument/2006/relationships/image" Target="../media/image1899.png"/><Relationship Id="rId243" Type="http://schemas.openxmlformats.org/officeDocument/2006/relationships/customXml" Target="../ink/ink1721.xml"/><Relationship Id="rId450" Type="http://schemas.openxmlformats.org/officeDocument/2006/relationships/image" Target="../media/image1824.png"/><Relationship Id="rId688" Type="http://schemas.openxmlformats.org/officeDocument/2006/relationships/customXml" Target="../ink/ink1944.xml"/><Relationship Id="rId38" Type="http://schemas.openxmlformats.org/officeDocument/2006/relationships/image" Target="../media/image1618.png"/><Relationship Id="rId103" Type="http://schemas.openxmlformats.org/officeDocument/2006/relationships/customXml" Target="../ink/ink1651.xml"/><Relationship Id="rId310" Type="http://schemas.openxmlformats.org/officeDocument/2006/relationships/image" Target="../media/image1754.png"/><Relationship Id="rId548" Type="http://schemas.openxmlformats.org/officeDocument/2006/relationships/image" Target="../media/image1872.png"/><Relationship Id="rId755" Type="http://schemas.openxmlformats.org/officeDocument/2006/relationships/image" Target="../media/image1973.png"/><Relationship Id="rId91" Type="http://schemas.openxmlformats.org/officeDocument/2006/relationships/customXml" Target="../ink/ink1645.xml"/><Relationship Id="rId187" Type="http://schemas.openxmlformats.org/officeDocument/2006/relationships/customXml" Target="../ink/ink1693.xml"/><Relationship Id="rId394" Type="http://schemas.openxmlformats.org/officeDocument/2006/relationships/image" Target="../media/image1796.png"/><Relationship Id="rId408" Type="http://schemas.openxmlformats.org/officeDocument/2006/relationships/image" Target="../media/image1803.png"/><Relationship Id="rId615" Type="http://schemas.openxmlformats.org/officeDocument/2006/relationships/customXml" Target="../ink/ink1907.xml"/><Relationship Id="rId254" Type="http://schemas.openxmlformats.org/officeDocument/2006/relationships/image" Target="../media/image1726.png"/><Relationship Id="rId699" Type="http://schemas.openxmlformats.org/officeDocument/2006/relationships/image" Target="../media/image1945.png"/><Relationship Id="rId49" Type="http://schemas.openxmlformats.org/officeDocument/2006/relationships/customXml" Target="../ink/ink1624.xml"/><Relationship Id="rId114" Type="http://schemas.openxmlformats.org/officeDocument/2006/relationships/image" Target="../media/image1656.png"/><Relationship Id="rId461" Type="http://schemas.openxmlformats.org/officeDocument/2006/relationships/customXml" Target="../ink/ink1830.xml"/><Relationship Id="rId559" Type="http://schemas.openxmlformats.org/officeDocument/2006/relationships/customXml" Target="../ink/ink1879.xml"/><Relationship Id="rId198" Type="http://schemas.openxmlformats.org/officeDocument/2006/relationships/image" Target="../media/image1698.png"/><Relationship Id="rId321" Type="http://schemas.openxmlformats.org/officeDocument/2006/relationships/customXml" Target="../ink/ink1760.xml"/><Relationship Id="rId419" Type="http://schemas.openxmlformats.org/officeDocument/2006/relationships/customXml" Target="../ink/ink1809.xml"/><Relationship Id="rId626" Type="http://schemas.openxmlformats.org/officeDocument/2006/relationships/customXml" Target="../ink/ink1913.xml"/><Relationship Id="rId265" Type="http://schemas.openxmlformats.org/officeDocument/2006/relationships/customXml" Target="../ink/ink1732.xml"/><Relationship Id="rId472" Type="http://schemas.openxmlformats.org/officeDocument/2006/relationships/image" Target="../media/image1835.png"/><Relationship Id="rId125" Type="http://schemas.openxmlformats.org/officeDocument/2006/relationships/customXml" Target="../ink/ink1662.xml"/><Relationship Id="rId332" Type="http://schemas.openxmlformats.org/officeDocument/2006/relationships/image" Target="../media/image1765.png"/><Relationship Id="rId637" Type="http://schemas.openxmlformats.org/officeDocument/2006/relationships/image" Target="../media/image1915.png"/><Relationship Id="rId276" Type="http://schemas.openxmlformats.org/officeDocument/2006/relationships/image" Target="../media/image1737.png"/><Relationship Id="rId483" Type="http://schemas.openxmlformats.org/officeDocument/2006/relationships/customXml" Target="../ink/ink1841.xml"/><Relationship Id="rId690" Type="http://schemas.openxmlformats.org/officeDocument/2006/relationships/customXml" Target="../ink/ink1945.xml"/><Relationship Id="rId704" Type="http://schemas.openxmlformats.org/officeDocument/2006/relationships/customXml" Target="../ink/ink1952.xml"/><Relationship Id="rId40" Type="http://schemas.openxmlformats.org/officeDocument/2006/relationships/image" Target="../media/image1619.png"/><Relationship Id="rId136" Type="http://schemas.openxmlformats.org/officeDocument/2006/relationships/image" Target="../media/image1667.png"/><Relationship Id="rId343" Type="http://schemas.openxmlformats.org/officeDocument/2006/relationships/customXml" Target="../ink/ink1771.xml"/><Relationship Id="rId550" Type="http://schemas.openxmlformats.org/officeDocument/2006/relationships/image" Target="../media/image1873.png"/><Relationship Id="rId203" Type="http://schemas.openxmlformats.org/officeDocument/2006/relationships/customXml" Target="../ink/ink1701.xml"/><Relationship Id="rId648" Type="http://schemas.openxmlformats.org/officeDocument/2006/relationships/customXml" Target="../ink/ink1924.xml"/><Relationship Id="rId287" Type="http://schemas.openxmlformats.org/officeDocument/2006/relationships/customXml" Target="../ink/ink1743.xml"/><Relationship Id="rId410" Type="http://schemas.openxmlformats.org/officeDocument/2006/relationships/image" Target="../media/image1804.png"/><Relationship Id="rId494" Type="http://schemas.openxmlformats.org/officeDocument/2006/relationships/image" Target="../media/image1846.png"/><Relationship Id="rId508" Type="http://schemas.openxmlformats.org/officeDocument/2006/relationships/image" Target="../media/image1853.png"/><Relationship Id="rId715" Type="http://schemas.openxmlformats.org/officeDocument/2006/relationships/image" Target="../media/image1953.png"/><Relationship Id="rId147" Type="http://schemas.openxmlformats.org/officeDocument/2006/relationships/customXml" Target="../ink/ink1673.xml"/><Relationship Id="rId354" Type="http://schemas.openxmlformats.org/officeDocument/2006/relationships/image" Target="../media/image1776.png"/><Relationship Id="rId51" Type="http://schemas.openxmlformats.org/officeDocument/2006/relationships/customXml" Target="../ink/ink1625.xml"/><Relationship Id="rId561" Type="http://schemas.openxmlformats.org/officeDocument/2006/relationships/customXml" Target="../ink/ink1880.xml"/><Relationship Id="rId659" Type="http://schemas.openxmlformats.org/officeDocument/2006/relationships/image" Target="../media/image1926.png"/><Relationship Id="rId214" Type="http://schemas.openxmlformats.org/officeDocument/2006/relationships/image" Target="../media/image1706.png"/><Relationship Id="rId298" Type="http://schemas.openxmlformats.org/officeDocument/2006/relationships/image" Target="../media/image1748.png"/><Relationship Id="rId421" Type="http://schemas.openxmlformats.org/officeDocument/2006/relationships/customXml" Target="../ink/ink1810.xml"/><Relationship Id="rId519" Type="http://schemas.openxmlformats.org/officeDocument/2006/relationships/customXml" Target="../ink/ink1859.xml"/><Relationship Id="rId158" Type="http://schemas.openxmlformats.org/officeDocument/2006/relationships/image" Target="../media/image1678.png"/><Relationship Id="rId726" Type="http://schemas.openxmlformats.org/officeDocument/2006/relationships/customXml" Target="../ink/ink1963.xml"/><Relationship Id="rId62" Type="http://schemas.openxmlformats.org/officeDocument/2006/relationships/image" Target="../media/image1630.png"/><Relationship Id="rId365" Type="http://schemas.openxmlformats.org/officeDocument/2006/relationships/customXml" Target="../ink/ink1782.xml"/><Relationship Id="rId572" Type="http://schemas.openxmlformats.org/officeDocument/2006/relationships/image" Target="../media/image1883.png"/><Relationship Id="rId225" Type="http://schemas.openxmlformats.org/officeDocument/2006/relationships/customXml" Target="../ink/ink1712.xml"/><Relationship Id="rId432" Type="http://schemas.openxmlformats.org/officeDocument/2006/relationships/image" Target="../media/image1815.png"/><Relationship Id="rId737" Type="http://schemas.openxmlformats.org/officeDocument/2006/relationships/image" Target="../media/image1964.png"/><Relationship Id="rId73" Type="http://schemas.openxmlformats.org/officeDocument/2006/relationships/customXml" Target="../ink/ink1636.xml"/><Relationship Id="rId169" Type="http://schemas.openxmlformats.org/officeDocument/2006/relationships/customXml" Target="../ink/ink1684.xml"/><Relationship Id="rId376" Type="http://schemas.openxmlformats.org/officeDocument/2006/relationships/image" Target="../media/image1787.png"/><Relationship Id="rId583" Type="http://schemas.openxmlformats.org/officeDocument/2006/relationships/customXml" Target="../ink/ink1891.xml"/><Relationship Id="rId4" Type="http://schemas.openxmlformats.org/officeDocument/2006/relationships/image" Target="../media/image1601.png"/><Relationship Id="rId236" Type="http://schemas.openxmlformats.org/officeDocument/2006/relationships/image" Target="../media/image1717.png"/><Relationship Id="rId443" Type="http://schemas.openxmlformats.org/officeDocument/2006/relationships/customXml" Target="../ink/ink1821.xml"/><Relationship Id="rId650" Type="http://schemas.openxmlformats.org/officeDocument/2006/relationships/customXml" Target="../ink/ink192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40.xml"/><Relationship Id="rId299" Type="http://schemas.openxmlformats.org/officeDocument/2006/relationships/customXml" Target="../ink/ink2131.xml"/><Relationship Id="rId21" Type="http://schemas.openxmlformats.org/officeDocument/2006/relationships/customXml" Target="../ink/ink1992.xml"/><Relationship Id="rId63" Type="http://schemas.openxmlformats.org/officeDocument/2006/relationships/customXml" Target="../ink/ink2013.xml"/><Relationship Id="rId159" Type="http://schemas.openxmlformats.org/officeDocument/2006/relationships/customXml" Target="../ink/ink2061.xml"/><Relationship Id="rId324" Type="http://schemas.openxmlformats.org/officeDocument/2006/relationships/image" Target="../media/image2139.png"/><Relationship Id="rId366" Type="http://schemas.openxmlformats.org/officeDocument/2006/relationships/image" Target="../media/image2160.png"/><Relationship Id="rId170" Type="http://schemas.openxmlformats.org/officeDocument/2006/relationships/image" Target="../media/image2062.png"/><Relationship Id="rId226" Type="http://schemas.openxmlformats.org/officeDocument/2006/relationships/image" Target="../media/image2090.png"/><Relationship Id="rId433" Type="http://schemas.openxmlformats.org/officeDocument/2006/relationships/customXml" Target="../ink/ink2198.xml"/><Relationship Id="rId268" Type="http://schemas.openxmlformats.org/officeDocument/2006/relationships/image" Target="../media/image2111.png"/><Relationship Id="rId475" Type="http://schemas.openxmlformats.org/officeDocument/2006/relationships/customXml" Target="../ink/ink2219.xml"/><Relationship Id="rId32" Type="http://schemas.openxmlformats.org/officeDocument/2006/relationships/image" Target="../media/image1993.png"/><Relationship Id="rId74" Type="http://schemas.openxmlformats.org/officeDocument/2006/relationships/image" Target="../media/image2014.png"/><Relationship Id="rId128" Type="http://schemas.openxmlformats.org/officeDocument/2006/relationships/image" Target="../media/image2041.png"/><Relationship Id="rId335" Type="http://schemas.openxmlformats.org/officeDocument/2006/relationships/customXml" Target="../ink/ink2149.xml"/><Relationship Id="rId377" Type="http://schemas.openxmlformats.org/officeDocument/2006/relationships/customXml" Target="../ink/ink2170.xml"/><Relationship Id="rId5" Type="http://schemas.openxmlformats.org/officeDocument/2006/relationships/customXml" Target="../ink/ink1984.xml"/><Relationship Id="rId181" Type="http://schemas.openxmlformats.org/officeDocument/2006/relationships/customXml" Target="../ink/ink2072.xml"/><Relationship Id="rId237" Type="http://schemas.openxmlformats.org/officeDocument/2006/relationships/customXml" Target="../ink/ink2100.xml"/><Relationship Id="rId402" Type="http://schemas.openxmlformats.org/officeDocument/2006/relationships/image" Target="../media/image2178.png"/><Relationship Id="rId279" Type="http://schemas.openxmlformats.org/officeDocument/2006/relationships/customXml" Target="../ink/ink2121.xml"/><Relationship Id="rId444" Type="http://schemas.openxmlformats.org/officeDocument/2006/relationships/image" Target="../media/image2199.png"/><Relationship Id="rId43" Type="http://schemas.openxmlformats.org/officeDocument/2006/relationships/customXml" Target="../ink/ink2003.xml"/><Relationship Id="rId139" Type="http://schemas.openxmlformats.org/officeDocument/2006/relationships/customXml" Target="../ink/ink2051.xml"/><Relationship Id="rId290" Type="http://schemas.openxmlformats.org/officeDocument/2006/relationships/image" Target="../media/image2122.png"/><Relationship Id="rId304" Type="http://schemas.openxmlformats.org/officeDocument/2006/relationships/image" Target="../media/image2129.png"/><Relationship Id="rId346" Type="http://schemas.openxmlformats.org/officeDocument/2006/relationships/image" Target="../media/image2150.png"/><Relationship Id="rId388" Type="http://schemas.openxmlformats.org/officeDocument/2006/relationships/image" Target="../media/image2171.png"/><Relationship Id="rId85" Type="http://schemas.openxmlformats.org/officeDocument/2006/relationships/customXml" Target="../ink/ink2024.xml"/><Relationship Id="rId150" Type="http://schemas.openxmlformats.org/officeDocument/2006/relationships/image" Target="../media/image2052.png"/><Relationship Id="rId192" Type="http://schemas.openxmlformats.org/officeDocument/2006/relationships/image" Target="../media/image2073.png"/><Relationship Id="rId206" Type="http://schemas.openxmlformats.org/officeDocument/2006/relationships/image" Target="../media/image2080.png"/><Relationship Id="rId413" Type="http://schemas.openxmlformats.org/officeDocument/2006/relationships/customXml" Target="../ink/ink2188.xml"/><Relationship Id="rId248" Type="http://schemas.openxmlformats.org/officeDocument/2006/relationships/image" Target="../media/image2101.png"/><Relationship Id="rId455" Type="http://schemas.openxmlformats.org/officeDocument/2006/relationships/customXml" Target="../ink/ink2209.xml"/><Relationship Id="rId12" Type="http://schemas.openxmlformats.org/officeDocument/2006/relationships/image" Target="../media/image1983.png"/><Relationship Id="rId108" Type="http://schemas.openxmlformats.org/officeDocument/2006/relationships/image" Target="../media/image2031.png"/><Relationship Id="rId315" Type="http://schemas.openxmlformats.org/officeDocument/2006/relationships/customXml" Target="../ink/ink2139.xml"/><Relationship Id="rId357" Type="http://schemas.openxmlformats.org/officeDocument/2006/relationships/customXml" Target="../ink/ink2160.xml"/><Relationship Id="rId54" Type="http://schemas.openxmlformats.org/officeDocument/2006/relationships/image" Target="../media/image2004.png"/><Relationship Id="rId96" Type="http://schemas.openxmlformats.org/officeDocument/2006/relationships/image" Target="../media/image2025.png"/><Relationship Id="rId161" Type="http://schemas.openxmlformats.org/officeDocument/2006/relationships/customXml" Target="../ink/ink2062.xml"/><Relationship Id="rId217" Type="http://schemas.openxmlformats.org/officeDocument/2006/relationships/customXml" Target="../ink/ink2090.xml"/><Relationship Id="rId399" Type="http://schemas.openxmlformats.org/officeDocument/2006/relationships/customXml" Target="../ink/ink2181.xml"/><Relationship Id="rId259" Type="http://schemas.openxmlformats.org/officeDocument/2006/relationships/customXml" Target="../ink/ink2111.xml"/><Relationship Id="rId424" Type="http://schemas.openxmlformats.org/officeDocument/2006/relationships/image" Target="../media/image2189.png"/><Relationship Id="rId466" Type="http://schemas.openxmlformats.org/officeDocument/2006/relationships/image" Target="../media/image2210.png"/><Relationship Id="rId23" Type="http://schemas.openxmlformats.org/officeDocument/2006/relationships/customXml" Target="../ink/ink1993.xml"/><Relationship Id="rId119" Type="http://schemas.openxmlformats.org/officeDocument/2006/relationships/customXml" Target="../ink/ink2041.xml"/><Relationship Id="rId270" Type="http://schemas.openxmlformats.org/officeDocument/2006/relationships/image" Target="../media/image2112.png"/><Relationship Id="rId326" Type="http://schemas.openxmlformats.org/officeDocument/2006/relationships/image" Target="../media/image2140.png"/><Relationship Id="rId65" Type="http://schemas.openxmlformats.org/officeDocument/2006/relationships/customXml" Target="../ink/ink2014.xml"/><Relationship Id="rId130" Type="http://schemas.openxmlformats.org/officeDocument/2006/relationships/image" Target="../media/image2042.png"/><Relationship Id="rId368" Type="http://schemas.openxmlformats.org/officeDocument/2006/relationships/image" Target="../media/image2161.png"/><Relationship Id="rId172" Type="http://schemas.openxmlformats.org/officeDocument/2006/relationships/image" Target="../media/image2063.png"/><Relationship Id="rId228" Type="http://schemas.openxmlformats.org/officeDocument/2006/relationships/image" Target="../media/image2091.png"/><Relationship Id="rId435" Type="http://schemas.openxmlformats.org/officeDocument/2006/relationships/customXml" Target="../ink/ink2199.xml"/><Relationship Id="rId477" Type="http://schemas.openxmlformats.org/officeDocument/2006/relationships/customXml" Target="../ink/ink2220.xml"/><Relationship Id="rId281" Type="http://schemas.openxmlformats.org/officeDocument/2006/relationships/customXml" Target="../ink/ink2122.xml"/><Relationship Id="rId337" Type="http://schemas.openxmlformats.org/officeDocument/2006/relationships/customXml" Target="../ink/ink2150.xml"/><Relationship Id="rId34" Type="http://schemas.openxmlformats.org/officeDocument/2006/relationships/image" Target="../media/image1994.png"/><Relationship Id="rId76" Type="http://schemas.openxmlformats.org/officeDocument/2006/relationships/image" Target="../media/image2015.png"/><Relationship Id="rId141" Type="http://schemas.openxmlformats.org/officeDocument/2006/relationships/customXml" Target="../ink/ink2052.xml"/><Relationship Id="rId379" Type="http://schemas.openxmlformats.org/officeDocument/2006/relationships/customXml" Target="../ink/ink2171.xml"/><Relationship Id="rId7" Type="http://schemas.openxmlformats.org/officeDocument/2006/relationships/customXml" Target="../ink/ink1985.xml"/><Relationship Id="rId183" Type="http://schemas.openxmlformats.org/officeDocument/2006/relationships/customXml" Target="../ink/ink2073.xml"/><Relationship Id="rId239" Type="http://schemas.openxmlformats.org/officeDocument/2006/relationships/customXml" Target="../ink/ink2101.xml"/><Relationship Id="rId390" Type="http://schemas.openxmlformats.org/officeDocument/2006/relationships/image" Target="../media/image2172.png"/><Relationship Id="rId404" Type="http://schemas.openxmlformats.org/officeDocument/2006/relationships/image" Target="../media/image2179.png"/><Relationship Id="rId446" Type="http://schemas.openxmlformats.org/officeDocument/2006/relationships/image" Target="../media/image2200.png"/><Relationship Id="rId250" Type="http://schemas.openxmlformats.org/officeDocument/2006/relationships/image" Target="../media/image2102.png"/><Relationship Id="rId292" Type="http://schemas.openxmlformats.org/officeDocument/2006/relationships/image" Target="../media/image2123.png"/><Relationship Id="rId306" Type="http://schemas.openxmlformats.org/officeDocument/2006/relationships/image" Target="../media/image2130.png"/><Relationship Id="rId45" Type="http://schemas.openxmlformats.org/officeDocument/2006/relationships/customXml" Target="../ink/ink2004.xml"/><Relationship Id="rId87" Type="http://schemas.openxmlformats.org/officeDocument/2006/relationships/customXml" Target="../ink/ink2025.xml"/><Relationship Id="rId110" Type="http://schemas.openxmlformats.org/officeDocument/2006/relationships/image" Target="../media/image2032.png"/><Relationship Id="rId348" Type="http://schemas.openxmlformats.org/officeDocument/2006/relationships/image" Target="../media/image2151.png"/><Relationship Id="rId152" Type="http://schemas.openxmlformats.org/officeDocument/2006/relationships/image" Target="../media/image2053.png"/><Relationship Id="rId194" Type="http://schemas.openxmlformats.org/officeDocument/2006/relationships/image" Target="../media/image2074.png"/><Relationship Id="rId208" Type="http://schemas.openxmlformats.org/officeDocument/2006/relationships/image" Target="../media/image2081.png"/><Relationship Id="rId415" Type="http://schemas.openxmlformats.org/officeDocument/2006/relationships/customXml" Target="../ink/ink2189.xml"/><Relationship Id="rId457" Type="http://schemas.openxmlformats.org/officeDocument/2006/relationships/customXml" Target="../ink/ink2210.xml"/><Relationship Id="rId261" Type="http://schemas.openxmlformats.org/officeDocument/2006/relationships/customXml" Target="../ink/ink2112.xml"/><Relationship Id="rId14" Type="http://schemas.openxmlformats.org/officeDocument/2006/relationships/image" Target="../media/image1984.png"/><Relationship Id="rId56" Type="http://schemas.openxmlformats.org/officeDocument/2006/relationships/image" Target="../media/image2005.png"/><Relationship Id="rId317" Type="http://schemas.openxmlformats.org/officeDocument/2006/relationships/customXml" Target="../ink/ink2140.xml"/><Relationship Id="rId359" Type="http://schemas.openxmlformats.org/officeDocument/2006/relationships/customXml" Target="../ink/ink2161.xml"/><Relationship Id="rId98" Type="http://schemas.openxmlformats.org/officeDocument/2006/relationships/image" Target="../media/image2026.png"/><Relationship Id="rId121" Type="http://schemas.openxmlformats.org/officeDocument/2006/relationships/customXml" Target="../ink/ink2042.xml"/><Relationship Id="rId163" Type="http://schemas.openxmlformats.org/officeDocument/2006/relationships/customXml" Target="../ink/ink2063.xml"/><Relationship Id="rId219" Type="http://schemas.openxmlformats.org/officeDocument/2006/relationships/customXml" Target="../ink/ink2091.xml"/><Relationship Id="rId370" Type="http://schemas.openxmlformats.org/officeDocument/2006/relationships/image" Target="../media/image2162.png"/><Relationship Id="rId426" Type="http://schemas.openxmlformats.org/officeDocument/2006/relationships/image" Target="../media/image2190.png"/><Relationship Id="rId230" Type="http://schemas.openxmlformats.org/officeDocument/2006/relationships/image" Target="../media/image2092.png"/><Relationship Id="rId468" Type="http://schemas.openxmlformats.org/officeDocument/2006/relationships/image" Target="../media/image2211.png"/><Relationship Id="rId25" Type="http://schemas.openxmlformats.org/officeDocument/2006/relationships/customXml" Target="../ink/ink1994.xml"/><Relationship Id="rId67" Type="http://schemas.openxmlformats.org/officeDocument/2006/relationships/customXml" Target="../ink/ink2015.xml"/><Relationship Id="rId272" Type="http://schemas.openxmlformats.org/officeDocument/2006/relationships/image" Target="../media/image2113.png"/><Relationship Id="rId328" Type="http://schemas.openxmlformats.org/officeDocument/2006/relationships/image" Target="../media/image2141.png"/><Relationship Id="rId132" Type="http://schemas.openxmlformats.org/officeDocument/2006/relationships/image" Target="../media/image2043.png"/><Relationship Id="rId174" Type="http://schemas.openxmlformats.org/officeDocument/2006/relationships/image" Target="../media/image2064.png"/><Relationship Id="rId381" Type="http://schemas.openxmlformats.org/officeDocument/2006/relationships/customXml" Target="../ink/ink2172.xml"/><Relationship Id="rId241" Type="http://schemas.openxmlformats.org/officeDocument/2006/relationships/customXml" Target="../ink/ink2102.xml"/><Relationship Id="rId437" Type="http://schemas.openxmlformats.org/officeDocument/2006/relationships/customXml" Target="../ink/ink2200.xml"/><Relationship Id="rId36" Type="http://schemas.openxmlformats.org/officeDocument/2006/relationships/image" Target="../media/image1995.png"/><Relationship Id="rId283" Type="http://schemas.openxmlformats.org/officeDocument/2006/relationships/customXml" Target="../ink/ink2123.xml"/><Relationship Id="rId339" Type="http://schemas.openxmlformats.org/officeDocument/2006/relationships/customXml" Target="../ink/ink2151.xml"/><Relationship Id="rId78" Type="http://schemas.openxmlformats.org/officeDocument/2006/relationships/image" Target="../media/image2016.png"/><Relationship Id="rId101" Type="http://schemas.openxmlformats.org/officeDocument/2006/relationships/customXml" Target="../ink/ink2032.xml"/><Relationship Id="rId143" Type="http://schemas.openxmlformats.org/officeDocument/2006/relationships/customXml" Target="../ink/ink2053.xml"/><Relationship Id="rId185" Type="http://schemas.openxmlformats.org/officeDocument/2006/relationships/customXml" Target="../ink/ink2074.xml"/><Relationship Id="rId350" Type="http://schemas.openxmlformats.org/officeDocument/2006/relationships/image" Target="../media/image2152.png"/><Relationship Id="rId406" Type="http://schemas.openxmlformats.org/officeDocument/2006/relationships/image" Target="../media/image2180.png"/><Relationship Id="rId9" Type="http://schemas.openxmlformats.org/officeDocument/2006/relationships/customXml" Target="../ink/ink1986.xml"/><Relationship Id="rId210" Type="http://schemas.openxmlformats.org/officeDocument/2006/relationships/image" Target="../media/image2082.png"/><Relationship Id="rId392" Type="http://schemas.openxmlformats.org/officeDocument/2006/relationships/image" Target="../media/image2173.png"/><Relationship Id="rId448" Type="http://schemas.openxmlformats.org/officeDocument/2006/relationships/image" Target="../media/image2201.png"/><Relationship Id="rId252" Type="http://schemas.openxmlformats.org/officeDocument/2006/relationships/image" Target="../media/image2103.png"/><Relationship Id="rId294" Type="http://schemas.openxmlformats.org/officeDocument/2006/relationships/image" Target="../media/image2124.png"/><Relationship Id="rId308" Type="http://schemas.openxmlformats.org/officeDocument/2006/relationships/image" Target="../media/image2131.png"/><Relationship Id="rId47" Type="http://schemas.openxmlformats.org/officeDocument/2006/relationships/customXml" Target="../ink/ink2005.xml"/><Relationship Id="rId89" Type="http://schemas.openxmlformats.org/officeDocument/2006/relationships/customXml" Target="../ink/ink2026.xml"/><Relationship Id="rId112" Type="http://schemas.openxmlformats.org/officeDocument/2006/relationships/image" Target="../media/image2033.png"/><Relationship Id="rId154" Type="http://schemas.openxmlformats.org/officeDocument/2006/relationships/image" Target="../media/image2054.png"/><Relationship Id="rId361" Type="http://schemas.openxmlformats.org/officeDocument/2006/relationships/customXml" Target="../ink/ink2162.xml"/><Relationship Id="rId196" Type="http://schemas.openxmlformats.org/officeDocument/2006/relationships/image" Target="../media/image2075.png"/><Relationship Id="rId417" Type="http://schemas.openxmlformats.org/officeDocument/2006/relationships/customXml" Target="../ink/ink2190.xml"/><Relationship Id="rId459" Type="http://schemas.openxmlformats.org/officeDocument/2006/relationships/customXml" Target="../ink/ink2211.xml"/><Relationship Id="rId16" Type="http://schemas.openxmlformats.org/officeDocument/2006/relationships/image" Target="../media/image1985.png"/><Relationship Id="rId221" Type="http://schemas.openxmlformats.org/officeDocument/2006/relationships/customXml" Target="../ink/ink2092.xml"/><Relationship Id="rId263" Type="http://schemas.openxmlformats.org/officeDocument/2006/relationships/customXml" Target="../ink/ink2113.xml"/><Relationship Id="rId319" Type="http://schemas.openxmlformats.org/officeDocument/2006/relationships/customXml" Target="../ink/ink2141.xml"/><Relationship Id="rId470" Type="http://schemas.openxmlformats.org/officeDocument/2006/relationships/image" Target="../media/image2212.png"/><Relationship Id="rId58" Type="http://schemas.openxmlformats.org/officeDocument/2006/relationships/image" Target="../media/image2006.png"/><Relationship Id="rId123" Type="http://schemas.openxmlformats.org/officeDocument/2006/relationships/customXml" Target="../ink/ink2043.xml"/><Relationship Id="rId330" Type="http://schemas.openxmlformats.org/officeDocument/2006/relationships/image" Target="../media/image2142.png"/><Relationship Id="rId165" Type="http://schemas.openxmlformats.org/officeDocument/2006/relationships/customXml" Target="../ink/ink2064.xml"/><Relationship Id="rId372" Type="http://schemas.openxmlformats.org/officeDocument/2006/relationships/image" Target="../media/image2163.png"/><Relationship Id="rId428" Type="http://schemas.openxmlformats.org/officeDocument/2006/relationships/image" Target="../media/image2191.png"/><Relationship Id="rId232" Type="http://schemas.openxmlformats.org/officeDocument/2006/relationships/image" Target="../media/image2093.png"/><Relationship Id="rId274" Type="http://schemas.openxmlformats.org/officeDocument/2006/relationships/image" Target="../media/image2114.png"/><Relationship Id="rId27" Type="http://schemas.openxmlformats.org/officeDocument/2006/relationships/customXml" Target="../ink/ink1995.xml"/><Relationship Id="rId69" Type="http://schemas.openxmlformats.org/officeDocument/2006/relationships/customXml" Target="../ink/ink2016.xml"/><Relationship Id="rId134" Type="http://schemas.openxmlformats.org/officeDocument/2006/relationships/image" Target="../media/image2044.png"/><Relationship Id="rId80" Type="http://schemas.openxmlformats.org/officeDocument/2006/relationships/image" Target="../media/image2017.png"/><Relationship Id="rId176" Type="http://schemas.openxmlformats.org/officeDocument/2006/relationships/image" Target="../media/image2065.png"/><Relationship Id="rId341" Type="http://schemas.openxmlformats.org/officeDocument/2006/relationships/customXml" Target="../ink/ink2152.xml"/><Relationship Id="rId383" Type="http://schemas.openxmlformats.org/officeDocument/2006/relationships/customXml" Target="../ink/ink2173.xml"/><Relationship Id="rId439" Type="http://schemas.openxmlformats.org/officeDocument/2006/relationships/customXml" Target="../ink/ink2201.xml"/><Relationship Id="rId201" Type="http://schemas.openxmlformats.org/officeDocument/2006/relationships/customXml" Target="../ink/ink2082.xml"/><Relationship Id="rId243" Type="http://schemas.openxmlformats.org/officeDocument/2006/relationships/customXml" Target="../ink/ink2103.xml"/><Relationship Id="rId285" Type="http://schemas.openxmlformats.org/officeDocument/2006/relationships/customXml" Target="../ink/ink2124.xml"/><Relationship Id="rId450" Type="http://schemas.openxmlformats.org/officeDocument/2006/relationships/image" Target="../media/image2202.png"/><Relationship Id="rId38" Type="http://schemas.openxmlformats.org/officeDocument/2006/relationships/image" Target="../media/image1996.png"/><Relationship Id="rId103" Type="http://schemas.openxmlformats.org/officeDocument/2006/relationships/customXml" Target="../ink/ink2033.xml"/><Relationship Id="rId310" Type="http://schemas.openxmlformats.org/officeDocument/2006/relationships/image" Target="../media/image2132.png"/><Relationship Id="rId91" Type="http://schemas.openxmlformats.org/officeDocument/2006/relationships/customXml" Target="../ink/ink2027.xml"/><Relationship Id="rId145" Type="http://schemas.openxmlformats.org/officeDocument/2006/relationships/customXml" Target="../ink/ink2054.xml"/><Relationship Id="rId187" Type="http://schemas.openxmlformats.org/officeDocument/2006/relationships/customXml" Target="../ink/ink2075.xml"/><Relationship Id="rId352" Type="http://schemas.openxmlformats.org/officeDocument/2006/relationships/image" Target="../media/image2153.png"/><Relationship Id="rId394" Type="http://schemas.openxmlformats.org/officeDocument/2006/relationships/image" Target="../media/image2174.png"/><Relationship Id="rId408" Type="http://schemas.openxmlformats.org/officeDocument/2006/relationships/image" Target="../media/image2181.png"/><Relationship Id="rId212" Type="http://schemas.openxmlformats.org/officeDocument/2006/relationships/image" Target="../media/image2083.png"/><Relationship Id="rId254" Type="http://schemas.openxmlformats.org/officeDocument/2006/relationships/image" Target="../media/image2104.png"/><Relationship Id="rId49" Type="http://schemas.openxmlformats.org/officeDocument/2006/relationships/customXml" Target="../ink/ink2006.xml"/><Relationship Id="rId114" Type="http://schemas.openxmlformats.org/officeDocument/2006/relationships/image" Target="../media/image2034.png"/><Relationship Id="rId296" Type="http://schemas.openxmlformats.org/officeDocument/2006/relationships/image" Target="../media/image2125.png"/><Relationship Id="rId461" Type="http://schemas.openxmlformats.org/officeDocument/2006/relationships/customXml" Target="../ink/ink2212.xml"/><Relationship Id="rId60" Type="http://schemas.openxmlformats.org/officeDocument/2006/relationships/image" Target="../media/image2007.png"/><Relationship Id="rId156" Type="http://schemas.openxmlformats.org/officeDocument/2006/relationships/image" Target="../media/image2055.png"/><Relationship Id="rId198" Type="http://schemas.openxmlformats.org/officeDocument/2006/relationships/image" Target="../media/image2076.png"/><Relationship Id="rId321" Type="http://schemas.openxmlformats.org/officeDocument/2006/relationships/customXml" Target="../ink/ink2142.xml"/><Relationship Id="rId363" Type="http://schemas.openxmlformats.org/officeDocument/2006/relationships/customXml" Target="../ink/ink2163.xml"/><Relationship Id="rId419" Type="http://schemas.openxmlformats.org/officeDocument/2006/relationships/customXml" Target="../ink/ink2191.xml"/><Relationship Id="rId223" Type="http://schemas.openxmlformats.org/officeDocument/2006/relationships/customXml" Target="../ink/ink2093.xml"/><Relationship Id="rId430" Type="http://schemas.openxmlformats.org/officeDocument/2006/relationships/image" Target="../media/image2192.png"/><Relationship Id="rId18" Type="http://schemas.openxmlformats.org/officeDocument/2006/relationships/image" Target="../media/image1986.png"/><Relationship Id="rId265" Type="http://schemas.openxmlformats.org/officeDocument/2006/relationships/customXml" Target="../ink/ink2114.xml"/><Relationship Id="rId472" Type="http://schemas.openxmlformats.org/officeDocument/2006/relationships/image" Target="../media/image2213.png"/><Relationship Id="rId125" Type="http://schemas.openxmlformats.org/officeDocument/2006/relationships/customXml" Target="../ink/ink2044.xml"/><Relationship Id="rId167" Type="http://schemas.openxmlformats.org/officeDocument/2006/relationships/customXml" Target="../ink/ink2065.xml"/><Relationship Id="rId332" Type="http://schemas.openxmlformats.org/officeDocument/2006/relationships/image" Target="../media/image2143.png"/><Relationship Id="rId374" Type="http://schemas.openxmlformats.org/officeDocument/2006/relationships/image" Target="../media/image2164.png"/><Relationship Id="rId71" Type="http://schemas.openxmlformats.org/officeDocument/2006/relationships/customXml" Target="../ink/ink2017.xml"/><Relationship Id="rId234" Type="http://schemas.openxmlformats.org/officeDocument/2006/relationships/image" Target="../media/image2094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996.xml"/><Relationship Id="rId276" Type="http://schemas.openxmlformats.org/officeDocument/2006/relationships/image" Target="../media/image2115.png"/><Relationship Id="rId441" Type="http://schemas.openxmlformats.org/officeDocument/2006/relationships/customXml" Target="../ink/ink2202.xml"/><Relationship Id="rId40" Type="http://schemas.openxmlformats.org/officeDocument/2006/relationships/image" Target="../media/image1997.png"/><Relationship Id="rId136" Type="http://schemas.openxmlformats.org/officeDocument/2006/relationships/image" Target="../media/image2045.png"/><Relationship Id="rId178" Type="http://schemas.openxmlformats.org/officeDocument/2006/relationships/image" Target="../media/image2066.png"/><Relationship Id="rId301" Type="http://schemas.openxmlformats.org/officeDocument/2006/relationships/customXml" Target="../ink/ink2132.xml"/><Relationship Id="rId343" Type="http://schemas.openxmlformats.org/officeDocument/2006/relationships/customXml" Target="../ink/ink2153.xml"/><Relationship Id="rId82" Type="http://schemas.openxmlformats.org/officeDocument/2006/relationships/image" Target="../media/image2018.png"/><Relationship Id="rId203" Type="http://schemas.openxmlformats.org/officeDocument/2006/relationships/customXml" Target="../ink/ink2083.xml"/><Relationship Id="rId385" Type="http://schemas.openxmlformats.org/officeDocument/2006/relationships/customXml" Target="../ink/ink2174.xml"/><Relationship Id="rId245" Type="http://schemas.openxmlformats.org/officeDocument/2006/relationships/customXml" Target="../ink/ink2104.xml"/><Relationship Id="rId287" Type="http://schemas.openxmlformats.org/officeDocument/2006/relationships/customXml" Target="../ink/ink2125.xml"/><Relationship Id="rId410" Type="http://schemas.openxmlformats.org/officeDocument/2006/relationships/image" Target="../media/image2182.png"/><Relationship Id="rId452" Type="http://schemas.openxmlformats.org/officeDocument/2006/relationships/image" Target="../media/image2203.png"/><Relationship Id="rId105" Type="http://schemas.openxmlformats.org/officeDocument/2006/relationships/customXml" Target="../ink/ink2034.xml"/><Relationship Id="rId147" Type="http://schemas.openxmlformats.org/officeDocument/2006/relationships/customXml" Target="../ink/ink2055.xml"/><Relationship Id="rId312" Type="http://schemas.openxmlformats.org/officeDocument/2006/relationships/image" Target="../media/image2133.png"/><Relationship Id="rId354" Type="http://schemas.openxmlformats.org/officeDocument/2006/relationships/image" Target="../media/image2154.png"/><Relationship Id="rId51" Type="http://schemas.openxmlformats.org/officeDocument/2006/relationships/customXml" Target="../ink/ink2007.xml"/><Relationship Id="rId72" Type="http://schemas.openxmlformats.org/officeDocument/2006/relationships/image" Target="../media/image2013.png"/><Relationship Id="rId93" Type="http://schemas.openxmlformats.org/officeDocument/2006/relationships/customXml" Target="../ink/ink2028.xml"/><Relationship Id="rId189" Type="http://schemas.openxmlformats.org/officeDocument/2006/relationships/customXml" Target="../ink/ink2076.xml"/><Relationship Id="rId375" Type="http://schemas.openxmlformats.org/officeDocument/2006/relationships/customXml" Target="../ink/ink2169.xml"/><Relationship Id="rId396" Type="http://schemas.openxmlformats.org/officeDocument/2006/relationships/image" Target="../media/image2175.png"/><Relationship Id="rId3" Type="http://schemas.openxmlformats.org/officeDocument/2006/relationships/customXml" Target="../ink/ink1983.xml"/><Relationship Id="rId214" Type="http://schemas.openxmlformats.org/officeDocument/2006/relationships/image" Target="../media/image2084.png"/><Relationship Id="rId235" Type="http://schemas.openxmlformats.org/officeDocument/2006/relationships/customXml" Target="../ink/ink2099.xml"/><Relationship Id="rId256" Type="http://schemas.openxmlformats.org/officeDocument/2006/relationships/image" Target="../media/image2105.png"/><Relationship Id="rId277" Type="http://schemas.openxmlformats.org/officeDocument/2006/relationships/customXml" Target="../ink/ink2120.xml"/><Relationship Id="rId298" Type="http://schemas.openxmlformats.org/officeDocument/2006/relationships/image" Target="../media/image2126.png"/><Relationship Id="rId400" Type="http://schemas.openxmlformats.org/officeDocument/2006/relationships/image" Target="../media/image2177.png"/><Relationship Id="rId421" Type="http://schemas.openxmlformats.org/officeDocument/2006/relationships/customXml" Target="../ink/ink2192.xml"/><Relationship Id="rId442" Type="http://schemas.openxmlformats.org/officeDocument/2006/relationships/image" Target="../media/image2198.png"/><Relationship Id="rId463" Type="http://schemas.openxmlformats.org/officeDocument/2006/relationships/customXml" Target="../ink/ink2213.xml"/><Relationship Id="rId116" Type="http://schemas.openxmlformats.org/officeDocument/2006/relationships/image" Target="../media/image2035.png"/><Relationship Id="rId137" Type="http://schemas.openxmlformats.org/officeDocument/2006/relationships/customXml" Target="../ink/ink2050.xml"/><Relationship Id="rId158" Type="http://schemas.openxmlformats.org/officeDocument/2006/relationships/image" Target="../media/image2056.png"/><Relationship Id="rId302" Type="http://schemas.openxmlformats.org/officeDocument/2006/relationships/image" Target="../media/image2128.png"/><Relationship Id="rId323" Type="http://schemas.openxmlformats.org/officeDocument/2006/relationships/customXml" Target="../ink/ink2143.xml"/><Relationship Id="rId344" Type="http://schemas.openxmlformats.org/officeDocument/2006/relationships/image" Target="../media/image2149.png"/><Relationship Id="rId20" Type="http://schemas.openxmlformats.org/officeDocument/2006/relationships/image" Target="../media/image1987.png"/><Relationship Id="rId41" Type="http://schemas.openxmlformats.org/officeDocument/2006/relationships/customXml" Target="../ink/ink2002.xml"/><Relationship Id="rId62" Type="http://schemas.openxmlformats.org/officeDocument/2006/relationships/image" Target="../media/image2008.png"/><Relationship Id="rId83" Type="http://schemas.openxmlformats.org/officeDocument/2006/relationships/customXml" Target="../ink/ink2023.xml"/><Relationship Id="rId179" Type="http://schemas.openxmlformats.org/officeDocument/2006/relationships/customXml" Target="../ink/ink2071.xml"/><Relationship Id="rId365" Type="http://schemas.openxmlformats.org/officeDocument/2006/relationships/customXml" Target="../ink/ink2164.xml"/><Relationship Id="rId386" Type="http://schemas.openxmlformats.org/officeDocument/2006/relationships/image" Target="../media/image2170.png"/><Relationship Id="rId190" Type="http://schemas.openxmlformats.org/officeDocument/2006/relationships/image" Target="../media/image2072.png"/><Relationship Id="rId204" Type="http://schemas.openxmlformats.org/officeDocument/2006/relationships/image" Target="../media/image2079.png"/><Relationship Id="rId225" Type="http://schemas.openxmlformats.org/officeDocument/2006/relationships/customXml" Target="../ink/ink2094.xml"/><Relationship Id="rId246" Type="http://schemas.openxmlformats.org/officeDocument/2006/relationships/image" Target="../media/image2100.png"/><Relationship Id="rId267" Type="http://schemas.openxmlformats.org/officeDocument/2006/relationships/customXml" Target="../ink/ink2115.xml"/><Relationship Id="rId288" Type="http://schemas.openxmlformats.org/officeDocument/2006/relationships/image" Target="../media/image2121.png"/><Relationship Id="rId411" Type="http://schemas.openxmlformats.org/officeDocument/2006/relationships/customXml" Target="../ink/ink2187.xml"/><Relationship Id="rId432" Type="http://schemas.openxmlformats.org/officeDocument/2006/relationships/image" Target="../media/image2193.png"/><Relationship Id="rId453" Type="http://schemas.openxmlformats.org/officeDocument/2006/relationships/customXml" Target="../ink/ink2208.xml"/><Relationship Id="rId474" Type="http://schemas.openxmlformats.org/officeDocument/2006/relationships/image" Target="../media/image2214.png"/><Relationship Id="rId106" Type="http://schemas.openxmlformats.org/officeDocument/2006/relationships/image" Target="../media/image2030.png"/><Relationship Id="rId127" Type="http://schemas.openxmlformats.org/officeDocument/2006/relationships/customXml" Target="../ink/ink2045.xml"/><Relationship Id="rId313" Type="http://schemas.openxmlformats.org/officeDocument/2006/relationships/customXml" Target="../ink/ink2138.xml"/><Relationship Id="rId10" Type="http://schemas.openxmlformats.org/officeDocument/2006/relationships/image" Target="../media/image1982.png"/><Relationship Id="rId31" Type="http://schemas.openxmlformats.org/officeDocument/2006/relationships/customXml" Target="../ink/ink1997.xml"/><Relationship Id="rId52" Type="http://schemas.openxmlformats.org/officeDocument/2006/relationships/image" Target="../media/image2003.png"/><Relationship Id="rId73" Type="http://schemas.openxmlformats.org/officeDocument/2006/relationships/customXml" Target="../ink/ink2018.xml"/><Relationship Id="rId94" Type="http://schemas.openxmlformats.org/officeDocument/2006/relationships/image" Target="../media/image2024.png"/><Relationship Id="rId148" Type="http://schemas.openxmlformats.org/officeDocument/2006/relationships/image" Target="../media/image2051.png"/><Relationship Id="rId169" Type="http://schemas.openxmlformats.org/officeDocument/2006/relationships/customXml" Target="../ink/ink2066.xml"/><Relationship Id="rId334" Type="http://schemas.openxmlformats.org/officeDocument/2006/relationships/image" Target="../media/image2144.png"/><Relationship Id="rId355" Type="http://schemas.openxmlformats.org/officeDocument/2006/relationships/customXml" Target="../ink/ink2159.xml"/><Relationship Id="rId376" Type="http://schemas.openxmlformats.org/officeDocument/2006/relationships/image" Target="../media/image2165.png"/><Relationship Id="rId397" Type="http://schemas.openxmlformats.org/officeDocument/2006/relationships/customXml" Target="../ink/ink2180.xml"/><Relationship Id="rId4" Type="http://schemas.openxmlformats.org/officeDocument/2006/relationships/image" Target="../media/image1979.png"/><Relationship Id="rId180" Type="http://schemas.openxmlformats.org/officeDocument/2006/relationships/image" Target="../media/image2067.png"/><Relationship Id="rId215" Type="http://schemas.openxmlformats.org/officeDocument/2006/relationships/customXml" Target="../ink/ink2089.xml"/><Relationship Id="rId236" Type="http://schemas.openxmlformats.org/officeDocument/2006/relationships/image" Target="../media/image2095.png"/><Relationship Id="rId257" Type="http://schemas.openxmlformats.org/officeDocument/2006/relationships/customXml" Target="../ink/ink2110.xml"/><Relationship Id="rId278" Type="http://schemas.openxmlformats.org/officeDocument/2006/relationships/image" Target="../media/image2116.png"/><Relationship Id="rId401" Type="http://schemas.openxmlformats.org/officeDocument/2006/relationships/customXml" Target="../ink/ink2182.xml"/><Relationship Id="rId422" Type="http://schemas.openxmlformats.org/officeDocument/2006/relationships/image" Target="../media/image2188.png"/><Relationship Id="rId443" Type="http://schemas.openxmlformats.org/officeDocument/2006/relationships/customXml" Target="../ink/ink2203.xml"/><Relationship Id="rId464" Type="http://schemas.openxmlformats.org/officeDocument/2006/relationships/image" Target="../media/image2209.png"/><Relationship Id="rId303" Type="http://schemas.openxmlformats.org/officeDocument/2006/relationships/customXml" Target="../ink/ink2133.xml"/><Relationship Id="rId42" Type="http://schemas.openxmlformats.org/officeDocument/2006/relationships/image" Target="../media/image1998.png"/><Relationship Id="rId84" Type="http://schemas.openxmlformats.org/officeDocument/2006/relationships/image" Target="../media/image2019.png"/><Relationship Id="rId138" Type="http://schemas.openxmlformats.org/officeDocument/2006/relationships/image" Target="../media/image2046.png"/><Relationship Id="rId345" Type="http://schemas.openxmlformats.org/officeDocument/2006/relationships/customXml" Target="../ink/ink2154.xml"/><Relationship Id="rId387" Type="http://schemas.openxmlformats.org/officeDocument/2006/relationships/customXml" Target="../ink/ink2175.xml"/><Relationship Id="rId191" Type="http://schemas.openxmlformats.org/officeDocument/2006/relationships/customXml" Target="../ink/ink2077.xml"/><Relationship Id="rId205" Type="http://schemas.openxmlformats.org/officeDocument/2006/relationships/customXml" Target="../ink/ink2084.xml"/><Relationship Id="rId247" Type="http://schemas.openxmlformats.org/officeDocument/2006/relationships/customXml" Target="../ink/ink2105.xml"/><Relationship Id="rId412" Type="http://schemas.openxmlformats.org/officeDocument/2006/relationships/image" Target="../media/image2183.png"/><Relationship Id="rId107" Type="http://schemas.openxmlformats.org/officeDocument/2006/relationships/customXml" Target="../ink/ink2035.xml"/><Relationship Id="rId289" Type="http://schemas.openxmlformats.org/officeDocument/2006/relationships/customXml" Target="../ink/ink2126.xml"/><Relationship Id="rId454" Type="http://schemas.openxmlformats.org/officeDocument/2006/relationships/image" Target="../media/image2204.png"/><Relationship Id="rId11" Type="http://schemas.openxmlformats.org/officeDocument/2006/relationships/customXml" Target="../ink/ink1987.xml"/><Relationship Id="rId53" Type="http://schemas.openxmlformats.org/officeDocument/2006/relationships/customXml" Target="../ink/ink2008.xml"/><Relationship Id="rId149" Type="http://schemas.openxmlformats.org/officeDocument/2006/relationships/customXml" Target="../ink/ink2056.xml"/><Relationship Id="rId314" Type="http://schemas.openxmlformats.org/officeDocument/2006/relationships/image" Target="../media/image2134.png"/><Relationship Id="rId356" Type="http://schemas.openxmlformats.org/officeDocument/2006/relationships/image" Target="../media/image2155.png"/><Relationship Id="rId398" Type="http://schemas.openxmlformats.org/officeDocument/2006/relationships/image" Target="../media/image2176.png"/><Relationship Id="rId95" Type="http://schemas.openxmlformats.org/officeDocument/2006/relationships/customXml" Target="../ink/ink2029.xml"/><Relationship Id="rId160" Type="http://schemas.openxmlformats.org/officeDocument/2006/relationships/image" Target="../media/image2057.png"/><Relationship Id="rId216" Type="http://schemas.openxmlformats.org/officeDocument/2006/relationships/image" Target="../media/image2085.png"/><Relationship Id="rId423" Type="http://schemas.openxmlformats.org/officeDocument/2006/relationships/customXml" Target="../ink/ink2193.xml"/><Relationship Id="rId258" Type="http://schemas.openxmlformats.org/officeDocument/2006/relationships/image" Target="../media/image2106.png"/><Relationship Id="rId465" Type="http://schemas.openxmlformats.org/officeDocument/2006/relationships/customXml" Target="../ink/ink2214.xml"/><Relationship Id="rId22" Type="http://schemas.openxmlformats.org/officeDocument/2006/relationships/image" Target="../media/image1988.png"/><Relationship Id="rId64" Type="http://schemas.openxmlformats.org/officeDocument/2006/relationships/image" Target="../media/image2009.png"/><Relationship Id="rId118" Type="http://schemas.openxmlformats.org/officeDocument/2006/relationships/image" Target="../media/image2036.png"/><Relationship Id="rId325" Type="http://schemas.openxmlformats.org/officeDocument/2006/relationships/customXml" Target="../ink/ink2144.xml"/><Relationship Id="rId367" Type="http://schemas.openxmlformats.org/officeDocument/2006/relationships/customXml" Target="../ink/ink2165.xml"/><Relationship Id="rId171" Type="http://schemas.openxmlformats.org/officeDocument/2006/relationships/customXml" Target="../ink/ink2067.xml"/><Relationship Id="rId227" Type="http://schemas.openxmlformats.org/officeDocument/2006/relationships/customXml" Target="../ink/ink2095.xml"/><Relationship Id="rId269" Type="http://schemas.openxmlformats.org/officeDocument/2006/relationships/customXml" Target="../ink/ink2116.xml"/><Relationship Id="rId434" Type="http://schemas.openxmlformats.org/officeDocument/2006/relationships/image" Target="../media/image2194.png"/><Relationship Id="rId476" Type="http://schemas.openxmlformats.org/officeDocument/2006/relationships/image" Target="../media/image2215.png"/><Relationship Id="rId33" Type="http://schemas.openxmlformats.org/officeDocument/2006/relationships/customXml" Target="../ink/ink1998.xml"/><Relationship Id="rId129" Type="http://schemas.openxmlformats.org/officeDocument/2006/relationships/customXml" Target="../ink/ink2046.xml"/><Relationship Id="rId280" Type="http://schemas.openxmlformats.org/officeDocument/2006/relationships/image" Target="../media/image2117.png"/><Relationship Id="rId336" Type="http://schemas.openxmlformats.org/officeDocument/2006/relationships/image" Target="../media/image2145.png"/><Relationship Id="rId75" Type="http://schemas.openxmlformats.org/officeDocument/2006/relationships/customXml" Target="../ink/ink2019.xml"/><Relationship Id="rId140" Type="http://schemas.openxmlformats.org/officeDocument/2006/relationships/image" Target="../media/image2047.png"/><Relationship Id="rId182" Type="http://schemas.openxmlformats.org/officeDocument/2006/relationships/image" Target="../media/image2068.png"/><Relationship Id="rId378" Type="http://schemas.openxmlformats.org/officeDocument/2006/relationships/image" Target="../media/image2166.png"/><Relationship Id="rId403" Type="http://schemas.openxmlformats.org/officeDocument/2006/relationships/customXml" Target="../ink/ink2183.xml"/><Relationship Id="rId6" Type="http://schemas.openxmlformats.org/officeDocument/2006/relationships/image" Target="../media/image1980.png"/><Relationship Id="rId238" Type="http://schemas.openxmlformats.org/officeDocument/2006/relationships/image" Target="../media/image2096.png"/><Relationship Id="rId445" Type="http://schemas.openxmlformats.org/officeDocument/2006/relationships/customXml" Target="../ink/ink2204.xml"/><Relationship Id="rId291" Type="http://schemas.openxmlformats.org/officeDocument/2006/relationships/customXml" Target="../ink/ink2127.xml"/><Relationship Id="rId305" Type="http://schemas.openxmlformats.org/officeDocument/2006/relationships/customXml" Target="../ink/ink2134.xml"/><Relationship Id="rId347" Type="http://schemas.openxmlformats.org/officeDocument/2006/relationships/customXml" Target="../ink/ink2155.xml"/><Relationship Id="rId44" Type="http://schemas.openxmlformats.org/officeDocument/2006/relationships/image" Target="../media/image1999.png"/><Relationship Id="rId86" Type="http://schemas.openxmlformats.org/officeDocument/2006/relationships/image" Target="../media/image2020.png"/><Relationship Id="rId151" Type="http://schemas.openxmlformats.org/officeDocument/2006/relationships/customXml" Target="../ink/ink2057.xml"/><Relationship Id="rId389" Type="http://schemas.openxmlformats.org/officeDocument/2006/relationships/customXml" Target="../ink/ink2176.xml"/><Relationship Id="rId193" Type="http://schemas.openxmlformats.org/officeDocument/2006/relationships/customXml" Target="../ink/ink2078.xml"/><Relationship Id="rId207" Type="http://schemas.openxmlformats.org/officeDocument/2006/relationships/customXml" Target="../ink/ink2085.xml"/><Relationship Id="rId249" Type="http://schemas.openxmlformats.org/officeDocument/2006/relationships/customXml" Target="../ink/ink2106.xml"/><Relationship Id="rId414" Type="http://schemas.openxmlformats.org/officeDocument/2006/relationships/image" Target="../media/image2184.png"/><Relationship Id="rId456" Type="http://schemas.openxmlformats.org/officeDocument/2006/relationships/image" Target="../media/image2205.png"/><Relationship Id="rId13" Type="http://schemas.openxmlformats.org/officeDocument/2006/relationships/customXml" Target="../ink/ink1988.xml"/><Relationship Id="rId109" Type="http://schemas.openxmlformats.org/officeDocument/2006/relationships/customXml" Target="../ink/ink2036.xml"/><Relationship Id="rId260" Type="http://schemas.openxmlformats.org/officeDocument/2006/relationships/image" Target="../media/image2107.png"/><Relationship Id="rId316" Type="http://schemas.openxmlformats.org/officeDocument/2006/relationships/image" Target="../media/image2135.png"/><Relationship Id="rId55" Type="http://schemas.openxmlformats.org/officeDocument/2006/relationships/customXml" Target="../ink/ink2009.xml"/><Relationship Id="rId97" Type="http://schemas.openxmlformats.org/officeDocument/2006/relationships/customXml" Target="../ink/ink2030.xml"/><Relationship Id="rId120" Type="http://schemas.openxmlformats.org/officeDocument/2006/relationships/image" Target="../media/image2037.png"/><Relationship Id="rId358" Type="http://schemas.openxmlformats.org/officeDocument/2006/relationships/image" Target="../media/image2156.png"/><Relationship Id="rId162" Type="http://schemas.openxmlformats.org/officeDocument/2006/relationships/image" Target="../media/image2058.png"/><Relationship Id="rId218" Type="http://schemas.openxmlformats.org/officeDocument/2006/relationships/image" Target="../media/image2086.png"/><Relationship Id="rId425" Type="http://schemas.openxmlformats.org/officeDocument/2006/relationships/customXml" Target="../ink/ink2194.xml"/><Relationship Id="rId467" Type="http://schemas.openxmlformats.org/officeDocument/2006/relationships/customXml" Target="../ink/ink2215.xml"/><Relationship Id="rId271" Type="http://schemas.openxmlformats.org/officeDocument/2006/relationships/customXml" Target="../ink/ink2117.xml"/><Relationship Id="rId24" Type="http://schemas.openxmlformats.org/officeDocument/2006/relationships/image" Target="../media/image1989.png"/><Relationship Id="rId66" Type="http://schemas.openxmlformats.org/officeDocument/2006/relationships/image" Target="../media/image2010.png"/><Relationship Id="rId131" Type="http://schemas.openxmlformats.org/officeDocument/2006/relationships/customXml" Target="../ink/ink2047.xml"/><Relationship Id="rId327" Type="http://schemas.openxmlformats.org/officeDocument/2006/relationships/customXml" Target="../ink/ink2145.xml"/><Relationship Id="rId369" Type="http://schemas.openxmlformats.org/officeDocument/2006/relationships/customXml" Target="../ink/ink2166.xml"/><Relationship Id="rId173" Type="http://schemas.openxmlformats.org/officeDocument/2006/relationships/customXml" Target="../ink/ink2068.xml"/><Relationship Id="rId229" Type="http://schemas.openxmlformats.org/officeDocument/2006/relationships/customXml" Target="../ink/ink2096.xml"/><Relationship Id="rId380" Type="http://schemas.openxmlformats.org/officeDocument/2006/relationships/image" Target="../media/image2167.png"/><Relationship Id="rId436" Type="http://schemas.openxmlformats.org/officeDocument/2006/relationships/image" Target="../media/image2195.png"/><Relationship Id="rId240" Type="http://schemas.openxmlformats.org/officeDocument/2006/relationships/image" Target="../media/image2097.png"/><Relationship Id="rId478" Type="http://schemas.openxmlformats.org/officeDocument/2006/relationships/image" Target="../media/image2216.png"/><Relationship Id="rId35" Type="http://schemas.openxmlformats.org/officeDocument/2006/relationships/customXml" Target="../ink/ink1999.xml"/><Relationship Id="rId77" Type="http://schemas.openxmlformats.org/officeDocument/2006/relationships/customXml" Target="../ink/ink2020.xml"/><Relationship Id="rId100" Type="http://schemas.openxmlformats.org/officeDocument/2006/relationships/image" Target="../media/image2027.png"/><Relationship Id="rId282" Type="http://schemas.openxmlformats.org/officeDocument/2006/relationships/image" Target="../media/image2118.png"/><Relationship Id="rId338" Type="http://schemas.openxmlformats.org/officeDocument/2006/relationships/image" Target="../media/image2146.png"/><Relationship Id="rId8" Type="http://schemas.openxmlformats.org/officeDocument/2006/relationships/image" Target="../media/image1981.png"/><Relationship Id="rId142" Type="http://schemas.openxmlformats.org/officeDocument/2006/relationships/image" Target="../media/image2048.png"/><Relationship Id="rId184" Type="http://schemas.openxmlformats.org/officeDocument/2006/relationships/image" Target="../media/image2069.png"/><Relationship Id="rId391" Type="http://schemas.openxmlformats.org/officeDocument/2006/relationships/customXml" Target="../ink/ink2177.xml"/><Relationship Id="rId405" Type="http://schemas.openxmlformats.org/officeDocument/2006/relationships/customXml" Target="../ink/ink2184.xml"/><Relationship Id="rId447" Type="http://schemas.openxmlformats.org/officeDocument/2006/relationships/customXml" Target="../ink/ink2205.xml"/><Relationship Id="rId251" Type="http://schemas.openxmlformats.org/officeDocument/2006/relationships/customXml" Target="../ink/ink2107.xml"/><Relationship Id="rId46" Type="http://schemas.openxmlformats.org/officeDocument/2006/relationships/image" Target="../media/image2000.png"/><Relationship Id="rId293" Type="http://schemas.openxmlformats.org/officeDocument/2006/relationships/customXml" Target="../ink/ink2128.xml"/><Relationship Id="rId307" Type="http://schemas.openxmlformats.org/officeDocument/2006/relationships/customXml" Target="../ink/ink2135.xml"/><Relationship Id="rId349" Type="http://schemas.openxmlformats.org/officeDocument/2006/relationships/customXml" Target="../ink/ink2156.xml"/><Relationship Id="rId88" Type="http://schemas.openxmlformats.org/officeDocument/2006/relationships/image" Target="../media/image2021.png"/><Relationship Id="rId111" Type="http://schemas.openxmlformats.org/officeDocument/2006/relationships/customXml" Target="../ink/ink2037.xml"/><Relationship Id="rId153" Type="http://schemas.openxmlformats.org/officeDocument/2006/relationships/customXml" Target="../ink/ink2058.xml"/><Relationship Id="rId195" Type="http://schemas.openxmlformats.org/officeDocument/2006/relationships/customXml" Target="../ink/ink2079.xml"/><Relationship Id="rId209" Type="http://schemas.openxmlformats.org/officeDocument/2006/relationships/customXml" Target="../ink/ink2086.xml"/><Relationship Id="rId360" Type="http://schemas.openxmlformats.org/officeDocument/2006/relationships/image" Target="../media/image2157.png"/><Relationship Id="rId416" Type="http://schemas.openxmlformats.org/officeDocument/2006/relationships/image" Target="../media/image2185.png"/><Relationship Id="rId220" Type="http://schemas.openxmlformats.org/officeDocument/2006/relationships/image" Target="../media/image2087.png"/><Relationship Id="rId458" Type="http://schemas.openxmlformats.org/officeDocument/2006/relationships/image" Target="../media/image2206.png"/><Relationship Id="rId15" Type="http://schemas.openxmlformats.org/officeDocument/2006/relationships/customXml" Target="../ink/ink1989.xml"/><Relationship Id="rId57" Type="http://schemas.openxmlformats.org/officeDocument/2006/relationships/customXml" Target="../ink/ink2010.xml"/><Relationship Id="rId262" Type="http://schemas.openxmlformats.org/officeDocument/2006/relationships/image" Target="../media/image2108.png"/><Relationship Id="rId318" Type="http://schemas.openxmlformats.org/officeDocument/2006/relationships/image" Target="../media/image2136.png"/><Relationship Id="rId99" Type="http://schemas.openxmlformats.org/officeDocument/2006/relationships/customXml" Target="../ink/ink2031.xml"/><Relationship Id="rId122" Type="http://schemas.openxmlformats.org/officeDocument/2006/relationships/image" Target="../media/image2038.png"/><Relationship Id="rId164" Type="http://schemas.openxmlformats.org/officeDocument/2006/relationships/image" Target="../media/image2059.png"/><Relationship Id="rId371" Type="http://schemas.openxmlformats.org/officeDocument/2006/relationships/customXml" Target="../ink/ink2167.xml"/><Relationship Id="rId427" Type="http://schemas.openxmlformats.org/officeDocument/2006/relationships/customXml" Target="../ink/ink2195.xml"/><Relationship Id="rId469" Type="http://schemas.openxmlformats.org/officeDocument/2006/relationships/customXml" Target="../ink/ink2216.xml"/><Relationship Id="rId26" Type="http://schemas.openxmlformats.org/officeDocument/2006/relationships/image" Target="../media/image1990.png"/><Relationship Id="rId231" Type="http://schemas.openxmlformats.org/officeDocument/2006/relationships/customXml" Target="../ink/ink2097.xml"/><Relationship Id="rId273" Type="http://schemas.openxmlformats.org/officeDocument/2006/relationships/customXml" Target="../ink/ink2118.xml"/><Relationship Id="rId329" Type="http://schemas.openxmlformats.org/officeDocument/2006/relationships/customXml" Target="../ink/ink2146.xml"/><Relationship Id="rId68" Type="http://schemas.openxmlformats.org/officeDocument/2006/relationships/image" Target="../media/image2011.png"/><Relationship Id="rId133" Type="http://schemas.openxmlformats.org/officeDocument/2006/relationships/customXml" Target="../ink/ink2048.xml"/><Relationship Id="rId175" Type="http://schemas.openxmlformats.org/officeDocument/2006/relationships/customXml" Target="../ink/ink2069.xml"/><Relationship Id="rId340" Type="http://schemas.openxmlformats.org/officeDocument/2006/relationships/image" Target="../media/image2147.png"/><Relationship Id="rId200" Type="http://schemas.openxmlformats.org/officeDocument/2006/relationships/image" Target="../media/image2077.png"/><Relationship Id="rId382" Type="http://schemas.openxmlformats.org/officeDocument/2006/relationships/image" Target="../media/image2168.png"/><Relationship Id="rId438" Type="http://schemas.openxmlformats.org/officeDocument/2006/relationships/image" Target="../media/image2196.png"/><Relationship Id="rId242" Type="http://schemas.openxmlformats.org/officeDocument/2006/relationships/image" Target="../media/image2098.png"/><Relationship Id="rId284" Type="http://schemas.openxmlformats.org/officeDocument/2006/relationships/image" Target="../media/image2119.png"/><Relationship Id="rId37" Type="http://schemas.openxmlformats.org/officeDocument/2006/relationships/customXml" Target="../ink/ink2000.xml"/><Relationship Id="rId79" Type="http://schemas.openxmlformats.org/officeDocument/2006/relationships/customXml" Target="../ink/ink2021.xml"/><Relationship Id="rId102" Type="http://schemas.openxmlformats.org/officeDocument/2006/relationships/image" Target="../media/image2028.png"/><Relationship Id="rId144" Type="http://schemas.openxmlformats.org/officeDocument/2006/relationships/image" Target="../media/image2049.png"/><Relationship Id="rId90" Type="http://schemas.openxmlformats.org/officeDocument/2006/relationships/image" Target="../media/image2022.png"/><Relationship Id="rId186" Type="http://schemas.openxmlformats.org/officeDocument/2006/relationships/image" Target="../media/image2070.png"/><Relationship Id="rId351" Type="http://schemas.openxmlformats.org/officeDocument/2006/relationships/customXml" Target="../ink/ink2157.xml"/><Relationship Id="rId393" Type="http://schemas.openxmlformats.org/officeDocument/2006/relationships/customXml" Target="../ink/ink2178.xml"/><Relationship Id="rId407" Type="http://schemas.openxmlformats.org/officeDocument/2006/relationships/customXml" Target="../ink/ink2185.xml"/><Relationship Id="rId449" Type="http://schemas.openxmlformats.org/officeDocument/2006/relationships/customXml" Target="../ink/ink2206.xml"/><Relationship Id="rId211" Type="http://schemas.openxmlformats.org/officeDocument/2006/relationships/customXml" Target="../ink/ink2087.xml"/><Relationship Id="rId253" Type="http://schemas.openxmlformats.org/officeDocument/2006/relationships/customXml" Target="../ink/ink2108.xml"/><Relationship Id="rId295" Type="http://schemas.openxmlformats.org/officeDocument/2006/relationships/customXml" Target="../ink/ink2129.xml"/><Relationship Id="rId309" Type="http://schemas.openxmlformats.org/officeDocument/2006/relationships/customXml" Target="../ink/ink2136.xml"/><Relationship Id="rId460" Type="http://schemas.openxmlformats.org/officeDocument/2006/relationships/image" Target="../media/image2207.png"/><Relationship Id="rId48" Type="http://schemas.openxmlformats.org/officeDocument/2006/relationships/image" Target="../media/image2001.png"/><Relationship Id="rId113" Type="http://schemas.openxmlformats.org/officeDocument/2006/relationships/customXml" Target="../ink/ink2038.xml"/><Relationship Id="rId320" Type="http://schemas.openxmlformats.org/officeDocument/2006/relationships/image" Target="../media/image2137.png"/><Relationship Id="rId155" Type="http://schemas.openxmlformats.org/officeDocument/2006/relationships/customXml" Target="../ink/ink2059.xml"/><Relationship Id="rId197" Type="http://schemas.openxmlformats.org/officeDocument/2006/relationships/customXml" Target="../ink/ink2080.xml"/><Relationship Id="rId362" Type="http://schemas.openxmlformats.org/officeDocument/2006/relationships/image" Target="../media/image2158.png"/><Relationship Id="rId418" Type="http://schemas.openxmlformats.org/officeDocument/2006/relationships/image" Target="../media/image2186.png"/><Relationship Id="rId222" Type="http://schemas.openxmlformats.org/officeDocument/2006/relationships/image" Target="../media/image2088.png"/><Relationship Id="rId264" Type="http://schemas.openxmlformats.org/officeDocument/2006/relationships/image" Target="../media/image2109.png"/><Relationship Id="rId471" Type="http://schemas.openxmlformats.org/officeDocument/2006/relationships/customXml" Target="../ink/ink2217.xml"/><Relationship Id="rId17" Type="http://schemas.openxmlformats.org/officeDocument/2006/relationships/customXml" Target="../ink/ink1990.xml"/><Relationship Id="rId59" Type="http://schemas.openxmlformats.org/officeDocument/2006/relationships/customXml" Target="../ink/ink2011.xml"/><Relationship Id="rId124" Type="http://schemas.openxmlformats.org/officeDocument/2006/relationships/image" Target="../media/image2039.png"/><Relationship Id="rId70" Type="http://schemas.openxmlformats.org/officeDocument/2006/relationships/image" Target="../media/image2012.png"/><Relationship Id="rId166" Type="http://schemas.openxmlformats.org/officeDocument/2006/relationships/image" Target="../media/image2060.png"/><Relationship Id="rId331" Type="http://schemas.openxmlformats.org/officeDocument/2006/relationships/customXml" Target="../ink/ink2147.xml"/><Relationship Id="rId373" Type="http://schemas.openxmlformats.org/officeDocument/2006/relationships/customXml" Target="../ink/ink2168.xml"/><Relationship Id="rId429" Type="http://schemas.openxmlformats.org/officeDocument/2006/relationships/customXml" Target="../ink/ink2196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098.xml"/><Relationship Id="rId440" Type="http://schemas.openxmlformats.org/officeDocument/2006/relationships/image" Target="../media/image2197.png"/><Relationship Id="rId28" Type="http://schemas.openxmlformats.org/officeDocument/2006/relationships/image" Target="../media/image1991.png"/><Relationship Id="rId275" Type="http://schemas.openxmlformats.org/officeDocument/2006/relationships/customXml" Target="../ink/ink2119.xml"/><Relationship Id="rId300" Type="http://schemas.openxmlformats.org/officeDocument/2006/relationships/image" Target="../media/image2127.png"/><Relationship Id="rId81" Type="http://schemas.openxmlformats.org/officeDocument/2006/relationships/customXml" Target="../ink/ink2022.xml"/><Relationship Id="rId135" Type="http://schemas.openxmlformats.org/officeDocument/2006/relationships/customXml" Target="../ink/ink2049.xml"/><Relationship Id="rId177" Type="http://schemas.openxmlformats.org/officeDocument/2006/relationships/customXml" Target="../ink/ink2070.xml"/><Relationship Id="rId342" Type="http://schemas.openxmlformats.org/officeDocument/2006/relationships/image" Target="../media/image2148.png"/><Relationship Id="rId384" Type="http://schemas.openxmlformats.org/officeDocument/2006/relationships/image" Target="../media/image2169.png"/><Relationship Id="rId202" Type="http://schemas.openxmlformats.org/officeDocument/2006/relationships/image" Target="../media/image2078.png"/><Relationship Id="rId244" Type="http://schemas.openxmlformats.org/officeDocument/2006/relationships/image" Target="../media/image2099.png"/><Relationship Id="rId39" Type="http://schemas.openxmlformats.org/officeDocument/2006/relationships/customXml" Target="../ink/ink2001.xml"/><Relationship Id="rId286" Type="http://schemas.openxmlformats.org/officeDocument/2006/relationships/image" Target="../media/image2120.png"/><Relationship Id="rId451" Type="http://schemas.openxmlformats.org/officeDocument/2006/relationships/customXml" Target="../ink/ink2207.xml"/><Relationship Id="rId50" Type="http://schemas.openxmlformats.org/officeDocument/2006/relationships/image" Target="../media/image2002.png"/><Relationship Id="rId104" Type="http://schemas.openxmlformats.org/officeDocument/2006/relationships/image" Target="../media/image2029.png"/><Relationship Id="rId146" Type="http://schemas.openxmlformats.org/officeDocument/2006/relationships/image" Target="../media/image2050.png"/><Relationship Id="rId188" Type="http://schemas.openxmlformats.org/officeDocument/2006/relationships/image" Target="../media/image2071.png"/><Relationship Id="rId311" Type="http://schemas.openxmlformats.org/officeDocument/2006/relationships/customXml" Target="../ink/ink2137.xml"/><Relationship Id="rId353" Type="http://schemas.openxmlformats.org/officeDocument/2006/relationships/customXml" Target="../ink/ink2158.xml"/><Relationship Id="rId395" Type="http://schemas.openxmlformats.org/officeDocument/2006/relationships/customXml" Target="../ink/ink2179.xml"/><Relationship Id="rId409" Type="http://schemas.openxmlformats.org/officeDocument/2006/relationships/customXml" Target="../ink/ink2186.xml"/><Relationship Id="rId92" Type="http://schemas.openxmlformats.org/officeDocument/2006/relationships/image" Target="../media/image2023.png"/><Relationship Id="rId213" Type="http://schemas.openxmlformats.org/officeDocument/2006/relationships/customXml" Target="../ink/ink2088.xml"/><Relationship Id="rId420" Type="http://schemas.openxmlformats.org/officeDocument/2006/relationships/image" Target="../media/image2187.png"/><Relationship Id="rId255" Type="http://schemas.openxmlformats.org/officeDocument/2006/relationships/customXml" Target="../ink/ink2109.xml"/><Relationship Id="rId297" Type="http://schemas.openxmlformats.org/officeDocument/2006/relationships/customXml" Target="../ink/ink2130.xml"/><Relationship Id="rId462" Type="http://schemas.openxmlformats.org/officeDocument/2006/relationships/image" Target="../media/image2208.png"/><Relationship Id="rId115" Type="http://schemas.openxmlformats.org/officeDocument/2006/relationships/customXml" Target="../ink/ink2039.xml"/><Relationship Id="rId157" Type="http://schemas.openxmlformats.org/officeDocument/2006/relationships/customXml" Target="../ink/ink2060.xml"/><Relationship Id="rId322" Type="http://schemas.openxmlformats.org/officeDocument/2006/relationships/image" Target="../media/image2138.png"/><Relationship Id="rId364" Type="http://schemas.openxmlformats.org/officeDocument/2006/relationships/image" Target="../media/image2159.png"/><Relationship Id="rId61" Type="http://schemas.openxmlformats.org/officeDocument/2006/relationships/customXml" Target="../ink/ink2012.xml"/><Relationship Id="rId199" Type="http://schemas.openxmlformats.org/officeDocument/2006/relationships/customXml" Target="../ink/ink2081.xml"/><Relationship Id="rId19" Type="http://schemas.openxmlformats.org/officeDocument/2006/relationships/customXml" Target="../ink/ink1991.xml"/><Relationship Id="rId224" Type="http://schemas.openxmlformats.org/officeDocument/2006/relationships/image" Target="../media/image2089.png"/><Relationship Id="rId266" Type="http://schemas.openxmlformats.org/officeDocument/2006/relationships/image" Target="../media/image2110.png"/><Relationship Id="rId431" Type="http://schemas.openxmlformats.org/officeDocument/2006/relationships/customXml" Target="../ink/ink2197.xml"/><Relationship Id="rId473" Type="http://schemas.openxmlformats.org/officeDocument/2006/relationships/customXml" Target="../ink/ink2218.xml"/><Relationship Id="rId30" Type="http://schemas.openxmlformats.org/officeDocument/2006/relationships/image" Target="../media/image1992.png"/><Relationship Id="rId126" Type="http://schemas.openxmlformats.org/officeDocument/2006/relationships/image" Target="../media/image2040.png"/><Relationship Id="rId168" Type="http://schemas.openxmlformats.org/officeDocument/2006/relationships/image" Target="../media/image2061.png"/><Relationship Id="rId333" Type="http://schemas.openxmlformats.org/officeDocument/2006/relationships/customXml" Target="../ink/ink21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14:cNvPr>
              <p14:cNvContentPartPr/>
              <p14:nvPr/>
            </p14:nvContentPartPr>
            <p14:xfrm>
              <a:off x="8387084" y="6896062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8444" y="68870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14:cNvPr>
              <p14:cNvContentPartPr/>
              <p14:nvPr/>
            </p14:nvContentPartPr>
            <p14:xfrm>
              <a:off x="4061847" y="3791127"/>
              <a:ext cx="39240" cy="19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2847" y="3782487"/>
                <a:ext cx="56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14:cNvPr>
              <p14:cNvContentPartPr/>
              <p14:nvPr/>
            </p14:nvContentPartPr>
            <p14:xfrm>
              <a:off x="329007" y="2545887"/>
              <a:ext cx="392400" cy="142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367" y="2537247"/>
                <a:ext cx="41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14:cNvPr>
              <p14:cNvContentPartPr/>
              <p14:nvPr/>
            </p14:nvContentPartPr>
            <p14:xfrm>
              <a:off x="414327" y="2964567"/>
              <a:ext cx="474480" cy="106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687" y="2955927"/>
                <a:ext cx="49212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F971AAB-7133-4EBE-74BC-FB5800929A96}"/>
              </a:ext>
            </a:extLst>
          </p:cNvPr>
          <p:cNvGrpSpPr/>
          <p:nvPr/>
        </p:nvGrpSpPr>
        <p:grpSpPr>
          <a:xfrm>
            <a:off x="2524846" y="2521701"/>
            <a:ext cx="386280" cy="449280"/>
            <a:chOff x="2610687" y="2519247"/>
            <a:chExt cx="38628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14:cNvPr>
                <p14:cNvContentPartPr/>
                <p14:nvPr/>
              </p14:nvContentPartPr>
              <p14:xfrm>
                <a:off x="2610687" y="2519247"/>
                <a:ext cx="386280" cy="367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01687" y="2510607"/>
                  <a:ext cx="403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14:cNvPr>
                <p14:cNvContentPartPr/>
                <p14:nvPr/>
              </p14:nvContentPartPr>
              <p14:xfrm>
                <a:off x="2636607" y="2575047"/>
                <a:ext cx="290880" cy="393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27607" y="2566047"/>
                  <a:ext cx="308520" cy="41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14:cNvPr>
              <p14:cNvContentPartPr/>
              <p14:nvPr/>
            </p14:nvContentPartPr>
            <p14:xfrm>
              <a:off x="2460927" y="1647327"/>
              <a:ext cx="752040" cy="2174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52287" y="1638327"/>
                <a:ext cx="769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14:cNvPr>
              <p14:cNvContentPartPr/>
              <p14:nvPr/>
            </p14:nvContentPartPr>
            <p14:xfrm>
              <a:off x="3435807" y="1312527"/>
              <a:ext cx="408600" cy="619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26807" y="1303527"/>
                <a:ext cx="4262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14:cNvPr>
              <p14:cNvContentPartPr/>
              <p14:nvPr/>
            </p14:nvContentPartPr>
            <p14:xfrm>
              <a:off x="2385687" y="1911567"/>
              <a:ext cx="360" cy="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77047" y="190292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4D7E94C-32E6-2CB6-9951-50A74ADFF1EE}"/>
              </a:ext>
            </a:extLst>
          </p:cNvPr>
          <p:cNvGrpSpPr/>
          <p:nvPr/>
        </p:nvGrpSpPr>
        <p:grpSpPr>
          <a:xfrm>
            <a:off x="2436807" y="3705447"/>
            <a:ext cx="265320" cy="316440"/>
            <a:chOff x="2436807" y="3705447"/>
            <a:chExt cx="2653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14:cNvPr>
                <p14:cNvContentPartPr/>
                <p14:nvPr/>
              </p14:nvContentPartPr>
              <p14:xfrm>
                <a:off x="2436807" y="3759807"/>
                <a:ext cx="228960" cy="262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27807" y="3751167"/>
                  <a:ext cx="246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14:cNvPr>
                <p14:cNvContentPartPr/>
                <p14:nvPr/>
              </p14:nvContentPartPr>
              <p14:xfrm>
                <a:off x="2448327" y="3705447"/>
                <a:ext cx="253800" cy="256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39687" y="3696447"/>
                  <a:ext cx="2714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D04BFEA8-5910-0819-CC62-33E25A959D1C}"/>
              </a:ext>
            </a:extLst>
          </p:cNvPr>
          <p:cNvGrpSpPr/>
          <p:nvPr/>
        </p:nvGrpSpPr>
        <p:grpSpPr>
          <a:xfrm>
            <a:off x="1163127" y="3923967"/>
            <a:ext cx="263520" cy="372240"/>
            <a:chOff x="1163127" y="3923967"/>
            <a:chExt cx="2635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14:cNvPr>
                <p14:cNvContentPartPr/>
                <p14:nvPr/>
              </p14:nvContentPartPr>
              <p14:xfrm>
                <a:off x="1171047" y="3923967"/>
                <a:ext cx="255600" cy="372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2047" y="3915327"/>
                  <a:ext cx="2732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14:cNvPr>
                <p14:cNvContentPartPr/>
                <p14:nvPr/>
              </p14:nvContentPartPr>
              <p14:xfrm>
                <a:off x="1163127" y="3974007"/>
                <a:ext cx="219600" cy="268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4487" y="3965367"/>
                  <a:ext cx="23724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646EFCC-2891-65EC-C05A-D8788C0EC246}"/>
              </a:ext>
            </a:extLst>
          </p:cNvPr>
          <p:cNvGrpSpPr/>
          <p:nvPr/>
        </p:nvGrpSpPr>
        <p:grpSpPr>
          <a:xfrm>
            <a:off x="9711571" y="2091012"/>
            <a:ext cx="262080" cy="281520"/>
            <a:chOff x="9711571" y="2091012"/>
            <a:chExt cx="26208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4193CE-757C-E813-C6EC-D147484602FD}"/>
                    </a:ext>
                  </a:extLst>
                </p14:cNvPr>
                <p14:cNvContentPartPr/>
                <p14:nvPr/>
              </p14:nvContentPartPr>
              <p14:xfrm>
                <a:off x="9711571" y="2091012"/>
                <a:ext cx="218520" cy="281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4193CE-757C-E813-C6EC-D147484602F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02931" y="2082372"/>
                  <a:ext cx="236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E997BF2-C66F-212B-DC02-F344DFC90C20}"/>
                    </a:ext>
                  </a:extLst>
                </p14:cNvPr>
                <p14:cNvContentPartPr/>
                <p14:nvPr/>
              </p14:nvContentPartPr>
              <p14:xfrm>
                <a:off x="9741451" y="2155092"/>
                <a:ext cx="232200" cy="151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E997BF2-C66F-212B-DC02-F344DFC90C2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32451" y="2146452"/>
                  <a:ext cx="2498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D0B188C-5B13-0254-BE1A-0226F4F0A5B3}"/>
              </a:ext>
            </a:extLst>
          </p:cNvPr>
          <p:cNvGrpSpPr/>
          <p:nvPr/>
        </p:nvGrpSpPr>
        <p:grpSpPr>
          <a:xfrm>
            <a:off x="1243298" y="2641538"/>
            <a:ext cx="200160" cy="241560"/>
            <a:chOff x="1243298" y="2641538"/>
            <a:chExt cx="20016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DB309BF-3D2D-D6A1-1F16-913A19EC11EF}"/>
                    </a:ext>
                  </a:extLst>
                </p14:cNvPr>
                <p14:cNvContentPartPr/>
                <p14:nvPr/>
              </p14:nvContentPartPr>
              <p14:xfrm>
                <a:off x="1243298" y="2641538"/>
                <a:ext cx="200160" cy="241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DB309BF-3D2D-D6A1-1F16-913A19EC11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34658" y="2632538"/>
                  <a:ext cx="217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B0000BC-C1B6-3ABF-28AD-12C18C0AE545}"/>
                    </a:ext>
                  </a:extLst>
                </p14:cNvPr>
                <p14:cNvContentPartPr/>
                <p14:nvPr/>
              </p14:nvContentPartPr>
              <p14:xfrm>
                <a:off x="1254818" y="2655218"/>
                <a:ext cx="173160" cy="180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B0000BC-C1B6-3ABF-28AD-12C18C0AE5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46178" y="2646578"/>
                  <a:ext cx="1908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A5AAD13-4088-1B89-63C7-F7A100AE8902}"/>
              </a:ext>
            </a:extLst>
          </p:cNvPr>
          <p:cNvGrpSpPr/>
          <p:nvPr/>
        </p:nvGrpSpPr>
        <p:grpSpPr>
          <a:xfrm>
            <a:off x="1856018" y="4527938"/>
            <a:ext cx="183240" cy="208440"/>
            <a:chOff x="1856018" y="4527938"/>
            <a:chExt cx="18324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9236134-75B0-72EC-8DCA-9A41A39384A5}"/>
                    </a:ext>
                  </a:extLst>
                </p14:cNvPr>
                <p14:cNvContentPartPr/>
                <p14:nvPr/>
              </p14:nvContentPartPr>
              <p14:xfrm>
                <a:off x="1937738" y="4527938"/>
                <a:ext cx="53280" cy="147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9236134-75B0-72EC-8DCA-9A41A39384A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29098" y="4519298"/>
                  <a:ext cx="70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EAAD784-2767-EBB2-DA03-65FC8CBA4EA6}"/>
                    </a:ext>
                  </a:extLst>
                </p14:cNvPr>
                <p14:cNvContentPartPr/>
                <p14:nvPr/>
              </p14:nvContentPartPr>
              <p14:xfrm>
                <a:off x="1856018" y="4635218"/>
                <a:ext cx="183240" cy="101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EAAD784-2767-EBB2-DA03-65FC8CBA4E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47378" y="4626578"/>
                  <a:ext cx="2008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8B2BC2B-99FF-4677-C757-0B0C6C9DAE3E}"/>
              </a:ext>
            </a:extLst>
          </p:cNvPr>
          <p:cNvGrpSpPr/>
          <p:nvPr/>
        </p:nvGrpSpPr>
        <p:grpSpPr>
          <a:xfrm>
            <a:off x="2501498" y="858818"/>
            <a:ext cx="168840" cy="287280"/>
            <a:chOff x="2501498" y="858818"/>
            <a:chExt cx="16884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6598BB2-79EC-764A-76CB-FAF728C9D4B8}"/>
                    </a:ext>
                  </a:extLst>
                </p14:cNvPr>
                <p14:cNvContentPartPr/>
                <p14:nvPr/>
              </p14:nvContentPartPr>
              <p14:xfrm>
                <a:off x="2535338" y="858818"/>
                <a:ext cx="135000" cy="271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6598BB2-79EC-764A-76CB-FAF728C9D4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26338" y="849818"/>
                  <a:ext cx="152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43F52EE-C41E-BC8D-D616-51F0624ED71C}"/>
                    </a:ext>
                  </a:extLst>
                </p14:cNvPr>
                <p14:cNvContentPartPr/>
                <p14:nvPr/>
              </p14:nvContentPartPr>
              <p14:xfrm>
                <a:off x="2501498" y="944138"/>
                <a:ext cx="160920" cy="201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43F52EE-C41E-BC8D-D616-51F0624ED7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92858" y="935498"/>
                  <a:ext cx="17856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EA2356F-BE94-AADA-09ED-669C67CC3264}"/>
              </a:ext>
            </a:extLst>
          </p:cNvPr>
          <p:cNvGrpSpPr/>
          <p:nvPr/>
        </p:nvGrpSpPr>
        <p:grpSpPr>
          <a:xfrm>
            <a:off x="647053" y="3268000"/>
            <a:ext cx="187560" cy="227880"/>
            <a:chOff x="647053" y="3268000"/>
            <a:chExt cx="1875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B8E2693-5DF7-F169-00A8-01354C0886BA}"/>
                    </a:ext>
                  </a:extLst>
                </p14:cNvPr>
                <p14:cNvContentPartPr/>
                <p14:nvPr/>
              </p14:nvContentPartPr>
              <p14:xfrm>
                <a:off x="647053" y="3298960"/>
                <a:ext cx="134280" cy="196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B8E2693-5DF7-F169-00A8-01354C0886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8413" y="3290320"/>
                  <a:ext cx="151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797AE74-3CD4-B549-2DA4-FF622C8CF498}"/>
                    </a:ext>
                  </a:extLst>
                </p14:cNvPr>
                <p14:cNvContentPartPr/>
                <p14:nvPr/>
              </p14:nvContentPartPr>
              <p14:xfrm>
                <a:off x="692413" y="3268000"/>
                <a:ext cx="142200" cy="209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797AE74-3CD4-B549-2DA4-FF622C8CF4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3413" y="3259360"/>
                  <a:ext cx="15984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2C9FA06-A6F6-2841-ADBF-36CDF19FB42F}"/>
                  </a:ext>
                </a:extLst>
              </p14:cNvPr>
              <p14:cNvContentPartPr/>
              <p14:nvPr/>
            </p14:nvContentPartPr>
            <p14:xfrm>
              <a:off x="4698622" y="1550127"/>
              <a:ext cx="2271600" cy="31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2C9FA06-A6F6-2841-ADBF-36CDF19FB42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689622" y="1541127"/>
                <a:ext cx="2289240" cy="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81968F-B3D9-4401-464F-1FD12F02D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8" y="78129"/>
            <a:ext cx="4583575" cy="121534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8CD570B-FE2E-5D4E-63D9-DC8FAADD1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8" y="1293471"/>
            <a:ext cx="4658145" cy="8373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81E0353-A429-1371-63FD-E7436786686E}"/>
                  </a:ext>
                </a:extLst>
              </p14:cNvPr>
              <p14:cNvContentPartPr/>
              <p14:nvPr/>
            </p14:nvContentPartPr>
            <p14:xfrm>
              <a:off x="1434862" y="1671742"/>
              <a:ext cx="15840" cy="8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81E0353-A429-1371-63FD-E743678668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5862" y="1663102"/>
                <a:ext cx="3348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A922741-C0C1-4702-1F28-05B31F1BA353}"/>
              </a:ext>
            </a:extLst>
          </p:cNvPr>
          <p:cNvGrpSpPr/>
          <p:nvPr/>
        </p:nvGrpSpPr>
        <p:grpSpPr>
          <a:xfrm>
            <a:off x="1807462" y="554302"/>
            <a:ext cx="1967400" cy="61200"/>
            <a:chOff x="1807462" y="554302"/>
            <a:chExt cx="1967400" cy="6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0940340-25DB-453F-1C0B-4CC1B6ED61DB}"/>
                    </a:ext>
                  </a:extLst>
                </p14:cNvPr>
                <p14:cNvContentPartPr/>
                <p14:nvPr/>
              </p14:nvContentPartPr>
              <p14:xfrm>
                <a:off x="1807462" y="557542"/>
                <a:ext cx="789480" cy="579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0940340-25DB-453F-1C0B-4CC1B6ED61D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98822" y="548902"/>
                  <a:ext cx="807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8FFA4FF-7588-044C-3CE1-9D9C65271E34}"/>
                    </a:ext>
                  </a:extLst>
                </p14:cNvPr>
                <p14:cNvContentPartPr/>
                <p14:nvPr/>
              </p14:nvContentPartPr>
              <p14:xfrm>
                <a:off x="3111382" y="554302"/>
                <a:ext cx="663480" cy="478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8FFA4FF-7588-044C-3CE1-9D9C65271E3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02742" y="545302"/>
                  <a:ext cx="68112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1B33266-8371-3639-F06D-C02D27969873}"/>
                  </a:ext>
                </a:extLst>
              </p14:cNvPr>
              <p14:cNvContentPartPr/>
              <p14:nvPr/>
            </p14:nvContentPartPr>
            <p14:xfrm>
              <a:off x="4182382" y="787942"/>
              <a:ext cx="392040" cy="313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1B33266-8371-3639-F06D-C02D2796987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73382" y="778942"/>
                <a:ext cx="40968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2CDA3DA-2A8C-BC10-D346-97AE708997D0}"/>
              </a:ext>
            </a:extLst>
          </p:cNvPr>
          <p:cNvGrpSpPr/>
          <p:nvPr/>
        </p:nvGrpSpPr>
        <p:grpSpPr>
          <a:xfrm>
            <a:off x="5309182" y="57142"/>
            <a:ext cx="269280" cy="289440"/>
            <a:chOff x="5309182" y="57142"/>
            <a:chExt cx="26928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C884D9E-DD6D-A302-2527-FA10FD888679}"/>
                    </a:ext>
                  </a:extLst>
                </p14:cNvPr>
                <p14:cNvContentPartPr/>
                <p14:nvPr/>
              </p14:nvContentPartPr>
              <p14:xfrm>
                <a:off x="5309182" y="173062"/>
                <a:ext cx="166680" cy="101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C884D9E-DD6D-A302-2527-FA10FD88867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00182" y="164422"/>
                  <a:ext cx="184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AED3DC9-754E-C069-B3AA-F9F967AD96ED}"/>
                    </a:ext>
                  </a:extLst>
                </p14:cNvPr>
                <p14:cNvContentPartPr/>
                <p14:nvPr/>
              </p14:nvContentPartPr>
              <p14:xfrm>
                <a:off x="5496742" y="57142"/>
                <a:ext cx="81720" cy="289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AED3DC9-754E-C069-B3AA-F9F967AD96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87742" y="48502"/>
                  <a:ext cx="9936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710D939D-870A-2D43-0163-1A0E52FAA2CB}"/>
              </a:ext>
            </a:extLst>
          </p:cNvPr>
          <p:cNvGrpSpPr/>
          <p:nvPr/>
        </p:nvGrpSpPr>
        <p:grpSpPr>
          <a:xfrm>
            <a:off x="5763862" y="57862"/>
            <a:ext cx="765720" cy="236520"/>
            <a:chOff x="5763862" y="57862"/>
            <a:chExt cx="76572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21CE3E1-5E07-4E4B-C6BA-6B3B7B4C8770}"/>
                    </a:ext>
                  </a:extLst>
                </p14:cNvPr>
                <p14:cNvContentPartPr/>
                <p14:nvPr/>
              </p14:nvContentPartPr>
              <p14:xfrm>
                <a:off x="5855302" y="165502"/>
                <a:ext cx="47520" cy="116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21CE3E1-5E07-4E4B-C6BA-6B3B7B4C877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46302" y="156502"/>
                  <a:ext cx="65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4B03486-EB32-5199-8DE9-38058F9FE186}"/>
                    </a:ext>
                  </a:extLst>
                </p14:cNvPr>
                <p14:cNvContentPartPr/>
                <p14:nvPr/>
              </p14:nvContentPartPr>
              <p14:xfrm>
                <a:off x="5890582" y="130222"/>
                <a:ext cx="104400" cy="120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4B03486-EB32-5199-8DE9-38058F9FE18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81582" y="121222"/>
                  <a:ext cx="122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9D3AEAF-2238-C06A-A728-841FB263FA61}"/>
                    </a:ext>
                  </a:extLst>
                </p14:cNvPr>
                <p14:cNvContentPartPr/>
                <p14:nvPr/>
              </p14:nvContentPartPr>
              <p14:xfrm>
                <a:off x="6079222" y="211942"/>
                <a:ext cx="128880" cy="12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9D3AEAF-2238-C06A-A728-841FB263FA6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70582" y="203302"/>
                  <a:ext cx="146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0B6A710-21EB-C497-1B20-905A0FEF9EB7}"/>
                    </a:ext>
                  </a:extLst>
                </p14:cNvPr>
                <p14:cNvContentPartPr/>
                <p14:nvPr/>
              </p14:nvContentPartPr>
              <p14:xfrm>
                <a:off x="6109102" y="237502"/>
                <a:ext cx="103680" cy="16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0B6A710-21EB-C497-1B20-905A0FEF9E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00462" y="228502"/>
                  <a:ext cx="121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24E2BC7-A096-93B0-3264-EB0B9ABF6CC4}"/>
                    </a:ext>
                  </a:extLst>
                </p14:cNvPr>
                <p14:cNvContentPartPr/>
                <p14:nvPr/>
              </p14:nvContentPartPr>
              <p14:xfrm>
                <a:off x="6318262" y="130222"/>
                <a:ext cx="118440" cy="164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24E2BC7-A096-93B0-3264-EB0B9ABF6C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309262" y="121222"/>
                  <a:ext cx="136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61D0028-B4CC-C549-CE71-7704175B6742}"/>
                    </a:ext>
                  </a:extLst>
                </p14:cNvPr>
                <p14:cNvContentPartPr/>
                <p14:nvPr/>
              </p14:nvContentPartPr>
              <p14:xfrm>
                <a:off x="5763862" y="67942"/>
                <a:ext cx="77760" cy="38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61D0028-B4CC-C549-CE71-7704175B67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55222" y="58942"/>
                  <a:ext cx="95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69570EA-DB42-303A-DC1B-700AB7884DAB}"/>
                    </a:ext>
                  </a:extLst>
                </p14:cNvPr>
                <p14:cNvContentPartPr/>
                <p14:nvPr/>
              </p14:nvContentPartPr>
              <p14:xfrm>
                <a:off x="6490342" y="57862"/>
                <a:ext cx="39240" cy="61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69570EA-DB42-303A-DC1B-700AB7884D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81702" y="48862"/>
                  <a:ext cx="5688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B5A37FD-2CAC-7045-E9F3-5A48D6283306}"/>
              </a:ext>
            </a:extLst>
          </p:cNvPr>
          <p:cNvGrpSpPr/>
          <p:nvPr/>
        </p:nvGrpSpPr>
        <p:grpSpPr>
          <a:xfrm>
            <a:off x="7026742" y="84862"/>
            <a:ext cx="1060200" cy="217080"/>
            <a:chOff x="7026742" y="84862"/>
            <a:chExt cx="106020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6079A84-6BFA-7405-7E47-90747D939A11}"/>
                    </a:ext>
                  </a:extLst>
                </p14:cNvPr>
                <p14:cNvContentPartPr/>
                <p14:nvPr/>
              </p14:nvContentPartPr>
              <p14:xfrm>
                <a:off x="7026742" y="95662"/>
                <a:ext cx="80280" cy="129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6079A84-6BFA-7405-7E47-90747D939A1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17742" y="86662"/>
                  <a:ext cx="97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C4691E9-B680-B0B1-2E49-E6B7BD7FAAB1}"/>
                    </a:ext>
                  </a:extLst>
                </p14:cNvPr>
                <p14:cNvContentPartPr/>
                <p14:nvPr/>
              </p14:nvContentPartPr>
              <p14:xfrm>
                <a:off x="7192342" y="89902"/>
                <a:ext cx="96840" cy="164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C4691E9-B680-B0B1-2E49-E6B7BD7FAAB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83342" y="80902"/>
                  <a:ext cx="114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DEC7AAC-5994-3405-FE93-41E736419475}"/>
                    </a:ext>
                  </a:extLst>
                </p14:cNvPr>
                <p14:cNvContentPartPr/>
                <p14:nvPr/>
              </p14:nvContentPartPr>
              <p14:xfrm>
                <a:off x="7205662" y="174502"/>
                <a:ext cx="256320" cy="42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DEC7AAC-5994-3405-FE93-41E73641947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96662" y="165502"/>
                  <a:ext cx="273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73F5D0D-6B33-560F-BC83-3E1B4937AD39}"/>
                    </a:ext>
                  </a:extLst>
                </p14:cNvPr>
                <p14:cNvContentPartPr/>
                <p14:nvPr/>
              </p14:nvContentPartPr>
              <p14:xfrm>
                <a:off x="7592662" y="84862"/>
                <a:ext cx="59040" cy="134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73F5D0D-6B33-560F-BC83-3E1B4937AD3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83662" y="75862"/>
                  <a:ext cx="76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7A802FD-D081-9736-A872-9A31070DA095}"/>
                    </a:ext>
                  </a:extLst>
                </p14:cNvPr>
                <p14:cNvContentPartPr/>
                <p14:nvPr/>
              </p14:nvContentPartPr>
              <p14:xfrm>
                <a:off x="7688062" y="133102"/>
                <a:ext cx="163440" cy="168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7A802FD-D081-9736-A872-9A31070DA09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79062" y="124462"/>
                  <a:ext cx="181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5AF6FD9-D3D7-DB42-F7A1-0340ECB5FCE2}"/>
                    </a:ext>
                  </a:extLst>
                </p14:cNvPr>
                <p14:cNvContentPartPr/>
                <p14:nvPr/>
              </p14:nvContentPartPr>
              <p14:xfrm>
                <a:off x="7992622" y="87382"/>
                <a:ext cx="94320" cy="61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5AF6FD9-D3D7-DB42-F7A1-0340ECB5FCE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83622" y="78382"/>
                  <a:ext cx="11196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CA570E4-317D-4468-FD4C-E7813998C921}"/>
              </a:ext>
            </a:extLst>
          </p:cNvPr>
          <p:cNvGrpSpPr/>
          <p:nvPr/>
        </p:nvGrpSpPr>
        <p:grpSpPr>
          <a:xfrm>
            <a:off x="8275222" y="6382"/>
            <a:ext cx="653760" cy="266040"/>
            <a:chOff x="8275222" y="6382"/>
            <a:chExt cx="65376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3D42188-1086-85E0-3D97-07F957045987}"/>
                    </a:ext>
                  </a:extLst>
                </p14:cNvPr>
                <p14:cNvContentPartPr/>
                <p14:nvPr/>
              </p14:nvContentPartPr>
              <p14:xfrm>
                <a:off x="8275222" y="46702"/>
                <a:ext cx="131040" cy="73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3D42188-1086-85E0-3D97-07F95704598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66582" y="38062"/>
                  <a:ext cx="148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F81B204-2A58-6EA4-0E48-2D1A0C4BEF1E}"/>
                    </a:ext>
                  </a:extLst>
                </p14:cNvPr>
                <p14:cNvContentPartPr/>
                <p14:nvPr/>
              </p14:nvContentPartPr>
              <p14:xfrm>
                <a:off x="8561062" y="34102"/>
                <a:ext cx="21600" cy="78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F81B204-2A58-6EA4-0E48-2D1A0C4BEF1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52422" y="25462"/>
                  <a:ext cx="39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00078FE-D50B-578A-F34C-87D790CB6BE1}"/>
                    </a:ext>
                  </a:extLst>
                </p14:cNvPr>
                <p14:cNvContentPartPr/>
                <p14:nvPr/>
              </p14:nvContentPartPr>
              <p14:xfrm>
                <a:off x="8533702" y="53542"/>
                <a:ext cx="128160" cy="5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00078FE-D50B-578A-F34C-87D790CB6BE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525062" y="44902"/>
                  <a:ext cx="145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8BFE013-FA41-0E62-AE5E-5E17076A5D42}"/>
                    </a:ext>
                  </a:extLst>
                </p14:cNvPr>
                <p14:cNvContentPartPr/>
                <p14:nvPr/>
              </p14:nvContentPartPr>
              <p14:xfrm>
                <a:off x="8706502" y="6382"/>
                <a:ext cx="43200" cy="141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8BFE013-FA41-0E62-AE5E-5E17076A5D4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97862" y="-2618"/>
                  <a:ext cx="60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9D0C989-2099-0C5B-CAFD-3CC23C30A961}"/>
                    </a:ext>
                  </a:extLst>
                </p14:cNvPr>
                <p14:cNvContentPartPr/>
                <p14:nvPr/>
              </p14:nvContentPartPr>
              <p14:xfrm>
                <a:off x="8768062" y="116542"/>
                <a:ext cx="160920" cy="155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9D0C989-2099-0C5B-CAFD-3CC23C30A96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59422" y="107902"/>
                  <a:ext cx="17856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D30B97-F1CD-5C14-84A7-89AFFD4F4437}"/>
              </a:ext>
            </a:extLst>
          </p:cNvPr>
          <p:cNvGrpSpPr/>
          <p:nvPr/>
        </p:nvGrpSpPr>
        <p:grpSpPr>
          <a:xfrm>
            <a:off x="9320662" y="92422"/>
            <a:ext cx="241920" cy="137160"/>
            <a:chOff x="9320662" y="92422"/>
            <a:chExt cx="241920" cy="13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6C52593-6214-AE18-C4F7-5DC2122A2D82}"/>
                    </a:ext>
                  </a:extLst>
                </p14:cNvPr>
                <p14:cNvContentPartPr/>
                <p14:nvPr/>
              </p14:nvContentPartPr>
              <p14:xfrm>
                <a:off x="9336502" y="138502"/>
                <a:ext cx="113400" cy="16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6C52593-6214-AE18-C4F7-5DC2122A2D8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327862" y="129502"/>
                  <a:ext cx="131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8D1A0E5-CC0C-310A-FD59-AF420EE05433}"/>
                    </a:ext>
                  </a:extLst>
                </p14:cNvPr>
                <p14:cNvContentPartPr/>
                <p14:nvPr/>
              </p14:nvContentPartPr>
              <p14:xfrm>
                <a:off x="9320662" y="202942"/>
                <a:ext cx="111960" cy="11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8D1A0E5-CC0C-310A-FD59-AF420EE0543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11662" y="193942"/>
                  <a:ext cx="129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9206E84-03F6-D560-E2C0-EA28805C78E9}"/>
                    </a:ext>
                  </a:extLst>
                </p14:cNvPr>
                <p14:cNvContentPartPr/>
                <p14:nvPr/>
              </p14:nvContentPartPr>
              <p14:xfrm>
                <a:off x="9476902" y="92422"/>
                <a:ext cx="85680" cy="137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9206E84-03F6-D560-E2C0-EA28805C78E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68262" y="83422"/>
                  <a:ext cx="10332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0111392-6BE6-E74D-8DA5-E7F6736DD058}"/>
              </a:ext>
            </a:extLst>
          </p:cNvPr>
          <p:cNvGrpSpPr/>
          <p:nvPr/>
        </p:nvGrpSpPr>
        <p:grpSpPr>
          <a:xfrm>
            <a:off x="9710902" y="79462"/>
            <a:ext cx="334800" cy="162360"/>
            <a:chOff x="9710902" y="79462"/>
            <a:chExt cx="33480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75D0557-A2FC-B015-71EB-6D2E0633EF18}"/>
                    </a:ext>
                  </a:extLst>
                </p14:cNvPr>
                <p14:cNvContentPartPr/>
                <p14:nvPr/>
              </p14:nvContentPartPr>
              <p14:xfrm>
                <a:off x="9710902" y="97102"/>
                <a:ext cx="79560" cy="144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75D0557-A2FC-B015-71EB-6D2E0633EF1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02262" y="88462"/>
                  <a:ext cx="97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D4E5663-13DF-52F3-195B-EAC6F6B7CFBB}"/>
                    </a:ext>
                  </a:extLst>
                </p14:cNvPr>
                <p14:cNvContentPartPr/>
                <p14:nvPr/>
              </p14:nvContentPartPr>
              <p14:xfrm>
                <a:off x="9890902" y="95662"/>
                <a:ext cx="80280" cy="137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D4E5663-13DF-52F3-195B-EAC6F6B7CFB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82262" y="86662"/>
                  <a:ext cx="97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D5F5439-405E-F018-9656-C0D3A7513786}"/>
                    </a:ext>
                  </a:extLst>
                </p14:cNvPr>
                <p14:cNvContentPartPr/>
                <p14:nvPr/>
              </p14:nvContentPartPr>
              <p14:xfrm>
                <a:off x="9957502" y="79462"/>
                <a:ext cx="88200" cy="9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D5F5439-405E-F018-9656-C0D3A75137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48502" y="70822"/>
                  <a:ext cx="1058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2838324B-B018-51CA-F668-14998494A880}"/>
              </a:ext>
            </a:extLst>
          </p:cNvPr>
          <p:cNvGrpSpPr/>
          <p:nvPr/>
        </p:nvGrpSpPr>
        <p:grpSpPr>
          <a:xfrm>
            <a:off x="10209862" y="80902"/>
            <a:ext cx="533160" cy="225000"/>
            <a:chOff x="10209862" y="80902"/>
            <a:chExt cx="53316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F5BA8CE-B818-3676-D839-E3E3FF03D0CE}"/>
                    </a:ext>
                  </a:extLst>
                </p14:cNvPr>
                <p14:cNvContentPartPr/>
                <p14:nvPr/>
              </p14:nvContentPartPr>
              <p14:xfrm>
                <a:off x="10211662" y="180622"/>
                <a:ext cx="114480" cy="8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F5BA8CE-B818-3676-D839-E3E3FF03D0C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203022" y="171982"/>
                  <a:ext cx="132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EA7503F-0BDA-ADF8-A5A0-24B50EE8235D}"/>
                    </a:ext>
                  </a:extLst>
                </p14:cNvPr>
                <p14:cNvContentPartPr/>
                <p14:nvPr/>
              </p14:nvContentPartPr>
              <p14:xfrm>
                <a:off x="10209862" y="238582"/>
                <a:ext cx="105120" cy="12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EA7503F-0BDA-ADF8-A5A0-24B50EE8235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00862" y="229582"/>
                  <a:ext cx="122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F739D9D-6BA6-A35F-2E02-78EB6C22B681}"/>
                    </a:ext>
                  </a:extLst>
                </p14:cNvPr>
                <p14:cNvContentPartPr/>
                <p14:nvPr/>
              </p14:nvContentPartPr>
              <p14:xfrm>
                <a:off x="10444582" y="91342"/>
                <a:ext cx="77400" cy="165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F739D9D-6BA6-A35F-2E02-78EB6C22B68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435582" y="82702"/>
                  <a:ext cx="95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C7FF191-E127-9E95-EFAB-A731C8D25241}"/>
                    </a:ext>
                  </a:extLst>
                </p14:cNvPr>
                <p14:cNvContentPartPr/>
                <p14:nvPr/>
              </p14:nvContentPartPr>
              <p14:xfrm>
                <a:off x="10479502" y="80902"/>
                <a:ext cx="88200" cy="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C7FF191-E127-9E95-EFAB-A731C8D2524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70862" y="72262"/>
                  <a:ext cx="105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8B2D506-2AFE-8D3D-80B0-A6F3F62E88B6}"/>
                    </a:ext>
                  </a:extLst>
                </p14:cNvPr>
                <p14:cNvContentPartPr/>
                <p14:nvPr/>
              </p14:nvContentPartPr>
              <p14:xfrm>
                <a:off x="10612342" y="141382"/>
                <a:ext cx="130680" cy="164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8B2D506-2AFE-8D3D-80B0-A6F3F62E88B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603342" y="132742"/>
                  <a:ext cx="1483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3" name="Gruppieren 462">
            <a:extLst>
              <a:ext uri="{FF2B5EF4-FFF2-40B4-BE49-F238E27FC236}">
                <a16:creationId xmlns:a16="http://schemas.microsoft.com/office/drawing/2014/main" id="{E28446E1-4DBB-2034-173A-BCE5B7CE35DC}"/>
              </a:ext>
            </a:extLst>
          </p:cNvPr>
          <p:cNvGrpSpPr/>
          <p:nvPr/>
        </p:nvGrpSpPr>
        <p:grpSpPr>
          <a:xfrm>
            <a:off x="11081422" y="99622"/>
            <a:ext cx="707760" cy="243000"/>
            <a:chOff x="11081422" y="99622"/>
            <a:chExt cx="70776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016DC30-A9F8-D892-AF24-BA5D207FD6DB}"/>
                    </a:ext>
                  </a:extLst>
                </p14:cNvPr>
                <p14:cNvContentPartPr/>
                <p14:nvPr/>
              </p14:nvContentPartPr>
              <p14:xfrm>
                <a:off x="11081422" y="155782"/>
                <a:ext cx="108720" cy="1868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016DC30-A9F8-D892-AF24-BA5D207FD6D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72782" y="147142"/>
                  <a:ext cx="126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9112F51-CA49-708E-2C78-EA239A46E08A}"/>
                    </a:ext>
                  </a:extLst>
                </p14:cNvPr>
                <p14:cNvContentPartPr/>
                <p14:nvPr/>
              </p14:nvContentPartPr>
              <p14:xfrm>
                <a:off x="11255662" y="99622"/>
                <a:ext cx="111960" cy="1292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9112F51-CA49-708E-2C78-EA239A46E08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247022" y="90982"/>
                  <a:ext cx="129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2E34FD6-A53E-948C-0DB0-D35C0C692FFF}"/>
                    </a:ext>
                  </a:extLst>
                </p14:cNvPr>
                <p14:cNvContentPartPr/>
                <p14:nvPr/>
              </p14:nvContentPartPr>
              <p14:xfrm>
                <a:off x="11455102" y="216262"/>
                <a:ext cx="81000" cy="61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2E34FD6-A53E-948C-0DB0-D35C0C692FF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446462" y="207262"/>
                  <a:ext cx="98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369253E7-0C8C-AA24-9A50-0BEEC00172F7}"/>
                    </a:ext>
                  </a:extLst>
                </p14:cNvPr>
                <p14:cNvContentPartPr/>
                <p14:nvPr/>
              </p14:nvContentPartPr>
              <p14:xfrm>
                <a:off x="11430982" y="269542"/>
                <a:ext cx="91080" cy="28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369253E7-0C8C-AA24-9A50-0BEEC00172F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422342" y="260542"/>
                  <a:ext cx="108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C1FC1AEF-0535-2EDE-D1B3-B1244FB23C50}"/>
                    </a:ext>
                  </a:extLst>
                </p14:cNvPr>
                <p14:cNvContentPartPr/>
                <p14:nvPr/>
              </p14:nvContentPartPr>
              <p14:xfrm>
                <a:off x="11645182" y="103942"/>
                <a:ext cx="144000" cy="1868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C1FC1AEF-0535-2EDE-D1B3-B1244FB23C5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636182" y="95302"/>
                  <a:ext cx="161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04AB0849-DCC0-EBE0-55CE-634E72A5286E}"/>
                    </a:ext>
                  </a:extLst>
                </p14:cNvPr>
                <p14:cNvContentPartPr/>
                <p14:nvPr/>
              </p14:nvContentPartPr>
              <p14:xfrm>
                <a:off x="11662102" y="222022"/>
                <a:ext cx="99000" cy="39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04AB0849-DCC0-EBE0-55CE-634E72A5286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53462" y="213022"/>
                  <a:ext cx="11664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4" name="Gruppieren 473">
            <a:extLst>
              <a:ext uri="{FF2B5EF4-FFF2-40B4-BE49-F238E27FC236}">
                <a16:creationId xmlns:a16="http://schemas.microsoft.com/office/drawing/2014/main" id="{75537A16-1716-3E5B-564D-4CFAA131EF0F}"/>
              </a:ext>
            </a:extLst>
          </p:cNvPr>
          <p:cNvGrpSpPr/>
          <p:nvPr/>
        </p:nvGrpSpPr>
        <p:grpSpPr>
          <a:xfrm>
            <a:off x="11003302" y="426502"/>
            <a:ext cx="945360" cy="208440"/>
            <a:chOff x="11003302" y="426502"/>
            <a:chExt cx="94536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891B21D2-0812-BBB7-E496-6949526C63C2}"/>
                    </a:ext>
                  </a:extLst>
                </p14:cNvPr>
                <p14:cNvContentPartPr/>
                <p14:nvPr/>
              </p14:nvContentPartPr>
              <p14:xfrm>
                <a:off x="11003302" y="501742"/>
                <a:ext cx="156600" cy="1288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891B21D2-0812-BBB7-E496-6949526C63C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94302" y="492742"/>
                  <a:ext cx="174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C934E7D1-632E-41CA-BAC1-EE5C246CD380}"/>
                    </a:ext>
                  </a:extLst>
                </p14:cNvPr>
                <p14:cNvContentPartPr/>
                <p14:nvPr/>
              </p14:nvContentPartPr>
              <p14:xfrm>
                <a:off x="11025622" y="513262"/>
                <a:ext cx="117000" cy="990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C934E7D1-632E-41CA-BAC1-EE5C246CD3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16622" y="504622"/>
                  <a:ext cx="134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4EF47E4-6512-98F6-DD3D-3E615787C2AF}"/>
                    </a:ext>
                  </a:extLst>
                </p14:cNvPr>
                <p14:cNvContentPartPr/>
                <p14:nvPr/>
              </p14:nvContentPartPr>
              <p14:xfrm>
                <a:off x="11202022" y="426502"/>
                <a:ext cx="79560" cy="1026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4EF47E4-6512-98F6-DD3D-3E615787C2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193022" y="417862"/>
                  <a:ext cx="97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BEF39181-A750-8C6E-2B11-2EA78D1C01CD}"/>
                    </a:ext>
                  </a:extLst>
                </p14:cNvPr>
                <p14:cNvContentPartPr/>
                <p14:nvPr/>
              </p14:nvContentPartPr>
              <p14:xfrm>
                <a:off x="11286622" y="573742"/>
                <a:ext cx="120600" cy="198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BEF39181-A750-8C6E-2B11-2EA78D1C01C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77622" y="565102"/>
                  <a:ext cx="138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7EA569C0-E408-B652-2578-8C39251B518D}"/>
                    </a:ext>
                  </a:extLst>
                </p14:cNvPr>
                <p14:cNvContentPartPr/>
                <p14:nvPr/>
              </p14:nvContentPartPr>
              <p14:xfrm>
                <a:off x="11291662" y="617662"/>
                <a:ext cx="124200" cy="172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7EA569C0-E408-B652-2578-8C39251B518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83022" y="608662"/>
                  <a:ext cx="141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E84D5241-3BCD-D50F-EB25-FC235A737F70}"/>
                    </a:ext>
                  </a:extLst>
                </p14:cNvPr>
                <p14:cNvContentPartPr/>
                <p14:nvPr/>
              </p14:nvContentPartPr>
              <p14:xfrm>
                <a:off x="11470582" y="486622"/>
                <a:ext cx="57600" cy="1198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E84D5241-3BCD-D50F-EB25-FC235A737F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461942" y="477982"/>
                  <a:ext cx="75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6E1CB096-ADE9-5808-0D76-17EEF355C5F4}"/>
                    </a:ext>
                  </a:extLst>
                </p14:cNvPr>
                <p14:cNvContentPartPr/>
                <p14:nvPr/>
              </p14:nvContentPartPr>
              <p14:xfrm>
                <a:off x="11603782" y="509302"/>
                <a:ext cx="11160" cy="9576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6E1CB096-ADE9-5808-0D76-17EEF355C5F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595142" y="500662"/>
                  <a:ext cx="28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88AE01B4-D409-5894-6497-87A1E16BD06E}"/>
                    </a:ext>
                  </a:extLst>
                </p14:cNvPr>
                <p14:cNvContentPartPr/>
                <p14:nvPr/>
              </p14:nvContentPartPr>
              <p14:xfrm>
                <a:off x="11567062" y="542782"/>
                <a:ext cx="69480" cy="122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88AE01B4-D409-5894-6497-87A1E16BD06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558422" y="534142"/>
                  <a:ext cx="87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9773CBD2-51D2-DA7E-0684-8DC4EF7C9BCE}"/>
                    </a:ext>
                  </a:extLst>
                </p14:cNvPr>
                <p14:cNvContentPartPr/>
                <p14:nvPr/>
              </p14:nvContentPartPr>
              <p14:xfrm>
                <a:off x="11691622" y="444862"/>
                <a:ext cx="105840" cy="1299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9773CBD2-51D2-DA7E-0684-8DC4EF7C9BC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682982" y="435862"/>
                  <a:ext cx="123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4721D252-F255-1001-D66B-3E237E789938}"/>
                    </a:ext>
                  </a:extLst>
                </p14:cNvPr>
                <p14:cNvContentPartPr/>
                <p14:nvPr/>
              </p14:nvContentPartPr>
              <p14:xfrm>
                <a:off x="11804662" y="520822"/>
                <a:ext cx="15480" cy="25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4721D252-F255-1001-D66B-3E237E78993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795662" y="511822"/>
                  <a:ext cx="33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54BC0180-B639-8195-3781-5C8B3C5641C9}"/>
                    </a:ext>
                  </a:extLst>
                </p14:cNvPr>
                <p14:cNvContentPartPr/>
                <p14:nvPr/>
              </p14:nvContentPartPr>
              <p14:xfrm>
                <a:off x="11889262" y="456742"/>
                <a:ext cx="59400" cy="900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54BC0180-B639-8195-3781-5C8B3C5641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80262" y="448102"/>
                  <a:ext cx="7704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" name="Gruppieren 480">
            <a:extLst>
              <a:ext uri="{FF2B5EF4-FFF2-40B4-BE49-F238E27FC236}">
                <a16:creationId xmlns:a16="http://schemas.microsoft.com/office/drawing/2014/main" id="{D226A04D-1EF0-4C0E-BE9B-625ACA43BF72}"/>
              </a:ext>
            </a:extLst>
          </p:cNvPr>
          <p:cNvGrpSpPr/>
          <p:nvPr/>
        </p:nvGrpSpPr>
        <p:grpSpPr>
          <a:xfrm>
            <a:off x="11263942" y="712342"/>
            <a:ext cx="513720" cy="156240"/>
            <a:chOff x="11263942" y="712342"/>
            <a:chExt cx="51372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3AD5639D-5CE3-933D-3484-32BFEDDA283A}"/>
                    </a:ext>
                  </a:extLst>
                </p14:cNvPr>
                <p14:cNvContentPartPr/>
                <p14:nvPr/>
              </p14:nvContentPartPr>
              <p14:xfrm>
                <a:off x="11263942" y="791902"/>
                <a:ext cx="174240" cy="241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3AD5639D-5CE3-933D-3484-32BFEDDA283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54942" y="783262"/>
                  <a:ext cx="191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BD1EAD41-BA72-BBAA-BEB1-7638EE03A0E6}"/>
                    </a:ext>
                  </a:extLst>
                </p14:cNvPr>
                <p14:cNvContentPartPr/>
                <p14:nvPr/>
              </p14:nvContentPartPr>
              <p14:xfrm>
                <a:off x="11299582" y="836902"/>
                <a:ext cx="141840" cy="316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BD1EAD41-BA72-BBAA-BEB1-7638EE03A0E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290582" y="828262"/>
                  <a:ext cx="159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923FAF60-D694-ED64-589D-253A4FFDC3D6}"/>
                    </a:ext>
                  </a:extLst>
                </p14:cNvPr>
                <p14:cNvContentPartPr/>
                <p14:nvPr/>
              </p14:nvContentPartPr>
              <p14:xfrm>
                <a:off x="11559142" y="728542"/>
                <a:ext cx="64080" cy="1180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923FAF60-D694-ED64-589D-253A4FFDC3D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550502" y="719902"/>
                  <a:ext cx="81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447FF65E-5B55-B673-288F-0B535964285B}"/>
                    </a:ext>
                  </a:extLst>
                </p14:cNvPr>
                <p14:cNvContentPartPr/>
                <p14:nvPr/>
              </p14:nvContentPartPr>
              <p14:xfrm>
                <a:off x="11682262" y="712342"/>
                <a:ext cx="95400" cy="1512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447FF65E-5B55-B673-288F-0B535964285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673622" y="703342"/>
                  <a:ext cx="11304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48FF304C-8BB0-431B-3A1E-B5AB386681E2}"/>
                  </a:ext>
                </a:extLst>
              </p14:cNvPr>
              <p14:cNvContentPartPr/>
              <p14:nvPr/>
            </p14:nvContentPartPr>
            <p14:xfrm>
              <a:off x="6318262" y="1567702"/>
              <a:ext cx="6480" cy="972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48FF304C-8BB0-431B-3A1E-B5AB386681E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09262" y="1558702"/>
                <a:ext cx="24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5B78D692-842A-6D3E-0AA9-962A04578A1B}"/>
                  </a:ext>
                </a:extLst>
              </p14:cNvPr>
              <p14:cNvContentPartPr/>
              <p14:nvPr/>
            </p14:nvContentPartPr>
            <p14:xfrm>
              <a:off x="3174382" y="1690462"/>
              <a:ext cx="11160" cy="72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5B78D692-842A-6D3E-0AA9-962A04578A1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165382" y="1681462"/>
                <a:ext cx="2880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DC0EE147-F48D-DD2F-9453-FB43A4A0C37E}"/>
              </a:ext>
            </a:extLst>
          </p:cNvPr>
          <p:cNvGrpSpPr/>
          <p:nvPr/>
        </p:nvGrpSpPr>
        <p:grpSpPr>
          <a:xfrm>
            <a:off x="1880182" y="222382"/>
            <a:ext cx="459000" cy="168480"/>
            <a:chOff x="1880182" y="222382"/>
            <a:chExt cx="45900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DC412A5-AFB3-03C2-90A8-4B4B9FAA4C5D}"/>
                    </a:ext>
                  </a:extLst>
                </p14:cNvPr>
                <p14:cNvContentPartPr/>
                <p14:nvPr/>
              </p14:nvContentPartPr>
              <p14:xfrm>
                <a:off x="1880182" y="250462"/>
                <a:ext cx="80280" cy="102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DC412A5-AFB3-03C2-90A8-4B4B9FAA4C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71182" y="241822"/>
                  <a:ext cx="97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AD41D4B-49E0-31C1-D08F-E15BD8C24A54}"/>
                    </a:ext>
                  </a:extLst>
                </p14:cNvPr>
                <p14:cNvContentPartPr/>
                <p14:nvPr/>
              </p14:nvContentPartPr>
              <p14:xfrm>
                <a:off x="1885942" y="274942"/>
                <a:ext cx="77400" cy="381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AD41D4B-49E0-31C1-D08F-E15BD8C24A5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76942" y="266302"/>
                  <a:ext cx="95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891EEE5-CC98-249E-B97A-3DD3B7F9375F}"/>
                    </a:ext>
                  </a:extLst>
                </p14:cNvPr>
                <p14:cNvContentPartPr/>
                <p14:nvPr/>
              </p14:nvContentPartPr>
              <p14:xfrm>
                <a:off x="2020942" y="222382"/>
                <a:ext cx="68040" cy="1281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891EEE5-CC98-249E-B97A-3DD3B7F9375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12302" y="213742"/>
                  <a:ext cx="85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49FB752-8841-5320-21B3-0A0E4B65D7D4}"/>
                    </a:ext>
                  </a:extLst>
                </p14:cNvPr>
                <p14:cNvContentPartPr/>
                <p14:nvPr/>
              </p14:nvContentPartPr>
              <p14:xfrm>
                <a:off x="2130022" y="262702"/>
                <a:ext cx="101520" cy="1281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49FB752-8841-5320-21B3-0A0E4B65D7D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21382" y="254062"/>
                  <a:ext cx="119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BB85E4D-ACFD-45FA-8998-D94F37903472}"/>
                    </a:ext>
                  </a:extLst>
                </p14:cNvPr>
                <p14:cNvContentPartPr/>
                <p14:nvPr/>
              </p14:nvContentPartPr>
              <p14:xfrm>
                <a:off x="2267542" y="242182"/>
                <a:ext cx="71640" cy="1310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BB85E4D-ACFD-45FA-8998-D94F3790347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58902" y="233182"/>
                  <a:ext cx="8928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2D0FC072-953D-04A5-0B24-96921D389AC5}"/>
              </a:ext>
            </a:extLst>
          </p:cNvPr>
          <p:cNvGrpSpPr/>
          <p:nvPr/>
        </p:nvGrpSpPr>
        <p:grpSpPr>
          <a:xfrm>
            <a:off x="3208942" y="206542"/>
            <a:ext cx="481320" cy="158760"/>
            <a:chOff x="3208942" y="206542"/>
            <a:chExt cx="48132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289B51E-3B30-7F9F-91E1-8FE6E87A7E7A}"/>
                    </a:ext>
                  </a:extLst>
                </p14:cNvPr>
                <p14:cNvContentPartPr/>
                <p14:nvPr/>
              </p14:nvContentPartPr>
              <p14:xfrm>
                <a:off x="3210382" y="260182"/>
                <a:ext cx="84960" cy="946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289B51E-3B30-7F9F-91E1-8FE6E87A7E7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01382" y="251182"/>
                  <a:ext cx="102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0F2880D-EA5B-67CF-D508-3D411AB7F39B}"/>
                    </a:ext>
                  </a:extLst>
                </p14:cNvPr>
                <p14:cNvContentPartPr/>
                <p14:nvPr/>
              </p14:nvContentPartPr>
              <p14:xfrm>
                <a:off x="3208942" y="281782"/>
                <a:ext cx="87120" cy="432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0F2880D-EA5B-67CF-D508-3D411AB7F39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99942" y="272782"/>
                  <a:ext cx="104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E13B23C-5023-3815-5C5C-9E2BC88BE46E}"/>
                    </a:ext>
                  </a:extLst>
                </p14:cNvPr>
                <p14:cNvContentPartPr/>
                <p14:nvPr/>
              </p14:nvContentPartPr>
              <p14:xfrm>
                <a:off x="3383182" y="222742"/>
                <a:ext cx="34920" cy="1072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E13B23C-5023-3815-5C5C-9E2BC88BE46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74542" y="213742"/>
                  <a:ext cx="52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C18A298-15DE-15BF-742B-A81423B04CD0}"/>
                    </a:ext>
                  </a:extLst>
                </p14:cNvPr>
                <p14:cNvContentPartPr/>
                <p14:nvPr/>
              </p14:nvContentPartPr>
              <p14:xfrm>
                <a:off x="3480742" y="255502"/>
                <a:ext cx="101520" cy="1069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C18A298-15DE-15BF-742B-A81423B04CD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72102" y="246502"/>
                  <a:ext cx="119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0A89AA4-D222-DAB2-0FCE-2E1EA5A379E7}"/>
                    </a:ext>
                  </a:extLst>
                </p14:cNvPr>
                <p14:cNvContentPartPr/>
                <p14:nvPr/>
              </p14:nvContentPartPr>
              <p14:xfrm>
                <a:off x="3603142" y="206542"/>
                <a:ext cx="87120" cy="158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0A89AA4-D222-DAB2-0FCE-2E1EA5A379E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94142" y="197542"/>
                  <a:ext cx="10476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579" name="Freihand 578">
                <a:extLst>
                  <a:ext uri="{FF2B5EF4-FFF2-40B4-BE49-F238E27FC236}">
                    <a16:creationId xmlns:a16="http://schemas.microsoft.com/office/drawing/2014/main" id="{4243226E-B605-A217-FBD4-87D929C593A7}"/>
                  </a:ext>
                </a:extLst>
              </p14:cNvPr>
              <p14:cNvContentPartPr/>
              <p14:nvPr/>
            </p14:nvContentPartPr>
            <p14:xfrm>
              <a:off x="3604222" y="1221742"/>
              <a:ext cx="30240" cy="19800"/>
            </p14:xfrm>
          </p:contentPart>
        </mc:Choice>
        <mc:Fallback>
          <p:pic>
            <p:nvPicPr>
              <p:cNvPr id="579" name="Freihand 578">
                <a:extLst>
                  <a:ext uri="{FF2B5EF4-FFF2-40B4-BE49-F238E27FC236}">
                    <a16:creationId xmlns:a16="http://schemas.microsoft.com/office/drawing/2014/main" id="{4243226E-B605-A217-FBD4-87D929C593A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595222" y="1213102"/>
                <a:ext cx="4788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8" name="Gruppieren 637">
            <a:extLst>
              <a:ext uri="{FF2B5EF4-FFF2-40B4-BE49-F238E27FC236}">
                <a16:creationId xmlns:a16="http://schemas.microsoft.com/office/drawing/2014/main" id="{2C45EE41-D509-46ED-1596-284E11E9711D}"/>
              </a:ext>
            </a:extLst>
          </p:cNvPr>
          <p:cNvGrpSpPr/>
          <p:nvPr/>
        </p:nvGrpSpPr>
        <p:grpSpPr>
          <a:xfrm>
            <a:off x="3777382" y="7462"/>
            <a:ext cx="1383120" cy="530280"/>
            <a:chOff x="3777382" y="7462"/>
            <a:chExt cx="1383120" cy="53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F0241F4-2FDC-ED29-17BB-A95B2FF06EC9}"/>
                    </a:ext>
                  </a:extLst>
                </p14:cNvPr>
                <p14:cNvContentPartPr/>
                <p14:nvPr/>
              </p14:nvContentPartPr>
              <p14:xfrm>
                <a:off x="3777382" y="273502"/>
                <a:ext cx="87840" cy="54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F0241F4-2FDC-ED29-17BB-A95B2FF06EC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68742" y="264862"/>
                  <a:ext cx="105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D4929BC-8EA6-34CF-0197-C7C7C9350C64}"/>
                    </a:ext>
                  </a:extLst>
                </p14:cNvPr>
                <p14:cNvContentPartPr/>
                <p14:nvPr/>
              </p14:nvContentPartPr>
              <p14:xfrm>
                <a:off x="3778462" y="296182"/>
                <a:ext cx="79200" cy="122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D4929BC-8EA6-34CF-0197-C7C7C9350C6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69462" y="287542"/>
                  <a:ext cx="96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D17358F-A6CF-0945-8EB8-7512C91BBAC2}"/>
                    </a:ext>
                  </a:extLst>
                </p14:cNvPr>
                <p14:cNvContentPartPr/>
                <p14:nvPr/>
              </p14:nvContentPartPr>
              <p14:xfrm>
                <a:off x="3874942" y="250462"/>
                <a:ext cx="65160" cy="766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D17358F-A6CF-0945-8EB8-7512C91BBAC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65942" y="241462"/>
                  <a:ext cx="82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03BD7B9-C9FD-C961-CBCF-FEC7066045A5}"/>
                    </a:ext>
                  </a:extLst>
                </p14:cNvPr>
                <p14:cNvContentPartPr/>
                <p14:nvPr/>
              </p14:nvContentPartPr>
              <p14:xfrm>
                <a:off x="4014982" y="232462"/>
                <a:ext cx="120240" cy="1785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03BD7B9-C9FD-C961-CBCF-FEC7066045A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05982" y="223462"/>
                  <a:ext cx="137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F802585-67C3-0B2E-299D-C4D9FB1B0253}"/>
                    </a:ext>
                  </a:extLst>
                </p14:cNvPr>
                <p14:cNvContentPartPr/>
                <p14:nvPr/>
              </p14:nvContentPartPr>
              <p14:xfrm>
                <a:off x="4226662" y="236062"/>
                <a:ext cx="104760" cy="11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F802585-67C3-0B2E-299D-C4D9FB1B025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18022" y="227062"/>
                  <a:ext cx="122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4E2EDD5-4717-7A9A-9595-A086C7FCF5B5}"/>
                    </a:ext>
                  </a:extLst>
                </p14:cNvPr>
                <p14:cNvContentPartPr/>
                <p14:nvPr/>
              </p14:nvContentPartPr>
              <p14:xfrm>
                <a:off x="4228822" y="274942"/>
                <a:ext cx="94320" cy="100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4E2EDD5-4717-7A9A-9595-A086C7FCF5B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20182" y="266302"/>
                  <a:ext cx="111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7B956C3D-C430-2814-A1F9-41963AC1BE37}"/>
                    </a:ext>
                  </a:extLst>
                </p14:cNvPr>
                <p14:cNvContentPartPr/>
                <p14:nvPr/>
              </p14:nvContentPartPr>
              <p14:xfrm>
                <a:off x="4427182" y="252982"/>
                <a:ext cx="49320" cy="504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7B956C3D-C430-2814-A1F9-41963AC1BE3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18182" y="243982"/>
                  <a:ext cx="66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C8E41837-2A82-16A0-BC58-50DED2F30609}"/>
                    </a:ext>
                  </a:extLst>
                </p14:cNvPr>
                <p14:cNvContentPartPr/>
                <p14:nvPr/>
              </p14:nvContentPartPr>
              <p14:xfrm>
                <a:off x="4530142" y="120502"/>
                <a:ext cx="71640" cy="10260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C8E41837-2A82-16A0-BC58-50DED2F3060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21142" y="111502"/>
                  <a:ext cx="89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6F04F698-4D49-5063-B7A8-EEE915AF28C0}"/>
                    </a:ext>
                  </a:extLst>
                </p14:cNvPr>
                <p14:cNvContentPartPr/>
                <p14:nvPr/>
              </p14:nvContentPartPr>
              <p14:xfrm>
                <a:off x="4539142" y="262702"/>
                <a:ext cx="92160" cy="1476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6F04F698-4D49-5063-B7A8-EEE915AF28C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30142" y="253702"/>
                  <a:ext cx="109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CBBB49EE-6ADE-3607-FAC5-82AB7CC5C38F}"/>
                    </a:ext>
                  </a:extLst>
                </p14:cNvPr>
                <p14:cNvContentPartPr/>
                <p14:nvPr/>
              </p14:nvContentPartPr>
              <p14:xfrm>
                <a:off x="4536262" y="309862"/>
                <a:ext cx="70920" cy="14724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CBBB49EE-6ADE-3607-FAC5-82AB7CC5C38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27622" y="301222"/>
                  <a:ext cx="88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3528E23D-79CD-4C13-4A9F-1E4A3D23E363}"/>
                    </a:ext>
                  </a:extLst>
                </p14:cNvPr>
                <p14:cNvContentPartPr/>
                <p14:nvPr/>
              </p14:nvContentPartPr>
              <p14:xfrm>
                <a:off x="4710862" y="236782"/>
                <a:ext cx="7200" cy="7308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3528E23D-79CD-4C13-4A9F-1E4A3D23E36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01862" y="228142"/>
                  <a:ext cx="24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1387F5C5-679D-9158-6D7E-7CAFB30659A2}"/>
                    </a:ext>
                  </a:extLst>
                </p14:cNvPr>
                <p14:cNvContentPartPr/>
                <p14:nvPr/>
              </p14:nvContentPartPr>
              <p14:xfrm>
                <a:off x="4679182" y="261622"/>
                <a:ext cx="77760" cy="2268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1387F5C5-679D-9158-6D7E-7CAFB30659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70542" y="252982"/>
                  <a:ext cx="95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E8DAD8CB-16FF-0DE2-5013-08976389FF8E}"/>
                    </a:ext>
                  </a:extLst>
                </p14:cNvPr>
                <p14:cNvContentPartPr/>
                <p14:nvPr/>
              </p14:nvContentPartPr>
              <p14:xfrm>
                <a:off x="4850182" y="83062"/>
                <a:ext cx="7560" cy="11124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E8DAD8CB-16FF-0DE2-5013-08976389FF8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41182" y="74422"/>
                  <a:ext cx="25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6B3BEC9F-B935-F84B-5068-54CD8FED6310}"/>
                    </a:ext>
                  </a:extLst>
                </p14:cNvPr>
                <p14:cNvContentPartPr/>
                <p14:nvPr/>
              </p14:nvContentPartPr>
              <p14:xfrm>
                <a:off x="4795102" y="214102"/>
                <a:ext cx="88560" cy="2304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6B3BEC9F-B935-F84B-5068-54CD8FED631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86102" y="205462"/>
                  <a:ext cx="106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64B043F2-3750-3272-92E6-7E5D4EC78930}"/>
                    </a:ext>
                  </a:extLst>
                </p14:cNvPr>
                <p14:cNvContentPartPr/>
                <p14:nvPr/>
              </p14:nvContentPartPr>
              <p14:xfrm>
                <a:off x="4809142" y="274942"/>
                <a:ext cx="68400" cy="15120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64B043F2-3750-3272-92E6-7E5D4EC7893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00502" y="266302"/>
                  <a:ext cx="86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25003946-DBAD-0F50-3202-74AD9DDEFEAD}"/>
                    </a:ext>
                  </a:extLst>
                </p14:cNvPr>
                <p14:cNvContentPartPr/>
                <p14:nvPr/>
              </p14:nvContentPartPr>
              <p14:xfrm>
                <a:off x="4949902" y="154702"/>
                <a:ext cx="95760" cy="12708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25003946-DBAD-0F50-3202-74AD9DDEFEA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40902" y="146062"/>
                  <a:ext cx="113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5E031337-81A2-1755-2EA0-5D093ECBA4BF}"/>
                    </a:ext>
                  </a:extLst>
                </p14:cNvPr>
                <p14:cNvContentPartPr/>
                <p14:nvPr/>
              </p14:nvContentPartPr>
              <p14:xfrm>
                <a:off x="4716982" y="7462"/>
                <a:ext cx="443520" cy="53028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5E031337-81A2-1755-2EA0-5D093ECBA4B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07982" y="-1178"/>
                  <a:ext cx="461160" cy="54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3B50F767-6EE1-50B0-8805-661F1A7D345A}"/>
              </a:ext>
            </a:extLst>
          </p:cNvPr>
          <p:cNvGrpSpPr/>
          <p:nvPr/>
        </p:nvGrpSpPr>
        <p:grpSpPr>
          <a:xfrm>
            <a:off x="395902" y="88822"/>
            <a:ext cx="1162080" cy="469080"/>
            <a:chOff x="395902" y="88822"/>
            <a:chExt cx="116208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F6F04892-DA5C-35BC-4473-22C0B58A7DF5}"/>
                    </a:ext>
                  </a:extLst>
                </p14:cNvPr>
                <p14:cNvContentPartPr/>
                <p14:nvPr/>
              </p14:nvContentPartPr>
              <p14:xfrm>
                <a:off x="395902" y="285382"/>
                <a:ext cx="113400" cy="1335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F6F04892-DA5C-35BC-4473-22C0B58A7DF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6902" y="276742"/>
                  <a:ext cx="131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9A84A7DB-2270-AD1B-DAD2-0711BF631F17}"/>
                    </a:ext>
                  </a:extLst>
                </p14:cNvPr>
                <p14:cNvContentPartPr/>
                <p14:nvPr/>
              </p14:nvContentPartPr>
              <p14:xfrm>
                <a:off x="584542" y="268822"/>
                <a:ext cx="87120" cy="1116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9A84A7DB-2270-AD1B-DAD2-0711BF631F1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5542" y="260182"/>
                  <a:ext cx="104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E103F81F-D90A-410B-0E4E-F7C2266C234C}"/>
                    </a:ext>
                  </a:extLst>
                </p14:cNvPr>
                <p14:cNvContentPartPr/>
                <p14:nvPr/>
              </p14:nvContentPartPr>
              <p14:xfrm>
                <a:off x="598582" y="303022"/>
                <a:ext cx="71640" cy="1080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E103F81F-D90A-410B-0E4E-F7C2266C234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9582" y="294022"/>
                  <a:ext cx="89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043E4A99-F5A7-8312-EEB3-A6F1694F41C9}"/>
                    </a:ext>
                  </a:extLst>
                </p14:cNvPr>
                <p14:cNvContentPartPr/>
                <p14:nvPr/>
              </p14:nvContentPartPr>
              <p14:xfrm>
                <a:off x="786862" y="229222"/>
                <a:ext cx="54360" cy="7560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043E4A99-F5A7-8312-EEB3-A6F1694F41C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78222" y="220222"/>
                  <a:ext cx="72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9AF28E1C-E892-48AE-BA42-1FC8CEF13035}"/>
                    </a:ext>
                  </a:extLst>
                </p14:cNvPr>
                <p14:cNvContentPartPr/>
                <p14:nvPr/>
              </p14:nvContentPartPr>
              <p14:xfrm>
                <a:off x="879022" y="209062"/>
                <a:ext cx="65880" cy="8064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9AF28E1C-E892-48AE-BA42-1FC8CEF1303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0382" y="200062"/>
                  <a:ext cx="83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854886C9-C755-92E2-D83C-F9FDE7FEAC8D}"/>
                    </a:ext>
                  </a:extLst>
                </p14:cNvPr>
                <p14:cNvContentPartPr/>
                <p14:nvPr/>
              </p14:nvContentPartPr>
              <p14:xfrm>
                <a:off x="895222" y="255862"/>
                <a:ext cx="79920" cy="1080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854886C9-C755-92E2-D83C-F9FDE7FEAC8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6222" y="247222"/>
                  <a:ext cx="97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6ADDC8AF-4BA2-AE9A-E81B-53A512D707A7}"/>
                    </a:ext>
                  </a:extLst>
                </p14:cNvPr>
                <p14:cNvContentPartPr/>
                <p14:nvPr/>
              </p14:nvContentPartPr>
              <p14:xfrm>
                <a:off x="808102" y="301222"/>
                <a:ext cx="157680" cy="7272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6ADDC8AF-4BA2-AE9A-E81B-53A512D707A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9102" y="292582"/>
                  <a:ext cx="175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ECB5A3AA-1DC8-53F5-5231-ADC42DB806C8}"/>
                    </a:ext>
                  </a:extLst>
                </p14:cNvPr>
                <p14:cNvContentPartPr/>
                <p14:nvPr/>
              </p14:nvContentPartPr>
              <p14:xfrm>
                <a:off x="852742" y="389422"/>
                <a:ext cx="102600" cy="8604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ECB5A3AA-1DC8-53F5-5231-ADC42DB806C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3742" y="380422"/>
                  <a:ext cx="120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A4FADD98-0B2F-C607-654D-1B610C1A8C10}"/>
                    </a:ext>
                  </a:extLst>
                </p14:cNvPr>
                <p14:cNvContentPartPr/>
                <p14:nvPr/>
              </p14:nvContentPartPr>
              <p14:xfrm>
                <a:off x="1057222" y="297262"/>
                <a:ext cx="90720" cy="1440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A4FADD98-0B2F-C607-654D-1B610C1A8C1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8222" y="288262"/>
                  <a:ext cx="108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7DCC73CC-94C0-F71A-369C-612CA8640E7E}"/>
                    </a:ext>
                  </a:extLst>
                </p14:cNvPr>
                <p14:cNvContentPartPr/>
                <p14:nvPr/>
              </p14:nvContentPartPr>
              <p14:xfrm>
                <a:off x="1259902" y="186382"/>
                <a:ext cx="14040" cy="10620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7DCC73CC-94C0-F71A-369C-612CA8640E7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251262" y="177742"/>
                  <a:ext cx="31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0D31ECBC-FCD8-63B1-006D-1A5981B302E3}"/>
                    </a:ext>
                  </a:extLst>
                </p14:cNvPr>
                <p14:cNvContentPartPr/>
                <p14:nvPr/>
              </p14:nvContentPartPr>
              <p14:xfrm>
                <a:off x="1229662" y="287542"/>
                <a:ext cx="68040" cy="2052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0D31ECBC-FCD8-63B1-006D-1A5981B302E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220662" y="278542"/>
                  <a:ext cx="85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D0D09A35-7870-2E60-3DF0-E1F53409F8DE}"/>
                    </a:ext>
                  </a:extLst>
                </p14:cNvPr>
                <p14:cNvContentPartPr/>
                <p14:nvPr/>
              </p14:nvContentPartPr>
              <p14:xfrm>
                <a:off x="1238662" y="344062"/>
                <a:ext cx="107640" cy="741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D0D09A35-7870-2E60-3DF0-E1F53409F8D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30022" y="335062"/>
                  <a:ext cx="125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B31AF8DB-6D37-5ECA-3D6F-EDD09710FF3D}"/>
                    </a:ext>
                  </a:extLst>
                </p14:cNvPr>
                <p14:cNvContentPartPr/>
                <p14:nvPr/>
              </p14:nvContentPartPr>
              <p14:xfrm>
                <a:off x="1416862" y="278542"/>
                <a:ext cx="79200" cy="13644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B31AF8DB-6D37-5ECA-3D6F-EDD09710FF3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07862" y="269902"/>
                  <a:ext cx="96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9011366A-8198-9DAB-F31A-63FFC2A78803}"/>
                    </a:ext>
                  </a:extLst>
                </p14:cNvPr>
                <p14:cNvContentPartPr/>
                <p14:nvPr/>
              </p14:nvContentPartPr>
              <p14:xfrm>
                <a:off x="1166662" y="88822"/>
                <a:ext cx="391320" cy="46908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9011366A-8198-9DAB-F31A-63FFC2A7880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58022" y="79822"/>
                  <a:ext cx="408960" cy="48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6233488A-6BC3-1B27-063E-D9503299242C}"/>
              </a:ext>
            </a:extLst>
          </p:cNvPr>
          <p:cNvGrpSpPr/>
          <p:nvPr/>
        </p:nvGrpSpPr>
        <p:grpSpPr>
          <a:xfrm>
            <a:off x="239302" y="2220022"/>
            <a:ext cx="4200480" cy="4016880"/>
            <a:chOff x="239302" y="2220022"/>
            <a:chExt cx="4200480" cy="401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B081AA11-C6F4-070A-8ADE-36EACC3DC111}"/>
                    </a:ext>
                  </a:extLst>
                </p14:cNvPr>
                <p14:cNvContentPartPr/>
                <p14:nvPr/>
              </p14:nvContentPartPr>
              <p14:xfrm>
                <a:off x="711622" y="2439982"/>
                <a:ext cx="73800" cy="335988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B081AA11-C6F4-070A-8ADE-36EACC3DC11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2982" y="2431342"/>
                  <a:ext cx="91440" cy="33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9F31E54B-2265-A6F5-2509-33BA5D3917DD}"/>
                    </a:ext>
                  </a:extLst>
                </p14:cNvPr>
                <p14:cNvContentPartPr/>
                <p14:nvPr/>
              </p14:nvContentPartPr>
              <p14:xfrm>
                <a:off x="512182" y="5658382"/>
                <a:ext cx="3806280" cy="12708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9F31E54B-2265-A6F5-2509-33BA5D3917D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3542" y="5649742"/>
                  <a:ext cx="3823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77B3E5CE-B44F-8D66-E086-EF423148509A}"/>
                    </a:ext>
                  </a:extLst>
                </p14:cNvPr>
                <p14:cNvContentPartPr/>
                <p14:nvPr/>
              </p14:nvContentPartPr>
              <p14:xfrm>
                <a:off x="4296142" y="5628862"/>
                <a:ext cx="143640" cy="25200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77B3E5CE-B44F-8D66-E086-EF423148509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87142" y="5620222"/>
                  <a:ext cx="161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12BAB5CD-EC53-3325-8500-775C6188FBB1}"/>
                    </a:ext>
                  </a:extLst>
                </p14:cNvPr>
                <p14:cNvContentPartPr/>
                <p14:nvPr/>
              </p14:nvContentPartPr>
              <p14:xfrm>
                <a:off x="574822" y="2244502"/>
                <a:ext cx="219960" cy="25416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12BAB5CD-EC53-3325-8500-775C6188FBB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5822" y="2235502"/>
                  <a:ext cx="237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04530E18-9C72-8249-4B1C-1F7CAD50D5BF}"/>
                    </a:ext>
                  </a:extLst>
                </p14:cNvPr>
                <p14:cNvContentPartPr/>
                <p14:nvPr/>
              </p14:nvContentPartPr>
              <p14:xfrm>
                <a:off x="312382" y="2220022"/>
                <a:ext cx="120240" cy="33516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04530E18-9C72-8249-4B1C-1F7CAD50D5B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3382" y="2211382"/>
                  <a:ext cx="1378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95B78764-4437-2FFF-8533-60125A4817CD}"/>
                    </a:ext>
                  </a:extLst>
                </p14:cNvPr>
                <p14:cNvContentPartPr/>
                <p14:nvPr/>
              </p14:nvContentPartPr>
              <p14:xfrm>
                <a:off x="4110742" y="5984182"/>
                <a:ext cx="168120" cy="25272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95B78764-4437-2FFF-8533-60125A4817C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02102" y="5975182"/>
                  <a:ext cx="185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29E338AA-60DD-EF49-93DD-3F77468C95DA}"/>
                    </a:ext>
                  </a:extLst>
                </p14:cNvPr>
                <p14:cNvContentPartPr/>
                <p14:nvPr/>
              </p14:nvContentPartPr>
              <p14:xfrm>
                <a:off x="4127662" y="5929102"/>
                <a:ext cx="183600" cy="16668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29E338AA-60DD-EF49-93DD-3F77468C95D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19022" y="5920102"/>
                  <a:ext cx="201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74FDF716-A157-DD8E-157B-ED2915E87946}"/>
                    </a:ext>
                  </a:extLst>
                </p14:cNvPr>
                <p14:cNvContentPartPr/>
                <p14:nvPr/>
              </p14:nvContentPartPr>
              <p14:xfrm>
                <a:off x="3682342" y="5609062"/>
                <a:ext cx="14400" cy="22464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74FDF716-A157-DD8E-157B-ED2915E8794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73702" y="5600422"/>
                  <a:ext cx="32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3C0FF6F3-448A-8487-6EAD-C21E15956E5F}"/>
                    </a:ext>
                  </a:extLst>
                </p14:cNvPr>
                <p14:cNvContentPartPr/>
                <p14:nvPr/>
              </p14:nvContentPartPr>
              <p14:xfrm>
                <a:off x="3513142" y="5904622"/>
                <a:ext cx="81000" cy="23976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3C0FF6F3-448A-8487-6EAD-C21E15956E5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04142" y="5895982"/>
                  <a:ext cx="98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1D5FBFFE-8FA5-8381-1AF0-EB42AE1ECA41}"/>
                    </a:ext>
                  </a:extLst>
                </p14:cNvPr>
                <p14:cNvContentPartPr/>
                <p14:nvPr/>
              </p14:nvContentPartPr>
              <p14:xfrm>
                <a:off x="3697822" y="5922622"/>
                <a:ext cx="75600" cy="23832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1D5FBFFE-8FA5-8381-1AF0-EB42AE1ECA4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89182" y="5913622"/>
                  <a:ext cx="93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7864AB74-31EF-5457-C42A-9A8413353C14}"/>
                    </a:ext>
                  </a:extLst>
                </p14:cNvPr>
                <p14:cNvContentPartPr/>
                <p14:nvPr/>
              </p14:nvContentPartPr>
              <p14:xfrm>
                <a:off x="3724102" y="6015142"/>
                <a:ext cx="110160" cy="2484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7864AB74-31EF-5457-C42A-9A8413353C1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715462" y="6006142"/>
                  <a:ext cx="127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9445B7E3-DFB6-2373-7F94-47032C2B89EE}"/>
                    </a:ext>
                  </a:extLst>
                </p14:cNvPr>
                <p14:cNvContentPartPr/>
                <p14:nvPr/>
              </p14:nvContentPartPr>
              <p14:xfrm>
                <a:off x="654742" y="2925982"/>
                <a:ext cx="168480" cy="4428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9445B7E3-DFB6-2373-7F94-47032C2B89E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5742" y="2917342"/>
                  <a:ext cx="186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91373BC3-5B99-D6FB-F6DE-472DC34D4C06}"/>
                    </a:ext>
                  </a:extLst>
                </p14:cNvPr>
                <p14:cNvContentPartPr/>
                <p14:nvPr/>
              </p14:nvContentPartPr>
              <p14:xfrm>
                <a:off x="239302" y="2869102"/>
                <a:ext cx="91800" cy="15588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91373BC3-5B99-D6FB-F6DE-472DC34D4C0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0662" y="2860462"/>
                  <a:ext cx="109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FB4F3E7D-A9F1-50CE-C32F-828A22B7C3A6}"/>
                    </a:ext>
                  </a:extLst>
                </p14:cNvPr>
                <p14:cNvContentPartPr/>
                <p14:nvPr/>
              </p14:nvContentPartPr>
              <p14:xfrm>
                <a:off x="354502" y="2791702"/>
                <a:ext cx="112680" cy="18900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FB4F3E7D-A9F1-50CE-C32F-828A22B7C3A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45502" y="2782702"/>
                  <a:ext cx="130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1613CD4D-A1E2-A50C-48B2-EEB8EA9F0C90}"/>
                    </a:ext>
                  </a:extLst>
                </p14:cNvPr>
                <p14:cNvContentPartPr/>
                <p14:nvPr/>
              </p14:nvContentPartPr>
              <p14:xfrm>
                <a:off x="323902" y="2994022"/>
                <a:ext cx="170280" cy="9684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1613CD4D-A1E2-A50C-48B2-EEB8EA9F0C9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5262" y="2985382"/>
                  <a:ext cx="187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8570604D-090E-B15D-47A2-6B93939EFA95}"/>
                    </a:ext>
                  </a:extLst>
                </p14:cNvPr>
                <p14:cNvContentPartPr/>
                <p14:nvPr/>
              </p14:nvContentPartPr>
              <p14:xfrm>
                <a:off x="387982" y="3075382"/>
                <a:ext cx="154800" cy="16020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8570604D-090E-B15D-47A2-6B93939EFA9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8982" y="3066382"/>
                  <a:ext cx="172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6A1B9687-DFE3-985B-5DBF-2E6155338879}"/>
                    </a:ext>
                  </a:extLst>
                </p14:cNvPr>
                <p14:cNvContentPartPr/>
                <p14:nvPr/>
              </p14:nvContentPartPr>
              <p14:xfrm>
                <a:off x="760942" y="2984662"/>
                <a:ext cx="2956320" cy="275904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6A1B9687-DFE3-985B-5DBF-2E615533887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2302" y="2976022"/>
                  <a:ext cx="2973960" cy="27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A778B50-ED76-3910-62E3-6D3A76B19E41}"/>
                    </a:ext>
                  </a:extLst>
                </p14:cNvPr>
                <p14:cNvContentPartPr/>
                <p14:nvPr/>
              </p14:nvContentPartPr>
              <p14:xfrm>
                <a:off x="740422" y="5680702"/>
                <a:ext cx="21960" cy="3636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A778B50-ED76-3910-62E3-6D3A76B19E4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1782" y="5671702"/>
                  <a:ext cx="396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2CC6DEE-6DFB-03A2-0FE7-2B9D7AA7E8C9}"/>
                    </a:ext>
                  </a:extLst>
                </p14:cNvPr>
                <p14:cNvContentPartPr/>
                <p14:nvPr/>
              </p14:nvContentPartPr>
              <p14:xfrm>
                <a:off x="668782" y="5811022"/>
                <a:ext cx="150120" cy="82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2CC6DEE-6DFB-03A2-0FE7-2B9D7AA7E8C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60142" y="5802022"/>
                  <a:ext cx="167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0B8FAA3-775E-CC51-151A-4D614A17742C}"/>
                    </a:ext>
                  </a:extLst>
                </p14:cNvPr>
                <p14:cNvContentPartPr/>
                <p14:nvPr/>
              </p14:nvContentPartPr>
              <p14:xfrm>
                <a:off x="327502" y="5794822"/>
                <a:ext cx="71640" cy="266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0B8FAA3-775E-CC51-151A-4D614A17742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8862" y="5786182"/>
                  <a:ext cx="89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0673798-E19C-A1E9-2C45-3D004DAF8B74}"/>
                    </a:ext>
                  </a:extLst>
                </p14:cNvPr>
                <p14:cNvContentPartPr/>
                <p14:nvPr/>
              </p14:nvContentPartPr>
              <p14:xfrm>
                <a:off x="356302" y="5650822"/>
                <a:ext cx="158760" cy="1191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0673798-E19C-A1E9-2C45-3D004DAF8B7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7662" y="5641822"/>
                  <a:ext cx="176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02E1ED2-5BDD-DB2D-FFAC-955AC530144D}"/>
                    </a:ext>
                  </a:extLst>
                </p14:cNvPr>
                <p14:cNvContentPartPr/>
                <p14:nvPr/>
              </p14:nvContentPartPr>
              <p14:xfrm>
                <a:off x="452422" y="5817502"/>
                <a:ext cx="81000" cy="489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02E1ED2-5BDD-DB2D-FFAC-955AC530144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3422" y="5808862"/>
                  <a:ext cx="98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C889AF5-820E-CA70-3D67-435F4737ECB8}"/>
                    </a:ext>
                  </a:extLst>
                </p14:cNvPr>
                <p14:cNvContentPartPr/>
                <p14:nvPr/>
              </p14:nvContentPartPr>
              <p14:xfrm>
                <a:off x="508222" y="5893462"/>
                <a:ext cx="67320" cy="1645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C889AF5-820E-CA70-3D67-435F4737ECB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99222" y="5884462"/>
                  <a:ext cx="84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A8B3587-226A-74AF-1F54-01895524A10C}"/>
                    </a:ext>
                  </a:extLst>
                </p14:cNvPr>
                <p14:cNvContentPartPr/>
                <p14:nvPr/>
              </p14:nvContentPartPr>
              <p14:xfrm>
                <a:off x="762022" y="3754702"/>
                <a:ext cx="3379680" cy="20520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A8B3587-226A-74AF-1F54-01895524A10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3382" y="3746062"/>
                  <a:ext cx="3397320" cy="20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BE661AB-B116-AF9B-8DAF-56FE740B6273}"/>
                    </a:ext>
                  </a:extLst>
                </p14:cNvPr>
                <p14:cNvContentPartPr/>
                <p14:nvPr/>
              </p14:nvContentPartPr>
              <p14:xfrm>
                <a:off x="4284622" y="3535462"/>
                <a:ext cx="126000" cy="1839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BE661AB-B116-AF9B-8DAF-56FE740B627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75622" y="3526822"/>
                  <a:ext cx="143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E1842E9-9662-36CC-4E07-F1158F36EA56}"/>
                    </a:ext>
                  </a:extLst>
                </p14:cNvPr>
                <p14:cNvContentPartPr/>
                <p14:nvPr/>
              </p14:nvContentPartPr>
              <p14:xfrm>
                <a:off x="4328902" y="3635902"/>
                <a:ext cx="75600" cy="111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E1842E9-9662-36CC-4E07-F1158F36EA5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20262" y="3627262"/>
                  <a:ext cx="93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059C2A6-8620-84A4-CBC2-FA744FB03249}"/>
                    </a:ext>
                  </a:extLst>
                </p14:cNvPr>
                <p14:cNvContentPartPr/>
                <p14:nvPr/>
              </p14:nvContentPartPr>
              <p14:xfrm>
                <a:off x="3677302" y="4956382"/>
                <a:ext cx="146880" cy="2509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059C2A6-8620-84A4-CBC2-FA744FB0324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68662" y="4947742"/>
                  <a:ext cx="164520" cy="26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A25408A4-DB87-840B-3C37-F89FD7FF4339}"/>
                  </a:ext>
                </a:extLst>
              </p14:cNvPr>
              <p14:cNvContentPartPr/>
              <p14:nvPr/>
            </p14:nvContentPartPr>
            <p14:xfrm>
              <a:off x="2643742" y="5117302"/>
              <a:ext cx="11160" cy="7524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A25408A4-DB87-840B-3C37-F89FD7FF4339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635102" y="5108662"/>
                <a:ext cx="288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62CC3C0E-84E0-41B9-3DA3-9262DCA46DD9}"/>
                  </a:ext>
                </a:extLst>
              </p14:cNvPr>
              <p14:cNvContentPartPr/>
              <p14:nvPr/>
            </p14:nvContentPartPr>
            <p14:xfrm>
              <a:off x="2664982" y="5746222"/>
              <a:ext cx="9000" cy="5256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62CC3C0E-84E0-41B9-3DA3-9262DCA46DD9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655982" y="5737582"/>
                <a:ext cx="2664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91AC1744-A0BB-FB83-8AF6-F1339F6A606C}"/>
              </a:ext>
            </a:extLst>
          </p:cNvPr>
          <p:cNvGrpSpPr/>
          <p:nvPr/>
        </p:nvGrpSpPr>
        <p:grpSpPr>
          <a:xfrm>
            <a:off x="429742" y="4619422"/>
            <a:ext cx="2237760" cy="262800"/>
            <a:chOff x="429742" y="4619422"/>
            <a:chExt cx="223776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241B232-1E0F-A192-7332-0D6B6A087A13}"/>
                    </a:ext>
                  </a:extLst>
                </p14:cNvPr>
                <p14:cNvContentPartPr/>
                <p14:nvPr/>
              </p14:nvContentPartPr>
              <p14:xfrm>
                <a:off x="2659222" y="4744702"/>
                <a:ext cx="8280" cy="1375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241B232-1E0F-A192-7332-0D6B6A087A1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50582" y="4736062"/>
                  <a:ext cx="25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7446989-3B85-5C87-811E-988BECA42120}"/>
                    </a:ext>
                  </a:extLst>
                </p14:cNvPr>
                <p14:cNvContentPartPr/>
                <p14:nvPr/>
              </p14:nvContentPartPr>
              <p14:xfrm>
                <a:off x="2526022" y="4663702"/>
                <a:ext cx="84960" cy="158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7446989-3B85-5C87-811E-988BECA4212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517382" y="4655062"/>
                  <a:ext cx="102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3D20D55-D66E-7E2A-4D64-B9D340F0782B}"/>
                    </a:ext>
                  </a:extLst>
                </p14:cNvPr>
                <p14:cNvContentPartPr/>
                <p14:nvPr/>
              </p14:nvContentPartPr>
              <p14:xfrm>
                <a:off x="2024542" y="4658662"/>
                <a:ext cx="328680" cy="334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3D20D55-D66E-7E2A-4D64-B9D340F0782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15902" y="4650022"/>
                  <a:ext cx="346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6EC0825-9BA2-54C3-4A37-4EE3AB79DBC5}"/>
                    </a:ext>
                  </a:extLst>
                </p14:cNvPr>
                <p14:cNvContentPartPr/>
                <p14:nvPr/>
              </p14:nvContentPartPr>
              <p14:xfrm>
                <a:off x="761662" y="4663342"/>
                <a:ext cx="982080" cy="630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6EC0825-9BA2-54C3-4A37-4EE3AB79DBC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2662" y="4654342"/>
                  <a:ext cx="999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18057BA-B8AA-3410-7A54-A11CC9E29992}"/>
                    </a:ext>
                  </a:extLst>
                </p14:cNvPr>
                <p14:cNvContentPartPr/>
                <p14:nvPr/>
              </p14:nvContentPartPr>
              <p14:xfrm>
                <a:off x="429742" y="4619422"/>
                <a:ext cx="134280" cy="2289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18057BA-B8AA-3410-7A54-A11CC9E2999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20742" y="4610422"/>
                  <a:ext cx="151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5665758-6485-B0D4-D7FC-C530B4076764}"/>
                    </a:ext>
                  </a:extLst>
                </p14:cNvPr>
                <p14:cNvContentPartPr/>
                <p14:nvPr/>
              </p14:nvContentPartPr>
              <p14:xfrm>
                <a:off x="492742" y="4701862"/>
                <a:ext cx="110160" cy="536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5665758-6485-B0D4-D7FC-C530B407676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3742" y="4693222"/>
                  <a:ext cx="1278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1164491D-8F7B-4AA9-F133-E55F2A6D2045}"/>
              </a:ext>
            </a:extLst>
          </p:cNvPr>
          <p:cNvGrpSpPr/>
          <p:nvPr/>
        </p:nvGrpSpPr>
        <p:grpSpPr>
          <a:xfrm>
            <a:off x="2498302" y="5955022"/>
            <a:ext cx="312120" cy="195480"/>
            <a:chOff x="2498302" y="5955022"/>
            <a:chExt cx="31212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C0E8E56-E0C5-1415-ED5D-3238C30E77D8}"/>
                    </a:ext>
                  </a:extLst>
                </p14:cNvPr>
                <p14:cNvContentPartPr/>
                <p14:nvPr/>
              </p14:nvContentPartPr>
              <p14:xfrm>
                <a:off x="2498302" y="5955022"/>
                <a:ext cx="101520" cy="1954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C0E8E56-E0C5-1415-ED5D-3238C30E77D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89302" y="5946382"/>
                  <a:ext cx="119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4F118DD-4521-7B83-0A35-0AD6A928972C}"/>
                    </a:ext>
                  </a:extLst>
                </p14:cNvPr>
                <p14:cNvContentPartPr/>
                <p14:nvPr/>
              </p14:nvContentPartPr>
              <p14:xfrm>
                <a:off x="2695942" y="5960422"/>
                <a:ext cx="114480" cy="1893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4F118DD-4521-7B83-0A35-0AD6A928972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686942" y="5951782"/>
                  <a:ext cx="13212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32F922DF-6F11-FFAA-88C4-16764E8D36D0}"/>
              </a:ext>
            </a:extLst>
          </p:cNvPr>
          <p:cNvGrpSpPr/>
          <p:nvPr/>
        </p:nvGrpSpPr>
        <p:grpSpPr>
          <a:xfrm>
            <a:off x="785062" y="2815822"/>
            <a:ext cx="1604880" cy="1594080"/>
            <a:chOff x="785062" y="2815822"/>
            <a:chExt cx="1604880" cy="159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4F6B203-BA18-7B80-1F3B-F2D96846A2B3}"/>
                    </a:ext>
                  </a:extLst>
                </p14:cNvPr>
                <p14:cNvContentPartPr/>
                <p14:nvPr/>
              </p14:nvContentPartPr>
              <p14:xfrm>
                <a:off x="785062" y="3332062"/>
                <a:ext cx="247680" cy="2941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4F6B203-BA18-7B80-1F3B-F2D96846A2B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76422" y="3323422"/>
                  <a:ext cx="2653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5F6A787-B4A5-F198-2A5F-F40DA98DFFE6}"/>
                    </a:ext>
                  </a:extLst>
                </p14:cNvPr>
                <p14:cNvContentPartPr/>
                <p14:nvPr/>
              </p14:nvContentPartPr>
              <p14:xfrm>
                <a:off x="861022" y="3495142"/>
                <a:ext cx="342360" cy="3668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5F6A787-B4A5-F198-2A5F-F40DA98DFFE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2382" y="3486502"/>
                  <a:ext cx="3600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5E2F8824-66FF-6AAF-C209-D7C3B141448C}"/>
                    </a:ext>
                  </a:extLst>
                </p14:cNvPr>
                <p14:cNvContentPartPr/>
                <p14:nvPr/>
              </p14:nvContentPartPr>
              <p14:xfrm>
                <a:off x="990982" y="3653542"/>
                <a:ext cx="382320" cy="3589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5E2F8824-66FF-6AAF-C209-D7C3B141448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82342" y="3644902"/>
                  <a:ext cx="3999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781C030-99C8-9FEC-6ABD-D7360D10B3D4}"/>
                    </a:ext>
                  </a:extLst>
                </p14:cNvPr>
                <p14:cNvContentPartPr/>
                <p14:nvPr/>
              </p14:nvContentPartPr>
              <p14:xfrm>
                <a:off x="1083502" y="3817702"/>
                <a:ext cx="485280" cy="5122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781C030-99C8-9FEC-6ABD-D7360D10B3D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74502" y="3808702"/>
                  <a:ext cx="50292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C3A61A7-F3E0-F37A-239B-EB1E006F7CD5}"/>
                    </a:ext>
                  </a:extLst>
                </p14:cNvPr>
                <p14:cNvContentPartPr/>
                <p14:nvPr/>
              </p14:nvContentPartPr>
              <p14:xfrm>
                <a:off x="1466902" y="4100302"/>
                <a:ext cx="452880" cy="3096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C3A61A7-F3E0-F37A-239B-EB1E006F7CD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457902" y="4091662"/>
                  <a:ext cx="4705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33E18F8-1C18-9482-08A9-A89AB47B85B2}"/>
                    </a:ext>
                  </a:extLst>
                </p14:cNvPr>
                <p14:cNvContentPartPr/>
                <p14:nvPr/>
              </p14:nvContentPartPr>
              <p14:xfrm>
                <a:off x="1379782" y="3213982"/>
                <a:ext cx="358920" cy="6559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33E18F8-1C18-9482-08A9-A89AB47B85B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370782" y="3204982"/>
                  <a:ext cx="37656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76C5D6B-5441-04BA-3166-1D0C2C7BE81F}"/>
                    </a:ext>
                  </a:extLst>
                </p14:cNvPr>
                <p14:cNvContentPartPr/>
                <p14:nvPr/>
              </p14:nvContentPartPr>
              <p14:xfrm>
                <a:off x="1834102" y="2887822"/>
                <a:ext cx="134280" cy="2383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76C5D6B-5441-04BA-3166-1D0C2C7BE81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825462" y="2879182"/>
                  <a:ext cx="1519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013F270-D924-A72E-1CAE-58139AC83F8B}"/>
                    </a:ext>
                  </a:extLst>
                </p14:cNvPr>
                <p14:cNvContentPartPr/>
                <p14:nvPr/>
              </p14:nvContentPartPr>
              <p14:xfrm>
                <a:off x="1921582" y="3032182"/>
                <a:ext cx="69840" cy="288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013F270-D924-A72E-1CAE-58139AC83F8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912582" y="3023542"/>
                  <a:ext cx="87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873BBAA-321A-1737-C832-F9613AA2E076}"/>
                    </a:ext>
                  </a:extLst>
                </p14:cNvPr>
                <p14:cNvContentPartPr/>
                <p14:nvPr/>
              </p14:nvContentPartPr>
              <p14:xfrm>
                <a:off x="2037502" y="2815822"/>
                <a:ext cx="164520" cy="2311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873BBAA-321A-1737-C832-F9613AA2E07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028862" y="2807182"/>
                  <a:ext cx="182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3193AB4-E6A8-23C2-237D-ADE33A150D97}"/>
                    </a:ext>
                  </a:extLst>
                </p14:cNvPr>
                <p14:cNvContentPartPr/>
                <p14:nvPr/>
              </p14:nvContentPartPr>
              <p14:xfrm>
                <a:off x="2274022" y="2931382"/>
                <a:ext cx="111960" cy="1465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3193AB4-E6A8-23C2-237D-ADE33A150D9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265022" y="2922382"/>
                  <a:ext cx="129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CEAA614-C037-E9A6-9C9A-723B2BA2CE2E}"/>
                    </a:ext>
                  </a:extLst>
                </p14:cNvPr>
                <p14:cNvContentPartPr/>
                <p14:nvPr/>
              </p14:nvContentPartPr>
              <p14:xfrm>
                <a:off x="2331262" y="3001582"/>
                <a:ext cx="58680" cy="169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CEAA614-C037-E9A6-9C9A-723B2BA2CE2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22262" y="2992582"/>
                  <a:ext cx="763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8ED8BF6E-8022-2409-F45B-D8201B347A93}"/>
              </a:ext>
            </a:extLst>
          </p:cNvPr>
          <p:cNvGrpSpPr/>
          <p:nvPr/>
        </p:nvGrpSpPr>
        <p:grpSpPr>
          <a:xfrm>
            <a:off x="515782" y="4860982"/>
            <a:ext cx="1278360" cy="614520"/>
            <a:chOff x="515782" y="4860982"/>
            <a:chExt cx="1278360" cy="61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7906A29-BBF5-5DC8-3DB3-2FC14DD51805}"/>
                    </a:ext>
                  </a:extLst>
                </p14:cNvPr>
                <p14:cNvContentPartPr/>
                <p14:nvPr/>
              </p14:nvContentPartPr>
              <p14:xfrm>
                <a:off x="877942" y="5253742"/>
                <a:ext cx="213840" cy="2217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7906A29-BBF5-5DC8-3DB3-2FC14DD5180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9302" y="5244742"/>
                  <a:ext cx="231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3120913-826C-422D-F09C-8B4C3AC40B59}"/>
                    </a:ext>
                  </a:extLst>
                </p14:cNvPr>
                <p14:cNvContentPartPr/>
                <p14:nvPr/>
              </p14:nvContentPartPr>
              <p14:xfrm>
                <a:off x="1084582" y="5118742"/>
                <a:ext cx="278640" cy="1782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3120913-826C-422D-F09C-8B4C3AC40B5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75582" y="5110102"/>
                  <a:ext cx="296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A9CA57A-8B05-DBAD-5D99-04311EF64F1F}"/>
                    </a:ext>
                  </a:extLst>
                </p14:cNvPr>
                <p14:cNvContentPartPr/>
                <p14:nvPr/>
              </p14:nvContentPartPr>
              <p14:xfrm>
                <a:off x="1422622" y="5009662"/>
                <a:ext cx="273240" cy="1015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A9CA57A-8B05-DBAD-5D99-04311EF64F1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413622" y="5000662"/>
                  <a:ext cx="290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656DD15-B0CE-A7FB-F41E-7C4EA5ABECC3}"/>
                    </a:ext>
                  </a:extLst>
                </p14:cNvPr>
                <p14:cNvContentPartPr/>
                <p14:nvPr/>
              </p14:nvContentPartPr>
              <p14:xfrm>
                <a:off x="921862" y="4924342"/>
                <a:ext cx="277560" cy="3387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656DD15-B0CE-A7FB-F41E-7C4EA5ABECC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13222" y="4915702"/>
                  <a:ext cx="2952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BE0D67D-2BB2-1CCF-B2F3-66966298376D}"/>
                    </a:ext>
                  </a:extLst>
                </p14:cNvPr>
                <p14:cNvContentPartPr/>
                <p14:nvPr/>
              </p14:nvContentPartPr>
              <p14:xfrm>
                <a:off x="1205182" y="4860982"/>
                <a:ext cx="461520" cy="2728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BE0D67D-2BB2-1CCF-B2F3-66966298376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96542" y="4851982"/>
                  <a:ext cx="4791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3E5F6ED-79CA-5474-92A1-24F95ECCB6DA}"/>
                    </a:ext>
                  </a:extLst>
                </p14:cNvPr>
                <p14:cNvContentPartPr/>
                <p14:nvPr/>
              </p14:nvContentPartPr>
              <p14:xfrm>
                <a:off x="1728622" y="4982302"/>
                <a:ext cx="65520" cy="1170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3E5F6ED-79CA-5474-92A1-24F95ECCB6D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19622" y="4973302"/>
                  <a:ext cx="83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F0E355C-F818-5C46-2156-040FEC29FF28}"/>
                    </a:ext>
                  </a:extLst>
                </p14:cNvPr>
                <p14:cNvContentPartPr/>
                <p14:nvPr/>
              </p14:nvContentPartPr>
              <p14:xfrm>
                <a:off x="515782" y="5254102"/>
                <a:ext cx="520920" cy="842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F0E355C-F818-5C46-2156-040FEC29FF2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07142" y="5245102"/>
                  <a:ext cx="5385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3" name="Gruppieren 642">
            <a:extLst>
              <a:ext uri="{FF2B5EF4-FFF2-40B4-BE49-F238E27FC236}">
                <a16:creationId xmlns:a16="http://schemas.microsoft.com/office/drawing/2014/main" id="{2FC7A9D8-A40F-74F4-B085-7893C631FBFB}"/>
              </a:ext>
            </a:extLst>
          </p:cNvPr>
          <p:cNvGrpSpPr/>
          <p:nvPr/>
        </p:nvGrpSpPr>
        <p:grpSpPr>
          <a:xfrm>
            <a:off x="96382" y="5340142"/>
            <a:ext cx="356760" cy="223560"/>
            <a:chOff x="96382" y="5340142"/>
            <a:chExt cx="35676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D240A72-CD3C-5572-850D-DBD0A46C3E96}"/>
                    </a:ext>
                  </a:extLst>
                </p14:cNvPr>
                <p14:cNvContentPartPr/>
                <p14:nvPr/>
              </p14:nvContentPartPr>
              <p14:xfrm>
                <a:off x="120502" y="5433742"/>
                <a:ext cx="42840" cy="1299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D240A72-CD3C-5572-850D-DBD0A46C3E9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1862" y="5424742"/>
                  <a:ext cx="60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30B1DA44-C22F-5619-B2DF-00483DBA4B5B}"/>
                    </a:ext>
                  </a:extLst>
                </p14:cNvPr>
                <p14:cNvContentPartPr/>
                <p14:nvPr/>
              </p14:nvContentPartPr>
              <p14:xfrm>
                <a:off x="96382" y="5374342"/>
                <a:ext cx="86400" cy="1393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30B1DA44-C22F-5619-B2DF-00483DBA4B5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7742" y="5365342"/>
                  <a:ext cx="104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F94DF840-A526-4EB5-DEC8-69317B4EA006}"/>
                    </a:ext>
                  </a:extLst>
                </p14:cNvPr>
                <p14:cNvContentPartPr/>
                <p14:nvPr/>
              </p14:nvContentPartPr>
              <p14:xfrm>
                <a:off x="211942" y="5340142"/>
                <a:ext cx="123840" cy="16884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F94DF840-A526-4EB5-DEC8-69317B4EA00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02942" y="5331502"/>
                  <a:ext cx="141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769D72E2-225E-F674-3BC0-38A0EE19E0DE}"/>
                    </a:ext>
                  </a:extLst>
                </p14:cNvPr>
                <p14:cNvContentPartPr/>
                <p14:nvPr/>
              </p14:nvContentPartPr>
              <p14:xfrm>
                <a:off x="371062" y="5397382"/>
                <a:ext cx="16200" cy="12564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769D72E2-225E-F674-3BC0-38A0EE19E0D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62062" y="5388742"/>
                  <a:ext cx="33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D190336B-F5F4-8025-140B-1A42B9858349}"/>
                    </a:ext>
                  </a:extLst>
                </p14:cNvPr>
                <p14:cNvContentPartPr/>
                <p14:nvPr/>
              </p14:nvContentPartPr>
              <p14:xfrm>
                <a:off x="382582" y="5364982"/>
                <a:ext cx="70560" cy="11844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D190336B-F5F4-8025-140B-1A42B985834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73942" y="5356342"/>
                  <a:ext cx="8820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2E5403AF-1554-EC8A-A54D-BC44E82BD54F}"/>
                  </a:ext>
                </a:extLst>
              </p14:cNvPr>
              <p14:cNvContentPartPr/>
              <p14:nvPr/>
            </p14:nvContentPartPr>
            <p14:xfrm>
              <a:off x="5227822" y="1542142"/>
              <a:ext cx="19080" cy="14760"/>
            </p14:xfrm>
          </p:contentPart>
        </mc:Choice>
        <mc:Fallback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2E5403AF-1554-EC8A-A54D-BC44E82BD54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219182" y="1533502"/>
                <a:ext cx="367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314643FE-1860-EAD5-CC3B-D4D2B20A00AC}"/>
                  </a:ext>
                </a:extLst>
              </p14:cNvPr>
              <p14:cNvContentPartPr/>
              <p14:nvPr/>
            </p14:nvContentPartPr>
            <p14:xfrm>
              <a:off x="5588542" y="533422"/>
              <a:ext cx="114840" cy="14220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314643FE-1860-EAD5-CC3B-D4D2B20A00AC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5579902" y="524422"/>
                <a:ext cx="1324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65F008A6-674D-E4A4-03BB-4E1397590C14}"/>
                  </a:ext>
                </a:extLst>
              </p14:cNvPr>
              <p14:cNvContentPartPr/>
              <p14:nvPr/>
            </p14:nvContentPartPr>
            <p14:xfrm>
              <a:off x="5637142" y="642502"/>
              <a:ext cx="50400" cy="561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65F008A6-674D-E4A4-03BB-4E1397590C14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5628142" y="633502"/>
                <a:ext cx="680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CC23339B-5596-23BC-A211-10D7344F176E}"/>
                  </a:ext>
                </a:extLst>
              </p14:cNvPr>
              <p14:cNvContentPartPr/>
              <p14:nvPr/>
            </p14:nvContentPartPr>
            <p14:xfrm>
              <a:off x="5782582" y="524422"/>
              <a:ext cx="19440" cy="1281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CC23339B-5596-23BC-A211-10D7344F176E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5773582" y="515422"/>
                <a:ext cx="370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DCE6C240-1038-31C1-E0EB-CDC0FBA1AE9A}"/>
                  </a:ext>
                </a:extLst>
              </p14:cNvPr>
              <p14:cNvContentPartPr/>
              <p14:nvPr/>
            </p14:nvContentPartPr>
            <p14:xfrm>
              <a:off x="5771782" y="497062"/>
              <a:ext cx="224280" cy="2271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DCE6C240-1038-31C1-E0EB-CDC0FBA1AE9A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762782" y="488422"/>
                <a:ext cx="2419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0D943434-70F9-6620-96AC-451DFA67EC44}"/>
                  </a:ext>
                </a:extLst>
              </p14:cNvPr>
              <p14:cNvContentPartPr/>
              <p14:nvPr/>
            </p14:nvContentPartPr>
            <p14:xfrm>
              <a:off x="5952142" y="642142"/>
              <a:ext cx="53640" cy="10944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0D943434-70F9-6620-96AC-451DFA67EC4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5943502" y="633142"/>
                <a:ext cx="712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D327B12D-47A7-5012-D80F-0922F82702E3}"/>
                  </a:ext>
                </a:extLst>
              </p14:cNvPr>
              <p14:cNvContentPartPr/>
              <p14:nvPr/>
            </p14:nvContentPartPr>
            <p14:xfrm>
              <a:off x="6131422" y="513982"/>
              <a:ext cx="135000" cy="972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D327B12D-47A7-5012-D80F-0922F82702E3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122422" y="504982"/>
                <a:ext cx="1526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B8499244-D015-BBFC-4168-6D75C500F271}"/>
                  </a:ext>
                </a:extLst>
              </p14:cNvPr>
              <p14:cNvContentPartPr/>
              <p14:nvPr/>
            </p14:nvContentPartPr>
            <p14:xfrm>
              <a:off x="6168142" y="580942"/>
              <a:ext cx="83880" cy="864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B8499244-D015-BBFC-4168-6D75C500F27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159142" y="572302"/>
                <a:ext cx="1015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2BDDB856-BB99-32B3-5DDF-9446D85C3172}"/>
                  </a:ext>
                </a:extLst>
              </p14:cNvPr>
              <p14:cNvContentPartPr/>
              <p14:nvPr/>
            </p14:nvContentPartPr>
            <p14:xfrm>
              <a:off x="6428422" y="470062"/>
              <a:ext cx="109800" cy="12060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2BDDB856-BB99-32B3-5DDF-9446D85C3172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6419782" y="461422"/>
                <a:ext cx="1274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D78AF867-1FAF-978B-49EF-4CC3C5FBDE71}"/>
                  </a:ext>
                </a:extLst>
              </p14:cNvPr>
              <p14:cNvContentPartPr/>
              <p14:nvPr/>
            </p14:nvContentPartPr>
            <p14:xfrm>
              <a:off x="6445702" y="546382"/>
              <a:ext cx="74160" cy="720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D78AF867-1FAF-978B-49EF-4CC3C5FBDE71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436702" y="537742"/>
                <a:ext cx="918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F62BC7BE-AD8D-23CF-48DA-2C0FF42692E4}"/>
                  </a:ext>
                </a:extLst>
              </p14:cNvPr>
              <p14:cNvContentPartPr/>
              <p14:nvPr/>
            </p14:nvContentPartPr>
            <p14:xfrm>
              <a:off x="6652342" y="536662"/>
              <a:ext cx="24480" cy="1584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F62BC7BE-AD8D-23CF-48DA-2C0FF42692E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643702" y="527662"/>
                <a:ext cx="421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11FCC32A-5D90-9D46-989E-030C783A39F8}"/>
                  </a:ext>
                </a:extLst>
              </p14:cNvPr>
              <p14:cNvContentPartPr/>
              <p14:nvPr/>
            </p14:nvContentPartPr>
            <p14:xfrm>
              <a:off x="6814342" y="380422"/>
              <a:ext cx="65880" cy="10836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11FCC32A-5D90-9D46-989E-030C783A39F8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805342" y="371422"/>
                <a:ext cx="83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ACCCD135-8DD8-BABB-8B98-A57EC9C8A17F}"/>
                  </a:ext>
                </a:extLst>
              </p14:cNvPr>
              <p14:cNvContentPartPr/>
              <p14:nvPr/>
            </p14:nvContentPartPr>
            <p14:xfrm>
              <a:off x="6929542" y="363502"/>
              <a:ext cx="44640" cy="10368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ACCCD135-8DD8-BABB-8B98-A57EC9C8A17F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920902" y="354862"/>
                <a:ext cx="622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F2D86EAF-4267-7E0F-60EB-86B56C98A6DB}"/>
                  </a:ext>
                </a:extLst>
              </p14:cNvPr>
              <p14:cNvContentPartPr/>
              <p14:nvPr/>
            </p14:nvContentPartPr>
            <p14:xfrm>
              <a:off x="6854662" y="438022"/>
              <a:ext cx="132480" cy="9180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F2D86EAF-4267-7E0F-60EB-86B56C98A6DB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846022" y="429382"/>
                <a:ext cx="1501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ED49C3E7-F321-CEF0-FE03-DC7C059432D8}"/>
                  </a:ext>
                </a:extLst>
              </p14:cNvPr>
              <p14:cNvContentPartPr/>
              <p14:nvPr/>
            </p14:nvContentPartPr>
            <p14:xfrm>
              <a:off x="6867262" y="539902"/>
              <a:ext cx="133560" cy="6516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ED49C3E7-F321-CEF0-FE03-DC7C059432D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858262" y="531262"/>
                <a:ext cx="1512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E4DC8C64-B194-CAE4-58CD-1D4C04C39336}"/>
                  </a:ext>
                </a:extLst>
              </p14:cNvPr>
              <p14:cNvContentPartPr/>
              <p14:nvPr/>
            </p14:nvContentPartPr>
            <p14:xfrm>
              <a:off x="7061302" y="504622"/>
              <a:ext cx="89640" cy="1332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E4DC8C64-B194-CAE4-58CD-1D4C04C39336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052302" y="495982"/>
                <a:ext cx="1072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4C5A096A-A784-4C68-B9A0-7AFC69E4C0AD}"/>
                  </a:ext>
                </a:extLst>
              </p14:cNvPr>
              <p14:cNvContentPartPr/>
              <p14:nvPr/>
            </p14:nvContentPartPr>
            <p14:xfrm>
              <a:off x="6858262" y="631702"/>
              <a:ext cx="614880" cy="8388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4C5A096A-A784-4C68-B9A0-7AFC69E4C0AD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849622" y="622702"/>
                <a:ext cx="6325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57898E81-3050-E1B9-6451-FFE0274A24BE}"/>
                  </a:ext>
                </a:extLst>
              </p14:cNvPr>
              <p14:cNvContentPartPr/>
              <p14:nvPr/>
            </p14:nvContentPartPr>
            <p14:xfrm>
              <a:off x="6999382" y="745462"/>
              <a:ext cx="145800" cy="14148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57898E81-3050-E1B9-6451-FFE0274A24B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990382" y="736462"/>
                <a:ext cx="1634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DBC460AF-6A05-436E-C5B9-56B21A0054D7}"/>
                  </a:ext>
                </a:extLst>
              </p14:cNvPr>
              <p14:cNvContentPartPr/>
              <p14:nvPr/>
            </p14:nvContentPartPr>
            <p14:xfrm>
              <a:off x="7258942" y="387982"/>
              <a:ext cx="109080" cy="15984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DBC460AF-6A05-436E-C5B9-56B21A0054D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249942" y="378982"/>
                <a:ext cx="1267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ED9FC848-7E8F-97E6-C7E9-4EF7721CBDB8}"/>
                  </a:ext>
                </a:extLst>
              </p14:cNvPr>
              <p14:cNvContentPartPr/>
              <p14:nvPr/>
            </p14:nvContentPartPr>
            <p14:xfrm>
              <a:off x="7267582" y="492742"/>
              <a:ext cx="97200" cy="1224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ED9FC848-7E8F-97E6-C7E9-4EF7721CBDB8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7258582" y="484102"/>
                <a:ext cx="1148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4C43D1E8-28EB-FBE6-BD12-CA45B1EEFB8F}"/>
                  </a:ext>
                </a:extLst>
              </p14:cNvPr>
              <p14:cNvContentPartPr/>
              <p14:nvPr/>
            </p14:nvContentPartPr>
            <p14:xfrm>
              <a:off x="6330502" y="473662"/>
              <a:ext cx="123840" cy="17136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4C43D1E8-28EB-FBE6-BD12-CA45B1EEFB8F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321502" y="465022"/>
                <a:ext cx="1414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B7FE34DB-93D8-2317-BB3D-249A6AF02C26}"/>
                  </a:ext>
                </a:extLst>
              </p14:cNvPr>
              <p14:cNvContentPartPr/>
              <p14:nvPr/>
            </p14:nvContentPartPr>
            <p14:xfrm>
              <a:off x="6442822" y="465742"/>
              <a:ext cx="67680" cy="17064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B7FE34DB-93D8-2317-BB3D-249A6AF02C26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433822" y="457102"/>
                <a:ext cx="853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14CAAC0C-1FFC-7521-5F34-FFFD5502270F}"/>
                  </a:ext>
                </a:extLst>
              </p14:cNvPr>
              <p14:cNvContentPartPr/>
              <p14:nvPr/>
            </p14:nvContentPartPr>
            <p14:xfrm>
              <a:off x="6576022" y="373222"/>
              <a:ext cx="142920" cy="44424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14CAAC0C-1FFC-7521-5F34-FFFD5502270F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567382" y="364222"/>
                <a:ext cx="16056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3A1263C8-E81E-BEE8-D5FA-283237CC4727}"/>
                  </a:ext>
                </a:extLst>
              </p14:cNvPr>
              <p14:cNvContentPartPr/>
              <p14:nvPr/>
            </p14:nvContentPartPr>
            <p14:xfrm>
              <a:off x="7466302" y="400582"/>
              <a:ext cx="111960" cy="46044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3A1263C8-E81E-BEE8-D5FA-283237CC4727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457302" y="391582"/>
                <a:ext cx="12960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FAC595EA-6864-9D49-E4B0-2ED0044D6C78}"/>
                  </a:ext>
                </a:extLst>
              </p14:cNvPr>
              <p14:cNvContentPartPr/>
              <p14:nvPr/>
            </p14:nvContentPartPr>
            <p14:xfrm>
              <a:off x="7697422" y="573742"/>
              <a:ext cx="123840" cy="21960"/>
            </p14:xfrm>
          </p:contentPart>
        </mc:Choice>
        <mc:Fallback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FAC595EA-6864-9D49-E4B0-2ED0044D6C7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688422" y="565102"/>
                <a:ext cx="1414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4D913923-E9E4-161D-51B8-E8D96BC83547}"/>
                  </a:ext>
                </a:extLst>
              </p14:cNvPr>
              <p14:cNvContentPartPr/>
              <p14:nvPr/>
            </p14:nvContentPartPr>
            <p14:xfrm>
              <a:off x="7719022" y="619102"/>
              <a:ext cx="104040" cy="3996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4D913923-E9E4-161D-51B8-E8D96BC83547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710382" y="610462"/>
                <a:ext cx="1216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0AD81E41-FE5D-AA74-DCE0-FBF63B7B8514}"/>
                  </a:ext>
                </a:extLst>
              </p14:cNvPr>
              <p14:cNvContentPartPr/>
              <p14:nvPr/>
            </p14:nvContentPartPr>
            <p14:xfrm>
              <a:off x="8001622" y="350542"/>
              <a:ext cx="98280" cy="15516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0AD81E41-FE5D-AA74-DCE0-FBF63B7B8514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992622" y="341542"/>
                <a:ext cx="1159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B4260C6E-7E17-8A2D-66D8-809F6D6DBFDE}"/>
                  </a:ext>
                </a:extLst>
              </p14:cNvPr>
              <p14:cNvContentPartPr/>
              <p14:nvPr/>
            </p14:nvContentPartPr>
            <p14:xfrm>
              <a:off x="8156422" y="353062"/>
              <a:ext cx="68040" cy="14292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B4260C6E-7E17-8A2D-66D8-809F6D6DBFDE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8147782" y="344062"/>
                <a:ext cx="85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0E0DA0B2-4C17-DA3E-1A8C-556B2C617B86}"/>
                  </a:ext>
                </a:extLst>
              </p14:cNvPr>
              <p14:cNvContentPartPr/>
              <p14:nvPr/>
            </p14:nvContentPartPr>
            <p14:xfrm>
              <a:off x="8253982" y="358822"/>
              <a:ext cx="108360" cy="13788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0E0DA0B2-4C17-DA3E-1A8C-556B2C617B86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8245342" y="350182"/>
                <a:ext cx="126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30338656-0B6C-23A2-1407-793367725857}"/>
                  </a:ext>
                </a:extLst>
              </p14:cNvPr>
              <p14:cNvContentPartPr/>
              <p14:nvPr/>
            </p14:nvContentPartPr>
            <p14:xfrm>
              <a:off x="7937902" y="566182"/>
              <a:ext cx="428760" cy="32400"/>
            </p14:xfrm>
          </p:contentPart>
        </mc:Choice>
        <mc:Fallback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30338656-0B6C-23A2-1407-793367725857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7928902" y="557182"/>
                <a:ext cx="4464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679181F8-F274-2507-AAAD-4A54E0E81163}"/>
                  </a:ext>
                </a:extLst>
              </p14:cNvPr>
              <p14:cNvContentPartPr/>
              <p14:nvPr/>
            </p14:nvContentPartPr>
            <p14:xfrm>
              <a:off x="8045542" y="644662"/>
              <a:ext cx="109440" cy="11412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679181F8-F274-2507-AAAD-4A54E0E81163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036542" y="635662"/>
                <a:ext cx="1270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78D37B2E-A568-3AFB-09ED-20A060710105}"/>
                  </a:ext>
                </a:extLst>
              </p14:cNvPr>
              <p14:cNvContentPartPr/>
              <p14:nvPr/>
            </p14:nvContentPartPr>
            <p14:xfrm>
              <a:off x="8108542" y="710542"/>
              <a:ext cx="38880" cy="11376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78D37B2E-A568-3AFB-09ED-20A060710105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099902" y="701542"/>
                <a:ext cx="565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AB6DFF86-1DCB-7A14-DDEB-ADBA87D1C598}"/>
                  </a:ext>
                </a:extLst>
              </p14:cNvPr>
              <p14:cNvContentPartPr/>
              <p14:nvPr/>
            </p14:nvContentPartPr>
            <p14:xfrm>
              <a:off x="5553982" y="1000342"/>
              <a:ext cx="19440" cy="183960"/>
            </p14:xfrm>
          </p:contentPart>
        </mc:Choice>
        <mc:Fallback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AB6DFF86-1DCB-7A14-DDEB-ADBA87D1C59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5544982" y="991702"/>
                <a:ext cx="370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6AEAE15D-B580-7F94-00BD-4E62C9DB11C8}"/>
                  </a:ext>
                </a:extLst>
              </p14:cNvPr>
              <p14:cNvContentPartPr/>
              <p14:nvPr/>
            </p14:nvContentPartPr>
            <p14:xfrm>
              <a:off x="5519422" y="973702"/>
              <a:ext cx="121320" cy="10152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6AEAE15D-B580-7F94-00BD-4E62C9DB11C8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5510422" y="965062"/>
                <a:ext cx="1389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10F07448-F3B9-4E6B-5AC2-3BB925B50ADC}"/>
                  </a:ext>
                </a:extLst>
              </p14:cNvPr>
              <p14:cNvContentPartPr/>
              <p14:nvPr/>
            </p14:nvContentPartPr>
            <p14:xfrm>
              <a:off x="5672782" y="1000342"/>
              <a:ext cx="39960" cy="18252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10F07448-F3B9-4E6B-5AC2-3BB925B50ADC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5663782" y="991702"/>
                <a:ext cx="576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074267F4-398F-729E-D2F0-31F0F0F4551F}"/>
                  </a:ext>
                </a:extLst>
              </p14:cNvPr>
              <p14:cNvContentPartPr/>
              <p14:nvPr/>
            </p14:nvContentPartPr>
            <p14:xfrm>
              <a:off x="5661262" y="994222"/>
              <a:ext cx="125640" cy="172440"/>
            </p14:xfrm>
          </p:contentPart>
        </mc:Choice>
        <mc:Fallback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074267F4-398F-729E-D2F0-31F0F0F4551F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652622" y="985222"/>
                <a:ext cx="1432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42FCE993-EDDA-9DCB-2552-014C58686B73}"/>
                  </a:ext>
                </a:extLst>
              </p14:cNvPr>
              <p14:cNvContentPartPr/>
              <p14:nvPr/>
            </p14:nvContentPartPr>
            <p14:xfrm>
              <a:off x="5808862" y="1136422"/>
              <a:ext cx="78480" cy="9864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42FCE993-EDDA-9DCB-2552-014C58686B73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800222" y="1127782"/>
                <a:ext cx="961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B10EC9F0-0B04-A651-A9DB-43EBBD04CF3D}"/>
                  </a:ext>
                </a:extLst>
              </p14:cNvPr>
              <p14:cNvContentPartPr/>
              <p14:nvPr/>
            </p14:nvContentPartPr>
            <p14:xfrm>
              <a:off x="5868262" y="1091062"/>
              <a:ext cx="92880" cy="14616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B10EC9F0-0B04-A651-A9DB-43EBBD04CF3D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5859262" y="1082062"/>
                <a:ext cx="1105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CACBE730-C52D-D415-766C-A6033EECBED1}"/>
                  </a:ext>
                </a:extLst>
              </p14:cNvPr>
              <p14:cNvContentPartPr/>
              <p14:nvPr/>
            </p14:nvContentPartPr>
            <p14:xfrm>
              <a:off x="6192262" y="1033102"/>
              <a:ext cx="112680" cy="648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CACBE730-C52D-D415-766C-A6033EECBED1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183262" y="1024102"/>
                <a:ext cx="1303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AB9357D8-6D43-8477-A2E1-A11B239A18E9}"/>
                  </a:ext>
                </a:extLst>
              </p14:cNvPr>
              <p14:cNvContentPartPr/>
              <p14:nvPr/>
            </p14:nvContentPartPr>
            <p14:xfrm>
              <a:off x="6196942" y="1059742"/>
              <a:ext cx="92160" cy="226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AB9357D8-6D43-8477-A2E1-A11B239A18E9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6187942" y="1051102"/>
                <a:ext cx="109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200D8351-1FBC-4F33-1131-E30482F4D229}"/>
                  </a:ext>
                </a:extLst>
              </p14:cNvPr>
              <p14:cNvContentPartPr/>
              <p14:nvPr/>
            </p14:nvContentPartPr>
            <p14:xfrm>
              <a:off x="6456862" y="972622"/>
              <a:ext cx="114840" cy="13644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200D8351-1FBC-4F33-1131-E30482F4D22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6448222" y="963622"/>
                <a:ext cx="1324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536996AC-4C3D-FC1D-B7DE-59E46CECB739}"/>
                  </a:ext>
                </a:extLst>
              </p14:cNvPr>
              <p14:cNvContentPartPr/>
              <p14:nvPr/>
            </p14:nvContentPartPr>
            <p14:xfrm>
              <a:off x="6623182" y="1019422"/>
              <a:ext cx="62640" cy="1440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536996AC-4C3D-FC1D-B7DE-59E46CECB739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6614182" y="1010782"/>
                <a:ext cx="802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D77646E6-C749-B860-D0A6-B1152F738D7A}"/>
                  </a:ext>
                </a:extLst>
              </p14:cNvPr>
              <p14:cNvContentPartPr/>
              <p14:nvPr/>
            </p14:nvContentPartPr>
            <p14:xfrm>
              <a:off x="6403582" y="1148302"/>
              <a:ext cx="492480" cy="3024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D77646E6-C749-B860-D0A6-B1152F738D7A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6394942" y="1139302"/>
                <a:ext cx="5101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36E636F3-EC28-ACC8-D08D-56F6010469B0}"/>
                  </a:ext>
                </a:extLst>
              </p14:cNvPr>
              <p14:cNvContentPartPr/>
              <p14:nvPr/>
            </p14:nvContentPartPr>
            <p14:xfrm>
              <a:off x="6508342" y="1237942"/>
              <a:ext cx="156240" cy="15516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36E636F3-EC28-ACC8-D08D-56F6010469B0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499342" y="1229302"/>
                <a:ext cx="1738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48D1D195-52BD-04A0-17F7-BD929E0782A2}"/>
                  </a:ext>
                </a:extLst>
              </p14:cNvPr>
              <p14:cNvContentPartPr/>
              <p14:nvPr/>
            </p14:nvContentPartPr>
            <p14:xfrm>
              <a:off x="7014862" y="1208422"/>
              <a:ext cx="16920" cy="43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48D1D195-52BD-04A0-17F7-BD929E0782A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7005862" y="1199782"/>
                <a:ext cx="345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C3107A81-3BBC-CCE6-F18F-3DE7FCA58B8D}"/>
                  </a:ext>
                </a:extLst>
              </p14:cNvPr>
              <p14:cNvContentPartPr/>
              <p14:nvPr/>
            </p14:nvContentPartPr>
            <p14:xfrm>
              <a:off x="7150582" y="1070902"/>
              <a:ext cx="79200" cy="14652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C3107A81-3BBC-CCE6-F18F-3DE7FCA58B8D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141582" y="1061902"/>
                <a:ext cx="968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AC40A01F-C62E-E8C5-F038-F4DF227B9C53}"/>
                  </a:ext>
                </a:extLst>
              </p14:cNvPr>
              <p14:cNvContentPartPr/>
              <p14:nvPr/>
            </p14:nvContentPartPr>
            <p14:xfrm>
              <a:off x="7315102" y="1074142"/>
              <a:ext cx="83880" cy="13428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AC40A01F-C62E-E8C5-F038-F4DF227B9C53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306462" y="1065502"/>
                <a:ext cx="101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646" name="Freihand 645">
                <a:extLst>
                  <a:ext uri="{FF2B5EF4-FFF2-40B4-BE49-F238E27FC236}">
                    <a16:creationId xmlns:a16="http://schemas.microsoft.com/office/drawing/2014/main" id="{2E9CC27C-7BF6-EC28-5798-8E3F9C07B24B}"/>
                  </a:ext>
                </a:extLst>
              </p14:cNvPr>
              <p14:cNvContentPartPr/>
              <p14:nvPr/>
            </p14:nvContentPartPr>
            <p14:xfrm>
              <a:off x="6789502" y="987742"/>
              <a:ext cx="78120" cy="16920"/>
            </p14:xfrm>
          </p:contentPart>
        </mc:Choice>
        <mc:Fallback>
          <p:pic>
            <p:nvPicPr>
              <p:cNvPr id="646" name="Freihand 645">
                <a:extLst>
                  <a:ext uri="{FF2B5EF4-FFF2-40B4-BE49-F238E27FC236}">
                    <a16:creationId xmlns:a16="http://schemas.microsoft.com/office/drawing/2014/main" id="{2E9CC27C-7BF6-EC28-5798-8E3F9C07B24B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6780862" y="978742"/>
                <a:ext cx="957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72CEE3B7-69E3-4FB5-119D-8F5669A8EC1B}"/>
                  </a:ext>
                </a:extLst>
              </p14:cNvPr>
              <p14:cNvContentPartPr/>
              <p14:nvPr/>
            </p14:nvContentPartPr>
            <p14:xfrm>
              <a:off x="6884542" y="872542"/>
              <a:ext cx="62280" cy="81720"/>
            </p14:xfrm>
          </p:contentPart>
        </mc:Choice>
        <mc:Fallback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72CEE3B7-69E3-4FB5-119D-8F5669A8EC1B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875902" y="863542"/>
                <a:ext cx="799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2BF9CBC5-FB15-6508-6BFB-0EB4163AA579}"/>
                  </a:ext>
                </a:extLst>
              </p14:cNvPr>
              <p14:cNvContentPartPr/>
              <p14:nvPr/>
            </p14:nvContentPartPr>
            <p14:xfrm>
              <a:off x="6892462" y="965782"/>
              <a:ext cx="82800" cy="68040"/>
            </p14:xfrm>
          </p:contentPart>
        </mc:Choice>
        <mc:Fallback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2BF9CBC5-FB15-6508-6BFB-0EB4163AA579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6883462" y="957142"/>
                <a:ext cx="1004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9E2A2E6B-44A4-B474-6E4A-66E605AA3480}"/>
                  </a:ext>
                </a:extLst>
              </p14:cNvPr>
              <p14:cNvContentPartPr/>
              <p14:nvPr/>
            </p14:nvContentPartPr>
            <p14:xfrm>
              <a:off x="6911902" y="1027702"/>
              <a:ext cx="46080" cy="105120"/>
            </p14:xfrm>
          </p:contentPart>
        </mc:Choice>
        <mc:Fallback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9E2A2E6B-44A4-B474-6E4A-66E605AA3480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6903262" y="1018702"/>
                <a:ext cx="63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650" name="Freihand 649">
                <a:extLst>
                  <a:ext uri="{FF2B5EF4-FFF2-40B4-BE49-F238E27FC236}">
                    <a16:creationId xmlns:a16="http://schemas.microsoft.com/office/drawing/2014/main" id="{A23FDFF3-B375-CAFE-3084-690CC9DA4C6E}"/>
                  </a:ext>
                </a:extLst>
              </p14:cNvPr>
              <p14:cNvContentPartPr/>
              <p14:nvPr/>
            </p14:nvContentPartPr>
            <p14:xfrm>
              <a:off x="6991462" y="904582"/>
              <a:ext cx="88200" cy="178920"/>
            </p14:xfrm>
          </p:contentPart>
        </mc:Choice>
        <mc:Fallback>
          <p:pic>
            <p:nvPicPr>
              <p:cNvPr id="650" name="Freihand 649">
                <a:extLst>
                  <a:ext uri="{FF2B5EF4-FFF2-40B4-BE49-F238E27FC236}">
                    <a16:creationId xmlns:a16="http://schemas.microsoft.com/office/drawing/2014/main" id="{A23FDFF3-B375-CAFE-3084-690CC9DA4C6E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982822" y="895582"/>
                <a:ext cx="1058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995F9982-4DF0-16A3-3309-DB465EB565F0}"/>
                  </a:ext>
                </a:extLst>
              </p14:cNvPr>
              <p14:cNvContentPartPr/>
              <p14:nvPr/>
            </p14:nvContentPartPr>
            <p14:xfrm>
              <a:off x="6729742" y="844822"/>
              <a:ext cx="50400" cy="250560"/>
            </p14:xfrm>
          </p:contentPart>
        </mc:Choice>
        <mc:Fallback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995F9982-4DF0-16A3-3309-DB465EB565F0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6721102" y="835822"/>
                <a:ext cx="68040" cy="26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3" name="Gruppieren 662">
            <a:extLst>
              <a:ext uri="{FF2B5EF4-FFF2-40B4-BE49-F238E27FC236}">
                <a16:creationId xmlns:a16="http://schemas.microsoft.com/office/drawing/2014/main" id="{8737F93F-6966-787F-8001-D405F33167F9}"/>
              </a:ext>
            </a:extLst>
          </p:cNvPr>
          <p:cNvGrpSpPr/>
          <p:nvPr/>
        </p:nvGrpSpPr>
        <p:grpSpPr>
          <a:xfrm>
            <a:off x="7634422" y="920062"/>
            <a:ext cx="650520" cy="478080"/>
            <a:chOff x="7634422" y="920062"/>
            <a:chExt cx="65052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DB2656E-22B3-AB51-08E1-C778B98DEE5A}"/>
                    </a:ext>
                  </a:extLst>
                </p14:cNvPr>
                <p14:cNvContentPartPr/>
                <p14:nvPr/>
              </p14:nvContentPartPr>
              <p14:xfrm>
                <a:off x="7636582" y="1096102"/>
                <a:ext cx="154080" cy="79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DB2656E-22B3-AB51-08E1-C778B98DEE5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627582" y="1087102"/>
                  <a:ext cx="171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7A4259F-A63F-817B-012C-5E41FB977D92}"/>
                    </a:ext>
                  </a:extLst>
                </p14:cNvPr>
                <p14:cNvContentPartPr/>
                <p14:nvPr/>
              </p14:nvContentPartPr>
              <p14:xfrm>
                <a:off x="7634422" y="1158742"/>
                <a:ext cx="109080" cy="133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7A4259F-A63F-817B-012C-5E41FB977D9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625422" y="1150102"/>
                  <a:ext cx="126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08BA66BF-1767-DCB4-EE65-BAA1B49838C3}"/>
                    </a:ext>
                  </a:extLst>
                </p14:cNvPr>
                <p14:cNvContentPartPr/>
                <p14:nvPr/>
              </p14:nvContentPartPr>
              <p14:xfrm>
                <a:off x="7896502" y="974782"/>
                <a:ext cx="82440" cy="13500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08BA66BF-1767-DCB4-EE65-BAA1B49838C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887862" y="966142"/>
                  <a:ext cx="100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083C32C9-854A-BD62-C002-66B77380C12D}"/>
                    </a:ext>
                  </a:extLst>
                </p14:cNvPr>
                <p14:cNvContentPartPr/>
                <p14:nvPr/>
              </p14:nvContentPartPr>
              <p14:xfrm>
                <a:off x="7925302" y="952102"/>
                <a:ext cx="94680" cy="2304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083C32C9-854A-BD62-C002-66B77380C12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916662" y="943102"/>
                  <a:ext cx="112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7F9E7221-5132-45D0-F9F9-D718773CE8D0}"/>
                    </a:ext>
                  </a:extLst>
                </p14:cNvPr>
                <p14:cNvContentPartPr/>
                <p14:nvPr/>
              </p14:nvContentPartPr>
              <p14:xfrm>
                <a:off x="8058502" y="923302"/>
                <a:ext cx="79560" cy="15120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7F9E7221-5132-45D0-F9F9-D718773CE8D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049502" y="914662"/>
                  <a:ext cx="97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65D50FD0-517C-7FBA-33ED-82D5BE9BC3B5}"/>
                    </a:ext>
                  </a:extLst>
                </p14:cNvPr>
                <p14:cNvContentPartPr/>
                <p14:nvPr/>
              </p14:nvContentPartPr>
              <p14:xfrm>
                <a:off x="8174782" y="920062"/>
                <a:ext cx="110160" cy="17604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65D50FD0-517C-7FBA-33ED-82D5BE9BC3B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165782" y="911422"/>
                  <a:ext cx="127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4F67C871-2AA1-B65F-4A79-D2EFD5FEA44D}"/>
                    </a:ext>
                  </a:extLst>
                </p14:cNvPr>
                <p14:cNvContentPartPr/>
                <p14:nvPr/>
              </p14:nvContentPartPr>
              <p14:xfrm>
                <a:off x="7873822" y="1156582"/>
                <a:ext cx="358560" cy="3816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4F67C871-2AA1-B65F-4A79-D2EFD5FEA44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864822" y="1147582"/>
                  <a:ext cx="376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6EE93306-3B6B-7366-94CA-E3CA9693F5CD}"/>
                    </a:ext>
                  </a:extLst>
                </p14:cNvPr>
                <p14:cNvContentPartPr/>
                <p14:nvPr/>
              </p14:nvContentPartPr>
              <p14:xfrm>
                <a:off x="7979302" y="1204822"/>
                <a:ext cx="125640" cy="19332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6EE93306-3B6B-7366-94CA-E3CA9693F5C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970662" y="1195822"/>
                  <a:ext cx="143280" cy="21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C09F03A6-125B-8295-62EC-254C51A24059}"/>
                  </a:ext>
                </a:extLst>
              </p14:cNvPr>
              <p14:cNvContentPartPr/>
              <p14:nvPr/>
            </p14:nvContentPartPr>
            <p14:xfrm>
              <a:off x="4120102" y="1557262"/>
              <a:ext cx="7920" cy="25560"/>
            </p14:xfrm>
          </p:contentPart>
        </mc:Choice>
        <mc:Fallback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C09F03A6-125B-8295-62EC-254C51A24059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4111102" y="1548262"/>
                <a:ext cx="255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665" name="Freihand 664">
                <a:extLst>
                  <a:ext uri="{FF2B5EF4-FFF2-40B4-BE49-F238E27FC236}">
                    <a16:creationId xmlns:a16="http://schemas.microsoft.com/office/drawing/2014/main" id="{1AD617DC-C33F-EAC8-369F-C31630038EA3}"/>
                  </a:ext>
                </a:extLst>
              </p14:cNvPr>
              <p14:cNvContentPartPr/>
              <p14:nvPr/>
            </p14:nvContentPartPr>
            <p14:xfrm>
              <a:off x="4075462" y="517222"/>
              <a:ext cx="556560" cy="331200"/>
            </p14:xfrm>
          </p:contentPart>
        </mc:Choice>
        <mc:Fallback>
          <p:pic>
            <p:nvPicPr>
              <p:cNvPr id="665" name="Freihand 664">
                <a:extLst>
                  <a:ext uri="{FF2B5EF4-FFF2-40B4-BE49-F238E27FC236}">
                    <a16:creationId xmlns:a16="http://schemas.microsoft.com/office/drawing/2014/main" id="{1AD617DC-C33F-EAC8-369F-C31630038EA3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4066462" y="508222"/>
                <a:ext cx="5742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616CCFBC-683D-65C4-EFD7-9274481A1EB2}"/>
                  </a:ext>
                </a:extLst>
              </p14:cNvPr>
              <p14:cNvContentPartPr/>
              <p14:nvPr/>
            </p14:nvContentPartPr>
            <p14:xfrm>
              <a:off x="800182" y="5203702"/>
              <a:ext cx="1017720" cy="590760"/>
            </p14:xfrm>
          </p:contentPart>
        </mc:Choice>
        <mc:Fallback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616CCFBC-683D-65C4-EFD7-9274481A1EB2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791542" y="5194702"/>
                <a:ext cx="1035360" cy="60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2" name="Gruppieren 681">
            <a:extLst>
              <a:ext uri="{FF2B5EF4-FFF2-40B4-BE49-F238E27FC236}">
                <a16:creationId xmlns:a16="http://schemas.microsoft.com/office/drawing/2014/main" id="{656E5FA2-6584-0A7B-B4CF-FB67A7006D10}"/>
              </a:ext>
            </a:extLst>
          </p:cNvPr>
          <p:cNvGrpSpPr/>
          <p:nvPr/>
        </p:nvGrpSpPr>
        <p:grpSpPr>
          <a:xfrm>
            <a:off x="1843102" y="4869622"/>
            <a:ext cx="2868120" cy="329400"/>
            <a:chOff x="1843102" y="4869622"/>
            <a:chExt cx="286812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99581CFF-0601-6BAF-53C6-FFD6C5A5718F}"/>
                    </a:ext>
                  </a:extLst>
                </p14:cNvPr>
                <p14:cNvContentPartPr/>
                <p14:nvPr/>
              </p14:nvContentPartPr>
              <p14:xfrm>
                <a:off x="1843102" y="5139622"/>
                <a:ext cx="2432160" cy="3744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99581CFF-0601-6BAF-53C6-FFD6C5A5718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834102" y="5130622"/>
                  <a:ext cx="2449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246EF4EA-40EE-8C65-DC13-333E99A6413D}"/>
                    </a:ext>
                  </a:extLst>
                </p14:cNvPr>
                <p14:cNvContentPartPr/>
                <p14:nvPr/>
              </p14:nvContentPartPr>
              <p14:xfrm>
                <a:off x="4373542" y="4993822"/>
                <a:ext cx="106920" cy="20520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246EF4EA-40EE-8C65-DC13-333E99A6413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364542" y="4985182"/>
                  <a:ext cx="124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3E8BC35C-D590-13F0-E0AB-AE26593B806C}"/>
                    </a:ext>
                  </a:extLst>
                </p14:cNvPr>
                <p14:cNvContentPartPr/>
                <p14:nvPr/>
              </p14:nvContentPartPr>
              <p14:xfrm>
                <a:off x="4418902" y="5017222"/>
                <a:ext cx="88200" cy="16596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3E8BC35C-D590-13F0-E0AB-AE26593B806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409902" y="5008582"/>
                  <a:ext cx="105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CC0DED51-45CD-9815-4E0B-543D1BCD87BA}"/>
                    </a:ext>
                  </a:extLst>
                </p14:cNvPr>
                <p14:cNvContentPartPr/>
                <p14:nvPr/>
              </p14:nvContentPartPr>
              <p14:xfrm>
                <a:off x="4584862" y="4869622"/>
                <a:ext cx="126360" cy="10152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CC0DED51-45CD-9815-4E0B-543D1BCD87B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576222" y="4860622"/>
                  <a:ext cx="1440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4" name="Gruppieren 743">
            <a:extLst>
              <a:ext uri="{FF2B5EF4-FFF2-40B4-BE49-F238E27FC236}">
                <a16:creationId xmlns:a16="http://schemas.microsoft.com/office/drawing/2014/main" id="{744DF44E-BB9D-45C8-1D91-A08C66A1B62D}"/>
              </a:ext>
            </a:extLst>
          </p:cNvPr>
          <p:cNvGrpSpPr/>
          <p:nvPr/>
        </p:nvGrpSpPr>
        <p:grpSpPr>
          <a:xfrm>
            <a:off x="5573422" y="1405702"/>
            <a:ext cx="1348560" cy="236160"/>
            <a:chOff x="5573422" y="1405702"/>
            <a:chExt cx="134856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24B865CA-3573-5C93-9F99-EFD9F06DAF72}"/>
                    </a:ext>
                  </a:extLst>
                </p14:cNvPr>
                <p14:cNvContentPartPr/>
                <p14:nvPr/>
              </p14:nvContentPartPr>
              <p14:xfrm>
                <a:off x="5577742" y="1486702"/>
                <a:ext cx="15480" cy="12816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24B865CA-3573-5C93-9F99-EFD9F06DAF7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568742" y="1477702"/>
                  <a:ext cx="33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4673D363-3139-2584-F93B-EAC522F71F98}"/>
                    </a:ext>
                  </a:extLst>
                </p14:cNvPr>
                <p14:cNvContentPartPr/>
                <p14:nvPr/>
              </p14:nvContentPartPr>
              <p14:xfrm>
                <a:off x="5581342" y="1456462"/>
                <a:ext cx="114840" cy="1584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4673D363-3139-2584-F93B-EAC522F71F9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572342" y="1447822"/>
                  <a:ext cx="132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1074E9BB-2AB6-4C6E-8DAA-81A00D762DD8}"/>
                    </a:ext>
                  </a:extLst>
                </p14:cNvPr>
                <p14:cNvContentPartPr/>
                <p14:nvPr/>
              </p14:nvContentPartPr>
              <p14:xfrm>
                <a:off x="5573422" y="1524862"/>
                <a:ext cx="93240" cy="11700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1074E9BB-2AB6-4C6E-8DAA-81A00D762DD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564782" y="1515862"/>
                  <a:ext cx="110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CD15FE6E-EEBF-268E-AD4D-CE86CEA0931E}"/>
                    </a:ext>
                  </a:extLst>
                </p14:cNvPr>
                <p14:cNvContentPartPr/>
                <p14:nvPr/>
              </p14:nvContentPartPr>
              <p14:xfrm>
                <a:off x="5763502" y="1548982"/>
                <a:ext cx="166320" cy="6120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CD15FE6E-EEBF-268E-AD4D-CE86CEA0931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754862" y="1539982"/>
                  <a:ext cx="183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3EB85DBA-C8CB-460F-0E61-AE60153E14F9}"/>
                    </a:ext>
                  </a:extLst>
                </p14:cNvPr>
                <p14:cNvContentPartPr/>
                <p14:nvPr/>
              </p14:nvContentPartPr>
              <p14:xfrm>
                <a:off x="5919742" y="1480222"/>
                <a:ext cx="19800" cy="900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3EB85DBA-C8CB-460F-0E61-AE60153E14F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911102" y="1471582"/>
                  <a:ext cx="37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74DB0F81-DA56-48B1-88A8-81E19AB450AE}"/>
                    </a:ext>
                  </a:extLst>
                </p14:cNvPr>
                <p14:cNvContentPartPr/>
                <p14:nvPr/>
              </p14:nvContentPartPr>
              <p14:xfrm>
                <a:off x="5975542" y="1514062"/>
                <a:ext cx="53280" cy="11340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74DB0F81-DA56-48B1-88A8-81E19AB450A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966902" y="1505062"/>
                  <a:ext cx="70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3C97127B-2EE2-35EA-54B0-CC5DCB4201C1}"/>
                    </a:ext>
                  </a:extLst>
                </p14:cNvPr>
                <p14:cNvContentPartPr/>
                <p14:nvPr/>
              </p14:nvContentPartPr>
              <p14:xfrm>
                <a:off x="6051862" y="1511902"/>
                <a:ext cx="93240" cy="9396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3C97127B-2EE2-35EA-54B0-CC5DCB4201C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043222" y="1503262"/>
                  <a:ext cx="110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28AA2EBD-263F-A969-E198-A2C4BC07992D}"/>
                    </a:ext>
                  </a:extLst>
                </p14:cNvPr>
                <p14:cNvContentPartPr/>
                <p14:nvPr/>
              </p14:nvContentPartPr>
              <p14:xfrm>
                <a:off x="6152662" y="1405702"/>
                <a:ext cx="145800" cy="22572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28AA2EBD-263F-A969-E198-A2C4BC07992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143662" y="1396702"/>
                  <a:ext cx="163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E2EA83E1-B630-FBBF-1A1D-BB177EB47050}"/>
                    </a:ext>
                  </a:extLst>
                </p14:cNvPr>
                <p14:cNvContentPartPr/>
                <p14:nvPr/>
              </p14:nvContentPartPr>
              <p14:xfrm>
                <a:off x="6325462" y="1528822"/>
                <a:ext cx="162000" cy="6696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E2EA83E1-B630-FBBF-1A1D-BB177EB4705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316462" y="1519822"/>
                  <a:ext cx="179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B1680A0D-1298-C6A5-3247-B007471AC68E}"/>
                    </a:ext>
                  </a:extLst>
                </p14:cNvPr>
                <p14:cNvContentPartPr/>
                <p14:nvPr/>
              </p14:nvContentPartPr>
              <p14:xfrm>
                <a:off x="6636862" y="1514062"/>
                <a:ext cx="103680" cy="10836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B1680A0D-1298-C6A5-3247-B007471AC68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628222" y="1505062"/>
                  <a:ext cx="121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CC079479-0408-C91A-2B8B-7C867206B35E}"/>
                    </a:ext>
                  </a:extLst>
                </p14:cNvPr>
                <p14:cNvContentPartPr/>
                <p14:nvPr/>
              </p14:nvContentPartPr>
              <p14:xfrm>
                <a:off x="6787702" y="1552582"/>
                <a:ext cx="134280" cy="4284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CC079479-0408-C91A-2B8B-7C867206B35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779062" y="1543582"/>
                  <a:ext cx="1519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3" name="Gruppieren 742">
            <a:extLst>
              <a:ext uri="{FF2B5EF4-FFF2-40B4-BE49-F238E27FC236}">
                <a16:creationId xmlns:a16="http://schemas.microsoft.com/office/drawing/2014/main" id="{5FD48E21-80B9-C059-D7FB-ADCDDA614721}"/>
              </a:ext>
            </a:extLst>
          </p:cNvPr>
          <p:cNvGrpSpPr/>
          <p:nvPr/>
        </p:nvGrpSpPr>
        <p:grpSpPr>
          <a:xfrm>
            <a:off x="7110262" y="1448182"/>
            <a:ext cx="600480" cy="268920"/>
            <a:chOff x="7110262" y="1448182"/>
            <a:chExt cx="60048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D51C7B5C-C418-FCB3-6B3A-30740DF5F6E4}"/>
                    </a:ext>
                  </a:extLst>
                </p14:cNvPr>
                <p14:cNvContentPartPr/>
                <p14:nvPr/>
              </p14:nvContentPartPr>
              <p14:xfrm>
                <a:off x="7110262" y="1514062"/>
                <a:ext cx="97560" cy="20304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D51C7B5C-C418-FCB3-6B3A-30740DF5F6E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101262" y="1505062"/>
                  <a:ext cx="115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8DC3D1C9-5741-BD90-2F9B-880C032F89C2}"/>
                    </a:ext>
                  </a:extLst>
                </p14:cNvPr>
                <p14:cNvContentPartPr/>
                <p14:nvPr/>
              </p14:nvContentPartPr>
              <p14:xfrm>
                <a:off x="7259662" y="1580302"/>
                <a:ext cx="119520" cy="7020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8DC3D1C9-5741-BD90-2F9B-880C032F89C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251022" y="1571662"/>
                  <a:ext cx="137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EC8BCF41-D1D8-CC22-83FC-38397EB852A5}"/>
                    </a:ext>
                  </a:extLst>
                </p14:cNvPr>
                <p14:cNvContentPartPr/>
                <p14:nvPr/>
              </p14:nvContentPartPr>
              <p14:xfrm>
                <a:off x="7442902" y="1514062"/>
                <a:ext cx="141840" cy="7632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EC8BCF41-D1D8-CC22-83FC-38397EB852A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434262" y="1505062"/>
                  <a:ext cx="159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646B5BE8-5815-0352-9616-1BFEDE442D6D}"/>
                    </a:ext>
                  </a:extLst>
                </p14:cNvPr>
                <p14:cNvContentPartPr/>
                <p14:nvPr/>
              </p14:nvContentPartPr>
              <p14:xfrm>
                <a:off x="7637302" y="1448182"/>
                <a:ext cx="73440" cy="15696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646B5BE8-5815-0352-9616-1BFEDE442D6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628302" y="1439542"/>
                  <a:ext cx="910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2" name="Gruppieren 741">
            <a:extLst>
              <a:ext uri="{FF2B5EF4-FFF2-40B4-BE49-F238E27FC236}">
                <a16:creationId xmlns:a16="http://schemas.microsoft.com/office/drawing/2014/main" id="{29936C21-9E2A-4268-52DD-B69B5B223007}"/>
              </a:ext>
            </a:extLst>
          </p:cNvPr>
          <p:cNvGrpSpPr/>
          <p:nvPr/>
        </p:nvGrpSpPr>
        <p:grpSpPr>
          <a:xfrm>
            <a:off x="7898662" y="1462942"/>
            <a:ext cx="170640" cy="152640"/>
            <a:chOff x="7898662" y="1462942"/>
            <a:chExt cx="17064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B2895771-A9E0-8998-938C-0E1564B0FEC0}"/>
                    </a:ext>
                  </a:extLst>
                </p14:cNvPr>
                <p14:cNvContentPartPr/>
                <p14:nvPr/>
              </p14:nvContentPartPr>
              <p14:xfrm>
                <a:off x="7898662" y="1519102"/>
                <a:ext cx="170640" cy="9648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B2895771-A9E0-8998-938C-0E1564B0FEC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889662" y="1510102"/>
                  <a:ext cx="188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43029AB0-8E2C-A2EC-4E5B-601DDA51B80C}"/>
                    </a:ext>
                  </a:extLst>
                </p14:cNvPr>
                <p14:cNvContentPartPr/>
                <p14:nvPr/>
              </p14:nvContentPartPr>
              <p14:xfrm>
                <a:off x="7966702" y="1462942"/>
                <a:ext cx="23760" cy="288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43029AB0-8E2C-A2EC-4E5B-601DDA51B80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957702" y="1453942"/>
                  <a:ext cx="4140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1" name="Gruppieren 740">
            <a:extLst>
              <a:ext uri="{FF2B5EF4-FFF2-40B4-BE49-F238E27FC236}">
                <a16:creationId xmlns:a16="http://schemas.microsoft.com/office/drawing/2014/main" id="{1B4DEAA7-D8EE-4DC8-FD0E-A4B83E0A3913}"/>
              </a:ext>
            </a:extLst>
          </p:cNvPr>
          <p:cNvGrpSpPr/>
          <p:nvPr/>
        </p:nvGrpSpPr>
        <p:grpSpPr>
          <a:xfrm>
            <a:off x="8300062" y="1393102"/>
            <a:ext cx="321840" cy="216360"/>
            <a:chOff x="8300062" y="1393102"/>
            <a:chExt cx="32184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6C815FDF-F5C8-8807-0188-D6C27180AA74}"/>
                    </a:ext>
                  </a:extLst>
                </p14:cNvPr>
                <p14:cNvContentPartPr/>
                <p14:nvPr/>
              </p14:nvContentPartPr>
              <p14:xfrm>
                <a:off x="8300062" y="1451782"/>
                <a:ext cx="321840" cy="15768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6C815FDF-F5C8-8807-0188-D6C27180AA7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291062" y="1442782"/>
                  <a:ext cx="339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CB40F3AA-DF80-379C-CD07-AB31B19DB628}"/>
                    </a:ext>
                  </a:extLst>
                </p14:cNvPr>
                <p14:cNvContentPartPr/>
                <p14:nvPr/>
              </p14:nvContentPartPr>
              <p14:xfrm>
                <a:off x="8539822" y="1393102"/>
                <a:ext cx="6120" cy="1692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CB40F3AA-DF80-379C-CD07-AB31B19DB62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531182" y="1384462"/>
                  <a:ext cx="237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0" name="Gruppieren 739">
            <a:extLst>
              <a:ext uri="{FF2B5EF4-FFF2-40B4-BE49-F238E27FC236}">
                <a16:creationId xmlns:a16="http://schemas.microsoft.com/office/drawing/2014/main" id="{7F40E28D-20B3-5E77-17B3-5F58A4DBE6E5}"/>
              </a:ext>
            </a:extLst>
          </p:cNvPr>
          <p:cNvGrpSpPr/>
          <p:nvPr/>
        </p:nvGrpSpPr>
        <p:grpSpPr>
          <a:xfrm>
            <a:off x="8855182" y="1267822"/>
            <a:ext cx="1659600" cy="363240"/>
            <a:chOff x="8855182" y="1267822"/>
            <a:chExt cx="165960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FA562395-0571-4BDA-E240-6D93B165329E}"/>
                    </a:ext>
                  </a:extLst>
                </p14:cNvPr>
                <p14:cNvContentPartPr/>
                <p14:nvPr/>
              </p14:nvContentPartPr>
              <p14:xfrm>
                <a:off x="8855182" y="1391302"/>
                <a:ext cx="149040" cy="16200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FA562395-0571-4BDA-E240-6D93B165329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846542" y="1382662"/>
                  <a:ext cx="166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96BFA311-4603-CE25-3017-EC8DC85FF945}"/>
                    </a:ext>
                  </a:extLst>
                </p14:cNvPr>
                <p14:cNvContentPartPr/>
                <p14:nvPr/>
              </p14:nvContentPartPr>
              <p14:xfrm>
                <a:off x="9039142" y="1455382"/>
                <a:ext cx="83880" cy="7272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96BFA311-4603-CE25-3017-EC8DC85FF94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030142" y="1446742"/>
                  <a:ext cx="101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B5973456-20C8-705A-8818-CBF4102F36B7}"/>
                    </a:ext>
                  </a:extLst>
                </p14:cNvPr>
                <p14:cNvContentPartPr/>
                <p14:nvPr/>
              </p14:nvContentPartPr>
              <p14:xfrm>
                <a:off x="9174142" y="1336222"/>
                <a:ext cx="182160" cy="18900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B5973456-20C8-705A-8818-CBF4102F36B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165142" y="1327222"/>
                  <a:ext cx="199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5B237AE6-2138-B738-0FA4-8B406DC2B7A4}"/>
                    </a:ext>
                  </a:extLst>
                </p14:cNvPr>
                <p14:cNvContentPartPr/>
                <p14:nvPr/>
              </p14:nvContentPartPr>
              <p14:xfrm>
                <a:off x="9411742" y="1312102"/>
                <a:ext cx="492840" cy="31896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5B237AE6-2138-B738-0FA4-8B406DC2B7A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403102" y="1303462"/>
                  <a:ext cx="5104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36FA4174-47C5-7866-3428-399DEC8F374D}"/>
                    </a:ext>
                  </a:extLst>
                </p14:cNvPr>
                <p14:cNvContentPartPr/>
                <p14:nvPr/>
              </p14:nvContentPartPr>
              <p14:xfrm>
                <a:off x="9962902" y="1267822"/>
                <a:ext cx="158040" cy="19332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36FA4174-47C5-7866-3428-399DEC8F374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954262" y="1258822"/>
                  <a:ext cx="175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692206BA-F151-E8EA-23A6-1DBB8277B86B}"/>
                    </a:ext>
                  </a:extLst>
                </p14:cNvPr>
                <p14:cNvContentPartPr/>
                <p14:nvPr/>
              </p14:nvContentPartPr>
              <p14:xfrm>
                <a:off x="10053262" y="1375822"/>
                <a:ext cx="461520" cy="7956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692206BA-F151-E8EA-23A6-1DBB8277B86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044262" y="1366822"/>
                  <a:ext cx="47916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745" name="Freihand 744">
                <a:extLst>
                  <a:ext uri="{FF2B5EF4-FFF2-40B4-BE49-F238E27FC236}">
                    <a16:creationId xmlns:a16="http://schemas.microsoft.com/office/drawing/2014/main" id="{74BD089F-422A-3DB9-D119-C907045B396F}"/>
                  </a:ext>
                </a:extLst>
              </p14:cNvPr>
              <p14:cNvContentPartPr/>
              <p14:nvPr/>
            </p14:nvContentPartPr>
            <p14:xfrm>
              <a:off x="1779382" y="551782"/>
              <a:ext cx="681120" cy="43560"/>
            </p14:xfrm>
          </p:contentPart>
        </mc:Choice>
        <mc:Fallback>
          <p:pic>
            <p:nvPicPr>
              <p:cNvPr id="745" name="Freihand 744">
                <a:extLst>
                  <a:ext uri="{FF2B5EF4-FFF2-40B4-BE49-F238E27FC236}">
                    <a16:creationId xmlns:a16="http://schemas.microsoft.com/office/drawing/2014/main" id="{74BD089F-422A-3DB9-D119-C907045B396F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770382" y="542782"/>
                <a:ext cx="6987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F4559A36-158E-5AB6-5FED-0D3A33512CFA}"/>
                  </a:ext>
                </a:extLst>
              </p14:cNvPr>
              <p14:cNvContentPartPr/>
              <p14:nvPr/>
            </p14:nvContentPartPr>
            <p14:xfrm>
              <a:off x="702982" y="5118742"/>
              <a:ext cx="144720" cy="2412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F4559A36-158E-5AB6-5FED-0D3A33512CFA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694342" y="5109742"/>
                <a:ext cx="162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781" name="Freihand 780">
                <a:extLst>
                  <a:ext uri="{FF2B5EF4-FFF2-40B4-BE49-F238E27FC236}">
                    <a16:creationId xmlns:a16="http://schemas.microsoft.com/office/drawing/2014/main" id="{EEA6F96D-85A4-1481-124D-47D68FC5E7F6}"/>
                  </a:ext>
                </a:extLst>
              </p14:cNvPr>
              <p14:cNvContentPartPr/>
              <p14:nvPr/>
            </p14:nvContentPartPr>
            <p14:xfrm>
              <a:off x="8216902" y="2785582"/>
              <a:ext cx="86760" cy="201240"/>
            </p14:xfrm>
          </p:contentPart>
        </mc:Choice>
        <mc:Fallback>
          <p:pic>
            <p:nvPicPr>
              <p:cNvPr id="781" name="Freihand 780">
                <a:extLst>
                  <a:ext uri="{FF2B5EF4-FFF2-40B4-BE49-F238E27FC236}">
                    <a16:creationId xmlns:a16="http://schemas.microsoft.com/office/drawing/2014/main" id="{EEA6F96D-85A4-1481-124D-47D68FC5E7F6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8207902" y="2776582"/>
                <a:ext cx="10440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7" name="Gruppieren 786">
            <a:extLst>
              <a:ext uri="{FF2B5EF4-FFF2-40B4-BE49-F238E27FC236}">
                <a16:creationId xmlns:a16="http://schemas.microsoft.com/office/drawing/2014/main" id="{AB40919F-5C6A-4FEB-F60D-F3356E5AAB36}"/>
              </a:ext>
            </a:extLst>
          </p:cNvPr>
          <p:cNvGrpSpPr/>
          <p:nvPr/>
        </p:nvGrpSpPr>
        <p:grpSpPr>
          <a:xfrm>
            <a:off x="798022" y="2869822"/>
            <a:ext cx="2817360" cy="2281320"/>
            <a:chOff x="798022" y="2869822"/>
            <a:chExt cx="2817360" cy="228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6937D7C1-80C5-9C75-F519-CB3F3EB1BE6C}"/>
                    </a:ext>
                  </a:extLst>
                </p14:cNvPr>
                <p14:cNvContentPartPr/>
                <p14:nvPr/>
              </p14:nvContentPartPr>
              <p14:xfrm>
                <a:off x="798022" y="4680262"/>
                <a:ext cx="2275200" cy="47088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6937D7C1-80C5-9C75-F519-CB3F3EB1BE6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80382" y="4662622"/>
                  <a:ext cx="231084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FC8917D6-5D77-E60A-43CB-D6CABF70B5AB}"/>
                    </a:ext>
                  </a:extLst>
                </p14:cNvPr>
                <p14:cNvContentPartPr/>
                <p14:nvPr/>
              </p14:nvContentPartPr>
              <p14:xfrm>
                <a:off x="2708542" y="2869822"/>
                <a:ext cx="906840" cy="205560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FC8917D6-5D77-E60A-43CB-D6CABF70B5A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690542" y="2852182"/>
                  <a:ext cx="942480" cy="20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5" name="Gruppieren 804">
            <a:extLst>
              <a:ext uri="{FF2B5EF4-FFF2-40B4-BE49-F238E27FC236}">
                <a16:creationId xmlns:a16="http://schemas.microsoft.com/office/drawing/2014/main" id="{DCFB7833-4C06-1B74-B27A-1FBE1EA66A3B}"/>
              </a:ext>
            </a:extLst>
          </p:cNvPr>
          <p:cNvGrpSpPr/>
          <p:nvPr/>
        </p:nvGrpSpPr>
        <p:grpSpPr>
          <a:xfrm>
            <a:off x="3230902" y="2257462"/>
            <a:ext cx="1702440" cy="515880"/>
            <a:chOff x="3230902" y="2257462"/>
            <a:chExt cx="170244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9D45CD94-120E-75FF-9796-2DF23BD63BD5}"/>
                    </a:ext>
                  </a:extLst>
                </p14:cNvPr>
                <p14:cNvContentPartPr/>
                <p14:nvPr/>
              </p14:nvContentPartPr>
              <p14:xfrm>
                <a:off x="3230902" y="2354302"/>
                <a:ext cx="138600" cy="17892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9D45CD94-120E-75FF-9796-2DF23BD63BD5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226582" y="2349982"/>
                  <a:ext cx="147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063F1275-9D37-1CBD-5E6B-D013926FD69F}"/>
                    </a:ext>
                  </a:extLst>
                </p14:cNvPr>
                <p14:cNvContentPartPr/>
                <p14:nvPr/>
              </p14:nvContentPartPr>
              <p14:xfrm>
                <a:off x="3388222" y="2411542"/>
                <a:ext cx="46800" cy="8856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063F1275-9D37-1CBD-5E6B-D013926FD69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383902" y="2407222"/>
                  <a:ext cx="55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1D60D009-CF69-E6DA-34A8-7CB6B53BE73E}"/>
                    </a:ext>
                  </a:extLst>
                </p14:cNvPr>
                <p14:cNvContentPartPr/>
                <p14:nvPr/>
              </p14:nvContentPartPr>
              <p14:xfrm>
                <a:off x="3444742" y="2344942"/>
                <a:ext cx="97200" cy="15840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1D60D009-CF69-E6DA-34A8-7CB6B53BE73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440422" y="2340622"/>
                  <a:ext cx="105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1739550B-307C-A18D-4FCB-BA30DDFDAD01}"/>
                    </a:ext>
                  </a:extLst>
                </p14:cNvPr>
                <p14:cNvContentPartPr/>
                <p14:nvPr/>
              </p14:nvContentPartPr>
              <p14:xfrm>
                <a:off x="3576862" y="2297782"/>
                <a:ext cx="9720" cy="16452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1739550B-307C-A18D-4FCB-BA30DDFDAD0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572542" y="2293462"/>
                  <a:ext cx="18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AD62B463-EB20-2D33-52E3-2B53C0BBCE01}"/>
                    </a:ext>
                  </a:extLst>
                </p14:cNvPr>
                <p14:cNvContentPartPr/>
                <p14:nvPr/>
              </p14:nvContentPartPr>
              <p14:xfrm>
                <a:off x="3638062" y="2266102"/>
                <a:ext cx="394200" cy="30600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AD62B463-EB20-2D33-52E3-2B53C0BBCE0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633742" y="2261782"/>
                  <a:ext cx="402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6B6A60D9-A144-49B2-5C67-85F880467CF3}"/>
                    </a:ext>
                  </a:extLst>
                </p14:cNvPr>
                <p14:cNvContentPartPr/>
                <p14:nvPr/>
              </p14:nvContentPartPr>
              <p14:xfrm>
                <a:off x="4042702" y="2328742"/>
                <a:ext cx="64080" cy="10584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6B6A60D9-A144-49B2-5C67-85F880467CF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038382" y="2324422"/>
                  <a:ext cx="72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A69B504E-718E-C91C-8C1A-5ED12C2F49CE}"/>
                    </a:ext>
                  </a:extLst>
                </p14:cNvPr>
                <p14:cNvContentPartPr/>
                <p14:nvPr/>
              </p14:nvContentPartPr>
              <p14:xfrm>
                <a:off x="4146742" y="2302822"/>
                <a:ext cx="451440" cy="32940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A69B504E-718E-C91C-8C1A-5ED12C2F49C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142422" y="2298502"/>
                  <a:ext cx="4600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D75006A6-C5DF-D350-F313-A31DB8B3D45A}"/>
                    </a:ext>
                  </a:extLst>
                </p14:cNvPr>
                <p14:cNvContentPartPr/>
                <p14:nvPr/>
              </p14:nvContentPartPr>
              <p14:xfrm>
                <a:off x="4584502" y="2257462"/>
                <a:ext cx="101520" cy="9072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D75006A6-C5DF-D350-F313-A31DB8B3D45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580182" y="2253142"/>
                  <a:ext cx="110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CB139D42-20A7-7E0E-03B8-F147772B0CE3}"/>
                    </a:ext>
                  </a:extLst>
                </p14:cNvPr>
                <p14:cNvContentPartPr/>
                <p14:nvPr/>
              </p14:nvContentPartPr>
              <p14:xfrm>
                <a:off x="3383182" y="2591542"/>
                <a:ext cx="347760" cy="18180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CB139D42-20A7-7E0E-03B8-F147772B0CE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378862" y="2587222"/>
                  <a:ext cx="356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3487D280-162F-8322-B1C4-07FAD31B2A5F}"/>
                    </a:ext>
                  </a:extLst>
                </p14:cNvPr>
                <p14:cNvContentPartPr/>
                <p14:nvPr/>
              </p14:nvContentPartPr>
              <p14:xfrm>
                <a:off x="3778462" y="2560582"/>
                <a:ext cx="127800" cy="16740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3487D280-162F-8322-B1C4-07FAD31B2A5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774142" y="2556262"/>
                  <a:ext cx="136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58F72AD8-5703-26E2-3825-0B26534AC235}"/>
                    </a:ext>
                  </a:extLst>
                </p14:cNvPr>
                <p14:cNvContentPartPr/>
                <p14:nvPr/>
              </p14:nvContentPartPr>
              <p14:xfrm>
                <a:off x="4072942" y="2568502"/>
                <a:ext cx="20880" cy="18036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58F72AD8-5703-26E2-3825-0B26534AC23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068622" y="2564182"/>
                  <a:ext cx="29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5121783C-BB3E-7FD6-B78A-AB3CD2BD9ECB}"/>
                    </a:ext>
                  </a:extLst>
                </p14:cNvPr>
                <p14:cNvContentPartPr/>
                <p14:nvPr/>
              </p14:nvContentPartPr>
              <p14:xfrm>
                <a:off x="4015342" y="2558062"/>
                <a:ext cx="147240" cy="10404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5121783C-BB3E-7FD6-B78A-AB3CD2BD9EC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011022" y="2553742"/>
                  <a:ext cx="155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58FD1A7E-C502-92EC-3972-4C07C636E89A}"/>
                    </a:ext>
                  </a:extLst>
                </p14:cNvPr>
                <p14:cNvContentPartPr/>
                <p14:nvPr/>
              </p14:nvContentPartPr>
              <p14:xfrm>
                <a:off x="4213342" y="2572462"/>
                <a:ext cx="216000" cy="14904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58FD1A7E-C502-92EC-3972-4C07C636E89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209022" y="2568142"/>
                  <a:ext cx="224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6FDEF10C-D030-42DA-C717-5B392F9599F9}"/>
                    </a:ext>
                  </a:extLst>
                </p14:cNvPr>
                <p14:cNvContentPartPr/>
                <p14:nvPr/>
              </p14:nvContentPartPr>
              <p14:xfrm>
                <a:off x="4418902" y="2481742"/>
                <a:ext cx="16920" cy="3024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6FDEF10C-D030-42DA-C717-5B392F9599F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414582" y="2477422"/>
                  <a:ext cx="25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1E6FA367-6DD5-D210-9217-83A56577C953}"/>
                    </a:ext>
                  </a:extLst>
                </p14:cNvPr>
                <p14:cNvContentPartPr/>
                <p14:nvPr/>
              </p14:nvContentPartPr>
              <p14:xfrm>
                <a:off x="4439422" y="2459062"/>
                <a:ext cx="79560" cy="20988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1E6FA367-6DD5-D210-9217-83A56577C95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435102" y="2454742"/>
                  <a:ext cx="88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CE2ED436-CD29-EFB6-4D97-C861EDC4C754}"/>
                    </a:ext>
                  </a:extLst>
                </p14:cNvPr>
                <p14:cNvContentPartPr/>
                <p14:nvPr/>
              </p14:nvContentPartPr>
              <p14:xfrm>
                <a:off x="4542382" y="2481382"/>
                <a:ext cx="390960" cy="19188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CE2ED436-CD29-EFB6-4D97-C861EDC4C75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538062" y="2477062"/>
                  <a:ext cx="39960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806" name="Freihand 805">
                <a:extLst>
                  <a:ext uri="{FF2B5EF4-FFF2-40B4-BE49-F238E27FC236}">
                    <a16:creationId xmlns:a16="http://schemas.microsoft.com/office/drawing/2014/main" id="{1C6CCC67-9D4C-587C-2533-C5328328A47F}"/>
                  </a:ext>
                </a:extLst>
              </p14:cNvPr>
              <p14:cNvContentPartPr/>
              <p14:nvPr/>
            </p14:nvContentPartPr>
            <p14:xfrm>
              <a:off x="4596382" y="2851102"/>
              <a:ext cx="12240" cy="14400"/>
            </p14:xfrm>
          </p:contentPart>
        </mc:Choice>
        <mc:Fallback>
          <p:pic>
            <p:nvPicPr>
              <p:cNvPr id="806" name="Freihand 805">
                <a:extLst>
                  <a:ext uri="{FF2B5EF4-FFF2-40B4-BE49-F238E27FC236}">
                    <a16:creationId xmlns:a16="http://schemas.microsoft.com/office/drawing/2014/main" id="{1C6CCC67-9D4C-587C-2533-C5328328A47F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4587382" y="2842462"/>
                <a:ext cx="2988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9" name="Gruppieren 818">
            <a:extLst>
              <a:ext uri="{FF2B5EF4-FFF2-40B4-BE49-F238E27FC236}">
                <a16:creationId xmlns:a16="http://schemas.microsoft.com/office/drawing/2014/main" id="{8C801E24-EDE5-4E6B-E493-E61A6214F85C}"/>
              </a:ext>
            </a:extLst>
          </p:cNvPr>
          <p:cNvGrpSpPr/>
          <p:nvPr/>
        </p:nvGrpSpPr>
        <p:grpSpPr>
          <a:xfrm>
            <a:off x="73702" y="3429982"/>
            <a:ext cx="3432960" cy="3057840"/>
            <a:chOff x="73702" y="3429982"/>
            <a:chExt cx="3432960" cy="30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1047657-D6E5-4131-8A89-33D1BDDBFF36}"/>
                    </a:ext>
                  </a:extLst>
                </p14:cNvPr>
                <p14:cNvContentPartPr/>
                <p14:nvPr/>
              </p14:nvContentPartPr>
              <p14:xfrm>
                <a:off x="3073942" y="6325822"/>
                <a:ext cx="105480" cy="1620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1047657-D6E5-4131-8A89-33D1BDDBFF3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064942" y="6316822"/>
                  <a:ext cx="123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4E6CB0D-7B9A-2E80-2243-F92F1DA24C6C}"/>
                    </a:ext>
                  </a:extLst>
                </p14:cNvPr>
                <p14:cNvContentPartPr/>
                <p14:nvPr/>
              </p14:nvContentPartPr>
              <p14:xfrm>
                <a:off x="3234502" y="6268222"/>
                <a:ext cx="97560" cy="1782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4E6CB0D-7B9A-2E80-2243-F92F1DA24C6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225862" y="6259222"/>
                  <a:ext cx="115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3BFFC1A-AAA9-2D8B-6C10-148492BA5390}"/>
                    </a:ext>
                  </a:extLst>
                </p14:cNvPr>
                <p14:cNvContentPartPr/>
                <p14:nvPr/>
              </p14:nvContentPartPr>
              <p14:xfrm>
                <a:off x="1148302" y="5435182"/>
                <a:ext cx="101160" cy="4420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3BFFC1A-AAA9-2D8B-6C10-148492BA539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39662" y="5426542"/>
                  <a:ext cx="1188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6304B0A-E351-DF16-71E7-5BA15D73A323}"/>
                    </a:ext>
                  </a:extLst>
                </p14:cNvPr>
                <p14:cNvContentPartPr/>
                <p14:nvPr/>
              </p14:nvContentPartPr>
              <p14:xfrm>
                <a:off x="1069822" y="6070222"/>
                <a:ext cx="155880" cy="1969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6304B0A-E351-DF16-71E7-5BA15D73A32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60822" y="6061582"/>
                  <a:ext cx="173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E87CE54-A387-4AD6-0E3D-EAF63D8583A7}"/>
                    </a:ext>
                  </a:extLst>
                </p14:cNvPr>
                <p14:cNvContentPartPr/>
                <p14:nvPr/>
              </p14:nvContentPartPr>
              <p14:xfrm>
                <a:off x="1205182" y="6142942"/>
                <a:ext cx="72720" cy="792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E87CE54-A387-4AD6-0E3D-EAF63D8583A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96542" y="6134302"/>
                  <a:ext cx="90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5706ABD-E564-25C0-F854-F03AF8D36756}"/>
                    </a:ext>
                  </a:extLst>
                </p14:cNvPr>
                <p14:cNvContentPartPr/>
                <p14:nvPr/>
              </p14:nvContentPartPr>
              <p14:xfrm>
                <a:off x="1255582" y="6013702"/>
                <a:ext cx="217800" cy="1814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5706ABD-E564-25C0-F854-F03AF8D3675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246942" y="6004702"/>
                  <a:ext cx="235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B190C25-329F-6477-F2FD-01A7BF43CF6F}"/>
                    </a:ext>
                  </a:extLst>
                </p14:cNvPr>
                <p14:cNvContentPartPr/>
                <p14:nvPr/>
              </p14:nvContentPartPr>
              <p14:xfrm>
                <a:off x="1425502" y="5868622"/>
                <a:ext cx="111240" cy="1234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B190C25-329F-6477-F2FD-01A7BF43CF6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416502" y="5859622"/>
                  <a:ext cx="128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A7D97C2C-AB7E-8556-F336-C5290CDFBD29}"/>
                    </a:ext>
                  </a:extLst>
                </p14:cNvPr>
                <p14:cNvContentPartPr/>
                <p14:nvPr/>
              </p14:nvContentPartPr>
              <p14:xfrm>
                <a:off x="1099702" y="6036382"/>
                <a:ext cx="164880" cy="3376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A7D97C2C-AB7E-8556-F336-C5290CDFBD2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91062" y="6027382"/>
                  <a:ext cx="1825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E637C7C8-5A3E-4C99-DF73-A7DC4993D647}"/>
                    </a:ext>
                  </a:extLst>
                </p14:cNvPr>
                <p14:cNvContentPartPr/>
                <p14:nvPr/>
              </p14:nvContentPartPr>
              <p14:xfrm>
                <a:off x="690382" y="5121622"/>
                <a:ext cx="118800" cy="208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E637C7C8-5A3E-4C99-DF73-A7DC4993D64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81742" y="5112982"/>
                  <a:ext cx="136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C7844F14-ABE7-37BD-BA4E-A146F27B6A8B}"/>
                    </a:ext>
                  </a:extLst>
                </p14:cNvPr>
                <p14:cNvContentPartPr/>
                <p14:nvPr/>
              </p14:nvContentPartPr>
              <p14:xfrm>
                <a:off x="452062" y="5019742"/>
                <a:ext cx="85320" cy="16632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C7844F14-ABE7-37BD-BA4E-A146F27B6A8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43062" y="5011102"/>
                  <a:ext cx="102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B9119780-7273-A4E4-F109-B45BE7A846DF}"/>
                    </a:ext>
                  </a:extLst>
                </p14:cNvPr>
                <p14:cNvContentPartPr/>
                <p14:nvPr/>
              </p14:nvContentPartPr>
              <p14:xfrm>
                <a:off x="531262" y="5118022"/>
                <a:ext cx="5400" cy="9072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B9119780-7273-A4E4-F109-B45BE7A846D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22622" y="5109022"/>
                  <a:ext cx="23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0456A562-5E36-AE1D-2033-1B700437A437}"/>
                    </a:ext>
                  </a:extLst>
                </p14:cNvPr>
                <p14:cNvContentPartPr/>
                <p14:nvPr/>
              </p14:nvContentPartPr>
              <p14:xfrm>
                <a:off x="73702" y="5095342"/>
                <a:ext cx="57600" cy="19368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0456A562-5E36-AE1D-2033-1B700437A43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5062" y="5086702"/>
                  <a:ext cx="75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C0C16F80-BB91-3241-6121-84B3AF3BBB55}"/>
                    </a:ext>
                  </a:extLst>
                </p14:cNvPr>
                <p14:cNvContentPartPr/>
                <p14:nvPr/>
              </p14:nvContentPartPr>
              <p14:xfrm>
                <a:off x="174862" y="5116942"/>
                <a:ext cx="98640" cy="7344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C0C16F80-BB91-3241-6121-84B3AF3BBB5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65862" y="5107942"/>
                  <a:ext cx="116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11886308-D62F-954A-BA7D-6449263A6407}"/>
                    </a:ext>
                  </a:extLst>
                </p14:cNvPr>
                <p14:cNvContentPartPr/>
                <p14:nvPr/>
              </p14:nvContentPartPr>
              <p14:xfrm>
                <a:off x="808822" y="5069422"/>
                <a:ext cx="1198080" cy="799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11886308-D62F-954A-BA7D-6449263A640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00182" y="5060422"/>
                  <a:ext cx="1215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EFF20EF-8A10-9094-C2A4-B89914CB5CC0}"/>
                    </a:ext>
                  </a:extLst>
                </p14:cNvPr>
                <p14:cNvContentPartPr/>
                <p14:nvPr/>
              </p14:nvContentPartPr>
              <p14:xfrm>
                <a:off x="1905382" y="5121982"/>
                <a:ext cx="131400" cy="126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EFF20EF-8A10-9094-C2A4-B89914CB5CC0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896742" y="5113342"/>
                  <a:ext cx="149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AD62EFB-D391-9C78-EA10-8ED34E7EE2AB}"/>
                    </a:ext>
                  </a:extLst>
                </p14:cNvPr>
                <p14:cNvContentPartPr/>
                <p14:nvPr/>
              </p14:nvContentPartPr>
              <p14:xfrm>
                <a:off x="801622" y="4399822"/>
                <a:ext cx="453600" cy="7495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AD62EFB-D391-9C78-EA10-8ED34E7EE2A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92622" y="4390822"/>
                  <a:ext cx="471240" cy="7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2495C41D-8737-D2AE-B6F4-49CCA646F382}"/>
                    </a:ext>
                  </a:extLst>
                </p14:cNvPr>
                <p14:cNvContentPartPr/>
                <p14:nvPr/>
              </p14:nvContentPartPr>
              <p14:xfrm>
                <a:off x="861022" y="3914902"/>
                <a:ext cx="637560" cy="9082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2495C41D-8737-D2AE-B6F4-49CCA646F38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52022" y="3906262"/>
                  <a:ext cx="655200" cy="9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B262CFD-747A-F6E5-C345-F80BED8224C4}"/>
                    </a:ext>
                  </a:extLst>
                </p14:cNvPr>
                <p14:cNvContentPartPr/>
                <p14:nvPr/>
              </p14:nvContentPartPr>
              <p14:xfrm>
                <a:off x="1093942" y="3654622"/>
                <a:ext cx="875520" cy="12808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B262CFD-747A-F6E5-C345-F80BED8224C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84942" y="3645622"/>
                  <a:ext cx="893160" cy="12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DF20406-D887-FAC7-D0AD-F9280B3A4606}"/>
                    </a:ext>
                  </a:extLst>
                </p14:cNvPr>
                <p14:cNvContentPartPr/>
                <p14:nvPr/>
              </p14:nvContentPartPr>
              <p14:xfrm>
                <a:off x="1527382" y="3696022"/>
                <a:ext cx="678240" cy="10458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DF20406-D887-FAC7-D0AD-F9280B3A460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518382" y="3687382"/>
                  <a:ext cx="695880" cy="10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2AD011AF-A1FB-013A-4543-D4668276E949}"/>
                    </a:ext>
                  </a:extLst>
                </p14:cNvPr>
                <p14:cNvContentPartPr/>
                <p14:nvPr/>
              </p14:nvContentPartPr>
              <p14:xfrm>
                <a:off x="1919422" y="4032982"/>
                <a:ext cx="446040" cy="7390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2AD011AF-A1FB-013A-4543-D4668276E94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910422" y="4023982"/>
                  <a:ext cx="463680" cy="75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4CDD935-26ED-375A-1DCC-4529CDD0E16C}"/>
                    </a:ext>
                  </a:extLst>
                </p14:cNvPr>
                <p14:cNvContentPartPr/>
                <p14:nvPr/>
              </p14:nvContentPartPr>
              <p14:xfrm>
                <a:off x="2462302" y="4750102"/>
                <a:ext cx="201240" cy="3031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4CDD935-26ED-375A-1DCC-4529CDD0E16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453302" y="4741102"/>
                  <a:ext cx="2188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CFC69A8-78F8-A711-3BA4-8203A0C68B42}"/>
                    </a:ext>
                  </a:extLst>
                </p14:cNvPr>
                <p14:cNvContentPartPr/>
                <p14:nvPr/>
              </p14:nvContentPartPr>
              <p14:xfrm>
                <a:off x="2653462" y="4786102"/>
                <a:ext cx="154080" cy="2206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CFC69A8-78F8-A711-3BA4-8203A0C68B42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644822" y="4777462"/>
                  <a:ext cx="171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74802E4-CCA6-6EBF-C503-F1A762EF1919}"/>
                    </a:ext>
                  </a:extLst>
                </p14:cNvPr>
                <p14:cNvContentPartPr/>
                <p14:nvPr/>
              </p14:nvContentPartPr>
              <p14:xfrm>
                <a:off x="2160982" y="4763782"/>
                <a:ext cx="268560" cy="3218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74802E4-CCA6-6EBF-C503-F1A762EF191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151982" y="4755142"/>
                  <a:ext cx="2862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FBD3386-BE0E-D970-E733-BBF23A06DF9D}"/>
                    </a:ext>
                  </a:extLst>
                </p14:cNvPr>
                <p14:cNvContentPartPr/>
                <p14:nvPr/>
              </p14:nvContentPartPr>
              <p14:xfrm>
                <a:off x="2099782" y="4782862"/>
                <a:ext cx="80280" cy="2887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FBD3386-BE0E-D970-E733-BBF23A06DF9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091142" y="4774222"/>
                  <a:ext cx="97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7DCD0031-7F85-F666-C429-2EEEE8D3DEF7}"/>
                    </a:ext>
                  </a:extLst>
                </p14:cNvPr>
                <p14:cNvContentPartPr/>
                <p14:nvPr/>
              </p14:nvContentPartPr>
              <p14:xfrm>
                <a:off x="2197342" y="3950182"/>
                <a:ext cx="432360" cy="5695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7DCD0031-7F85-F666-C429-2EEEE8D3DEF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188702" y="3941542"/>
                  <a:ext cx="45000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C60B7F49-94A2-B767-3BB7-8F0D0B2F8944}"/>
                    </a:ext>
                  </a:extLst>
                </p14:cNvPr>
                <p14:cNvContentPartPr/>
                <p14:nvPr/>
              </p14:nvContentPartPr>
              <p14:xfrm>
                <a:off x="2735182" y="3523942"/>
                <a:ext cx="180000" cy="3128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C60B7F49-94A2-B767-3BB7-8F0D0B2F894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726182" y="3515302"/>
                  <a:ext cx="1976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1C249B0-9E6B-726F-DAE8-F1BBFA6B22F4}"/>
                    </a:ext>
                  </a:extLst>
                </p14:cNvPr>
                <p14:cNvContentPartPr/>
                <p14:nvPr/>
              </p14:nvContentPartPr>
              <p14:xfrm>
                <a:off x="2873062" y="3698902"/>
                <a:ext cx="56520" cy="302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1C249B0-9E6B-726F-DAE8-F1BBFA6B22F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864062" y="3690262"/>
                  <a:ext cx="74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C9E5446-95B5-233D-F512-E4C30DD141D0}"/>
                    </a:ext>
                  </a:extLst>
                </p14:cNvPr>
                <p14:cNvContentPartPr/>
                <p14:nvPr/>
              </p14:nvContentPartPr>
              <p14:xfrm>
                <a:off x="3038662" y="3429982"/>
                <a:ext cx="229320" cy="2505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C9E5446-95B5-233D-F512-E4C30DD141D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030022" y="3421342"/>
                  <a:ext cx="2469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15C5C84-8924-CB7A-90B3-A7AC7D48E0FA}"/>
                    </a:ext>
                  </a:extLst>
                </p14:cNvPr>
                <p14:cNvContentPartPr/>
                <p14:nvPr/>
              </p14:nvContentPartPr>
              <p14:xfrm>
                <a:off x="3322702" y="3509542"/>
                <a:ext cx="183960" cy="145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15C5C84-8924-CB7A-90B3-A7AC7D48E0F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314062" y="3500542"/>
                  <a:ext cx="201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439EC27A-A178-06DB-8CBB-66432CB08F44}"/>
                    </a:ext>
                  </a:extLst>
                </p14:cNvPr>
                <p14:cNvContentPartPr/>
                <p14:nvPr/>
              </p14:nvContentPartPr>
              <p14:xfrm>
                <a:off x="780022" y="5170222"/>
                <a:ext cx="196920" cy="2289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439EC27A-A178-06DB-8CBB-66432CB08F4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71382" y="5161222"/>
                  <a:ext cx="214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15BA2E7-AC67-1BE5-E6F2-36C355B09A34}"/>
                    </a:ext>
                  </a:extLst>
                </p14:cNvPr>
                <p14:cNvContentPartPr/>
                <p14:nvPr/>
              </p14:nvContentPartPr>
              <p14:xfrm>
                <a:off x="837982" y="5146822"/>
                <a:ext cx="242640" cy="3484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15BA2E7-AC67-1BE5-E6F2-36C355B09A3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28982" y="5138182"/>
                  <a:ext cx="2602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2472B440-8C20-8DFE-150D-D06455CB7FEF}"/>
                    </a:ext>
                  </a:extLst>
                </p14:cNvPr>
                <p14:cNvContentPartPr/>
                <p14:nvPr/>
              </p14:nvContentPartPr>
              <p14:xfrm>
                <a:off x="927262" y="5202982"/>
                <a:ext cx="303840" cy="3175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2472B440-8C20-8DFE-150D-D06455CB7FE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18262" y="5194342"/>
                  <a:ext cx="321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936CE53-0BA0-870B-A7F2-EC1CD9555F49}"/>
                    </a:ext>
                  </a:extLst>
                </p14:cNvPr>
                <p14:cNvContentPartPr/>
                <p14:nvPr/>
              </p14:nvContentPartPr>
              <p14:xfrm>
                <a:off x="1155142" y="5218462"/>
                <a:ext cx="124560" cy="2548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936CE53-0BA0-870B-A7F2-EC1CD9555F4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46502" y="5209822"/>
                  <a:ext cx="1422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735B382-6386-6F4C-AA04-47882F76D23C}"/>
                    </a:ext>
                  </a:extLst>
                </p14:cNvPr>
                <p14:cNvContentPartPr/>
                <p14:nvPr/>
              </p14:nvContentPartPr>
              <p14:xfrm>
                <a:off x="1254862" y="5156182"/>
                <a:ext cx="327600" cy="2599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735B382-6386-6F4C-AA04-47882F76D23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245862" y="5147182"/>
                  <a:ext cx="3452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DE5CF136-F453-E48F-0A18-E0DE872CCF21}"/>
                    </a:ext>
                  </a:extLst>
                </p14:cNvPr>
                <p14:cNvContentPartPr/>
                <p14:nvPr/>
              </p14:nvContentPartPr>
              <p14:xfrm>
                <a:off x="1598302" y="5144662"/>
                <a:ext cx="75600" cy="1263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DE5CF136-F453-E48F-0A18-E0DE872CCF2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589662" y="5136022"/>
                  <a:ext cx="93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7875224-C41E-01EB-10A2-9B2B9FA0161C}"/>
                    </a:ext>
                  </a:extLst>
                </p14:cNvPr>
                <p14:cNvContentPartPr/>
                <p14:nvPr/>
              </p14:nvContentPartPr>
              <p14:xfrm>
                <a:off x="1944622" y="5119462"/>
                <a:ext cx="9720" cy="1645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7875224-C41E-01EB-10A2-9B2B9FA0161C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935982" y="5110462"/>
                  <a:ext cx="27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5364ED44-732C-B167-3196-EB05ACF70C02}"/>
                    </a:ext>
                  </a:extLst>
                </p14:cNvPr>
                <p14:cNvContentPartPr/>
                <p14:nvPr/>
              </p14:nvContentPartPr>
              <p14:xfrm>
                <a:off x="1935982" y="5332942"/>
                <a:ext cx="17280" cy="3229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5364ED44-732C-B167-3196-EB05ACF70C0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926982" y="5324302"/>
                  <a:ext cx="349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4994EAB0-2900-270F-9FA3-AF3B4D4F393F}"/>
                    </a:ext>
                  </a:extLst>
                </p14:cNvPr>
                <p14:cNvContentPartPr/>
                <p14:nvPr/>
              </p14:nvContentPartPr>
              <p14:xfrm>
                <a:off x="787222" y="4734622"/>
                <a:ext cx="221040" cy="41436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4994EAB0-2900-270F-9FA3-AF3B4D4F393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78582" y="4725622"/>
                  <a:ext cx="2386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E6ABAD00-F7B1-A95B-0F43-0728C5DD1139}"/>
                    </a:ext>
                  </a:extLst>
                </p14:cNvPr>
                <p14:cNvContentPartPr/>
                <p14:nvPr/>
              </p14:nvContentPartPr>
              <p14:xfrm>
                <a:off x="798382" y="4687822"/>
                <a:ext cx="2306160" cy="46188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E6ABAD00-F7B1-A95B-0F43-0728C5DD113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89742" y="4679182"/>
                  <a:ext cx="23238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D927B365-0821-DF94-D978-DBB7F5B8C26F}"/>
                    </a:ext>
                  </a:extLst>
                </p14:cNvPr>
                <p14:cNvContentPartPr/>
                <p14:nvPr/>
              </p14:nvContentPartPr>
              <p14:xfrm>
                <a:off x="1837702" y="5777182"/>
                <a:ext cx="12600" cy="23976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D927B365-0821-DF94-D978-DBB7F5B8C26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829062" y="5768182"/>
                  <a:ext cx="30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6B596783-A9BB-DAEB-09E5-DE832CF66ACF}"/>
                    </a:ext>
                  </a:extLst>
                </p14:cNvPr>
                <p14:cNvContentPartPr/>
                <p14:nvPr/>
              </p14:nvContentPartPr>
              <p14:xfrm>
                <a:off x="1903582" y="5773942"/>
                <a:ext cx="95040" cy="24156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6B596783-A9BB-DAEB-09E5-DE832CF66ACF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894582" y="5764942"/>
                  <a:ext cx="112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CA2F4495-D96F-128D-E953-F56118B4CDE4}"/>
                    </a:ext>
                  </a:extLst>
                </p14:cNvPr>
                <p14:cNvContentPartPr/>
                <p14:nvPr/>
              </p14:nvContentPartPr>
              <p14:xfrm>
                <a:off x="1795582" y="6148342"/>
                <a:ext cx="57600" cy="18612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CA2F4495-D96F-128D-E953-F56118B4CDE4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786582" y="6139342"/>
                  <a:ext cx="75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AD0D633B-BBD7-E926-A11C-A3CCDC90E18B}"/>
                    </a:ext>
                  </a:extLst>
                </p14:cNvPr>
                <p14:cNvContentPartPr/>
                <p14:nvPr/>
              </p14:nvContentPartPr>
              <p14:xfrm>
                <a:off x="1776502" y="6234022"/>
                <a:ext cx="138240" cy="3168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AD0D633B-BBD7-E926-A11C-A3CCDC90E18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767502" y="6225022"/>
                  <a:ext cx="155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7B0FE0BB-D315-64A3-6209-71D7B9CE58C3}"/>
                    </a:ext>
                  </a:extLst>
                </p14:cNvPr>
                <p14:cNvContentPartPr/>
                <p14:nvPr/>
              </p14:nvContentPartPr>
              <p14:xfrm>
                <a:off x="1903942" y="6062662"/>
                <a:ext cx="92520" cy="9900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7B0FE0BB-D315-64A3-6209-71D7B9CE58C3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894942" y="6053662"/>
                  <a:ext cx="110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59267403-DB30-72D3-3392-3029CCDA9242}"/>
                    </a:ext>
                  </a:extLst>
                </p14:cNvPr>
                <p14:cNvContentPartPr/>
                <p14:nvPr/>
              </p14:nvContentPartPr>
              <p14:xfrm>
                <a:off x="1967302" y="6201262"/>
                <a:ext cx="65880" cy="12492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59267403-DB30-72D3-3392-3029CCDA924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958662" y="6192262"/>
                  <a:ext cx="83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B9FCC953-B4F3-BFE3-2E99-341DC3408197}"/>
                    </a:ext>
                  </a:extLst>
                </p14:cNvPr>
                <p14:cNvContentPartPr/>
                <p14:nvPr/>
              </p14:nvContentPartPr>
              <p14:xfrm>
                <a:off x="1994662" y="6244102"/>
                <a:ext cx="44640" cy="2628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B9FCC953-B4F3-BFE3-2E99-341DC3408197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986022" y="6235462"/>
                  <a:ext cx="62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40A8CFC4-C82A-1A4A-982B-1078A1CFB2C0}"/>
                    </a:ext>
                  </a:extLst>
                </p14:cNvPr>
                <p14:cNvContentPartPr/>
                <p14:nvPr/>
              </p14:nvContentPartPr>
              <p14:xfrm>
                <a:off x="3098782" y="5840182"/>
                <a:ext cx="109800" cy="10692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40A8CFC4-C82A-1A4A-982B-1078A1CFB2C0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090142" y="5831542"/>
                  <a:ext cx="127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EE8DA81D-8015-5551-575B-53130E6B2873}"/>
                    </a:ext>
                  </a:extLst>
                </p14:cNvPr>
                <p14:cNvContentPartPr/>
                <p14:nvPr/>
              </p14:nvContentPartPr>
              <p14:xfrm>
                <a:off x="3116422" y="5861422"/>
                <a:ext cx="106200" cy="7272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EE8DA81D-8015-5551-575B-53130E6B2873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107782" y="5852422"/>
                  <a:ext cx="123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6FCD828B-E807-1D47-6E01-2C59A2179E90}"/>
                    </a:ext>
                  </a:extLst>
                </p14:cNvPr>
                <p14:cNvContentPartPr/>
                <p14:nvPr/>
              </p14:nvContentPartPr>
              <p14:xfrm>
                <a:off x="3266542" y="5787262"/>
                <a:ext cx="101880" cy="6048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6FCD828B-E807-1D47-6E01-2C59A2179E9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3257902" y="5778622"/>
                  <a:ext cx="119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2D2AEE04-1D0E-B54B-908A-A76085E22959}"/>
                    </a:ext>
                  </a:extLst>
                </p14:cNvPr>
                <p14:cNvContentPartPr/>
                <p14:nvPr/>
              </p14:nvContentPartPr>
              <p14:xfrm>
                <a:off x="3163942" y="6061942"/>
                <a:ext cx="105480" cy="1836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2D2AEE04-1D0E-B54B-908A-A76085E2295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3154942" y="6053302"/>
                  <a:ext cx="123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DA676CD7-5009-7DAA-9796-5E8A2A3B84C1}"/>
                    </a:ext>
                  </a:extLst>
                </p14:cNvPr>
                <p14:cNvContentPartPr/>
                <p14:nvPr/>
              </p14:nvContentPartPr>
              <p14:xfrm>
                <a:off x="3178342" y="6102982"/>
                <a:ext cx="102600" cy="2880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DA676CD7-5009-7DAA-9796-5E8A2A3B84C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169702" y="6093982"/>
                  <a:ext cx="120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006D30B2-268E-139E-C2B6-2FE53FCA342E}"/>
                    </a:ext>
                  </a:extLst>
                </p14:cNvPr>
                <p14:cNvContentPartPr/>
                <p14:nvPr/>
              </p14:nvContentPartPr>
              <p14:xfrm>
                <a:off x="3140542" y="5172742"/>
                <a:ext cx="6480" cy="8460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006D30B2-268E-139E-C2B6-2FE53FCA342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131902" y="5163742"/>
                  <a:ext cx="24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487B48FB-3E5F-8D78-3C19-2DF7259048BD}"/>
                    </a:ext>
                  </a:extLst>
                </p14:cNvPr>
                <p14:cNvContentPartPr/>
                <p14:nvPr/>
              </p14:nvContentPartPr>
              <p14:xfrm>
                <a:off x="3150982" y="5372182"/>
                <a:ext cx="7200" cy="13932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487B48FB-3E5F-8D78-3C19-2DF7259048B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142342" y="5363542"/>
                  <a:ext cx="24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8CC136C3-ACD5-B0BF-505C-FD7F5F4921A0}"/>
                    </a:ext>
                  </a:extLst>
                </p14:cNvPr>
                <p14:cNvContentPartPr/>
                <p14:nvPr/>
              </p14:nvContentPartPr>
              <p14:xfrm>
                <a:off x="3157822" y="5577742"/>
                <a:ext cx="16560" cy="8820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8CC136C3-ACD5-B0BF-505C-FD7F5F4921A0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149182" y="5568742"/>
                  <a:ext cx="34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E629E763-B9C9-5253-0E88-4669B8D25C92}"/>
                    </a:ext>
                  </a:extLst>
                </p14:cNvPr>
                <p14:cNvContentPartPr/>
                <p14:nvPr/>
              </p14:nvContentPartPr>
              <p14:xfrm>
                <a:off x="3155302" y="5598982"/>
                <a:ext cx="38160" cy="16488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E629E763-B9C9-5253-0E88-4669B8D25C9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146302" y="5590342"/>
                  <a:ext cx="55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5CBEAE18-191F-C0AB-0886-01CC4BE600D3}"/>
                    </a:ext>
                  </a:extLst>
                </p14:cNvPr>
                <p14:cNvContentPartPr/>
                <p14:nvPr/>
              </p14:nvContentPartPr>
              <p14:xfrm>
                <a:off x="1920502" y="5632462"/>
                <a:ext cx="25560" cy="14400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5CBEAE18-191F-C0AB-0886-01CC4BE600D3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911502" y="5623462"/>
                  <a:ext cx="4320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" name="Gruppieren 846">
            <a:extLst>
              <a:ext uri="{FF2B5EF4-FFF2-40B4-BE49-F238E27FC236}">
                <a16:creationId xmlns:a16="http://schemas.microsoft.com/office/drawing/2014/main" id="{7748D76A-FD36-292D-3BEE-9014732CA961}"/>
              </a:ext>
            </a:extLst>
          </p:cNvPr>
          <p:cNvGrpSpPr/>
          <p:nvPr/>
        </p:nvGrpSpPr>
        <p:grpSpPr>
          <a:xfrm>
            <a:off x="5609782" y="1720702"/>
            <a:ext cx="6135120" cy="1749240"/>
            <a:chOff x="5609782" y="1720702"/>
            <a:chExt cx="6135120" cy="174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57121D30-A95B-1B78-88B9-DA47A85C3A0B}"/>
                    </a:ext>
                  </a:extLst>
                </p14:cNvPr>
                <p14:cNvContentPartPr/>
                <p14:nvPr/>
              </p14:nvContentPartPr>
              <p14:xfrm>
                <a:off x="5650822" y="1886302"/>
                <a:ext cx="135360" cy="16668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57121D30-A95B-1B78-88B9-DA47A85C3A0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642182" y="1877662"/>
                  <a:ext cx="153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62F03F96-E4ED-43EF-C81D-F1AAD93C5637}"/>
                    </a:ext>
                  </a:extLst>
                </p14:cNvPr>
                <p14:cNvContentPartPr/>
                <p14:nvPr/>
              </p14:nvContentPartPr>
              <p14:xfrm>
                <a:off x="5669182" y="1889542"/>
                <a:ext cx="127800" cy="14184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62F03F96-E4ED-43EF-C81D-F1AAD93C563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660182" y="1880542"/>
                  <a:ext cx="145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9D931CD5-E6E1-D7A7-1336-3BD30981E7FF}"/>
                    </a:ext>
                  </a:extLst>
                </p14:cNvPr>
                <p14:cNvContentPartPr/>
                <p14:nvPr/>
              </p14:nvContentPartPr>
              <p14:xfrm>
                <a:off x="5848822" y="1826182"/>
                <a:ext cx="160920" cy="7416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9D931CD5-E6E1-D7A7-1336-3BD30981E7FF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840182" y="1817182"/>
                  <a:ext cx="178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CC27E597-F369-3F8F-EE3D-D7868CC02A03}"/>
                    </a:ext>
                  </a:extLst>
                </p14:cNvPr>
                <p14:cNvContentPartPr/>
                <p14:nvPr/>
              </p14:nvContentPartPr>
              <p14:xfrm>
                <a:off x="6096862" y="1908982"/>
                <a:ext cx="140760" cy="1476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CC27E597-F369-3F8F-EE3D-D7868CC02A03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087862" y="1900342"/>
                  <a:ext cx="158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9E03CDAF-CAEA-223F-4CEC-AC880B0647DE}"/>
                    </a:ext>
                  </a:extLst>
                </p14:cNvPr>
                <p14:cNvContentPartPr/>
                <p14:nvPr/>
              </p14:nvContentPartPr>
              <p14:xfrm>
                <a:off x="6099382" y="1964782"/>
                <a:ext cx="131040" cy="2088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9E03CDAF-CAEA-223F-4CEC-AC880B0647DE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090382" y="1956142"/>
                  <a:ext cx="148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A4429A12-91DE-1975-0775-1636CEF91A33}"/>
                    </a:ext>
                  </a:extLst>
                </p14:cNvPr>
                <p14:cNvContentPartPr/>
                <p14:nvPr/>
              </p14:nvContentPartPr>
              <p14:xfrm>
                <a:off x="6390262" y="1857862"/>
                <a:ext cx="79200" cy="15084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A4429A12-91DE-1975-0775-1636CEF91A33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381622" y="1849222"/>
                  <a:ext cx="96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62D968C3-FD40-5C03-3506-61D870372659}"/>
                    </a:ext>
                  </a:extLst>
                </p14:cNvPr>
                <p14:cNvContentPartPr/>
                <p14:nvPr/>
              </p14:nvContentPartPr>
              <p14:xfrm>
                <a:off x="6573142" y="1835902"/>
                <a:ext cx="90000" cy="17820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62D968C3-FD40-5C03-3506-61D870372659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564142" y="1827262"/>
                  <a:ext cx="107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861DFEE8-9B4B-B3E9-9557-97E369F9862B}"/>
                    </a:ext>
                  </a:extLst>
                </p14:cNvPr>
                <p14:cNvContentPartPr/>
                <p14:nvPr/>
              </p14:nvContentPartPr>
              <p14:xfrm>
                <a:off x="6558022" y="1919062"/>
                <a:ext cx="331560" cy="1476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861DFEE8-9B4B-B3E9-9557-97E369F9862B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549382" y="1910062"/>
                  <a:ext cx="349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B2B7C2AE-6FA1-9407-149C-E5F96770CEA3}"/>
                    </a:ext>
                  </a:extLst>
                </p14:cNvPr>
                <p14:cNvContentPartPr/>
                <p14:nvPr/>
              </p14:nvContentPartPr>
              <p14:xfrm>
                <a:off x="7022422" y="1857502"/>
                <a:ext cx="101880" cy="12384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B2B7C2AE-6FA1-9407-149C-E5F96770CEA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013782" y="1848502"/>
                  <a:ext cx="119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D09F3264-374F-12AB-60D8-F6FD838FA2A4}"/>
                    </a:ext>
                  </a:extLst>
                </p14:cNvPr>
                <p14:cNvContentPartPr/>
                <p14:nvPr/>
              </p14:nvContentPartPr>
              <p14:xfrm>
                <a:off x="6843502" y="1918342"/>
                <a:ext cx="96480" cy="3132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D09F3264-374F-12AB-60D8-F6FD838FA2A4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834862" y="1909702"/>
                  <a:ext cx="114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34FE14A3-D9CE-1C68-9451-5B3CC60D9361}"/>
                    </a:ext>
                  </a:extLst>
                </p14:cNvPr>
                <p14:cNvContentPartPr/>
                <p14:nvPr/>
              </p14:nvContentPartPr>
              <p14:xfrm>
                <a:off x="7233382" y="1908982"/>
                <a:ext cx="8640" cy="756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34FE14A3-D9CE-1C68-9451-5B3CC60D9361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224742" y="1900342"/>
                  <a:ext cx="2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3F4ECEB8-60B0-5EF0-722F-27C38C870B99}"/>
                    </a:ext>
                  </a:extLst>
                </p14:cNvPr>
                <p14:cNvContentPartPr/>
                <p14:nvPr/>
              </p14:nvContentPartPr>
              <p14:xfrm>
                <a:off x="7336342" y="1838062"/>
                <a:ext cx="75600" cy="13860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3F4ECEB8-60B0-5EF0-722F-27C38C870B99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327702" y="1829062"/>
                  <a:ext cx="93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D6513E97-EB9A-4A65-6424-0C46378908D0}"/>
                    </a:ext>
                  </a:extLst>
                </p14:cNvPr>
                <p14:cNvContentPartPr/>
                <p14:nvPr/>
              </p14:nvContentPartPr>
              <p14:xfrm>
                <a:off x="7541182" y="1910782"/>
                <a:ext cx="120240" cy="1476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D6513E97-EB9A-4A65-6424-0C46378908D0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532182" y="1901782"/>
                  <a:ext cx="137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A041F86-B94B-03F5-3772-69F8944F07BE}"/>
                    </a:ext>
                  </a:extLst>
                </p14:cNvPr>
                <p14:cNvContentPartPr/>
                <p14:nvPr/>
              </p14:nvContentPartPr>
              <p14:xfrm>
                <a:off x="7542622" y="1966222"/>
                <a:ext cx="106200" cy="230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A041F86-B94B-03F5-3772-69F8944F07BE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533622" y="1957582"/>
                  <a:ext cx="123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F1D79C0-0611-3E88-C371-9D400B175D36}"/>
                    </a:ext>
                  </a:extLst>
                </p14:cNvPr>
                <p14:cNvContentPartPr/>
                <p14:nvPr/>
              </p14:nvContentPartPr>
              <p14:xfrm>
                <a:off x="7826662" y="1844182"/>
                <a:ext cx="97560" cy="1602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F1D79C0-0611-3E88-C371-9D400B175D3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818022" y="1835542"/>
                  <a:ext cx="115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E6DA619-1098-7B48-FC15-A9901CB241C9}"/>
                    </a:ext>
                  </a:extLst>
                </p14:cNvPr>
                <p14:cNvContentPartPr/>
                <p14:nvPr/>
              </p14:nvContentPartPr>
              <p14:xfrm>
                <a:off x="8011702" y="1837702"/>
                <a:ext cx="111600" cy="1620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E6DA619-1098-7B48-FC15-A9901CB241C9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003062" y="1829062"/>
                  <a:ext cx="129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5AE9CC81-FF52-BCCA-49EF-324EFAADD83C}"/>
                    </a:ext>
                  </a:extLst>
                </p14:cNvPr>
                <p14:cNvContentPartPr/>
                <p14:nvPr/>
              </p14:nvContentPartPr>
              <p14:xfrm>
                <a:off x="8509942" y="1831222"/>
                <a:ext cx="153360" cy="2232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5AE9CC81-FF52-BCCA-49EF-324EFAADD83C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501302" y="1822222"/>
                  <a:ext cx="171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878BE62-39B0-BD24-D331-FF44D1B19250}"/>
                    </a:ext>
                  </a:extLst>
                </p14:cNvPr>
                <p14:cNvContentPartPr/>
                <p14:nvPr/>
              </p14:nvContentPartPr>
              <p14:xfrm>
                <a:off x="8743942" y="1722862"/>
                <a:ext cx="149040" cy="1022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878BE62-39B0-BD24-D331-FF44D1B19250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734942" y="1713862"/>
                  <a:ext cx="166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F58846A-E8D3-9177-8869-0C0CC9754D30}"/>
                    </a:ext>
                  </a:extLst>
                </p14:cNvPr>
                <p14:cNvContentPartPr/>
                <p14:nvPr/>
              </p14:nvContentPartPr>
              <p14:xfrm>
                <a:off x="8952382" y="1849942"/>
                <a:ext cx="129960" cy="194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F58846A-E8D3-9177-8869-0C0CC9754D30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8943382" y="1840942"/>
                  <a:ext cx="147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911C28E-9900-427A-B765-91FEC7573503}"/>
                    </a:ext>
                  </a:extLst>
                </p14:cNvPr>
                <p14:cNvContentPartPr/>
                <p14:nvPr/>
              </p14:nvContentPartPr>
              <p14:xfrm>
                <a:off x="8956702" y="1907902"/>
                <a:ext cx="83880" cy="154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911C28E-9900-427A-B765-91FEC7573503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8948062" y="1899262"/>
                  <a:ext cx="101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20950E6-B85E-665E-05AB-BE665C15D3E9}"/>
                    </a:ext>
                  </a:extLst>
                </p14:cNvPr>
                <p14:cNvContentPartPr/>
                <p14:nvPr/>
              </p14:nvContentPartPr>
              <p14:xfrm>
                <a:off x="9180262" y="1720702"/>
                <a:ext cx="127800" cy="1630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20950E6-B85E-665E-05AB-BE665C15D3E9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9171622" y="1711702"/>
                  <a:ext cx="145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74A73E1-B477-9CD4-1DC8-F9D0895EB283}"/>
                    </a:ext>
                  </a:extLst>
                </p14:cNvPr>
                <p14:cNvContentPartPr/>
                <p14:nvPr/>
              </p14:nvContentPartPr>
              <p14:xfrm>
                <a:off x="9248302" y="1795582"/>
                <a:ext cx="63720" cy="1681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74A73E1-B477-9CD4-1DC8-F9D0895EB283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9239662" y="1786942"/>
                  <a:ext cx="81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7E3340A-EAC7-6D2E-8287-B3AF161B52CE}"/>
                    </a:ext>
                  </a:extLst>
                </p14:cNvPr>
                <p14:cNvContentPartPr/>
                <p14:nvPr/>
              </p14:nvContentPartPr>
              <p14:xfrm>
                <a:off x="5633902" y="2260702"/>
                <a:ext cx="158040" cy="1522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7E3340A-EAC7-6D2E-8287-B3AF161B52CE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624902" y="2251702"/>
                  <a:ext cx="175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AF98DCA-EAF9-C402-230A-3F54FDA08117}"/>
                    </a:ext>
                  </a:extLst>
                </p14:cNvPr>
                <p14:cNvContentPartPr/>
                <p14:nvPr/>
              </p14:nvContentPartPr>
              <p14:xfrm>
                <a:off x="5743342" y="2331262"/>
                <a:ext cx="34920" cy="561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AF98DCA-EAF9-C402-230A-3F54FDA0811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734342" y="2322262"/>
                  <a:ext cx="52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131550D8-629C-8A6D-44F4-439F1FCB8B7C}"/>
                    </a:ext>
                  </a:extLst>
                </p14:cNvPr>
                <p14:cNvContentPartPr/>
                <p14:nvPr/>
              </p14:nvContentPartPr>
              <p14:xfrm>
                <a:off x="5889502" y="2255662"/>
                <a:ext cx="38520" cy="1537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131550D8-629C-8A6D-44F4-439F1FCB8B7C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880502" y="2247022"/>
                  <a:ext cx="56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7DC922C-B9A5-2C94-A6EF-D149B063A629}"/>
                    </a:ext>
                  </a:extLst>
                </p14:cNvPr>
                <p14:cNvContentPartPr/>
                <p14:nvPr/>
              </p14:nvContentPartPr>
              <p14:xfrm>
                <a:off x="5875822" y="2219302"/>
                <a:ext cx="147240" cy="1890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7DC922C-B9A5-2C94-A6EF-D149B063A62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867182" y="2210662"/>
                  <a:ext cx="164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A689A5B-F12B-AC87-FA26-372C422F3645}"/>
                    </a:ext>
                  </a:extLst>
                </p14:cNvPr>
                <p14:cNvContentPartPr/>
                <p14:nvPr/>
              </p14:nvContentPartPr>
              <p14:xfrm>
                <a:off x="6078862" y="2159182"/>
                <a:ext cx="163440" cy="997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A689A5B-F12B-AC87-FA26-372C422F364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069862" y="2150542"/>
                  <a:ext cx="181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21B265B-69FB-540B-B0EA-BDA4304DEC33}"/>
                    </a:ext>
                  </a:extLst>
                </p14:cNvPr>
                <p14:cNvContentPartPr/>
                <p14:nvPr/>
              </p14:nvContentPartPr>
              <p14:xfrm>
                <a:off x="5646142" y="2636542"/>
                <a:ext cx="61920" cy="1947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21B265B-69FB-540B-B0EA-BDA4304DEC33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637502" y="2627902"/>
                  <a:ext cx="79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DC1B486-DEEB-8291-2AB8-84B78A06B540}"/>
                    </a:ext>
                  </a:extLst>
                </p14:cNvPr>
                <p14:cNvContentPartPr/>
                <p14:nvPr/>
              </p14:nvContentPartPr>
              <p14:xfrm>
                <a:off x="5616262" y="2614942"/>
                <a:ext cx="152280" cy="1238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DC1B486-DEEB-8291-2AB8-84B78A06B540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607622" y="2606302"/>
                  <a:ext cx="169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25699AD-17E0-23DE-808E-284F48A85B4D}"/>
                    </a:ext>
                  </a:extLst>
                </p14:cNvPr>
                <p14:cNvContentPartPr/>
                <p14:nvPr/>
              </p14:nvContentPartPr>
              <p14:xfrm>
                <a:off x="5836222" y="2643742"/>
                <a:ext cx="69120" cy="1774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25699AD-17E0-23DE-808E-284F48A85B4D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827222" y="2635102"/>
                  <a:ext cx="86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A8E3471-3248-5093-5443-F7CE0651C8B3}"/>
                    </a:ext>
                  </a:extLst>
                </p14:cNvPr>
                <p14:cNvContentPartPr/>
                <p14:nvPr/>
              </p14:nvContentPartPr>
              <p14:xfrm>
                <a:off x="5859262" y="2620342"/>
                <a:ext cx="141120" cy="1720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A8E3471-3248-5093-5443-F7CE0651C8B3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850622" y="2611342"/>
                  <a:ext cx="158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E7816C7-8363-8D60-D83E-A998E3B263E8}"/>
                    </a:ext>
                  </a:extLst>
                </p14:cNvPr>
                <p14:cNvContentPartPr/>
                <p14:nvPr/>
              </p14:nvContentPartPr>
              <p14:xfrm>
                <a:off x="6078142" y="2576062"/>
                <a:ext cx="153360" cy="644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E7816C7-8363-8D60-D83E-A998E3B263E8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069502" y="2567062"/>
                  <a:ext cx="171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14984D8-2DB9-45F7-6E1C-CFDE8617E1F2}"/>
                    </a:ext>
                  </a:extLst>
                </p14:cNvPr>
                <p14:cNvContentPartPr/>
                <p14:nvPr/>
              </p14:nvContentPartPr>
              <p14:xfrm>
                <a:off x="6418702" y="2271862"/>
                <a:ext cx="115920" cy="154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14984D8-2DB9-45F7-6E1C-CFDE8617E1F2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410062" y="2262862"/>
                  <a:ext cx="133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B411A70-226F-6990-08DB-998FE9AE8282}"/>
                    </a:ext>
                  </a:extLst>
                </p14:cNvPr>
                <p14:cNvContentPartPr/>
                <p14:nvPr/>
              </p14:nvContentPartPr>
              <p14:xfrm>
                <a:off x="6447502" y="2302822"/>
                <a:ext cx="102960" cy="158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B411A70-226F-6990-08DB-998FE9AE828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438862" y="2293822"/>
                  <a:ext cx="12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F61B7DAC-2FCB-7E7C-DC56-D98648F20CA1}"/>
                    </a:ext>
                  </a:extLst>
                </p14:cNvPr>
                <p14:cNvContentPartPr/>
                <p14:nvPr/>
              </p14:nvContentPartPr>
              <p14:xfrm>
                <a:off x="6825142" y="2130022"/>
                <a:ext cx="65880" cy="1674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F61B7DAC-2FCB-7E7C-DC56-D98648F20CA1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816502" y="2121382"/>
                  <a:ext cx="83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4BDCF023-56C7-94DA-BED4-6AB2A4778CBD}"/>
                    </a:ext>
                  </a:extLst>
                </p14:cNvPr>
                <p14:cNvContentPartPr/>
                <p14:nvPr/>
              </p14:nvContentPartPr>
              <p14:xfrm>
                <a:off x="6953662" y="2112382"/>
                <a:ext cx="127440" cy="1112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4BDCF023-56C7-94DA-BED4-6AB2A4778CBD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945022" y="2103742"/>
                  <a:ext cx="145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69E21D1-5CB1-9783-3A32-A519439974FD}"/>
                    </a:ext>
                  </a:extLst>
                </p14:cNvPr>
                <p14:cNvContentPartPr/>
                <p14:nvPr/>
              </p14:nvContentPartPr>
              <p14:xfrm>
                <a:off x="6999382" y="2168182"/>
                <a:ext cx="126720" cy="208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69E21D1-5CB1-9783-3A32-A519439974FD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990382" y="2159182"/>
                  <a:ext cx="144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5FF103A1-EC78-FA49-778D-FD4F8EAF85A7}"/>
                    </a:ext>
                  </a:extLst>
                </p14:cNvPr>
                <p14:cNvContentPartPr/>
                <p14:nvPr/>
              </p14:nvContentPartPr>
              <p14:xfrm>
                <a:off x="6829822" y="2312182"/>
                <a:ext cx="196920" cy="435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5FF103A1-EC78-FA49-778D-FD4F8EAF85A7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821182" y="2303182"/>
                  <a:ext cx="214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25E6C33-F342-FE62-6FFB-23611C85FDDC}"/>
                    </a:ext>
                  </a:extLst>
                </p14:cNvPr>
                <p14:cNvContentPartPr/>
                <p14:nvPr/>
              </p14:nvContentPartPr>
              <p14:xfrm>
                <a:off x="6911902" y="2361142"/>
                <a:ext cx="81360" cy="1137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25E6C33-F342-FE62-6FFB-23611C85FDD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903262" y="2352142"/>
                  <a:ext cx="99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1D9B74D-11BE-B0C8-B1A7-723D3928F554}"/>
                    </a:ext>
                  </a:extLst>
                </p14:cNvPr>
                <p14:cNvContentPartPr/>
                <p14:nvPr/>
              </p14:nvContentPartPr>
              <p14:xfrm>
                <a:off x="7232302" y="2282662"/>
                <a:ext cx="130320" cy="86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1D9B74D-11BE-B0C8-B1A7-723D3928F554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223662" y="2274022"/>
                  <a:ext cx="147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01F1E3C-570D-16B8-0F2B-132F94D3EE84}"/>
                    </a:ext>
                  </a:extLst>
                </p14:cNvPr>
                <p14:cNvContentPartPr/>
                <p14:nvPr/>
              </p14:nvContentPartPr>
              <p14:xfrm>
                <a:off x="7416622" y="2157022"/>
                <a:ext cx="85680" cy="1609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01F1E3C-570D-16B8-0F2B-132F94D3EE84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7407622" y="2148382"/>
                  <a:ext cx="103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A535AB4-1E06-A436-4AF0-CE5A1990A262}"/>
                    </a:ext>
                  </a:extLst>
                </p14:cNvPr>
                <p14:cNvContentPartPr/>
                <p14:nvPr/>
              </p14:nvContentPartPr>
              <p14:xfrm>
                <a:off x="7467742" y="2229022"/>
                <a:ext cx="41760" cy="1180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A535AB4-1E06-A436-4AF0-CE5A1990A262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458742" y="2220022"/>
                  <a:ext cx="59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410C48F-4D9F-8284-44D0-5EE8CA7D7D27}"/>
                    </a:ext>
                  </a:extLst>
                </p14:cNvPr>
                <p14:cNvContentPartPr/>
                <p14:nvPr/>
              </p14:nvContentPartPr>
              <p14:xfrm>
                <a:off x="7535782" y="2142622"/>
                <a:ext cx="102960" cy="2635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410C48F-4D9F-8284-44D0-5EE8CA7D7D27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527142" y="2133982"/>
                  <a:ext cx="1206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C8840C3D-49B7-5E06-7645-1B883928126B}"/>
                    </a:ext>
                  </a:extLst>
                </p14:cNvPr>
                <p14:cNvContentPartPr/>
                <p14:nvPr/>
              </p14:nvContentPartPr>
              <p14:xfrm>
                <a:off x="6707782" y="2109142"/>
                <a:ext cx="74520" cy="3452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C8840C3D-49B7-5E06-7645-1B883928126B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699142" y="2100142"/>
                  <a:ext cx="921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567AB422-1B6A-678A-C5A9-F7E44AB336A9}"/>
                    </a:ext>
                  </a:extLst>
                </p14:cNvPr>
                <p14:cNvContentPartPr/>
                <p14:nvPr/>
              </p14:nvContentPartPr>
              <p14:xfrm>
                <a:off x="7767622" y="2300662"/>
                <a:ext cx="30240" cy="108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567AB422-1B6A-678A-C5A9-F7E44AB336A9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758622" y="2292022"/>
                  <a:ext cx="47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A20E032-E78E-551D-6353-4DB5A78B7F2D}"/>
                    </a:ext>
                  </a:extLst>
                </p14:cNvPr>
                <p14:cNvContentPartPr/>
                <p14:nvPr/>
              </p14:nvContentPartPr>
              <p14:xfrm>
                <a:off x="7871302" y="2182222"/>
                <a:ext cx="101160" cy="1764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A20E032-E78E-551D-6353-4DB5A78B7F2D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862662" y="2173222"/>
                  <a:ext cx="118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ADAD02C4-A6AA-D259-80F5-3BE1F42FD953}"/>
                    </a:ext>
                  </a:extLst>
                </p14:cNvPr>
                <p14:cNvContentPartPr/>
                <p14:nvPr/>
              </p14:nvContentPartPr>
              <p14:xfrm>
                <a:off x="8062462" y="2167462"/>
                <a:ext cx="140040" cy="1656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ADAD02C4-A6AA-D259-80F5-3BE1F42FD953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053822" y="2158462"/>
                  <a:ext cx="157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65EC2A0-949B-414C-BE89-45E4BCDCFF0B}"/>
                    </a:ext>
                  </a:extLst>
                </p14:cNvPr>
                <p14:cNvContentPartPr/>
                <p14:nvPr/>
              </p14:nvContentPartPr>
              <p14:xfrm>
                <a:off x="6464782" y="2723302"/>
                <a:ext cx="144720" cy="144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65EC2A0-949B-414C-BE89-45E4BCDCFF0B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455782" y="2714302"/>
                  <a:ext cx="162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6AE6BFF0-D923-1BBA-5324-1E6A9A265FD8}"/>
                    </a:ext>
                  </a:extLst>
                </p14:cNvPr>
                <p14:cNvContentPartPr/>
                <p14:nvPr/>
              </p14:nvContentPartPr>
              <p14:xfrm>
                <a:off x="6467662" y="2781982"/>
                <a:ext cx="129240" cy="90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6AE6BFF0-D923-1BBA-5324-1E6A9A265FD8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459022" y="2773342"/>
                  <a:ext cx="146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3911CABB-5069-91A0-1330-AB62C6751CFD}"/>
                    </a:ext>
                  </a:extLst>
                </p14:cNvPr>
                <p14:cNvContentPartPr/>
                <p14:nvPr/>
              </p14:nvContentPartPr>
              <p14:xfrm>
                <a:off x="6731542" y="2661022"/>
                <a:ext cx="93240" cy="2019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3911CABB-5069-91A0-1330-AB62C6751CFD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722902" y="2652022"/>
                  <a:ext cx="110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99E20CE-EC20-7E02-DE7E-2DB8C23A7599}"/>
                    </a:ext>
                  </a:extLst>
                </p14:cNvPr>
                <p14:cNvContentPartPr/>
                <p14:nvPr/>
              </p14:nvContentPartPr>
              <p14:xfrm>
                <a:off x="6920542" y="2614582"/>
                <a:ext cx="109080" cy="1450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99E20CE-EC20-7E02-DE7E-2DB8C23A7599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911542" y="2605582"/>
                  <a:ext cx="126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6BAA802-1A1F-6286-571C-FC38AB026731}"/>
                    </a:ext>
                  </a:extLst>
                </p14:cNvPr>
                <p14:cNvContentPartPr/>
                <p14:nvPr/>
              </p14:nvContentPartPr>
              <p14:xfrm>
                <a:off x="6996502" y="2655262"/>
                <a:ext cx="176400" cy="1436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6BAA802-1A1F-6286-571C-FC38AB026731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987862" y="2646262"/>
                  <a:ext cx="194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7BC14CC-AD18-7EB1-6E03-8D13196F2401}"/>
                    </a:ext>
                  </a:extLst>
                </p14:cNvPr>
                <p14:cNvContentPartPr/>
                <p14:nvPr/>
              </p14:nvContentPartPr>
              <p14:xfrm>
                <a:off x="7302862" y="2610262"/>
                <a:ext cx="52560" cy="2088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7BC14CC-AD18-7EB1-6E03-8D13196F2401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294222" y="2601622"/>
                  <a:ext cx="70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2A536BD-F6DD-36E6-E587-85D6BB9B217A}"/>
                    </a:ext>
                  </a:extLst>
                </p14:cNvPr>
                <p14:cNvContentPartPr/>
                <p14:nvPr/>
              </p14:nvContentPartPr>
              <p14:xfrm>
                <a:off x="7384582" y="2727262"/>
                <a:ext cx="81720" cy="234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2A536BD-F6DD-36E6-E587-85D6BB9B217A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375942" y="2718622"/>
                  <a:ext cx="99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2623D3EB-6332-7AEF-31C9-5BB2ECF67500}"/>
                    </a:ext>
                  </a:extLst>
                </p14:cNvPr>
                <p14:cNvContentPartPr/>
                <p14:nvPr/>
              </p14:nvContentPartPr>
              <p14:xfrm>
                <a:off x="7495102" y="2575702"/>
                <a:ext cx="136080" cy="1576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2623D3EB-6332-7AEF-31C9-5BB2ECF67500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486102" y="2567062"/>
                  <a:ext cx="153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9748F671-7896-A3CA-C72A-3599BF160A22}"/>
                    </a:ext>
                  </a:extLst>
                </p14:cNvPr>
                <p14:cNvContentPartPr/>
                <p14:nvPr/>
              </p14:nvContentPartPr>
              <p14:xfrm>
                <a:off x="7544782" y="2770462"/>
                <a:ext cx="62640" cy="1044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9748F671-7896-A3CA-C72A-3599BF160A22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536142" y="2761462"/>
                  <a:ext cx="80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56C60F8-B2F8-3289-3971-07DA09182C26}"/>
                    </a:ext>
                  </a:extLst>
                </p14:cNvPr>
                <p14:cNvContentPartPr/>
                <p14:nvPr/>
              </p14:nvContentPartPr>
              <p14:xfrm>
                <a:off x="7640182" y="2591182"/>
                <a:ext cx="66960" cy="2934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56C60F8-B2F8-3289-3971-07DA09182C26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631182" y="2582542"/>
                  <a:ext cx="846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31C3A3AC-E935-2005-88B7-D8B77AFD28D0}"/>
                    </a:ext>
                  </a:extLst>
                </p14:cNvPr>
                <p14:cNvContentPartPr/>
                <p14:nvPr/>
              </p14:nvContentPartPr>
              <p14:xfrm>
                <a:off x="8364142" y="2251702"/>
                <a:ext cx="128880" cy="194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31C3A3AC-E935-2005-88B7-D8B77AFD28D0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8355142" y="2243062"/>
                  <a:ext cx="146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005C44FC-BDFA-5534-4E8F-7E29266176C4}"/>
                    </a:ext>
                  </a:extLst>
                </p14:cNvPr>
                <p14:cNvContentPartPr/>
                <p14:nvPr/>
              </p14:nvContentPartPr>
              <p14:xfrm>
                <a:off x="8380342" y="2299222"/>
                <a:ext cx="133920" cy="118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005C44FC-BDFA-5534-4E8F-7E29266176C4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8371702" y="2290222"/>
                  <a:ext cx="151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9A130C4-7BEB-805A-AE31-FA8353BD788C}"/>
                    </a:ext>
                  </a:extLst>
                </p14:cNvPr>
                <p14:cNvContentPartPr/>
                <p14:nvPr/>
              </p14:nvContentPartPr>
              <p14:xfrm>
                <a:off x="8647462" y="2096542"/>
                <a:ext cx="121320" cy="1800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9A130C4-7BEB-805A-AE31-FA8353BD788C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8638822" y="2087542"/>
                  <a:ext cx="138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3398C88-1F3B-131F-6243-9EF715FF0F81}"/>
                    </a:ext>
                  </a:extLst>
                </p14:cNvPr>
                <p14:cNvContentPartPr/>
                <p14:nvPr/>
              </p14:nvContentPartPr>
              <p14:xfrm>
                <a:off x="8802622" y="2078542"/>
                <a:ext cx="64800" cy="1000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3398C88-1F3B-131F-6243-9EF715FF0F81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8793622" y="2069902"/>
                  <a:ext cx="82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BA0D0DF-A7BF-B040-95A1-704989B56F59}"/>
                    </a:ext>
                  </a:extLst>
                </p14:cNvPr>
                <p14:cNvContentPartPr/>
                <p14:nvPr/>
              </p14:nvContentPartPr>
              <p14:xfrm>
                <a:off x="8858422" y="2100142"/>
                <a:ext cx="123840" cy="1472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BA0D0DF-A7BF-B040-95A1-704989B56F59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8849422" y="2091142"/>
                  <a:ext cx="141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712592F-A934-4870-ED96-4B5FA8A3AB21}"/>
                    </a:ext>
                  </a:extLst>
                </p14:cNvPr>
                <p14:cNvContentPartPr/>
                <p14:nvPr/>
              </p14:nvContentPartPr>
              <p14:xfrm>
                <a:off x="8674822" y="2303182"/>
                <a:ext cx="299520" cy="388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712592F-A934-4870-ED96-4B5FA8A3AB21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8665822" y="2294542"/>
                  <a:ext cx="317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8B5CE6BB-D46B-834A-6DAC-A08437DE9DD9}"/>
                    </a:ext>
                  </a:extLst>
                </p14:cNvPr>
                <p14:cNvContentPartPr/>
                <p14:nvPr/>
              </p14:nvContentPartPr>
              <p14:xfrm>
                <a:off x="8737462" y="2335222"/>
                <a:ext cx="136080" cy="1526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8B5CE6BB-D46B-834A-6DAC-A08437DE9DD9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728822" y="2326582"/>
                  <a:ext cx="153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8A70AF70-EC1B-7859-4699-FAA07AD2DE95}"/>
                    </a:ext>
                  </a:extLst>
                </p14:cNvPr>
                <p14:cNvContentPartPr/>
                <p14:nvPr/>
              </p14:nvContentPartPr>
              <p14:xfrm>
                <a:off x="8811262" y="2371942"/>
                <a:ext cx="56160" cy="1944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8A70AF70-EC1B-7859-4699-FAA07AD2DE9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8802622" y="2362942"/>
                  <a:ext cx="73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F7EBB00-CACB-3567-01E8-7A6685F127E2}"/>
                    </a:ext>
                  </a:extLst>
                </p14:cNvPr>
                <p14:cNvContentPartPr/>
                <p14:nvPr/>
              </p14:nvContentPartPr>
              <p14:xfrm>
                <a:off x="8538022" y="2652742"/>
                <a:ext cx="24120" cy="1641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F7EBB00-CACB-3567-01E8-7A6685F127E2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529382" y="2643742"/>
                  <a:ext cx="41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7EF93B3E-D8DF-9AAF-3D02-B7C03782FB02}"/>
                    </a:ext>
                  </a:extLst>
                </p14:cNvPr>
                <p14:cNvContentPartPr/>
                <p14:nvPr/>
              </p14:nvContentPartPr>
              <p14:xfrm>
                <a:off x="8555302" y="2650582"/>
                <a:ext cx="126720" cy="126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7EF93B3E-D8DF-9AAF-3D02-B7C03782FB02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8546662" y="2641582"/>
                  <a:ext cx="144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582CAD87-3361-8D5E-A53B-4D7F45989DFA}"/>
                    </a:ext>
                  </a:extLst>
                </p14:cNvPr>
                <p14:cNvContentPartPr/>
                <p14:nvPr/>
              </p14:nvContentPartPr>
              <p14:xfrm>
                <a:off x="8529742" y="2730502"/>
                <a:ext cx="133560" cy="1065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582CAD87-3361-8D5E-A53B-4D7F45989DF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8520742" y="2721862"/>
                  <a:ext cx="151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4AA8F414-B137-5E7C-326E-DF883CEABF1E}"/>
                    </a:ext>
                  </a:extLst>
                </p14:cNvPr>
                <p14:cNvContentPartPr/>
                <p14:nvPr/>
              </p14:nvContentPartPr>
              <p14:xfrm>
                <a:off x="8751502" y="2731582"/>
                <a:ext cx="194040" cy="662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4AA8F414-B137-5E7C-326E-DF883CEABF1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8742502" y="2722582"/>
                  <a:ext cx="211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B68C2A8-3EF5-2A28-609E-726ACDE64328}"/>
                    </a:ext>
                  </a:extLst>
                </p14:cNvPr>
                <p14:cNvContentPartPr/>
                <p14:nvPr/>
              </p14:nvContentPartPr>
              <p14:xfrm>
                <a:off x="8855182" y="2644462"/>
                <a:ext cx="11880" cy="100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B68C2A8-3EF5-2A28-609E-726ACDE64328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8846542" y="2635462"/>
                  <a:ext cx="29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BD8880BA-E7FA-DCF0-A6D3-5DA30A0F4B8B}"/>
                    </a:ext>
                  </a:extLst>
                </p14:cNvPr>
                <p14:cNvContentPartPr/>
                <p14:nvPr/>
              </p14:nvContentPartPr>
              <p14:xfrm>
                <a:off x="9010702" y="2717542"/>
                <a:ext cx="75960" cy="986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BD8880BA-E7FA-DCF0-A6D3-5DA30A0F4B8B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9001702" y="2708542"/>
                  <a:ext cx="93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1C0BD79-DA01-A520-4C0D-73533B4F489B}"/>
                    </a:ext>
                  </a:extLst>
                </p14:cNvPr>
                <p14:cNvContentPartPr/>
                <p14:nvPr/>
              </p14:nvContentPartPr>
              <p14:xfrm>
                <a:off x="9126622" y="2726182"/>
                <a:ext cx="72000" cy="871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1C0BD79-DA01-A520-4C0D-73533B4F489B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9117622" y="2717542"/>
                  <a:ext cx="89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F8FCFCE7-92FF-0F7C-330E-490E273045BD}"/>
                    </a:ext>
                  </a:extLst>
                </p14:cNvPr>
                <p14:cNvContentPartPr/>
                <p14:nvPr/>
              </p14:nvContentPartPr>
              <p14:xfrm>
                <a:off x="9237862" y="2587942"/>
                <a:ext cx="141480" cy="2059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F8FCFCE7-92FF-0F7C-330E-490E273045BD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9229222" y="2579302"/>
                  <a:ext cx="159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0FB1C82A-DE92-4C27-447C-9C300B176192}"/>
                    </a:ext>
                  </a:extLst>
                </p14:cNvPr>
                <p14:cNvContentPartPr/>
                <p14:nvPr/>
              </p14:nvContentPartPr>
              <p14:xfrm>
                <a:off x="9218422" y="2659942"/>
                <a:ext cx="98280" cy="61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0FB1C82A-DE92-4C27-447C-9C300B176192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9209782" y="2650942"/>
                  <a:ext cx="115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08CC4824-E234-9EB8-9B4A-9493D1A40989}"/>
                    </a:ext>
                  </a:extLst>
                </p14:cNvPr>
                <p14:cNvContentPartPr/>
                <p14:nvPr/>
              </p14:nvContentPartPr>
              <p14:xfrm>
                <a:off x="9413542" y="2699182"/>
                <a:ext cx="182160" cy="684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08CC4824-E234-9EB8-9B4A-9493D1A40989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9404542" y="2690182"/>
                  <a:ext cx="199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DA6BA629-C4FC-28B1-98DB-779EB969D7B0}"/>
                    </a:ext>
                  </a:extLst>
                </p14:cNvPr>
                <p14:cNvContentPartPr/>
                <p14:nvPr/>
              </p14:nvContentPartPr>
              <p14:xfrm>
                <a:off x="9742222" y="2662822"/>
                <a:ext cx="134280" cy="1011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DA6BA629-C4FC-28B1-98DB-779EB969D7B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9733222" y="2653822"/>
                  <a:ext cx="151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35679E2D-0E39-6F33-BDC8-580CBBF631C7}"/>
                    </a:ext>
                  </a:extLst>
                </p14:cNvPr>
                <p14:cNvContentPartPr/>
                <p14:nvPr/>
              </p14:nvContentPartPr>
              <p14:xfrm>
                <a:off x="9911782" y="2657782"/>
                <a:ext cx="114120" cy="745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35679E2D-0E39-6F33-BDC8-580CBBF631C7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9902782" y="2648782"/>
                  <a:ext cx="131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672EC40-AC1A-73F0-06A2-8B83ADE1F7F9}"/>
                    </a:ext>
                  </a:extLst>
                </p14:cNvPr>
                <p14:cNvContentPartPr/>
                <p14:nvPr/>
              </p14:nvContentPartPr>
              <p14:xfrm>
                <a:off x="10070902" y="2631502"/>
                <a:ext cx="117000" cy="2221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672EC40-AC1A-73F0-06A2-8B83ADE1F7F9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0061902" y="2622862"/>
                  <a:ext cx="134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8EA5643C-A589-5E19-58ED-834B786E3530}"/>
                    </a:ext>
                  </a:extLst>
                </p14:cNvPr>
                <p14:cNvContentPartPr/>
                <p14:nvPr/>
              </p14:nvContentPartPr>
              <p14:xfrm>
                <a:off x="10230382" y="2565622"/>
                <a:ext cx="146160" cy="550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8EA5643C-A589-5E19-58ED-834B786E3530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0221382" y="2556982"/>
                  <a:ext cx="163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24D776B-6375-ADB3-6C90-50507C516709}"/>
                    </a:ext>
                  </a:extLst>
                </p14:cNvPr>
                <p14:cNvContentPartPr/>
                <p14:nvPr/>
              </p14:nvContentPartPr>
              <p14:xfrm>
                <a:off x="10376902" y="2634022"/>
                <a:ext cx="127440" cy="172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24D776B-6375-ADB3-6C90-50507C516709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0367902" y="2625382"/>
                  <a:ext cx="145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F5239E1-B394-2063-16A7-18C2BEA27E02}"/>
                    </a:ext>
                  </a:extLst>
                </p14:cNvPr>
                <p14:cNvContentPartPr/>
                <p14:nvPr/>
              </p14:nvContentPartPr>
              <p14:xfrm>
                <a:off x="10365022" y="2571022"/>
                <a:ext cx="266760" cy="1706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F5239E1-B394-2063-16A7-18C2BEA27E02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0356022" y="2562382"/>
                  <a:ext cx="284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45C46A7C-C644-1D56-827C-E4B93627E1CA}"/>
                    </a:ext>
                  </a:extLst>
                </p14:cNvPr>
                <p14:cNvContentPartPr/>
                <p14:nvPr/>
              </p14:nvContentPartPr>
              <p14:xfrm>
                <a:off x="10737262" y="2630062"/>
                <a:ext cx="198360" cy="712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45C46A7C-C644-1D56-827C-E4B93627E1CA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0728262" y="2621062"/>
                  <a:ext cx="216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6E575CD-E87C-AC45-2DDB-89B8552A36D0}"/>
                    </a:ext>
                  </a:extLst>
                </p14:cNvPr>
                <p14:cNvContentPartPr/>
                <p14:nvPr/>
              </p14:nvContentPartPr>
              <p14:xfrm>
                <a:off x="10907182" y="2527102"/>
                <a:ext cx="9000" cy="97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6E575CD-E87C-AC45-2DDB-89B8552A36D0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0898542" y="2518462"/>
                  <a:ext cx="26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D3F769D-136E-EAC4-6944-48F8C796FE61}"/>
                    </a:ext>
                  </a:extLst>
                </p14:cNvPr>
                <p14:cNvContentPartPr/>
                <p14:nvPr/>
              </p14:nvContentPartPr>
              <p14:xfrm>
                <a:off x="8713342" y="2961262"/>
                <a:ext cx="241560" cy="1569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D3F769D-136E-EAC4-6944-48F8C796FE61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8704702" y="2952262"/>
                  <a:ext cx="259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0FB34F63-8887-940F-FE88-279811AAD79B}"/>
                    </a:ext>
                  </a:extLst>
                </p14:cNvPr>
                <p14:cNvContentPartPr/>
                <p14:nvPr/>
              </p14:nvContentPartPr>
              <p14:xfrm>
                <a:off x="8959222" y="3011662"/>
                <a:ext cx="163080" cy="2188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0FB34F63-8887-940F-FE88-279811AAD79B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950222" y="3002662"/>
                  <a:ext cx="180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54E0965-3090-43FA-E4D3-449744FF979D}"/>
                    </a:ext>
                  </a:extLst>
                </p14:cNvPr>
                <p14:cNvContentPartPr/>
                <p14:nvPr/>
              </p14:nvContentPartPr>
              <p14:xfrm>
                <a:off x="9147502" y="2940022"/>
                <a:ext cx="73080" cy="1580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54E0965-3090-43FA-E4D3-449744FF979D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9138862" y="2931022"/>
                  <a:ext cx="90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239CEA3B-500A-DBF4-0105-6BDCA72601EF}"/>
                    </a:ext>
                  </a:extLst>
                </p14:cNvPr>
                <p14:cNvContentPartPr/>
                <p14:nvPr/>
              </p14:nvContentPartPr>
              <p14:xfrm>
                <a:off x="9253702" y="3005902"/>
                <a:ext cx="130680" cy="673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239CEA3B-500A-DBF4-0105-6BDCA72601EF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9245062" y="2997262"/>
                  <a:ext cx="148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E7AA7978-9AF4-60DE-40D4-4891497E7923}"/>
                    </a:ext>
                  </a:extLst>
                </p14:cNvPr>
                <p14:cNvContentPartPr/>
                <p14:nvPr/>
              </p14:nvContentPartPr>
              <p14:xfrm>
                <a:off x="9385462" y="2882782"/>
                <a:ext cx="74520" cy="1836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E7AA7978-9AF4-60DE-40D4-4891497E7923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9376462" y="2873782"/>
                  <a:ext cx="92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ED7C7E91-67D8-8997-7071-C9D4E4B3F18B}"/>
                    </a:ext>
                  </a:extLst>
                </p14:cNvPr>
                <p14:cNvContentPartPr/>
                <p14:nvPr/>
              </p14:nvContentPartPr>
              <p14:xfrm>
                <a:off x="9481222" y="2992582"/>
                <a:ext cx="68760" cy="795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ED7C7E91-67D8-8997-7071-C9D4E4B3F18B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9472222" y="2983942"/>
                  <a:ext cx="86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2D31BBA-5BA9-7FED-014D-9DB2C536628D}"/>
                    </a:ext>
                  </a:extLst>
                </p14:cNvPr>
                <p14:cNvContentPartPr/>
                <p14:nvPr/>
              </p14:nvContentPartPr>
              <p14:xfrm>
                <a:off x="9600742" y="2890342"/>
                <a:ext cx="279360" cy="2394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2D31BBA-5BA9-7FED-014D-9DB2C536628D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9592102" y="2881342"/>
                  <a:ext cx="297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887181B6-908F-B8DC-0EF2-62BBADF7F80D}"/>
                    </a:ext>
                  </a:extLst>
                </p14:cNvPr>
                <p14:cNvContentPartPr/>
                <p14:nvPr/>
              </p14:nvContentPartPr>
              <p14:xfrm>
                <a:off x="10123462" y="2945062"/>
                <a:ext cx="87480" cy="1220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887181B6-908F-B8DC-0EF2-62BBADF7F80D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0114822" y="2936422"/>
                  <a:ext cx="105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BF170858-C2B8-C1F3-4DE7-4833044286E8}"/>
                    </a:ext>
                  </a:extLst>
                </p14:cNvPr>
                <p14:cNvContentPartPr/>
                <p14:nvPr/>
              </p14:nvContentPartPr>
              <p14:xfrm>
                <a:off x="10073422" y="2972422"/>
                <a:ext cx="186480" cy="918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BF170858-C2B8-C1F3-4DE7-4833044286E8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0064422" y="2963782"/>
                  <a:ext cx="204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6BB334F-922C-C833-026D-A09204AD9246}"/>
                    </a:ext>
                  </a:extLst>
                </p14:cNvPr>
                <p14:cNvContentPartPr/>
                <p14:nvPr/>
              </p14:nvContentPartPr>
              <p14:xfrm>
                <a:off x="10113382" y="2960182"/>
                <a:ext cx="123120" cy="1159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6BB334F-922C-C833-026D-A09204AD9246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0104382" y="2951182"/>
                  <a:ext cx="140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2816A7FE-591F-D510-65F0-B056AFFB4694}"/>
                    </a:ext>
                  </a:extLst>
                </p14:cNvPr>
                <p14:cNvContentPartPr/>
                <p14:nvPr/>
              </p14:nvContentPartPr>
              <p14:xfrm>
                <a:off x="10080262" y="2985382"/>
                <a:ext cx="189720" cy="860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2816A7FE-591F-D510-65F0-B056AFFB4694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10071262" y="2976742"/>
                  <a:ext cx="207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D7D1D8F-B609-D8F1-8672-B15847A010E1}"/>
                    </a:ext>
                  </a:extLst>
                </p14:cNvPr>
                <p14:cNvContentPartPr/>
                <p14:nvPr/>
              </p14:nvContentPartPr>
              <p14:xfrm>
                <a:off x="10304542" y="2884222"/>
                <a:ext cx="162000" cy="961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D7D1D8F-B609-D8F1-8672-B15847A010E1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10295902" y="2875582"/>
                  <a:ext cx="179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488688F-1BCE-6A0C-CA66-C0E41426C00F}"/>
                    </a:ext>
                  </a:extLst>
                </p14:cNvPr>
                <p14:cNvContentPartPr/>
                <p14:nvPr/>
              </p14:nvContentPartPr>
              <p14:xfrm>
                <a:off x="10298062" y="3032542"/>
                <a:ext cx="112320" cy="1512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488688F-1BCE-6A0C-CA66-C0E41426C00F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0289062" y="3023902"/>
                  <a:ext cx="129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8810556-2F7F-806A-9927-149510ECB465}"/>
                    </a:ext>
                  </a:extLst>
                </p14:cNvPr>
                <p14:cNvContentPartPr/>
                <p14:nvPr/>
              </p14:nvContentPartPr>
              <p14:xfrm>
                <a:off x="10311382" y="3108142"/>
                <a:ext cx="66960" cy="194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8810556-2F7F-806A-9927-149510ECB465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0302382" y="3099502"/>
                  <a:ext cx="84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ADC809C1-9B57-B82A-533C-A58F57F6BE0C}"/>
                    </a:ext>
                  </a:extLst>
                </p14:cNvPr>
                <p14:cNvContentPartPr/>
                <p14:nvPr/>
              </p14:nvContentPartPr>
              <p14:xfrm>
                <a:off x="10525582" y="3030742"/>
                <a:ext cx="94320" cy="118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ADC809C1-9B57-B82A-533C-A58F57F6BE0C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0516582" y="3022102"/>
                  <a:ext cx="111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11E155D6-6A43-3030-051F-07F30C1E84BD}"/>
                    </a:ext>
                  </a:extLst>
                </p14:cNvPr>
                <p14:cNvContentPartPr/>
                <p14:nvPr/>
              </p14:nvContentPartPr>
              <p14:xfrm>
                <a:off x="10513702" y="3082942"/>
                <a:ext cx="77400" cy="122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11E155D6-6A43-3030-051F-07F30C1E84BD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0504702" y="3073942"/>
                  <a:ext cx="95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B171556D-DA9C-177D-42FF-97CC7382E94F}"/>
                    </a:ext>
                  </a:extLst>
                </p14:cNvPr>
                <p14:cNvContentPartPr/>
                <p14:nvPr/>
              </p14:nvContentPartPr>
              <p14:xfrm>
                <a:off x="10735822" y="2967742"/>
                <a:ext cx="63360" cy="1310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B171556D-DA9C-177D-42FF-97CC7382E94F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0727182" y="2959102"/>
                  <a:ext cx="81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FA86951-D26C-F3F0-F191-94E72D569646}"/>
                    </a:ext>
                  </a:extLst>
                </p14:cNvPr>
                <p14:cNvContentPartPr/>
                <p14:nvPr/>
              </p14:nvContentPartPr>
              <p14:xfrm>
                <a:off x="10914022" y="2992222"/>
                <a:ext cx="23760" cy="1069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FA86951-D26C-F3F0-F191-94E72D56964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0905022" y="2983222"/>
                  <a:ext cx="41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246F9C4E-A4D5-1AA1-5993-1B1EFE79B5B6}"/>
                    </a:ext>
                  </a:extLst>
                </p14:cNvPr>
                <p14:cNvContentPartPr/>
                <p14:nvPr/>
              </p14:nvContentPartPr>
              <p14:xfrm>
                <a:off x="10879462" y="3044782"/>
                <a:ext cx="39960" cy="36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246F9C4E-A4D5-1AA1-5993-1B1EFE79B5B6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0870462" y="3035782"/>
                  <a:ext cx="57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AC75F0A5-63BB-8893-E092-C5FAC3CB2351}"/>
                    </a:ext>
                  </a:extLst>
                </p14:cNvPr>
                <p14:cNvContentPartPr/>
                <p14:nvPr/>
              </p14:nvContentPartPr>
              <p14:xfrm>
                <a:off x="10984222" y="2947222"/>
                <a:ext cx="91800" cy="1566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AC75F0A5-63BB-8893-E092-C5FAC3CB2351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975582" y="2938582"/>
                  <a:ext cx="109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2A76A459-1950-B8BA-3D24-2380FF3579AB}"/>
                    </a:ext>
                  </a:extLst>
                </p14:cNvPr>
                <p14:cNvContentPartPr/>
                <p14:nvPr/>
              </p14:nvContentPartPr>
              <p14:xfrm>
                <a:off x="11114182" y="3029662"/>
                <a:ext cx="40680" cy="43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2A76A459-1950-B8BA-3D24-2380FF3579AB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1105542" y="3021022"/>
                  <a:ext cx="58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4EEBF02-7245-E154-699B-E721E7863EEC}"/>
                    </a:ext>
                  </a:extLst>
                </p14:cNvPr>
                <p14:cNvContentPartPr/>
                <p14:nvPr/>
              </p14:nvContentPartPr>
              <p14:xfrm>
                <a:off x="11209942" y="2927062"/>
                <a:ext cx="93240" cy="1324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4EEBF02-7245-E154-699B-E721E7863EEC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1200942" y="2918422"/>
                  <a:ext cx="110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201A7789-1608-782B-2AEB-DDA41D3902CA}"/>
                    </a:ext>
                  </a:extLst>
                </p14:cNvPr>
                <p14:cNvContentPartPr/>
                <p14:nvPr/>
              </p14:nvContentPartPr>
              <p14:xfrm>
                <a:off x="11249182" y="3005182"/>
                <a:ext cx="15840" cy="1116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201A7789-1608-782B-2AEB-DDA41D3902CA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1240542" y="2996542"/>
                  <a:ext cx="33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4361250-FD73-263D-3B46-6C206504AB64}"/>
                    </a:ext>
                  </a:extLst>
                </p14:cNvPr>
                <p14:cNvContentPartPr/>
                <p14:nvPr/>
              </p14:nvContentPartPr>
              <p14:xfrm>
                <a:off x="11382382" y="3029302"/>
                <a:ext cx="99000" cy="90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4361250-FD73-263D-3B46-6C206504AB64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373742" y="3020302"/>
                  <a:ext cx="116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A3AD3B0-0AB8-AB8E-87EC-BFFB0E45931A}"/>
                    </a:ext>
                  </a:extLst>
                </p14:cNvPr>
                <p14:cNvContentPartPr/>
                <p14:nvPr/>
              </p14:nvContentPartPr>
              <p14:xfrm>
                <a:off x="11375902" y="3070702"/>
                <a:ext cx="118440" cy="234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A3AD3B0-0AB8-AB8E-87EC-BFFB0E45931A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366902" y="3061702"/>
                  <a:ext cx="136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B8B9172-3410-CE3E-1C2E-373C1BE85CCA}"/>
                    </a:ext>
                  </a:extLst>
                </p14:cNvPr>
                <p14:cNvContentPartPr/>
                <p14:nvPr/>
              </p14:nvContentPartPr>
              <p14:xfrm>
                <a:off x="11569942" y="2964142"/>
                <a:ext cx="24840" cy="1422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B8B9172-3410-CE3E-1C2E-373C1BE85CCA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1560942" y="2955502"/>
                  <a:ext cx="42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46D1489A-67AA-CB4F-796A-871F044491B5}"/>
                    </a:ext>
                  </a:extLst>
                </p14:cNvPr>
                <p14:cNvContentPartPr/>
                <p14:nvPr/>
              </p14:nvContentPartPr>
              <p14:xfrm>
                <a:off x="11637262" y="2943622"/>
                <a:ext cx="107640" cy="1263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46D1489A-67AA-CB4F-796A-871F044491B5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1628262" y="2934622"/>
                  <a:ext cx="125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38D3828E-1F26-5BE3-ED3E-63197172202F}"/>
                    </a:ext>
                  </a:extLst>
                </p14:cNvPr>
                <p14:cNvContentPartPr/>
                <p14:nvPr/>
              </p14:nvContentPartPr>
              <p14:xfrm>
                <a:off x="11696662" y="3013822"/>
                <a:ext cx="41760" cy="11088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38D3828E-1F26-5BE3-ED3E-63197172202F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1688022" y="3004822"/>
                  <a:ext cx="59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F13BBD94-B806-C7C7-E2B5-19DE96D0A30A}"/>
                    </a:ext>
                  </a:extLst>
                </p14:cNvPr>
                <p14:cNvContentPartPr/>
                <p14:nvPr/>
              </p14:nvContentPartPr>
              <p14:xfrm>
                <a:off x="7797502" y="2745622"/>
                <a:ext cx="14760" cy="1368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F13BBD94-B806-C7C7-E2B5-19DE96D0A30A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788502" y="2736622"/>
                  <a:ext cx="32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6282696F-55EA-EDA2-C13E-E2802B699107}"/>
                    </a:ext>
                  </a:extLst>
                </p14:cNvPr>
                <p14:cNvContentPartPr/>
                <p14:nvPr/>
              </p14:nvContentPartPr>
              <p14:xfrm>
                <a:off x="7832422" y="2592982"/>
                <a:ext cx="57960" cy="23328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6282696F-55EA-EDA2-C13E-E2802B699107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823422" y="2583982"/>
                  <a:ext cx="75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E3E65056-984C-14C9-0F57-36D491B7C4B5}"/>
                    </a:ext>
                  </a:extLst>
                </p14:cNvPr>
                <p14:cNvContentPartPr/>
                <p14:nvPr/>
              </p14:nvContentPartPr>
              <p14:xfrm>
                <a:off x="7890022" y="2605942"/>
                <a:ext cx="86040" cy="15300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E3E65056-984C-14C9-0F57-36D491B7C4B5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881022" y="2596942"/>
                  <a:ext cx="103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B9D06C4A-B541-3A42-3295-0653496E64BA}"/>
                    </a:ext>
                  </a:extLst>
                </p14:cNvPr>
                <p14:cNvContentPartPr/>
                <p14:nvPr/>
              </p14:nvContentPartPr>
              <p14:xfrm>
                <a:off x="7920262" y="2674702"/>
                <a:ext cx="46440" cy="15660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B9D06C4A-B541-3A42-3295-0653496E64BA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911262" y="2666062"/>
                  <a:ext cx="64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9B8A1B15-FA9F-038D-6484-85D876CD8282}"/>
                    </a:ext>
                  </a:extLst>
                </p14:cNvPr>
                <p14:cNvContentPartPr/>
                <p14:nvPr/>
              </p14:nvContentPartPr>
              <p14:xfrm>
                <a:off x="7994422" y="2697022"/>
                <a:ext cx="90720" cy="8964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9B8A1B15-FA9F-038D-6484-85D876CD8282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985782" y="2688022"/>
                  <a:ext cx="108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46A7423C-AD9B-D1D6-86B3-A10B01B95309}"/>
                    </a:ext>
                  </a:extLst>
                </p14:cNvPr>
                <p14:cNvContentPartPr/>
                <p14:nvPr/>
              </p14:nvContentPartPr>
              <p14:xfrm>
                <a:off x="8121862" y="2550502"/>
                <a:ext cx="109440" cy="10908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46A7423C-AD9B-D1D6-86B3-A10B01B95309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8113222" y="2541862"/>
                  <a:ext cx="127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DD8B3CB3-E154-BA28-C886-ED07C561862B}"/>
                    </a:ext>
                  </a:extLst>
                </p14:cNvPr>
                <p14:cNvContentPartPr/>
                <p14:nvPr/>
              </p14:nvContentPartPr>
              <p14:xfrm>
                <a:off x="8252542" y="2534302"/>
                <a:ext cx="56520" cy="14616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DD8B3CB3-E154-BA28-C886-ED07C561862B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8243542" y="2525302"/>
                  <a:ext cx="74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7D6424DC-ADE4-CD15-442F-C9655F776CC7}"/>
                    </a:ext>
                  </a:extLst>
                </p14:cNvPr>
                <p14:cNvContentPartPr/>
                <p14:nvPr/>
              </p14:nvContentPartPr>
              <p14:xfrm>
                <a:off x="8346502" y="2525662"/>
                <a:ext cx="79200" cy="12384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7D6424DC-ADE4-CD15-442F-C9655F776CC7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8337502" y="2516662"/>
                  <a:ext cx="96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6FDF80C1-6B37-8628-A1EE-62173AC4E0EB}"/>
                    </a:ext>
                  </a:extLst>
                </p14:cNvPr>
                <p14:cNvContentPartPr/>
                <p14:nvPr/>
              </p14:nvContentPartPr>
              <p14:xfrm>
                <a:off x="8181262" y="2702782"/>
                <a:ext cx="233280" cy="5112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6FDF80C1-6B37-8628-A1EE-62173AC4E0EB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8172622" y="2693782"/>
                  <a:ext cx="250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997BDB5A-2E3D-BE77-6F48-89B6EA50C8EB}"/>
                    </a:ext>
                  </a:extLst>
                </p14:cNvPr>
                <p14:cNvContentPartPr/>
                <p14:nvPr/>
              </p14:nvContentPartPr>
              <p14:xfrm>
                <a:off x="5685382" y="3251062"/>
                <a:ext cx="15120" cy="15372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997BDB5A-2E3D-BE77-6F48-89B6EA50C8EB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5676742" y="3242422"/>
                  <a:ext cx="32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D8183012-713B-F5CD-3799-C840D30E1F35}"/>
                    </a:ext>
                  </a:extLst>
                </p14:cNvPr>
                <p14:cNvContentPartPr/>
                <p14:nvPr/>
              </p14:nvContentPartPr>
              <p14:xfrm>
                <a:off x="5619142" y="3354382"/>
                <a:ext cx="187200" cy="6912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D8183012-713B-F5CD-3799-C840D30E1F35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610142" y="3345382"/>
                  <a:ext cx="204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4A6E92AB-2DE4-EFF1-AB2F-F6BADDC542A0}"/>
                    </a:ext>
                  </a:extLst>
                </p14:cNvPr>
                <p14:cNvContentPartPr/>
                <p14:nvPr/>
              </p14:nvContentPartPr>
              <p14:xfrm>
                <a:off x="5609782" y="3206062"/>
                <a:ext cx="179280" cy="1548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4A6E92AB-2DE4-EFF1-AB2F-F6BADDC542A0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5600782" y="3197422"/>
                  <a:ext cx="196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02BB44F6-3678-55DD-C1C4-0A173F4D80EF}"/>
                    </a:ext>
                  </a:extLst>
                </p14:cNvPr>
                <p14:cNvContentPartPr/>
                <p14:nvPr/>
              </p14:nvContentPartPr>
              <p14:xfrm>
                <a:off x="5814622" y="3300742"/>
                <a:ext cx="181080" cy="5688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02BB44F6-3678-55DD-C1C4-0A173F4D80EF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5805622" y="3291742"/>
                  <a:ext cx="198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E093515A-451F-D832-663D-A94A0A863CCC}"/>
                    </a:ext>
                  </a:extLst>
                </p14:cNvPr>
                <p14:cNvContentPartPr/>
                <p14:nvPr/>
              </p14:nvContentPartPr>
              <p14:xfrm>
                <a:off x="6047182" y="3274822"/>
                <a:ext cx="117000" cy="19512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E093515A-451F-D832-663D-A94A0A863CCC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038182" y="3265822"/>
                  <a:ext cx="134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96A51BE5-44B6-1039-EB9A-1084486190A3}"/>
                    </a:ext>
                  </a:extLst>
                </p14:cNvPr>
                <p14:cNvContentPartPr/>
                <p14:nvPr/>
              </p14:nvContentPartPr>
              <p14:xfrm>
                <a:off x="6212422" y="3192742"/>
                <a:ext cx="290160" cy="12636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96A51BE5-44B6-1039-EB9A-1084486190A3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203422" y="3183742"/>
                  <a:ext cx="307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13497A26-1437-8147-DCCF-25A5A9C092CF}"/>
                    </a:ext>
                  </a:extLst>
                </p14:cNvPr>
                <p14:cNvContentPartPr/>
                <p14:nvPr/>
              </p14:nvContentPartPr>
              <p14:xfrm>
                <a:off x="6584662" y="3106342"/>
                <a:ext cx="72720" cy="23292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13497A26-1437-8147-DCCF-25A5A9C092CF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6576022" y="3097702"/>
                  <a:ext cx="90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DAE1250D-81F3-55F7-7F85-170D6B474A50}"/>
                    </a:ext>
                  </a:extLst>
                </p14:cNvPr>
                <p14:cNvContentPartPr/>
                <p14:nvPr/>
              </p14:nvContentPartPr>
              <p14:xfrm>
                <a:off x="6709582" y="3136222"/>
                <a:ext cx="30240" cy="14544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DAE1250D-81F3-55F7-7F85-170D6B474A50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6700942" y="3127222"/>
                  <a:ext cx="47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EFB8D543-1413-109D-D981-C07A92CB730B}"/>
                    </a:ext>
                  </a:extLst>
                </p14:cNvPr>
                <p14:cNvContentPartPr/>
                <p14:nvPr/>
              </p14:nvContentPartPr>
              <p14:xfrm>
                <a:off x="6691222" y="3126862"/>
                <a:ext cx="116280" cy="8928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EFB8D543-1413-109D-D981-C07A92CB730B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6682222" y="3117862"/>
                  <a:ext cx="133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1A6EE2CC-0042-57D0-08F3-A2A28546C2A2}"/>
                    </a:ext>
                  </a:extLst>
                </p14:cNvPr>
                <p14:cNvContentPartPr/>
                <p14:nvPr/>
              </p14:nvContentPartPr>
              <p14:xfrm>
                <a:off x="6770782" y="3172582"/>
                <a:ext cx="201960" cy="11376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1A6EE2CC-0042-57D0-08F3-A2A28546C2A2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6762142" y="3163582"/>
                  <a:ext cx="219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9BC5F493-C734-E8B2-B625-1D2BD2C8ED9E}"/>
                    </a:ext>
                  </a:extLst>
                </p14:cNvPr>
                <p14:cNvContentPartPr/>
                <p14:nvPr/>
              </p14:nvContentPartPr>
              <p14:xfrm>
                <a:off x="6990382" y="3091222"/>
                <a:ext cx="16920" cy="3096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9BC5F493-C734-E8B2-B625-1D2BD2C8ED9E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6981742" y="3082222"/>
                  <a:ext cx="34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8B410AFB-093A-04A9-05B5-9B565151958A}"/>
                    </a:ext>
                  </a:extLst>
                </p14:cNvPr>
                <p14:cNvContentPartPr/>
                <p14:nvPr/>
              </p14:nvContentPartPr>
              <p14:xfrm>
                <a:off x="7012342" y="3077902"/>
                <a:ext cx="72000" cy="19944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8B410AFB-093A-04A9-05B5-9B565151958A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003342" y="3068902"/>
                  <a:ext cx="89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8664C5D7-BB3B-5B5C-5120-2604B708350E}"/>
                    </a:ext>
                  </a:extLst>
                </p14:cNvPr>
                <p14:cNvContentPartPr/>
                <p14:nvPr/>
              </p14:nvContentPartPr>
              <p14:xfrm>
                <a:off x="7108462" y="3225142"/>
                <a:ext cx="172800" cy="6984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8664C5D7-BB3B-5B5C-5120-2604B708350E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7099822" y="3216502"/>
                  <a:ext cx="190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5E0435A4-A1CB-68BF-1F8C-BE868F473400}"/>
                    </a:ext>
                  </a:extLst>
                </p14:cNvPr>
                <p14:cNvContentPartPr/>
                <p14:nvPr/>
              </p14:nvContentPartPr>
              <p14:xfrm>
                <a:off x="7303942" y="3122902"/>
                <a:ext cx="253800" cy="17496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5E0435A4-A1CB-68BF-1F8C-BE868F473400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295302" y="3114262"/>
                  <a:ext cx="271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8C7ED871-7243-8162-41B9-8C824A73089D}"/>
                    </a:ext>
                  </a:extLst>
                </p14:cNvPr>
                <p14:cNvContentPartPr/>
                <p14:nvPr/>
              </p14:nvContentPartPr>
              <p14:xfrm>
                <a:off x="7535782" y="3093382"/>
                <a:ext cx="108000" cy="27324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8C7ED871-7243-8162-41B9-8C824A73089D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527142" y="3084382"/>
                  <a:ext cx="125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4657D3C4-E47A-90E9-85C1-4735DBC7939D}"/>
                    </a:ext>
                  </a:extLst>
                </p14:cNvPr>
                <p14:cNvContentPartPr/>
                <p14:nvPr/>
              </p14:nvContentPartPr>
              <p14:xfrm>
                <a:off x="7735942" y="3248182"/>
                <a:ext cx="112680" cy="1116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4657D3C4-E47A-90E9-85C1-4735DBC7939D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7727302" y="3239182"/>
                  <a:ext cx="130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E432FECC-CD75-2BAF-FDBF-25E033C4B385}"/>
                    </a:ext>
                  </a:extLst>
                </p14:cNvPr>
                <p14:cNvContentPartPr/>
                <p14:nvPr/>
              </p14:nvContentPartPr>
              <p14:xfrm>
                <a:off x="7752502" y="3284542"/>
                <a:ext cx="113400" cy="3348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E432FECC-CD75-2BAF-FDBF-25E033C4B385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743862" y="3275902"/>
                  <a:ext cx="131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D503321D-E173-336B-7C14-A6BAE8AD0823}"/>
                    </a:ext>
                  </a:extLst>
                </p14:cNvPr>
                <p14:cNvContentPartPr/>
                <p14:nvPr/>
              </p14:nvContentPartPr>
              <p14:xfrm>
                <a:off x="7900102" y="3173662"/>
                <a:ext cx="86040" cy="14652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D503321D-E173-336B-7C14-A6BAE8AD0823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7891102" y="3164662"/>
                  <a:ext cx="103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1FEBA31C-4294-2E80-3FBB-157E3390F03E}"/>
                    </a:ext>
                  </a:extLst>
                </p14:cNvPr>
                <p14:cNvContentPartPr/>
                <p14:nvPr/>
              </p14:nvContentPartPr>
              <p14:xfrm>
                <a:off x="8044102" y="3171142"/>
                <a:ext cx="88920" cy="16452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1FEBA31C-4294-2E80-3FBB-157E3390F03E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8035462" y="3162142"/>
                  <a:ext cx="106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7CBB8E41-C1D8-03FF-2B04-4AF5E8AA516B}"/>
                    </a:ext>
                  </a:extLst>
                </p14:cNvPr>
                <p14:cNvContentPartPr/>
                <p14:nvPr/>
              </p14:nvContentPartPr>
              <p14:xfrm>
                <a:off x="8178742" y="3274462"/>
                <a:ext cx="106560" cy="1800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7CBB8E41-C1D8-03FF-2B04-4AF5E8AA516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170102" y="3265462"/>
                  <a:ext cx="124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23E167D9-7FB1-032F-1777-F151FA3C1E4F}"/>
                    </a:ext>
                  </a:extLst>
                </p14:cNvPr>
                <p14:cNvContentPartPr/>
                <p14:nvPr/>
              </p14:nvContentPartPr>
              <p14:xfrm>
                <a:off x="8328862" y="3224422"/>
                <a:ext cx="28800" cy="12024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23E167D9-7FB1-032F-1777-F151FA3C1E4F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320222" y="3215422"/>
                  <a:ext cx="46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CBB93C9A-B435-1264-02B0-E723214B771E}"/>
                    </a:ext>
                  </a:extLst>
                </p14:cNvPr>
                <p14:cNvContentPartPr/>
                <p14:nvPr/>
              </p14:nvContentPartPr>
              <p14:xfrm>
                <a:off x="8393662" y="3199582"/>
                <a:ext cx="91440" cy="17208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CBB93C9A-B435-1264-02B0-E723214B771E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384662" y="3190582"/>
                  <a:ext cx="109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7DCEA23B-437E-F8E6-85A6-97F768B224C0}"/>
                    </a:ext>
                  </a:extLst>
                </p14:cNvPr>
                <p14:cNvContentPartPr/>
                <p14:nvPr/>
              </p14:nvContentPartPr>
              <p14:xfrm>
                <a:off x="8532262" y="3279142"/>
                <a:ext cx="159120" cy="9648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7DCEA23B-437E-F8E6-85A6-97F768B224C0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8523262" y="3270142"/>
                  <a:ext cx="176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7DFA94C5-0844-E4CB-98E8-55121E39E1FD}"/>
                    </a:ext>
                  </a:extLst>
                </p14:cNvPr>
                <p14:cNvContentPartPr/>
                <p14:nvPr/>
              </p14:nvContentPartPr>
              <p14:xfrm>
                <a:off x="8778502" y="3247462"/>
                <a:ext cx="28080" cy="17028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7DFA94C5-0844-E4CB-98E8-55121E39E1FD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8769502" y="3238822"/>
                  <a:ext cx="45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70F5166A-A73C-7E73-23DD-AD966BE73D6E}"/>
                    </a:ext>
                  </a:extLst>
                </p14:cNvPr>
                <p14:cNvContentPartPr/>
                <p14:nvPr/>
              </p14:nvContentPartPr>
              <p14:xfrm>
                <a:off x="8847622" y="3268702"/>
                <a:ext cx="115560" cy="18288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70F5166A-A73C-7E73-23DD-AD966BE73D6E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838622" y="3259702"/>
                  <a:ext cx="133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879399DC-A320-4C8A-6E16-7A2167235544}"/>
                    </a:ext>
                  </a:extLst>
                </p14:cNvPr>
                <p14:cNvContentPartPr/>
                <p14:nvPr/>
              </p14:nvContentPartPr>
              <p14:xfrm>
                <a:off x="8874262" y="3256822"/>
                <a:ext cx="109800" cy="1620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879399DC-A320-4C8A-6E16-7A2167235544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8865622" y="3247822"/>
                  <a:ext cx="1274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5" name="Gruppieren 854">
            <a:extLst>
              <a:ext uri="{FF2B5EF4-FFF2-40B4-BE49-F238E27FC236}">
                <a16:creationId xmlns:a16="http://schemas.microsoft.com/office/drawing/2014/main" id="{CC2F96F8-5945-C27C-FE46-5B38C8B2B55F}"/>
              </a:ext>
            </a:extLst>
          </p:cNvPr>
          <p:cNvGrpSpPr/>
          <p:nvPr/>
        </p:nvGrpSpPr>
        <p:grpSpPr>
          <a:xfrm>
            <a:off x="5497102" y="3518902"/>
            <a:ext cx="669960" cy="287640"/>
            <a:chOff x="5497102" y="3518902"/>
            <a:chExt cx="66996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7AB9BFC8-C7DC-30A9-7F03-0DA5BA269F8D}"/>
                    </a:ext>
                  </a:extLst>
                </p14:cNvPr>
                <p14:cNvContentPartPr/>
                <p14:nvPr/>
              </p14:nvContentPartPr>
              <p14:xfrm>
                <a:off x="5497102" y="3594862"/>
                <a:ext cx="69480" cy="18324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7AB9BFC8-C7DC-30A9-7F03-0DA5BA269F8D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5488462" y="3585862"/>
                  <a:ext cx="87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7DB45086-2632-B18E-31E5-8EC622621DBA}"/>
                    </a:ext>
                  </a:extLst>
                </p14:cNvPr>
                <p14:cNvContentPartPr/>
                <p14:nvPr/>
              </p14:nvContentPartPr>
              <p14:xfrm>
                <a:off x="5598982" y="3551302"/>
                <a:ext cx="78120" cy="25524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7DB45086-2632-B18E-31E5-8EC622621DBA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5589982" y="3542662"/>
                  <a:ext cx="957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F385817A-2D39-E899-0431-1983CDAC2032}"/>
                    </a:ext>
                  </a:extLst>
                </p14:cNvPr>
                <p14:cNvContentPartPr/>
                <p14:nvPr/>
              </p14:nvContentPartPr>
              <p14:xfrm>
                <a:off x="5787622" y="3594142"/>
                <a:ext cx="124200" cy="15156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F385817A-2D39-E899-0431-1983CDAC2032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5778982" y="3585142"/>
                  <a:ext cx="141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3D45D0F2-E048-6AE1-6B91-686D2398B886}"/>
                    </a:ext>
                  </a:extLst>
                </p14:cNvPr>
                <p14:cNvContentPartPr/>
                <p14:nvPr/>
              </p14:nvContentPartPr>
              <p14:xfrm>
                <a:off x="5797342" y="3680902"/>
                <a:ext cx="99360" cy="612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3D45D0F2-E048-6AE1-6B91-686D2398B886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788702" y="3672262"/>
                  <a:ext cx="117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74074565-92E5-2BB6-2EDC-A29ED8587D1F}"/>
                    </a:ext>
                  </a:extLst>
                </p14:cNvPr>
                <p14:cNvContentPartPr/>
                <p14:nvPr/>
              </p14:nvContentPartPr>
              <p14:xfrm>
                <a:off x="5948902" y="3639502"/>
                <a:ext cx="63360" cy="7812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74074565-92E5-2BB6-2EDC-A29ED8587D1F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939902" y="3630862"/>
                  <a:ext cx="81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6AF446F4-91D4-76AF-1141-348D9F5460A6}"/>
                    </a:ext>
                  </a:extLst>
                </p14:cNvPr>
                <p14:cNvContentPartPr/>
                <p14:nvPr/>
              </p14:nvContentPartPr>
              <p14:xfrm>
                <a:off x="6062302" y="3518902"/>
                <a:ext cx="104760" cy="18288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6AF446F4-91D4-76AF-1141-348D9F5460A6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6053302" y="3510262"/>
                  <a:ext cx="12240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0" name="Gruppieren 859">
            <a:extLst>
              <a:ext uri="{FF2B5EF4-FFF2-40B4-BE49-F238E27FC236}">
                <a16:creationId xmlns:a16="http://schemas.microsoft.com/office/drawing/2014/main" id="{50DD464F-77E9-7D27-D265-7DEACBD03318}"/>
              </a:ext>
            </a:extLst>
          </p:cNvPr>
          <p:cNvGrpSpPr/>
          <p:nvPr/>
        </p:nvGrpSpPr>
        <p:grpSpPr>
          <a:xfrm>
            <a:off x="6359302" y="3522142"/>
            <a:ext cx="469440" cy="168840"/>
            <a:chOff x="6359302" y="3522142"/>
            <a:chExt cx="46944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A4D57CCA-A6C0-97FD-C153-A72108DE180A}"/>
                    </a:ext>
                  </a:extLst>
                </p14:cNvPr>
                <p14:cNvContentPartPr/>
                <p14:nvPr/>
              </p14:nvContentPartPr>
              <p14:xfrm>
                <a:off x="6370102" y="3526102"/>
                <a:ext cx="74160" cy="16488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A4D57CCA-A6C0-97FD-C153-A72108DE180A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6361462" y="3517102"/>
                  <a:ext cx="91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7033A737-7B14-42A6-6D54-55B50FFACCA8}"/>
                    </a:ext>
                  </a:extLst>
                </p14:cNvPr>
                <p14:cNvContentPartPr/>
                <p14:nvPr/>
              </p14:nvContentPartPr>
              <p14:xfrm>
                <a:off x="6359302" y="3609262"/>
                <a:ext cx="101520" cy="1692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7033A737-7B14-42A6-6D54-55B50FFACCA8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350662" y="3600262"/>
                  <a:ext cx="119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B9460636-E5AE-81F5-3722-CFFB87DD6E9F}"/>
                    </a:ext>
                  </a:extLst>
                </p14:cNvPr>
                <p14:cNvContentPartPr/>
                <p14:nvPr/>
              </p14:nvContentPartPr>
              <p14:xfrm>
                <a:off x="6555862" y="3572542"/>
                <a:ext cx="104040" cy="7920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B9460636-E5AE-81F5-3722-CFFB87DD6E9F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6547222" y="3563902"/>
                  <a:ext cx="121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73CF22AE-4192-06CA-45FF-BA161263C1B2}"/>
                    </a:ext>
                  </a:extLst>
                </p14:cNvPr>
                <p14:cNvContentPartPr/>
                <p14:nvPr/>
              </p14:nvContentPartPr>
              <p14:xfrm>
                <a:off x="6731902" y="3522142"/>
                <a:ext cx="96840" cy="15552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73CF22AE-4192-06CA-45FF-BA161263C1B2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6723262" y="3513142"/>
                  <a:ext cx="11448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0" name="Gruppieren 919">
            <a:extLst>
              <a:ext uri="{FF2B5EF4-FFF2-40B4-BE49-F238E27FC236}">
                <a16:creationId xmlns:a16="http://schemas.microsoft.com/office/drawing/2014/main" id="{6FFCD77F-87D3-BD34-51CF-CFE35583C6A9}"/>
              </a:ext>
            </a:extLst>
          </p:cNvPr>
          <p:cNvGrpSpPr/>
          <p:nvPr/>
        </p:nvGrpSpPr>
        <p:grpSpPr>
          <a:xfrm>
            <a:off x="7027462" y="3477502"/>
            <a:ext cx="2013120" cy="291960"/>
            <a:chOff x="7027462" y="3477502"/>
            <a:chExt cx="201312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534416C0-08B9-F144-9275-42A1E60D5794}"/>
                    </a:ext>
                  </a:extLst>
                </p14:cNvPr>
                <p14:cNvContentPartPr/>
                <p14:nvPr/>
              </p14:nvContentPartPr>
              <p14:xfrm>
                <a:off x="7039342" y="3608182"/>
                <a:ext cx="97920" cy="2880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534416C0-08B9-F144-9275-42A1E60D5794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7030702" y="3599182"/>
                  <a:ext cx="115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FE927AA6-CD5C-19C3-1CCB-D967962B34FD}"/>
                    </a:ext>
                  </a:extLst>
                </p14:cNvPr>
                <p14:cNvContentPartPr/>
                <p14:nvPr/>
              </p14:nvContentPartPr>
              <p14:xfrm>
                <a:off x="7027462" y="3642382"/>
                <a:ext cx="124560" cy="4572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FE927AA6-CD5C-19C3-1CCB-D967962B34FD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7018822" y="3633382"/>
                  <a:ext cx="142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A44BD65B-5198-5766-FCF2-0CA420030782}"/>
                    </a:ext>
                  </a:extLst>
                </p14:cNvPr>
                <p14:cNvContentPartPr/>
                <p14:nvPr/>
              </p14:nvContentPartPr>
              <p14:xfrm>
                <a:off x="7182982" y="3543742"/>
                <a:ext cx="80640" cy="16092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A44BD65B-5198-5766-FCF2-0CA420030782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7173982" y="3534742"/>
                  <a:ext cx="98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C8C0D5F8-BD70-83AB-70C0-4CE9C8718D87}"/>
                    </a:ext>
                  </a:extLst>
                </p14:cNvPr>
                <p14:cNvContentPartPr/>
                <p14:nvPr/>
              </p14:nvContentPartPr>
              <p14:xfrm>
                <a:off x="7420222" y="3529702"/>
                <a:ext cx="11160" cy="12996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C8C0D5F8-BD70-83AB-70C0-4CE9C8718D87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411582" y="3521062"/>
                  <a:ext cx="28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C2331F85-5B91-9183-46C3-6659FE7213A1}"/>
                    </a:ext>
                  </a:extLst>
                </p14:cNvPr>
                <p14:cNvContentPartPr/>
                <p14:nvPr/>
              </p14:nvContentPartPr>
              <p14:xfrm>
                <a:off x="7404742" y="3520342"/>
                <a:ext cx="14760" cy="2052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C2331F85-5B91-9183-46C3-6659FE7213A1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396102" y="3511702"/>
                  <a:ext cx="32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C599971D-FC6A-73E4-2F6C-8860BDFD9317}"/>
                    </a:ext>
                  </a:extLst>
                </p14:cNvPr>
                <p14:cNvContentPartPr/>
                <p14:nvPr/>
              </p14:nvContentPartPr>
              <p14:xfrm>
                <a:off x="7415182" y="3495142"/>
                <a:ext cx="107640" cy="18936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C599971D-FC6A-73E4-2F6C-8860BDFD9317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7406182" y="3486502"/>
                  <a:ext cx="125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9618A1B1-67AE-2F3F-8898-0DC2590D0B0B}"/>
                    </a:ext>
                  </a:extLst>
                </p14:cNvPr>
                <p14:cNvContentPartPr/>
                <p14:nvPr/>
              </p14:nvContentPartPr>
              <p14:xfrm>
                <a:off x="7555582" y="3606742"/>
                <a:ext cx="146160" cy="6156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9618A1B1-67AE-2F3F-8898-0DC2590D0B0B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7546582" y="3597742"/>
                  <a:ext cx="163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C2EF5212-9036-8833-5DB8-C841B20D65FC}"/>
                    </a:ext>
                  </a:extLst>
                </p14:cNvPr>
                <p14:cNvContentPartPr/>
                <p14:nvPr/>
              </p14:nvContentPartPr>
              <p14:xfrm>
                <a:off x="7686622" y="3521062"/>
                <a:ext cx="8640" cy="1800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C2EF5212-9036-8833-5DB8-C841B20D65FC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7677622" y="3512062"/>
                  <a:ext cx="26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38152BAB-7D8A-53DB-885C-B2E15DF94D22}"/>
                    </a:ext>
                  </a:extLst>
                </p14:cNvPr>
                <p14:cNvContentPartPr/>
                <p14:nvPr/>
              </p14:nvContentPartPr>
              <p14:xfrm>
                <a:off x="7722262" y="3559582"/>
                <a:ext cx="185760" cy="13428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38152BAB-7D8A-53DB-885C-B2E15DF94D22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7713262" y="3550582"/>
                  <a:ext cx="203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47746DAE-7898-2279-F39B-13B12DF36CB0}"/>
                    </a:ext>
                  </a:extLst>
                </p14:cNvPr>
                <p14:cNvContentPartPr/>
                <p14:nvPr/>
              </p14:nvContentPartPr>
              <p14:xfrm>
                <a:off x="7909822" y="3477502"/>
                <a:ext cx="150120" cy="19944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47746DAE-7898-2279-F39B-13B12DF36CB0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7901182" y="3468862"/>
                  <a:ext cx="167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56A820B7-8718-BD4D-4516-8FB1FAD37D05}"/>
                    </a:ext>
                  </a:extLst>
                </p14:cNvPr>
                <p14:cNvContentPartPr/>
                <p14:nvPr/>
              </p14:nvContentPartPr>
              <p14:xfrm>
                <a:off x="7884262" y="3540502"/>
                <a:ext cx="88560" cy="504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56A820B7-8718-BD4D-4516-8FB1FAD37D05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875262" y="3531862"/>
                  <a:ext cx="106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24BC0084-00A2-6C70-B6E7-DAA733B89ED4}"/>
                    </a:ext>
                  </a:extLst>
                </p14:cNvPr>
                <p14:cNvContentPartPr/>
                <p14:nvPr/>
              </p14:nvContentPartPr>
              <p14:xfrm>
                <a:off x="8080462" y="3574702"/>
                <a:ext cx="218520" cy="6480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24BC0084-00A2-6C70-B6E7-DAA733B89ED4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8071462" y="3565702"/>
                  <a:ext cx="236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8EA789F4-4C6D-6F74-E58D-04DEDA67D32F}"/>
                    </a:ext>
                  </a:extLst>
                </p14:cNvPr>
                <p14:cNvContentPartPr/>
                <p14:nvPr/>
              </p14:nvContentPartPr>
              <p14:xfrm>
                <a:off x="8415982" y="3591262"/>
                <a:ext cx="101160" cy="17820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8EA789F4-4C6D-6F74-E58D-04DEDA67D32F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8407342" y="3582262"/>
                  <a:ext cx="118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2FAAF901-A24B-E1B6-F3D5-B6BA4BCB3F82}"/>
                    </a:ext>
                  </a:extLst>
                </p14:cNvPr>
                <p14:cNvContentPartPr/>
                <p14:nvPr/>
              </p14:nvContentPartPr>
              <p14:xfrm>
                <a:off x="8550622" y="3684142"/>
                <a:ext cx="720" cy="432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2FAAF901-A24B-E1B6-F3D5-B6BA4BCB3F82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8541982" y="3675142"/>
                  <a:ext cx="18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EDFE3D31-BD5E-C18B-8A4F-DBBB176A0F0D}"/>
                    </a:ext>
                  </a:extLst>
                </p14:cNvPr>
                <p14:cNvContentPartPr/>
                <p14:nvPr/>
              </p14:nvContentPartPr>
              <p14:xfrm>
                <a:off x="8565022" y="3493702"/>
                <a:ext cx="123480" cy="10440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EDFE3D31-BD5E-C18B-8A4F-DBBB176A0F0D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8556022" y="3484702"/>
                  <a:ext cx="141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A737F354-C3CE-6268-84E1-1E5D53E0FF4E}"/>
                    </a:ext>
                  </a:extLst>
                </p14:cNvPr>
                <p14:cNvContentPartPr/>
                <p14:nvPr/>
              </p14:nvContentPartPr>
              <p14:xfrm>
                <a:off x="8576902" y="3673342"/>
                <a:ext cx="74880" cy="8064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A737F354-C3CE-6268-84E1-1E5D53E0FF4E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8567902" y="3664342"/>
                  <a:ext cx="92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CA092177-82FA-D301-E72C-0FF95F8E00A7}"/>
                    </a:ext>
                  </a:extLst>
                </p14:cNvPr>
                <p14:cNvContentPartPr/>
                <p14:nvPr/>
              </p14:nvContentPartPr>
              <p14:xfrm>
                <a:off x="8563582" y="3702502"/>
                <a:ext cx="113760" cy="540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CA092177-82FA-D301-E72C-0FF95F8E00A7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8554942" y="3693862"/>
                  <a:ext cx="131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07EEAF62-0016-A7E2-9FE8-18FB065F41FF}"/>
                    </a:ext>
                  </a:extLst>
                </p14:cNvPr>
                <p14:cNvContentPartPr/>
                <p14:nvPr/>
              </p14:nvContentPartPr>
              <p14:xfrm>
                <a:off x="8734942" y="3607822"/>
                <a:ext cx="146880" cy="2628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07EEAF62-0016-A7E2-9FE8-18FB065F41FF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8726302" y="3598822"/>
                  <a:ext cx="164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91BC1EB0-5902-3DA8-2C09-C0F377AF8C71}"/>
                    </a:ext>
                  </a:extLst>
                </p14:cNvPr>
                <p14:cNvContentPartPr/>
                <p14:nvPr/>
              </p14:nvContentPartPr>
              <p14:xfrm>
                <a:off x="8767342" y="3654622"/>
                <a:ext cx="144720" cy="3888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91BC1EB0-5902-3DA8-2C09-C0F377AF8C71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8758702" y="3645622"/>
                  <a:ext cx="162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E7D34A3F-F429-1EF6-1023-287C5395DAE1}"/>
                    </a:ext>
                  </a:extLst>
                </p14:cNvPr>
                <p14:cNvContentPartPr/>
                <p14:nvPr/>
              </p14:nvContentPartPr>
              <p14:xfrm>
                <a:off x="8954182" y="3537262"/>
                <a:ext cx="86400" cy="15156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E7D34A3F-F429-1EF6-1023-287C5395DAE1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8945542" y="3528622"/>
                  <a:ext cx="10404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8">
            <p14:nvContentPartPr>
              <p14:cNvPr id="912" name="Freihand 911">
                <a:extLst>
                  <a:ext uri="{FF2B5EF4-FFF2-40B4-BE49-F238E27FC236}">
                    <a16:creationId xmlns:a16="http://schemas.microsoft.com/office/drawing/2014/main" id="{5B7ABFCE-7183-3615-B1B8-07D30864E182}"/>
                  </a:ext>
                </a:extLst>
              </p14:cNvPr>
              <p14:cNvContentPartPr/>
              <p14:nvPr/>
            </p14:nvContentPartPr>
            <p14:xfrm>
              <a:off x="9225622" y="3570022"/>
              <a:ext cx="167400" cy="81360"/>
            </p14:xfrm>
          </p:contentPart>
        </mc:Choice>
        <mc:Fallback>
          <p:pic>
            <p:nvPicPr>
              <p:cNvPr id="912" name="Freihand 911">
                <a:extLst>
                  <a:ext uri="{FF2B5EF4-FFF2-40B4-BE49-F238E27FC236}">
                    <a16:creationId xmlns:a16="http://schemas.microsoft.com/office/drawing/2014/main" id="{5B7ABFCE-7183-3615-B1B8-07D30864E182}"/>
                  </a:ext>
                </a:extLst>
              </p:cNvPr>
              <p:cNvPicPr/>
              <p:nvPr/>
            </p:nvPicPr>
            <p:blipFill>
              <a:blip r:embed="rId1019"/>
              <a:stretch>
                <a:fillRect/>
              </a:stretch>
            </p:blipFill>
            <p:spPr>
              <a:xfrm>
                <a:off x="9216982" y="3561022"/>
                <a:ext cx="1850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0">
            <p14:nvContentPartPr>
              <p14:cNvPr id="913" name="Freihand 912">
                <a:extLst>
                  <a:ext uri="{FF2B5EF4-FFF2-40B4-BE49-F238E27FC236}">
                    <a16:creationId xmlns:a16="http://schemas.microsoft.com/office/drawing/2014/main" id="{EC0CDC4D-B6EB-F5B4-E16C-ADB3851DFE2D}"/>
                  </a:ext>
                </a:extLst>
              </p14:cNvPr>
              <p14:cNvContentPartPr/>
              <p14:nvPr/>
            </p14:nvContentPartPr>
            <p14:xfrm>
              <a:off x="9364942" y="3472462"/>
              <a:ext cx="10080" cy="8640"/>
            </p14:xfrm>
          </p:contentPart>
        </mc:Choice>
        <mc:Fallback>
          <p:pic>
            <p:nvPicPr>
              <p:cNvPr id="913" name="Freihand 912">
                <a:extLst>
                  <a:ext uri="{FF2B5EF4-FFF2-40B4-BE49-F238E27FC236}">
                    <a16:creationId xmlns:a16="http://schemas.microsoft.com/office/drawing/2014/main" id="{EC0CDC4D-B6EB-F5B4-E16C-ADB3851DFE2D}"/>
                  </a:ext>
                </a:extLst>
              </p:cNvPr>
              <p:cNvPicPr/>
              <p:nvPr/>
            </p:nvPicPr>
            <p:blipFill>
              <a:blip r:embed="rId1021"/>
              <a:stretch>
                <a:fillRect/>
              </a:stretch>
            </p:blipFill>
            <p:spPr>
              <a:xfrm>
                <a:off x="9356302" y="3463822"/>
                <a:ext cx="2772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9" name="Gruppieren 918">
            <a:extLst>
              <a:ext uri="{FF2B5EF4-FFF2-40B4-BE49-F238E27FC236}">
                <a16:creationId xmlns:a16="http://schemas.microsoft.com/office/drawing/2014/main" id="{A6DB32BF-FB8E-073F-7CA7-632ADDEC00CA}"/>
              </a:ext>
            </a:extLst>
          </p:cNvPr>
          <p:cNvGrpSpPr/>
          <p:nvPr/>
        </p:nvGrpSpPr>
        <p:grpSpPr>
          <a:xfrm>
            <a:off x="9634582" y="3440782"/>
            <a:ext cx="923040" cy="192600"/>
            <a:chOff x="9634582" y="3440782"/>
            <a:chExt cx="92304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3242DA39-E6A0-CE09-CDD3-7CB34241DAF1}"/>
                    </a:ext>
                  </a:extLst>
                </p14:cNvPr>
                <p14:cNvContentPartPr/>
                <p14:nvPr/>
              </p14:nvContentPartPr>
              <p14:xfrm>
                <a:off x="9634582" y="3476782"/>
                <a:ext cx="123120" cy="15660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3242DA39-E6A0-CE09-CDD3-7CB34241DAF1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9625582" y="3468142"/>
                  <a:ext cx="140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57BF7D58-FC08-15DD-2EC7-CCC491E4D73B}"/>
                    </a:ext>
                  </a:extLst>
                </p14:cNvPr>
                <p14:cNvContentPartPr/>
                <p14:nvPr/>
              </p14:nvContentPartPr>
              <p14:xfrm>
                <a:off x="9895942" y="3525022"/>
                <a:ext cx="192960" cy="8028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57BF7D58-FC08-15DD-2EC7-CCC491E4D73B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9887302" y="3516382"/>
                  <a:ext cx="210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FED25933-D04B-F6B6-DF19-0AFEF80B7B15}"/>
                    </a:ext>
                  </a:extLst>
                </p14:cNvPr>
                <p14:cNvContentPartPr/>
                <p14:nvPr/>
              </p14:nvContentPartPr>
              <p14:xfrm>
                <a:off x="10098622" y="3477502"/>
                <a:ext cx="159840" cy="11952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FED25933-D04B-F6B6-DF19-0AFEF80B7B15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10089982" y="3468502"/>
                  <a:ext cx="177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F841FF04-F846-FD6B-4A4F-FC53C9A7B990}"/>
                    </a:ext>
                  </a:extLst>
                </p14:cNvPr>
                <p14:cNvContentPartPr/>
                <p14:nvPr/>
              </p14:nvContentPartPr>
              <p14:xfrm>
                <a:off x="10389862" y="3467782"/>
                <a:ext cx="54000" cy="14220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F841FF04-F846-FD6B-4A4F-FC53C9A7B990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10380862" y="3459142"/>
                  <a:ext cx="71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2B61385F-4FBF-6074-1512-D15734EFF840}"/>
                    </a:ext>
                  </a:extLst>
                </p14:cNvPr>
                <p14:cNvContentPartPr/>
                <p14:nvPr/>
              </p14:nvContentPartPr>
              <p14:xfrm>
                <a:off x="10416142" y="3440782"/>
                <a:ext cx="141480" cy="14400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2B61385F-4FBF-6074-1512-D15734EFF840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10407502" y="3431782"/>
                  <a:ext cx="15912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1" name="Gruppieren 950">
            <a:extLst>
              <a:ext uri="{FF2B5EF4-FFF2-40B4-BE49-F238E27FC236}">
                <a16:creationId xmlns:a16="http://schemas.microsoft.com/office/drawing/2014/main" id="{EF387129-BDBA-14B6-433A-869C0CE24408}"/>
              </a:ext>
            </a:extLst>
          </p:cNvPr>
          <p:cNvGrpSpPr/>
          <p:nvPr/>
        </p:nvGrpSpPr>
        <p:grpSpPr>
          <a:xfrm>
            <a:off x="8146702" y="3864862"/>
            <a:ext cx="358560" cy="349200"/>
            <a:chOff x="8146702" y="3864862"/>
            <a:chExt cx="35856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C5BA7112-7720-0275-6CFA-925E54B3A31A}"/>
                    </a:ext>
                  </a:extLst>
                </p14:cNvPr>
                <p14:cNvContentPartPr/>
                <p14:nvPr/>
              </p14:nvContentPartPr>
              <p14:xfrm>
                <a:off x="8146702" y="3954502"/>
                <a:ext cx="118440" cy="16020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C5BA7112-7720-0275-6CFA-925E54B3A31A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8138062" y="3945502"/>
                  <a:ext cx="136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B4685B9F-93BD-C086-94C3-3B3D22373354}"/>
                    </a:ext>
                  </a:extLst>
                </p14:cNvPr>
                <p14:cNvContentPartPr/>
                <p14:nvPr/>
              </p14:nvContentPartPr>
              <p14:xfrm>
                <a:off x="8149222" y="3976822"/>
                <a:ext cx="148320" cy="5040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B4685B9F-93BD-C086-94C3-3B3D22373354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8140582" y="3967822"/>
                  <a:ext cx="165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7FADB701-B33B-A54E-3EA3-8B392D6B4B41}"/>
                    </a:ext>
                  </a:extLst>
                </p14:cNvPr>
                <p14:cNvContentPartPr/>
                <p14:nvPr/>
              </p14:nvContentPartPr>
              <p14:xfrm>
                <a:off x="8318062" y="3864862"/>
                <a:ext cx="150840" cy="6012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7FADB701-B33B-A54E-3EA3-8B392D6B4B41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8309422" y="3855862"/>
                  <a:ext cx="168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3A24F737-C058-5DDC-6369-D36D90C0576E}"/>
                    </a:ext>
                  </a:extLst>
                </p14:cNvPr>
                <p14:cNvContentPartPr/>
                <p14:nvPr/>
              </p14:nvContentPartPr>
              <p14:xfrm>
                <a:off x="8323822" y="4015702"/>
                <a:ext cx="72360" cy="12888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3A24F737-C058-5DDC-6369-D36D90C0576E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8315182" y="4007062"/>
                  <a:ext cx="90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D9AE5EA8-7C00-C876-0CC7-7BB918D5347E}"/>
                    </a:ext>
                  </a:extLst>
                </p14:cNvPr>
                <p14:cNvContentPartPr/>
                <p14:nvPr/>
              </p14:nvContentPartPr>
              <p14:xfrm>
                <a:off x="8325982" y="4056022"/>
                <a:ext cx="73080" cy="1620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D9AE5EA8-7C00-C876-0CC7-7BB918D5347E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8316982" y="4047382"/>
                  <a:ext cx="90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F773B1B9-2F26-783E-25E0-5E1F6A3C6145}"/>
                    </a:ext>
                  </a:extLst>
                </p14:cNvPr>
                <p14:cNvContentPartPr/>
                <p14:nvPr/>
              </p14:nvContentPartPr>
              <p14:xfrm>
                <a:off x="8418142" y="4110742"/>
                <a:ext cx="42840" cy="9576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F773B1B9-2F26-783E-25E0-5E1F6A3C6145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8409502" y="4101742"/>
                  <a:ext cx="60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6DBA0D9F-9893-E2B4-D6CF-28E2E7BAC9B1}"/>
                    </a:ext>
                  </a:extLst>
                </p14:cNvPr>
                <p14:cNvContentPartPr/>
                <p14:nvPr/>
              </p14:nvContentPartPr>
              <p14:xfrm>
                <a:off x="8438302" y="4091302"/>
                <a:ext cx="66960" cy="12276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6DBA0D9F-9893-E2B4-D6CF-28E2E7BAC9B1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8429662" y="4082302"/>
                  <a:ext cx="846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4" name="Gruppieren 953">
            <a:extLst>
              <a:ext uri="{FF2B5EF4-FFF2-40B4-BE49-F238E27FC236}">
                <a16:creationId xmlns:a16="http://schemas.microsoft.com/office/drawing/2014/main" id="{1EAD5055-B553-793D-AB8B-EF1B3F444752}"/>
              </a:ext>
            </a:extLst>
          </p:cNvPr>
          <p:cNvGrpSpPr/>
          <p:nvPr/>
        </p:nvGrpSpPr>
        <p:grpSpPr>
          <a:xfrm>
            <a:off x="8682022" y="3977542"/>
            <a:ext cx="123840" cy="110880"/>
            <a:chOff x="8682022" y="3977542"/>
            <a:chExt cx="123840" cy="1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CA874C14-C9FC-E1E4-1B65-1CE6F1B6DFDC}"/>
                    </a:ext>
                  </a:extLst>
                </p14:cNvPr>
                <p14:cNvContentPartPr/>
                <p14:nvPr/>
              </p14:nvContentPartPr>
              <p14:xfrm>
                <a:off x="8682022" y="3977542"/>
                <a:ext cx="123840" cy="1008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CA874C14-C9FC-E1E4-1B65-1CE6F1B6DFDC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8673022" y="3968902"/>
                  <a:ext cx="141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6097DBDD-4B95-D4E1-9A0D-A18DA97731B3}"/>
                    </a:ext>
                  </a:extLst>
                </p14:cNvPr>
                <p14:cNvContentPartPr/>
                <p14:nvPr/>
              </p14:nvContentPartPr>
              <p14:xfrm>
                <a:off x="8684902" y="4041622"/>
                <a:ext cx="120240" cy="4680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6097DBDD-4B95-D4E1-9A0D-A18DA97731B3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8676262" y="4032622"/>
                  <a:ext cx="13788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8" name="Gruppieren 967">
            <a:extLst>
              <a:ext uri="{FF2B5EF4-FFF2-40B4-BE49-F238E27FC236}">
                <a16:creationId xmlns:a16="http://schemas.microsoft.com/office/drawing/2014/main" id="{7056DB16-C6A2-6A20-0728-8C11246FECFE}"/>
              </a:ext>
            </a:extLst>
          </p:cNvPr>
          <p:cNvGrpSpPr/>
          <p:nvPr/>
        </p:nvGrpSpPr>
        <p:grpSpPr>
          <a:xfrm>
            <a:off x="8959582" y="3846142"/>
            <a:ext cx="1476360" cy="213120"/>
            <a:chOff x="8959582" y="3846142"/>
            <a:chExt cx="147636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CA635917-AFA2-3EF7-BE56-8643B37BE765}"/>
                    </a:ext>
                  </a:extLst>
                </p14:cNvPr>
                <p14:cNvContentPartPr/>
                <p14:nvPr/>
              </p14:nvContentPartPr>
              <p14:xfrm>
                <a:off x="8959582" y="3905902"/>
                <a:ext cx="117360" cy="14436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CA635917-AFA2-3EF7-BE56-8643B37BE765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8950582" y="3896902"/>
                  <a:ext cx="135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A81761F9-582A-FDC5-08B8-DA4D604D2CEA}"/>
                    </a:ext>
                  </a:extLst>
                </p14:cNvPr>
                <p14:cNvContentPartPr/>
                <p14:nvPr/>
              </p14:nvContentPartPr>
              <p14:xfrm>
                <a:off x="9217342" y="3931102"/>
                <a:ext cx="21240" cy="11520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A81761F9-582A-FDC5-08B8-DA4D604D2CEA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9208702" y="3922462"/>
                  <a:ext cx="38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CEE079D0-1C6D-CF76-EAE2-1DF28FDAB505}"/>
                    </a:ext>
                  </a:extLst>
                </p14:cNvPr>
                <p14:cNvContentPartPr/>
                <p14:nvPr/>
              </p14:nvContentPartPr>
              <p14:xfrm>
                <a:off x="9174142" y="3975382"/>
                <a:ext cx="77760" cy="5400"/>
              </p14:xfrm>
            </p:contentPart>
          </mc:Choice>
          <mc:Fallback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CEE079D0-1C6D-CF76-EAE2-1DF28FDAB505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9165142" y="3966742"/>
                  <a:ext cx="95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AC0F42D4-9110-EE5B-CA6D-584E6D5E8BF1}"/>
                    </a:ext>
                  </a:extLst>
                </p14:cNvPr>
                <p14:cNvContentPartPr/>
                <p14:nvPr/>
              </p14:nvContentPartPr>
              <p14:xfrm>
                <a:off x="9393022" y="3872062"/>
                <a:ext cx="104040" cy="18720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AC0F42D4-9110-EE5B-CA6D-584E6D5E8BF1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9384022" y="3863062"/>
                  <a:ext cx="121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BC1DBC0A-1325-D083-EA50-BB9A7023DFD4}"/>
                    </a:ext>
                  </a:extLst>
                </p14:cNvPr>
                <p14:cNvContentPartPr/>
                <p14:nvPr/>
              </p14:nvContentPartPr>
              <p14:xfrm>
                <a:off x="9621622" y="3953782"/>
                <a:ext cx="7200" cy="504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BC1DBC0A-1325-D083-EA50-BB9A7023DFD4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9612622" y="3945142"/>
                  <a:ext cx="24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8538BA9B-DEB9-540A-D653-41110A5FD85F}"/>
                    </a:ext>
                  </a:extLst>
                </p14:cNvPr>
                <p14:cNvContentPartPr/>
                <p14:nvPr/>
              </p14:nvContentPartPr>
              <p14:xfrm>
                <a:off x="9682822" y="3860542"/>
                <a:ext cx="113400" cy="15768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8538BA9B-DEB9-540A-D653-41110A5FD85F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9674182" y="3851902"/>
                  <a:ext cx="131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A9C63F3A-1A75-77DC-1602-3C8003FB9FAE}"/>
                    </a:ext>
                  </a:extLst>
                </p14:cNvPr>
                <p14:cNvContentPartPr/>
                <p14:nvPr/>
              </p14:nvContentPartPr>
              <p14:xfrm>
                <a:off x="9902782" y="3932182"/>
                <a:ext cx="155160" cy="612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A9C63F3A-1A75-77DC-1602-3C8003FB9FAE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9893782" y="3923542"/>
                  <a:ext cx="17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C6A73C92-5AF4-AC7C-B4C3-1CBB31EB8598}"/>
                    </a:ext>
                  </a:extLst>
                </p14:cNvPr>
                <p14:cNvContentPartPr/>
                <p14:nvPr/>
              </p14:nvContentPartPr>
              <p14:xfrm>
                <a:off x="9908182" y="3971062"/>
                <a:ext cx="122760" cy="1692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C6A73C92-5AF4-AC7C-B4C3-1CBB31EB8598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9899542" y="3962062"/>
                  <a:ext cx="140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3615B806-EDD3-C6C5-81E4-37FDABA45961}"/>
                    </a:ext>
                  </a:extLst>
                </p14:cNvPr>
                <p14:cNvContentPartPr/>
                <p14:nvPr/>
              </p14:nvContentPartPr>
              <p14:xfrm>
                <a:off x="10178182" y="3846142"/>
                <a:ext cx="99360" cy="17496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3615B806-EDD3-C6C5-81E4-37FDABA45961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10169182" y="3837142"/>
                  <a:ext cx="117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FEE7CF11-FA13-5DB6-3433-FA3796B2262C}"/>
                    </a:ext>
                  </a:extLst>
                </p14:cNvPr>
                <p14:cNvContentPartPr/>
                <p14:nvPr/>
              </p14:nvContentPartPr>
              <p14:xfrm>
                <a:off x="10372582" y="3871702"/>
                <a:ext cx="63360" cy="10044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FEE7CF11-FA13-5DB6-3433-FA3796B2262C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10363942" y="3863062"/>
                  <a:ext cx="8100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1" name="Gruppieren 970">
            <a:extLst>
              <a:ext uri="{FF2B5EF4-FFF2-40B4-BE49-F238E27FC236}">
                <a16:creationId xmlns:a16="http://schemas.microsoft.com/office/drawing/2014/main" id="{15D6C548-C18C-D8E7-3A86-58EFFD0F434E}"/>
              </a:ext>
            </a:extLst>
          </p:cNvPr>
          <p:cNvGrpSpPr/>
          <p:nvPr/>
        </p:nvGrpSpPr>
        <p:grpSpPr>
          <a:xfrm>
            <a:off x="5660182" y="3877102"/>
            <a:ext cx="2215080" cy="366120"/>
            <a:chOff x="5660182" y="3877102"/>
            <a:chExt cx="221508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92C1F0C0-3DCE-E4D6-8623-6F572E1E6A06}"/>
                    </a:ext>
                  </a:extLst>
                </p14:cNvPr>
                <p14:cNvContentPartPr/>
                <p14:nvPr/>
              </p14:nvContentPartPr>
              <p14:xfrm>
                <a:off x="5668462" y="4023622"/>
                <a:ext cx="131040" cy="16920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92C1F0C0-3DCE-E4D6-8623-6F572E1E6A06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5659822" y="4014622"/>
                  <a:ext cx="148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2F56ED27-8439-93A2-D4C3-77A833E6A617}"/>
                    </a:ext>
                  </a:extLst>
                </p14:cNvPr>
                <p14:cNvContentPartPr/>
                <p14:nvPr/>
              </p14:nvContentPartPr>
              <p14:xfrm>
                <a:off x="5660182" y="4086622"/>
                <a:ext cx="151920" cy="8028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2F56ED27-8439-93A2-D4C3-77A833E6A617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5651542" y="4077622"/>
                  <a:ext cx="169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19575F0E-BF9F-FF8B-6650-27A312F8E95E}"/>
                    </a:ext>
                  </a:extLst>
                </p14:cNvPr>
                <p14:cNvContentPartPr/>
                <p14:nvPr/>
              </p14:nvContentPartPr>
              <p14:xfrm>
                <a:off x="5847022" y="3950902"/>
                <a:ext cx="137160" cy="6372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19575F0E-BF9F-FF8B-6650-27A312F8E95E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5838382" y="3941902"/>
                  <a:ext cx="154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7F23EB48-D9A6-5E89-FE58-742D9CC7BAC9}"/>
                    </a:ext>
                  </a:extLst>
                </p14:cNvPr>
                <p14:cNvContentPartPr/>
                <p14:nvPr/>
              </p14:nvContentPartPr>
              <p14:xfrm>
                <a:off x="5882302" y="4126942"/>
                <a:ext cx="82080" cy="11628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7F23EB48-D9A6-5E89-FE58-742D9CC7BAC9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5873662" y="4117942"/>
                  <a:ext cx="99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093EFBE7-CB5D-E36F-8645-5021B3E54475}"/>
                    </a:ext>
                  </a:extLst>
                </p14:cNvPr>
                <p14:cNvContentPartPr/>
                <p14:nvPr/>
              </p14:nvContentPartPr>
              <p14:xfrm>
                <a:off x="5861062" y="4151062"/>
                <a:ext cx="128160" cy="2160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093EFBE7-CB5D-E36F-8645-5021B3E54475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5852062" y="4142062"/>
                  <a:ext cx="145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F05D43CC-0D32-918A-2248-8642BD3501B4}"/>
                    </a:ext>
                  </a:extLst>
                </p14:cNvPr>
                <p14:cNvContentPartPr/>
                <p14:nvPr/>
              </p14:nvContentPartPr>
              <p14:xfrm>
                <a:off x="6068782" y="4041622"/>
                <a:ext cx="126360" cy="19440"/>
              </p14:xfrm>
            </p:contentPart>
          </mc:Choice>
          <mc:Fallback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F05D43CC-0D32-918A-2248-8642BD3501B4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6060142" y="4032622"/>
                  <a:ext cx="144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E10DDC09-E7C1-55AA-3996-4B224CC29C0A}"/>
                    </a:ext>
                  </a:extLst>
                </p14:cNvPr>
                <p14:cNvContentPartPr/>
                <p14:nvPr/>
              </p14:nvContentPartPr>
              <p14:xfrm>
                <a:off x="6067702" y="4076182"/>
                <a:ext cx="120960" cy="1800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E10DDC09-E7C1-55AA-3996-4B224CC29C0A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6059062" y="4067182"/>
                  <a:ext cx="138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C2FE2A36-C4A9-053D-EEA0-1BFD8AA8594D}"/>
                    </a:ext>
                  </a:extLst>
                </p14:cNvPr>
                <p14:cNvContentPartPr/>
                <p14:nvPr/>
              </p14:nvContentPartPr>
              <p14:xfrm>
                <a:off x="6315382" y="3937582"/>
                <a:ext cx="104760" cy="20520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C2FE2A36-C4A9-053D-EEA0-1BFD8AA8594D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6306742" y="3928582"/>
                  <a:ext cx="122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A6DF04FC-00E1-3D49-3A6D-4BF1BE4C72CD}"/>
                    </a:ext>
                  </a:extLst>
                </p14:cNvPr>
                <p14:cNvContentPartPr/>
                <p14:nvPr/>
              </p14:nvContentPartPr>
              <p14:xfrm>
                <a:off x="6484222" y="3944062"/>
                <a:ext cx="106920" cy="19728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A6DF04FC-00E1-3D49-3A6D-4BF1BE4C72CD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6475582" y="3935422"/>
                  <a:ext cx="124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C7C3BA0F-A97A-D0F1-58F9-F8703F078594}"/>
                    </a:ext>
                  </a:extLst>
                </p14:cNvPr>
                <p14:cNvContentPartPr/>
                <p14:nvPr/>
              </p14:nvContentPartPr>
              <p14:xfrm>
                <a:off x="6479182" y="4025062"/>
                <a:ext cx="103680" cy="2268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C7C3BA0F-A97A-D0F1-58F9-F8703F078594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6470182" y="4016422"/>
                  <a:ext cx="121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E6B56EB8-2118-B3AF-A386-930FF7E72B3A}"/>
                    </a:ext>
                  </a:extLst>
                </p14:cNvPr>
                <p14:cNvContentPartPr/>
                <p14:nvPr/>
              </p14:nvContentPartPr>
              <p14:xfrm>
                <a:off x="6692662" y="4066822"/>
                <a:ext cx="90720" cy="1476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E6B56EB8-2118-B3AF-A386-930FF7E72B3A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6684022" y="4058182"/>
                  <a:ext cx="108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1991C734-C563-8E43-D706-3CB0084A645E}"/>
                    </a:ext>
                  </a:extLst>
                </p14:cNvPr>
                <p14:cNvContentPartPr/>
                <p14:nvPr/>
              </p14:nvContentPartPr>
              <p14:xfrm>
                <a:off x="6859702" y="3944062"/>
                <a:ext cx="74520" cy="18684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1991C734-C563-8E43-D706-3CB0084A645E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6851062" y="3935062"/>
                  <a:ext cx="921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2DCBDB1F-D8E8-E141-C6D3-FEC442829748}"/>
                    </a:ext>
                  </a:extLst>
                </p14:cNvPr>
                <p14:cNvContentPartPr/>
                <p14:nvPr/>
              </p14:nvContentPartPr>
              <p14:xfrm>
                <a:off x="7016302" y="4015342"/>
                <a:ext cx="13320" cy="2556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2DCBDB1F-D8E8-E141-C6D3-FEC442829748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7007302" y="4006342"/>
                  <a:ext cx="30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BE255607-7C92-1D9B-19EF-DCE0F71B9521}"/>
                    </a:ext>
                  </a:extLst>
                </p14:cNvPr>
                <p14:cNvContentPartPr/>
                <p14:nvPr/>
              </p14:nvContentPartPr>
              <p14:xfrm>
                <a:off x="7137262" y="3948382"/>
                <a:ext cx="81720" cy="17640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BE255607-7C92-1D9B-19EF-DCE0F71B9521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7128262" y="3939382"/>
                  <a:ext cx="99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CDD61EE9-D509-810B-AFA4-4ADD41894DD0}"/>
                    </a:ext>
                  </a:extLst>
                </p14:cNvPr>
                <p14:cNvContentPartPr/>
                <p14:nvPr/>
              </p14:nvContentPartPr>
              <p14:xfrm>
                <a:off x="7309342" y="3976102"/>
                <a:ext cx="133920" cy="1008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CDD61EE9-D509-810B-AFA4-4ADD41894DD0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7300342" y="3967102"/>
                  <a:ext cx="151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BE763033-C1C2-830C-7B1F-8A11D28C1F63}"/>
                    </a:ext>
                  </a:extLst>
                </p14:cNvPr>
                <p14:cNvContentPartPr/>
                <p14:nvPr/>
              </p14:nvContentPartPr>
              <p14:xfrm>
                <a:off x="7310782" y="4034422"/>
                <a:ext cx="94320" cy="2160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BE763033-C1C2-830C-7B1F-8A11D28C1F63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7302142" y="4025422"/>
                  <a:ext cx="111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8D0F818E-C6A4-B9C6-35E3-9D1DD408CC35}"/>
                    </a:ext>
                  </a:extLst>
                </p14:cNvPr>
                <p14:cNvContentPartPr/>
                <p14:nvPr/>
              </p14:nvContentPartPr>
              <p14:xfrm>
                <a:off x="7557382" y="3919582"/>
                <a:ext cx="102960" cy="185040"/>
              </p14:xfrm>
            </p:contentPart>
          </mc:Choice>
          <mc:Fallback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8D0F818E-C6A4-B9C6-35E3-9D1DD408CC35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7548742" y="3910582"/>
                  <a:ext cx="120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7DF66468-2FCE-9729-1CC6-F86BC9BE020A}"/>
                    </a:ext>
                  </a:extLst>
                </p14:cNvPr>
                <p14:cNvContentPartPr/>
                <p14:nvPr/>
              </p14:nvContentPartPr>
              <p14:xfrm>
                <a:off x="7715782" y="3921022"/>
                <a:ext cx="72360" cy="12852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7DF66468-2FCE-9729-1CC6-F86BC9BE020A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7707142" y="3912022"/>
                  <a:ext cx="90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6477872D-40E5-86E7-9CB9-4E1AE8F8C7A0}"/>
                    </a:ext>
                  </a:extLst>
                </p14:cNvPr>
                <p14:cNvContentPartPr/>
                <p14:nvPr/>
              </p14:nvContentPartPr>
              <p14:xfrm>
                <a:off x="7686262" y="3906622"/>
                <a:ext cx="117360" cy="22716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6477872D-40E5-86E7-9CB9-4E1AE8F8C7A0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7677262" y="3897982"/>
                  <a:ext cx="135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764F8959-5204-8FD0-3627-1DA61588A585}"/>
                    </a:ext>
                  </a:extLst>
                </p14:cNvPr>
                <p14:cNvContentPartPr/>
                <p14:nvPr/>
              </p14:nvContentPartPr>
              <p14:xfrm>
                <a:off x="7768702" y="3877102"/>
                <a:ext cx="106560" cy="4464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764F8959-5204-8FD0-3627-1DA61588A585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7759702" y="3868102"/>
                  <a:ext cx="12420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2" name="Gruppieren 1001">
            <a:extLst>
              <a:ext uri="{FF2B5EF4-FFF2-40B4-BE49-F238E27FC236}">
                <a16:creationId xmlns:a16="http://schemas.microsoft.com/office/drawing/2014/main" id="{917A8E14-9774-7D59-1F9B-EFA8F23B8F43}"/>
              </a:ext>
            </a:extLst>
          </p:cNvPr>
          <p:cNvGrpSpPr/>
          <p:nvPr/>
        </p:nvGrpSpPr>
        <p:grpSpPr>
          <a:xfrm>
            <a:off x="5395942" y="4365262"/>
            <a:ext cx="3154320" cy="341280"/>
            <a:chOff x="5395942" y="4365262"/>
            <a:chExt cx="3154320" cy="3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4045E0D0-6B63-F19A-570D-901C8A4D2DAC}"/>
                    </a:ext>
                  </a:extLst>
                </p14:cNvPr>
                <p14:cNvContentPartPr/>
                <p14:nvPr/>
              </p14:nvContentPartPr>
              <p14:xfrm>
                <a:off x="5395942" y="4550302"/>
                <a:ext cx="165960" cy="900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4045E0D0-6B63-F19A-570D-901C8A4D2DAC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5387302" y="4541302"/>
                  <a:ext cx="183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53EFAB6B-9CC0-BB83-8634-EACB180316E6}"/>
                    </a:ext>
                  </a:extLst>
                </p14:cNvPr>
                <p14:cNvContentPartPr/>
                <p14:nvPr/>
              </p14:nvContentPartPr>
              <p14:xfrm>
                <a:off x="5438782" y="4600342"/>
                <a:ext cx="133920" cy="2628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53EFAB6B-9CC0-BB83-8634-EACB180316E6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5430142" y="4591702"/>
                  <a:ext cx="151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289B3395-4F77-F97A-C433-5430D270D78D}"/>
                    </a:ext>
                  </a:extLst>
                </p14:cNvPr>
                <p14:cNvContentPartPr/>
                <p14:nvPr/>
              </p14:nvContentPartPr>
              <p14:xfrm>
                <a:off x="5581702" y="4477942"/>
                <a:ext cx="78120" cy="17280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289B3395-4F77-F97A-C433-5430D270D78D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5573062" y="4469302"/>
                  <a:ext cx="95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F2D971F8-124A-CDAE-60C3-AFFA60B78DCE}"/>
                    </a:ext>
                  </a:extLst>
                </p14:cNvPr>
                <p14:cNvContentPartPr/>
                <p14:nvPr/>
              </p14:nvContentPartPr>
              <p14:xfrm>
                <a:off x="5786542" y="4475062"/>
                <a:ext cx="7920" cy="146520"/>
              </p14:xfrm>
            </p:contentPart>
          </mc:Choice>
          <mc:Fallback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F2D971F8-124A-CDAE-60C3-AFFA60B78DCE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5777902" y="4466062"/>
                  <a:ext cx="25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0DDAF717-D29D-D3C2-85A2-6CEA7C8A86FC}"/>
                    </a:ext>
                  </a:extLst>
                </p14:cNvPr>
                <p14:cNvContentPartPr/>
                <p14:nvPr/>
              </p14:nvContentPartPr>
              <p14:xfrm>
                <a:off x="5699062" y="4450582"/>
                <a:ext cx="158400" cy="197280"/>
              </p14:xfrm>
            </p:contentPart>
          </mc:Choice>
          <mc:Fallback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0DDAF717-D29D-D3C2-85A2-6CEA7C8A86FC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5690062" y="4441942"/>
                  <a:ext cx="176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216A668E-9AF3-BF3B-F5C9-282193861EAB}"/>
                    </a:ext>
                  </a:extLst>
                </p14:cNvPr>
                <p14:cNvContentPartPr/>
                <p14:nvPr/>
              </p14:nvContentPartPr>
              <p14:xfrm>
                <a:off x="5922262" y="4546342"/>
                <a:ext cx="147240" cy="6624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216A668E-9AF3-BF3B-F5C9-282193861EAB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5913622" y="4537342"/>
                  <a:ext cx="164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2D7E19C9-735F-3D75-23A7-39F1EBC880D2}"/>
                    </a:ext>
                  </a:extLst>
                </p14:cNvPr>
                <p14:cNvContentPartPr/>
                <p14:nvPr/>
              </p14:nvContentPartPr>
              <p14:xfrm>
                <a:off x="6168502" y="4535902"/>
                <a:ext cx="74520" cy="1944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2D7E19C9-735F-3D75-23A7-39F1EBC880D2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6159502" y="4526902"/>
                  <a:ext cx="92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2F0DE81E-2302-2B67-2AC3-99AFCD03C1DB}"/>
                    </a:ext>
                  </a:extLst>
                </p14:cNvPr>
                <p14:cNvContentPartPr/>
                <p14:nvPr/>
              </p14:nvContentPartPr>
              <p14:xfrm>
                <a:off x="6159862" y="4580902"/>
                <a:ext cx="89640" cy="1008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2F0DE81E-2302-2B67-2AC3-99AFCD03C1DB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6150862" y="4571902"/>
                  <a:ext cx="107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9E60C07E-3CCA-8045-81D8-A45AB6042D64}"/>
                    </a:ext>
                  </a:extLst>
                </p14:cNvPr>
                <p14:cNvContentPartPr/>
                <p14:nvPr/>
              </p14:nvContentPartPr>
              <p14:xfrm>
                <a:off x="6358222" y="4494502"/>
                <a:ext cx="94320" cy="11916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9E60C07E-3CCA-8045-81D8-A45AB6042D64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6349582" y="4485862"/>
                  <a:ext cx="111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79226EBD-76ED-39FD-EBD6-37872BBCE8B4}"/>
                    </a:ext>
                  </a:extLst>
                </p14:cNvPr>
                <p14:cNvContentPartPr/>
                <p14:nvPr/>
              </p14:nvContentPartPr>
              <p14:xfrm>
                <a:off x="6383062" y="4515742"/>
                <a:ext cx="102960" cy="6804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79226EBD-76ED-39FD-EBD6-37872BBCE8B4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6374422" y="4507102"/>
                  <a:ext cx="120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3F38454B-E7C4-BF05-47D1-0C091B96C0A3}"/>
                    </a:ext>
                  </a:extLst>
                </p14:cNvPr>
                <p14:cNvContentPartPr/>
                <p14:nvPr/>
              </p14:nvContentPartPr>
              <p14:xfrm>
                <a:off x="6515902" y="4395142"/>
                <a:ext cx="160200" cy="4572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3F38454B-E7C4-BF05-47D1-0C091B96C0A3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6506902" y="4386142"/>
                  <a:ext cx="177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89FB0F43-E3D8-7EC1-2C42-B2A7B6C8F4B0}"/>
                    </a:ext>
                  </a:extLst>
                </p14:cNvPr>
                <p14:cNvContentPartPr/>
                <p14:nvPr/>
              </p14:nvContentPartPr>
              <p14:xfrm>
                <a:off x="6537862" y="4558942"/>
                <a:ext cx="85320" cy="111240"/>
              </p14:xfrm>
            </p:contentPart>
          </mc:Choice>
          <mc:Fallback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89FB0F43-E3D8-7EC1-2C42-B2A7B6C8F4B0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6529222" y="4550302"/>
                  <a:ext cx="102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68B9E552-01D0-1441-BA17-237140C4B2C0}"/>
                    </a:ext>
                  </a:extLst>
                </p14:cNvPr>
                <p14:cNvContentPartPr/>
                <p14:nvPr/>
              </p14:nvContentPartPr>
              <p14:xfrm>
                <a:off x="6520942" y="4587022"/>
                <a:ext cx="125280" cy="972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68B9E552-01D0-1441-BA17-237140C4B2C0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6511942" y="4578022"/>
                  <a:ext cx="142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5F06A28E-5660-C2E6-4114-48F4C2AC3E50}"/>
                    </a:ext>
                  </a:extLst>
                </p14:cNvPr>
                <p14:cNvContentPartPr/>
                <p14:nvPr/>
              </p14:nvContentPartPr>
              <p14:xfrm>
                <a:off x="6744502" y="4542022"/>
                <a:ext cx="86400" cy="756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5F06A28E-5660-C2E6-4114-48F4C2AC3E50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6735502" y="4533382"/>
                  <a:ext cx="104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0AA1CAF9-AC4E-475E-4D28-87CB8217AC25}"/>
                    </a:ext>
                  </a:extLst>
                </p14:cNvPr>
                <p14:cNvContentPartPr/>
                <p14:nvPr/>
              </p14:nvContentPartPr>
              <p14:xfrm>
                <a:off x="6931342" y="4492702"/>
                <a:ext cx="147240" cy="11016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0AA1CAF9-AC4E-475E-4D28-87CB8217AC25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6922342" y="4484062"/>
                  <a:ext cx="164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2C740287-5FFB-78AD-244D-7B69DC298B4C}"/>
                    </a:ext>
                  </a:extLst>
                </p14:cNvPr>
                <p14:cNvContentPartPr/>
                <p14:nvPr/>
              </p14:nvContentPartPr>
              <p14:xfrm>
                <a:off x="7119982" y="4376062"/>
                <a:ext cx="175320" cy="70200"/>
              </p14:xfrm>
            </p:contentPart>
          </mc:Choice>
          <mc:Fallback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2C740287-5FFB-78AD-244D-7B69DC298B4C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7111342" y="4367062"/>
                  <a:ext cx="192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F440761E-4722-70FF-0C3A-FAC9D6D65D4C}"/>
                    </a:ext>
                  </a:extLst>
                </p14:cNvPr>
                <p14:cNvContentPartPr/>
                <p14:nvPr/>
              </p14:nvContentPartPr>
              <p14:xfrm>
                <a:off x="7152382" y="4561462"/>
                <a:ext cx="99720" cy="102240"/>
              </p14:xfrm>
            </p:contentPart>
          </mc:Choice>
          <mc:Fallback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F440761E-4722-70FF-0C3A-FAC9D6D65D4C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7143382" y="4552462"/>
                  <a:ext cx="117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02A92BF5-4586-35C1-4D99-0A8E0541709C}"/>
                    </a:ext>
                  </a:extLst>
                </p14:cNvPr>
                <p14:cNvContentPartPr/>
                <p14:nvPr/>
              </p14:nvContentPartPr>
              <p14:xfrm>
                <a:off x="7134382" y="4613662"/>
                <a:ext cx="105480" cy="1620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02A92BF5-4586-35C1-4D99-0A8E0541709C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7125742" y="4605022"/>
                  <a:ext cx="123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18015531-F4FB-21B7-B614-F84D67898D1F}"/>
                    </a:ext>
                  </a:extLst>
                </p14:cNvPr>
                <p14:cNvContentPartPr/>
                <p14:nvPr/>
              </p14:nvContentPartPr>
              <p14:xfrm>
                <a:off x="7302142" y="4614382"/>
                <a:ext cx="87120" cy="9216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18015531-F4FB-21B7-B614-F84D67898D1F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7293142" y="4605382"/>
                  <a:ext cx="104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CDCDC730-F65B-9E82-E457-839C64C80C33}"/>
                    </a:ext>
                  </a:extLst>
                </p14:cNvPr>
                <p14:cNvContentPartPr/>
                <p14:nvPr/>
              </p14:nvContentPartPr>
              <p14:xfrm>
                <a:off x="7451182" y="4512142"/>
                <a:ext cx="113400" cy="21600"/>
              </p14:xfrm>
            </p:contentPart>
          </mc:Choice>
          <mc:Fallback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CDCDC730-F65B-9E82-E457-839C64C80C33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7442542" y="4503142"/>
                  <a:ext cx="131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0F7BAA13-CE1E-9B94-9DE4-70C6EFBBE663}"/>
                    </a:ext>
                  </a:extLst>
                </p14:cNvPr>
                <p14:cNvContentPartPr/>
                <p14:nvPr/>
              </p14:nvContentPartPr>
              <p14:xfrm>
                <a:off x="7452622" y="4566862"/>
                <a:ext cx="125280" cy="20520"/>
              </p14:xfrm>
            </p:contentPart>
          </mc:Choice>
          <mc:Fallback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0F7BAA13-CE1E-9B94-9DE4-70C6EFBBE663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7443982" y="4557862"/>
                  <a:ext cx="142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CF53E07B-A30A-F231-8C50-00AE4F09F200}"/>
                    </a:ext>
                  </a:extLst>
                </p14:cNvPr>
                <p14:cNvContentPartPr/>
                <p14:nvPr/>
              </p14:nvContentPartPr>
              <p14:xfrm>
                <a:off x="7607422" y="4420702"/>
                <a:ext cx="114840" cy="182880"/>
              </p14:xfrm>
            </p:contentPart>
          </mc:Choice>
          <mc:Fallback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CF53E07B-A30A-F231-8C50-00AE4F09F200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7598782" y="4411702"/>
                  <a:ext cx="132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2FCA6B64-61FB-6179-1E9D-772E73A71996}"/>
                    </a:ext>
                  </a:extLst>
                </p14:cNvPr>
                <p14:cNvContentPartPr/>
                <p14:nvPr/>
              </p14:nvContentPartPr>
              <p14:xfrm>
                <a:off x="7739542" y="4411702"/>
                <a:ext cx="80280" cy="18648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2FCA6B64-61FB-6179-1E9D-772E73A71996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7730902" y="4402702"/>
                  <a:ext cx="97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6F015D74-04CE-1301-EA2D-6B4435EA6CEB}"/>
                    </a:ext>
                  </a:extLst>
                </p14:cNvPr>
                <p14:cNvContentPartPr/>
                <p14:nvPr/>
              </p14:nvContentPartPr>
              <p14:xfrm>
                <a:off x="7770502" y="4407382"/>
                <a:ext cx="210960" cy="8100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6F015D74-04CE-1301-EA2D-6B4435EA6CEB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7761862" y="4398742"/>
                  <a:ext cx="228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51C929C8-F5DF-E123-939F-6308DAB2F9D8}"/>
                    </a:ext>
                  </a:extLst>
                </p14:cNvPr>
                <p14:cNvContentPartPr/>
                <p14:nvPr/>
              </p14:nvContentPartPr>
              <p14:xfrm>
                <a:off x="7997302" y="4399102"/>
                <a:ext cx="49320" cy="14436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51C929C8-F5DF-E123-939F-6308DAB2F9D8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7988302" y="4390102"/>
                  <a:ext cx="66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5348D7F2-5698-2099-B07C-6DF4ED03C0CF}"/>
                    </a:ext>
                  </a:extLst>
                </p14:cNvPr>
                <p14:cNvContentPartPr/>
                <p14:nvPr/>
              </p14:nvContentPartPr>
              <p14:xfrm>
                <a:off x="8076862" y="4404502"/>
                <a:ext cx="134280" cy="138960"/>
              </p14:xfrm>
            </p:contentPart>
          </mc:Choice>
          <mc:Fallback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5348D7F2-5698-2099-B07C-6DF4ED03C0CF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8067862" y="4395862"/>
                  <a:ext cx="151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6076803D-D105-7DD9-4485-2F69949536E1}"/>
                    </a:ext>
                  </a:extLst>
                </p14:cNvPr>
                <p14:cNvContentPartPr/>
                <p14:nvPr/>
              </p14:nvContentPartPr>
              <p14:xfrm>
                <a:off x="8239582" y="4441942"/>
                <a:ext cx="105120" cy="7812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6076803D-D105-7DD9-4485-2F69949536E1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8230942" y="4433302"/>
                  <a:ext cx="122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936F27C2-4090-C268-7DF9-A9B045022552}"/>
                    </a:ext>
                  </a:extLst>
                </p14:cNvPr>
                <p14:cNvContentPartPr/>
                <p14:nvPr/>
              </p14:nvContentPartPr>
              <p14:xfrm>
                <a:off x="8417782" y="4385062"/>
                <a:ext cx="114480" cy="14832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936F27C2-4090-C268-7DF9-A9B045022552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8408782" y="4376422"/>
                  <a:ext cx="132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ABD878D6-FB0E-1A5D-214A-2E2DF845B1A2}"/>
                    </a:ext>
                  </a:extLst>
                </p14:cNvPr>
                <p14:cNvContentPartPr/>
                <p14:nvPr/>
              </p14:nvContentPartPr>
              <p14:xfrm>
                <a:off x="8446222" y="4365262"/>
                <a:ext cx="104040" cy="12600"/>
              </p14:xfrm>
            </p:contentPart>
          </mc:Choice>
          <mc:Fallback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ABD878D6-FB0E-1A5D-214A-2E2DF845B1A2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8437222" y="4356262"/>
                  <a:ext cx="12168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8">
            <p14:nvContentPartPr>
              <p14:cNvPr id="1033" name="Freihand 1032">
                <a:extLst>
                  <a:ext uri="{FF2B5EF4-FFF2-40B4-BE49-F238E27FC236}">
                    <a16:creationId xmlns:a16="http://schemas.microsoft.com/office/drawing/2014/main" id="{FD36A7E4-5BC6-14A1-C0BD-B2998AAF5D52}"/>
                  </a:ext>
                </a:extLst>
              </p14:cNvPr>
              <p14:cNvContentPartPr/>
              <p14:nvPr/>
            </p14:nvContentPartPr>
            <p14:xfrm>
              <a:off x="2037502" y="4885462"/>
              <a:ext cx="355680" cy="233280"/>
            </p14:xfrm>
          </p:contentPart>
        </mc:Choice>
        <mc:Fallback>
          <p:pic>
            <p:nvPicPr>
              <p:cNvPr id="1033" name="Freihand 1032">
                <a:extLst>
                  <a:ext uri="{FF2B5EF4-FFF2-40B4-BE49-F238E27FC236}">
                    <a16:creationId xmlns:a16="http://schemas.microsoft.com/office/drawing/2014/main" id="{FD36A7E4-5BC6-14A1-C0BD-B2998AAF5D52}"/>
                  </a:ext>
                </a:extLst>
              </p:cNvPr>
              <p:cNvPicPr/>
              <p:nvPr/>
            </p:nvPicPr>
            <p:blipFill>
              <a:blip r:embed="rId1169"/>
              <a:stretch>
                <a:fillRect/>
              </a:stretch>
            </p:blipFill>
            <p:spPr>
              <a:xfrm>
                <a:off x="2028502" y="4876822"/>
                <a:ext cx="3733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0">
            <p14:nvContentPartPr>
              <p14:cNvPr id="1039" name="Freihand 1038">
                <a:extLst>
                  <a:ext uri="{FF2B5EF4-FFF2-40B4-BE49-F238E27FC236}">
                    <a16:creationId xmlns:a16="http://schemas.microsoft.com/office/drawing/2014/main" id="{A81CD9E3-7C5F-1EE0-725C-1C0D30F7878B}"/>
                  </a:ext>
                </a:extLst>
              </p14:cNvPr>
              <p14:cNvContentPartPr/>
              <p14:nvPr/>
            </p14:nvContentPartPr>
            <p14:xfrm>
              <a:off x="448822" y="4276342"/>
              <a:ext cx="500040" cy="728280"/>
            </p14:xfrm>
          </p:contentPart>
        </mc:Choice>
        <mc:Fallback>
          <p:pic>
            <p:nvPicPr>
              <p:cNvPr id="1039" name="Freihand 1038">
                <a:extLst>
                  <a:ext uri="{FF2B5EF4-FFF2-40B4-BE49-F238E27FC236}">
                    <a16:creationId xmlns:a16="http://schemas.microsoft.com/office/drawing/2014/main" id="{A81CD9E3-7C5F-1EE0-725C-1C0D30F7878B}"/>
                  </a:ext>
                </a:extLst>
              </p:cNvPr>
              <p:cNvPicPr/>
              <p:nvPr/>
            </p:nvPicPr>
            <p:blipFill>
              <a:blip r:embed="rId1171"/>
              <a:stretch>
                <a:fillRect/>
              </a:stretch>
            </p:blipFill>
            <p:spPr>
              <a:xfrm>
                <a:off x="439822" y="4267702"/>
                <a:ext cx="51768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2">
            <p14:nvContentPartPr>
              <p14:cNvPr id="1040" name="Freihand 1039">
                <a:extLst>
                  <a:ext uri="{FF2B5EF4-FFF2-40B4-BE49-F238E27FC236}">
                    <a16:creationId xmlns:a16="http://schemas.microsoft.com/office/drawing/2014/main" id="{CDC7A278-4BF0-75BF-FB6B-51A12C4F5D16}"/>
                  </a:ext>
                </a:extLst>
              </p14:cNvPr>
              <p14:cNvContentPartPr/>
              <p14:nvPr/>
            </p14:nvContentPartPr>
            <p14:xfrm>
              <a:off x="200782" y="4088062"/>
              <a:ext cx="25200" cy="210960"/>
            </p14:xfrm>
          </p:contentPart>
        </mc:Choice>
        <mc:Fallback>
          <p:pic>
            <p:nvPicPr>
              <p:cNvPr id="1040" name="Freihand 1039">
                <a:extLst>
                  <a:ext uri="{FF2B5EF4-FFF2-40B4-BE49-F238E27FC236}">
                    <a16:creationId xmlns:a16="http://schemas.microsoft.com/office/drawing/2014/main" id="{CDC7A278-4BF0-75BF-FB6B-51A12C4F5D16}"/>
                  </a:ext>
                </a:extLst>
              </p:cNvPr>
              <p:cNvPicPr/>
              <p:nvPr/>
            </p:nvPicPr>
            <p:blipFill>
              <a:blip r:embed="rId1173"/>
              <a:stretch>
                <a:fillRect/>
              </a:stretch>
            </p:blipFill>
            <p:spPr>
              <a:xfrm>
                <a:off x="192142" y="4079062"/>
                <a:ext cx="42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4">
            <p14:nvContentPartPr>
              <p14:cNvPr id="1041" name="Freihand 1040">
                <a:extLst>
                  <a:ext uri="{FF2B5EF4-FFF2-40B4-BE49-F238E27FC236}">
                    <a16:creationId xmlns:a16="http://schemas.microsoft.com/office/drawing/2014/main" id="{77B58C88-E9CA-1EF3-8D22-D709165D37DF}"/>
                  </a:ext>
                </a:extLst>
              </p14:cNvPr>
              <p14:cNvContentPartPr/>
              <p14:nvPr/>
            </p14:nvContentPartPr>
            <p14:xfrm>
              <a:off x="186022" y="4070422"/>
              <a:ext cx="168840" cy="137160"/>
            </p14:xfrm>
          </p:contentPart>
        </mc:Choice>
        <mc:Fallback>
          <p:pic>
            <p:nvPicPr>
              <p:cNvPr id="1041" name="Freihand 1040">
                <a:extLst>
                  <a:ext uri="{FF2B5EF4-FFF2-40B4-BE49-F238E27FC236}">
                    <a16:creationId xmlns:a16="http://schemas.microsoft.com/office/drawing/2014/main" id="{77B58C88-E9CA-1EF3-8D22-D709165D37DF}"/>
                  </a:ext>
                </a:extLst>
              </p:cNvPr>
              <p:cNvPicPr/>
              <p:nvPr/>
            </p:nvPicPr>
            <p:blipFill>
              <a:blip r:embed="rId1175"/>
              <a:stretch>
                <a:fillRect/>
              </a:stretch>
            </p:blipFill>
            <p:spPr>
              <a:xfrm>
                <a:off x="177382" y="4061422"/>
                <a:ext cx="186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6">
            <p14:nvContentPartPr>
              <p14:cNvPr id="1080" name="Freihand 1079">
                <a:extLst>
                  <a:ext uri="{FF2B5EF4-FFF2-40B4-BE49-F238E27FC236}">
                    <a16:creationId xmlns:a16="http://schemas.microsoft.com/office/drawing/2014/main" id="{D088DBE2-9DA4-847D-CEAB-E419D6229958}"/>
                  </a:ext>
                </a:extLst>
              </p14:cNvPr>
              <p14:cNvContentPartPr/>
              <p14:nvPr/>
            </p14:nvContentPartPr>
            <p14:xfrm>
              <a:off x="2416942" y="4851982"/>
              <a:ext cx="396720" cy="250560"/>
            </p14:xfrm>
          </p:contentPart>
        </mc:Choice>
        <mc:Fallback>
          <p:pic>
            <p:nvPicPr>
              <p:cNvPr id="1080" name="Freihand 1079">
                <a:extLst>
                  <a:ext uri="{FF2B5EF4-FFF2-40B4-BE49-F238E27FC236}">
                    <a16:creationId xmlns:a16="http://schemas.microsoft.com/office/drawing/2014/main" id="{D088DBE2-9DA4-847D-CEAB-E419D6229958}"/>
                  </a:ext>
                </a:extLst>
              </p:cNvPr>
              <p:cNvPicPr/>
              <p:nvPr/>
            </p:nvPicPr>
            <p:blipFill>
              <a:blip r:embed="rId1177"/>
              <a:stretch>
                <a:fillRect/>
              </a:stretch>
            </p:blipFill>
            <p:spPr>
              <a:xfrm>
                <a:off x="2407942" y="4842982"/>
                <a:ext cx="4143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8">
            <p14:nvContentPartPr>
              <p14:cNvPr id="1003" name="Freihand 1002">
                <a:extLst>
                  <a:ext uri="{FF2B5EF4-FFF2-40B4-BE49-F238E27FC236}">
                    <a16:creationId xmlns:a16="http://schemas.microsoft.com/office/drawing/2014/main" id="{6902E1EC-CBBC-9244-3798-DC4E77D48ACE}"/>
                  </a:ext>
                </a:extLst>
              </p14:cNvPr>
              <p14:cNvContentPartPr/>
              <p14:nvPr/>
            </p14:nvContentPartPr>
            <p14:xfrm>
              <a:off x="5529862" y="4858822"/>
              <a:ext cx="137880" cy="217080"/>
            </p14:xfrm>
          </p:contentPart>
        </mc:Choice>
        <mc:Fallback>
          <p:pic>
            <p:nvPicPr>
              <p:cNvPr id="1003" name="Freihand 1002">
                <a:extLst>
                  <a:ext uri="{FF2B5EF4-FFF2-40B4-BE49-F238E27FC236}">
                    <a16:creationId xmlns:a16="http://schemas.microsoft.com/office/drawing/2014/main" id="{6902E1EC-CBBC-9244-3798-DC4E77D48ACE}"/>
                  </a:ext>
                </a:extLst>
              </p:cNvPr>
              <p:cNvPicPr/>
              <p:nvPr/>
            </p:nvPicPr>
            <p:blipFill>
              <a:blip r:embed="rId1179"/>
              <a:stretch>
                <a:fillRect/>
              </a:stretch>
            </p:blipFill>
            <p:spPr>
              <a:xfrm>
                <a:off x="5521222" y="4849822"/>
                <a:ext cx="155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0">
            <p14:nvContentPartPr>
              <p14:cNvPr id="1004" name="Freihand 1003">
                <a:extLst>
                  <a:ext uri="{FF2B5EF4-FFF2-40B4-BE49-F238E27FC236}">
                    <a16:creationId xmlns:a16="http://schemas.microsoft.com/office/drawing/2014/main" id="{32AA0C4D-559D-E643-31B4-62D6A2B0BEAF}"/>
                  </a:ext>
                </a:extLst>
              </p14:cNvPr>
              <p14:cNvContentPartPr/>
              <p14:nvPr/>
            </p14:nvContentPartPr>
            <p14:xfrm>
              <a:off x="5625262" y="4880782"/>
              <a:ext cx="43560" cy="203400"/>
            </p14:xfrm>
          </p:contentPart>
        </mc:Choice>
        <mc:Fallback>
          <p:pic>
            <p:nvPicPr>
              <p:cNvPr id="1004" name="Freihand 1003">
                <a:extLst>
                  <a:ext uri="{FF2B5EF4-FFF2-40B4-BE49-F238E27FC236}">
                    <a16:creationId xmlns:a16="http://schemas.microsoft.com/office/drawing/2014/main" id="{32AA0C4D-559D-E643-31B4-62D6A2B0BEAF}"/>
                  </a:ext>
                </a:extLst>
              </p:cNvPr>
              <p:cNvPicPr/>
              <p:nvPr/>
            </p:nvPicPr>
            <p:blipFill>
              <a:blip r:embed="rId1181"/>
              <a:stretch>
                <a:fillRect/>
              </a:stretch>
            </p:blipFill>
            <p:spPr>
              <a:xfrm>
                <a:off x="5616262" y="4871782"/>
                <a:ext cx="612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2">
            <p14:nvContentPartPr>
              <p14:cNvPr id="1005" name="Freihand 1004">
                <a:extLst>
                  <a:ext uri="{FF2B5EF4-FFF2-40B4-BE49-F238E27FC236}">
                    <a16:creationId xmlns:a16="http://schemas.microsoft.com/office/drawing/2014/main" id="{E6FA4270-BD64-3E49-ECB3-1D2C09BF4318}"/>
                  </a:ext>
                </a:extLst>
              </p14:cNvPr>
              <p14:cNvContentPartPr/>
              <p14:nvPr/>
            </p14:nvContentPartPr>
            <p14:xfrm>
              <a:off x="5551462" y="4891942"/>
              <a:ext cx="305280" cy="204120"/>
            </p14:xfrm>
          </p:contentPart>
        </mc:Choice>
        <mc:Fallback>
          <p:pic>
            <p:nvPicPr>
              <p:cNvPr id="1005" name="Freihand 1004">
                <a:extLst>
                  <a:ext uri="{FF2B5EF4-FFF2-40B4-BE49-F238E27FC236}">
                    <a16:creationId xmlns:a16="http://schemas.microsoft.com/office/drawing/2014/main" id="{E6FA4270-BD64-3E49-ECB3-1D2C09BF4318}"/>
                  </a:ext>
                </a:extLst>
              </p:cNvPr>
              <p:cNvPicPr/>
              <p:nvPr/>
            </p:nvPicPr>
            <p:blipFill>
              <a:blip r:embed="rId1183"/>
              <a:stretch>
                <a:fillRect/>
              </a:stretch>
            </p:blipFill>
            <p:spPr>
              <a:xfrm>
                <a:off x="5542462" y="4882942"/>
                <a:ext cx="3229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4">
            <p14:nvContentPartPr>
              <p14:cNvPr id="1006" name="Freihand 1005">
                <a:extLst>
                  <a:ext uri="{FF2B5EF4-FFF2-40B4-BE49-F238E27FC236}">
                    <a16:creationId xmlns:a16="http://schemas.microsoft.com/office/drawing/2014/main" id="{F2135CAE-1D8E-905C-CE5E-3E5A9CE223D9}"/>
                  </a:ext>
                </a:extLst>
              </p14:cNvPr>
              <p14:cNvContentPartPr/>
              <p14:nvPr/>
            </p14:nvContentPartPr>
            <p14:xfrm>
              <a:off x="5777902" y="4846942"/>
              <a:ext cx="176760" cy="226440"/>
            </p14:xfrm>
          </p:contentPart>
        </mc:Choice>
        <mc:Fallback>
          <p:pic>
            <p:nvPicPr>
              <p:cNvPr id="1006" name="Freihand 1005">
                <a:extLst>
                  <a:ext uri="{FF2B5EF4-FFF2-40B4-BE49-F238E27FC236}">
                    <a16:creationId xmlns:a16="http://schemas.microsoft.com/office/drawing/2014/main" id="{F2135CAE-1D8E-905C-CE5E-3E5A9CE223D9}"/>
                  </a:ext>
                </a:extLst>
              </p:cNvPr>
              <p:cNvPicPr/>
              <p:nvPr/>
            </p:nvPicPr>
            <p:blipFill>
              <a:blip r:embed="rId1185"/>
              <a:stretch>
                <a:fillRect/>
              </a:stretch>
            </p:blipFill>
            <p:spPr>
              <a:xfrm>
                <a:off x="5768902" y="4838302"/>
                <a:ext cx="1944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6">
            <p14:nvContentPartPr>
              <p14:cNvPr id="1007" name="Freihand 1006">
                <a:extLst>
                  <a:ext uri="{FF2B5EF4-FFF2-40B4-BE49-F238E27FC236}">
                    <a16:creationId xmlns:a16="http://schemas.microsoft.com/office/drawing/2014/main" id="{DDBB01E4-94DD-DB6D-F1AC-56835D970A21}"/>
                  </a:ext>
                </a:extLst>
              </p14:cNvPr>
              <p14:cNvContentPartPr/>
              <p14:nvPr/>
            </p14:nvContentPartPr>
            <p14:xfrm>
              <a:off x="6013342" y="4975822"/>
              <a:ext cx="148320" cy="65160"/>
            </p14:xfrm>
          </p:contentPart>
        </mc:Choice>
        <mc:Fallback>
          <p:pic>
            <p:nvPicPr>
              <p:cNvPr id="1007" name="Freihand 1006">
                <a:extLst>
                  <a:ext uri="{FF2B5EF4-FFF2-40B4-BE49-F238E27FC236}">
                    <a16:creationId xmlns:a16="http://schemas.microsoft.com/office/drawing/2014/main" id="{DDBB01E4-94DD-DB6D-F1AC-56835D970A21}"/>
                  </a:ext>
                </a:extLst>
              </p:cNvPr>
              <p:cNvPicPr/>
              <p:nvPr/>
            </p:nvPicPr>
            <p:blipFill>
              <a:blip r:embed="rId1187"/>
              <a:stretch>
                <a:fillRect/>
              </a:stretch>
            </p:blipFill>
            <p:spPr>
              <a:xfrm>
                <a:off x="6004342" y="4966822"/>
                <a:ext cx="1659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8">
            <p14:nvContentPartPr>
              <p14:cNvPr id="1008" name="Freihand 1007">
                <a:extLst>
                  <a:ext uri="{FF2B5EF4-FFF2-40B4-BE49-F238E27FC236}">
                    <a16:creationId xmlns:a16="http://schemas.microsoft.com/office/drawing/2014/main" id="{60C48EF4-4F8F-E16F-53E0-AC8903D3FA82}"/>
                  </a:ext>
                </a:extLst>
              </p14:cNvPr>
              <p14:cNvContentPartPr/>
              <p14:nvPr/>
            </p14:nvContentPartPr>
            <p14:xfrm>
              <a:off x="6277222" y="4944502"/>
              <a:ext cx="105480" cy="42120"/>
            </p14:xfrm>
          </p:contentPart>
        </mc:Choice>
        <mc:Fallback>
          <p:pic>
            <p:nvPicPr>
              <p:cNvPr id="1008" name="Freihand 1007">
                <a:extLst>
                  <a:ext uri="{FF2B5EF4-FFF2-40B4-BE49-F238E27FC236}">
                    <a16:creationId xmlns:a16="http://schemas.microsoft.com/office/drawing/2014/main" id="{60C48EF4-4F8F-E16F-53E0-AC8903D3FA82}"/>
                  </a:ext>
                </a:extLst>
              </p:cNvPr>
              <p:cNvPicPr/>
              <p:nvPr/>
            </p:nvPicPr>
            <p:blipFill>
              <a:blip r:embed="rId1189"/>
              <a:stretch>
                <a:fillRect/>
              </a:stretch>
            </p:blipFill>
            <p:spPr>
              <a:xfrm>
                <a:off x="6268582" y="4935862"/>
                <a:ext cx="1231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0">
            <p14:nvContentPartPr>
              <p14:cNvPr id="1009" name="Freihand 1008">
                <a:extLst>
                  <a:ext uri="{FF2B5EF4-FFF2-40B4-BE49-F238E27FC236}">
                    <a16:creationId xmlns:a16="http://schemas.microsoft.com/office/drawing/2014/main" id="{05B71B13-A51D-2E02-CDDD-A947A4ECC97F}"/>
                  </a:ext>
                </a:extLst>
              </p14:cNvPr>
              <p14:cNvContentPartPr/>
              <p14:nvPr/>
            </p14:nvContentPartPr>
            <p14:xfrm>
              <a:off x="6274342" y="5017222"/>
              <a:ext cx="144720" cy="19080"/>
            </p14:xfrm>
          </p:contentPart>
        </mc:Choice>
        <mc:Fallback>
          <p:pic>
            <p:nvPicPr>
              <p:cNvPr id="1009" name="Freihand 1008">
                <a:extLst>
                  <a:ext uri="{FF2B5EF4-FFF2-40B4-BE49-F238E27FC236}">
                    <a16:creationId xmlns:a16="http://schemas.microsoft.com/office/drawing/2014/main" id="{05B71B13-A51D-2E02-CDDD-A947A4ECC97F}"/>
                  </a:ext>
                </a:extLst>
              </p:cNvPr>
              <p:cNvPicPr/>
              <p:nvPr/>
            </p:nvPicPr>
            <p:blipFill>
              <a:blip r:embed="rId1191"/>
              <a:stretch>
                <a:fillRect/>
              </a:stretch>
            </p:blipFill>
            <p:spPr>
              <a:xfrm>
                <a:off x="6265342" y="5008582"/>
                <a:ext cx="1623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2">
            <p14:nvContentPartPr>
              <p14:cNvPr id="1010" name="Freihand 1009">
                <a:extLst>
                  <a:ext uri="{FF2B5EF4-FFF2-40B4-BE49-F238E27FC236}">
                    <a16:creationId xmlns:a16="http://schemas.microsoft.com/office/drawing/2014/main" id="{6AB9211A-175B-FCB3-8425-26DF14034028}"/>
                  </a:ext>
                </a:extLst>
              </p14:cNvPr>
              <p14:cNvContentPartPr/>
              <p14:nvPr/>
            </p14:nvContentPartPr>
            <p14:xfrm>
              <a:off x="6561262" y="4902382"/>
              <a:ext cx="24480" cy="144000"/>
            </p14:xfrm>
          </p:contentPart>
        </mc:Choice>
        <mc:Fallback>
          <p:pic>
            <p:nvPicPr>
              <p:cNvPr id="1010" name="Freihand 1009">
                <a:extLst>
                  <a:ext uri="{FF2B5EF4-FFF2-40B4-BE49-F238E27FC236}">
                    <a16:creationId xmlns:a16="http://schemas.microsoft.com/office/drawing/2014/main" id="{6AB9211A-175B-FCB3-8425-26DF14034028}"/>
                  </a:ext>
                </a:extLst>
              </p:cNvPr>
              <p:cNvPicPr/>
              <p:nvPr/>
            </p:nvPicPr>
            <p:blipFill>
              <a:blip r:embed="rId1193"/>
              <a:stretch>
                <a:fillRect/>
              </a:stretch>
            </p:blipFill>
            <p:spPr>
              <a:xfrm>
                <a:off x="6552622" y="4893382"/>
                <a:ext cx="421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4">
            <p14:nvContentPartPr>
              <p14:cNvPr id="1011" name="Freihand 1010">
                <a:extLst>
                  <a:ext uri="{FF2B5EF4-FFF2-40B4-BE49-F238E27FC236}">
                    <a16:creationId xmlns:a16="http://schemas.microsoft.com/office/drawing/2014/main" id="{C6DC405F-1EDD-DA3E-D00C-9F9CAB1355BC}"/>
                  </a:ext>
                </a:extLst>
              </p14:cNvPr>
              <p14:cNvContentPartPr/>
              <p14:nvPr/>
            </p14:nvContentPartPr>
            <p14:xfrm>
              <a:off x="6662782" y="4880422"/>
              <a:ext cx="99000" cy="180000"/>
            </p14:xfrm>
          </p:contentPart>
        </mc:Choice>
        <mc:Fallback>
          <p:pic>
            <p:nvPicPr>
              <p:cNvPr id="1011" name="Freihand 1010">
                <a:extLst>
                  <a:ext uri="{FF2B5EF4-FFF2-40B4-BE49-F238E27FC236}">
                    <a16:creationId xmlns:a16="http://schemas.microsoft.com/office/drawing/2014/main" id="{C6DC405F-1EDD-DA3E-D00C-9F9CAB1355BC}"/>
                  </a:ext>
                </a:extLst>
              </p:cNvPr>
              <p:cNvPicPr/>
              <p:nvPr/>
            </p:nvPicPr>
            <p:blipFill>
              <a:blip r:embed="rId1195"/>
              <a:stretch>
                <a:fillRect/>
              </a:stretch>
            </p:blipFill>
            <p:spPr>
              <a:xfrm>
                <a:off x="6653782" y="4871782"/>
                <a:ext cx="1166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6">
            <p14:nvContentPartPr>
              <p14:cNvPr id="1012" name="Freihand 1011">
                <a:extLst>
                  <a:ext uri="{FF2B5EF4-FFF2-40B4-BE49-F238E27FC236}">
                    <a16:creationId xmlns:a16="http://schemas.microsoft.com/office/drawing/2014/main" id="{0DAF9B84-3242-9F49-814B-DEEF303C01BB}"/>
                  </a:ext>
                </a:extLst>
              </p14:cNvPr>
              <p14:cNvContentPartPr/>
              <p14:nvPr/>
            </p14:nvContentPartPr>
            <p14:xfrm>
              <a:off x="6686182" y="4867102"/>
              <a:ext cx="264600" cy="100080"/>
            </p14:xfrm>
          </p:contentPart>
        </mc:Choice>
        <mc:Fallback>
          <p:pic>
            <p:nvPicPr>
              <p:cNvPr id="1012" name="Freihand 1011">
                <a:extLst>
                  <a:ext uri="{FF2B5EF4-FFF2-40B4-BE49-F238E27FC236}">
                    <a16:creationId xmlns:a16="http://schemas.microsoft.com/office/drawing/2014/main" id="{0DAF9B84-3242-9F49-814B-DEEF303C01BB}"/>
                  </a:ext>
                </a:extLst>
              </p:cNvPr>
              <p:cNvPicPr/>
              <p:nvPr/>
            </p:nvPicPr>
            <p:blipFill>
              <a:blip r:embed="rId1197"/>
              <a:stretch>
                <a:fillRect/>
              </a:stretch>
            </p:blipFill>
            <p:spPr>
              <a:xfrm>
                <a:off x="6677182" y="4858462"/>
                <a:ext cx="2822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8">
            <p14:nvContentPartPr>
              <p14:cNvPr id="1013" name="Freihand 1012">
                <a:extLst>
                  <a:ext uri="{FF2B5EF4-FFF2-40B4-BE49-F238E27FC236}">
                    <a16:creationId xmlns:a16="http://schemas.microsoft.com/office/drawing/2014/main" id="{87730EED-BB46-916E-8AAF-470DE7BF59BB}"/>
                  </a:ext>
                </a:extLst>
              </p14:cNvPr>
              <p14:cNvContentPartPr/>
              <p14:nvPr/>
            </p14:nvContentPartPr>
            <p14:xfrm>
              <a:off x="7073542" y="4904902"/>
              <a:ext cx="84960" cy="146160"/>
            </p14:xfrm>
          </p:contentPart>
        </mc:Choice>
        <mc:Fallback>
          <p:pic>
            <p:nvPicPr>
              <p:cNvPr id="1013" name="Freihand 1012">
                <a:extLst>
                  <a:ext uri="{FF2B5EF4-FFF2-40B4-BE49-F238E27FC236}">
                    <a16:creationId xmlns:a16="http://schemas.microsoft.com/office/drawing/2014/main" id="{87730EED-BB46-916E-8AAF-470DE7BF59BB}"/>
                  </a:ext>
                </a:extLst>
              </p:cNvPr>
              <p:cNvPicPr/>
              <p:nvPr/>
            </p:nvPicPr>
            <p:blipFill>
              <a:blip r:embed="rId1199"/>
              <a:stretch>
                <a:fillRect/>
              </a:stretch>
            </p:blipFill>
            <p:spPr>
              <a:xfrm>
                <a:off x="7064542" y="4895902"/>
                <a:ext cx="1026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0">
            <p14:nvContentPartPr>
              <p14:cNvPr id="1014" name="Freihand 1013">
                <a:extLst>
                  <a:ext uri="{FF2B5EF4-FFF2-40B4-BE49-F238E27FC236}">
                    <a16:creationId xmlns:a16="http://schemas.microsoft.com/office/drawing/2014/main" id="{FF318941-5697-2B49-F179-103F712EAB9E}"/>
                  </a:ext>
                </a:extLst>
              </p14:cNvPr>
              <p14:cNvContentPartPr/>
              <p14:nvPr/>
            </p14:nvContentPartPr>
            <p14:xfrm>
              <a:off x="7075702" y="4874302"/>
              <a:ext cx="117360" cy="13680"/>
            </p14:xfrm>
          </p:contentPart>
        </mc:Choice>
        <mc:Fallback>
          <p:pic>
            <p:nvPicPr>
              <p:cNvPr id="1014" name="Freihand 1013">
                <a:extLst>
                  <a:ext uri="{FF2B5EF4-FFF2-40B4-BE49-F238E27FC236}">
                    <a16:creationId xmlns:a16="http://schemas.microsoft.com/office/drawing/2014/main" id="{FF318941-5697-2B49-F179-103F712EAB9E}"/>
                  </a:ext>
                </a:extLst>
              </p:cNvPr>
              <p:cNvPicPr/>
              <p:nvPr/>
            </p:nvPicPr>
            <p:blipFill>
              <a:blip r:embed="rId1201"/>
              <a:stretch>
                <a:fillRect/>
              </a:stretch>
            </p:blipFill>
            <p:spPr>
              <a:xfrm>
                <a:off x="7066702" y="4865662"/>
                <a:ext cx="135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2">
            <p14:nvContentPartPr>
              <p14:cNvPr id="1015" name="Freihand 1014">
                <a:extLst>
                  <a:ext uri="{FF2B5EF4-FFF2-40B4-BE49-F238E27FC236}">
                    <a16:creationId xmlns:a16="http://schemas.microsoft.com/office/drawing/2014/main" id="{A0776700-CBA5-F264-68F0-792BDBC4D335}"/>
                  </a:ext>
                </a:extLst>
              </p14:cNvPr>
              <p14:cNvContentPartPr/>
              <p14:nvPr/>
            </p14:nvContentPartPr>
            <p14:xfrm>
              <a:off x="7309342" y="4922182"/>
              <a:ext cx="155520" cy="9720"/>
            </p14:xfrm>
          </p:contentPart>
        </mc:Choice>
        <mc:Fallback>
          <p:pic>
            <p:nvPicPr>
              <p:cNvPr id="1015" name="Freihand 1014">
                <a:extLst>
                  <a:ext uri="{FF2B5EF4-FFF2-40B4-BE49-F238E27FC236}">
                    <a16:creationId xmlns:a16="http://schemas.microsoft.com/office/drawing/2014/main" id="{A0776700-CBA5-F264-68F0-792BDBC4D335}"/>
                  </a:ext>
                </a:extLst>
              </p:cNvPr>
              <p:cNvPicPr/>
              <p:nvPr/>
            </p:nvPicPr>
            <p:blipFill>
              <a:blip r:embed="rId1203"/>
              <a:stretch>
                <a:fillRect/>
              </a:stretch>
            </p:blipFill>
            <p:spPr>
              <a:xfrm>
                <a:off x="7300342" y="4913542"/>
                <a:ext cx="1731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4">
            <p14:nvContentPartPr>
              <p14:cNvPr id="1016" name="Freihand 1015">
                <a:extLst>
                  <a:ext uri="{FF2B5EF4-FFF2-40B4-BE49-F238E27FC236}">
                    <a16:creationId xmlns:a16="http://schemas.microsoft.com/office/drawing/2014/main" id="{BEFC427A-AAA8-557D-C295-FF20E9B1CBBA}"/>
                  </a:ext>
                </a:extLst>
              </p14:cNvPr>
              <p14:cNvContentPartPr/>
              <p14:nvPr/>
            </p14:nvContentPartPr>
            <p14:xfrm>
              <a:off x="7325902" y="4857742"/>
              <a:ext cx="429480" cy="140040"/>
            </p14:xfrm>
          </p:contentPart>
        </mc:Choice>
        <mc:Fallback>
          <p:pic>
            <p:nvPicPr>
              <p:cNvPr id="1016" name="Freihand 1015">
                <a:extLst>
                  <a:ext uri="{FF2B5EF4-FFF2-40B4-BE49-F238E27FC236}">
                    <a16:creationId xmlns:a16="http://schemas.microsoft.com/office/drawing/2014/main" id="{BEFC427A-AAA8-557D-C295-FF20E9B1CBBA}"/>
                  </a:ext>
                </a:extLst>
              </p:cNvPr>
              <p:cNvPicPr/>
              <p:nvPr/>
            </p:nvPicPr>
            <p:blipFill>
              <a:blip r:embed="rId1205"/>
              <a:stretch>
                <a:fillRect/>
              </a:stretch>
            </p:blipFill>
            <p:spPr>
              <a:xfrm>
                <a:off x="7316902" y="4849102"/>
                <a:ext cx="4471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6">
            <p14:nvContentPartPr>
              <p14:cNvPr id="1018" name="Freihand 1017">
                <a:extLst>
                  <a:ext uri="{FF2B5EF4-FFF2-40B4-BE49-F238E27FC236}">
                    <a16:creationId xmlns:a16="http://schemas.microsoft.com/office/drawing/2014/main" id="{EBD2D5D0-C33A-51EB-D56C-BCFA2CD9ECFD}"/>
                  </a:ext>
                </a:extLst>
              </p14:cNvPr>
              <p14:cNvContentPartPr/>
              <p14:nvPr/>
            </p14:nvContentPartPr>
            <p14:xfrm>
              <a:off x="7524622" y="4841542"/>
              <a:ext cx="26280" cy="213840"/>
            </p14:xfrm>
          </p:contentPart>
        </mc:Choice>
        <mc:Fallback>
          <p:pic>
            <p:nvPicPr>
              <p:cNvPr id="1018" name="Freihand 1017">
                <a:extLst>
                  <a:ext uri="{FF2B5EF4-FFF2-40B4-BE49-F238E27FC236}">
                    <a16:creationId xmlns:a16="http://schemas.microsoft.com/office/drawing/2014/main" id="{EBD2D5D0-C33A-51EB-D56C-BCFA2CD9ECFD}"/>
                  </a:ext>
                </a:extLst>
              </p:cNvPr>
              <p:cNvPicPr/>
              <p:nvPr/>
            </p:nvPicPr>
            <p:blipFill>
              <a:blip r:embed="rId1207"/>
              <a:stretch>
                <a:fillRect/>
              </a:stretch>
            </p:blipFill>
            <p:spPr>
              <a:xfrm>
                <a:off x="7515622" y="4832542"/>
                <a:ext cx="439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8">
            <p14:nvContentPartPr>
              <p14:cNvPr id="1064" name="Freihand 1063">
                <a:extLst>
                  <a:ext uri="{FF2B5EF4-FFF2-40B4-BE49-F238E27FC236}">
                    <a16:creationId xmlns:a16="http://schemas.microsoft.com/office/drawing/2014/main" id="{5AB489A5-A6E5-4E97-9A7F-6E943339DBDA}"/>
                  </a:ext>
                </a:extLst>
              </p14:cNvPr>
              <p14:cNvContentPartPr/>
              <p14:nvPr/>
            </p14:nvContentPartPr>
            <p14:xfrm>
              <a:off x="6822982" y="5314582"/>
              <a:ext cx="98640" cy="149760"/>
            </p14:xfrm>
          </p:contentPart>
        </mc:Choice>
        <mc:Fallback>
          <p:pic>
            <p:nvPicPr>
              <p:cNvPr id="1064" name="Freihand 1063">
                <a:extLst>
                  <a:ext uri="{FF2B5EF4-FFF2-40B4-BE49-F238E27FC236}">
                    <a16:creationId xmlns:a16="http://schemas.microsoft.com/office/drawing/2014/main" id="{5AB489A5-A6E5-4E97-9A7F-6E943339DBDA}"/>
                  </a:ext>
                </a:extLst>
              </p:cNvPr>
              <p:cNvPicPr/>
              <p:nvPr/>
            </p:nvPicPr>
            <p:blipFill>
              <a:blip r:embed="rId1209"/>
              <a:stretch>
                <a:fillRect/>
              </a:stretch>
            </p:blipFill>
            <p:spPr>
              <a:xfrm>
                <a:off x="6813982" y="5305582"/>
                <a:ext cx="1162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0">
            <p14:nvContentPartPr>
              <p14:cNvPr id="1065" name="Freihand 1064">
                <a:extLst>
                  <a:ext uri="{FF2B5EF4-FFF2-40B4-BE49-F238E27FC236}">
                    <a16:creationId xmlns:a16="http://schemas.microsoft.com/office/drawing/2014/main" id="{5D955EF9-80B0-F169-11C9-B631EB94CDD0}"/>
                  </a:ext>
                </a:extLst>
              </p14:cNvPr>
              <p14:cNvContentPartPr/>
              <p14:nvPr/>
            </p14:nvContentPartPr>
            <p14:xfrm>
              <a:off x="6899302" y="5309902"/>
              <a:ext cx="33840" cy="181800"/>
            </p14:xfrm>
          </p:contentPart>
        </mc:Choice>
        <mc:Fallback>
          <p:pic>
            <p:nvPicPr>
              <p:cNvPr id="1065" name="Freihand 1064">
                <a:extLst>
                  <a:ext uri="{FF2B5EF4-FFF2-40B4-BE49-F238E27FC236}">
                    <a16:creationId xmlns:a16="http://schemas.microsoft.com/office/drawing/2014/main" id="{5D955EF9-80B0-F169-11C9-B631EB94CDD0}"/>
                  </a:ext>
                </a:extLst>
              </p:cNvPr>
              <p:cNvPicPr/>
              <p:nvPr/>
            </p:nvPicPr>
            <p:blipFill>
              <a:blip r:embed="rId1211"/>
              <a:stretch>
                <a:fillRect/>
              </a:stretch>
            </p:blipFill>
            <p:spPr>
              <a:xfrm>
                <a:off x="6890302" y="5300902"/>
                <a:ext cx="514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2">
            <p14:nvContentPartPr>
              <p14:cNvPr id="1066" name="Freihand 1065">
                <a:extLst>
                  <a:ext uri="{FF2B5EF4-FFF2-40B4-BE49-F238E27FC236}">
                    <a16:creationId xmlns:a16="http://schemas.microsoft.com/office/drawing/2014/main" id="{804B970D-1741-3A43-8F60-5D5718C571B6}"/>
                  </a:ext>
                </a:extLst>
              </p14:cNvPr>
              <p14:cNvContentPartPr/>
              <p14:nvPr/>
            </p14:nvContentPartPr>
            <p14:xfrm>
              <a:off x="6839182" y="5308102"/>
              <a:ext cx="275760" cy="174960"/>
            </p14:xfrm>
          </p:contentPart>
        </mc:Choice>
        <mc:Fallback>
          <p:pic>
            <p:nvPicPr>
              <p:cNvPr id="1066" name="Freihand 1065">
                <a:extLst>
                  <a:ext uri="{FF2B5EF4-FFF2-40B4-BE49-F238E27FC236}">
                    <a16:creationId xmlns:a16="http://schemas.microsoft.com/office/drawing/2014/main" id="{804B970D-1741-3A43-8F60-5D5718C571B6}"/>
                  </a:ext>
                </a:extLst>
              </p:cNvPr>
              <p:cNvPicPr/>
              <p:nvPr/>
            </p:nvPicPr>
            <p:blipFill>
              <a:blip r:embed="rId1213"/>
              <a:stretch>
                <a:fillRect/>
              </a:stretch>
            </p:blipFill>
            <p:spPr>
              <a:xfrm>
                <a:off x="6830542" y="5299102"/>
                <a:ext cx="2934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4">
            <p14:nvContentPartPr>
              <p14:cNvPr id="1067" name="Freihand 1066">
                <a:extLst>
                  <a:ext uri="{FF2B5EF4-FFF2-40B4-BE49-F238E27FC236}">
                    <a16:creationId xmlns:a16="http://schemas.microsoft.com/office/drawing/2014/main" id="{08A904AF-A2A5-A088-A7E7-3AD15D14390E}"/>
                  </a:ext>
                </a:extLst>
              </p14:cNvPr>
              <p14:cNvContentPartPr/>
              <p14:nvPr/>
            </p14:nvContentPartPr>
            <p14:xfrm>
              <a:off x="7074622" y="5301982"/>
              <a:ext cx="102600" cy="142200"/>
            </p14:xfrm>
          </p:contentPart>
        </mc:Choice>
        <mc:Fallback>
          <p:pic>
            <p:nvPicPr>
              <p:cNvPr id="1067" name="Freihand 1066">
                <a:extLst>
                  <a:ext uri="{FF2B5EF4-FFF2-40B4-BE49-F238E27FC236}">
                    <a16:creationId xmlns:a16="http://schemas.microsoft.com/office/drawing/2014/main" id="{08A904AF-A2A5-A088-A7E7-3AD15D14390E}"/>
                  </a:ext>
                </a:extLst>
              </p:cNvPr>
              <p:cNvPicPr/>
              <p:nvPr/>
            </p:nvPicPr>
            <p:blipFill>
              <a:blip r:embed="rId1215"/>
              <a:stretch>
                <a:fillRect/>
              </a:stretch>
            </p:blipFill>
            <p:spPr>
              <a:xfrm>
                <a:off x="7065622" y="5293342"/>
                <a:ext cx="1202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6">
            <p14:nvContentPartPr>
              <p14:cNvPr id="1068" name="Freihand 1067">
                <a:extLst>
                  <a:ext uri="{FF2B5EF4-FFF2-40B4-BE49-F238E27FC236}">
                    <a16:creationId xmlns:a16="http://schemas.microsoft.com/office/drawing/2014/main" id="{5BD6C132-BF98-982B-63FE-70C24C19E2DA}"/>
                  </a:ext>
                </a:extLst>
              </p14:cNvPr>
              <p14:cNvContentPartPr/>
              <p14:nvPr/>
            </p14:nvContentPartPr>
            <p14:xfrm>
              <a:off x="7143022" y="5284702"/>
              <a:ext cx="149040" cy="153720"/>
            </p14:xfrm>
          </p:contentPart>
        </mc:Choice>
        <mc:Fallback>
          <p:pic>
            <p:nvPicPr>
              <p:cNvPr id="1068" name="Freihand 1067">
                <a:extLst>
                  <a:ext uri="{FF2B5EF4-FFF2-40B4-BE49-F238E27FC236}">
                    <a16:creationId xmlns:a16="http://schemas.microsoft.com/office/drawing/2014/main" id="{5BD6C132-BF98-982B-63FE-70C24C19E2DA}"/>
                  </a:ext>
                </a:extLst>
              </p:cNvPr>
              <p:cNvPicPr/>
              <p:nvPr/>
            </p:nvPicPr>
            <p:blipFill>
              <a:blip r:embed="rId1217"/>
              <a:stretch>
                <a:fillRect/>
              </a:stretch>
            </p:blipFill>
            <p:spPr>
              <a:xfrm>
                <a:off x="7134382" y="5275702"/>
                <a:ext cx="1666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8">
            <p14:nvContentPartPr>
              <p14:cNvPr id="1069" name="Freihand 1068">
                <a:extLst>
                  <a:ext uri="{FF2B5EF4-FFF2-40B4-BE49-F238E27FC236}">
                    <a16:creationId xmlns:a16="http://schemas.microsoft.com/office/drawing/2014/main" id="{4D084511-8E71-183A-5135-C0192E9FA016}"/>
                  </a:ext>
                </a:extLst>
              </p14:cNvPr>
              <p14:cNvContentPartPr/>
              <p14:nvPr/>
            </p14:nvContentPartPr>
            <p14:xfrm>
              <a:off x="7317982" y="5347342"/>
              <a:ext cx="87480" cy="69480"/>
            </p14:xfrm>
          </p:contentPart>
        </mc:Choice>
        <mc:Fallback>
          <p:pic>
            <p:nvPicPr>
              <p:cNvPr id="1069" name="Freihand 1068">
                <a:extLst>
                  <a:ext uri="{FF2B5EF4-FFF2-40B4-BE49-F238E27FC236}">
                    <a16:creationId xmlns:a16="http://schemas.microsoft.com/office/drawing/2014/main" id="{4D084511-8E71-183A-5135-C0192E9FA016}"/>
                  </a:ext>
                </a:extLst>
              </p:cNvPr>
              <p:cNvPicPr/>
              <p:nvPr/>
            </p:nvPicPr>
            <p:blipFill>
              <a:blip r:embed="rId1219"/>
              <a:stretch>
                <a:fillRect/>
              </a:stretch>
            </p:blipFill>
            <p:spPr>
              <a:xfrm>
                <a:off x="7309342" y="5338702"/>
                <a:ext cx="1051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0">
            <p14:nvContentPartPr>
              <p14:cNvPr id="1070" name="Freihand 1069">
                <a:extLst>
                  <a:ext uri="{FF2B5EF4-FFF2-40B4-BE49-F238E27FC236}">
                    <a16:creationId xmlns:a16="http://schemas.microsoft.com/office/drawing/2014/main" id="{5E5832BA-5922-75B0-889B-AB2A6CA5BFB7}"/>
                  </a:ext>
                </a:extLst>
              </p14:cNvPr>
              <p14:cNvContentPartPr/>
              <p14:nvPr/>
            </p14:nvContentPartPr>
            <p14:xfrm>
              <a:off x="7488982" y="5260942"/>
              <a:ext cx="119520" cy="168840"/>
            </p14:xfrm>
          </p:contentPart>
        </mc:Choice>
        <mc:Fallback>
          <p:pic>
            <p:nvPicPr>
              <p:cNvPr id="1070" name="Freihand 1069">
                <a:extLst>
                  <a:ext uri="{FF2B5EF4-FFF2-40B4-BE49-F238E27FC236}">
                    <a16:creationId xmlns:a16="http://schemas.microsoft.com/office/drawing/2014/main" id="{5E5832BA-5922-75B0-889B-AB2A6CA5BFB7}"/>
                  </a:ext>
                </a:extLst>
              </p:cNvPr>
              <p:cNvPicPr/>
              <p:nvPr/>
            </p:nvPicPr>
            <p:blipFill>
              <a:blip r:embed="rId1221"/>
              <a:stretch>
                <a:fillRect/>
              </a:stretch>
            </p:blipFill>
            <p:spPr>
              <a:xfrm>
                <a:off x="7479982" y="5252302"/>
                <a:ext cx="1371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2">
            <p14:nvContentPartPr>
              <p14:cNvPr id="1071" name="Freihand 1070">
                <a:extLst>
                  <a:ext uri="{FF2B5EF4-FFF2-40B4-BE49-F238E27FC236}">
                    <a16:creationId xmlns:a16="http://schemas.microsoft.com/office/drawing/2014/main" id="{E71390B7-ACFD-8051-B48D-E20A422FFE67}"/>
                  </a:ext>
                </a:extLst>
              </p14:cNvPr>
              <p14:cNvContentPartPr/>
              <p14:nvPr/>
            </p14:nvContentPartPr>
            <p14:xfrm>
              <a:off x="7555582" y="5264542"/>
              <a:ext cx="127800" cy="142560"/>
            </p14:xfrm>
          </p:contentPart>
        </mc:Choice>
        <mc:Fallback>
          <p:pic>
            <p:nvPicPr>
              <p:cNvPr id="1071" name="Freihand 1070">
                <a:extLst>
                  <a:ext uri="{FF2B5EF4-FFF2-40B4-BE49-F238E27FC236}">
                    <a16:creationId xmlns:a16="http://schemas.microsoft.com/office/drawing/2014/main" id="{E71390B7-ACFD-8051-B48D-E20A422FFE67}"/>
                  </a:ext>
                </a:extLst>
              </p:cNvPr>
              <p:cNvPicPr/>
              <p:nvPr/>
            </p:nvPicPr>
            <p:blipFill>
              <a:blip r:embed="rId1223"/>
              <a:stretch>
                <a:fillRect/>
              </a:stretch>
            </p:blipFill>
            <p:spPr>
              <a:xfrm>
                <a:off x="7546582" y="5255902"/>
                <a:ext cx="1454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4">
            <p14:nvContentPartPr>
              <p14:cNvPr id="1072" name="Freihand 1071">
                <a:extLst>
                  <a:ext uri="{FF2B5EF4-FFF2-40B4-BE49-F238E27FC236}">
                    <a16:creationId xmlns:a16="http://schemas.microsoft.com/office/drawing/2014/main" id="{64283AF1-DFF8-A3DB-AD88-13FD527F4A8D}"/>
                  </a:ext>
                </a:extLst>
              </p14:cNvPr>
              <p14:cNvContentPartPr/>
              <p14:nvPr/>
            </p14:nvContentPartPr>
            <p14:xfrm>
              <a:off x="7701022" y="5319262"/>
              <a:ext cx="100080" cy="89640"/>
            </p14:xfrm>
          </p:contentPart>
        </mc:Choice>
        <mc:Fallback>
          <p:pic>
            <p:nvPicPr>
              <p:cNvPr id="1072" name="Freihand 1071">
                <a:extLst>
                  <a:ext uri="{FF2B5EF4-FFF2-40B4-BE49-F238E27FC236}">
                    <a16:creationId xmlns:a16="http://schemas.microsoft.com/office/drawing/2014/main" id="{64283AF1-DFF8-A3DB-AD88-13FD527F4A8D}"/>
                  </a:ext>
                </a:extLst>
              </p:cNvPr>
              <p:cNvPicPr/>
              <p:nvPr/>
            </p:nvPicPr>
            <p:blipFill>
              <a:blip r:embed="rId1225"/>
              <a:stretch>
                <a:fillRect/>
              </a:stretch>
            </p:blipFill>
            <p:spPr>
              <a:xfrm>
                <a:off x="7692022" y="5310262"/>
                <a:ext cx="1177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6">
            <p14:nvContentPartPr>
              <p14:cNvPr id="1073" name="Freihand 1072">
                <a:extLst>
                  <a:ext uri="{FF2B5EF4-FFF2-40B4-BE49-F238E27FC236}">
                    <a16:creationId xmlns:a16="http://schemas.microsoft.com/office/drawing/2014/main" id="{228FC2E2-938D-08BD-A74F-61A72583C965}"/>
                  </a:ext>
                </a:extLst>
              </p14:cNvPr>
              <p14:cNvContentPartPr/>
              <p14:nvPr/>
            </p14:nvContentPartPr>
            <p14:xfrm>
              <a:off x="7852222" y="5286502"/>
              <a:ext cx="30240" cy="107640"/>
            </p14:xfrm>
          </p:contentPart>
        </mc:Choice>
        <mc:Fallback>
          <p:pic>
            <p:nvPicPr>
              <p:cNvPr id="1073" name="Freihand 1072">
                <a:extLst>
                  <a:ext uri="{FF2B5EF4-FFF2-40B4-BE49-F238E27FC236}">
                    <a16:creationId xmlns:a16="http://schemas.microsoft.com/office/drawing/2014/main" id="{228FC2E2-938D-08BD-A74F-61A72583C965}"/>
                  </a:ext>
                </a:extLst>
              </p:cNvPr>
              <p:cNvPicPr/>
              <p:nvPr/>
            </p:nvPicPr>
            <p:blipFill>
              <a:blip r:embed="rId1227"/>
              <a:stretch>
                <a:fillRect/>
              </a:stretch>
            </p:blipFill>
            <p:spPr>
              <a:xfrm>
                <a:off x="7843222" y="5277862"/>
                <a:ext cx="478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8">
            <p14:nvContentPartPr>
              <p14:cNvPr id="1074" name="Freihand 1073">
                <a:extLst>
                  <a:ext uri="{FF2B5EF4-FFF2-40B4-BE49-F238E27FC236}">
                    <a16:creationId xmlns:a16="http://schemas.microsoft.com/office/drawing/2014/main" id="{E563D4A4-B955-4B83-A363-F4025CF4B4B1}"/>
                  </a:ext>
                </a:extLst>
              </p14:cNvPr>
              <p14:cNvContentPartPr/>
              <p14:nvPr/>
            </p14:nvContentPartPr>
            <p14:xfrm>
              <a:off x="7829902" y="5247622"/>
              <a:ext cx="101160" cy="186120"/>
            </p14:xfrm>
          </p:contentPart>
        </mc:Choice>
        <mc:Fallback>
          <p:pic>
            <p:nvPicPr>
              <p:cNvPr id="1074" name="Freihand 1073">
                <a:extLst>
                  <a:ext uri="{FF2B5EF4-FFF2-40B4-BE49-F238E27FC236}">
                    <a16:creationId xmlns:a16="http://schemas.microsoft.com/office/drawing/2014/main" id="{E563D4A4-B955-4B83-A363-F4025CF4B4B1}"/>
                  </a:ext>
                </a:extLst>
              </p:cNvPr>
              <p:cNvPicPr/>
              <p:nvPr/>
            </p:nvPicPr>
            <p:blipFill>
              <a:blip r:embed="rId1229"/>
              <a:stretch>
                <a:fillRect/>
              </a:stretch>
            </p:blipFill>
            <p:spPr>
              <a:xfrm>
                <a:off x="7821262" y="5238982"/>
                <a:ext cx="118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0">
            <p14:nvContentPartPr>
              <p14:cNvPr id="1075" name="Freihand 1074">
                <a:extLst>
                  <a:ext uri="{FF2B5EF4-FFF2-40B4-BE49-F238E27FC236}">
                    <a16:creationId xmlns:a16="http://schemas.microsoft.com/office/drawing/2014/main" id="{D9DBAA1F-C3A9-4F23-3BB4-3D7DC29593D0}"/>
                  </a:ext>
                </a:extLst>
              </p14:cNvPr>
              <p14:cNvContentPartPr/>
              <p14:nvPr/>
            </p14:nvContentPartPr>
            <p14:xfrm>
              <a:off x="8005942" y="5278582"/>
              <a:ext cx="100800" cy="135720"/>
            </p14:xfrm>
          </p:contentPart>
        </mc:Choice>
        <mc:Fallback>
          <p:pic>
            <p:nvPicPr>
              <p:cNvPr id="1075" name="Freihand 1074">
                <a:extLst>
                  <a:ext uri="{FF2B5EF4-FFF2-40B4-BE49-F238E27FC236}">
                    <a16:creationId xmlns:a16="http://schemas.microsoft.com/office/drawing/2014/main" id="{D9DBAA1F-C3A9-4F23-3BB4-3D7DC29593D0}"/>
                  </a:ext>
                </a:extLst>
              </p:cNvPr>
              <p:cNvPicPr/>
              <p:nvPr/>
            </p:nvPicPr>
            <p:blipFill>
              <a:blip r:embed="rId1231"/>
              <a:stretch>
                <a:fillRect/>
              </a:stretch>
            </p:blipFill>
            <p:spPr>
              <a:xfrm>
                <a:off x="7996942" y="5269942"/>
                <a:ext cx="1184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2">
            <p14:nvContentPartPr>
              <p14:cNvPr id="1076" name="Freihand 1075">
                <a:extLst>
                  <a:ext uri="{FF2B5EF4-FFF2-40B4-BE49-F238E27FC236}">
                    <a16:creationId xmlns:a16="http://schemas.microsoft.com/office/drawing/2014/main" id="{DF29E18D-EC6B-4270-ED49-06F4082AFF40}"/>
                  </a:ext>
                </a:extLst>
              </p14:cNvPr>
              <p14:cNvContentPartPr/>
              <p14:nvPr/>
            </p14:nvContentPartPr>
            <p14:xfrm>
              <a:off x="8134462" y="5268502"/>
              <a:ext cx="106200" cy="126360"/>
            </p14:xfrm>
          </p:contentPart>
        </mc:Choice>
        <mc:Fallback>
          <p:pic>
            <p:nvPicPr>
              <p:cNvPr id="1076" name="Freihand 1075">
                <a:extLst>
                  <a:ext uri="{FF2B5EF4-FFF2-40B4-BE49-F238E27FC236}">
                    <a16:creationId xmlns:a16="http://schemas.microsoft.com/office/drawing/2014/main" id="{DF29E18D-EC6B-4270-ED49-06F4082AFF40}"/>
                  </a:ext>
                </a:extLst>
              </p:cNvPr>
              <p:cNvPicPr/>
              <p:nvPr/>
            </p:nvPicPr>
            <p:blipFill>
              <a:blip r:embed="rId1233"/>
              <a:stretch>
                <a:fillRect/>
              </a:stretch>
            </p:blipFill>
            <p:spPr>
              <a:xfrm>
                <a:off x="8125462" y="5259862"/>
                <a:ext cx="1238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4">
            <p14:nvContentPartPr>
              <p14:cNvPr id="1077" name="Freihand 1076">
                <a:extLst>
                  <a:ext uri="{FF2B5EF4-FFF2-40B4-BE49-F238E27FC236}">
                    <a16:creationId xmlns:a16="http://schemas.microsoft.com/office/drawing/2014/main" id="{316779DA-1F04-98B8-9125-5855CDED60C6}"/>
                  </a:ext>
                </a:extLst>
              </p14:cNvPr>
              <p14:cNvContentPartPr/>
              <p14:nvPr/>
            </p14:nvContentPartPr>
            <p14:xfrm>
              <a:off x="8264422" y="5280382"/>
              <a:ext cx="92160" cy="114840"/>
            </p14:xfrm>
          </p:contentPart>
        </mc:Choice>
        <mc:Fallback>
          <p:pic>
            <p:nvPicPr>
              <p:cNvPr id="1077" name="Freihand 1076">
                <a:extLst>
                  <a:ext uri="{FF2B5EF4-FFF2-40B4-BE49-F238E27FC236}">
                    <a16:creationId xmlns:a16="http://schemas.microsoft.com/office/drawing/2014/main" id="{316779DA-1F04-98B8-9125-5855CDED60C6}"/>
                  </a:ext>
                </a:extLst>
              </p:cNvPr>
              <p:cNvPicPr/>
              <p:nvPr/>
            </p:nvPicPr>
            <p:blipFill>
              <a:blip r:embed="rId1235"/>
              <a:stretch>
                <a:fillRect/>
              </a:stretch>
            </p:blipFill>
            <p:spPr>
              <a:xfrm>
                <a:off x="8255422" y="5271742"/>
                <a:ext cx="1098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6">
            <p14:nvContentPartPr>
              <p14:cNvPr id="1078" name="Freihand 1077">
                <a:extLst>
                  <a:ext uri="{FF2B5EF4-FFF2-40B4-BE49-F238E27FC236}">
                    <a16:creationId xmlns:a16="http://schemas.microsoft.com/office/drawing/2014/main" id="{7D33D717-C995-EFC1-92C2-A7597C4BE29F}"/>
                  </a:ext>
                </a:extLst>
              </p14:cNvPr>
              <p14:cNvContentPartPr/>
              <p14:nvPr/>
            </p14:nvContentPartPr>
            <p14:xfrm>
              <a:off x="8364862" y="5238622"/>
              <a:ext cx="162000" cy="181080"/>
            </p14:xfrm>
          </p:contentPart>
        </mc:Choice>
        <mc:Fallback>
          <p:pic>
            <p:nvPicPr>
              <p:cNvPr id="1078" name="Freihand 1077">
                <a:extLst>
                  <a:ext uri="{FF2B5EF4-FFF2-40B4-BE49-F238E27FC236}">
                    <a16:creationId xmlns:a16="http://schemas.microsoft.com/office/drawing/2014/main" id="{7D33D717-C995-EFC1-92C2-A7597C4BE29F}"/>
                  </a:ext>
                </a:extLst>
              </p:cNvPr>
              <p:cNvPicPr/>
              <p:nvPr/>
            </p:nvPicPr>
            <p:blipFill>
              <a:blip r:embed="rId1237"/>
              <a:stretch>
                <a:fillRect/>
              </a:stretch>
            </p:blipFill>
            <p:spPr>
              <a:xfrm>
                <a:off x="8356222" y="5229622"/>
                <a:ext cx="1796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8">
            <p14:nvContentPartPr>
              <p14:cNvPr id="1030" name="Freihand 1029">
                <a:extLst>
                  <a:ext uri="{FF2B5EF4-FFF2-40B4-BE49-F238E27FC236}">
                    <a16:creationId xmlns:a16="http://schemas.microsoft.com/office/drawing/2014/main" id="{99708457-CA33-DBCE-B11E-701C4B005D02}"/>
                  </a:ext>
                </a:extLst>
              </p14:cNvPr>
              <p14:cNvContentPartPr/>
              <p14:nvPr/>
            </p14:nvContentPartPr>
            <p14:xfrm>
              <a:off x="5488822" y="5364262"/>
              <a:ext cx="115560" cy="200880"/>
            </p14:xfrm>
          </p:contentPart>
        </mc:Choice>
        <mc:Fallback>
          <p:pic>
            <p:nvPicPr>
              <p:cNvPr id="1030" name="Freihand 1029">
                <a:extLst>
                  <a:ext uri="{FF2B5EF4-FFF2-40B4-BE49-F238E27FC236}">
                    <a16:creationId xmlns:a16="http://schemas.microsoft.com/office/drawing/2014/main" id="{99708457-CA33-DBCE-B11E-701C4B005D02}"/>
                  </a:ext>
                </a:extLst>
              </p:cNvPr>
              <p:cNvPicPr/>
              <p:nvPr/>
            </p:nvPicPr>
            <p:blipFill>
              <a:blip r:embed="rId1239"/>
              <a:stretch>
                <a:fillRect/>
              </a:stretch>
            </p:blipFill>
            <p:spPr>
              <a:xfrm>
                <a:off x="5480182" y="5355622"/>
                <a:ext cx="1332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0">
            <p14:nvContentPartPr>
              <p14:cNvPr id="1031" name="Freihand 1030">
                <a:extLst>
                  <a:ext uri="{FF2B5EF4-FFF2-40B4-BE49-F238E27FC236}">
                    <a16:creationId xmlns:a16="http://schemas.microsoft.com/office/drawing/2014/main" id="{2072D24F-9AF9-13EF-13E4-9851C69FD26A}"/>
                  </a:ext>
                </a:extLst>
              </p14:cNvPr>
              <p14:cNvContentPartPr/>
              <p14:nvPr/>
            </p14:nvContentPartPr>
            <p14:xfrm>
              <a:off x="5611222" y="5291902"/>
              <a:ext cx="82440" cy="379440"/>
            </p14:xfrm>
          </p:contentPart>
        </mc:Choice>
        <mc:Fallback>
          <p:pic>
            <p:nvPicPr>
              <p:cNvPr id="1031" name="Freihand 1030">
                <a:extLst>
                  <a:ext uri="{FF2B5EF4-FFF2-40B4-BE49-F238E27FC236}">
                    <a16:creationId xmlns:a16="http://schemas.microsoft.com/office/drawing/2014/main" id="{2072D24F-9AF9-13EF-13E4-9851C69FD26A}"/>
                  </a:ext>
                </a:extLst>
              </p:cNvPr>
              <p:cNvPicPr/>
              <p:nvPr/>
            </p:nvPicPr>
            <p:blipFill>
              <a:blip r:embed="rId1241"/>
              <a:stretch>
                <a:fillRect/>
              </a:stretch>
            </p:blipFill>
            <p:spPr>
              <a:xfrm>
                <a:off x="5602582" y="5282902"/>
                <a:ext cx="10008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2">
            <p14:nvContentPartPr>
              <p14:cNvPr id="1043" name="Freihand 1042">
                <a:extLst>
                  <a:ext uri="{FF2B5EF4-FFF2-40B4-BE49-F238E27FC236}">
                    <a16:creationId xmlns:a16="http://schemas.microsoft.com/office/drawing/2014/main" id="{1805FF5B-0846-02A2-B7FD-41D7BE508559}"/>
                  </a:ext>
                </a:extLst>
              </p14:cNvPr>
              <p14:cNvContentPartPr/>
              <p14:nvPr/>
            </p14:nvContentPartPr>
            <p14:xfrm>
              <a:off x="5737942" y="5346262"/>
              <a:ext cx="114480" cy="178560"/>
            </p14:xfrm>
          </p:contentPart>
        </mc:Choice>
        <mc:Fallback>
          <p:pic>
            <p:nvPicPr>
              <p:cNvPr id="1043" name="Freihand 1042">
                <a:extLst>
                  <a:ext uri="{FF2B5EF4-FFF2-40B4-BE49-F238E27FC236}">
                    <a16:creationId xmlns:a16="http://schemas.microsoft.com/office/drawing/2014/main" id="{1805FF5B-0846-02A2-B7FD-41D7BE508559}"/>
                  </a:ext>
                </a:extLst>
              </p:cNvPr>
              <p:cNvPicPr/>
              <p:nvPr/>
            </p:nvPicPr>
            <p:blipFill>
              <a:blip r:embed="rId1243"/>
              <a:stretch>
                <a:fillRect/>
              </a:stretch>
            </p:blipFill>
            <p:spPr>
              <a:xfrm>
                <a:off x="5728942" y="5337262"/>
                <a:ext cx="132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4">
            <p14:nvContentPartPr>
              <p14:cNvPr id="1044" name="Freihand 1043">
                <a:extLst>
                  <a:ext uri="{FF2B5EF4-FFF2-40B4-BE49-F238E27FC236}">
                    <a16:creationId xmlns:a16="http://schemas.microsoft.com/office/drawing/2014/main" id="{286A487D-8DE6-1D72-AC34-D9D9018CF96C}"/>
                  </a:ext>
                </a:extLst>
              </p14:cNvPr>
              <p14:cNvContentPartPr/>
              <p14:nvPr/>
            </p14:nvContentPartPr>
            <p14:xfrm>
              <a:off x="5793022" y="5379742"/>
              <a:ext cx="67320" cy="137880"/>
            </p14:xfrm>
          </p:contentPart>
        </mc:Choice>
        <mc:Fallback>
          <p:pic>
            <p:nvPicPr>
              <p:cNvPr id="1044" name="Freihand 1043">
                <a:extLst>
                  <a:ext uri="{FF2B5EF4-FFF2-40B4-BE49-F238E27FC236}">
                    <a16:creationId xmlns:a16="http://schemas.microsoft.com/office/drawing/2014/main" id="{286A487D-8DE6-1D72-AC34-D9D9018CF96C}"/>
                  </a:ext>
                </a:extLst>
              </p:cNvPr>
              <p:cNvPicPr/>
              <p:nvPr/>
            </p:nvPicPr>
            <p:blipFill>
              <a:blip r:embed="rId1245"/>
              <a:stretch>
                <a:fillRect/>
              </a:stretch>
            </p:blipFill>
            <p:spPr>
              <a:xfrm>
                <a:off x="5784022" y="5371102"/>
                <a:ext cx="849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6">
            <p14:nvContentPartPr>
              <p14:cNvPr id="1045" name="Freihand 1044">
                <a:extLst>
                  <a:ext uri="{FF2B5EF4-FFF2-40B4-BE49-F238E27FC236}">
                    <a16:creationId xmlns:a16="http://schemas.microsoft.com/office/drawing/2014/main" id="{C89311DD-1F35-E7A9-2F68-DEC32BDFF8DE}"/>
                  </a:ext>
                </a:extLst>
              </p14:cNvPr>
              <p14:cNvContentPartPr/>
              <p14:nvPr/>
            </p14:nvContentPartPr>
            <p14:xfrm>
              <a:off x="5760982" y="5358142"/>
              <a:ext cx="230400" cy="186120"/>
            </p14:xfrm>
          </p:contentPart>
        </mc:Choice>
        <mc:Fallback>
          <p:pic>
            <p:nvPicPr>
              <p:cNvPr id="1045" name="Freihand 1044">
                <a:extLst>
                  <a:ext uri="{FF2B5EF4-FFF2-40B4-BE49-F238E27FC236}">
                    <a16:creationId xmlns:a16="http://schemas.microsoft.com/office/drawing/2014/main" id="{C89311DD-1F35-E7A9-2F68-DEC32BDFF8DE}"/>
                  </a:ext>
                </a:extLst>
              </p:cNvPr>
              <p:cNvPicPr/>
              <p:nvPr/>
            </p:nvPicPr>
            <p:blipFill>
              <a:blip r:embed="rId1247"/>
              <a:stretch>
                <a:fillRect/>
              </a:stretch>
            </p:blipFill>
            <p:spPr>
              <a:xfrm>
                <a:off x="5751982" y="5349502"/>
                <a:ext cx="2480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8">
            <p14:nvContentPartPr>
              <p14:cNvPr id="1046" name="Freihand 1045">
                <a:extLst>
                  <a:ext uri="{FF2B5EF4-FFF2-40B4-BE49-F238E27FC236}">
                    <a16:creationId xmlns:a16="http://schemas.microsoft.com/office/drawing/2014/main" id="{95527094-F596-1441-0C92-4EE7C8B101A5}"/>
                  </a:ext>
                </a:extLst>
              </p14:cNvPr>
              <p14:cNvContentPartPr/>
              <p14:nvPr/>
            </p14:nvContentPartPr>
            <p14:xfrm>
              <a:off x="5937382" y="5336542"/>
              <a:ext cx="104400" cy="86760"/>
            </p14:xfrm>
          </p:contentPart>
        </mc:Choice>
        <mc:Fallback>
          <p:pic>
            <p:nvPicPr>
              <p:cNvPr id="1046" name="Freihand 1045">
                <a:extLst>
                  <a:ext uri="{FF2B5EF4-FFF2-40B4-BE49-F238E27FC236}">
                    <a16:creationId xmlns:a16="http://schemas.microsoft.com/office/drawing/2014/main" id="{95527094-F596-1441-0C92-4EE7C8B101A5}"/>
                  </a:ext>
                </a:extLst>
              </p:cNvPr>
              <p:cNvPicPr/>
              <p:nvPr/>
            </p:nvPicPr>
            <p:blipFill>
              <a:blip r:embed="rId1249"/>
              <a:stretch>
                <a:fillRect/>
              </a:stretch>
            </p:blipFill>
            <p:spPr>
              <a:xfrm>
                <a:off x="5928382" y="5327902"/>
                <a:ext cx="1220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0">
            <p14:nvContentPartPr>
              <p14:cNvPr id="1047" name="Freihand 1046">
                <a:extLst>
                  <a:ext uri="{FF2B5EF4-FFF2-40B4-BE49-F238E27FC236}">
                    <a16:creationId xmlns:a16="http://schemas.microsoft.com/office/drawing/2014/main" id="{D254980A-FF8C-05C8-0846-3B6323032975}"/>
                  </a:ext>
                </a:extLst>
              </p14:cNvPr>
              <p14:cNvContentPartPr/>
              <p14:nvPr/>
            </p14:nvContentPartPr>
            <p14:xfrm>
              <a:off x="6074182" y="5341222"/>
              <a:ext cx="37080" cy="170640"/>
            </p14:xfrm>
          </p:contentPart>
        </mc:Choice>
        <mc:Fallback>
          <p:pic>
            <p:nvPicPr>
              <p:cNvPr id="1047" name="Freihand 1046">
                <a:extLst>
                  <a:ext uri="{FF2B5EF4-FFF2-40B4-BE49-F238E27FC236}">
                    <a16:creationId xmlns:a16="http://schemas.microsoft.com/office/drawing/2014/main" id="{D254980A-FF8C-05C8-0846-3B6323032975}"/>
                  </a:ext>
                </a:extLst>
              </p:cNvPr>
              <p:cNvPicPr/>
              <p:nvPr/>
            </p:nvPicPr>
            <p:blipFill>
              <a:blip r:embed="rId1251"/>
              <a:stretch>
                <a:fillRect/>
              </a:stretch>
            </p:blipFill>
            <p:spPr>
              <a:xfrm>
                <a:off x="6065182" y="5332582"/>
                <a:ext cx="547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2">
            <p14:nvContentPartPr>
              <p14:cNvPr id="1048" name="Freihand 1047">
                <a:extLst>
                  <a:ext uri="{FF2B5EF4-FFF2-40B4-BE49-F238E27FC236}">
                    <a16:creationId xmlns:a16="http://schemas.microsoft.com/office/drawing/2014/main" id="{131F554C-B96B-F767-289A-A5F2E6CDFC20}"/>
                  </a:ext>
                </a:extLst>
              </p14:cNvPr>
              <p14:cNvContentPartPr/>
              <p14:nvPr/>
            </p14:nvContentPartPr>
            <p14:xfrm>
              <a:off x="6065182" y="5323942"/>
              <a:ext cx="137880" cy="182160"/>
            </p14:xfrm>
          </p:contentPart>
        </mc:Choice>
        <mc:Fallback>
          <p:pic>
            <p:nvPicPr>
              <p:cNvPr id="1048" name="Freihand 1047">
                <a:extLst>
                  <a:ext uri="{FF2B5EF4-FFF2-40B4-BE49-F238E27FC236}">
                    <a16:creationId xmlns:a16="http://schemas.microsoft.com/office/drawing/2014/main" id="{131F554C-B96B-F767-289A-A5F2E6CDFC20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6056542" y="5315302"/>
                <a:ext cx="1555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4">
            <p14:nvContentPartPr>
              <p14:cNvPr id="1049" name="Freihand 1048">
                <a:extLst>
                  <a:ext uri="{FF2B5EF4-FFF2-40B4-BE49-F238E27FC236}">
                    <a16:creationId xmlns:a16="http://schemas.microsoft.com/office/drawing/2014/main" id="{D5274E56-D180-4986-890F-AA6CEF357DCE}"/>
                  </a:ext>
                </a:extLst>
              </p14:cNvPr>
              <p14:cNvContentPartPr/>
              <p14:nvPr/>
            </p14:nvContentPartPr>
            <p14:xfrm>
              <a:off x="6241222" y="5379022"/>
              <a:ext cx="129960" cy="23400"/>
            </p14:xfrm>
          </p:contentPart>
        </mc:Choice>
        <mc:Fallback>
          <p:pic>
            <p:nvPicPr>
              <p:cNvPr id="1049" name="Freihand 1048">
                <a:extLst>
                  <a:ext uri="{FF2B5EF4-FFF2-40B4-BE49-F238E27FC236}">
                    <a16:creationId xmlns:a16="http://schemas.microsoft.com/office/drawing/2014/main" id="{D5274E56-D180-4986-890F-AA6CEF357DCE}"/>
                  </a:ext>
                </a:extLst>
              </p:cNvPr>
              <p:cNvPicPr/>
              <p:nvPr/>
            </p:nvPicPr>
            <p:blipFill>
              <a:blip r:embed="rId1255"/>
              <a:stretch>
                <a:fillRect/>
              </a:stretch>
            </p:blipFill>
            <p:spPr>
              <a:xfrm>
                <a:off x="6232582" y="5370022"/>
                <a:ext cx="1476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6">
            <p14:nvContentPartPr>
              <p14:cNvPr id="1050" name="Freihand 1049">
                <a:extLst>
                  <a:ext uri="{FF2B5EF4-FFF2-40B4-BE49-F238E27FC236}">
                    <a16:creationId xmlns:a16="http://schemas.microsoft.com/office/drawing/2014/main" id="{C047FC2E-F0A9-9AB6-C36A-E70C12C781D7}"/>
                  </a:ext>
                </a:extLst>
              </p14:cNvPr>
              <p14:cNvContentPartPr/>
              <p14:nvPr/>
            </p14:nvContentPartPr>
            <p14:xfrm>
              <a:off x="6253462" y="5427982"/>
              <a:ext cx="122040" cy="32760"/>
            </p14:xfrm>
          </p:contentPart>
        </mc:Choice>
        <mc:Fallback>
          <p:pic>
            <p:nvPicPr>
              <p:cNvPr id="1050" name="Freihand 1049">
                <a:extLst>
                  <a:ext uri="{FF2B5EF4-FFF2-40B4-BE49-F238E27FC236}">
                    <a16:creationId xmlns:a16="http://schemas.microsoft.com/office/drawing/2014/main" id="{C047FC2E-F0A9-9AB6-C36A-E70C12C781D7}"/>
                  </a:ext>
                </a:extLst>
              </p:cNvPr>
              <p:cNvPicPr/>
              <p:nvPr/>
            </p:nvPicPr>
            <p:blipFill>
              <a:blip r:embed="rId1257"/>
              <a:stretch>
                <a:fillRect/>
              </a:stretch>
            </p:blipFill>
            <p:spPr>
              <a:xfrm>
                <a:off x="6244822" y="5418982"/>
                <a:ext cx="139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8">
            <p14:nvContentPartPr>
              <p14:cNvPr id="1051" name="Freihand 1050">
                <a:extLst>
                  <a:ext uri="{FF2B5EF4-FFF2-40B4-BE49-F238E27FC236}">
                    <a16:creationId xmlns:a16="http://schemas.microsoft.com/office/drawing/2014/main" id="{D5405507-9915-11AC-DF5D-6BF0447733B1}"/>
                  </a:ext>
                </a:extLst>
              </p14:cNvPr>
              <p14:cNvContentPartPr/>
              <p14:nvPr/>
            </p14:nvContentPartPr>
            <p14:xfrm>
              <a:off x="6457222" y="5310622"/>
              <a:ext cx="99720" cy="147960"/>
            </p14:xfrm>
          </p:contentPart>
        </mc:Choice>
        <mc:Fallback>
          <p:pic>
            <p:nvPicPr>
              <p:cNvPr id="1051" name="Freihand 1050">
                <a:extLst>
                  <a:ext uri="{FF2B5EF4-FFF2-40B4-BE49-F238E27FC236}">
                    <a16:creationId xmlns:a16="http://schemas.microsoft.com/office/drawing/2014/main" id="{D5405507-9915-11AC-DF5D-6BF0447733B1}"/>
                  </a:ext>
                </a:extLst>
              </p:cNvPr>
              <p:cNvPicPr/>
              <p:nvPr/>
            </p:nvPicPr>
            <p:blipFill>
              <a:blip r:embed="rId1259"/>
              <a:stretch>
                <a:fillRect/>
              </a:stretch>
            </p:blipFill>
            <p:spPr>
              <a:xfrm>
                <a:off x="6448222" y="5301982"/>
                <a:ext cx="1173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0">
            <p14:nvContentPartPr>
              <p14:cNvPr id="1052" name="Freihand 1051">
                <a:extLst>
                  <a:ext uri="{FF2B5EF4-FFF2-40B4-BE49-F238E27FC236}">
                    <a16:creationId xmlns:a16="http://schemas.microsoft.com/office/drawing/2014/main" id="{E9D4B4AC-4BE3-46B3-0C9E-79A02BB26543}"/>
                  </a:ext>
                </a:extLst>
              </p14:cNvPr>
              <p14:cNvContentPartPr/>
              <p14:nvPr/>
            </p14:nvContentPartPr>
            <p14:xfrm>
              <a:off x="6481702" y="5376502"/>
              <a:ext cx="54360" cy="18000"/>
            </p14:xfrm>
          </p:contentPart>
        </mc:Choice>
        <mc:Fallback>
          <p:pic>
            <p:nvPicPr>
              <p:cNvPr id="1052" name="Freihand 1051">
                <a:extLst>
                  <a:ext uri="{FF2B5EF4-FFF2-40B4-BE49-F238E27FC236}">
                    <a16:creationId xmlns:a16="http://schemas.microsoft.com/office/drawing/2014/main" id="{E9D4B4AC-4BE3-46B3-0C9E-79A02BB26543}"/>
                  </a:ext>
                </a:extLst>
              </p:cNvPr>
              <p:cNvPicPr/>
              <p:nvPr/>
            </p:nvPicPr>
            <p:blipFill>
              <a:blip r:embed="rId1261"/>
              <a:stretch>
                <a:fillRect/>
              </a:stretch>
            </p:blipFill>
            <p:spPr>
              <a:xfrm>
                <a:off x="6472702" y="5367502"/>
                <a:ext cx="720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2">
            <p14:nvContentPartPr>
              <p14:cNvPr id="1093" name="Freihand 1092">
                <a:extLst>
                  <a:ext uri="{FF2B5EF4-FFF2-40B4-BE49-F238E27FC236}">
                    <a16:creationId xmlns:a16="http://schemas.microsoft.com/office/drawing/2014/main" id="{93E2A471-1D56-9E03-F3E8-62F18CECB37C}"/>
                  </a:ext>
                </a:extLst>
              </p14:cNvPr>
              <p14:cNvContentPartPr/>
              <p14:nvPr/>
            </p14:nvContentPartPr>
            <p14:xfrm>
              <a:off x="6426982" y="5334382"/>
              <a:ext cx="4320" cy="123480"/>
            </p14:xfrm>
          </p:contentPart>
        </mc:Choice>
        <mc:Fallback>
          <p:pic>
            <p:nvPicPr>
              <p:cNvPr id="1093" name="Freihand 1092">
                <a:extLst>
                  <a:ext uri="{FF2B5EF4-FFF2-40B4-BE49-F238E27FC236}">
                    <a16:creationId xmlns:a16="http://schemas.microsoft.com/office/drawing/2014/main" id="{93E2A471-1D56-9E03-F3E8-62F18CECB37C}"/>
                  </a:ext>
                </a:extLst>
              </p:cNvPr>
              <p:cNvPicPr/>
              <p:nvPr/>
            </p:nvPicPr>
            <p:blipFill>
              <a:blip r:embed="rId1263"/>
              <a:stretch>
                <a:fillRect/>
              </a:stretch>
            </p:blipFill>
            <p:spPr>
              <a:xfrm>
                <a:off x="6418342" y="5325382"/>
                <a:ext cx="21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4">
            <p14:nvContentPartPr>
              <p14:cNvPr id="1094" name="Freihand 1093">
                <a:extLst>
                  <a:ext uri="{FF2B5EF4-FFF2-40B4-BE49-F238E27FC236}">
                    <a16:creationId xmlns:a16="http://schemas.microsoft.com/office/drawing/2014/main" id="{AE9C93BF-440C-65D3-E769-AED45591D56A}"/>
                  </a:ext>
                </a:extLst>
              </p14:cNvPr>
              <p14:cNvContentPartPr/>
              <p14:nvPr/>
            </p14:nvContentPartPr>
            <p14:xfrm>
              <a:off x="6378382" y="5353822"/>
              <a:ext cx="92880" cy="15480"/>
            </p14:xfrm>
          </p:contentPart>
        </mc:Choice>
        <mc:Fallback>
          <p:pic>
            <p:nvPicPr>
              <p:cNvPr id="1094" name="Freihand 1093">
                <a:extLst>
                  <a:ext uri="{FF2B5EF4-FFF2-40B4-BE49-F238E27FC236}">
                    <a16:creationId xmlns:a16="http://schemas.microsoft.com/office/drawing/2014/main" id="{AE9C93BF-440C-65D3-E769-AED45591D56A}"/>
                  </a:ext>
                </a:extLst>
              </p:cNvPr>
              <p:cNvPicPr/>
              <p:nvPr/>
            </p:nvPicPr>
            <p:blipFill>
              <a:blip r:embed="rId1265"/>
              <a:stretch>
                <a:fillRect/>
              </a:stretch>
            </p:blipFill>
            <p:spPr>
              <a:xfrm>
                <a:off x="6369742" y="5344822"/>
                <a:ext cx="1105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6">
            <p14:nvContentPartPr>
              <p14:cNvPr id="1099" name="Freihand 1098">
                <a:extLst>
                  <a:ext uri="{FF2B5EF4-FFF2-40B4-BE49-F238E27FC236}">
                    <a16:creationId xmlns:a16="http://schemas.microsoft.com/office/drawing/2014/main" id="{C5E0274E-527F-7FEA-1D72-7FB3BF40C38B}"/>
                  </a:ext>
                </a:extLst>
              </p14:cNvPr>
              <p14:cNvContentPartPr/>
              <p14:nvPr/>
            </p14:nvContentPartPr>
            <p14:xfrm>
              <a:off x="7488622" y="5178142"/>
              <a:ext cx="71280" cy="326880"/>
            </p14:xfrm>
          </p:contentPart>
        </mc:Choice>
        <mc:Fallback>
          <p:pic>
            <p:nvPicPr>
              <p:cNvPr id="1099" name="Freihand 1098">
                <a:extLst>
                  <a:ext uri="{FF2B5EF4-FFF2-40B4-BE49-F238E27FC236}">
                    <a16:creationId xmlns:a16="http://schemas.microsoft.com/office/drawing/2014/main" id="{C5E0274E-527F-7FEA-1D72-7FB3BF40C38B}"/>
                  </a:ext>
                </a:extLst>
              </p:cNvPr>
              <p:cNvPicPr/>
              <p:nvPr/>
            </p:nvPicPr>
            <p:blipFill>
              <a:blip r:embed="rId1267"/>
              <a:stretch>
                <a:fillRect/>
              </a:stretch>
            </p:blipFill>
            <p:spPr>
              <a:xfrm>
                <a:off x="7479622" y="5169142"/>
                <a:ext cx="8892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8">
            <p14:nvContentPartPr>
              <p14:cNvPr id="1100" name="Freihand 1099">
                <a:extLst>
                  <a:ext uri="{FF2B5EF4-FFF2-40B4-BE49-F238E27FC236}">
                    <a16:creationId xmlns:a16="http://schemas.microsoft.com/office/drawing/2014/main" id="{0FB3E89B-52D6-E074-B6D4-B6EA238C7500}"/>
                  </a:ext>
                </a:extLst>
              </p14:cNvPr>
              <p14:cNvContentPartPr/>
              <p14:nvPr/>
            </p14:nvContentPartPr>
            <p14:xfrm>
              <a:off x="8513182" y="5109742"/>
              <a:ext cx="86760" cy="410040"/>
            </p14:xfrm>
          </p:contentPart>
        </mc:Choice>
        <mc:Fallback>
          <p:pic>
            <p:nvPicPr>
              <p:cNvPr id="1100" name="Freihand 1099">
                <a:extLst>
                  <a:ext uri="{FF2B5EF4-FFF2-40B4-BE49-F238E27FC236}">
                    <a16:creationId xmlns:a16="http://schemas.microsoft.com/office/drawing/2014/main" id="{0FB3E89B-52D6-E074-B6D4-B6EA238C7500}"/>
                  </a:ext>
                </a:extLst>
              </p:cNvPr>
              <p:cNvPicPr/>
              <p:nvPr/>
            </p:nvPicPr>
            <p:blipFill>
              <a:blip r:embed="rId1269"/>
              <a:stretch>
                <a:fillRect/>
              </a:stretch>
            </p:blipFill>
            <p:spPr>
              <a:xfrm>
                <a:off x="8504182" y="5100742"/>
                <a:ext cx="10440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0">
            <p14:nvContentPartPr>
              <p14:cNvPr id="1102" name="Freihand 1101">
                <a:extLst>
                  <a:ext uri="{FF2B5EF4-FFF2-40B4-BE49-F238E27FC236}">
                    <a16:creationId xmlns:a16="http://schemas.microsoft.com/office/drawing/2014/main" id="{44EE9EF5-2940-D867-9412-C1571AC77891}"/>
                  </a:ext>
                </a:extLst>
              </p14:cNvPr>
              <p14:cNvContentPartPr/>
              <p14:nvPr/>
            </p14:nvContentPartPr>
            <p14:xfrm>
              <a:off x="7387822" y="5291902"/>
              <a:ext cx="79920" cy="12600"/>
            </p14:xfrm>
          </p:contentPart>
        </mc:Choice>
        <mc:Fallback>
          <p:pic>
            <p:nvPicPr>
              <p:cNvPr id="1102" name="Freihand 1101">
                <a:extLst>
                  <a:ext uri="{FF2B5EF4-FFF2-40B4-BE49-F238E27FC236}">
                    <a16:creationId xmlns:a16="http://schemas.microsoft.com/office/drawing/2014/main" id="{44EE9EF5-2940-D867-9412-C1571AC77891}"/>
                  </a:ext>
                </a:extLst>
              </p:cNvPr>
              <p:cNvPicPr/>
              <p:nvPr/>
            </p:nvPicPr>
            <p:blipFill>
              <a:blip r:embed="rId1271"/>
              <a:stretch>
                <a:fillRect/>
              </a:stretch>
            </p:blipFill>
            <p:spPr>
              <a:xfrm>
                <a:off x="7378822" y="5282902"/>
                <a:ext cx="975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2">
            <p14:nvContentPartPr>
              <p14:cNvPr id="1153" name="Freihand 1152">
                <a:extLst>
                  <a:ext uri="{FF2B5EF4-FFF2-40B4-BE49-F238E27FC236}">
                    <a16:creationId xmlns:a16="http://schemas.microsoft.com/office/drawing/2014/main" id="{759ACAE9-05CC-7015-59CE-1462FC27AF0B}"/>
                  </a:ext>
                </a:extLst>
              </p14:cNvPr>
              <p14:cNvContentPartPr/>
              <p14:nvPr/>
            </p14:nvContentPartPr>
            <p14:xfrm>
              <a:off x="2800702" y="4848382"/>
              <a:ext cx="281520" cy="295200"/>
            </p14:xfrm>
          </p:contentPart>
        </mc:Choice>
        <mc:Fallback>
          <p:pic>
            <p:nvPicPr>
              <p:cNvPr id="1153" name="Freihand 1152">
                <a:extLst>
                  <a:ext uri="{FF2B5EF4-FFF2-40B4-BE49-F238E27FC236}">
                    <a16:creationId xmlns:a16="http://schemas.microsoft.com/office/drawing/2014/main" id="{759ACAE9-05CC-7015-59CE-1462FC27AF0B}"/>
                  </a:ext>
                </a:extLst>
              </p:cNvPr>
              <p:cNvPicPr/>
              <p:nvPr/>
            </p:nvPicPr>
            <p:blipFill>
              <a:blip r:embed="rId1273"/>
              <a:stretch>
                <a:fillRect/>
              </a:stretch>
            </p:blipFill>
            <p:spPr>
              <a:xfrm>
                <a:off x="2792062" y="4839742"/>
                <a:ext cx="2991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4">
            <p14:nvContentPartPr>
              <p14:cNvPr id="1174" name="Freihand 1173">
                <a:extLst>
                  <a:ext uri="{FF2B5EF4-FFF2-40B4-BE49-F238E27FC236}">
                    <a16:creationId xmlns:a16="http://schemas.microsoft.com/office/drawing/2014/main" id="{BD3211DA-D14F-7B54-5B53-108E7A6DB493}"/>
                  </a:ext>
                </a:extLst>
              </p14:cNvPr>
              <p14:cNvContentPartPr/>
              <p14:nvPr/>
            </p14:nvContentPartPr>
            <p14:xfrm>
              <a:off x="3280582" y="4873942"/>
              <a:ext cx="19440" cy="267480"/>
            </p14:xfrm>
          </p:contentPart>
        </mc:Choice>
        <mc:Fallback>
          <p:pic>
            <p:nvPicPr>
              <p:cNvPr id="1174" name="Freihand 1173">
                <a:extLst>
                  <a:ext uri="{FF2B5EF4-FFF2-40B4-BE49-F238E27FC236}">
                    <a16:creationId xmlns:a16="http://schemas.microsoft.com/office/drawing/2014/main" id="{BD3211DA-D14F-7B54-5B53-108E7A6DB493}"/>
                  </a:ext>
                </a:extLst>
              </p:cNvPr>
              <p:cNvPicPr/>
              <p:nvPr/>
            </p:nvPicPr>
            <p:blipFill>
              <a:blip r:embed="rId1275"/>
              <a:stretch>
                <a:fillRect/>
              </a:stretch>
            </p:blipFill>
            <p:spPr>
              <a:xfrm>
                <a:off x="3271942" y="4864942"/>
                <a:ext cx="37080" cy="28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8" name="Gruppieren 1177">
            <a:extLst>
              <a:ext uri="{FF2B5EF4-FFF2-40B4-BE49-F238E27FC236}">
                <a16:creationId xmlns:a16="http://schemas.microsoft.com/office/drawing/2014/main" id="{B5961904-E904-A00D-255B-77B366CA7E19}"/>
              </a:ext>
            </a:extLst>
          </p:cNvPr>
          <p:cNvGrpSpPr/>
          <p:nvPr/>
        </p:nvGrpSpPr>
        <p:grpSpPr>
          <a:xfrm>
            <a:off x="566542" y="4390822"/>
            <a:ext cx="4169160" cy="2148840"/>
            <a:chOff x="566542" y="4390822"/>
            <a:chExt cx="4169160" cy="21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C15002B2-D4A2-3866-B3DA-DF00B521D47A}"/>
                    </a:ext>
                  </a:extLst>
                </p14:cNvPr>
                <p14:cNvContentPartPr/>
                <p14:nvPr/>
              </p14:nvContentPartPr>
              <p14:xfrm>
                <a:off x="2475262" y="4841902"/>
                <a:ext cx="1867320" cy="3384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C15002B2-D4A2-3866-B3DA-DF00B521D47A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2466262" y="4832902"/>
                  <a:ext cx="1884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A9926914-8119-038C-4AC4-2029EB48328B}"/>
                    </a:ext>
                  </a:extLst>
                </p14:cNvPr>
                <p14:cNvContentPartPr/>
                <p14:nvPr/>
              </p14:nvContentPartPr>
              <p14:xfrm>
                <a:off x="4363462" y="4611502"/>
                <a:ext cx="76680" cy="15876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A9926914-8119-038C-4AC4-2029EB48328B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4354462" y="4602502"/>
                  <a:ext cx="94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5FDDD749-9DCD-1475-46F1-0E9E57E7E5CB}"/>
                    </a:ext>
                  </a:extLst>
                </p14:cNvPr>
                <p14:cNvContentPartPr/>
                <p14:nvPr/>
              </p14:nvContentPartPr>
              <p14:xfrm>
                <a:off x="4408462" y="4605742"/>
                <a:ext cx="62280" cy="14760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5FDDD749-9DCD-1475-46F1-0E9E57E7E5CB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4399822" y="4597102"/>
                  <a:ext cx="79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E971C33B-7CEB-4194-02E7-50358EA48484}"/>
                    </a:ext>
                  </a:extLst>
                </p14:cNvPr>
                <p14:cNvContentPartPr/>
                <p14:nvPr/>
              </p14:nvContentPartPr>
              <p14:xfrm>
                <a:off x="4503502" y="4489822"/>
                <a:ext cx="156960" cy="11700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E971C33B-7CEB-4194-02E7-50358EA48484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4494502" y="4480822"/>
                  <a:ext cx="174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F06FA237-B13B-7F12-557A-AE847C6D81DC}"/>
                    </a:ext>
                  </a:extLst>
                </p14:cNvPr>
                <p14:cNvContentPartPr/>
                <p14:nvPr/>
              </p14:nvContentPartPr>
              <p14:xfrm>
                <a:off x="4557142" y="4663702"/>
                <a:ext cx="65160" cy="11988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F06FA237-B13B-7F12-557A-AE847C6D81DC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4548142" y="4655062"/>
                  <a:ext cx="82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719938B3-7625-9229-DE81-AA82595444BB}"/>
                    </a:ext>
                  </a:extLst>
                </p14:cNvPr>
                <p14:cNvContentPartPr/>
                <p14:nvPr/>
              </p14:nvContentPartPr>
              <p14:xfrm>
                <a:off x="4520062" y="4679902"/>
                <a:ext cx="103680" cy="3024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719938B3-7625-9229-DE81-AA82595444BB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4511062" y="4670902"/>
                  <a:ext cx="121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2DB707CC-FD73-D53A-8171-2846790EB1F4}"/>
                    </a:ext>
                  </a:extLst>
                </p14:cNvPr>
                <p14:cNvContentPartPr/>
                <p14:nvPr/>
              </p14:nvContentPartPr>
              <p14:xfrm>
                <a:off x="818182" y="4887622"/>
                <a:ext cx="1542600" cy="88164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2DB707CC-FD73-D53A-8171-2846790EB1F4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809542" y="4878982"/>
                  <a:ext cx="1560240" cy="89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34B97ED4-01D9-24D8-D0B9-B1841925B2FE}"/>
                    </a:ext>
                  </a:extLst>
                </p14:cNvPr>
                <p14:cNvContentPartPr/>
                <p14:nvPr/>
              </p14:nvContentPartPr>
              <p14:xfrm>
                <a:off x="2358622" y="4839742"/>
                <a:ext cx="119880" cy="6840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34B97ED4-01D9-24D8-D0B9-B1841925B2FE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2349622" y="4831102"/>
                  <a:ext cx="137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D18E924F-E5B2-C6C1-1DBC-5DAD45352009}"/>
                    </a:ext>
                  </a:extLst>
                </p14:cNvPr>
                <p14:cNvContentPartPr/>
                <p14:nvPr/>
              </p14:nvContentPartPr>
              <p14:xfrm>
                <a:off x="768862" y="4855942"/>
                <a:ext cx="1654560" cy="3816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D18E924F-E5B2-C6C1-1DBC-5DAD45352009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760222" y="4847302"/>
                  <a:ext cx="1672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7890E334-0C86-2E6C-FE4C-7CD8F6AA9212}"/>
                    </a:ext>
                  </a:extLst>
                </p14:cNvPr>
                <p14:cNvContentPartPr/>
                <p14:nvPr/>
              </p14:nvContentPartPr>
              <p14:xfrm>
                <a:off x="566542" y="4818142"/>
                <a:ext cx="133560" cy="16992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7890E334-0C86-2E6C-FE4C-7CD8F6AA9212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557902" y="4809142"/>
                  <a:ext cx="151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37C122B6-9BCC-E95F-743F-D1584D49C533}"/>
                    </a:ext>
                  </a:extLst>
                </p14:cNvPr>
                <p14:cNvContentPartPr/>
                <p14:nvPr/>
              </p14:nvContentPartPr>
              <p14:xfrm>
                <a:off x="2436742" y="4863142"/>
                <a:ext cx="7920" cy="11952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37C122B6-9BCC-E95F-743F-D1584D49C533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2428102" y="4854142"/>
                  <a:ext cx="2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7B9C2751-B09B-87CA-9C18-F81F6A16F812}"/>
                    </a:ext>
                  </a:extLst>
                </p14:cNvPr>
                <p14:cNvContentPartPr/>
                <p14:nvPr/>
              </p14:nvContentPartPr>
              <p14:xfrm>
                <a:off x="2426662" y="5057902"/>
                <a:ext cx="19080" cy="35748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7B9C2751-B09B-87CA-9C18-F81F6A16F812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2417662" y="5049262"/>
                  <a:ext cx="367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1B0346C4-92E2-018F-96B2-D2447C715D02}"/>
                    </a:ext>
                  </a:extLst>
                </p14:cNvPr>
                <p14:cNvContentPartPr/>
                <p14:nvPr/>
              </p14:nvContentPartPr>
              <p14:xfrm>
                <a:off x="2406502" y="5544622"/>
                <a:ext cx="23400" cy="25632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1B0346C4-92E2-018F-96B2-D2447C715D02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2397502" y="5535622"/>
                  <a:ext cx="410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CDDB7D37-D6EE-2362-5836-9D425F26E631}"/>
                    </a:ext>
                  </a:extLst>
                </p14:cNvPr>
                <p14:cNvContentPartPr/>
                <p14:nvPr/>
              </p14:nvContentPartPr>
              <p14:xfrm>
                <a:off x="2798182" y="4835782"/>
                <a:ext cx="10080" cy="23652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CDDB7D37-D6EE-2362-5836-9D425F26E631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2789182" y="4826782"/>
                  <a:ext cx="27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5BC6598F-EA69-5B44-CBED-00DE9EAC2045}"/>
                    </a:ext>
                  </a:extLst>
                </p14:cNvPr>
                <p14:cNvContentPartPr/>
                <p14:nvPr/>
              </p14:nvContentPartPr>
              <p14:xfrm>
                <a:off x="2803582" y="5256262"/>
                <a:ext cx="12600" cy="39852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5BC6598F-EA69-5B44-CBED-00DE9EAC2045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2794942" y="5247262"/>
                  <a:ext cx="302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9FE89C01-E774-F6A4-95E5-91D5DEE2952F}"/>
                    </a:ext>
                  </a:extLst>
                </p14:cNvPr>
                <p14:cNvContentPartPr/>
                <p14:nvPr/>
              </p14:nvContentPartPr>
              <p14:xfrm>
                <a:off x="2529622" y="5541382"/>
                <a:ext cx="15480" cy="15192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9FE89C01-E774-F6A4-95E5-91D5DEE2952F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2520982" y="5532742"/>
                  <a:ext cx="33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A410B615-B6F9-035F-0870-F974308C1C43}"/>
                    </a:ext>
                  </a:extLst>
                </p14:cNvPr>
                <p14:cNvContentPartPr/>
                <p14:nvPr/>
              </p14:nvContentPartPr>
              <p14:xfrm>
                <a:off x="2494342" y="5650822"/>
                <a:ext cx="108720" cy="5400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A410B615-B6F9-035F-0870-F974308C1C43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2485342" y="5642182"/>
                  <a:ext cx="126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E6CD9B43-7A62-3ED6-DAE5-554D1A169006}"/>
                    </a:ext>
                  </a:extLst>
                </p14:cNvPr>
                <p14:cNvContentPartPr/>
                <p14:nvPr/>
              </p14:nvContentPartPr>
              <p14:xfrm>
                <a:off x="2463742" y="5542102"/>
                <a:ext cx="94680" cy="4644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E6CD9B43-7A62-3ED6-DAE5-554D1A169006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2454742" y="5533102"/>
                  <a:ext cx="112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1BCCD56E-5F39-E30E-FBA5-A765599E4C63}"/>
                    </a:ext>
                  </a:extLst>
                </p14:cNvPr>
                <p14:cNvContentPartPr/>
                <p14:nvPr/>
              </p14:nvContentPartPr>
              <p14:xfrm>
                <a:off x="2602702" y="5566942"/>
                <a:ext cx="122760" cy="8784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1BCCD56E-5F39-E30E-FBA5-A765599E4C63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2593702" y="5557942"/>
                  <a:ext cx="140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FA5D15E6-A0A2-5910-B9C0-3971DCE0EF31}"/>
                    </a:ext>
                  </a:extLst>
                </p14:cNvPr>
                <p14:cNvContentPartPr/>
                <p14:nvPr/>
              </p14:nvContentPartPr>
              <p14:xfrm>
                <a:off x="2396422" y="5624902"/>
                <a:ext cx="25560" cy="14112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FA5D15E6-A0A2-5910-B9C0-3971DCE0EF31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2387422" y="5616262"/>
                  <a:ext cx="43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53C7D607-6FEA-F023-9505-C8EF292AE74B}"/>
                    </a:ext>
                  </a:extLst>
                </p14:cNvPr>
                <p14:cNvContentPartPr/>
                <p14:nvPr/>
              </p14:nvContentPartPr>
              <p14:xfrm>
                <a:off x="2819422" y="5609422"/>
                <a:ext cx="6840" cy="17640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53C7D607-6FEA-F023-9505-C8EF292AE74B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2810422" y="5600782"/>
                  <a:ext cx="24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E3DB7C82-A1B9-98B4-D8A6-88613710F19A}"/>
                    </a:ext>
                  </a:extLst>
                </p14:cNvPr>
                <p14:cNvContentPartPr/>
                <p14:nvPr/>
              </p14:nvContentPartPr>
              <p14:xfrm>
                <a:off x="2236582" y="5848462"/>
                <a:ext cx="101160" cy="15120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E3DB7C82-A1B9-98B4-D8A6-88613710F19A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2227942" y="5839822"/>
                  <a:ext cx="118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4E24B510-166F-05BB-CCCE-626701A648DB}"/>
                    </a:ext>
                  </a:extLst>
                </p14:cNvPr>
                <p14:cNvContentPartPr/>
                <p14:nvPr/>
              </p14:nvContentPartPr>
              <p14:xfrm>
                <a:off x="2295262" y="5800942"/>
                <a:ext cx="82080" cy="139680"/>
              </p14:xfrm>
            </p:contentPart>
          </mc:Choice>
          <mc:Fallback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4E24B510-166F-05BB-CCCE-626701A648DB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2286622" y="5792302"/>
                  <a:ext cx="99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D0F25796-619C-7FF6-2BA2-A33D4AF89471}"/>
                    </a:ext>
                  </a:extLst>
                </p14:cNvPr>
                <p14:cNvContentPartPr/>
                <p14:nvPr/>
              </p14:nvContentPartPr>
              <p14:xfrm>
                <a:off x="2150542" y="6063742"/>
                <a:ext cx="91800" cy="137160"/>
              </p14:xfrm>
            </p:contentPart>
          </mc:Choice>
          <mc:Fallback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D0F25796-619C-7FF6-2BA2-A33D4AF89471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2141542" y="6054742"/>
                  <a:ext cx="109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B58657B7-028C-F0B0-B678-9714DBC21C92}"/>
                    </a:ext>
                  </a:extLst>
                </p14:cNvPr>
                <p14:cNvContentPartPr/>
                <p14:nvPr/>
              </p14:nvContentPartPr>
              <p14:xfrm>
                <a:off x="2258902" y="6041422"/>
                <a:ext cx="62280" cy="118080"/>
              </p14:xfrm>
            </p:contentPart>
          </mc:Choice>
          <mc:Fallback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B58657B7-028C-F0B0-B678-9714DBC21C92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2250262" y="6032782"/>
                  <a:ext cx="79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2B9CE3FC-CC5D-49DD-AB5D-E1085EB7C4F3}"/>
                    </a:ext>
                  </a:extLst>
                </p14:cNvPr>
                <p14:cNvContentPartPr/>
                <p14:nvPr/>
              </p14:nvContentPartPr>
              <p14:xfrm>
                <a:off x="2818702" y="5841262"/>
                <a:ext cx="90720" cy="124920"/>
              </p14:xfrm>
            </p:contentPart>
          </mc:Choice>
          <mc:Fallback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2B9CE3FC-CC5D-49DD-AB5D-E1085EB7C4F3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2809702" y="5832262"/>
                  <a:ext cx="108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410913F0-0A72-9EC2-9DE3-79594F14530C}"/>
                    </a:ext>
                  </a:extLst>
                </p14:cNvPr>
                <p14:cNvContentPartPr/>
                <p14:nvPr/>
              </p14:nvContentPartPr>
              <p14:xfrm>
                <a:off x="2928142" y="5789062"/>
                <a:ext cx="92880" cy="147600"/>
              </p14:xfrm>
            </p:contentPart>
          </mc:Choice>
          <mc:Fallback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410913F0-0A72-9EC2-9DE3-79594F14530C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2919142" y="5780422"/>
                  <a:ext cx="110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F55AF907-0BB7-DC09-07BB-A655607F16D1}"/>
                    </a:ext>
                  </a:extLst>
                </p14:cNvPr>
                <p14:cNvContentPartPr/>
                <p14:nvPr/>
              </p14:nvContentPartPr>
              <p14:xfrm>
                <a:off x="2924902" y="5738662"/>
                <a:ext cx="94680" cy="4824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F55AF907-0BB7-DC09-07BB-A655607F16D1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2916262" y="5729662"/>
                  <a:ext cx="112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4D78731C-45EC-0835-71FA-50BBEB21D1EB}"/>
                    </a:ext>
                  </a:extLst>
                </p14:cNvPr>
                <p14:cNvContentPartPr/>
                <p14:nvPr/>
              </p14:nvContentPartPr>
              <p14:xfrm>
                <a:off x="774982" y="4863862"/>
                <a:ext cx="1582920" cy="27648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4D78731C-45EC-0835-71FA-50BBEB21D1EB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765982" y="4855222"/>
                  <a:ext cx="16005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4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857A2153-1538-2978-6830-0214C8934FA1}"/>
                    </a:ext>
                  </a:extLst>
                </p14:cNvPr>
                <p14:cNvContentPartPr/>
                <p14:nvPr/>
              </p14:nvContentPartPr>
              <p14:xfrm>
                <a:off x="854542" y="4919662"/>
                <a:ext cx="1335240" cy="142920"/>
              </p14:xfrm>
            </p:contentPart>
          </mc:Choice>
          <mc:Fallback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857A2153-1538-2978-6830-0214C8934FA1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845542" y="4911022"/>
                  <a:ext cx="1352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71284968-E2CA-FB42-EED7-4BA4533FBB6A}"/>
                    </a:ext>
                  </a:extLst>
                </p14:cNvPr>
                <p14:cNvContentPartPr/>
                <p14:nvPr/>
              </p14:nvContentPartPr>
              <p14:xfrm>
                <a:off x="2329462" y="5061142"/>
                <a:ext cx="3960" cy="18000"/>
              </p14:xfrm>
            </p:contentPart>
          </mc:Choice>
          <mc:Fallback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71284968-E2CA-FB42-EED7-4BA4533FBB6A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2320822" y="5052142"/>
                  <a:ext cx="21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00B0E357-2160-45BB-1C76-DB3245FFCDC1}"/>
                    </a:ext>
                  </a:extLst>
                </p14:cNvPr>
                <p14:cNvContentPartPr/>
                <p14:nvPr/>
              </p14:nvContentPartPr>
              <p14:xfrm>
                <a:off x="2269702" y="4944502"/>
                <a:ext cx="121320" cy="151560"/>
              </p14:xfrm>
            </p:contentPart>
          </mc:Choice>
          <mc:Fallback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00B0E357-2160-45BB-1C76-DB3245FFCDC1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2261062" y="4935502"/>
                  <a:ext cx="138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0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C77C4534-5D9D-05B8-D681-F167CEF4E04B}"/>
                    </a:ext>
                  </a:extLst>
                </p14:cNvPr>
                <p14:cNvContentPartPr/>
                <p14:nvPr/>
              </p14:nvContentPartPr>
              <p14:xfrm>
                <a:off x="2556982" y="4920022"/>
                <a:ext cx="86400" cy="144360"/>
              </p14:xfrm>
            </p:contentPart>
          </mc:Choice>
          <mc:Fallback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C77C4534-5D9D-05B8-D681-F167CEF4E04B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2548342" y="4911382"/>
                  <a:ext cx="104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2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FDC3546E-4A72-39AC-FFD3-656535C839E3}"/>
                    </a:ext>
                  </a:extLst>
                </p14:cNvPr>
                <p14:cNvContentPartPr/>
                <p14:nvPr/>
              </p14:nvContentPartPr>
              <p14:xfrm>
                <a:off x="2868742" y="4980862"/>
                <a:ext cx="15480" cy="82800"/>
              </p14:xfrm>
            </p:contentPart>
          </mc:Choice>
          <mc:Fallback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FDC3546E-4A72-39AC-FFD3-656535C839E3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2860102" y="4972222"/>
                  <a:ext cx="33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4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5D3115B3-136B-289D-DC2B-EEDF1BE9DBDA}"/>
                    </a:ext>
                  </a:extLst>
                </p14:cNvPr>
                <p14:cNvContentPartPr/>
                <p14:nvPr/>
              </p14:nvContentPartPr>
              <p14:xfrm>
                <a:off x="2833102" y="4964302"/>
                <a:ext cx="81000" cy="128880"/>
              </p14:xfrm>
            </p:contentPart>
          </mc:Choice>
          <mc:Fallback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5D3115B3-136B-289D-DC2B-EEDF1BE9DBDA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2824462" y="4955302"/>
                  <a:ext cx="98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6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47673C3D-B93A-4EA5-33A1-70DA27FD9DF1}"/>
                    </a:ext>
                  </a:extLst>
                </p14:cNvPr>
                <p14:cNvContentPartPr/>
                <p14:nvPr/>
              </p14:nvContentPartPr>
              <p14:xfrm>
                <a:off x="771742" y="4860622"/>
                <a:ext cx="2287080" cy="28224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47673C3D-B93A-4EA5-33A1-70DA27FD9DF1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763102" y="4851622"/>
                  <a:ext cx="2304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8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C562FE19-02D1-30DE-15F5-7EAAD08BCA8E}"/>
                    </a:ext>
                  </a:extLst>
                </p14:cNvPr>
                <p14:cNvContentPartPr/>
                <p14:nvPr/>
              </p14:nvContentPartPr>
              <p14:xfrm>
                <a:off x="830062" y="4811662"/>
                <a:ext cx="2201400" cy="256680"/>
              </p14:xfrm>
            </p:contentPart>
          </mc:Choice>
          <mc:Fallback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C562FE19-02D1-30DE-15F5-7EAAD08BCA8E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821422" y="4802662"/>
                  <a:ext cx="2219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0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2EA6FBD2-FFFF-F0A2-AA79-3ED028CF15CF}"/>
                    </a:ext>
                  </a:extLst>
                </p14:cNvPr>
                <p14:cNvContentPartPr/>
                <p14:nvPr/>
              </p14:nvContentPartPr>
              <p14:xfrm>
                <a:off x="3152062" y="5614102"/>
                <a:ext cx="19440" cy="174600"/>
              </p14:xfrm>
            </p:contentPart>
          </mc:Choice>
          <mc:Fallback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2EA6FBD2-FFFF-F0A2-AA79-3ED028CF15CF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3143062" y="5605462"/>
                  <a:ext cx="37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2">
              <p14:nvContentPartPr>
                <p14:cNvPr id="1157" name="Freihand 1156">
                  <a:extLst>
                    <a:ext uri="{FF2B5EF4-FFF2-40B4-BE49-F238E27FC236}">
                      <a16:creationId xmlns:a16="http://schemas.microsoft.com/office/drawing/2014/main" id="{AEC9B823-9837-49D8-EE94-6ABBF82830E1}"/>
                    </a:ext>
                  </a:extLst>
                </p14:cNvPr>
                <p14:cNvContentPartPr/>
                <p14:nvPr/>
              </p14:nvContentPartPr>
              <p14:xfrm>
                <a:off x="2811502" y="5603302"/>
                <a:ext cx="25920" cy="154800"/>
              </p14:xfrm>
            </p:contentPart>
          </mc:Choice>
          <mc:Fallback>
            <p:pic>
              <p:nvPicPr>
                <p:cNvPr id="1157" name="Freihand 1156">
                  <a:extLst>
                    <a:ext uri="{FF2B5EF4-FFF2-40B4-BE49-F238E27FC236}">
                      <a16:creationId xmlns:a16="http://schemas.microsoft.com/office/drawing/2014/main" id="{AEC9B823-9837-49D8-EE94-6ABBF82830E1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2802502" y="5594662"/>
                  <a:ext cx="43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4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id="{3D7D44BB-5999-A848-C10D-35855D75C7AA}"/>
                    </a:ext>
                  </a:extLst>
                </p14:cNvPr>
                <p14:cNvContentPartPr/>
                <p14:nvPr/>
              </p14:nvContentPartPr>
              <p14:xfrm>
                <a:off x="2817262" y="5150422"/>
                <a:ext cx="291960" cy="147600"/>
              </p14:xfrm>
            </p:contentPart>
          </mc:Choice>
          <mc:Fallback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3D7D44BB-5999-A848-C10D-35855D75C7AA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2808262" y="5141422"/>
                  <a:ext cx="309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6">
              <p14:nvContentPartPr>
                <p14:cNvPr id="1161" name="Freihand 1160">
                  <a:extLst>
                    <a:ext uri="{FF2B5EF4-FFF2-40B4-BE49-F238E27FC236}">
                      <a16:creationId xmlns:a16="http://schemas.microsoft.com/office/drawing/2014/main" id="{DB90D820-5B50-FC23-8233-E939264B2B65}"/>
                    </a:ext>
                  </a:extLst>
                </p14:cNvPr>
                <p14:cNvContentPartPr/>
                <p14:nvPr/>
              </p14:nvContentPartPr>
              <p14:xfrm>
                <a:off x="3009862" y="6187582"/>
                <a:ext cx="376200" cy="352080"/>
              </p14:xfrm>
            </p:contentPart>
          </mc:Choice>
          <mc:Fallback>
            <p:pic>
              <p:nvPicPr>
                <p:cNvPr id="1161" name="Freihand 1160">
                  <a:extLst>
                    <a:ext uri="{FF2B5EF4-FFF2-40B4-BE49-F238E27FC236}">
                      <a16:creationId xmlns:a16="http://schemas.microsoft.com/office/drawing/2014/main" id="{DB90D820-5B50-FC23-8233-E939264B2B65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3000862" y="6178942"/>
                  <a:ext cx="3938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8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id="{F77F3576-E924-A740-0E5E-231C07278239}"/>
                    </a:ext>
                  </a:extLst>
                </p14:cNvPr>
                <p14:cNvContentPartPr/>
                <p14:nvPr/>
              </p14:nvContentPartPr>
              <p14:xfrm>
                <a:off x="2788462" y="5688622"/>
                <a:ext cx="260280" cy="329400"/>
              </p14:xfrm>
            </p:contentPart>
          </mc:Choice>
          <mc:Fallback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F77F3576-E924-A740-0E5E-231C07278239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2779822" y="5679982"/>
                  <a:ext cx="2779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0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FD840B5F-25F6-DED6-C711-BAEA20D97005}"/>
                    </a:ext>
                  </a:extLst>
                </p14:cNvPr>
                <p14:cNvContentPartPr/>
                <p14:nvPr/>
              </p14:nvContentPartPr>
              <p14:xfrm>
                <a:off x="2926342" y="5316742"/>
                <a:ext cx="86760" cy="126720"/>
              </p14:xfrm>
            </p:contentPart>
          </mc:Choice>
          <mc:Fallback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FD840B5F-25F6-DED6-C711-BAEA20D97005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2917702" y="5307742"/>
                  <a:ext cx="104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2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5825449E-9E18-D920-B652-82FA166773A9}"/>
                    </a:ext>
                  </a:extLst>
                </p14:cNvPr>
                <p14:cNvContentPartPr/>
                <p14:nvPr/>
              </p14:nvContentPartPr>
              <p14:xfrm>
                <a:off x="3004462" y="5346982"/>
                <a:ext cx="5400" cy="183960"/>
              </p14:xfrm>
            </p:contentPart>
          </mc:Choice>
          <mc:Fallback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5825449E-9E18-D920-B652-82FA166773A9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2995822" y="5337982"/>
                  <a:ext cx="23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4">
              <p14:nvContentPartPr>
                <p14:cNvPr id="1167" name="Freihand 1166">
                  <a:extLst>
                    <a:ext uri="{FF2B5EF4-FFF2-40B4-BE49-F238E27FC236}">
                      <a16:creationId xmlns:a16="http://schemas.microsoft.com/office/drawing/2014/main" id="{C7C9F341-5B5F-1DFC-6D10-4855E807EE0F}"/>
                    </a:ext>
                  </a:extLst>
                </p14:cNvPr>
                <p14:cNvContentPartPr/>
                <p14:nvPr/>
              </p14:nvContentPartPr>
              <p14:xfrm>
                <a:off x="1952542" y="5143582"/>
                <a:ext cx="229320" cy="151200"/>
              </p14:xfrm>
            </p:contentPart>
          </mc:Choice>
          <mc:Fallback>
            <p:pic>
              <p:nvPicPr>
                <p:cNvPr id="1167" name="Freihand 1166">
                  <a:extLst>
                    <a:ext uri="{FF2B5EF4-FFF2-40B4-BE49-F238E27FC236}">
                      <a16:creationId xmlns:a16="http://schemas.microsoft.com/office/drawing/2014/main" id="{C7C9F341-5B5F-1DFC-6D10-4855E807EE0F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1943542" y="5134942"/>
                  <a:ext cx="246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6">
              <p14:nvContentPartPr>
                <p14:cNvPr id="1168" name="Freihand 1167">
                  <a:extLst>
                    <a:ext uri="{FF2B5EF4-FFF2-40B4-BE49-F238E27FC236}">
                      <a16:creationId xmlns:a16="http://schemas.microsoft.com/office/drawing/2014/main" id="{96E5F6DA-CF0D-C22E-7F9C-8E800FA049B8}"/>
                    </a:ext>
                  </a:extLst>
                </p14:cNvPr>
                <p14:cNvContentPartPr/>
                <p14:nvPr/>
              </p14:nvContentPartPr>
              <p14:xfrm>
                <a:off x="2193382" y="5163382"/>
                <a:ext cx="199440" cy="111960"/>
              </p14:xfrm>
            </p:contentPart>
          </mc:Choice>
          <mc:Fallback>
            <p:pic>
              <p:nvPicPr>
                <p:cNvPr id="1168" name="Freihand 1167">
                  <a:extLst>
                    <a:ext uri="{FF2B5EF4-FFF2-40B4-BE49-F238E27FC236}">
                      <a16:creationId xmlns:a16="http://schemas.microsoft.com/office/drawing/2014/main" id="{96E5F6DA-CF0D-C22E-7F9C-8E800FA049B8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2184382" y="5154382"/>
                  <a:ext cx="217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8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A5B8F59E-664D-1C7A-9E13-C3E6EBDDD2CC}"/>
                    </a:ext>
                  </a:extLst>
                </p14:cNvPr>
                <p14:cNvContentPartPr/>
                <p14:nvPr/>
              </p14:nvContentPartPr>
              <p14:xfrm>
                <a:off x="2092222" y="5969422"/>
                <a:ext cx="272520" cy="302040"/>
              </p14:xfrm>
            </p:contentPart>
          </mc:Choice>
          <mc:Fallback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A5B8F59E-664D-1C7A-9E13-C3E6EBDDD2CC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2083582" y="5960782"/>
                  <a:ext cx="2901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0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id="{6AAFC824-A90D-CD3B-62C7-BDC43C42C5D3}"/>
                    </a:ext>
                  </a:extLst>
                </p14:cNvPr>
                <p14:cNvContentPartPr/>
                <p14:nvPr/>
              </p14:nvContentPartPr>
              <p14:xfrm>
                <a:off x="1816462" y="5738662"/>
                <a:ext cx="208080" cy="329040"/>
              </p14:xfrm>
            </p:contentPart>
          </mc:Choice>
          <mc:Fallback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6AAFC824-A90D-CD3B-62C7-BDC43C42C5D3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1807822" y="5729662"/>
                  <a:ext cx="2257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2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id="{8EA1DF3C-9808-C708-2A3F-DC239BED0C4E}"/>
                    </a:ext>
                  </a:extLst>
                </p14:cNvPr>
                <p14:cNvContentPartPr/>
                <p14:nvPr/>
              </p14:nvContentPartPr>
              <p14:xfrm>
                <a:off x="2148022" y="5312422"/>
                <a:ext cx="58680" cy="196560"/>
              </p14:xfrm>
            </p:contentPart>
          </mc:Choice>
          <mc:Fallback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8EA1DF3C-9808-C708-2A3F-DC239BED0C4E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2139022" y="5303422"/>
                  <a:ext cx="76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4">
              <p14:nvContentPartPr>
                <p14:cNvPr id="1175" name="Freihand 1174">
                  <a:extLst>
                    <a:ext uri="{FF2B5EF4-FFF2-40B4-BE49-F238E27FC236}">
                      <a16:creationId xmlns:a16="http://schemas.microsoft.com/office/drawing/2014/main" id="{063ADC9C-09C9-1133-1F82-496900FECFE5}"/>
                    </a:ext>
                  </a:extLst>
                </p14:cNvPr>
                <p14:cNvContentPartPr/>
                <p14:nvPr/>
              </p14:nvContentPartPr>
              <p14:xfrm>
                <a:off x="4267342" y="4390822"/>
                <a:ext cx="468360" cy="523440"/>
              </p14:xfrm>
            </p:contentPart>
          </mc:Choice>
          <mc:Fallback>
            <p:pic>
              <p:nvPicPr>
                <p:cNvPr id="1175" name="Freihand 1174">
                  <a:extLst>
                    <a:ext uri="{FF2B5EF4-FFF2-40B4-BE49-F238E27FC236}">
                      <a16:creationId xmlns:a16="http://schemas.microsoft.com/office/drawing/2014/main" id="{063ADC9C-09C9-1133-1F82-496900FECFE5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4258702" y="4381822"/>
                  <a:ext cx="48600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6">
              <p14:nvContentPartPr>
                <p14:cNvPr id="1177" name="Freihand 1176">
                  <a:extLst>
                    <a:ext uri="{FF2B5EF4-FFF2-40B4-BE49-F238E27FC236}">
                      <a16:creationId xmlns:a16="http://schemas.microsoft.com/office/drawing/2014/main" id="{E9336065-AB4F-B9D6-4DE7-DDD0229C85E0}"/>
                    </a:ext>
                  </a:extLst>
                </p14:cNvPr>
                <p14:cNvContentPartPr/>
                <p14:nvPr/>
              </p14:nvContentPartPr>
              <p14:xfrm>
                <a:off x="4326382" y="4903822"/>
                <a:ext cx="227520" cy="374760"/>
              </p14:xfrm>
            </p:contentPart>
          </mc:Choice>
          <mc:Fallback>
            <p:pic>
              <p:nvPicPr>
                <p:cNvPr id="1177" name="Freihand 1176">
                  <a:extLst>
                    <a:ext uri="{FF2B5EF4-FFF2-40B4-BE49-F238E27FC236}">
                      <a16:creationId xmlns:a16="http://schemas.microsoft.com/office/drawing/2014/main" id="{E9336065-AB4F-B9D6-4DE7-DDD0229C85E0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4317742" y="4895182"/>
                  <a:ext cx="245160" cy="39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1" name="Gruppieren 1180">
            <a:extLst>
              <a:ext uri="{FF2B5EF4-FFF2-40B4-BE49-F238E27FC236}">
                <a16:creationId xmlns:a16="http://schemas.microsoft.com/office/drawing/2014/main" id="{17175C6D-124F-3034-DA20-14624EFDD439}"/>
              </a:ext>
            </a:extLst>
          </p:cNvPr>
          <p:cNvGrpSpPr/>
          <p:nvPr/>
        </p:nvGrpSpPr>
        <p:grpSpPr>
          <a:xfrm>
            <a:off x="3354382" y="4916782"/>
            <a:ext cx="153360" cy="173520"/>
            <a:chOff x="3354382" y="4916782"/>
            <a:chExt cx="15336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8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CD9B0B6B-AC5D-97F9-A144-664F858EA791}"/>
                    </a:ext>
                  </a:extLst>
                </p14:cNvPr>
                <p14:cNvContentPartPr/>
                <p14:nvPr/>
              </p14:nvContentPartPr>
              <p14:xfrm>
                <a:off x="3367342" y="4925782"/>
                <a:ext cx="135000" cy="164520"/>
              </p14:xfrm>
            </p:contentPart>
          </mc:Choice>
          <mc:Fallback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CD9B0B6B-AC5D-97F9-A144-664F858EA791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3358342" y="4916782"/>
                  <a:ext cx="152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0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id="{247CDE00-DBD8-AF35-8A37-CB3D033946FF}"/>
                    </a:ext>
                  </a:extLst>
                </p14:cNvPr>
                <p14:cNvContentPartPr/>
                <p14:nvPr/>
              </p14:nvContentPartPr>
              <p14:xfrm>
                <a:off x="3354382" y="4916782"/>
                <a:ext cx="153360" cy="167760"/>
              </p14:xfrm>
            </p:contentPart>
          </mc:Choice>
          <mc:Fallback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247CDE00-DBD8-AF35-8A37-CB3D033946FF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3345742" y="4908142"/>
                  <a:ext cx="17100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9" name="Gruppieren 1198">
            <a:extLst>
              <a:ext uri="{FF2B5EF4-FFF2-40B4-BE49-F238E27FC236}">
                <a16:creationId xmlns:a16="http://schemas.microsoft.com/office/drawing/2014/main" id="{997752D1-02D7-2109-7002-D56716BB6FE2}"/>
              </a:ext>
            </a:extLst>
          </p:cNvPr>
          <p:cNvGrpSpPr/>
          <p:nvPr/>
        </p:nvGrpSpPr>
        <p:grpSpPr>
          <a:xfrm>
            <a:off x="9781822" y="1440982"/>
            <a:ext cx="1976760" cy="875520"/>
            <a:chOff x="9781822" y="1440982"/>
            <a:chExt cx="1976760" cy="87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2">
              <p14:nvContentPartPr>
                <p14:cNvPr id="1182" name="Freihand 1181">
                  <a:extLst>
                    <a:ext uri="{FF2B5EF4-FFF2-40B4-BE49-F238E27FC236}">
                      <a16:creationId xmlns:a16="http://schemas.microsoft.com/office/drawing/2014/main" id="{CD1D764C-FCFE-DB93-0406-BFAD82B8BE9E}"/>
                    </a:ext>
                  </a:extLst>
                </p14:cNvPr>
                <p14:cNvContentPartPr/>
                <p14:nvPr/>
              </p14:nvContentPartPr>
              <p14:xfrm>
                <a:off x="9781822" y="1614142"/>
                <a:ext cx="91440" cy="702360"/>
              </p14:xfrm>
            </p:contentPart>
          </mc:Choice>
          <mc:Fallback>
            <p:pic>
              <p:nvPicPr>
                <p:cNvPr id="1182" name="Freihand 1181">
                  <a:extLst>
                    <a:ext uri="{FF2B5EF4-FFF2-40B4-BE49-F238E27FC236}">
                      <a16:creationId xmlns:a16="http://schemas.microsoft.com/office/drawing/2014/main" id="{CD1D764C-FCFE-DB93-0406-BFAD82B8BE9E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9772822" y="1605142"/>
                  <a:ext cx="10908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4">
              <p14:nvContentPartPr>
                <p14:cNvPr id="1183" name="Freihand 1182">
                  <a:extLst>
                    <a:ext uri="{FF2B5EF4-FFF2-40B4-BE49-F238E27FC236}">
                      <a16:creationId xmlns:a16="http://schemas.microsoft.com/office/drawing/2014/main" id="{5ED5F7BB-5480-F8CE-2C71-73C3C1C553A5}"/>
                    </a:ext>
                  </a:extLst>
                </p14:cNvPr>
                <p14:cNvContentPartPr/>
                <p14:nvPr/>
              </p14:nvContentPartPr>
              <p14:xfrm>
                <a:off x="9881902" y="1440982"/>
                <a:ext cx="1876680" cy="164880"/>
              </p14:xfrm>
            </p:contentPart>
          </mc:Choice>
          <mc:Fallback>
            <p:pic>
              <p:nvPicPr>
                <p:cNvPr id="1183" name="Freihand 1182">
                  <a:extLst>
                    <a:ext uri="{FF2B5EF4-FFF2-40B4-BE49-F238E27FC236}">
                      <a16:creationId xmlns:a16="http://schemas.microsoft.com/office/drawing/2014/main" id="{5ED5F7BB-5480-F8CE-2C71-73C3C1C553A5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9873262" y="1432342"/>
                  <a:ext cx="1894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6">
              <p14:nvContentPartPr>
                <p14:cNvPr id="1185" name="Freihand 1184">
                  <a:extLst>
                    <a:ext uri="{FF2B5EF4-FFF2-40B4-BE49-F238E27FC236}">
                      <a16:creationId xmlns:a16="http://schemas.microsoft.com/office/drawing/2014/main" id="{9E5376D0-7076-A608-2D35-97D16F4E02CB}"/>
                    </a:ext>
                  </a:extLst>
                </p14:cNvPr>
                <p14:cNvContentPartPr/>
                <p14:nvPr/>
              </p14:nvContentPartPr>
              <p14:xfrm>
                <a:off x="10014742" y="1689022"/>
                <a:ext cx="21600" cy="154800"/>
              </p14:xfrm>
            </p:contentPart>
          </mc:Choice>
          <mc:Fallback>
            <p:pic>
              <p:nvPicPr>
                <p:cNvPr id="1185" name="Freihand 1184">
                  <a:extLst>
                    <a:ext uri="{FF2B5EF4-FFF2-40B4-BE49-F238E27FC236}">
                      <a16:creationId xmlns:a16="http://schemas.microsoft.com/office/drawing/2014/main" id="{9E5376D0-7076-A608-2D35-97D16F4E02CB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10005742" y="1680022"/>
                  <a:ext cx="39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8">
              <p14:nvContentPartPr>
                <p14:cNvPr id="1186" name="Freihand 1185">
                  <a:extLst>
                    <a:ext uri="{FF2B5EF4-FFF2-40B4-BE49-F238E27FC236}">
                      <a16:creationId xmlns:a16="http://schemas.microsoft.com/office/drawing/2014/main" id="{BBA51EE0-3144-2095-3A68-3FBCD8B25785}"/>
                    </a:ext>
                  </a:extLst>
                </p14:cNvPr>
                <p14:cNvContentPartPr/>
                <p14:nvPr/>
              </p14:nvContentPartPr>
              <p14:xfrm>
                <a:off x="9942382" y="1658062"/>
                <a:ext cx="157680" cy="217080"/>
              </p14:xfrm>
            </p:contentPart>
          </mc:Choice>
          <mc:Fallback>
            <p:pic>
              <p:nvPicPr>
                <p:cNvPr id="1186" name="Freihand 1185">
                  <a:extLst>
                    <a:ext uri="{FF2B5EF4-FFF2-40B4-BE49-F238E27FC236}">
                      <a16:creationId xmlns:a16="http://schemas.microsoft.com/office/drawing/2014/main" id="{BBA51EE0-3144-2095-3A68-3FBCD8B25785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9933742" y="1649062"/>
                  <a:ext cx="175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0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F13F8F13-04AF-9CC6-A968-0628BEE2665E}"/>
                    </a:ext>
                  </a:extLst>
                </p14:cNvPr>
                <p14:cNvContentPartPr/>
                <p14:nvPr/>
              </p14:nvContentPartPr>
              <p14:xfrm>
                <a:off x="10192582" y="1713142"/>
                <a:ext cx="149040" cy="5400"/>
              </p14:xfrm>
            </p:contentPart>
          </mc:Choice>
          <mc:Fallback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F13F8F13-04AF-9CC6-A968-0628BEE2665E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10183942" y="1704142"/>
                  <a:ext cx="166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2">
              <p14:nvContentPartPr>
                <p14:cNvPr id="1188" name="Freihand 1187">
                  <a:extLst>
                    <a:ext uri="{FF2B5EF4-FFF2-40B4-BE49-F238E27FC236}">
                      <a16:creationId xmlns:a16="http://schemas.microsoft.com/office/drawing/2014/main" id="{6EEFD607-7C85-8B30-A6C3-55DC6826233C}"/>
                    </a:ext>
                  </a:extLst>
                </p14:cNvPr>
                <p14:cNvContentPartPr/>
                <p14:nvPr/>
              </p14:nvContentPartPr>
              <p14:xfrm>
                <a:off x="10203382" y="1760662"/>
                <a:ext cx="153720" cy="32400"/>
              </p14:xfrm>
            </p:contentPart>
          </mc:Choice>
          <mc:Fallback>
            <p:pic>
              <p:nvPicPr>
                <p:cNvPr id="1188" name="Freihand 1187">
                  <a:extLst>
                    <a:ext uri="{FF2B5EF4-FFF2-40B4-BE49-F238E27FC236}">
                      <a16:creationId xmlns:a16="http://schemas.microsoft.com/office/drawing/2014/main" id="{6EEFD607-7C85-8B30-A6C3-55DC6826233C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10194742" y="1751662"/>
                  <a:ext cx="171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4">
              <p14:nvContentPartPr>
                <p14:cNvPr id="1190" name="Freihand 1189">
                  <a:extLst>
                    <a:ext uri="{FF2B5EF4-FFF2-40B4-BE49-F238E27FC236}">
                      <a16:creationId xmlns:a16="http://schemas.microsoft.com/office/drawing/2014/main" id="{B8A39666-886A-2B38-13E8-BB891FD30ECD}"/>
                    </a:ext>
                  </a:extLst>
                </p14:cNvPr>
                <p14:cNvContentPartPr/>
                <p14:nvPr/>
              </p14:nvContentPartPr>
              <p14:xfrm>
                <a:off x="10500382" y="1639342"/>
                <a:ext cx="87840" cy="181440"/>
              </p14:xfrm>
            </p:contentPart>
          </mc:Choice>
          <mc:Fallback>
            <p:pic>
              <p:nvPicPr>
                <p:cNvPr id="1190" name="Freihand 1189">
                  <a:extLst>
                    <a:ext uri="{FF2B5EF4-FFF2-40B4-BE49-F238E27FC236}">
                      <a16:creationId xmlns:a16="http://schemas.microsoft.com/office/drawing/2014/main" id="{B8A39666-886A-2B38-13E8-BB891FD30ECD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10491742" y="1630702"/>
                  <a:ext cx="105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6">
              <p14:nvContentPartPr>
                <p14:cNvPr id="1191" name="Freihand 1190">
                  <a:extLst>
                    <a:ext uri="{FF2B5EF4-FFF2-40B4-BE49-F238E27FC236}">
                      <a16:creationId xmlns:a16="http://schemas.microsoft.com/office/drawing/2014/main" id="{8561AD7F-0164-A550-E277-0B636BB67077}"/>
                    </a:ext>
                  </a:extLst>
                </p14:cNvPr>
                <p14:cNvContentPartPr/>
                <p14:nvPr/>
              </p14:nvContentPartPr>
              <p14:xfrm>
                <a:off x="10668862" y="1699102"/>
                <a:ext cx="21960" cy="14760"/>
              </p14:xfrm>
            </p:contentPart>
          </mc:Choice>
          <mc:Fallback>
            <p:pic>
              <p:nvPicPr>
                <p:cNvPr id="1191" name="Freihand 1190">
                  <a:extLst>
                    <a:ext uri="{FF2B5EF4-FFF2-40B4-BE49-F238E27FC236}">
                      <a16:creationId xmlns:a16="http://schemas.microsoft.com/office/drawing/2014/main" id="{8561AD7F-0164-A550-E277-0B636BB67077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10660222" y="1690462"/>
                  <a:ext cx="39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8">
              <p14:nvContentPartPr>
                <p14:cNvPr id="1192" name="Freihand 1191">
                  <a:extLst>
                    <a:ext uri="{FF2B5EF4-FFF2-40B4-BE49-F238E27FC236}">
                      <a16:creationId xmlns:a16="http://schemas.microsoft.com/office/drawing/2014/main" id="{13BC28BC-FFE5-5938-ECA5-655708B04ED9}"/>
                    </a:ext>
                  </a:extLst>
                </p14:cNvPr>
                <p14:cNvContentPartPr/>
                <p14:nvPr/>
              </p14:nvContentPartPr>
              <p14:xfrm>
                <a:off x="10767862" y="1634662"/>
                <a:ext cx="123120" cy="115560"/>
              </p14:xfrm>
            </p:contentPart>
          </mc:Choice>
          <mc:Fallback>
            <p:pic>
              <p:nvPicPr>
                <p:cNvPr id="1192" name="Freihand 1191">
                  <a:extLst>
                    <a:ext uri="{FF2B5EF4-FFF2-40B4-BE49-F238E27FC236}">
                      <a16:creationId xmlns:a16="http://schemas.microsoft.com/office/drawing/2014/main" id="{13BC28BC-FFE5-5938-ECA5-655708B04ED9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10759222" y="1625662"/>
                  <a:ext cx="140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0">
              <p14:nvContentPartPr>
                <p14:cNvPr id="1193" name="Freihand 1192">
                  <a:extLst>
                    <a:ext uri="{FF2B5EF4-FFF2-40B4-BE49-F238E27FC236}">
                      <a16:creationId xmlns:a16="http://schemas.microsoft.com/office/drawing/2014/main" id="{C94E6E5C-127F-1085-4BB3-16F4081D79FD}"/>
                    </a:ext>
                  </a:extLst>
                </p14:cNvPr>
                <p14:cNvContentPartPr/>
                <p14:nvPr/>
              </p14:nvContentPartPr>
              <p14:xfrm>
                <a:off x="10807822" y="1628902"/>
                <a:ext cx="198360" cy="248040"/>
              </p14:xfrm>
            </p:contentPart>
          </mc:Choice>
          <mc:Fallback>
            <p:pic>
              <p:nvPicPr>
                <p:cNvPr id="1193" name="Freihand 1192">
                  <a:extLst>
                    <a:ext uri="{FF2B5EF4-FFF2-40B4-BE49-F238E27FC236}">
                      <a16:creationId xmlns:a16="http://schemas.microsoft.com/office/drawing/2014/main" id="{C94E6E5C-127F-1085-4BB3-16F4081D79FD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10799182" y="1620262"/>
                  <a:ext cx="216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2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id="{0A990759-8454-1ACC-CC56-8F54931449FB}"/>
                    </a:ext>
                  </a:extLst>
                </p14:cNvPr>
                <p14:cNvContentPartPr/>
                <p14:nvPr/>
              </p14:nvContentPartPr>
              <p14:xfrm>
                <a:off x="10904662" y="1744102"/>
                <a:ext cx="99720" cy="121320"/>
              </p14:xfrm>
            </p:contentPart>
          </mc:Choice>
          <mc:Fallback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0A990759-8454-1ACC-CC56-8F54931449FB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10896022" y="1735462"/>
                  <a:ext cx="117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4">
              <p14:nvContentPartPr>
                <p14:cNvPr id="1195" name="Freihand 1194">
                  <a:extLst>
                    <a:ext uri="{FF2B5EF4-FFF2-40B4-BE49-F238E27FC236}">
                      <a16:creationId xmlns:a16="http://schemas.microsoft.com/office/drawing/2014/main" id="{B40299C0-E19D-CEAE-AD35-9E47E6B18C18}"/>
                    </a:ext>
                  </a:extLst>
                </p14:cNvPr>
                <p14:cNvContentPartPr/>
                <p14:nvPr/>
              </p14:nvContentPartPr>
              <p14:xfrm>
                <a:off x="11134702" y="1683982"/>
                <a:ext cx="118440" cy="10800"/>
              </p14:xfrm>
            </p:contentPart>
          </mc:Choice>
          <mc:Fallback>
            <p:pic>
              <p:nvPicPr>
                <p:cNvPr id="1195" name="Freihand 1194">
                  <a:extLst>
                    <a:ext uri="{FF2B5EF4-FFF2-40B4-BE49-F238E27FC236}">
                      <a16:creationId xmlns:a16="http://schemas.microsoft.com/office/drawing/2014/main" id="{B40299C0-E19D-CEAE-AD35-9E47E6B18C18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11126062" y="1675342"/>
                  <a:ext cx="136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6">
              <p14:nvContentPartPr>
                <p14:cNvPr id="1196" name="Freihand 1195">
                  <a:extLst>
                    <a:ext uri="{FF2B5EF4-FFF2-40B4-BE49-F238E27FC236}">
                      <a16:creationId xmlns:a16="http://schemas.microsoft.com/office/drawing/2014/main" id="{61C9AB29-C511-161C-1586-7F19EAFE33BC}"/>
                    </a:ext>
                  </a:extLst>
                </p14:cNvPr>
                <p14:cNvContentPartPr/>
                <p14:nvPr/>
              </p14:nvContentPartPr>
              <p14:xfrm>
                <a:off x="11140462" y="1735822"/>
                <a:ext cx="123840" cy="20880"/>
              </p14:xfrm>
            </p:contentPart>
          </mc:Choice>
          <mc:Fallback>
            <p:pic>
              <p:nvPicPr>
                <p:cNvPr id="1196" name="Freihand 1195">
                  <a:extLst>
                    <a:ext uri="{FF2B5EF4-FFF2-40B4-BE49-F238E27FC236}">
                      <a16:creationId xmlns:a16="http://schemas.microsoft.com/office/drawing/2014/main" id="{61C9AB29-C511-161C-1586-7F19EAFE33BC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11131822" y="1726822"/>
                  <a:ext cx="141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8">
              <p14:nvContentPartPr>
                <p14:cNvPr id="1198" name="Freihand 1197">
                  <a:extLst>
                    <a:ext uri="{FF2B5EF4-FFF2-40B4-BE49-F238E27FC236}">
                      <a16:creationId xmlns:a16="http://schemas.microsoft.com/office/drawing/2014/main" id="{DE40546B-DC2D-7BB5-DE1C-87873C70FBEA}"/>
                    </a:ext>
                  </a:extLst>
                </p14:cNvPr>
                <p14:cNvContentPartPr/>
                <p14:nvPr/>
              </p14:nvContentPartPr>
              <p14:xfrm>
                <a:off x="11407222" y="1608022"/>
                <a:ext cx="123480" cy="198720"/>
              </p14:xfrm>
            </p:contentPart>
          </mc:Choice>
          <mc:Fallback>
            <p:pic>
              <p:nvPicPr>
                <p:cNvPr id="1198" name="Freihand 1197">
                  <a:extLst>
                    <a:ext uri="{FF2B5EF4-FFF2-40B4-BE49-F238E27FC236}">
                      <a16:creationId xmlns:a16="http://schemas.microsoft.com/office/drawing/2014/main" id="{DE40546B-DC2D-7BB5-DE1C-87873C70FBEA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11398222" y="1599022"/>
                  <a:ext cx="141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6" name="Gruppieren 1215">
            <a:extLst>
              <a:ext uri="{FF2B5EF4-FFF2-40B4-BE49-F238E27FC236}">
                <a16:creationId xmlns:a16="http://schemas.microsoft.com/office/drawing/2014/main" id="{4B7A8319-6BFE-B871-A249-4A44A1C91FCE}"/>
              </a:ext>
            </a:extLst>
          </p:cNvPr>
          <p:cNvGrpSpPr/>
          <p:nvPr/>
        </p:nvGrpSpPr>
        <p:grpSpPr>
          <a:xfrm>
            <a:off x="9831142" y="1954342"/>
            <a:ext cx="1563840" cy="673920"/>
            <a:chOff x="9831142" y="1954342"/>
            <a:chExt cx="1563840" cy="67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0">
              <p14:nvContentPartPr>
                <p14:cNvPr id="1200" name="Freihand 1199">
                  <a:extLst>
                    <a:ext uri="{FF2B5EF4-FFF2-40B4-BE49-F238E27FC236}">
                      <a16:creationId xmlns:a16="http://schemas.microsoft.com/office/drawing/2014/main" id="{BE337AAD-4374-CE57-2E99-59BC8B280BC9}"/>
                    </a:ext>
                  </a:extLst>
                </p14:cNvPr>
                <p14:cNvContentPartPr/>
                <p14:nvPr/>
              </p14:nvContentPartPr>
              <p14:xfrm>
                <a:off x="9922942" y="2133982"/>
                <a:ext cx="159120" cy="135360"/>
              </p14:xfrm>
            </p:contentPart>
          </mc:Choice>
          <mc:Fallback>
            <p:pic>
              <p:nvPicPr>
                <p:cNvPr id="1200" name="Freihand 1199">
                  <a:extLst>
                    <a:ext uri="{FF2B5EF4-FFF2-40B4-BE49-F238E27FC236}">
                      <a16:creationId xmlns:a16="http://schemas.microsoft.com/office/drawing/2014/main" id="{BE337AAD-4374-CE57-2E99-59BC8B280BC9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9914302" y="2124982"/>
                  <a:ext cx="176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2">
              <p14:nvContentPartPr>
                <p14:cNvPr id="1201" name="Freihand 1200">
                  <a:extLst>
                    <a:ext uri="{FF2B5EF4-FFF2-40B4-BE49-F238E27FC236}">
                      <a16:creationId xmlns:a16="http://schemas.microsoft.com/office/drawing/2014/main" id="{A37545DA-C83A-64A2-7ACD-3C54F0874489}"/>
                    </a:ext>
                  </a:extLst>
                </p14:cNvPr>
                <p14:cNvContentPartPr/>
                <p14:nvPr/>
              </p14:nvContentPartPr>
              <p14:xfrm>
                <a:off x="10236862" y="2124622"/>
                <a:ext cx="118440" cy="7920"/>
              </p14:xfrm>
            </p:contentPart>
          </mc:Choice>
          <mc:Fallback>
            <p:pic>
              <p:nvPicPr>
                <p:cNvPr id="1201" name="Freihand 1200">
                  <a:extLst>
                    <a:ext uri="{FF2B5EF4-FFF2-40B4-BE49-F238E27FC236}">
                      <a16:creationId xmlns:a16="http://schemas.microsoft.com/office/drawing/2014/main" id="{A37545DA-C83A-64A2-7ACD-3C54F0874489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10228222" y="2115982"/>
                  <a:ext cx="136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4">
              <p14:nvContentPartPr>
                <p14:cNvPr id="1202" name="Freihand 1201">
                  <a:extLst>
                    <a:ext uri="{FF2B5EF4-FFF2-40B4-BE49-F238E27FC236}">
                      <a16:creationId xmlns:a16="http://schemas.microsoft.com/office/drawing/2014/main" id="{B65AE01E-2C25-4AD7-DE4D-A77F9822EFAD}"/>
                    </a:ext>
                  </a:extLst>
                </p14:cNvPr>
                <p14:cNvContentPartPr/>
                <p14:nvPr/>
              </p14:nvContentPartPr>
              <p14:xfrm>
                <a:off x="10219582" y="2178982"/>
                <a:ext cx="135000" cy="29880"/>
              </p14:xfrm>
            </p:contentPart>
          </mc:Choice>
          <mc:Fallback>
            <p:pic>
              <p:nvPicPr>
                <p:cNvPr id="1202" name="Freihand 1201">
                  <a:extLst>
                    <a:ext uri="{FF2B5EF4-FFF2-40B4-BE49-F238E27FC236}">
                      <a16:creationId xmlns:a16="http://schemas.microsoft.com/office/drawing/2014/main" id="{B65AE01E-2C25-4AD7-DE4D-A77F9822EFAD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10210582" y="2169982"/>
                  <a:ext cx="152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6">
              <p14:nvContentPartPr>
                <p14:cNvPr id="1204" name="Freihand 1203">
                  <a:extLst>
                    <a:ext uri="{FF2B5EF4-FFF2-40B4-BE49-F238E27FC236}">
                      <a16:creationId xmlns:a16="http://schemas.microsoft.com/office/drawing/2014/main" id="{C24C9ED0-42C0-C47F-4927-EA063959427E}"/>
                    </a:ext>
                  </a:extLst>
                </p14:cNvPr>
                <p14:cNvContentPartPr/>
                <p14:nvPr/>
              </p14:nvContentPartPr>
              <p14:xfrm>
                <a:off x="10487782" y="2005822"/>
                <a:ext cx="81360" cy="148680"/>
              </p14:xfrm>
            </p:contentPart>
          </mc:Choice>
          <mc:Fallback>
            <p:pic>
              <p:nvPicPr>
                <p:cNvPr id="1204" name="Freihand 1203">
                  <a:extLst>
                    <a:ext uri="{FF2B5EF4-FFF2-40B4-BE49-F238E27FC236}">
                      <a16:creationId xmlns:a16="http://schemas.microsoft.com/office/drawing/2014/main" id="{C24C9ED0-42C0-C47F-4927-EA063959427E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10479142" y="1997182"/>
                  <a:ext cx="99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8">
              <p14:nvContentPartPr>
                <p14:cNvPr id="1205" name="Freihand 1204">
                  <a:extLst>
                    <a:ext uri="{FF2B5EF4-FFF2-40B4-BE49-F238E27FC236}">
                      <a16:creationId xmlns:a16="http://schemas.microsoft.com/office/drawing/2014/main" id="{FF53EEF5-ECB5-F7AA-784F-5CCB43816035}"/>
                    </a:ext>
                  </a:extLst>
                </p14:cNvPr>
                <p14:cNvContentPartPr/>
                <p14:nvPr/>
              </p14:nvContentPartPr>
              <p14:xfrm>
                <a:off x="10541422" y="2070622"/>
                <a:ext cx="109080" cy="151200"/>
              </p14:xfrm>
            </p:contentPart>
          </mc:Choice>
          <mc:Fallback>
            <p:pic>
              <p:nvPicPr>
                <p:cNvPr id="1205" name="Freihand 1204">
                  <a:extLst>
                    <a:ext uri="{FF2B5EF4-FFF2-40B4-BE49-F238E27FC236}">
                      <a16:creationId xmlns:a16="http://schemas.microsoft.com/office/drawing/2014/main" id="{FF53EEF5-ECB5-F7AA-784F-5CCB43816035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10532782" y="2061622"/>
                  <a:ext cx="126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0">
              <p14:nvContentPartPr>
                <p14:cNvPr id="1206" name="Freihand 1205">
                  <a:extLst>
                    <a:ext uri="{FF2B5EF4-FFF2-40B4-BE49-F238E27FC236}">
                      <a16:creationId xmlns:a16="http://schemas.microsoft.com/office/drawing/2014/main" id="{3596CBDC-325E-8CE6-661B-C9F8167353CE}"/>
                    </a:ext>
                  </a:extLst>
                </p14:cNvPr>
                <p14:cNvContentPartPr/>
                <p14:nvPr/>
              </p14:nvContentPartPr>
              <p14:xfrm>
                <a:off x="10764622" y="1974502"/>
                <a:ext cx="88200" cy="108000"/>
              </p14:xfrm>
            </p:contentPart>
          </mc:Choice>
          <mc:Fallback>
            <p:pic>
              <p:nvPicPr>
                <p:cNvPr id="1206" name="Freihand 1205">
                  <a:extLst>
                    <a:ext uri="{FF2B5EF4-FFF2-40B4-BE49-F238E27FC236}">
                      <a16:creationId xmlns:a16="http://schemas.microsoft.com/office/drawing/2014/main" id="{3596CBDC-325E-8CE6-661B-C9F8167353CE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10755982" y="1965862"/>
                  <a:ext cx="105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2">
              <p14:nvContentPartPr>
                <p14:cNvPr id="1207" name="Freihand 1206">
                  <a:extLst>
                    <a:ext uri="{FF2B5EF4-FFF2-40B4-BE49-F238E27FC236}">
                      <a16:creationId xmlns:a16="http://schemas.microsoft.com/office/drawing/2014/main" id="{DAC1C4B6-A282-559D-75EC-6D28B67E9662}"/>
                    </a:ext>
                  </a:extLst>
                </p14:cNvPr>
                <p14:cNvContentPartPr/>
                <p14:nvPr/>
              </p14:nvContentPartPr>
              <p14:xfrm>
                <a:off x="10754902" y="2063422"/>
                <a:ext cx="190080" cy="83880"/>
              </p14:xfrm>
            </p:contentPart>
          </mc:Choice>
          <mc:Fallback>
            <p:pic>
              <p:nvPicPr>
                <p:cNvPr id="1207" name="Freihand 1206">
                  <a:extLst>
                    <a:ext uri="{FF2B5EF4-FFF2-40B4-BE49-F238E27FC236}">
                      <a16:creationId xmlns:a16="http://schemas.microsoft.com/office/drawing/2014/main" id="{DAC1C4B6-A282-559D-75EC-6D28B67E9662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10746262" y="2054422"/>
                  <a:ext cx="207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4">
              <p14:nvContentPartPr>
                <p14:cNvPr id="1208" name="Freihand 1207">
                  <a:extLst>
                    <a:ext uri="{FF2B5EF4-FFF2-40B4-BE49-F238E27FC236}">
                      <a16:creationId xmlns:a16="http://schemas.microsoft.com/office/drawing/2014/main" id="{59029B32-B6F6-1B35-EAC6-BECEA15F21CC}"/>
                    </a:ext>
                  </a:extLst>
                </p14:cNvPr>
                <p14:cNvContentPartPr/>
                <p14:nvPr/>
              </p14:nvContentPartPr>
              <p14:xfrm>
                <a:off x="10791622" y="2156302"/>
                <a:ext cx="135720" cy="115200"/>
              </p14:xfrm>
            </p:contentPart>
          </mc:Choice>
          <mc:Fallback>
            <p:pic>
              <p:nvPicPr>
                <p:cNvPr id="1208" name="Freihand 1207">
                  <a:extLst>
                    <a:ext uri="{FF2B5EF4-FFF2-40B4-BE49-F238E27FC236}">
                      <a16:creationId xmlns:a16="http://schemas.microsoft.com/office/drawing/2014/main" id="{59029B32-B6F6-1B35-EAC6-BECEA15F21CC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10782982" y="2147662"/>
                  <a:ext cx="153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6">
              <p14:nvContentPartPr>
                <p14:cNvPr id="1209" name="Freihand 1208">
                  <a:extLst>
                    <a:ext uri="{FF2B5EF4-FFF2-40B4-BE49-F238E27FC236}">
                      <a16:creationId xmlns:a16="http://schemas.microsoft.com/office/drawing/2014/main" id="{EAF43969-6262-ECD8-45F6-A76DD6B2D53F}"/>
                    </a:ext>
                  </a:extLst>
                </p14:cNvPr>
                <p14:cNvContentPartPr/>
                <p14:nvPr/>
              </p14:nvContentPartPr>
              <p14:xfrm>
                <a:off x="11097262" y="2070622"/>
                <a:ext cx="119880" cy="14040"/>
              </p14:xfrm>
            </p:contentPart>
          </mc:Choice>
          <mc:Fallback>
            <p:pic>
              <p:nvPicPr>
                <p:cNvPr id="1209" name="Freihand 1208">
                  <a:extLst>
                    <a:ext uri="{FF2B5EF4-FFF2-40B4-BE49-F238E27FC236}">
                      <a16:creationId xmlns:a16="http://schemas.microsoft.com/office/drawing/2014/main" id="{EAF43969-6262-ECD8-45F6-A76DD6B2D53F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11088262" y="2061622"/>
                  <a:ext cx="137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8">
              <p14:nvContentPartPr>
                <p14:cNvPr id="1210" name="Freihand 1209">
                  <a:extLst>
                    <a:ext uri="{FF2B5EF4-FFF2-40B4-BE49-F238E27FC236}">
                      <a16:creationId xmlns:a16="http://schemas.microsoft.com/office/drawing/2014/main" id="{B4268288-D513-75E0-4104-DB48E2CC28CB}"/>
                    </a:ext>
                  </a:extLst>
                </p14:cNvPr>
                <p14:cNvContentPartPr/>
                <p14:nvPr/>
              </p14:nvContentPartPr>
              <p14:xfrm>
                <a:off x="11082142" y="2109862"/>
                <a:ext cx="133920" cy="19440"/>
              </p14:xfrm>
            </p:contentPart>
          </mc:Choice>
          <mc:Fallback>
            <p:pic>
              <p:nvPicPr>
                <p:cNvPr id="1210" name="Freihand 1209">
                  <a:extLst>
                    <a:ext uri="{FF2B5EF4-FFF2-40B4-BE49-F238E27FC236}">
                      <a16:creationId xmlns:a16="http://schemas.microsoft.com/office/drawing/2014/main" id="{B4268288-D513-75E0-4104-DB48E2CC28CB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11073502" y="2100862"/>
                  <a:ext cx="151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0">
              <p14:nvContentPartPr>
                <p14:cNvPr id="1211" name="Freihand 1210">
                  <a:extLst>
                    <a:ext uri="{FF2B5EF4-FFF2-40B4-BE49-F238E27FC236}">
                      <a16:creationId xmlns:a16="http://schemas.microsoft.com/office/drawing/2014/main" id="{821F321A-C812-9038-9DAF-4CB038F5D81A}"/>
                    </a:ext>
                  </a:extLst>
                </p14:cNvPr>
                <p14:cNvContentPartPr/>
                <p14:nvPr/>
              </p14:nvContentPartPr>
              <p14:xfrm>
                <a:off x="11288422" y="1954342"/>
                <a:ext cx="106560" cy="189360"/>
              </p14:xfrm>
            </p:contentPart>
          </mc:Choice>
          <mc:Fallback>
            <p:pic>
              <p:nvPicPr>
                <p:cNvPr id="1211" name="Freihand 1210">
                  <a:extLst>
                    <a:ext uri="{FF2B5EF4-FFF2-40B4-BE49-F238E27FC236}">
                      <a16:creationId xmlns:a16="http://schemas.microsoft.com/office/drawing/2014/main" id="{821F321A-C812-9038-9DAF-4CB038F5D81A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11279782" y="1945702"/>
                  <a:ext cx="124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2">
              <p14:nvContentPartPr>
                <p14:cNvPr id="1213" name="Freihand 1212">
                  <a:extLst>
                    <a:ext uri="{FF2B5EF4-FFF2-40B4-BE49-F238E27FC236}">
                      <a16:creationId xmlns:a16="http://schemas.microsoft.com/office/drawing/2014/main" id="{798576CB-96C7-4047-9AD7-6C56B27A38B9}"/>
                    </a:ext>
                  </a:extLst>
                </p14:cNvPr>
                <p14:cNvContentPartPr/>
                <p14:nvPr/>
              </p14:nvContentPartPr>
              <p14:xfrm>
                <a:off x="9831142" y="2343862"/>
                <a:ext cx="1269720" cy="284400"/>
              </p14:xfrm>
            </p:contentPart>
          </mc:Choice>
          <mc:Fallback>
            <p:pic>
              <p:nvPicPr>
                <p:cNvPr id="1213" name="Freihand 1212">
                  <a:extLst>
                    <a:ext uri="{FF2B5EF4-FFF2-40B4-BE49-F238E27FC236}">
                      <a16:creationId xmlns:a16="http://schemas.microsoft.com/office/drawing/2014/main" id="{798576CB-96C7-4047-9AD7-6C56B27A38B9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9822142" y="2335222"/>
                  <a:ext cx="1287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4">
              <p14:nvContentPartPr>
                <p14:cNvPr id="1214" name="Freihand 1213">
                  <a:extLst>
                    <a:ext uri="{FF2B5EF4-FFF2-40B4-BE49-F238E27FC236}">
                      <a16:creationId xmlns:a16="http://schemas.microsoft.com/office/drawing/2014/main" id="{F23CE2FA-9174-F602-4C30-FA91EA89B37E}"/>
                    </a:ext>
                  </a:extLst>
                </p14:cNvPr>
                <p14:cNvContentPartPr/>
                <p14:nvPr/>
              </p14:nvContentPartPr>
              <p14:xfrm>
                <a:off x="9921502" y="2094022"/>
                <a:ext cx="63360" cy="189720"/>
              </p14:xfrm>
            </p:contentPart>
          </mc:Choice>
          <mc:Fallback>
            <p:pic>
              <p:nvPicPr>
                <p:cNvPr id="1214" name="Freihand 1213">
                  <a:extLst>
                    <a:ext uri="{FF2B5EF4-FFF2-40B4-BE49-F238E27FC236}">
                      <a16:creationId xmlns:a16="http://schemas.microsoft.com/office/drawing/2014/main" id="{F23CE2FA-9174-F602-4C30-FA91EA89B37E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9912502" y="2085022"/>
                  <a:ext cx="81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6">
              <p14:nvContentPartPr>
                <p14:cNvPr id="1215" name="Freihand 1214">
                  <a:extLst>
                    <a:ext uri="{FF2B5EF4-FFF2-40B4-BE49-F238E27FC236}">
                      <a16:creationId xmlns:a16="http://schemas.microsoft.com/office/drawing/2014/main" id="{1F81068A-DEA4-9959-EB84-32A844F5F71B}"/>
                    </a:ext>
                  </a:extLst>
                </p14:cNvPr>
                <p14:cNvContentPartPr/>
                <p14:nvPr/>
              </p14:nvContentPartPr>
              <p14:xfrm>
                <a:off x="9857062" y="2074942"/>
                <a:ext cx="236880" cy="215280"/>
              </p14:xfrm>
            </p:contentPart>
          </mc:Choice>
          <mc:Fallback>
            <p:pic>
              <p:nvPicPr>
                <p:cNvPr id="1215" name="Freihand 1214">
                  <a:extLst>
                    <a:ext uri="{FF2B5EF4-FFF2-40B4-BE49-F238E27FC236}">
                      <a16:creationId xmlns:a16="http://schemas.microsoft.com/office/drawing/2014/main" id="{1F81068A-DEA4-9959-EB84-32A844F5F71B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9848422" y="2065942"/>
                  <a:ext cx="25452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3" name="Gruppieren 1232">
            <a:extLst>
              <a:ext uri="{FF2B5EF4-FFF2-40B4-BE49-F238E27FC236}">
                <a16:creationId xmlns:a16="http://schemas.microsoft.com/office/drawing/2014/main" id="{2FD2203F-236A-8990-B9C4-60C08ADD403C}"/>
              </a:ext>
            </a:extLst>
          </p:cNvPr>
          <p:cNvGrpSpPr/>
          <p:nvPr/>
        </p:nvGrpSpPr>
        <p:grpSpPr>
          <a:xfrm>
            <a:off x="5102182" y="5681782"/>
            <a:ext cx="3614400" cy="1132560"/>
            <a:chOff x="5102182" y="5681782"/>
            <a:chExt cx="3614400" cy="11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8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A583A1B1-8097-6EB7-84AE-29EAE988C28F}"/>
                    </a:ext>
                  </a:extLst>
                </p14:cNvPr>
                <p14:cNvContentPartPr/>
                <p14:nvPr/>
              </p14:nvContentPartPr>
              <p14:xfrm>
                <a:off x="5677822" y="5726782"/>
                <a:ext cx="283320" cy="259920"/>
              </p14:xfrm>
            </p:contentPart>
          </mc:Choice>
          <mc:Fallback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A583A1B1-8097-6EB7-84AE-29EAE988C28F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5668822" y="5718142"/>
                  <a:ext cx="3009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0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DF616524-6B5C-2DC7-EAE0-AD40EDCB282F}"/>
                    </a:ext>
                  </a:extLst>
                </p14:cNvPr>
                <p14:cNvContentPartPr/>
                <p14:nvPr/>
              </p14:nvContentPartPr>
              <p14:xfrm>
                <a:off x="5705902" y="5964022"/>
                <a:ext cx="208440" cy="2808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DF616524-6B5C-2DC7-EAE0-AD40EDCB282F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5697262" y="5955382"/>
                  <a:ext cx="226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2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AE8EC049-0944-51EE-BB25-3B3DA8333205}"/>
                    </a:ext>
                  </a:extLst>
                </p14:cNvPr>
                <p14:cNvContentPartPr/>
                <p14:nvPr/>
              </p14:nvContentPartPr>
              <p14:xfrm>
                <a:off x="6057622" y="5746942"/>
                <a:ext cx="26640" cy="214560"/>
              </p14:xfrm>
            </p:contentPart>
          </mc:Choice>
          <mc:Fallback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AE8EC049-0944-51EE-BB25-3B3DA8333205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6048622" y="5737942"/>
                  <a:ext cx="44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4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728A626F-E449-F71A-BBA7-DC5B57C5652E}"/>
                    </a:ext>
                  </a:extLst>
                </p14:cNvPr>
                <p14:cNvContentPartPr/>
                <p14:nvPr/>
              </p14:nvContentPartPr>
              <p14:xfrm>
                <a:off x="5995342" y="5681782"/>
                <a:ext cx="184320" cy="48600"/>
              </p14:xfrm>
            </p:contentPart>
          </mc:Choice>
          <mc:Fallback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728A626F-E449-F71A-BBA7-DC5B57C5652E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5986342" y="5673142"/>
                  <a:ext cx="201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6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AE376DF3-5745-A6B2-0D88-3E24864AD364}"/>
                    </a:ext>
                  </a:extLst>
                </p14:cNvPr>
                <p14:cNvContentPartPr/>
                <p14:nvPr/>
              </p14:nvContentPartPr>
              <p14:xfrm>
                <a:off x="6237262" y="5780422"/>
                <a:ext cx="146520" cy="5400"/>
              </p14:xfrm>
            </p:contentPart>
          </mc:Choice>
          <mc:Fallback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AE376DF3-5745-A6B2-0D88-3E24864AD364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6228622" y="5771422"/>
                  <a:ext cx="164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8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51E0C562-F15D-7E26-234A-1EA9606F2ED7}"/>
                    </a:ext>
                  </a:extLst>
                </p14:cNvPr>
                <p14:cNvContentPartPr/>
                <p14:nvPr/>
              </p14:nvContentPartPr>
              <p14:xfrm>
                <a:off x="6249142" y="5821102"/>
                <a:ext cx="146880" cy="3132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51E0C562-F15D-7E26-234A-1EA9606F2ED7}"/>
                    </a:ext>
                  </a:extLst>
                </p:cNvPr>
                <p:cNvPicPr/>
                <p:nvPr/>
              </p:nvPicPr>
              <p:blipFill>
                <a:blip r:embed="rId1449"/>
                <a:stretch>
                  <a:fillRect/>
                </a:stretch>
              </p:blipFill>
              <p:spPr>
                <a:xfrm>
                  <a:off x="6240142" y="5812462"/>
                  <a:ext cx="164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0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74674A62-5220-D733-A06B-E099E519F303}"/>
                    </a:ext>
                  </a:extLst>
                </p14:cNvPr>
                <p14:cNvContentPartPr/>
                <p14:nvPr/>
              </p14:nvContentPartPr>
              <p14:xfrm>
                <a:off x="6509062" y="5697622"/>
                <a:ext cx="139680" cy="23796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74674A62-5220-D733-A06B-E099E519F303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6500062" y="5688982"/>
                  <a:ext cx="157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2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C47945D1-0307-FC65-A1C5-42F7F6298B01}"/>
                    </a:ext>
                  </a:extLst>
                </p14:cNvPr>
                <p14:cNvContentPartPr/>
                <p14:nvPr/>
              </p14:nvContentPartPr>
              <p14:xfrm>
                <a:off x="6436702" y="5755222"/>
                <a:ext cx="19800" cy="17496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C47945D1-0307-FC65-A1C5-42F7F6298B01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6428062" y="5746222"/>
                  <a:ext cx="37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4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BF912796-1058-E137-7CA3-D4FE48CEFDC3}"/>
                    </a:ext>
                  </a:extLst>
                </p14:cNvPr>
                <p14:cNvContentPartPr/>
                <p14:nvPr/>
              </p14:nvContentPartPr>
              <p14:xfrm>
                <a:off x="6396022" y="5806702"/>
                <a:ext cx="89280" cy="24480"/>
              </p14:xfrm>
            </p:contentPart>
          </mc:Choice>
          <mc:Fallback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BF912796-1058-E137-7CA3-D4FE48CEFDC3}"/>
                    </a:ext>
                  </a:extLst>
                </p:cNvPr>
                <p:cNvPicPr/>
                <p:nvPr/>
              </p:nvPicPr>
              <p:blipFill>
                <a:blip r:embed="rId1455"/>
                <a:stretch>
                  <a:fillRect/>
                </a:stretch>
              </p:blipFill>
              <p:spPr>
                <a:xfrm>
                  <a:off x="6387382" y="5797702"/>
                  <a:ext cx="106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6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0EF73D81-86BC-8457-F122-63582CBEA3EB}"/>
                    </a:ext>
                  </a:extLst>
                </p14:cNvPr>
                <p14:cNvContentPartPr/>
                <p14:nvPr/>
              </p14:nvContentPartPr>
              <p14:xfrm>
                <a:off x="5102182" y="6204142"/>
                <a:ext cx="170640" cy="19080"/>
              </p14:xfrm>
            </p:contentPart>
          </mc:Choice>
          <mc:Fallback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0EF73D81-86BC-8457-F122-63582CBEA3EB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5093182" y="6195142"/>
                  <a:ext cx="188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8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8F0B52A7-782C-1CD6-14D6-849E1AEAC23E}"/>
                    </a:ext>
                  </a:extLst>
                </p14:cNvPr>
                <p14:cNvContentPartPr/>
                <p14:nvPr/>
              </p14:nvContentPartPr>
              <p14:xfrm>
                <a:off x="5146822" y="6237982"/>
                <a:ext cx="133560" cy="24480"/>
              </p14:xfrm>
            </p:contentPart>
          </mc:Choice>
          <mc:Fallback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8F0B52A7-782C-1CD6-14D6-849E1AEAC23E}"/>
                    </a:ext>
                  </a:extLst>
                </p:cNvPr>
                <p:cNvPicPr/>
                <p:nvPr/>
              </p:nvPicPr>
              <p:blipFill>
                <a:blip r:embed="rId1459"/>
                <a:stretch>
                  <a:fillRect/>
                </a:stretch>
              </p:blipFill>
              <p:spPr>
                <a:xfrm>
                  <a:off x="5138182" y="6229342"/>
                  <a:ext cx="151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0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2863697F-EBA1-F6E1-9415-9A08CEDA1617}"/>
                    </a:ext>
                  </a:extLst>
                </p14:cNvPr>
                <p14:cNvContentPartPr/>
                <p14:nvPr/>
              </p14:nvContentPartPr>
              <p14:xfrm>
                <a:off x="5312422" y="6149422"/>
                <a:ext cx="90360" cy="19440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2863697F-EBA1-F6E1-9415-9A08CEDA1617}"/>
                    </a:ext>
                  </a:extLst>
                </p:cNvPr>
                <p:cNvPicPr/>
                <p:nvPr/>
              </p:nvPicPr>
              <p:blipFill>
                <a:blip r:embed="rId1461"/>
                <a:stretch>
                  <a:fillRect/>
                </a:stretch>
              </p:blipFill>
              <p:spPr>
                <a:xfrm>
                  <a:off x="5303782" y="6140422"/>
                  <a:ext cx="108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2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07061157-D795-C54C-EE74-E5399A575B50}"/>
                    </a:ext>
                  </a:extLst>
                </p14:cNvPr>
                <p14:cNvContentPartPr/>
                <p14:nvPr/>
              </p14:nvContentPartPr>
              <p14:xfrm>
                <a:off x="5528422" y="6148342"/>
                <a:ext cx="55080" cy="159840"/>
              </p14:xfrm>
            </p:contentPart>
          </mc:Choice>
          <mc:Fallback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07061157-D795-C54C-EE74-E5399A575B50}"/>
                    </a:ext>
                  </a:extLst>
                </p:cNvPr>
                <p:cNvPicPr/>
                <p:nvPr/>
              </p:nvPicPr>
              <p:blipFill>
                <a:blip r:embed="rId1463"/>
                <a:stretch>
                  <a:fillRect/>
                </a:stretch>
              </p:blipFill>
              <p:spPr>
                <a:xfrm>
                  <a:off x="5519782" y="6139342"/>
                  <a:ext cx="72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4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C30B4CE0-830B-8FE2-3BDF-FA2CFAAC49CA}"/>
                    </a:ext>
                  </a:extLst>
                </p14:cNvPr>
                <p14:cNvContentPartPr/>
                <p14:nvPr/>
              </p14:nvContentPartPr>
              <p14:xfrm>
                <a:off x="5555062" y="6146182"/>
                <a:ext cx="109080" cy="155520"/>
              </p14:xfrm>
            </p:contentPart>
          </mc:Choice>
          <mc:Fallback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C30B4CE0-830B-8FE2-3BDF-FA2CFAAC49CA}"/>
                    </a:ext>
                  </a:extLst>
                </p:cNvPr>
                <p:cNvPicPr/>
                <p:nvPr/>
              </p:nvPicPr>
              <p:blipFill>
                <a:blip r:embed="rId1465"/>
                <a:stretch>
                  <a:fillRect/>
                </a:stretch>
              </p:blipFill>
              <p:spPr>
                <a:xfrm>
                  <a:off x="5546062" y="6137542"/>
                  <a:ext cx="126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6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259891CB-4526-E8D0-7031-470B4298A525}"/>
                    </a:ext>
                  </a:extLst>
                </p14:cNvPr>
                <p14:cNvContentPartPr/>
                <p14:nvPr/>
              </p14:nvContentPartPr>
              <p14:xfrm>
                <a:off x="5724262" y="6158062"/>
                <a:ext cx="213120" cy="132840"/>
              </p14:xfrm>
            </p:contentPart>
          </mc:Choice>
          <mc:Fallback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259891CB-4526-E8D0-7031-470B4298A525}"/>
                    </a:ext>
                  </a:extLst>
                </p:cNvPr>
                <p:cNvPicPr/>
                <p:nvPr/>
              </p:nvPicPr>
              <p:blipFill>
                <a:blip r:embed="rId1467"/>
                <a:stretch>
                  <a:fillRect/>
                </a:stretch>
              </p:blipFill>
              <p:spPr>
                <a:xfrm>
                  <a:off x="5715262" y="6149062"/>
                  <a:ext cx="230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8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3B0BF974-B213-52F6-E125-C2D1BFEB4E13}"/>
                    </a:ext>
                  </a:extLst>
                </p14:cNvPr>
                <p14:cNvContentPartPr/>
                <p14:nvPr/>
              </p14:nvContentPartPr>
              <p14:xfrm>
                <a:off x="6038542" y="6185782"/>
                <a:ext cx="165600" cy="17280"/>
              </p14:xfrm>
            </p:contentPart>
          </mc:Choice>
          <mc:Fallback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3B0BF974-B213-52F6-E125-C2D1BFEB4E13}"/>
                    </a:ext>
                  </a:extLst>
                </p:cNvPr>
                <p:cNvPicPr/>
                <p:nvPr/>
              </p:nvPicPr>
              <p:blipFill>
                <a:blip r:embed="rId1469"/>
                <a:stretch>
                  <a:fillRect/>
                </a:stretch>
              </p:blipFill>
              <p:spPr>
                <a:xfrm>
                  <a:off x="6029542" y="6177142"/>
                  <a:ext cx="183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0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4ABB6C21-66B1-8747-41F7-B404C57950C0}"/>
                    </a:ext>
                  </a:extLst>
                </p14:cNvPr>
                <p14:cNvContentPartPr/>
                <p14:nvPr/>
              </p14:nvContentPartPr>
              <p14:xfrm>
                <a:off x="6049342" y="6237622"/>
                <a:ext cx="190080" cy="19800"/>
              </p14:xfrm>
            </p:contentPart>
          </mc:Choice>
          <mc:Fallback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4ABB6C21-66B1-8747-41F7-B404C57950C0}"/>
                    </a:ext>
                  </a:extLst>
                </p:cNvPr>
                <p:cNvPicPr/>
                <p:nvPr/>
              </p:nvPicPr>
              <p:blipFill>
                <a:blip r:embed="rId1471"/>
                <a:stretch>
                  <a:fillRect/>
                </a:stretch>
              </p:blipFill>
              <p:spPr>
                <a:xfrm>
                  <a:off x="6040342" y="6228622"/>
                  <a:ext cx="207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2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7D0C5C16-DCC1-1145-BEA3-0F5144167B25}"/>
                    </a:ext>
                  </a:extLst>
                </p14:cNvPr>
                <p14:cNvContentPartPr/>
                <p14:nvPr/>
              </p14:nvContentPartPr>
              <p14:xfrm>
                <a:off x="6293422" y="6196582"/>
                <a:ext cx="124200" cy="20880"/>
              </p14:xfrm>
            </p:contentPart>
          </mc:Choice>
          <mc:Fallback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7D0C5C16-DCC1-1145-BEA3-0F5144167B25}"/>
                    </a:ext>
                  </a:extLst>
                </p:cNvPr>
                <p:cNvPicPr/>
                <p:nvPr/>
              </p:nvPicPr>
              <p:blipFill>
                <a:blip r:embed="rId1473"/>
                <a:stretch>
                  <a:fillRect/>
                </a:stretch>
              </p:blipFill>
              <p:spPr>
                <a:xfrm>
                  <a:off x="6284422" y="6187942"/>
                  <a:ext cx="141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4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9814FFBA-1A88-DB41-BF04-3205D63D90F5}"/>
                    </a:ext>
                  </a:extLst>
                </p14:cNvPr>
                <p14:cNvContentPartPr/>
                <p14:nvPr/>
              </p14:nvContentPartPr>
              <p14:xfrm>
                <a:off x="6450742" y="6102262"/>
                <a:ext cx="63720" cy="184320"/>
              </p14:xfrm>
            </p:contentPart>
          </mc:Choice>
          <mc:Fallback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9814FFBA-1A88-DB41-BF04-3205D63D90F5}"/>
                    </a:ext>
                  </a:extLst>
                </p:cNvPr>
                <p:cNvPicPr/>
                <p:nvPr/>
              </p:nvPicPr>
              <p:blipFill>
                <a:blip r:embed="rId1475"/>
                <a:stretch>
                  <a:fillRect/>
                </a:stretch>
              </p:blipFill>
              <p:spPr>
                <a:xfrm>
                  <a:off x="6441742" y="6093622"/>
                  <a:ext cx="81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6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FFB8B06D-EB52-6B69-4DB2-739239BF82E9}"/>
                    </a:ext>
                  </a:extLst>
                </p14:cNvPr>
                <p14:cNvContentPartPr/>
                <p14:nvPr/>
              </p14:nvContentPartPr>
              <p14:xfrm>
                <a:off x="6589702" y="6075262"/>
                <a:ext cx="67320" cy="132120"/>
              </p14:xfrm>
            </p:contentPart>
          </mc:Choice>
          <mc:Fallback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FFB8B06D-EB52-6B69-4DB2-739239BF82E9}"/>
                    </a:ext>
                  </a:extLst>
                </p:cNvPr>
                <p:cNvPicPr/>
                <p:nvPr/>
              </p:nvPicPr>
              <p:blipFill>
                <a:blip r:embed="rId1477"/>
                <a:stretch>
                  <a:fillRect/>
                </a:stretch>
              </p:blipFill>
              <p:spPr>
                <a:xfrm>
                  <a:off x="6580702" y="6066622"/>
                  <a:ext cx="84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8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D6414927-DF9B-C9AA-7337-85EF3ECF36CD}"/>
                    </a:ext>
                  </a:extLst>
                </p14:cNvPr>
                <p14:cNvContentPartPr/>
                <p14:nvPr/>
              </p14:nvContentPartPr>
              <p14:xfrm>
                <a:off x="6617422" y="6088222"/>
                <a:ext cx="169560" cy="12744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D6414927-DF9B-C9AA-7337-85EF3ECF36CD}"/>
                    </a:ext>
                  </a:extLst>
                </p:cNvPr>
                <p:cNvPicPr/>
                <p:nvPr/>
              </p:nvPicPr>
              <p:blipFill>
                <a:blip r:embed="rId1479"/>
                <a:stretch>
                  <a:fillRect/>
                </a:stretch>
              </p:blipFill>
              <p:spPr>
                <a:xfrm>
                  <a:off x="6608422" y="6079582"/>
                  <a:ext cx="187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0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33883A4C-876B-E5EF-23C2-97BDB93D56F7}"/>
                    </a:ext>
                  </a:extLst>
                </p14:cNvPr>
                <p14:cNvContentPartPr/>
                <p14:nvPr/>
              </p14:nvContentPartPr>
              <p14:xfrm>
                <a:off x="6727942" y="6091102"/>
                <a:ext cx="185040" cy="128880"/>
              </p14:xfrm>
            </p:contentPart>
          </mc:Choice>
          <mc:Fallback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33883A4C-876B-E5EF-23C2-97BDB93D56F7}"/>
                    </a:ext>
                  </a:extLst>
                </p:cNvPr>
                <p:cNvPicPr/>
                <p:nvPr/>
              </p:nvPicPr>
              <p:blipFill>
                <a:blip r:embed="rId1481"/>
                <a:stretch>
                  <a:fillRect/>
                </a:stretch>
              </p:blipFill>
              <p:spPr>
                <a:xfrm>
                  <a:off x="6718942" y="6082102"/>
                  <a:ext cx="202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2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12E10DCC-8B92-2428-E1CD-FE617584581A}"/>
                    </a:ext>
                  </a:extLst>
                </p14:cNvPr>
                <p14:cNvContentPartPr/>
                <p14:nvPr/>
              </p14:nvContentPartPr>
              <p14:xfrm>
                <a:off x="6866542" y="6066262"/>
                <a:ext cx="126720" cy="17028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12E10DCC-8B92-2428-E1CD-FE617584581A}"/>
                    </a:ext>
                  </a:extLst>
                </p:cNvPr>
                <p:cNvPicPr/>
                <p:nvPr/>
              </p:nvPicPr>
              <p:blipFill>
                <a:blip r:embed="rId1483"/>
                <a:stretch>
                  <a:fillRect/>
                </a:stretch>
              </p:blipFill>
              <p:spPr>
                <a:xfrm>
                  <a:off x="6857902" y="6057262"/>
                  <a:ext cx="144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4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02A1EA48-26F6-42CE-78B7-9B2044FFDAA8}"/>
                    </a:ext>
                  </a:extLst>
                </p14:cNvPr>
                <p14:cNvContentPartPr/>
                <p14:nvPr/>
              </p14:nvContentPartPr>
              <p14:xfrm>
                <a:off x="7037902" y="6120262"/>
                <a:ext cx="99360" cy="10008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02A1EA48-26F6-42CE-78B7-9B2044FFDAA8}"/>
                    </a:ext>
                  </a:extLst>
                </p:cNvPr>
                <p:cNvPicPr/>
                <p:nvPr/>
              </p:nvPicPr>
              <p:blipFill>
                <a:blip r:embed="rId1485"/>
                <a:stretch>
                  <a:fillRect/>
                </a:stretch>
              </p:blipFill>
              <p:spPr>
                <a:xfrm>
                  <a:off x="7029262" y="6111622"/>
                  <a:ext cx="117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6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1F1C508A-13B6-2FB6-7086-1D6ABDAD9679}"/>
                    </a:ext>
                  </a:extLst>
                </p14:cNvPr>
                <p14:cNvContentPartPr/>
                <p14:nvPr/>
              </p14:nvContentPartPr>
              <p14:xfrm>
                <a:off x="7194142" y="6063742"/>
                <a:ext cx="94320" cy="14688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1F1C508A-13B6-2FB6-7086-1D6ABDAD9679}"/>
                    </a:ext>
                  </a:extLst>
                </p:cNvPr>
                <p:cNvPicPr/>
                <p:nvPr/>
              </p:nvPicPr>
              <p:blipFill>
                <a:blip r:embed="rId1487"/>
                <a:stretch>
                  <a:fillRect/>
                </a:stretch>
              </p:blipFill>
              <p:spPr>
                <a:xfrm>
                  <a:off x="7185502" y="6054742"/>
                  <a:ext cx="111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8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A2AAA05D-1B91-BB3E-07D5-BD10BC6D43A8}"/>
                    </a:ext>
                  </a:extLst>
                </p14:cNvPr>
                <p14:cNvContentPartPr/>
                <p14:nvPr/>
              </p14:nvContentPartPr>
              <p14:xfrm>
                <a:off x="7320862" y="6102262"/>
                <a:ext cx="83520" cy="104760"/>
              </p14:xfrm>
            </p:contentPart>
          </mc:Choice>
          <mc:Fallback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A2AAA05D-1B91-BB3E-07D5-BD10BC6D43A8}"/>
                    </a:ext>
                  </a:extLst>
                </p:cNvPr>
                <p:cNvPicPr/>
                <p:nvPr/>
              </p:nvPicPr>
              <p:blipFill>
                <a:blip r:embed="rId1489"/>
                <a:stretch>
                  <a:fillRect/>
                </a:stretch>
              </p:blipFill>
              <p:spPr>
                <a:xfrm>
                  <a:off x="7311862" y="6093622"/>
                  <a:ext cx="101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0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0D6F2F31-7FE5-131C-E3C6-298EF06E7D3A}"/>
                    </a:ext>
                  </a:extLst>
                </p14:cNvPr>
                <p14:cNvContentPartPr/>
                <p14:nvPr/>
              </p14:nvContentPartPr>
              <p14:xfrm>
                <a:off x="7449742" y="6049342"/>
                <a:ext cx="21600" cy="125280"/>
              </p14:xfrm>
            </p:contentPart>
          </mc:Choice>
          <mc:Fallback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0D6F2F31-7FE5-131C-E3C6-298EF06E7D3A}"/>
                    </a:ext>
                  </a:extLst>
                </p:cNvPr>
                <p:cNvPicPr/>
                <p:nvPr/>
              </p:nvPicPr>
              <p:blipFill>
                <a:blip r:embed="rId1491"/>
                <a:stretch>
                  <a:fillRect/>
                </a:stretch>
              </p:blipFill>
              <p:spPr>
                <a:xfrm>
                  <a:off x="7440742" y="6040342"/>
                  <a:ext cx="39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2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FA00E32F-4E5B-56E2-B6F1-09F0E6EEC640}"/>
                    </a:ext>
                  </a:extLst>
                </p14:cNvPr>
                <p14:cNvContentPartPr/>
                <p14:nvPr/>
              </p14:nvContentPartPr>
              <p14:xfrm>
                <a:off x="7392502" y="6045382"/>
                <a:ext cx="126000" cy="149040"/>
              </p14:xfrm>
            </p:contentPart>
          </mc:Choice>
          <mc:Fallback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FA00E32F-4E5B-56E2-B6F1-09F0E6EEC640}"/>
                    </a:ext>
                  </a:extLst>
                </p:cNvPr>
                <p:cNvPicPr/>
                <p:nvPr/>
              </p:nvPicPr>
              <p:blipFill>
                <a:blip r:embed="rId1493"/>
                <a:stretch>
                  <a:fillRect/>
                </a:stretch>
              </p:blipFill>
              <p:spPr>
                <a:xfrm>
                  <a:off x="7383502" y="6036742"/>
                  <a:ext cx="143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4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E1052D4D-F9BC-AFBD-4D1B-7D94A5C2A75D}"/>
                    </a:ext>
                  </a:extLst>
                </p14:cNvPr>
                <p14:cNvContentPartPr/>
                <p14:nvPr/>
              </p14:nvContentPartPr>
              <p14:xfrm>
                <a:off x="7524982" y="6002542"/>
                <a:ext cx="58320" cy="249840"/>
              </p14:xfrm>
            </p:contentPart>
          </mc:Choice>
          <mc:Fallback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E1052D4D-F9BC-AFBD-4D1B-7D94A5C2A75D}"/>
                    </a:ext>
                  </a:extLst>
                </p:cNvPr>
                <p:cNvPicPr/>
                <p:nvPr/>
              </p:nvPicPr>
              <p:blipFill>
                <a:blip r:embed="rId1495"/>
                <a:stretch>
                  <a:fillRect/>
                </a:stretch>
              </p:blipFill>
              <p:spPr>
                <a:xfrm>
                  <a:off x="7516342" y="5993902"/>
                  <a:ext cx="75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6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10485652-8E31-6B89-007F-042629D62018}"/>
                    </a:ext>
                  </a:extLst>
                </p14:cNvPr>
                <p14:cNvContentPartPr/>
                <p14:nvPr/>
              </p14:nvContentPartPr>
              <p14:xfrm>
                <a:off x="7659622" y="6050782"/>
                <a:ext cx="28800" cy="14292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10485652-8E31-6B89-007F-042629D62018}"/>
                    </a:ext>
                  </a:extLst>
                </p:cNvPr>
                <p:cNvPicPr/>
                <p:nvPr/>
              </p:nvPicPr>
              <p:blipFill>
                <a:blip r:embed="rId1497"/>
                <a:stretch>
                  <a:fillRect/>
                </a:stretch>
              </p:blipFill>
              <p:spPr>
                <a:xfrm>
                  <a:off x="7650982" y="6041782"/>
                  <a:ext cx="46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8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D1FFC2D1-9B0B-8CD4-861F-D17C8C5AEA90}"/>
                    </a:ext>
                  </a:extLst>
                </p14:cNvPr>
                <p14:cNvContentPartPr/>
                <p14:nvPr/>
              </p14:nvContentPartPr>
              <p14:xfrm>
                <a:off x="7608502" y="6092902"/>
                <a:ext cx="150480" cy="37080"/>
              </p14:xfrm>
            </p:contentPart>
          </mc:Choice>
          <mc:Fallback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D1FFC2D1-9B0B-8CD4-861F-D17C8C5AEA90}"/>
                    </a:ext>
                  </a:extLst>
                </p:cNvPr>
                <p:cNvPicPr/>
                <p:nvPr/>
              </p:nvPicPr>
              <p:blipFill>
                <a:blip r:embed="rId1499"/>
                <a:stretch>
                  <a:fillRect/>
                </a:stretch>
              </p:blipFill>
              <p:spPr>
                <a:xfrm>
                  <a:off x="7599862" y="6084262"/>
                  <a:ext cx="168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0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607D6EC5-0EFB-0439-858B-66A857350E3F}"/>
                    </a:ext>
                  </a:extLst>
                </p14:cNvPr>
                <p14:cNvContentPartPr/>
                <p14:nvPr/>
              </p14:nvContentPartPr>
              <p14:xfrm>
                <a:off x="7807942" y="6011542"/>
                <a:ext cx="82080" cy="145800"/>
              </p14:xfrm>
            </p:contentPart>
          </mc:Choice>
          <mc:Fallback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607D6EC5-0EFB-0439-858B-66A857350E3F}"/>
                    </a:ext>
                  </a:extLst>
                </p:cNvPr>
                <p:cNvPicPr/>
                <p:nvPr/>
              </p:nvPicPr>
              <p:blipFill>
                <a:blip r:embed="rId1501"/>
                <a:stretch>
                  <a:fillRect/>
                </a:stretch>
              </p:blipFill>
              <p:spPr>
                <a:xfrm>
                  <a:off x="7799302" y="6002542"/>
                  <a:ext cx="99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2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99DA97B8-4DAD-AC58-E39D-CEF10C40370F}"/>
                    </a:ext>
                  </a:extLst>
                </p14:cNvPr>
                <p14:cNvContentPartPr/>
                <p14:nvPr/>
              </p14:nvContentPartPr>
              <p14:xfrm>
                <a:off x="8021422" y="6017302"/>
                <a:ext cx="18360" cy="128160"/>
              </p14:xfrm>
            </p:contentPart>
          </mc:Choice>
          <mc:Fallback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99DA97B8-4DAD-AC58-E39D-CEF10C40370F}"/>
                    </a:ext>
                  </a:extLst>
                </p:cNvPr>
                <p:cNvPicPr/>
                <p:nvPr/>
              </p:nvPicPr>
              <p:blipFill>
                <a:blip r:embed="rId1503"/>
                <a:stretch>
                  <a:fillRect/>
                </a:stretch>
              </p:blipFill>
              <p:spPr>
                <a:xfrm>
                  <a:off x="8012422" y="6008302"/>
                  <a:ext cx="36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4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22473454-320A-17A5-C6E0-2E263FDB8F43}"/>
                    </a:ext>
                  </a:extLst>
                </p14:cNvPr>
                <p14:cNvContentPartPr/>
                <p14:nvPr/>
              </p14:nvContentPartPr>
              <p14:xfrm>
                <a:off x="7985782" y="5989942"/>
                <a:ext cx="229320" cy="139680"/>
              </p14:xfrm>
            </p:contentPart>
          </mc:Choice>
          <mc:Fallback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22473454-320A-17A5-C6E0-2E263FDB8F43}"/>
                    </a:ext>
                  </a:extLst>
                </p:cNvPr>
                <p:cNvPicPr/>
                <p:nvPr/>
              </p:nvPicPr>
              <p:blipFill>
                <a:blip r:embed="rId1505"/>
                <a:stretch>
                  <a:fillRect/>
                </a:stretch>
              </p:blipFill>
              <p:spPr>
                <a:xfrm>
                  <a:off x="7977142" y="5980942"/>
                  <a:ext cx="246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6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id="{58EAEB5B-DE6C-4E91-6FFB-DAE62E051263}"/>
                    </a:ext>
                  </a:extLst>
                </p14:cNvPr>
                <p14:cNvContentPartPr/>
                <p14:nvPr/>
              </p14:nvContentPartPr>
              <p14:xfrm>
                <a:off x="6047902" y="6514102"/>
                <a:ext cx="206280" cy="13680"/>
              </p14:xfrm>
            </p:contentPart>
          </mc:Choice>
          <mc:Fallback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58EAEB5B-DE6C-4E91-6FFB-DAE62E051263}"/>
                    </a:ext>
                  </a:extLst>
                </p:cNvPr>
                <p:cNvPicPr/>
                <p:nvPr/>
              </p:nvPicPr>
              <p:blipFill>
                <a:blip r:embed="rId1507"/>
                <a:stretch>
                  <a:fillRect/>
                </a:stretch>
              </p:blipFill>
              <p:spPr>
                <a:xfrm>
                  <a:off x="6038902" y="6505102"/>
                  <a:ext cx="223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8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60357DDD-ADB1-977F-7F00-29CBA222D207}"/>
                    </a:ext>
                  </a:extLst>
                </p14:cNvPr>
                <p14:cNvContentPartPr/>
                <p14:nvPr/>
              </p14:nvContentPartPr>
              <p14:xfrm>
                <a:off x="6119542" y="6571702"/>
                <a:ext cx="124560" cy="16920"/>
              </p14:xfrm>
            </p:contentPart>
          </mc:Choice>
          <mc:Fallback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60357DDD-ADB1-977F-7F00-29CBA222D207}"/>
                    </a:ext>
                  </a:extLst>
                </p:cNvPr>
                <p:cNvPicPr/>
                <p:nvPr/>
              </p:nvPicPr>
              <p:blipFill>
                <a:blip r:embed="rId1509"/>
                <a:stretch>
                  <a:fillRect/>
                </a:stretch>
              </p:blipFill>
              <p:spPr>
                <a:xfrm>
                  <a:off x="6110542" y="6563062"/>
                  <a:ext cx="142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0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67A2E198-40E8-DA46-57D7-0908445C9CD8}"/>
                    </a:ext>
                  </a:extLst>
                </p14:cNvPr>
                <p14:cNvContentPartPr/>
                <p14:nvPr/>
              </p14:nvContentPartPr>
              <p14:xfrm>
                <a:off x="6400342" y="6488902"/>
                <a:ext cx="90000" cy="41400"/>
              </p14:xfrm>
            </p:contentPart>
          </mc:Choice>
          <mc:Fallback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67A2E198-40E8-DA46-57D7-0908445C9CD8}"/>
                    </a:ext>
                  </a:extLst>
                </p:cNvPr>
                <p:cNvPicPr/>
                <p:nvPr/>
              </p:nvPicPr>
              <p:blipFill>
                <a:blip r:embed="rId1511"/>
                <a:stretch>
                  <a:fillRect/>
                </a:stretch>
              </p:blipFill>
              <p:spPr>
                <a:xfrm>
                  <a:off x="6391342" y="6479902"/>
                  <a:ext cx="107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2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88062FB8-810D-993F-9428-7F5EF46F8139}"/>
                    </a:ext>
                  </a:extLst>
                </p14:cNvPr>
                <p14:cNvContentPartPr/>
                <p14:nvPr/>
              </p14:nvContentPartPr>
              <p14:xfrm>
                <a:off x="6628582" y="6452902"/>
                <a:ext cx="28080" cy="126000"/>
              </p14:xfrm>
            </p:contentPart>
          </mc:Choice>
          <mc:Fallback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88062FB8-810D-993F-9428-7F5EF46F8139}"/>
                    </a:ext>
                  </a:extLst>
                </p:cNvPr>
                <p:cNvPicPr/>
                <p:nvPr/>
              </p:nvPicPr>
              <p:blipFill>
                <a:blip r:embed="rId1513"/>
                <a:stretch>
                  <a:fillRect/>
                </a:stretch>
              </p:blipFill>
              <p:spPr>
                <a:xfrm>
                  <a:off x="6619942" y="6443902"/>
                  <a:ext cx="45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4">
              <p14:nvContentPartPr>
                <p14:cNvPr id="1136" name="Freihand 1135">
                  <a:extLst>
                    <a:ext uri="{FF2B5EF4-FFF2-40B4-BE49-F238E27FC236}">
                      <a16:creationId xmlns:a16="http://schemas.microsoft.com/office/drawing/2014/main" id="{2A0FF717-33AD-3A15-8EE9-7F45BF615663}"/>
                    </a:ext>
                  </a:extLst>
                </p14:cNvPr>
                <p14:cNvContentPartPr/>
                <p14:nvPr/>
              </p14:nvContentPartPr>
              <p14:xfrm>
                <a:off x="6583942" y="6419782"/>
                <a:ext cx="152280" cy="174600"/>
              </p14:xfrm>
            </p:contentPart>
          </mc:Choice>
          <mc:Fallback>
            <p:pic>
              <p:nvPicPr>
                <p:cNvPr id="1136" name="Freihand 1135">
                  <a:extLst>
                    <a:ext uri="{FF2B5EF4-FFF2-40B4-BE49-F238E27FC236}">
                      <a16:creationId xmlns:a16="http://schemas.microsoft.com/office/drawing/2014/main" id="{2A0FF717-33AD-3A15-8EE9-7F45BF615663}"/>
                    </a:ext>
                  </a:extLst>
                </p:cNvPr>
                <p:cNvPicPr/>
                <p:nvPr/>
              </p:nvPicPr>
              <p:blipFill>
                <a:blip r:embed="rId1515"/>
                <a:stretch>
                  <a:fillRect/>
                </a:stretch>
              </p:blipFill>
              <p:spPr>
                <a:xfrm>
                  <a:off x="6574942" y="6411142"/>
                  <a:ext cx="169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6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D04CACDE-8E7A-D9BE-9036-28889CADDB98}"/>
                    </a:ext>
                  </a:extLst>
                </p14:cNvPr>
                <p14:cNvContentPartPr/>
                <p14:nvPr/>
              </p14:nvContentPartPr>
              <p14:xfrm>
                <a:off x="6819022" y="6450742"/>
                <a:ext cx="99000" cy="125640"/>
              </p14:xfrm>
            </p:contentPart>
          </mc:Choice>
          <mc:Fallback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D04CACDE-8E7A-D9BE-9036-28889CADDB98}"/>
                    </a:ext>
                  </a:extLst>
                </p:cNvPr>
                <p:cNvPicPr/>
                <p:nvPr/>
              </p:nvPicPr>
              <p:blipFill>
                <a:blip r:embed="rId1517"/>
                <a:stretch>
                  <a:fillRect/>
                </a:stretch>
              </p:blipFill>
              <p:spPr>
                <a:xfrm>
                  <a:off x="6810382" y="6441742"/>
                  <a:ext cx="116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8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92CCEC3D-6729-D1BC-9BF6-A85E8399DB76}"/>
                    </a:ext>
                  </a:extLst>
                </p14:cNvPr>
                <p14:cNvContentPartPr/>
                <p14:nvPr/>
              </p14:nvContentPartPr>
              <p14:xfrm>
                <a:off x="7001182" y="6428782"/>
                <a:ext cx="9720" cy="99000"/>
              </p14:xfrm>
            </p:contentPart>
          </mc:Choice>
          <mc:Fallback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92CCEC3D-6729-D1BC-9BF6-A85E8399DB76}"/>
                    </a:ext>
                  </a:extLst>
                </p:cNvPr>
                <p:cNvPicPr/>
                <p:nvPr/>
              </p:nvPicPr>
              <p:blipFill>
                <a:blip r:embed="rId1519"/>
                <a:stretch>
                  <a:fillRect/>
                </a:stretch>
              </p:blipFill>
              <p:spPr>
                <a:xfrm>
                  <a:off x="6992542" y="6420142"/>
                  <a:ext cx="27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0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78A5E450-AD80-A2CE-16E1-62ECA22946A8}"/>
                    </a:ext>
                  </a:extLst>
                </p14:cNvPr>
                <p14:cNvContentPartPr/>
                <p14:nvPr/>
              </p14:nvContentPartPr>
              <p14:xfrm>
                <a:off x="6930622" y="6394222"/>
                <a:ext cx="201240" cy="192600"/>
              </p14:xfrm>
            </p:contentPart>
          </mc:Choice>
          <mc:Fallback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78A5E450-AD80-A2CE-16E1-62ECA22946A8}"/>
                    </a:ext>
                  </a:extLst>
                </p:cNvPr>
                <p:cNvPicPr/>
                <p:nvPr/>
              </p:nvPicPr>
              <p:blipFill>
                <a:blip r:embed="rId1521"/>
                <a:stretch>
                  <a:fillRect/>
                </a:stretch>
              </p:blipFill>
              <p:spPr>
                <a:xfrm>
                  <a:off x="6921622" y="6385222"/>
                  <a:ext cx="218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2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id="{8A8EF685-A1C2-AA9E-FF50-2EB0A4E34AFB}"/>
                    </a:ext>
                  </a:extLst>
                </p14:cNvPr>
                <p14:cNvContentPartPr/>
                <p14:nvPr/>
              </p14:nvContentPartPr>
              <p14:xfrm>
                <a:off x="6536422" y="6359662"/>
                <a:ext cx="126720" cy="289800"/>
              </p14:xfrm>
            </p:contentPart>
          </mc:Choice>
          <mc:Fallback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8A8EF685-A1C2-AA9E-FF50-2EB0A4E34AFB}"/>
                    </a:ext>
                  </a:extLst>
                </p:cNvPr>
                <p:cNvPicPr/>
                <p:nvPr/>
              </p:nvPicPr>
              <p:blipFill>
                <a:blip r:embed="rId1523"/>
                <a:stretch>
                  <a:fillRect/>
                </a:stretch>
              </p:blipFill>
              <p:spPr>
                <a:xfrm>
                  <a:off x="6527782" y="6351022"/>
                  <a:ext cx="144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4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229187C7-6BCE-1ED4-9469-27BE90522989}"/>
                    </a:ext>
                  </a:extLst>
                </p14:cNvPr>
                <p14:cNvContentPartPr/>
                <p14:nvPr/>
              </p14:nvContentPartPr>
              <p14:xfrm>
                <a:off x="7240582" y="6397102"/>
                <a:ext cx="153720" cy="97920"/>
              </p14:xfrm>
            </p:contentPart>
          </mc:Choice>
          <mc:Fallback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229187C7-6BCE-1ED4-9469-27BE90522989}"/>
                    </a:ext>
                  </a:extLst>
                </p:cNvPr>
                <p:cNvPicPr/>
                <p:nvPr/>
              </p:nvPicPr>
              <p:blipFill>
                <a:blip r:embed="rId1525"/>
                <a:stretch>
                  <a:fillRect/>
                </a:stretch>
              </p:blipFill>
              <p:spPr>
                <a:xfrm>
                  <a:off x="7231582" y="6388462"/>
                  <a:ext cx="171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6">
              <p14:nvContentPartPr>
                <p14:cNvPr id="1143" name="Freihand 1142">
                  <a:extLst>
                    <a:ext uri="{FF2B5EF4-FFF2-40B4-BE49-F238E27FC236}">
                      <a16:creationId xmlns:a16="http://schemas.microsoft.com/office/drawing/2014/main" id="{E81400FB-FB89-A91E-1B4A-3FDB9C8C5C15}"/>
                    </a:ext>
                  </a:extLst>
                </p14:cNvPr>
                <p14:cNvContentPartPr/>
                <p14:nvPr/>
              </p14:nvContentPartPr>
              <p14:xfrm>
                <a:off x="7455862" y="6431662"/>
                <a:ext cx="35640" cy="56520"/>
              </p14:xfrm>
            </p:contentPart>
          </mc:Choice>
          <mc:Fallback>
            <p:pic>
              <p:nvPicPr>
                <p:cNvPr id="1143" name="Freihand 1142">
                  <a:extLst>
                    <a:ext uri="{FF2B5EF4-FFF2-40B4-BE49-F238E27FC236}">
                      <a16:creationId xmlns:a16="http://schemas.microsoft.com/office/drawing/2014/main" id="{E81400FB-FB89-A91E-1B4A-3FDB9C8C5C15}"/>
                    </a:ext>
                  </a:extLst>
                </p:cNvPr>
                <p:cNvPicPr/>
                <p:nvPr/>
              </p:nvPicPr>
              <p:blipFill>
                <a:blip r:embed="rId1527"/>
                <a:stretch>
                  <a:fillRect/>
                </a:stretch>
              </p:blipFill>
              <p:spPr>
                <a:xfrm>
                  <a:off x="7446862" y="6422662"/>
                  <a:ext cx="53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8">
              <p14:nvContentPartPr>
                <p14:cNvPr id="1144" name="Freihand 1143">
                  <a:extLst>
                    <a:ext uri="{FF2B5EF4-FFF2-40B4-BE49-F238E27FC236}">
                      <a16:creationId xmlns:a16="http://schemas.microsoft.com/office/drawing/2014/main" id="{CDA41729-7371-F0AF-72F6-A5982D4D4692}"/>
                    </a:ext>
                  </a:extLst>
                </p14:cNvPr>
                <p14:cNvContentPartPr/>
                <p14:nvPr/>
              </p14:nvContentPartPr>
              <p14:xfrm>
                <a:off x="7542982" y="6318622"/>
                <a:ext cx="69120" cy="156600"/>
              </p14:xfrm>
            </p:contentPart>
          </mc:Choice>
          <mc:Fallback>
            <p:pic>
              <p:nvPicPr>
                <p:cNvPr id="1144" name="Freihand 1143">
                  <a:extLst>
                    <a:ext uri="{FF2B5EF4-FFF2-40B4-BE49-F238E27FC236}">
                      <a16:creationId xmlns:a16="http://schemas.microsoft.com/office/drawing/2014/main" id="{CDA41729-7371-F0AF-72F6-A5982D4D4692}"/>
                    </a:ext>
                  </a:extLst>
                </p:cNvPr>
                <p:cNvPicPr/>
                <p:nvPr/>
              </p:nvPicPr>
              <p:blipFill>
                <a:blip r:embed="rId1529"/>
                <a:stretch>
                  <a:fillRect/>
                </a:stretch>
              </p:blipFill>
              <p:spPr>
                <a:xfrm>
                  <a:off x="7534342" y="6309622"/>
                  <a:ext cx="86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0">
              <p14:nvContentPartPr>
                <p14:cNvPr id="1145" name="Freihand 1144">
                  <a:extLst>
                    <a:ext uri="{FF2B5EF4-FFF2-40B4-BE49-F238E27FC236}">
                      <a16:creationId xmlns:a16="http://schemas.microsoft.com/office/drawing/2014/main" id="{48EF7D99-D2A4-60D9-80A6-044F4A4A48EC}"/>
                    </a:ext>
                  </a:extLst>
                </p14:cNvPr>
                <p14:cNvContentPartPr/>
                <p14:nvPr/>
              </p14:nvContentPartPr>
              <p14:xfrm>
                <a:off x="7656742" y="6312862"/>
                <a:ext cx="3960" cy="136080"/>
              </p14:xfrm>
            </p:contentPart>
          </mc:Choice>
          <mc:Fallback>
            <p:pic>
              <p:nvPicPr>
                <p:cNvPr id="1145" name="Freihand 1144">
                  <a:extLst>
                    <a:ext uri="{FF2B5EF4-FFF2-40B4-BE49-F238E27FC236}">
                      <a16:creationId xmlns:a16="http://schemas.microsoft.com/office/drawing/2014/main" id="{48EF7D99-D2A4-60D9-80A6-044F4A4A48EC}"/>
                    </a:ext>
                  </a:extLst>
                </p:cNvPr>
                <p:cNvPicPr/>
                <p:nvPr/>
              </p:nvPicPr>
              <p:blipFill>
                <a:blip r:embed="rId1531"/>
                <a:stretch>
                  <a:fillRect/>
                </a:stretch>
              </p:blipFill>
              <p:spPr>
                <a:xfrm>
                  <a:off x="7647742" y="6303862"/>
                  <a:ext cx="21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2">
              <p14:nvContentPartPr>
                <p14:cNvPr id="1146" name="Freihand 1145">
                  <a:extLst>
                    <a:ext uri="{FF2B5EF4-FFF2-40B4-BE49-F238E27FC236}">
                      <a16:creationId xmlns:a16="http://schemas.microsoft.com/office/drawing/2014/main" id="{97BA4BDA-105E-8D7C-E5A7-C6B87EBF956A}"/>
                    </a:ext>
                  </a:extLst>
                </p14:cNvPr>
                <p14:cNvContentPartPr/>
                <p14:nvPr/>
              </p14:nvContentPartPr>
              <p14:xfrm>
                <a:off x="7751422" y="6266062"/>
                <a:ext cx="95400" cy="221760"/>
              </p14:xfrm>
            </p:contentPart>
          </mc:Choice>
          <mc:Fallback>
            <p:pic>
              <p:nvPicPr>
                <p:cNvPr id="1146" name="Freihand 1145">
                  <a:extLst>
                    <a:ext uri="{FF2B5EF4-FFF2-40B4-BE49-F238E27FC236}">
                      <a16:creationId xmlns:a16="http://schemas.microsoft.com/office/drawing/2014/main" id="{97BA4BDA-105E-8D7C-E5A7-C6B87EBF956A}"/>
                    </a:ext>
                  </a:extLst>
                </p:cNvPr>
                <p:cNvPicPr/>
                <p:nvPr/>
              </p:nvPicPr>
              <p:blipFill>
                <a:blip r:embed="rId1533"/>
                <a:stretch>
                  <a:fillRect/>
                </a:stretch>
              </p:blipFill>
              <p:spPr>
                <a:xfrm>
                  <a:off x="7742422" y="6257422"/>
                  <a:ext cx="113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4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id="{C3AAC3D6-2476-B00E-4F0C-E598B298CC08}"/>
                    </a:ext>
                  </a:extLst>
                </p14:cNvPr>
                <p14:cNvContentPartPr/>
                <p14:nvPr/>
              </p14:nvContentPartPr>
              <p14:xfrm>
                <a:off x="7857262" y="6318982"/>
                <a:ext cx="104760" cy="106560"/>
              </p14:xfrm>
            </p:contentPart>
          </mc:Choice>
          <mc:Fallback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C3AAC3D6-2476-B00E-4F0C-E598B298CC08}"/>
                    </a:ext>
                  </a:extLst>
                </p:cNvPr>
                <p:cNvPicPr/>
                <p:nvPr/>
              </p:nvPicPr>
              <p:blipFill>
                <a:blip r:embed="rId1535"/>
                <a:stretch>
                  <a:fillRect/>
                </a:stretch>
              </p:blipFill>
              <p:spPr>
                <a:xfrm>
                  <a:off x="7848262" y="6310342"/>
                  <a:ext cx="122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6">
              <p14:nvContentPartPr>
                <p14:cNvPr id="1148" name="Freihand 1147">
                  <a:extLst>
                    <a:ext uri="{FF2B5EF4-FFF2-40B4-BE49-F238E27FC236}">
                      <a16:creationId xmlns:a16="http://schemas.microsoft.com/office/drawing/2014/main" id="{5EB2728E-5328-D533-6682-384FB0CF566D}"/>
                    </a:ext>
                  </a:extLst>
                </p14:cNvPr>
                <p14:cNvContentPartPr/>
                <p14:nvPr/>
              </p14:nvContentPartPr>
              <p14:xfrm>
                <a:off x="7972462" y="6251302"/>
                <a:ext cx="100440" cy="166680"/>
              </p14:xfrm>
            </p:contentPart>
          </mc:Choice>
          <mc:Fallback>
            <p:pic>
              <p:nvPicPr>
                <p:cNvPr id="1148" name="Freihand 1147">
                  <a:extLst>
                    <a:ext uri="{FF2B5EF4-FFF2-40B4-BE49-F238E27FC236}">
                      <a16:creationId xmlns:a16="http://schemas.microsoft.com/office/drawing/2014/main" id="{5EB2728E-5328-D533-6682-384FB0CF566D}"/>
                    </a:ext>
                  </a:extLst>
                </p:cNvPr>
                <p:cNvPicPr/>
                <p:nvPr/>
              </p:nvPicPr>
              <p:blipFill>
                <a:blip r:embed="rId1537"/>
                <a:stretch>
                  <a:fillRect/>
                </a:stretch>
              </p:blipFill>
              <p:spPr>
                <a:xfrm>
                  <a:off x="7963462" y="6242662"/>
                  <a:ext cx="118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8">
              <p14:nvContentPartPr>
                <p14:cNvPr id="1149" name="Freihand 1148">
                  <a:extLst>
                    <a:ext uri="{FF2B5EF4-FFF2-40B4-BE49-F238E27FC236}">
                      <a16:creationId xmlns:a16="http://schemas.microsoft.com/office/drawing/2014/main" id="{3083D608-3BEA-E121-56FA-4CD719FD2A20}"/>
                    </a:ext>
                  </a:extLst>
                </p14:cNvPr>
                <p14:cNvContentPartPr/>
                <p14:nvPr/>
              </p14:nvContentPartPr>
              <p14:xfrm>
                <a:off x="8088382" y="6218542"/>
                <a:ext cx="123480" cy="179640"/>
              </p14:xfrm>
            </p:contentPart>
          </mc:Choice>
          <mc:Fallback>
            <p:pic>
              <p:nvPicPr>
                <p:cNvPr id="1149" name="Freihand 1148">
                  <a:extLst>
                    <a:ext uri="{FF2B5EF4-FFF2-40B4-BE49-F238E27FC236}">
                      <a16:creationId xmlns:a16="http://schemas.microsoft.com/office/drawing/2014/main" id="{3083D608-3BEA-E121-56FA-4CD719FD2A20}"/>
                    </a:ext>
                  </a:extLst>
                </p:cNvPr>
                <p:cNvPicPr/>
                <p:nvPr/>
              </p:nvPicPr>
              <p:blipFill>
                <a:blip r:embed="rId1539"/>
                <a:stretch>
                  <a:fillRect/>
                </a:stretch>
              </p:blipFill>
              <p:spPr>
                <a:xfrm>
                  <a:off x="8079742" y="6209542"/>
                  <a:ext cx="141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0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15D7105C-D503-2AA8-D3AF-443A40E2D30A}"/>
                    </a:ext>
                  </a:extLst>
                </p14:cNvPr>
                <p14:cNvContentPartPr/>
                <p14:nvPr/>
              </p14:nvContentPartPr>
              <p14:xfrm>
                <a:off x="8250022" y="6142582"/>
                <a:ext cx="344160" cy="258120"/>
              </p14:xfrm>
            </p:contentPart>
          </mc:Choice>
          <mc:Fallback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15D7105C-D503-2AA8-D3AF-443A40E2D30A}"/>
                    </a:ext>
                  </a:extLst>
                </p:cNvPr>
                <p:cNvPicPr/>
                <p:nvPr/>
              </p:nvPicPr>
              <p:blipFill>
                <a:blip r:embed="rId1541"/>
                <a:stretch>
                  <a:fillRect/>
                </a:stretch>
              </p:blipFill>
              <p:spPr>
                <a:xfrm>
                  <a:off x="8241022" y="6133942"/>
                  <a:ext cx="3618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2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id="{3F437683-8642-69CD-A7AA-5B414080BB22}"/>
                    </a:ext>
                  </a:extLst>
                </p14:cNvPr>
                <p14:cNvContentPartPr/>
                <p14:nvPr/>
              </p14:nvContentPartPr>
              <p14:xfrm>
                <a:off x="8553862" y="6082102"/>
                <a:ext cx="162720" cy="198360"/>
              </p14:xfrm>
            </p:contentPart>
          </mc:Choice>
          <mc:Fallback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3F437683-8642-69CD-A7AA-5B414080BB22}"/>
                    </a:ext>
                  </a:extLst>
                </p:cNvPr>
                <p:cNvPicPr/>
                <p:nvPr/>
              </p:nvPicPr>
              <p:blipFill>
                <a:blip r:embed="rId1543"/>
                <a:stretch>
                  <a:fillRect/>
                </a:stretch>
              </p:blipFill>
              <p:spPr>
                <a:xfrm>
                  <a:off x="8545222" y="6073462"/>
                  <a:ext cx="180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4">
              <p14:nvContentPartPr>
                <p14:cNvPr id="1217" name="Freihand 1216">
                  <a:extLst>
                    <a:ext uri="{FF2B5EF4-FFF2-40B4-BE49-F238E27FC236}">
                      <a16:creationId xmlns:a16="http://schemas.microsoft.com/office/drawing/2014/main" id="{E921BCE2-F281-433B-8566-C98979EB664D}"/>
                    </a:ext>
                  </a:extLst>
                </p14:cNvPr>
                <p14:cNvContentPartPr/>
                <p14:nvPr/>
              </p14:nvContentPartPr>
              <p14:xfrm>
                <a:off x="6077422" y="6710662"/>
                <a:ext cx="184320" cy="41760"/>
              </p14:xfrm>
            </p:contentPart>
          </mc:Choice>
          <mc:Fallback>
            <p:pic>
              <p:nvPicPr>
                <p:cNvPr id="1217" name="Freihand 1216">
                  <a:extLst>
                    <a:ext uri="{FF2B5EF4-FFF2-40B4-BE49-F238E27FC236}">
                      <a16:creationId xmlns:a16="http://schemas.microsoft.com/office/drawing/2014/main" id="{E921BCE2-F281-433B-8566-C98979EB664D}"/>
                    </a:ext>
                  </a:extLst>
                </p:cNvPr>
                <p:cNvPicPr/>
                <p:nvPr/>
              </p:nvPicPr>
              <p:blipFill>
                <a:blip r:embed="rId1545"/>
                <a:stretch>
                  <a:fillRect/>
                </a:stretch>
              </p:blipFill>
              <p:spPr>
                <a:xfrm>
                  <a:off x="6068782" y="6701662"/>
                  <a:ext cx="201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6">
              <p14:nvContentPartPr>
                <p14:cNvPr id="1218" name="Freihand 1217">
                  <a:extLst>
                    <a:ext uri="{FF2B5EF4-FFF2-40B4-BE49-F238E27FC236}">
                      <a16:creationId xmlns:a16="http://schemas.microsoft.com/office/drawing/2014/main" id="{D8923DF9-591C-A2D3-98CD-8816F261ED04}"/>
                    </a:ext>
                  </a:extLst>
                </p14:cNvPr>
                <p14:cNvContentPartPr/>
                <p14:nvPr/>
              </p14:nvContentPartPr>
              <p14:xfrm>
                <a:off x="6126742" y="6777262"/>
                <a:ext cx="162360" cy="30600"/>
              </p14:xfrm>
            </p:contentPart>
          </mc:Choice>
          <mc:Fallback>
            <p:pic>
              <p:nvPicPr>
                <p:cNvPr id="1218" name="Freihand 1217">
                  <a:extLst>
                    <a:ext uri="{FF2B5EF4-FFF2-40B4-BE49-F238E27FC236}">
                      <a16:creationId xmlns:a16="http://schemas.microsoft.com/office/drawing/2014/main" id="{D8923DF9-591C-A2D3-98CD-8816F261ED04}"/>
                    </a:ext>
                  </a:extLst>
                </p:cNvPr>
                <p:cNvPicPr/>
                <p:nvPr/>
              </p:nvPicPr>
              <p:blipFill>
                <a:blip r:embed="rId1547"/>
                <a:stretch>
                  <a:fillRect/>
                </a:stretch>
              </p:blipFill>
              <p:spPr>
                <a:xfrm>
                  <a:off x="6118102" y="6768622"/>
                  <a:ext cx="180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8">
              <p14:nvContentPartPr>
                <p14:cNvPr id="1220" name="Freihand 1219">
                  <a:extLst>
                    <a:ext uri="{FF2B5EF4-FFF2-40B4-BE49-F238E27FC236}">
                      <a16:creationId xmlns:a16="http://schemas.microsoft.com/office/drawing/2014/main" id="{171E97A5-BF58-FE9C-A880-A0F6ECBCBC46}"/>
                    </a:ext>
                  </a:extLst>
                </p14:cNvPr>
                <p14:cNvContentPartPr/>
                <p14:nvPr/>
              </p14:nvContentPartPr>
              <p14:xfrm>
                <a:off x="6446422" y="6749182"/>
                <a:ext cx="145080" cy="19800"/>
              </p14:xfrm>
            </p:contentPart>
          </mc:Choice>
          <mc:Fallback>
            <p:pic>
              <p:nvPicPr>
                <p:cNvPr id="1220" name="Freihand 1219">
                  <a:extLst>
                    <a:ext uri="{FF2B5EF4-FFF2-40B4-BE49-F238E27FC236}">
                      <a16:creationId xmlns:a16="http://schemas.microsoft.com/office/drawing/2014/main" id="{171E97A5-BF58-FE9C-A880-A0F6ECBCBC46}"/>
                    </a:ext>
                  </a:extLst>
                </p:cNvPr>
                <p:cNvPicPr/>
                <p:nvPr/>
              </p:nvPicPr>
              <p:blipFill>
                <a:blip r:embed="rId1549"/>
                <a:stretch>
                  <a:fillRect/>
                </a:stretch>
              </p:blipFill>
              <p:spPr>
                <a:xfrm>
                  <a:off x="6437422" y="6740542"/>
                  <a:ext cx="162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0">
              <p14:nvContentPartPr>
                <p14:cNvPr id="1221" name="Freihand 1220">
                  <a:extLst>
                    <a:ext uri="{FF2B5EF4-FFF2-40B4-BE49-F238E27FC236}">
                      <a16:creationId xmlns:a16="http://schemas.microsoft.com/office/drawing/2014/main" id="{D9F37A75-466B-55AE-CE7C-BA20A4FDA78E}"/>
                    </a:ext>
                  </a:extLst>
                </p14:cNvPr>
                <p14:cNvContentPartPr/>
                <p14:nvPr/>
              </p14:nvContentPartPr>
              <p14:xfrm>
                <a:off x="6699862" y="6652342"/>
                <a:ext cx="95760" cy="145800"/>
              </p14:xfrm>
            </p:contentPart>
          </mc:Choice>
          <mc:Fallback>
            <p:pic>
              <p:nvPicPr>
                <p:cNvPr id="1221" name="Freihand 1220">
                  <a:extLst>
                    <a:ext uri="{FF2B5EF4-FFF2-40B4-BE49-F238E27FC236}">
                      <a16:creationId xmlns:a16="http://schemas.microsoft.com/office/drawing/2014/main" id="{D9F37A75-466B-55AE-CE7C-BA20A4FDA78E}"/>
                    </a:ext>
                  </a:extLst>
                </p:cNvPr>
                <p:cNvPicPr/>
                <p:nvPr/>
              </p:nvPicPr>
              <p:blipFill>
                <a:blip r:embed="rId1551"/>
                <a:stretch>
                  <a:fillRect/>
                </a:stretch>
              </p:blipFill>
              <p:spPr>
                <a:xfrm>
                  <a:off x="6691222" y="6643702"/>
                  <a:ext cx="113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2">
              <p14:nvContentPartPr>
                <p14:cNvPr id="1222" name="Freihand 1221">
                  <a:extLst>
                    <a:ext uri="{FF2B5EF4-FFF2-40B4-BE49-F238E27FC236}">
                      <a16:creationId xmlns:a16="http://schemas.microsoft.com/office/drawing/2014/main" id="{34B293AB-95DC-9544-30F1-CA35F2F1EF76}"/>
                    </a:ext>
                  </a:extLst>
                </p14:cNvPr>
                <p14:cNvContentPartPr/>
                <p14:nvPr/>
              </p14:nvContentPartPr>
              <p14:xfrm>
                <a:off x="6840262" y="6636862"/>
                <a:ext cx="68400" cy="133560"/>
              </p14:xfrm>
            </p:contentPart>
          </mc:Choice>
          <mc:Fallback>
            <p:pic>
              <p:nvPicPr>
                <p:cNvPr id="1222" name="Freihand 1221">
                  <a:extLst>
                    <a:ext uri="{FF2B5EF4-FFF2-40B4-BE49-F238E27FC236}">
                      <a16:creationId xmlns:a16="http://schemas.microsoft.com/office/drawing/2014/main" id="{34B293AB-95DC-9544-30F1-CA35F2F1EF76}"/>
                    </a:ext>
                  </a:extLst>
                </p:cNvPr>
                <p:cNvPicPr/>
                <p:nvPr/>
              </p:nvPicPr>
              <p:blipFill>
                <a:blip r:embed="rId1553"/>
                <a:stretch>
                  <a:fillRect/>
                </a:stretch>
              </p:blipFill>
              <p:spPr>
                <a:xfrm>
                  <a:off x="6831622" y="6628222"/>
                  <a:ext cx="86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4">
              <p14:nvContentPartPr>
                <p14:cNvPr id="1223" name="Freihand 1222">
                  <a:extLst>
                    <a:ext uri="{FF2B5EF4-FFF2-40B4-BE49-F238E27FC236}">
                      <a16:creationId xmlns:a16="http://schemas.microsoft.com/office/drawing/2014/main" id="{86ADE360-32AD-3409-A994-F2C097975663}"/>
                    </a:ext>
                  </a:extLst>
                </p14:cNvPr>
                <p14:cNvContentPartPr/>
                <p14:nvPr/>
              </p14:nvContentPartPr>
              <p14:xfrm>
                <a:off x="6914782" y="6687262"/>
                <a:ext cx="6480" cy="94680"/>
              </p14:xfrm>
            </p:contentPart>
          </mc:Choice>
          <mc:Fallback>
            <p:pic>
              <p:nvPicPr>
                <p:cNvPr id="1223" name="Freihand 1222">
                  <a:extLst>
                    <a:ext uri="{FF2B5EF4-FFF2-40B4-BE49-F238E27FC236}">
                      <a16:creationId xmlns:a16="http://schemas.microsoft.com/office/drawing/2014/main" id="{86ADE360-32AD-3409-A994-F2C097975663}"/>
                    </a:ext>
                  </a:extLst>
                </p:cNvPr>
                <p:cNvPicPr/>
                <p:nvPr/>
              </p:nvPicPr>
              <p:blipFill>
                <a:blip r:embed="rId1555"/>
                <a:stretch>
                  <a:fillRect/>
                </a:stretch>
              </p:blipFill>
              <p:spPr>
                <a:xfrm>
                  <a:off x="6905782" y="6678622"/>
                  <a:ext cx="24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6">
              <p14:nvContentPartPr>
                <p14:cNvPr id="1224" name="Freihand 1223">
                  <a:extLst>
                    <a:ext uri="{FF2B5EF4-FFF2-40B4-BE49-F238E27FC236}">
                      <a16:creationId xmlns:a16="http://schemas.microsoft.com/office/drawing/2014/main" id="{50EF4321-E280-CC48-4824-6E2E8823EB49}"/>
                    </a:ext>
                  </a:extLst>
                </p14:cNvPr>
                <p14:cNvContentPartPr/>
                <p14:nvPr/>
              </p14:nvContentPartPr>
              <p14:xfrm>
                <a:off x="6966622" y="6672502"/>
                <a:ext cx="97920" cy="131400"/>
              </p14:xfrm>
            </p:contentPart>
          </mc:Choice>
          <mc:Fallback>
            <p:pic>
              <p:nvPicPr>
                <p:cNvPr id="1224" name="Freihand 1223">
                  <a:extLst>
                    <a:ext uri="{FF2B5EF4-FFF2-40B4-BE49-F238E27FC236}">
                      <a16:creationId xmlns:a16="http://schemas.microsoft.com/office/drawing/2014/main" id="{50EF4321-E280-CC48-4824-6E2E8823EB49}"/>
                    </a:ext>
                  </a:extLst>
                </p:cNvPr>
                <p:cNvPicPr/>
                <p:nvPr/>
              </p:nvPicPr>
              <p:blipFill>
                <a:blip r:embed="rId1557"/>
                <a:stretch>
                  <a:fillRect/>
                </a:stretch>
              </p:blipFill>
              <p:spPr>
                <a:xfrm>
                  <a:off x="6957982" y="6663502"/>
                  <a:ext cx="115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8">
              <p14:nvContentPartPr>
                <p14:cNvPr id="1225" name="Freihand 1224">
                  <a:extLst>
                    <a:ext uri="{FF2B5EF4-FFF2-40B4-BE49-F238E27FC236}">
                      <a16:creationId xmlns:a16="http://schemas.microsoft.com/office/drawing/2014/main" id="{2E817F95-7985-6117-E126-1B2B44E0B6CE}"/>
                    </a:ext>
                  </a:extLst>
                </p14:cNvPr>
                <p14:cNvContentPartPr/>
                <p14:nvPr/>
              </p14:nvContentPartPr>
              <p14:xfrm>
                <a:off x="7131862" y="6653782"/>
                <a:ext cx="74520" cy="151920"/>
              </p14:xfrm>
            </p:contentPart>
          </mc:Choice>
          <mc:Fallback>
            <p:pic>
              <p:nvPicPr>
                <p:cNvPr id="1225" name="Freihand 1224">
                  <a:extLst>
                    <a:ext uri="{FF2B5EF4-FFF2-40B4-BE49-F238E27FC236}">
                      <a16:creationId xmlns:a16="http://schemas.microsoft.com/office/drawing/2014/main" id="{2E817F95-7985-6117-E126-1B2B44E0B6CE}"/>
                    </a:ext>
                  </a:extLst>
                </p:cNvPr>
                <p:cNvPicPr/>
                <p:nvPr/>
              </p:nvPicPr>
              <p:blipFill>
                <a:blip r:embed="rId1559"/>
                <a:stretch>
                  <a:fillRect/>
                </a:stretch>
              </p:blipFill>
              <p:spPr>
                <a:xfrm>
                  <a:off x="7123222" y="6645142"/>
                  <a:ext cx="92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0">
              <p14:nvContentPartPr>
                <p14:cNvPr id="1226" name="Freihand 1225">
                  <a:extLst>
                    <a:ext uri="{FF2B5EF4-FFF2-40B4-BE49-F238E27FC236}">
                      <a16:creationId xmlns:a16="http://schemas.microsoft.com/office/drawing/2014/main" id="{E3203495-254D-D9D6-839E-CC215FCE1E06}"/>
                    </a:ext>
                  </a:extLst>
                </p14:cNvPr>
                <p14:cNvContentPartPr/>
                <p14:nvPr/>
              </p14:nvContentPartPr>
              <p14:xfrm>
                <a:off x="7261462" y="6640822"/>
                <a:ext cx="67680" cy="173520"/>
              </p14:xfrm>
            </p:contentPart>
          </mc:Choice>
          <mc:Fallback>
            <p:pic>
              <p:nvPicPr>
                <p:cNvPr id="1226" name="Freihand 1225">
                  <a:extLst>
                    <a:ext uri="{FF2B5EF4-FFF2-40B4-BE49-F238E27FC236}">
                      <a16:creationId xmlns:a16="http://schemas.microsoft.com/office/drawing/2014/main" id="{E3203495-254D-D9D6-839E-CC215FCE1E06}"/>
                    </a:ext>
                  </a:extLst>
                </p:cNvPr>
                <p:cNvPicPr/>
                <p:nvPr/>
              </p:nvPicPr>
              <p:blipFill>
                <a:blip r:embed="rId1561"/>
                <a:stretch>
                  <a:fillRect/>
                </a:stretch>
              </p:blipFill>
              <p:spPr>
                <a:xfrm>
                  <a:off x="7252462" y="6632182"/>
                  <a:ext cx="85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2">
              <p14:nvContentPartPr>
                <p14:cNvPr id="1227" name="Freihand 1226">
                  <a:extLst>
                    <a:ext uri="{FF2B5EF4-FFF2-40B4-BE49-F238E27FC236}">
                      <a16:creationId xmlns:a16="http://schemas.microsoft.com/office/drawing/2014/main" id="{A2E5DC69-B85B-63A5-F716-1644664711B6}"/>
                    </a:ext>
                  </a:extLst>
                </p14:cNvPr>
                <p14:cNvContentPartPr/>
                <p14:nvPr/>
              </p14:nvContentPartPr>
              <p14:xfrm>
                <a:off x="7405462" y="6683662"/>
                <a:ext cx="147600" cy="61200"/>
              </p14:xfrm>
            </p:contentPart>
          </mc:Choice>
          <mc:Fallback>
            <p:pic>
              <p:nvPicPr>
                <p:cNvPr id="1227" name="Freihand 1226">
                  <a:extLst>
                    <a:ext uri="{FF2B5EF4-FFF2-40B4-BE49-F238E27FC236}">
                      <a16:creationId xmlns:a16="http://schemas.microsoft.com/office/drawing/2014/main" id="{A2E5DC69-B85B-63A5-F716-1644664711B6}"/>
                    </a:ext>
                  </a:extLst>
                </p:cNvPr>
                <p:cNvPicPr/>
                <p:nvPr/>
              </p:nvPicPr>
              <p:blipFill>
                <a:blip r:embed="rId1563"/>
                <a:stretch>
                  <a:fillRect/>
                </a:stretch>
              </p:blipFill>
              <p:spPr>
                <a:xfrm>
                  <a:off x="7396822" y="6675022"/>
                  <a:ext cx="165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4">
              <p14:nvContentPartPr>
                <p14:cNvPr id="1228" name="Freihand 1227">
                  <a:extLst>
                    <a:ext uri="{FF2B5EF4-FFF2-40B4-BE49-F238E27FC236}">
                      <a16:creationId xmlns:a16="http://schemas.microsoft.com/office/drawing/2014/main" id="{D29BFB42-D2D5-C90A-8EBF-F5D7CA187396}"/>
                    </a:ext>
                  </a:extLst>
                </p14:cNvPr>
                <p14:cNvContentPartPr/>
                <p14:nvPr/>
              </p14:nvContentPartPr>
              <p14:xfrm>
                <a:off x="7620382" y="6690142"/>
                <a:ext cx="122760" cy="6480"/>
              </p14:xfrm>
            </p:contentPart>
          </mc:Choice>
          <mc:Fallback>
            <p:pic>
              <p:nvPicPr>
                <p:cNvPr id="1228" name="Freihand 1227">
                  <a:extLst>
                    <a:ext uri="{FF2B5EF4-FFF2-40B4-BE49-F238E27FC236}">
                      <a16:creationId xmlns:a16="http://schemas.microsoft.com/office/drawing/2014/main" id="{D29BFB42-D2D5-C90A-8EBF-F5D7CA187396}"/>
                    </a:ext>
                  </a:extLst>
                </p:cNvPr>
                <p:cNvPicPr/>
                <p:nvPr/>
              </p:nvPicPr>
              <p:blipFill>
                <a:blip r:embed="rId1565"/>
                <a:stretch>
                  <a:fillRect/>
                </a:stretch>
              </p:blipFill>
              <p:spPr>
                <a:xfrm>
                  <a:off x="7611742" y="6681142"/>
                  <a:ext cx="140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6">
              <p14:nvContentPartPr>
                <p14:cNvPr id="1229" name="Freihand 1228">
                  <a:extLst>
                    <a:ext uri="{FF2B5EF4-FFF2-40B4-BE49-F238E27FC236}">
                      <a16:creationId xmlns:a16="http://schemas.microsoft.com/office/drawing/2014/main" id="{7362F760-FF60-5F75-FF75-55A66D4A7B40}"/>
                    </a:ext>
                  </a:extLst>
                </p14:cNvPr>
                <p14:cNvContentPartPr/>
                <p14:nvPr/>
              </p14:nvContentPartPr>
              <p14:xfrm>
                <a:off x="7809022" y="6605182"/>
                <a:ext cx="135000" cy="149760"/>
              </p14:xfrm>
            </p:contentPart>
          </mc:Choice>
          <mc:Fallback>
            <p:pic>
              <p:nvPicPr>
                <p:cNvPr id="1229" name="Freihand 1228">
                  <a:extLst>
                    <a:ext uri="{FF2B5EF4-FFF2-40B4-BE49-F238E27FC236}">
                      <a16:creationId xmlns:a16="http://schemas.microsoft.com/office/drawing/2014/main" id="{7362F760-FF60-5F75-FF75-55A66D4A7B40}"/>
                    </a:ext>
                  </a:extLst>
                </p:cNvPr>
                <p:cNvPicPr/>
                <p:nvPr/>
              </p:nvPicPr>
              <p:blipFill>
                <a:blip r:embed="rId1567"/>
                <a:stretch>
                  <a:fillRect/>
                </a:stretch>
              </p:blipFill>
              <p:spPr>
                <a:xfrm>
                  <a:off x="7800382" y="6596182"/>
                  <a:ext cx="152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8">
              <p14:nvContentPartPr>
                <p14:cNvPr id="1230" name="Freihand 1229">
                  <a:extLst>
                    <a:ext uri="{FF2B5EF4-FFF2-40B4-BE49-F238E27FC236}">
                      <a16:creationId xmlns:a16="http://schemas.microsoft.com/office/drawing/2014/main" id="{74F9C1B6-2038-2058-E405-1BB2D3A0269E}"/>
                    </a:ext>
                  </a:extLst>
                </p14:cNvPr>
                <p14:cNvContentPartPr/>
                <p14:nvPr/>
              </p14:nvContentPartPr>
              <p14:xfrm>
                <a:off x="8034742" y="6619222"/>
                <a:ext cx="136800" cy="114480"/>
              </p14:xfrm>
            </p:contentPart>
          </mc:Choice>
          <mc:Fallback>
            <p:pic>
              <p:nvPicPr>
                <p:cNvPr id="1230" name="Freihand 1229">
                  <a:extLst>
                    <a:ext uri="{FF2B5EF4-FFF2-40B4-BE49-F238E27FC236}">
                      <a16:creationId xmlns:a16="http://schemas.microsoft.com/office/drawing/2014/main" id="{74F9C1B6-2038-2058-E405-1BB2D3A0269E}"/>
                    </a:ext>
                  </a:extLst>
                </p:cNvPr>
                <p:cNvPicPr/>
                <p:nvPr/>
              </p:nvPicPr>
              <p:blipFill>
                <a:blip r:embed="rId1569"/>
                <a:stretch>
                  <a:fillRect/>
                </a:stretch>
              </p:blipFill>
              <p:spPr>
                <a:xfrm>
                  <a:off x="8026102" y="6610222"/>
                  <a:ext cx="154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0">
              <p14:nvContentPartPr>
                <p14:cNvPr id="1231" name="Freihand 1230">
                  <a:extLst>
                    <a:ext uri="{FF2B5EF4-FFF2-40B4-BE49-F238E27FC236}">
                      <a16:creationId xmlns:a16="http://schemas.microsoft.com/office/drawing/2014/main" id="{27E076F0-BA61-7629-CA83-E845BD953959}"/>
                    </a:ext>
                  </a:extLst>
                </p14:cNvPr>
                <p14:cNvContentPartPr/>
                <p14:nvPr/>
              </p14:nvContentPartPr>
              <p14:xfrm>
                <a:off x="8122582" y="6637942"/>
                <a:ext cx="208080" cy="171360"/>
              </p14:xfrm>
            </p:contentPart>
          </mc:Choice>
          <mc:Fallback>
            <p:pic>
              <p:nvPicPr>
                <p:cNvPr id="1231" name="Freihand 1230">
                  <a:extLst>
                    <a:ext uri="{FF2B5EF4-FFF2-40B4-BE49-F238E27FC236}">
                      <a16:creationId xmlns:a16="http://schemas.microsoft.com/office/drawing/2014/main" id="{27E076F0-BA61-7629-CA83-E845BD953959}"/>
                    </a:ext>
                  </a:extLst>
                </p:cNvPr>
                <p:cNvPicPr/>
                <p:nvPr/>
              </p:nvPicPr>
              <p:blipFill>
                <a:blip r:embed="rId1571"/>
                <a:stretch>
                  <a:fillRect/>
                </a:stretch>
              </p:blipFill>
              <p:spPr>
                <a:xfrm>
                  <a:off x="8113942" y="6628942"/>
                  <a:ext cx="225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2">
              <p14:nvContentPartPr>
                <p14:cNvPr id="1232" name="Freihand 1231">
                  <a:extLst>
                    <a:ext uri="{FF2B5EF4-FFF2-40B4-BE49-F238E27FC236}">
                      <a16:creationId xmlns:a16="http://schemas.microsoft.com/office/drawing/2014/main" id="{8BD96038-C220-8345-00D0-76573D614DA9}"/>
                    </a:ext>
                  </a:extLst>
                </p14:cNvPr>
                <p14:cNvContentPartPr/>
                <p14:nvPr/>
              </p14:nvContentPartPr>
              <p14:xfrm>
                <a:off x="8214742" y="6633622"/>
                <a:ext cx="180000" cy="168120"/>
              </p14:xfrm>
            </p:contentPart>
          </mc:Choice>
          <mc:Fallback>
            <p:pic>
              <p:nvPicPr>
                <p:cNvPr id="1232" name="Freihand 1231">
                  <a:extLst>
                    <a:ext uri="{FF2B5EF4-FFF2-40B4-BE49-F238E27FC236}">
                      <a16:creationId xmlns:a16="http://schemas.microsoft.com/office/drawing/2014/main" id="{8BD96038-C220-8345-00D0-76573D614DA9}"/>
                    </a:ext>
                  </a:extLst>
                </p:cNvPr>
                <p:cNvPicPr/>
                <p:nvPr/>
              </p:nvPicPr>
              <p:blipFill>
                <a:blip r:embed="rId1573"/>
                <a:stretch>
                  <a:fillRect/>
                </a:stretch>
              </p:blipFill>
              <p:spPr>
                <a:xfrm>
                  <a:off x="8206102" y="6624982"/>
                  <a:ext cx="197640" cy="18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121063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1AD96E-A9F6-8A15-DCD3-2165CA40A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1" y="66975"/>
            <a:ext cx="4328932" cy="20024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469BDCC-D039-54AC-E89E-17B683EBBBEF}"/>
                  </a:ext>
                </a:extLst>
              </p14:cNvPr>
              <p14:cNvContentPartPr/>
              <p14:nvPr/>
            </p14:nvContentPartPr>
            <p14:xfrm>
              <a:off x="2447902" y="1426582"/>
              <a:ext cx="13320" cy="5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469BDCC-D039-54AC-E89E-17B683EBBB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8902" y="1417942"/>
                <a:ext cx="309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944CAF88-78CD-B18D-AB68-8E2D8EE323C6}"/>
                  </a:ext>
                </a:extLst>
              </p14:cNvPr>
              <p14:cNvContentPartPr/>
              <p14:nvPr/>
            </p14:nvContentPartPr>
            <p14:xfrm>
              <a:off x="995662" y="632062"/>
              <a:ext cx="248040" cy="255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944CAF88-78CD-B18D-AB68-8E2D8EE323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7022" y="623422"/>
                <a:ext cx="2656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2E85AAE2-D606-9460-19A5-304C9DE3518E}"/>
                  </a:ext>
                </a:extLst>
              </p14:cNvPr>
              <p14:cNvContentPartPr/>
              <p14:nvPr/>
            </p14:nvContentPartPr>
            <p14:xfrm>
              <a:off x="92422" y="637102"/>
              <a:ext cx="279000" cy="273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2E85AAE2-D606-9460-19A5-304C9DE351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422" y="628462"/>
                <a:ext cx="296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0BD64C0F-D126-1339-A02A-69FD8AD23D1C}"/>
                  </a:ext>
                </a:extLst>
              </p14:cNvPr>
              <p14:cNvContentPartPr/>
              <p14:nvPr/>
            </p14:nvContentPartPr>
            <p14:xfrm>
              <a:off x="5305222" y="724942"/>
              <a:ext cx="774360" cy="10764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0BD64C0F-D126-1339-A02A-69FD8AD23D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96582" y="716302"/>
                <a:ext cx="792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FAAE650D-99C8-1309-6466-9DF80E01C202}"/>
                  </a:ext>
                </a:extLst>
              </p14:cNvPr>
              <p14:cNvContentPartPr/>
              <p14:nvPr/>
            </p14:nvContentPartPr>
            <p14:xfrm>
              <a:off x="8857702" y="1000702"/>
              <a:ext cx="140400" cy="25560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FAAE650D-99C8-1309-6466-9DF80E01C20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48702" y="991702"/>
                <a:ext cx="1580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5B8997E0-38F7-3F11-8BB7-FF94FD97F4F9}"/>
                  </a:ext>
                </a:extLst>
              </p14:cNvPr>
              <p14:cNvContentPartPr/>
              <p14:nvPr/>
            </p14:nvContentPartPr>
            <p14:xfrm>
              <a:off x="11807182" y="2784502"/>
              <a:ext cx="82440" cy="11088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5B8997E0-38F7-3F11-8BB7-FF94FD97F4F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798182" y="2775502"/>
                <a:ext cx="1000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F3D4E718-5D5C-1F0C-2906-150AA6335421}"/>
                  </a:ext>
                </a:extLst>
              </p14:cNvPr>
              <p14:cNvContentPartPr/>
              <p14:nvPr/>
            </p14:nvContentPartPr>
            <p14:xfrm>
              <a:off x="5922262" y="712702"/>
              <a:ext cx="144000" cy="1656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F3D4E718-5D5C-1F0C-2906-150AA633542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13622" y="703702"/>
                <a:ext cx="1616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03" name="Freihand 1202">
                <a:extLst>
                  <a:ext uri="{FF2B5EF4-FFF2-40B4-BE49-F238E27FC236}">
                    <a16:creationId xmlns:a16="http://schemas.microsoft.com/office/drawing/2014/main" id="{FA37CE64-83E2-66AE-9F42-B7FDE4FEFF35}"/>
                  </a:ext>
                </a:extLst>
              </p14:cNvPr>
              <p14:cNvContentPartPr/>
              <p14:nvPr/>
            </p14:nvContentPartPr>
            <p14:xfrm>
              <a:off x="9915022" y="-10898"/>
              <a:ext cx="441720" cy="389160"/>
            </p14:xfrm>
          </p:contentPart>
        </mc:Choice>
        <mc:Fallback>
          <p:pic>
            <p:nvPicPr>
              <p:cNvPr id="1203" name="Freihand 1202">
                <a:extLst>
                  <a:ext uri="{FF2B5EF4-FFF2-40B4-BE49-F238E27FC236}">
                    <a16:creationId xmlns:a16="http://schemas.microsoft.com/office/drawing/2014/main" id="{FA37CE64-83E2-66AE-9F42-B7FDE4FEFF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06382" y="-19538"/>
                <a:ext cx="4593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51" name="Freihand 1250">
                <a:extLst>
                  <a:ext uri="{FF2B5EF4-FFF2-40B4-BE49-F238E27FC236}">
                    <a16:creationId xmlns:a16="http://schemas.microsoft.com/office/drawing/2014/main" id="{F7BB5232-B556-C531-5885-08630FA08922}"/>
                  </a:ext>
                </a:extLst>
              </p14:cNvPr>
              <p14:cNvContentPartPr/>
              <p14:nvPr/>
            </p14:nvContentPartPr>
            <p14:xfrm>
              <a:off x="5154742" y="2335549"/>
              <a:ext cx="585360" cy="494280"/>
            </p14:xfrm>
          </p:contentPart>
        </mc:Choice>
        <mc:Fallback>
          <p:pic>
            <p:nvPicPr>
              <p:cNvPr id="1251" name="Freihand 1250">
                <a:extLst>
                  <a:ext uri="{FF2B5EF4-FFF2-40B4-BE49-F238E27FC236}">
                    <a16:creationId xmlns:a16="http://schemas.microsoft.com/office/drawing/2014/main" id="{F7BB5232-B556-C531-5885-08630FA0892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46102" y="2326549"/>
                <a:ext cx="60300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19" name="Freihand 1318">
                <a:extLst>
                  <a:ext uri="{FF2B5EF4-FFF2-40B4-BE49-F238E27FC236}">
                    <a16:creationId xmlns:a16="http://schemas.microsoft.com/office/drawing/2014/main" id="{BD0D158E-88F8-76E8-5400-98D9CB991539}"/>
                  </a:ext>
                </a:extLst>
              </p14:cNvPr>
              <p14:cNvContentPartPr/>
              <p14:nvPr/>
            </p14:nvContentPartPr>
            <p14:xfrm>
              <a:off x="6708862" y="294709"/>
              <a:ext cx="1140480" cy="96480"/>
            </p14:xfrm>
          </p:contentPart>
        </mc:Choice>
        <mc:Fallback>
          <p:pic>
            <p:nvPicPr>
              <p:cNvPr id="1319" name="Freihand 1318">
                <a:extLst>
                  <a:ext uri="{FF2B5EF4-FFF2-40B4-BE49-F238E27FC236}">
                    <a16:creationId xmlns:a16="http://schemas.microsoft.com/office/drawing/2014/main" id="{BD0D158E-88F8-76E8-5400-98D9CB99153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0222" y="285709"/>
                <a:ext cx="1158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29" name="Freihand 1328">
                <a:extLst>
                  <a:ext uri="{FF2B5EF4-FFF2-40B4-BE49-F238E27FC236}">
                    <a16:creationId xmlns:a16="http://schemas.microsoft.com/office/drawing/2014/main" id="{2C5DE4DF-F3CA-A3FF-23E1-62D961F4F9AA}"/>
                  </a:ext>
                </a:extLst>
              </p14:cNvPr>
              <p14:cNvContentPartPr/>
              <p14:nvPr/>
            </p14:nvContentPartPr>
            <p14:xfrm>
              <a:off x="3599182" y="3011989"/>
              <a:ext cx="226080" cy="376200"/>
            </p14:xfrm>
          </p:contentPart>
        </mc:Choice>
        <mc:Fallback>
          <p:pic>
            <p:nvPicPr>
              <p:cNvPr id="1329" name="Freihand 1328">
                <a:extLst>
                  <a:ext uri="{FF2B5EF4-FFF2-40B4-BE49-F238E27FC236}">
                    <a16:creationId xmlns:a16="http://schemas.microsoft.com/office/drawing/2014/main" id="{2C5DE4DF-F3CA-A3FF-23E1-62D961F4F9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90542" y="3002989"/>
                <a:ext cx="24372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66" name="Freihand 1365">
                <a:extLst>
                  <a:ext uri="{FF2B5EF4-FFF2-40B4-BE49-F238E27FC236}">
                    <a16:creationId xmlns:a16="http://schemas.microsoft.com/office/drawing/2014/main" id="{BE289431-27FF-0611-223F-F53D4A1840E0}"/>
                  </a:ext>
                </a:extLst>
              </p14:cNvPr>
              <p14:cNvContentPartPr/>
              <p14:nvPr/>
            </p14:nvContentPartPr>
            <p14:xfrm>
              <a:off x="7380982" y="3159589"/>
              <a:ext cx="15840" cy="30600"/>
            </p14:xfrm>
          </p:contentPart>
        </mc:Choice>
        <mc:Fallback>
          <p:pic>
            <p:nvPicPr>
              <p:cNvPr id="1366" name="Freihand 1365">
                <a:extLst>
                  <a:ext uri="{FF2B5EF4-FFF2-40B4-BE49-F238E27FC236}">
                    <a16:creationId xmlns:a16="http://schemas.microsoft.com/office/drawing/2014/main" id="{BE289431-27FF-0611-223F-F53D4A1840E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72342" y="3150589"/>
                <a:ext cx="33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62" name="Freihand 1461">
                <a:extLst>
                  <a:ext uri="{FF2B5EF4-FFF2-40B4-BE49-F238E27FC236}">
                    <a16:creationId xmlns:a16="http://schemas.microsoft.com/office/drawing/2014/main" id="{8722B795-D9E8-E74E-DB3F-AC38418E8545}"/>
                  </a:ext>
                </a:extLst>
              </p14:cNvPr>
              <p14:cNvContentPartPr/>
              <p14:nvPr/>
            </p14:nvContentPartPr>
            <p14:xfrm>
              <a:off x="2742022" y="3411229"/>
              <a:ext cx="4888080" cy="709920"/>
            </p14:xfrm>
          </p:contentPart>
        </mc:Choice>
        <mc:Fallback>
          <p:pic>
            <p:nvPicPr>
              <p:cNvPr id="1462" name="Freihand 1461">
                <a:extLst>
                  <a:ext uri="{FF2B5EF4-FFF2-40B4-BE49-F238E27FC236}">
                    <a16:creationId xmlns:a16="http://schemas.microsoft.com/office/drawing/2014/main" id="{8722B795-D9E8-E74E-DB3F-AC38418E854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33022" y="3402229"/>
                <a:ext cx="490572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617" name="Freihand 1616">
                <a:extLst>
                  <a:ext uri="{FF2B5EF4-FFF2-40B4-BE49-F238E27FC236}">
                    <a16:creationId xmlns:a16="http://schemas.microsoft.com/office/drawing/2014/main" id="{1B6C19CE-8CB2-EA04-D49E-E119D0D5BD4C}"/>
                  </a:ext>
                </a:extLst>
              </p14:cNvPr>
              <p14:cNvContentPartPr/>
              <p14:nvPr/>
            </p14:nvContentPartPr>
            <p14:xfrm>
              <a:off x="118702" y="981949"/>
              <a:ext cx="201960" cy="11160"/>
            </p14:xfrm>
          </p:contentPart>
        </mc:Choice>
        <mc:Fallback>
          <p:pic>
            <p:nvPicPr>
              <p:cNvPr id="1617" name="Freihand 1616">
                <a:extLst>
                  <a:ext uri="{FF2B5EF4-FFF2-40B4-BE49-F238E27FC236}">
                    <a16:creationId xmlns:a16="http://schemas.microsoft.com/office/drawing/2014/main" id="{1B6C19CE-8CB2-EA04-D49E-E119D0D5BD4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9702" y="972949"/>
                <a:ext cx="219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18" name="Freihand 1617">
                <a:extLst>
                  <a:ext uri="{FF2B5EF4-FFF2-40B4-BE49-F238E27FC236}">
                    <a16:creationId xmlns:a16="http://schemas.microsoft.com/office/drawing/2014/main" id="{B955E6BA-692E-4DF2-D06F-E3778600BE4A}"/>
                  </a:ext>
                </a:extLst>
              </p14:cNvPr>
              <p14:cNvContentPartPr/>
              <p14:nvPr/>
            </p14:nvContentPartPr>
            <p14:xfrm>
              <a:off x="101422" y="1132429"/>
              <a:ext cx="157320" cy="18360"/>
            </p14:xfrm>
          </p:contentPart>
        </mc:Choice>
        <mc:Fallback>
          <p:pic>
            <p:nvPicPr>
              <p:cNvPr id="1618" name="Freihand 1617">
                <a:extLst>
                  <a:ext uri="{FF2B5EF4-FFF2-40B4-BE49-F238E27FC236}">
                    <a16:creationId xmlns:a16="http://schemas.microsoft.com/office/drawing/2014/main" id="{B955E6BA-692E-4DF2-D06F-E3778600BE4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2782" y="1123789"/>
                <a:ext cx="174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94" name="Freihand 1693">
                <a:extLst>
                  <a:ext uri="{FF2B5EF4-FFF2-40B4-BE49-F238E27FC236}">
                    <a16:creationId xmlns:a16="http://schemas.microsoft.com/office/drawing/2014/main" id="{D0827CE5-ED35-5ADC-D5A9-A55ED9D913F3}"/>
                  </a:ext>
                </a:extLst>
              </p14:cNvPr>
              <p14:cNvContentPartPr/>
              <p14:nvPr/>
            </p14:nvContentPartPr>
            <p14:xfrm>
              <a:off x="118342" y="1287229"/>
              <a:ext cx="163800" cy="29880"/>
            </p14:xfrm>
          </p:contentPart>
        </mc:Choice>
        <mc:Fallback>
          <p:pic>
            <p:nvPicPr>
              <p:cNvPr id="1694" name="Freihand 1693">
                <a:extLst>
                  <a:ext uri="{FF2B5EF4-FFF2-40B4-BE49-F238E27FC236}">
                    <a16:creationId xmlns:a16="http://schemas.microsoft.com/office/drawing/2014/main" id="{D0827CE5-ED35-5ADC-D5A9-A55ED9D913F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342" y="1278589"/>
                <a:ext cx="1814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93" name="Freihand 1792">
                <a:extLst>
                  <a:ext uri="{FF2B5EF4-FFF2-40B4-BE49-F238E27FC236}">
                    <a16:creationId xmlns:a16="http://schemas.microsoft.com/office/drawing/2014/main" id="{25445A3C-2A91-6326-AC68-9CB5B1C80312}"/>
                  </a:ext>
                </a:extLst>
              </p14:cNvPr>
              <p14:cNvContentPartPr/>
              <p14:nvPr/>
            </p14:nvContentPartPr>
            <p14:xfrm>
              <a:off x="645382" y="3446149"/>
              <a:ext cx="1014840" cy="70560"/>
            </p14:xfrm>
          </p:contentPart>
        </mc:Choice>
        <mc:Fallback>
          <p:pic>
            <p:nvPicPr>
              <p:cNvPr id="1793" name="Freihand 1792">
                <a:extLst>
                  <a:ext uri="{FF2B5EF4-FFF2-40B4-BE49-F238E27FC236}">
                    <a16:creationId xmlns:a16="http://schemas.microsoft.com/office/drawing/2014/main" id="{25445A3C-2A91-6326-AC68-9CB5B1C8031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6742" y="3437149"/>
                <a:ext cx="10324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794" name="Freihand 1793">
                <a:extLst>
                  <a:ext uri="{FF2B5EF4-FFF2-40B4-BE49-F238E27FC236}">
                    <a16:creationId xmlns:a16="http://schemas.microsoft.com/office/drawing/2014/main" id="{FDB81E45-3E28-4346-CF4F-D2BC7830CC04}"/>
                  </a:ext>
                </a:extLst>
              </p14:cNvPr>
              <p14:cNvContentPartPr/>
              <p14:nvPr/>
            </p14:nvContentPartPr>
            <p14:xfrm>
              <a:off x="661582" y="4171189"/>
              <a:ext cx="1464840" cy="46800"/>
            </p14:xfrm>
          </p:contentPart>
        </mc:Choice>
        <mc:Fallback>
          <p:pic>
            <p:nvPicPr>
              <p:cNvPr id="1794" name="Freihand 1793">
                <a:extLst>
                  <a:ext uri="{FF2B5EF4-FFF2-40B4-BE49-F238E27FC236}">
                    <a16:creationId xmlns:a16="http://schemas.microsoft.com/office/drawing/2014/main" id="{FDB81E45-3E28-4346-CF4F-D2BC7830CC0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2942" y="4162189"/>
                <a:ext cx="148248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9" name="Gruppieren 1798">
            <a:extLst>
              <a:ext uri="{FF2B5EF4-FFF2-40B4-BE49-F238E27FC236}">
                <a16:creationId xmlns:a16="http://schemas.microsoft.com/office/drawing/2014/main" id="{63AF8E14-4C93-9AF1-2D9A-FBCF117E305D}"/>
              </a:ext>
            </a:extLst>
          </p:cNvPr>
          <p:cNvGrpSpPr/>
          <p:nvPr/>
        </p:nvGrpSpPr>
        <p:grpSpPr>
          <a:xfrm>
            <a:off x="3247822" y="2893909"/>
            <a:ext cx="320760" cy="502920"/>
            <a:chOff x="3247822" y="2893909"/>
            <a:chExt cx="320760" cy="5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795" name="Freihand 1794">
                  <a:extLst>
                    <a:ext uri="{FF2B5EF4-FFF2-40B4-BE49-F238E27FC236}">
                      <a16:creationId xmlns:a16="http://schemas.microsoft.com/office/drawing/2014/main" id="{310935CA-5A52-7094-9A9E-0847A953EFFE}"/>
                    </a:ext>
                  </a:extLst>
                </p14:cNvPr>
                <p14:cNvContentPartPr/>
                <p14:nvPr/>
              </p14:nvContentPartPr>
              <p14:xfrm>
                <a:off x="3247822" y="3028549"/>
                <a:ext cx="250920" cy="368280"/>
              </p14:xfrm>
            </p:contentPart>
          </mc:Choice>
          <mc:Fallback>
            <p:pic>
              <p:nvPicPr>
                <p:cNvPr id="1795" name="Freihand 1794">
                  <a:extLst>
                    <a:ext uri="{FF2B5EF4-FFF2-40B4-BE49-F238E27FC236}">
                      <a16:creationId xmlns:a16="http://schemas.microsoft.com/office/drawing/2014/main" id="{310935CA-5A52-7094-9A9E-0847A953EF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39182" y="3019909"/>
                  <a:ext cx="2685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796" name="Freihand 1795">
                  <a:extLst>
                    <a:ext uri="{FF2B5EF4-FFF2-40B4-BE49-F238E27FC236}">
                      <a16:creationId xmlns:a16="http://schemas.microsoft.com/office/drawing/2014/main" id="{920C6D56-018F-7CFF-89A0-B2E95AE3C622}"/>
                    </a:ext>
                  </a:extLst>
                </p14:cNvPr>
                <p14:cNvContentPartPr/>
                <p14:nvPr/>
              </p14:nvContentPartPr>
              <p14:xfrm>
                <a:off x="3374902" y="2893909"/>
                <a:ext cx="105840" cy="178200"/>
              </p14:xfrm>
            </p:contentPart>
          </mc:Choice>
          <mc:Fallback>
            <p:pic>
              <p:nvPicPr>
                <p:cNvPr id="1796" name="Freihand 1795">
                  <a:extLst>
                    <a:ext uri="{FF2B5EF4-FFF2-40B4-BE49-F238E27FC236}">
                      <a16:creationId xmlns:a16="http://schemas.microsoft.com/office/drawing/2014/main" id="{920C6D56-018F-7CFF-89A0-B2E95AE3C62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65902" y="2884909"/>
                  <a:ext cx="123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797" name="Freihand 1796">
                  <a:extLst>
                    <a:ext uri="{FF2B5EF4-FFF2-40B4-BE49-F238E27FC236}">
                      <a16:creationId xmlns:a16="http://schemas.microsoft.com/office/drawing/2014/main" id="{B41B250A-ABF5-B618-6D17-5BAF91CA3C82}"/>
                    </a:ext>
                  </a:extLst>
                </p14:cNvPr>
                <p14:cNvContentPartPr/>
                <p14:nvPr/>
              </p14:nvContentPartPr>
              <p14:xfrm>
                <a:off x="3498742" y="2949709"/>
                <a:ext cx="31680" cy="90000"/>
              </p14:xfrm>
            </p:contentPart>
          </mc:Choice>
          <mc:Fallback>
            <p:pic>
              <p:nvPicPr>
                <p:cNvPr id="1797" name="Freihand 1796">
                  <a:extLst>
                    <a:ext uri="{FF2B5EF4-FFF2-40B4-BE49-F238E27FC236}">
                      <a16:creationId xmlns:a16="http://schemas.microsoft.com/office/drawing/2014/main" id="{B41B250A-ABF5-B618-6D17-5BAF91CA3C8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90102" y="2941069"/>
                  <a:ext cx="49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798" name="Freihand 1797">
                  <a:extLst>
                    <a:ext uri="{FF2B5EF4-FFF2-40B4-BE49-F238E27FC236}">
                      <a16:creationId xmlns:a16="http://schemas.microsoft.com/office/drawing/2014/main" id="{E6AB9197-9A56-6F04-861F-C4FFE1C33DFE}"/>
                    </a:ext>
                  </a:extLst>
                </p14:cNvPr>
                <p14:cNvContentPartPr/>
                <p14:nvPr/>
              </p14:nvContentPartPr>
              <p14:xfrm>
                <a:off x="3448702" y="2917669"/>
                <a:ext cx="119880" cy="167760"/>
              </p14:xfrm>
            </p:contentPart>
          </mc:Choice>
          <mc:Fallback>
            <p:pic>
              <p:nvPicPr>
                <p:cNvPr id="1798" name="Freihand 1797">
                  <a:extLst>
                    <a:ext uri="{FF2B5EF4-FFF2-40B4-BE49-F238E27FC236}">
                      <a16:creationId xmlns:a16="http://schemas.microsoft.com/office/drawing/2014/main" id="{E6AB9197-9A56-6F04-861F-C4FFE1C33D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40062" y="2909029"/>
                  <a:ext cx="13752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800" name="Freihand 1799">
                <a:extLst>
                  <a:ext uri="{FF2B5EF4-FFF2-40B4-BE49-F238E27FC236}">
                    <a16:creationId xmlns:a16="http://schemas.microsoft.com/office/drawing/2014/main" id="{FAA197FB-BCA9-0F25-4043-294119908614}"/>
                  </a:ext>
                </a:extLst>
              </p14:cNvPr>
              <p14:cNvContentPartPr/>
              <p14:nvPr/>
            </p14:nvContentPartPr>
            <p14:xfrm>
              <a:off x="7122862" y="2782309"/>
              <a:ext cx="274680" cy="234360"/>
            </p14:xfrm>
          </p:contentPart>
        </mc:Choice>
        <mc:Fallback>
          <p:pic>
            <p:nvPicPr>
              <p:cNvPr id="1800" name="Freihand 1799">
                <a:extLst>
                  <a:ext uri="{FF2B5EF4-FFF2-40B4-BE49-F238E27FC236}">
                    <a16:creationId xmlns:a16="http://schemas.microsoft.com/office/drawing/2014/main" id="{FAA197FB-BCA9-0F25-4043-29411990861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13862" y="2773669"/>
                <a:ext cx="2923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801" name="Freihand 1800">
                <a:extLst>
                  <a:ext uri="{FF2B5EF4-FFF2-40B4-BE49-F238E27FC236}">
                    <a16:creationId xmlns:a16="http://schemas.microsoft.com/office/drawing/2014/main" id="{701982B6-509E-9A6E-C422-D5931272303B}"/>
                  </a:ext>
                </a:extLst>
              </p14:cNvPr>
              <p14:cNvContentPartPr/>
              <p14:nvPr/>
            </p14:nvContentPartPr>
            <p14:xfrm>
              <a:off x="1295902" y="3606349"/>
              <a:ext cx="277920" cy="199800"/>
            </p14:xfrm>
          </p:contentPart>
        </mc:Choice>
        <mc:Fallback>
          <p:pic>
            <p:nvPicPr>
              <p:cNvPr id="1801" name="Freihand 1800">
                <a:extLst>
                  <a:ext uri="{FF2B5EF4-FFF2-40B4-BE49-F238E27FC236}">
                    <a16:creationId xmlns:a16="http://schemas.microsoft.com/office/drawing/2014/main" id="{701982B6-509E-9A6E-C422-D5931272303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87262" y="3597709"/>
                <a:ext cx="2955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802" name="Freihand 1801">
                <a:extLst>
                  <a:ext uri="{FF2B5EF4-FFF2-40B4-BE49-F238E27FC236}">
                    <a16:creationId xmlns:a16="http://schemas.microsoft.com/office/drawing/2014/main" id="{40E40FD3-B880-1735-AE58-1A19D92553A5}"/>
                  </a:ext>
                </a:extLst>
              </p14:cNvPr>
              <p14:cNvContentPartPr/>
              <p14:nvPr/>
            </p14:nvContentPartPr>
            <p14:xfrm>
              <a:off x="8102782" y="1687549"/>
              <a:ext cx="19080" cy="52920"/>
            </p14:xfrm>
          </p:contentPart>
        </mc:Choice>
        <mc:Fallback>
          <p:pic>
            <p:nvPicPr>
              <p:cNvPr id="1802" name="Freihand 1801">
                <a:extLst>
                  <a:ext uri="{FF2B5EF4-FFF2-40B4-BE49-F238E27FC236}">
                    <a16:creationId xmlns:a16="http://schemas.microsoft.com/office/drawing/2014/main" id="{40E40FD3-B880-1735-AE58-1A19D92553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94142" y="1678909"/>
                <a:ext cx="367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803" name="Freihand 1802">
                <a:extLst>
                  <a:ext uri="{FF2B5EF4-FFF2-40B4-BE49-F238E27FC236}">
                    <a16:creationId xmlns:a16="http://schemas.microsoft.com/office/drawing/2014/main" id="{4093FEF1-296F-0531-D1B7-E1979F210FE7}"/>
                  </a:ext>
                </a:extLst>
              </p14:cNvPr>
              <p14:cNvContentPartPr/>
              <p14:nvPr/>
            </p14:nvContentPartPr>
            <p14:xfrm>
              <a:off x="5146102" y="-48011"/>
              <a:ext cx="1194840" cy="444240"/>
            </p14:xfrm>
          </p:contentPart>
        </mc:Choice>
        <mc:Fallback>
          <p:pic>
            <p:nvPicPr>
              <p:cNvPr id="1803" name="Freihand 1802">
                <a:extLst>
                  <a:ext uri="{FF2B5EF4-FFF2-40B4-BE49-F238E27FC236}">
                    <a16:creationId xmlns:a16="http://schemas.microsoft.com/office/drawing/2014/main" id="{4093FEF1-296F-0531-D1B7-E1979F210FE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37102" y="-56651"/>
                <a:ext cx="121248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804" name="Freihand 1803">
                <a:extLst>
                  <a:ext uri="{FF2B5EF4-FFF2-40B4-BE49-F238E27FC236}">
                    <a16:creationId xmlns:a16="http://schemas.microsoft.com/office/drawing/2014/main" id="{42EC5EA2-05AF-4EFA-5206-F0DBEB9B5126}"/>
                  </a:ext>
                </a:extLst>
              </p14:cNvPr>
              <p14:cNvContentPartPr/>
              <p14:nvPr/>
            </p14:nvContentPartPr>
            <p14:xfrm>
              <a:off x="6562342" y="-29029"/>
              <a:ext cx="1361880" cy="455760"/>
            </p14:xfrm>
          </p:contentPart>
        </mc:Choice>
        <mc:Fallback>
          <p:pic>
            <p:nvPicPr>
              <p:cNvPr id="1804" name="Freihand 1803">
                <a:extLst>
                  <a:ext uri="{FF2B5EF4-FFF2-40B4-BE49-F238E27FC236}">
                    <a16:creationId xmlns:a16="http://schemas.microsoft.com/office/drawing/2014/main" id="{42EC5EA2-05AF-4EFA-5206-F0DBEB9B512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553342" y="-38029"/>
                <a:ext cx="137952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805" name="Freihand 1804">
                <a:extLst>
                  <a:ext uri="{FF2B5EF4-FFF2-40B4-BE49-F238E27FC236}">
                    <a16:creationId xmlns:a16="http://schemas.microsoft.com/office/drawing/2014/main" id="{17E109AF-A9FA-D0C1-E286-2B90DC54389E}"/>
                  </a:ext>
                </a:extLst>
              </p14:cNvPr>
              <p14:cNvContentPartPr/>
              <p14:nvPr/>
            </p14:nvContentPartPr>
            <p14:xfrm>
              <a:off x="7159222" y="27131"/>
              <a:ext cx="273600" cy="277200"/>
            </p14:xfrm>
          </p:contentPart>
        </mc:Choice>
        <mc:Fallback>
          <p:pic>
            <p:nvPicPr>
              <p:cNvPr id="1805" name="Freihand 1804">
                <a:extLst>
                  <a:ext uri="{FF2B5EF4-FFF2-40B4-BE49-F238E27FC236}">
                    <a16:creationId xmlns:a16="http://schemas.microsoft.com/office/drawing/2014/main" id="{17E109AF-A9FA-D0C1-E286-2B90DC54389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50582" y="18491"/>
                <a:ext cx="2912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806" name="Freihand 1805">
                <a:extLst>
                  <a:ext uri="{FF2B5EF4-FFF2-40B4-BE49-F238E27FC236}">
                    <a16:creationId xmlns:a16="http://schemas.microsoft.com/office/drawing/2014/main" id="{D10E8B8B-B06E-7293-2399-F65056DEFEA5}"/>
                  </a:ext>
                </a:extLst>
              </p14:cNvPr>
              <p14:cNvContentPartPr/>
              <p14:nvPr/>
            </p14:nvContentPartPr>
            <p14:xfrm>
              <a:off x="5190022" y="315491"/>
              <a:ext cx="975600" cy="143640"/>
            </p14:xfrm>
          </p:contentPart>
        </mc:Choice>
        <mc:Fallback>
          <p:pic>
            <p:nvPicPr>
              <p:cNvPr id="1806" name="Freihand 1805">
                <a:extLst>
                  <a:ext uri="{FF2B5EF4-FFF2-40B4-BE49-F238E27FC236}">
                    <a16:creationId xmlns:a16="http://schemas.microsoft.com/office/drawing/2014/main" id="{D10E8B8B-B06E-7293-2399-F65056DEFEA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81022" y="306851"/>
                <a:ext cx="9932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807" name="Freihand 1806">
                <a:extLst>
                  <a:ext uri="{FF2B5EF4-FFF2-40B4-BE49-F238E27FC236}">
                    <a16:creationId xmlns:a16="http://schemas.microsoft.com/office/drawing/2014/main" id="{5F724EEE-3509-6711-A251-03BAC385DE62}"/>
                  </a:ext>
                </a:extLst>
              </p14:cNvPr>
              <p14:cNvContentPartPr/>
              <p14:nvPr/>
            </p14:nvContentPartPr>
            <p14:xfrm>
              <a:off x="6579262" y="288491"/>
              <a:ext cx="1053720" cy="162000"/>
            </p14:xfrm>
          </p:contentPart>
        </mc:Choice>
        <mc:Fallback>
          <p:pic>
            <p:nvPicPr>
              <p:cNvPr id="1807" name="Freihand 1806">
                <a:extLst>
                  <a:ext uri="{FF2B5EF4-FFF2-40B4-BE49-F238E27FC236}">
                    <a16:creationId xmlns:a16="http://schemas.microsoft.com/office/drawing/2014/main" id="{5F724EEE-3509-6711-A251-03BAC385DE6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0262" y="279851"/>
                <a:ext cx="10713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808" name="Freihand 1807">
                <a:extLst>
                  <a:ext uri="{FF2B5EF4-FFF2-40B4-BE49-F238E27FC236}">
                    <a16:creationId xmlns:a16="http://schemas.microsoft.com/office/drawing/2014/main" id="{0296D1A1-4636-9802-1823-7013D218E060}"/>
                  </a:ext>
                </a:extLst>
              </p14:cNvPr>
              <p14:cNvContentPartPr/>
              <p14:nvPr/>
            </p14:nvContentPartPr>
            <p14:xfrm>
              <a:off x="113302" y="1567571"/>
              <a:ext cx="190440" cy="56880"/>
            </p14:xfrm>
          </p:contentPart>
        </mc:Choice>
        <mc:Fallback>
          <p:pic>
            <p:nvPicPr>
              <p:cNvPr id="1808" name="Freihand 1807">
                <a:extLst>
                  <a:ext uri="{FF2B5EF4-FFF2-40B4-BE49-F238E27FC236}">
                    <a16:creationId xmlns:a16="http://schemas.microsoft.com/office/drawing/2014/main" id="{0296D1A1-4636-9802-1823-7013D218E06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4662" y="1558571"/>
                <a:ext cx="20808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3" name="Gruppieren 1812">
            <a:extLst>
              <a:ext uri="{FF2B5EF4-FFF2-40B4-BE49-F238E27FC236}">
                <a16:creationId xmlns:a16="http://schemas.microsoft.com/office/drawing/2014/main" id="{662ADD56-4683-A7B7-8A9D-C54AE82A12FC}"/>
              </a:ext>
            </a:extLst>
          </p:cNvPr>
          <p:cNvGrpSpPr/>
          <p:nvPr/>
        </p:nvGrpSpPr>
        <p:grpSpPr>
          <a:xfrm>
            <a:off x="104302" y="21142"/>
            <a:ext cx="11896920" cy="6669687"/>
            <a:chOff x="104302" y="21142"/>
            <a:chExt cx="11896920" cy="666968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38CCF68-6A9E-12E8-BF02-0E08E9D1BC85}"/>
                    </a:ext>
                  </a:extLst>
                </p14:cNvPr>
                <p14:cNvContentPartPr/>
                <p14:nvPr/>
              </p14:nvContentPartPr>
              <p14:xfrm>
                <a:off x="1872982" y="436582"/>
                <a:ext cx="284400" cy="21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38CCF68-6A9E-12E8-BF02-0E08E9D1BC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63982" y="427942"/>
                  <a:ext cx="302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D9493D0-38B4-2636-1629-74604693D467}"/>
                    </a:ext>
                  </a:extLst>
                </p14:cNvPr>
                <p14:cNvContentPartPr/>
                <p14:nvPr/>
              </p14:nvContentPartPr>
              <p14:xfrm>
                <a:off x="2922382" y="421462"/>
                <a:ext cx="311760" cy="30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D9493D0-38B4-2636-1629-74604693D46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13742" y="412822"/>
                  <a:ext cx="329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13F92E2-FE73-AE5C-08BB-3FDBE627A530}"/>
                    </a:ext>
                  </a:extLst>
                </p14:cNvPr>
                <p14:cNvContentPartPr/>
                <p14:nvPr/>
              </p14:nvContentPartPr>
              <p14:xfrm>
                <a:off x="163342" y="2164942"/>
                <a:ext cx="104040" cy="2206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13F92E2-FE73-AE5C-08BB-3FDBE627A53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4702" y="2156302"/>
                  <a:ext cx="1216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E2CC723F-A158-412A-AA09-2BB8C245AD9E}"/>
                    </a:ext>
                  </a:extLst>
                </p14:cNvPr>
                <p14:cNvContentPartPr/>
                <p14:nvPr/>
              </p14:nvContentPartPr>
              <p14:xfrm>
                <a:off x="305902" y="2151262"/>
                <a:ext cx="87840" cy="23976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E2CC723F-A158-412A-AA09-2BB8C245AD9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6902" y="2142262"/>
                  <a:ext cx="105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F685B2EE-893E-611A-30B1-CAEF22D9D13B}"/>
                    </a:ext>
                  </a:extLst>
                </p14:cNvPr>
                <p14:cNvContentPartPr/>
                <p14:nvPr/>
              </p14:nvContentPartPr>
              <p14:xfrm>
                <a:off x="531982" y="2141902"/>
                <a:ext cx="593640" cy="22824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F685B2EE-893E-611A-30B1-CAEF22D9D13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2982" y="2132902"/>
                  <a:ext cx="611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C9CC061F-532D-BE2E-5B17-004A36762200}"/>
                    </a:ext>
                  </a:extLst>
                </p14:cNvPr>
                <p14:cNvContentPartPr/>
                <p14:nvPr/>
              </p14:nvContentPartPr>
              <p14:xfrm>
                <a:off x="1095742" y="2115622"/>
                <a:ext cx="90360" cy="18936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C9CC061F-532D-BE2E-5B17-004A3676220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7102" y="2106622"/>
                  <a:ext cx="108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E6DD1C45-640C-38B1-FDD9-871CD7D6F12C}"/>
                    </a:ext>
                  </a:extLst>
                </p14:cNvPr>
                <p14:cNvContentPartPr/>
                <p14:nvPr/>
              </p14:nvContentPartPr>
              <p14:xfrm>
                <a:off x="1043182" y="2145862"/>
                <a:ext cx="76680" cy="126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E6DD1C45-640C-38B1-FDD9-871CD7D6F1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4542" y="2137222"/>
                  <a:ext cx="94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588F80B4-3CD9-F4A3-4C4E-2E581D89D74C}"/>
                    </a:ext>
                  </a:extLst>
                </p14:cNvPr>
                <p14:cNvContentPartPr/>
                <p14:nvPr/>
              </p14:nvContentPartPr>
              <p14:xfrm>
                <a:off x="1186102" y="2204902"/>
                <a:ext cx="62280" cy="10116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588F80B4-3CD9-F4A3-4C4E-2E581D89D74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77462" y="2195902"/>
                  <a:ext cx="79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97DAE629-23AC-720B-80C8-ECE739C99006}"/>
                    </a:ext>
                  </a:extLst>
                </p14:cNvPr>
                <p14:cNvContentPartPr/>
                <p14:nvPr/>
              </p14:nvContentPartPr>
              <p14:xfrm>
                <a:off x="1268542" y="2207782"/>
                <a:ext cx="157320" cy="8208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97DAE629-23AC-720B-80C8-ECE739C9900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59902" y="2199142"/>
                  <a:ext cx="174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A5CA71B5-741F-CE92-B165-CF3E109B5886}"/>
                    </a:ext>
                  </a:extLst>
                </p14:cNvPr>
                <p14:cNvContentPartPr/>
                <p14:nvPr/>
              </p14:nvContentPartPr>
              <p14:xfrm>
                <a:off x="1425862" y="2194462"/>
                <a:ext cx="91080" cy="9396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A5CA71B5-741F-CE92-B165-CF3E109B588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16862" y="2185462"/>
                  <a:ext cx="108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1FDAA9FF-00B5-AB78-36D2-3E8862B5F89D}"/>
                    </a:ext>
                  </a:extLst>
                </p14:cNvPr>
                <p14:cNvContentPartPr/>
                <p14:nvPr/>
              </p14:nvContentPartPr>
              <p14:xfrm>
                <a:off x="1524502" y="2104822"/>
                <a:ext cx="147240" cy="1702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1FDAA9FF-00B5-AB78-36D2-3E8862B5F89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15502" y="2095822"/>
                  <a:ext cx="164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D67BD488-0FEA-ECDB-B3FF-B9E30DA586ED}"/>
                    </a:ext>
                  </a:extLst>
                </p14:cNvPr>
                <p14:cNvContentPartPr/>
                <p14:nvPr/>
              </p14:nvContentPartPr>
              <p14:xfrm>
                <a:off x="1659142" y="2102662"/>
                <a:ext cx="213120" cy="25344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D67BD488-0FEA-ECDB-B3FF-B9E30DA586E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50142" y="2093662"/>
                  <a:ext cx="230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45119CE8-3626-1DB7-910D-A2E583B202DE}"/>
                    </a:ext>
                  </a:extLst>
                </p14:cNvPr>
                <p14:cNvContentPartPr/>
                <p14:nvPr/>
              </p14:nvContentPartPr>
              <p14:xfrm>
                <a:off x="1867222" y="2187622"/>
                <a:ext cx="65880" cy="6732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45119CE8-3626-1DB7-910D-A2E583B202D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58582" y="2178982"/>
                  <a:ext cx="83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D151635B-3FEF-00C3-50F9-F2E5535704AD}"/>
                    </a:ext>
                  </a:extLst>
                </p14:cNvPr>
                <p14:cNvContentPartPr/>
                <p14:nvPr/>
              </p14:nvContentPartPr>
              <p14:xfrm>
                <a:off x="1953622" y="2167462"/>
                <a:ext cx="292320" cy="1940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D151635B-3FEF-00C3-50F9-F2E5535704A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44622" y="2158822"/>
                  <a:ext cx="309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B53FF118-0C50-A15A-8825-ABE63C7DF469}"/>
                    </a:ext>
                  </a:extLst>
                </p14:cNvPr>
                <p14:cNvContentPartPr/>
                <p14:nvPr/>
              </p14:nvContentPartPr>
              <p14:xfrm>
                <a:off x="2364022" y="2199502"/>
                <a:ext cx="16200" cy="1008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B53FF118-0C50-A15A-8825-ABE63C7DF46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55382" y="2190862"/>
                  <a:ext cx="33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51CCAA87-F3B1-F0F2-ED0B-BD84C94176E6}"/>
                    </a:ext>
                  </a:extLst>
                </p14:cNvPr>
                <p14:cNvContentPartPr/>
                <p14:nvPr/>
              </p14:nvContentPartPr>
              <p14:xfrm>
                <a:off x="2371942" y="2284102"/>
                <a:ext cx="11160" cy="1260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51CCAA87-F3B1-F0F2-ED0B-BD84C94176E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62942" y="2275462"/>
                  <a:ext cx="28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292" name="Freihand 1291">
                  <a:extLst>
                    <a:ext uri="{FF2B5EF4-FFF2-40B4-BE49-F238E27FC236}">
                      <a16:creationId xmlns:a16="http://schemas.microsoft.com/office/drawing/2014/main" id="{937B795C-3747-9F8D-CEE3-F49C07FAFC8E}"/>
                    </a:ext>
                  </a:extLst>
                </p14:cNvPr>
                <p14:cNvContentPartPr/>
                <p14:nvPr/>
              </p14:nvContentPartPr>
              <p14:xfrm>
                <a:off x="227422" y="3128269"/>
                <a:ext cx="118080" cy="37080"/>
              </p14:xfrm>
            </p:contentPart>
          </mc:Choice>
          <mc:Fallback>
            <p:pic>
              <p:nvPicPr>
                <p:cNvPr id="1292" name="Freihand 1291">
                  <a:extLst>
                    <a:ext uri="{FF2B5EF4-FFF2-40B4-BE49-F238E27FC236}">
                      <a16:creationId xmlns:a16="http://schemas.microsoft.com/office/drawing/2014/main" id="{937B795C-3747-9F8D-CEE3-F49C07FAFC8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8422" y="3119629"/>
                  <a:ext cx="135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293" name="Freihand 1292">
                  <a:extLst>
                    <a:ext uri="{FF2B5EF4-FFF2-40B4-BE49-F238E27FC236}">
                      <a16:creationId xmlns:a16="http://schemas.microsoft.com/office/drawing/2014/main" id="{C1FAF5DB-20E4-7AD7-AC6F-59FD76F352FE}"/>
                    </a:ext>
                  </a:extLst>
                </p14:cNvPr>
                <p14:cNvContentPartPr/>
                <p14:nvPr/>
              </p14:nvContentPartPr>
              <p14:xfrm>
                <a:off x="214462" y="3206749"/>
                <a:ext cx="147240" cy="18360"/>
              </p14:xfrm>
            </p:contentPart>
          </mc:Choice>
          <mc:Fallback>
            <p:pic>
              <p:nvPicPr>
                <p:cNvPr id="1293" name="Freihand 1292">
                  <a:extLst>
                    <a:ext uri="{FF2B5EF4-FFF2-40B4-BE49-F238E27FC236}">
                      <a16:creationId xmlns:a16="http://schemas.microsoft.com/office/drawing/2014/main" id="{C1FAF5DB-20E4-7AD7-AC6F-59FD76F352F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5822" y="3197749"/>
                  <a:ext cx="164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294" name="Freihand 1293">
                  <a:extLst>
                    <a:ext uri="{FF2B5EF4-FFF2-40B4-BE49-F238E27FC236}">
                      <a16:creationId xmlns:a16="http://schemas.microsoft.com/office/drawing/2014/main" id="{CD8B0B32-5FC1-A6E2-A36D-80B7D484EEEE}"/>
                    </a:ext>
                  </a:extLst>
                </p14:cNvPr>
                <p14:cNvContentPartPr/>
                <p14:nvPr/>
              </p14:nvContentPartPr>
              <p14:xfrm>
                <a:off x="389422" y="3096949"/>
                <a:ext cx="127080" cy="192240"/>
              </p14:xfrm>
            </p:contentPart>
          </mc:Choice>
          <mc:Fallback>
            <p:pic>
              <p:nvPicPr>
                <p:cNvPr id="1294" name="Freihand 1293">
                  <a:extLst>
                    <a:ext uri="{FF2B5EF4-FFF2-40B4-BE49-F238E27FC236}">
                      <a16:creationId xmlns:a16="http://schemas.microsoft.com/office/drawing/2014/main" id="{CD8B0B32-5FC1-A6E2-A36D-80B7D484EEE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0782" y="3087949"/>
                  <a:ext cx="144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296" name="Freihand 1295">
                  <a:extLst>
                    <a:ext uri="{FF2B5EF4-FFF2-40B4-BE49-F238E27FC236}">
                      <a16:creationId xmlns:a16="http://schemas.microsoft.com/office/drawing/2014/main" id="{6E039CC0-B3B1-B642-5E1F-83C7DB0085E1}"/>
                    </a:ext>
                  </a:extLst>
                </p14:cNvPr>
                <p14:cNvContentPartPr/>
                <p14:nvPr/>
              </p14:nvContentPartPr>
              <p14:xfrm>
                <a:off x="699742" y="3102709"/>
                <a:ext cx="168120" cy="112320"/>
              </p14:xfrm>
            </p:contentPart>
          </mc:Choice>
          <mc:Fallback>
            <p:pic>
              <p:nvPicPr>
                <p:cNvPr id="1296" name="Freihand 1295">
                  <a:extLst>
                    <a:ext uri="{FF2B5EF4-FFF2-40B4-BE49-F238E27FC236}">
                      <a16:creationId xmlns:a16="http://schemas.microsoft.com/office/drawing/2014/main" id="{6E039CC0-B3B1-B642-5E1F-83C7DB0085E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0742" y="3094069"/>
                  <a:ext cx="185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297" name="Freihand 1296">
                  <a:extLst>
                    <a:ext uri="{FF2B5EF4-FFF2-40B4-BE49-F238E27FC236}">
                      <a16:creationId xmlns:a16="http://schemas.microsoft.com/office/drawing/2014/main" id="{AEEB3A68-0FE0-D2F9-B1F5-501ED466059E}"/>
                    </a:ext>
                  </a:extLst>
                </p14:cNvPr>
                <p14:cNvContentPartPr/>
                <p14:nvPr/>
              </p14:nvContentPartPr>
              <p14:xfrm>
                <a:off x="1011862" y="3139069"/>
                <a:ext cx="121680" cy="12600"/>
              </p14:xfrm>
            </p:contentPart>
          </mc:Choice>
          <mc:Fallback>
            <p:pic>
              <p:nvPicPr>
                <p:cNvPr id="1297" name="Freihand 1296">
                  <a:extLst>
                    <a:ext uri="{FF2B5EF4-FFF2-40B4-BE49-F238E27FC236}">
                      <a16:creationId xmlns:a16="http://schemas.microsoft.com/office/drawing/2014/main" id="{AEEB3A68-0FE0-D2F9-B1F5-501ED466059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2862" y="3130429"/>
                  <a:ext cx="139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298" name="Freihand 1297">
                  <a:extLst>
                    <a:ext uri="{FF2B5EF4-FFF2-40B4-BE49-F238E27FC236}">
                      <a16:creationId xmlns:a16="http://schemas.microsoft.com/office/drawing/2014/main" id="{56203768-15C6-4291-98C8-AFB0D4BD43B6}"/>
                    </a:ext>
                  </a:extLst>
                </p14:cNvPr>
                <p14:cNvContentPartPr/>
                <p14:nvPr/>
              </p14:nvContentPartPr>
              <p14:xfrm>
                <a:off x="1017982" y="3192709"/>
                <a:ext cx="120960" cy="8640"/>
              </p14:xfrm>
            </p:contentPart>
          </mc:Choice>
          <mc:Fallback>
            <p:pic>
              <p:nvPicPr>
                <p:cNvPr id="1298" name="Freihand 1297">
                  <a:extLst>
                    <a:ext uri="{FF2B5EF4-FFF2-40B4-BE49-F238E27FC236}">
                      <a16:creationId xmlns:a16="http://schemas.microsoft.com/office/drawing/2014/main" id="{56203768-15C6-4291-98C8-AFB0D4BD43B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08982" y="3184069"/>
                  <a:ext cx="13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00" name="Freihand 1299">
                  <a:extLst>
                    <a:ext uri="{FF2B5EF4-FFF2-40B4-BE49-F238E27FC236}">
                      <a16:creationId xmlns:a16="http://schemas.microsoft.com/office/drawing/2014/main" id="{0CDB5308-AAB5-EE82-37A3-21EA559587DE}"/>
                    </a:ext>
                  </a:extLst>
                </p14:cNvPr>
                <p14:cNvContentPartPr/>
                <p14:nvPr/>
              </p14:nvContentPartPr>
              <p14:xfrm>
                <a:off x="1296982" y="3006229"/>
                <a:ext cx="144000" cy="102960"/>
              </p14:xfrm>
            </p:contentPart>
          </mc:Choice>
          <mc:Fallback>
            <p:pic>
              <p:nvPicPr>
                <p:cNvPr id="1300" name="Freihand 1299">
                  <a:extLst>
                    <a:ext uri="{FF2B5EF4-FFF2-40B4-BE49-F238E27FC236}">
                      <a16:creationId xmlns:a16="http://schemas.microsoft.com/office/drawing/2014/main" id="{0CDB5308-AAB5-EE82-37A3-21EA559587D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88342" y="2997589"/>
                  <a:ext cx="161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01" name="Freihand 1300">
                  <a:extLst>
                    <a:ext uri="{FF2B5EF4-FFF2-40B4-BE49-F238E27FC236}">
                      <a16:creationId xmlns:a16="http://schemas.microsoft.com/office/drawing/2014/main" id="{09310151-4E27-639C-5AD8-90F09377DC36}"/>
                    </a:ext>
                  </a:extLst>
                </p14:cNvPr>
                <p14:cNvContentPartPr/>
                <p14:nvPr/>
              </p14:nvContentPartPr>
              <p14:xfrm>
                <a:off x="1299142" y="3109549"/>
                <a:ext cx="203760" cy="28440"/>
              </p14:xfrm>
            </p:contentPart>
          </mc:Choice>
          <mc:Fallback>
            <p:pic>
              <p:nvPicPr>
                <p:cNvPr id="1301" name="Freihand 1300">
                  <a:extLst>
                    <a:ext uri="{FF2B5EF4-FFF2-40B4-BE49-F238E27FC236}">
                      <a16:creationId xmlns:a16="http://schemas.microsoft.com/office/drawing/2014/main" id="{09310151-4E27-639C-5AD8-90F09377DC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90142" y="3100909"/>
                  <a:ext cx="221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03" name="Freihand 1302">
                  <a:extLst>
                    <a:ext uri="{FF2B5EF4-FFF2-40B4-BE49-F238E27FC236}">
                      <a16:creationId xmlns:a16="http://schemas.microsoft.com/office/drawing/2014/main" id="{F2AFDAAB-302E-C2FE-3295-1372AA7EFB83}"/>
                    </a:ext>
                  </a:extLst>
                </p14:cNvPr>
                <p14:cNvContentPartPr/>
                <p14:nvPr/>
              </p14:nvContentPartPr>
              <p14:xfrm>
                <a:off x="1227502" y="3187669"/>
                <a:ext cx="335880" cy="198000"/>
              </p14:xfrm>
            </p:contentPart>
          </mc:Choice>
          <mc:Fallback>
            <p:pic>
              <p:nvPicPr>
                <p:cNvPr id="1303" name="Freihand 1302">
                  <a:extLst>
                    <a:ext uri="{FF2B5EF4-FFF2-40B4-BE49-F238E27FC236}">
                      <a16:creationId xmlns:a16="http://schemas.microsoft.com/office/drawing/2014/main" id="{F2AFDAAB-302E-C2FE-3295-1372AA7EFB8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18502" y="3178669"/>
                  <a:ext cx="353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04" name="Freihand 1303">
                  <a:extLst>
                    <a:ext uri="{FF2B5EF4-FFF2-40B4-BE49-F238E27FC236}">
                      <a16:creationId xmlns:a16="http://schemas.microsoft.com/office/drawing/2014/main" id="{BBDF84A5-291A-C6CC-1D91-7601E1B9626D}"/>
                    </a:ext>
                  </a:extLst>
                </p14:cNvPr>
                <p14:cNvContentPartPr/>
                <p14:nvPr/>
              </p14:nvContentPartPr>
              <p14:xfrm>
                <a:off x="1386622" y="3270829"/>
                <a:ext cx="83160" cy="129240"/>
              </p14:xfrm>
            </p:contentPart>
          </mc:Choice>
          <mc:Fallback>
            <p:pic>
              <p:nvPicPr>
                <p:cNvPr id="1304" name="Freihand 1303">
                  <a:extLst>
                    <a:ext uri="{FF2B5EF4-FFF2-40B4-BE49-F238E27FC236}">
                      <a16:creationId xmlns:a16="http://schemas.microsoft.com/office/drawing/2014/main" id="{BBDF84A5-291A-C6CC-1D91-7601E1B9626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77622" y="3262189"/>
                  <a:ext cx="100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42" name="Freihand 1341">
                  <a:extLst>
                    <a:ext uri="{FF2B5EF4-FFF2-40B4-BE49-F238E27FC236}">
                      <a16:creationId xmlns:a16="http://schemas.microsoft.com/office/drawing/2014/main" id="{AABF1A40-95F4-4855-AAA3-9E7C04386F74}"/>
                    </a:ext>
                  </a:extLst>
                </p14:cNvPr>
                <p14:cNvContentPartPr/>
                <p14:nvPr/>
              </p14:nvContentPartPr>
              <p14:xfrm>
                <a:off x="1417222" y="619789"/>
                <a:ext cx="326880" cy="25920"/>
              </p14:xfrm>
            </p:contentPart>
          </mc:Choice>
          <mc:Fallback>
            <p:pic>
              <p:nvPicPr>
                <p:cNvPr id="1342" name="Freihand 1341">
                  <a:extLst>
                    <a:ext uri="{FF2B5EF4-FFF2-40B4-BE49-F238E27FC236}">
                      <a16:creationId xmlns:a16="http://schemas.microsoft.com/office/drawing/2014/main" id="{AABF1A40-95F4-4855-AAA3-9E7C04386F7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08582" y="611149"/>
                  <a:ext cx="344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89" name="Freihand 1388">
                  <a:extLst>
                    <a:ext uri="{FF2B5EF4-FFF2-40B4-BE49-F238E27FC236}">
                      <a16:creationId xmlns:a16="http://schemas.microsoft.com/office/drawing/2014/main" id="{5A758D4E-ABBA-2972-291E-8AF4CF2B9457}"/>
                    </a:ext>
                  </a:extLst>
                </p14:cNvPr>
                <p14:cNvContentPartPr/>
                <p14:nvPr/>
              </p14:nvContentPartPr>
              <p14:xfrm>
                <a:off x="1870102" y="3014149"/>
                <a:ext cx="103680" cy="192240"/>
              </p14:xfrm>
            </p:contentPart>
          </mc:Choice>
          <mc:Fallback>
            <p:pic>
              <p:nvPicPr>
                <p:cNvPr id="1389" name="Freihand 1388">
                  <a:extLst>
                    <a:ext uri="{FF2B5EF4-FFF2-40B4-BE49-F238E27FC236}">
                      <a16:creationId xmlns:a16="http://schemas.microsoft.com/office/drawing/2014/main" id="{5A758D4E-ABBA-2972-291E-8AF4CF2B945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61102" y="3005149"/>
                  <a:ext cx="121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90" name="Freihand 1389">
                  <a:extLst>
                    <a:ext uri="{FF2B5EF4-FFF2-40B4-BE49-F238E27FC236}">
                      <a16:creationId xmlns:a16="http://schemas.microsoft.com/office/drawing/2014/main" id="{2E8EFB01-60B2-C4D4-D32F-6545C979BD5B}"/>
                    </a:ext>
                  </a:extLst>
                </p14:cNvPr>
                <p14:cNvContentPartPr/>
                <p14:nvPr/>
              </p14:nvContentPartPr>
              <p14:xfrm>
                <a:off x="1919782" y="3111709"/>
                <a:ext cx="78840" cy="15480"/>
              </p14:xfrm>
            </p:contentPart>
          </mc:Choice>
          <mc:Fallback>
            <p:pic>
              <p:nvPicPr>
                <p:cNvPr id="1390" name="Freihand 1389">
                  <a:extLst>
                    <a:ext uri="{FF2B5EF4-FFF2-40B4-BE49-F238E27FC236}">
                      <a16:creationId xmlns:a16="http://schemas.microsoft.com/office/drawing/2014/main" id="{2E8EFB01-60B2-C4D4-D32F-6545C979BD5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11142" y="3103069"/>
                  <a:ext cx="96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91" name="Freihand 1390">
                  <a:extLst>
                    <a:ext uri="{FF2B5EF4-FFF2-40B4-BE49-F238E27FC236}">
                      <a16:creationId xmlns:a16="http://schemas.microsoft.com/office/drawing/2014/main" id="{2DF92ABA-24BC-55E0-D966-C208972F22F1}"/>
                    </a:ext>
                  </a:extLst>
                </p14:cNvPr>
                <p14:cNvContentPartPr/>
                <p14:nvPr/>
              </p14:nvContentPartPr>
              <p14:xfrm>
                <a:off x="1786582" y="2926309"/>
                <a:ext cx="315720" cy="367920"/>
              </p14:xfrm>
            </p:contentPart>
          </mc:Choice>
          <mc:Fallback>
            <p:pic>
              <p:nvPicPr>
                <p:cNvPr id="1391" name="Freihand 1390">
                  <a:extLst>
                    <a:ext uri="{FF2B5EF4-FFF2-40B4-BE49-F238E27FC236}">
                      <a16:creationId xmlns:a16="http://schemas.microsoft.com/office/drawing/2014/main" id="{2DF92ABA-24BC-55E0-D966-C208972F22F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77582" y="2917669"/>
                  <a:ext cx="3333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EAE30D3-1290-D5F3-20B9-99A95F02ACF9}"/>
                    </a:ext>
                  </a:extLst>
                </p14:cNvPr>
                <p14:cNvContentPartPr/>
                <p14:nvPr/>
              </p14:nvContentPartPr>
              <p14:xfrm>
                <a:off x="9942382" y="948502"/>
                <a:ext cx="172800" cy="345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EAE30D3-1290-D5F3-20B9-99A95F02ACF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33742" y="939502"/>
                  <a:ext cx="190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B11F900-CD01-7CC9-8120-9D0B1D990836}"/>
                    </a:ext>
                  </a:extLst>
                </p14:cNvPr>
                <p14:cNvContentPartPr/>
                <p14:nvPr/>
              </p14:nvContentPartPr>
              <p14:xfrm>
                <a:off x="9956782" y="983422"/>
                <a:ext cx="146880" cy="169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B11F900-CD01-7CC9-8120-9D0B1D9908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48142" y="974782"/>
                  <a:ext cx="164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6F4CF1A-DFF7-41D5-5099-78720B2B698D}"/>
                    </a:ext>
                  </a:extLst>
                </p14:cNvPr>
                <p14:cNvContentPartPr/>
                <p14:nvPr/>
              </p14:nvContentPartPr>
              <p14:xfrm>
                <a:off x="10123102" y="899542"/>
                <a:ext cx="131400" cy="140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6F4CF1A-DFF7-41D5-5099-78720B2B698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14102" y="890902"/>
                  <a:ext cx="149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D6B1744-ED91-FA9E-354C-70C794EDF4F6}"/>
                    </a:ext>
                  </a:extLst>
                </p14:cNvPr>
                <p14:cNvContentPartPr/>
                <p14:nvPr/>
              </p14:nvContentPartPr>
              <p14:xfrm>
                <a:off x="10468702" y="859942"/>
                <a:ext cx="112680" cy="1461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D6B1744-ED91-FA9E-354C-70C794EDF4F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60062" y="850942"/>
                  <a:ext cx="130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50250A9-42B5-C451-4A82-E97A08161105}"/>
                    </a:ext>
                  </a:extLst>
                </p14:cNvPr>
                <p14:cNvContentPartPr/>
                <p14:nvPr/>
              </p14:nvContentPartPr>
              <p14:xfrm>
                <a:off x="10670302" y="929782"/>
                <a:ext cx="6120" cy="1083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50250A9-42B5-C451-4A82-E97A0816110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61662" y="921142"/>
                  <a:ext cx="23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1A2DDDA-1972-536C-B807-E3FD9FE3BA97}"/>
                    </a:ext>
                  </a:extLst>
                </p14:cNvPr>
                <p14:cNvContentPartPr/>
                <p14:nvPr/>
              </p14:nvContentPartPr>
              <p14:xfrm>
                <a:off x="10629262" y="920062"/>
                <a:ext cx="113400" cy="142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1A2DDDA-1972-536C-B807-E3FD9FE3BA9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20262" y="911062"/>
                  <a:ext cx="131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1D18ED4-1FAD-F101-5F2D-F4AF20E005E6}"/>
                    </a:ext>
                  </a:extLst>
                </p14:cNvPr>
                <p14:cNvContentPartPr/>
                <p14:nvPr/>
              </p14:nvContentPartPr>
              <p14:xfrm>
                <a:off x="10855342" y="862822"/>
                <a:ext cx="191160" cy="183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1D18ED4-1FAD-F101-5F2D-F4AF20E005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46342" y="853822"/>
                  <a:ext cx="208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8B76F4E-CC7C-929A-C56A-25D921AE53B2}"/>
                    </a:ext>
                  </a:extLst>
                </p14:cNvPr>
                <p14:cNvContentPartPr/>
                <p14:nvPr/>
              </p14:nvContentPartPr>
              <p14:xfrm>
                <a:off x="10902502" y="931942"/>
                <a:ext cx="139680" cy="194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8B76F4E-CC7C-929A-C56A-25D921AE53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893862" y="922942"/>
                  <a:ext cx="157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4E31744-71B5-658C-6498-4AE4C9B3C83C}"/>
                    </a:ext>
                  </a:extLst>
                </p14:cNvPr>
                <p14:cNvContentPartPr/>
                <p14:nvPr/>
              </p14:nvContentPartPr>
              <p14:xfrm>
                <a:off x="11131102" y="812782"/>
                <a:ext cx="131760" cy="1461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4E31744-71B5-658C-6498-4AE4C9B3C83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122462" y="804142"/>
                  <a:ext cx="149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97FA1C0-8C35-B28E-4D7A-4F72391D49A8}"/>
                    </a:ext>
                  </a:extLst>
                </p14:cNvPr>
                <p14:cNvContentPartPr/>
                <p14:nvPr/>
              </p14:nvContentPartPr>
              <p14:xfrm>
                <a:off x="11377702" y="875062"/>
                <a:ext cx="120240" cy="24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97FA1C0-8C35-B28E-4D7A-4F72391D49A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369062" y="866422"/>
                  <a:ext cx="137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FFF99AB-034A-8C7D-1F10-6D65C5469998}"/>
                    </a:ext>
                  </a:extLst>
                </p14:cNvPr>
                <p14:cNvContentPartPr/>
                <p14:nvPr/>
              </p14:nvContentPartPr>
              <p14:xfrm>
                <a:off x="11524222" y="791182"/>
                <a:ext cx="189360" cy="161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FFF99AB-034A-8C7D-1F10-6D65C546999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515582" y="782182"/>
                  <a:ext cx="207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7486668-03A4-1963-6C18-590339109CD0}"/>
                    </a:ext>
                  </a:extLst>
                </p14:cNvPr>
                <p14:cNvContentPartPr/>
                <p14:nvPr/>
              </p14:nvContentPartPr>
              <p14:xfrm>
                <a:off x="4289662" y="567622"/>
                <a:ext cx="131040" cy="99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7486668-03A4-1963-6C18-590339109CD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81022" y="558622"/>
                  <a:ext cx="148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02CAFBC-C323-0D74-5CF7-BAC36A228D5D}"/>
                    </a:ext>
                  </a:extLst>
                </p14:cNvPr>
                <p14:cNvContentPartPr/>
                <p14:nvPr/>
              </p14:nvContentPartPr>
              <p14:xfrm>
                <a:off x="4442662" y="504262"/>
                <a:ext cx="31320" cy="1882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02CAFBC-C323-0D74-5CF7-BAC36A228D5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33662" y="495262"/>
                  <a:ext cx="48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97FDF70-355C-8752-0F36-65844971A68D}"/>
                    </a:ext>
                  </a:extLst>
                </p14:cNvPr>
                <p14:cNvContentPartPr/>
                <p14:nvPr/>
              </p14:nvContentPartPr>
              <p14:xfrm>
                <a:off x="9899182" y="542422"/>
                <a:ext cx="204120" cy="1360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97FDF70-355C-8752-0F36-65844971A68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890182" y="533782"/>
                  <a:ext cx="221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49363B0-9FBF-464B-049D-8CC7AB2CA1AA}"/>
                    </a:ext>
                  </a:extLst>
                </p14:cNvPr>
                <p14:cNvContentPartPr/>
                <p14:nvPr/>
              </p14:nvContentPartPr>
              <p14:xfrm>
                <a:off x="10215622" y="572302"/>
                <a:ext cx="135360" cy="26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49363B0-9FBF-464B-049D-8CC7AB2CA1A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06982" y="563302"/>
                  <a:ext cx="153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FFBCE72-2383-7BB8-5975-3747CBA91DFB}"/>
                    </a:ext>
                  </a:extLst>
                </p14:cNvPr>
                <p14:cNvContentPartPr/>
                <p14:nvPr/>
              </p14:nvContentPartPr>
              <p14:xfrm>
                <a:off x="10202302" y="638182"/>
                <a:ext cx="154080" cy="226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FFBCE72-2383-7BB8-5975-3747CBA91DF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193662" y="629542"/>
                  <a:ext cx="171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74717BE-FC41-8530-7FE7-B2384BBEEF2E}"/>
                    </a:ext>
                  </a:extLst>
                </p14:cNvPr>
                <p14:cNvContentPartPr/>
                <p14:nvPr/>
              </p14:nvContentPartPr>
              <p14:xfrm>
                <a:off x="10417942" y="499582"/>
                <a:ext cx="138240" cy="1504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74717BE-FC41-8530-7FE7-B2384BBEEF2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409302" y="490942"/>
                  <a:ext cx="155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5FCFED6-3EB9-C9C5-7161-6805A26E0B19}"/>
                    </a:ext>
                  </a:extLst>
                </p14:cNvPr>
                <p14:cNvContentPartPr/>
                <p14:nvPr/>
              </p14:nvContentPartPr>
              <p14:xfrm>
                <a:off x="10564102" y="574102"/>
                <a:ext cx="121680" cy="159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5FCFED6-3EB9-C9C5-7161-6805A26E0B1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55462" y="565462"/>
                  <a:ext cx="139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1109013-5634-C156-C1A0-48FF02C5D7E7}"/>
                    </a:ext>
                  </a:extLst>
                </p14:cNvPr>
                <p14:cNvContentPartPr/>
                <p14:nvPr/>
              </p14:nvContentPartPr>
              <p14:xfrm>
                <a:off x="10648342" y="597142"/>
                <a:ext cx="29520" cy="1180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1109013-5634-C156-C1A0-48FF02C5D7E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39342" y="588502"/>
                  <a:ext cx="47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0A8B5E7-2E41-8151-DD29-70C6A7DF101A}"/>
                    </a:ext>
                  </a:extLst>
                </p14:cNvPr>
                <p14:cNvContentPartPr/>
                <p14:nvPr/>
              </p14:nvContentPartPr>
              <p14:xfrm>
                <a:off x="10579222" y="659422"/>
                <a:ext cx="131040" cy="363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0A8B5E7-2E41-8151-DD29-70C6A7DF101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70222" y="650782"/>
                  <a:ext cx="148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0143458-58F6-394E-4CB6-69A8881CA096}"/>
                    </a:ext>
                  </a:extLst>
                </p14:cNvPr>
                <p14:cNvContentPartPr/>
                <p14:nvPr/>
              </p14:nvContentPartPr>
              <p14:xfrm>
                <a:off x="10118062" y="553222"/>
                <a:ext cx="27360" cy="442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0143458-58F6-394E-4CB6-69A8881CA09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109062" y="544582"/>
                  <a:ext cx="45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D8852DE-A2CD-33F8-807C-4F533C85CAB9}"/>
                    </a:ext>
                  </a:extLst>
                </p14:cNvPr>
                <p14:cNvContentPartPr/>
                <p14:nvPr/>
              </p14:nvContentPartPr>
              <p14:xfrm>
                <a:off x="10125622" y="674182"/>
                <a:ext cx="17640" cy="226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D8852DE-A2CD-33F8-807C-4F533C85CAB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16622" y="665542"/>
                  <a:ext cx="35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980E72C-F141-9867-3640-02C692EAD8AF}"/>
                    </a:ext>
                  </a:extLst>
                </p14:cNvPr>
                <p14:cNvContentPartPr/>
                <p14:nvPr/>
              </p14:nvContentPartPr>
              <p14:xfrm>
                <a:off x="9202942" y="1131742"/>
                <a:ext cx="206640" cy="3560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980E72C-F141-9867-3640-02C692EAD8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94302" y="1123102"/>
                  <a:ext cx="2242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3072B03-FD9E-295E-FF19-3B4668D74241}"/>
                    </a:ext>
                  </a:extLst>
                </p14:cNvPr>
                <p14:cNvContentPartPr/>
                <p14:nvPr/>
              </p14:nvContentPartPr>
              <p14:xfrm>
                <a:off x="9431542" y="1396342"/>
                <a:ext cx="135720" cy="2257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3072B03-FD9E-295E-FF19-3B4668D7424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22902" y="1387702"/>
                  <a:ext cx="153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8E962C7-0795-D9E1-761E-7E7D85C14F54}"/>
                    </a:ext>
                  </a:extLst>
                </p14:cNvPr>
                <p14:cNvContentPartPr/>
                <p14:nvPr/>
              </p14:nvContentPartPr>
              <p14:xfrm>
                <a:off x="9859222" y="1427302"/>
                <a:ext cx="17640" cy="1656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8E962C7-0795-D9E1-761E-7E7D85C14F5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50582" y="1418302"/>
                  <a:ext cx="35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E7F9D548-2F6D-AD68-A30C-DA2E4BD7D726}"/>
                    </a:ext>
                  </a:extLst>
                </p14:cNvPr>
                <p14:cNvContentPartPr/>
                <p14:nvPr/>
              </p14:nvContentPartPr>
              <p14:xfrm>
                <a:off x="9795502" y="1398142"/>
                <a:ext cx="132120" cy="2116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E7F9D548-2F6D-AD68-A30C-DA2E4BD7D72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86502" y="1389502"/>
                  <a:ext cx="149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93F7CD92-3260-A140-B370-9301BE4F485F}"/>
                    </a:ext>
                  </a:extLst>
                </p14:cNvPr>
                <p14:cNvContentPartPr/>
                <p14:nvPr/>
              </p14:nvContentPartPr>
              <p14:xfrm>
                <a:off x="9988462" y="1241542"/>
                <a:ext cx="132840" cy="1443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93F7CD92-3260-A140-B370-9301BE4F485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79462" y="1232542"/>
                  <a:ext cx="150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29EA883-7C28-1F95-EDB7-279429257844}"/>
                    </a:ext>
                  </a:extLst>
                </p14:cNvPr>
                <p14:cNvContentPartPr/>
                <p14:nvPr/>
              </p14:nvContentPartPr>
              <p14:xfrm>
                <a:off x="10128502" y="1459702"/>
                <a:ext cx="171720" cy="219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29EA883-7C28-1F95-EDB7-27942925784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19862" y="1451062"/>
                  <a:ext cx="189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89CFF68-ED54-311D-82C8-C531013F4AA0}"/>
                    </a:ext>
                  </a:extLst>
                </p14:cNvPr>
                <p14:cNvContentPartPr/>
                <p14:nvPr/>
              </p14:nvContentPartPr>
              <p14:xfrm>
                <a:off x="10188982" y="1530262"/>
                <a:ext cx="99360" cy="133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89CFF68-ED54-311D-82C8-C531013F4AA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80342" y="1521622"/>
                  <a:ext cx="117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072491AA-4AD8-DA5D-8BBE-A2D602CA1680}"/>
                    </a:ext>
                  </a:extLst>
                </p14:cNvPr>
                <p14:cNvContentPartPr/>
                <p14:nvPr/>
              </p14:nvContentPartPr>
              <p14:xfrm>
                <a:off x="10452502" y="1366102"/>
                <a:ext cx="111600" cy="1173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072491AA-4AD8-DA5D-8BBE-A2D602CA168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43502" y="1357102"/>
                  <a:ext cx="129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B13019FC-FF41-F0A3-6F2F-732D8ADC08B5}"/>
                    </a:ext>
                  </a:extLst>
                </p14:cNvPr>
                <p14:cNvContentPartPr/>
                <p14:nvPr/>
              </p14:nvContentPartPr>
              <p14:xfrm>
                <a:off x="10535662" y="1409662"/>
                <a:ext cx="24120" cy="1504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B13019FC-FF41-F0A3-6F2F-732D8ADC08B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27022" y="1400662"/>
                  <a:ext cx="417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F7B4EE9-88B2-FD94-5934-892B89C0AD06}"/>
                    </a:ext>
                  </a:extLst>
                </p14:cNvPr>
                <p14:cNvContentPartPr/>
                <p14:nvPr/>
              </p14:nvContentPartPr>
              <p14:xfrm>
                <a:off x="10609102" y="1304542"/>
                <a:ext cx="91800" cy="2786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F7B4EE9-88B2-FD94-5934-892B89C0AD0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00102" y="1295542"/>
                  <a:ext cx="109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D7AEDE5-DE2E-037C-F43D-040AED71C229}"/>
                    </a:ext>
                  </a:extLst>
                </p14:cNvPr>
                <p14:cNvContentPartPr/>
                <p14:nvPr/>
              </p14:nvContentPartPr>
              <p14:xfrm>
                <a:off x="10744822" y="1380502"/>
                <a:ext cx="128160" cy="1047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D7AEDE5-DE2E-037C-F43D-040AED71C22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735822" y="1371862"/>
                  <a:ext cx="145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686399DE-82CF-57DB-2CDF-F2175EDDF44A}"/>
                    </a:ext>
                  </a:extLst>
                </p14:cNvPr>
                <p14:cNvContentPartPr/>
                <p14:nvPr/>
              </p14:nvContentPartPr>
              <p14:xfrm>
                <a:off x="10961902" y="1422622"/>
                <a:ext cx="72000" cy="133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686399DE-82CF-57DB-2CDF-F2175EDDF44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53262" y="1413622"/>
                  <a:ext cx="89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932D9F7D-1F3C-E789-CFB4-886B2A8A5785}"/>
                    </a:ext>
                  </a:extLst>
                </p14:cNvPr>
                <p14:cNvContentPartPr/>
                <p14:nvPr/>
              </p14:nvContentPartPr>
              <p14:xfrm>
                <a:off x="11131102" y="1343782"/>
                <a:ext cx="108360" cy="1396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932D9F7D-1F3C-E789-CFB4-886B2A8A578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122102" y="1334782"/>
                  <a:ext cx="126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1BBBCB8-58BE-6082-E481-A8ED63624C8F}"/>
                    </a:ext>
                  </a:extLst>
                </p14:cNvPr>
                <p14:cNvContentPartPr/>
                <p14:nvPr/>
              </p14:nvContentPartPr>
              <p14:xfrm>
                <a:off x="11220022" y="1388062"/>
                <a:ext cx="14400" cy="896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1BBBCB8-58BE-6082-E481-A8ED63624C8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211022" y="1379062"/>
                  <a:ext cx="32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9D83F35-D0D0-7FAD-ED91-9488375324CF}"/>
                    </a:ext>
                  </a:extLst>
                </p14:cNvPr>
                <p14:cNvContentPartPr/>
                <p14:nvPr/>
              </p14:nvContentPartPr>
              <p14:xfrm>
                <a:off x="11158462" y="1254142"/>
                <a:ext cx="252000" cy="1933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9D83F35-D0D0-7FAD-ED91-9488375324C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149822" y="1245502"/>
                  <a:ext cx="269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8C75DA1F-2C98-3F9B-1B67-E4F9DBE7D398}"/>
                    </a:ext>
                  </a:extLst>
                </p14:cNvPr>
                <p14:cNvContentPartPr/>
                <p14:nvPr/>
              </p14:nvContentPartPr>
              <p14:xfrm>
                <a:off x="11342782" y="1278982"/>
                <a:ext cx="100800" cy="2797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8C75DA1F-2C98-3F9B-1B67-E4F9DBE7D39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334142" y="1270342"/>
                  <a:ext cx="1184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E4F5BD0-07C8-CB78-C87B-D6373A12F613}"/>
                    </a:ext>
                  </a:extLst>
                </p14:cNvPr>
                <p14:cNvContentPartPr/>
                <p14:nvPr/>
              </p14:nvContentPartPr>
              <p14:xfrm>
                <a:off x="11628622" y="1245142"/>
                <a:ext cx="29160" cy="2264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E4F5BD0-07C8-CB78-C87B-D6373A12F61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19982" y="1236142"/>
                  <a:ext cx="46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6A0A8E8F-404B-03F4-2FA7-62A39392EFF6}"/>
                    </a:ext>
                  </a:extLst>
                </p14:cNvPr>
                <p14:cNvContentPartPr/>
                <p14:nvPr/>
              </p14:nvContentPartPr>
              <p14:xfrm>
                <a:off x="11763982" y="1340182"/>
                <a:ext cx="34560" cy="684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6A0A8E8F-404B-03F4-2FA7-62A39392EFF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754982" y="1331182"/>
                  <a:ext cx="52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22B7E1A2-DC17-42D9-CE77-8F3FE4D56E1C}"/>
                    </a:ext>
                  </a:extLst>
                </p14:cNvPr>
                <p14:cNvContentPartPr/>
                <p14:nvPr/>
              </p14:nvContentPartPr>
              <p14:xfrm>
                <a:off x="11874862" y="1245502"/>
                <a:ext cx="126360" cy="1868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22B7E1A2-DC17-42D9-CE77-8F3FE4D56E1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866222" y="1236862"/>
                  <a:ext cx="144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CDFFAEE-6972-71DB-51F6-17F912405B5F}"/>
                    </a:ext>
                  </a:extLst>
                </p14:cNvPr>
                <p14:cNvContentPartPr/>
                <p14:nvPr/>
              </p14:nvContentPartPr>
              <p14:xfrm>
                <a:off x="9869662" y="1840942"/>
                <a:ext cx="7920" cy="1310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CDFFAEE-6972-71DB-51F6-17F912405B5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60662" y="1832302"/>
                  <a:ext cx="25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E03CDFA-6DA5-382A-6559-DB84A1EE89A6}"/>
                    </a:ext>
                  </a:extLst>
                </p14:cNvPr>
                <p14:cNvContentPartPr/>
                <p14:nvPr/>
              </p14:nvContentPartPr>
              <p14:xfrm>
                <a:off x="9832582" y="1826182"/>
                <a:ext cx="104760" cy="2048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E03CDFA-6DA5-382A-6559-DB84A1EE89A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23582" y="1817182"/>
                  <a:ext cx="122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81C929CC-8C33-FFF7-C0DB-92B6AB2F7B7D}"/>
                    </a:ext>
                  </a:extLst>
                </p14:cNvPr>
                <p14:cNvContentPartPr/>
                <p14:nvPr/>
              </p14:nvContentPartPr>
              <p14:xfrm>
                <a:off x="9808102" y="2065942"/>
                <a:ext cx="220320" cy="396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81C929CC-8C33-FFF7-C0DB-92B6AB2F7B7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799462" y="2057302"/>
                  <a:ext cx="237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D8AC5AF-8C22-D67A-A23A-EE446FA2940D}"/>
                    </a:ext>
                  </a:extLst>
                </p14:cNvPr>
                <p14:cNvContentPartPr/>
                <p14:nvPr/>
              </p14:nvContentPartPr>
              <p14:xfrm>
                <a:off x="9855262" y="2098342"/>
                <a:ext cx="122040" cy="576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D8AC5AF-8C22-D67A-A23A-EE446FA2940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846262" y="2089342"/>
                  <a:ext cx="139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20178DE2-E246-4ED2-11EF-0374CCB82DF8}"/>
                    </a:ext>
                  </a:extLst>
                </p14:cNvPr>
                <p14:cNvContentPartPr/>
                <p14:nvPr/>
              </p14:nvContentPartPr>
              <p14:xfrm>
                <a:off x="10031662" y="1870462"/>
                <a:ext cx="69120" cy="2876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20178DE2-E246-4ED2-11EF-0374CCB82DF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23022" y="1861462"/>
                  <a:ext cx="867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93C38BAC-7401-B178-FEDB-42BCF00D2292}"/>
                    </a:ext>
                  </a:extLst>
                </p14:cNvPr>
                <p14:cNvContentPartPr/>
                <p14:nvPr/>
              </p14:nvContentPartPr>
              <p14:xfrm>
                <a:off x="9667342" y="1880902"/>
                <a:ext cx="127800" cy="2991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93C38BAC-7401-B178-FEDB-42BCF00D229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58702" y="1871902"/>
                  <a:ext cx="145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E1EE7CAC-5196-6D1E-A64E-26AC9B1B55A5}"/>
                    </a:ext>
                  </a:extLst>
                </p14:cNvPr>
                <p14:cNvContentPartPr/>
                <p14:nvPr/>
              </p14:nvContentPartPr>
              <p14:xfrm>
                <a:off x="10113022" y="1744462"/>
                <a:ext cx="117360" cy="1396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E1EE7CAC-5196-6D1E-A64E-26AC9B1B55A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04382" y="1735822"/>
                  <a:ext cx="135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0D9AF19C-40CB-4289-AA7F-1CE9EFB3EF12}"/>
                    </a:ext>
                  </a:extLst>
                </p14:cNvPr>
                <p14:cNvContentPartPr/>
                <p14:nvPr/>
              </p14:nvContentPartPr>
              <p14:xfrm>
                <a:off x="10331542" y="1997902"/>
                <a:ext cx="178200" cy="126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0D9AF19C-40CB-4289-AA7F-1CE9EFB3EF1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322542" y="1988902"/>
                  <a:ext cx="195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2A93729-2234-9A48-9C52-9B1A9DF8D118}"/>
                    </a:ext>
                  </a:extLst>
                </p14:cNvPr>
                <p14:cNvContentPartPr/>
                <p14:nvPr/>
              </p14:nvContentPartPr>
              <p14:xfrm>
                <a:off x="10357822" y="2043622"/>
                <a:ext cx="162000" cy="273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2A93729-2234-9A48-9C52-9B1A9DF8D11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48822" y="2034982"/>
                  <a:ext cx="179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6C98029-D4C5-6F65-1CFC-F236ED81D34B}"/>
                    </a:ext>
                  </a:extLst>
                </p14:cNvPr>
                <p14:cNvContentPartPr/>
                <p14:nvPr/>
              </p14:nvContentPartPr>
              <p14:xfrm>
                <a:off x="10631422" y="1872982"/>
                <a:ext cx="180360" cy="1688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6C98029-D4C5-6F65-1CFC-F236ED81D34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622422" y="1864342"/>
                  <a:ext cx="198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95CBEF87-5105-EED0-5101-9DD2FD7362A5}"/>
                    </a:ext>
                  </a:extLst>
                </p14:cNvPr>
                <p14:cNvContentPartPr/>
                <p14:nvPr/>
              </p14:nvContentPartPr>
              <p14:xfrm>
                <a:off x="10873702" y="1924102"/>
                <a:ext cx="146520" cy="583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95CBEF87-5105-EED0-5101-9DD2FD7362A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865062" y="1915102"/>
                  <a:ext cx="164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AB016387-F473-28C9-6DE4-DF22F83CEABB}"/>
                    </a:ext>
                  </a:extLst>
                </p14:cNvPr>
                <p14:cNvContentPartPr/>
                <p14:nvPr/>
              </p14:nvContentPartPr>
              <p14:xfrm>
                <a:off x="11091142" y="1870462"/>
                <a:ext cx="129240" cy="1483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AB016387-F473-28C9-6DE4-DF22F83CEAB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082142" y="1861462"/>
                  <a:ext cx="146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C7BD41D-85FB-4305-815D-CA3031977914}"/>
                    </a:ext>
                  </a:extLst>
                </p14:cNvPr>
                <p14:cNvContentPartPr/>
                <p14:nvPr/>
              </p14:nvContentPartPr>
              <p14:xfrm>
                <a:off x="11117782" y="1810702"/>
                <a:ext cx="263520" cy="1357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C7BD41D-85FB-4305-815D-CA303197791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109142" y="1802062"/>
                  <a:ext cx="281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90C94F15-1839-2546-E547-4D0B8268660D}"/>
                    </a:ext>
                  </a:extLst>
                </p14:cNvPr>
                <p14:cNvContentPartPr/>
                <p14:nvPr/>
              </p14:nvContentPartPr>
              <p14:xfrm>
                <a:off x="9960022" y="2427742"/>
                <a:ext cx="11160" cy="1375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90C94F15-1839-2546-E547-4D0B8268660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51022" y="2418742"/>
                  <a:ext cx="28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8426CE4-23CC-B29B-640D-E0A906824AD6}"/>
                    </a:ext>
                  </a:extLst>
                </p14:cNvPr>
                <p14:cNvContentPartPr/>
                <p14:nvPr/>
              </p14:nvContentPartPr>
              <p14:xfrm>
                <a:off x="9914662" y="2373382"/>
                <a:ext cx="141480" cy="2192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8426CE4-23CC-B29B-640D-E0A906824AD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905662" y="2364742"/>
                  <a:ext cx="159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667D76F3-0CA1-9EFD-07F3-926D5098DD16}"/>
                    </a:ext>
                  </a:extLst>
                </p14:cNvPr>
                <p14:cNvContentPartPr/>
                <p14:nvPr/>
              </p14:nvContentPartPr>
              <p14:xfrm>
                <a:off x="9919702" y="2616382"/>
                <a:ext cx="175320" cy="399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667D76F3-0CA1-9EFD-07F3-926D5098DD1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910702" y="2607742"/>
                  <a:ext cx="192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008E827-939A-B7AE-BFC9-4D71ACE25AF6}"/>
                    </a:ext>
                  </a:extLst>
                </p14:cNvPr>
                <p14:cNvContentPartPr/>
                <p14:nvPr/>
              </p14:nvContentPartPr>
              <p14:xfrm>
                <a:off x="9955702" y="2687302"/>
                <a:ext cx="156240" cy="702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008E827-939A-B7AE-BFC9-4D71ACE25AF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947062" y="2678662"/>
                  <a:ext cx="173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F575E2FE-208D-29B1-FF7D-E9A118B0B9CA}"/>
                    </a:ext>
                  </a:extLst>
                </p14:cNvPr>
                <p14:cNvContentPartPr/>
                <p14:nvPr/>
              </p14:nvContentPartPr>
              <p14:xfrm>
                <a:off x="10104382" y="2447902"/>
                <a:ext cx="70920" cy="3423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F575E2FE-208D-29B1-FF7D-E9A118B0B9C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95742" y="2438902"/>
                  <a:ext cx="885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27B1CDFD-F101-D2DB-379C-728C71619DEA}"/>
                    </a:ext>
                  </a:extLst>
                </p14:cNvPr>
                <p14:cNvContentPartPr/>
                <p14:nvPr/>
              </p14:nvContentPartPr>
              <p14:xfrm>
                <a:off x="9776062" y="2449342"/>
                <a:ext cx="207720" cy="3211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27B1CDFD-F101-D2DB-379C-728C71619DE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67422" y="2440342"/>
                  <a:ext cx="2253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1794C08-868A-6484-E947-8337835715E6}"/>
                    </a:ext>
                  </a:extLst>
                </p14:cNvPr>
                <p14:cNvContentPartPr/>
                <p14:nvPr/>
              </p14:nvContentPartPr>
              <p14:xfrm>
                <a:off x="10252342" y="2285542"/>
                <a:ext cx="81000" cy="14760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1794C08-868A-6484-E947-8337835715E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43342" y="2276902"/>
                  <a:ext cx="98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CAE606AD-7467-6344-E3B7-564ACABA91FA}"/>
                    </a:ext>
                  </a:extLst>
                </p14:cNvPr>
                <p14:cNvContentPartPr/>
                <p14:nvPr/>
              </p14:nvContentPartPr>
              <p14:xfrm>
                <a:off x="10483822" y="2518462"/>
                <a:ext cx="107280" cy="1098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CAE606AD-7467-6344-E3B7-564ACABA91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74822" y="2509462"/>
                  <a:ext cx="124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312599D0-06AE-76A5-95F8-70635FD8829C}"/>
                    </a:ext>
                  </a:extLst>
                </p14:cNvPr>
                <p14:cNvContentPartPr/>
                <p14:nvPr/>
              </p14:nvContentPartPr>
              <p14:xfrm>
                <a:off x="10727182" y="2414062"/>
                <a:ext cx="97200" cy="1839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312599D0-06AE-76A5-95F8-70635FD8829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718542" y="2405422"/>
                  <a:ext cx="114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809EE452-A28E-E4E1-0BEE-B38A0797D0C3}"/>
                    </a:ext>
                  </a:extLst>
                </p14:cNvPr>
                <p14:cNvContentPartPr/>
                <p14:nvPr/>
              </p14:nvContentPartPr>
              <p14:xfrm>
                <a:off x="10754182" y="2473462"/>
                <a:ext cx="84960" cy="5148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809EE452-A28E-E4E1-0BEE-B38A0797D0C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745182" y="2464822"/>
                  <a:ext cx="102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79008FDB-C3C2-4DF3-F5A7-A091CFB59D47}"/>
                    </a:ext>
                  </a:extLst>
                </p14:cNvPr>
                <p14:cNvContentPartPr/>
                <p14:nvPr/>
              </p14:nvContentPartPr>
              <p14:xfrm>
                <a:off x="10862902" y="2304262"/>
                <a:ext cx="423360" cy="1987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79008FDB-C3C2-4DF3-F5A7-A091CFB59D4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854262" y="2295262"/>
                  <a:ext cx="441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60D78930-339B-318B-4A0A-A5490CF16E0A}"/>
                    </a:ext>
                  </a:extLst>
                </p14:cNvPr>
                <p14:cNvContentPartPr/>
                <p14:nvPr/>
              </p14:nvContentPartPr>
              <p14:xfrm>
                <a:off x="11142982" y="2540062"/>
                <a:ext cx="187200" cy="122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60D78930-339B-318B-4A0A-A5490CF16E0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134342" y="2531422"/>
                  <a:ext cx="204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364DB49C-81EB-0F99-357F-F908393EA6F4}"/>
                    </a:ext>
                  </a:extLst>
                </p14:cNvPr>
                <p14:cNvContentPartPr/>
                <p14:nvPr/>
              </p14:nvContentPartPr>
              <p14:xfrm>
                <a:off x="11468782" y="2354302"/>
                <a:ext cx="210600" cy="2358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364DB49C-81EB-0F99-357F-F908393EA6F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460142" y="2345302"/>
                  <a:ext cx="228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2A9E99E0-6B1D-F50F-0FB6-7382DDF77597}"/>
                    </a:ext>
                  </a:extLst>
                </p14:cNvPr>
                <p14:cNvContentPartPr/>
                <p14:nvPr/>
              </p14:nvContentPartPr>
              <p14:xfrm>
                <a:off x="9897742" y="324262"/>
                <a:ext cx="795600" cy="10512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2A9E99E0-6B1D-F50F-0FB6-7382DDF7759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888742" y="315262"/>
                  <a:ext cx="813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67B1C643-D6E8-8109-B381-A246A7AB55E9}"/>
                    </a:ext>
                  </a:extLst>
                </p14:cNvPr>
                <p14:cNvContentPartPr/>
                <p14:nvPr/>
              </p14:nvContentPartPr>
              <p14:xfrm>
                <a:off x="10024102" y="3107782"/>
                <a:ext cx="91080" cy="1468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67B1C643-D6E8-8109-B381-A246A7AB55E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015102" y="3098782"/>
                  <a:ext cx="108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E080943E-B258-BC95-BED0-FFB332732432}"/>
                    </a:ext>
                  </a:extLst>
                </p14:cNvPr>
                <p14:cNvContentPartPr/>
                <p14:nvPr/>
              </p14:nvContentPartPr>
              <p14:xfrm>
                <a:off x="10046782" y="3098422"/>
                <a:ext cx="80280" cy="1008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E080943E-B258-BC95-BED0-FFB33273243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037782" y="3089422"/>
                  <a:ext cx="97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47969288-781D-4118-2C45-29C55FB28EB4}"/>
                    </a:ext>
                  </a:extLst>
                </p14:cNvPr>
                <p14:cNvContentPartPr/>
                <p14:nvPr/>
              </p14:nvContentPartPr>
              <p14:xfrm>
                <a:off x="10178542" y="2981782"/>
                <a:ext cx="112680" cy="1191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47969288-781D-4118-2C45-29C55FB28EB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169542" y="2973142"/>
                  <a:ext cx="130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FB98A4E4-1D53-EE78-05E3-EEE50B524A62}"/>
                    </a:ext>
                  </a:extLst>
                </p14:cNvPr>
                <p14:cNvContentPartPr/>
                <p14:nvPr/>
              </p14:nvContentPartPr>
              <p14:xfrm>
                <a:off x="10458982" y="3096262"/>
                <a:ext cx="123120" cy="810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FB98A4E4-1D53-EE78-05E3-EEE50B524A6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449982" y="3087622"/>
                  <a:ext cx="140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5B2C83F0-8E18-76A0-9369-52A2AE83A516}"/>
                    </a:ext>
                  </a:extLst>
                </p14:cNvPr>
                <p14:cNvContentPartPr/>
                <p14:nvPr/>
              </p14:nvContentPartPr>
              <p14:xfrm>
                <a:off x="10693702" y="3031822"/>
                <a:ext cx="81360" cy="19224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5B2C83F0-8E18-76A0-9369-52A2AE83A51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684702" y="3023182"/>
                  <a:ext cx="99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CF627B46-45B6-494F-23CD-0EC889DC02D1}"/>
                    </a:ext>
                  </a:extLst>
                </p14:cNvPr>
                <p14:cNvContentPartPr/>
                <p14:nvPr/>
              </p14:nvContentPartPr>
              <p14:xfrm>
                <a:off x="10821142" y="2902942"/>
                <a:ext cx="150840" cy="1213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CF627B46-45B6-494F-23CD-0EC889DC02D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812502" y="2894302"/>
                  <a:ext cx="168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1202741B-A9AF-AB3A-5FDA-DEC86C5F2146}"/>
                    </a:ext>
                  </a:extLst>
                </p14:cNvPr>
                <p14:cNvContentPartPr/>
                <p14:nvPr/>
              </p14:nvContentPartPr>
              <p14:xfrm>
                <a:off x="11212822" y="3018862"/>
                <a:ext cx="207720" cy="1080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1202741B-A9AF-AB3A-5FDA-DEC86C5F214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203822" y="3010222"/>
                  <a:ext cx="225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45D5AEC4-1295-ED45-AA84-D7FF7F41E7D0}"/>
                    </a:ext>
                  </a:extLst>
                </p14:cNvPr>
                <p14:cNvContentPartPr/>
                <p14:nvPr/>
              </p14:nvContentPartPr>
              <p14:xfrm>
                <a:off x="11258182" y="3047662"/>
                <a:ext cx="160200" cy="291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45D5AEC4-1295-ED45-AA84-D7FF7F41E7D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249182" y="3039022"/>
                  <a:ext cx="177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08160692-A747-A308-4DAF-8FA7C62B431C}"/>
                    </a:ext>
                  </a:extLst>
                </p14:cNvPr>
                <p14:cNvContentPartPr/>
                <p14:nvPr/>
              </p14:nvContentPartPr>
              <p14:xfrm>
                <a:off x="11562742" y="2926702"/>
                <a:ext cx="173880" cy="1598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08160692-A747-A308-4DAF-8FA7C62B431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553742" y="2917702"/>
                  <a:ext cx="191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1594DE61-F76B-994C-DEA7-35C23E852D1F}"/>
                    </a:ext>
                  </a:extLst>
                </p14:cNvPr>
                <p14:cNvContentPartPr/>
                <p14:nvPr/>
              </p14:nvContentPartPr>
              <p14:xfrm>
                <a:off x="10521262" y="3008782"/>
                <a:ext cx="11160" cy="13356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1594DE61-F76B-994C-DEA7-35C23E852D1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512622" y="2999782"/>
                  <a:ext cx="28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8360D053-E279-3357-4988-E065DF14B176}"/>
                    </a:ext>
                  </a:extLst>
                </p14:cNvPr>
                <p14:cNvContentPartPr/>
                <p14:nvPr/>
              </p14:nvContentPartPr>
              <p14:xfrm>
                <a:off x="9930862" y="3290302"/>
                <a:ext cx="842760" cy="14472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8360D053-E279-3357-4988-E065DF14B17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21862" y="3281302"/>
                  <a:ext cx="860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3F04227B-3BBF-1F35-024E-43A486714A28}"/>
                    </a:ext>
                  </a:extLst>
                </p14:cNvPr>
                <p14:cNvContentPartPr/>
                <p14:nvPr/>
              </p14:nvContentPartPr>
              <p14:xfrm>
                <a:off x="10742662" y="3277342"/>
                <a:ext cx="921240" cy="11592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3F04227B-3BBF-1F35-024E-43A486714A2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734022" y="3268702"/>
                  <a:ext cx="938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20A85C8F-355F-5660-D6A2-B34290CA66ED}"/>
                    </a:ext>
                  </a:extLst>
                </p14:cNvPr>
                <p14:cNvContentPartPr/>
                <p14:nvPr/>
              </p14:nvContentPartPr>
              <p14:xfrm>
                <a:off x="10772542" y="3512782"/>
                <a:ext cx="29880" cy="5288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20A85C8F-355F-5660-D6A2-B34290CA66E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763902" y="3504142"/>
                  <a:ext cx="4752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DAD6B01-4796-2766-2F52-B3CD60B2A2B2}"/>
                    </a:ext>
                  </a:extLst>
                </p14:cNvPr>
                <p14:cNvContentPartPr/>
                <p14:nvPr/>
              </p14:nvContentPartPr>
              <p14:xfrm>
                <a:off x="10372582" y="3746062"/>
                <a:ext cx="1083600" cy="399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DAD6B01-4796-2766-2F52-B3CD60B2A2B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363582" y="3737062"/>
                  <a:ext cx="1101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8B36D249-A091-95D7-22C7-F7C25855600E}"/>
                    </a:ext>
                  </a:extLst>
                </p14:cNvPr>
                <p14:cNvContentPartPr/>
                <p14:nvPr/>
              </p14:nvContentPartPr>
              <p14:xfrm>
                <a:off x="10540702" y="3642382"/>
                <a:ext cx="504720" cy="3128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8B36D249-A091-95D7-22C7-F7C25855600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531702" y="3633742"/>
                  <a:ext cx="5223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6A23345C-BE58-D838-0146-422417AC6554}"/>
                    </a:ext>
                  </a:extLst>
                </p14:cNvPr>
                <p14:cNvContentPartPr/>
                <p14:nvPr/>
              </p14:nvContentPartPr>
              <p14:xfrm>
                <a:off x="10535662" y="3477142"/>
                <a:ext cx="95400" cy="374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6A23345C-BE58-D838-0146-422417AC655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527022" y="3468142"/>
                  <a:ext cx="113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33F07F86-C6CD-58E2-C9A1-135FBCE9594C}"/>
                    </a:ext>
                  </a:extLst>
                </p14:cNvPr>
                <p14:cNvContentPartPr/>
                <p14:nvPr/>
              </p14:nvContentPartPr>
              <p14:xfrm>
                <a:off x="10588582" y="3458422"/>
                <a:ext cx="74160" cy="1180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33F07F86-C6CD-58E2-C9A1-135FBCE9594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579582" y="3449782"/>
                  <a:ext cx="91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DB1C53B2-3869-1889-EF3A-51E0C48AD4C0}"/>
                    </a:ext>
                  </a:extLst>
                </p14:cNvPr>
                <p14:cNvContentPartPr/>
                <p14:nvPr/>
              </p14:nvContentPartPr>
              <p14:xfrm>
                <a:off x="11406142" y="3887902"/>
                <a:ext cx="91440" cy="10188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DB1C53B2-3869-1889-EF3A-51E0C48AD4C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397502" y="3878902"/>
                  <a:ext cx="109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E6A15EFC-682D-757C-7A61-D11424C23B93}"/>
                    </a:ext>
                  </a:extLst>
                </p14:cNvPr>
                <p14:cNvContentPartPr/>
                <p14:nvPr/>
              </p14:nvContentPartPr>
              <p14:xfrm>
                <a:off x="11406142" y="3927502"/>
                <a:ext cx="63360" cy="360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E6A15EFC-682D-757C-7A61-D11424C23B9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397502" y="3918862"/>
                  <a:ext cx="81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CE34026F-5D77-69C8-4052-29A48F2DA19F}"/>
                    </a:ext>
                  </a:extLst>
                </p14:cNvPr>
                <p14:cNvContentPartPr/>
                <p14:nvPr/>
              </p14:nvContentPartPr>
              <p14:xfrm>
                <a:off x="10776502" y="3720142"/>
                <a:ext cx="177840" cy="820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CE34026F-5D77-69C8-4052-29A48F2DA19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67502" y="3711142"/>
                  <a:ext cx="195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56D5EE4B-8E29-73C8-C2F3-3A195BA42AEE}"/>
                    </a:ext>
                  </a:extLst>
                </p14:cNvPr>
                <p14:cNvContentPartPr/>
                <p14:nvPr/>
              </p14:nvContentPartPr>
              <p14:xfrm>
                <a:off x="10928062" y="3716902"/>
                <a:ext cx="21960" cy="806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56D5EE4B-8E29-73C8-C2F3-3A195BA42AE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919062" y="3708262"/>
                  <a:ext cx="39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CBA695C5-AF6A-C012-9826-F671F73B41E0}"/>
                    </a:ext>
                  </a:extLst>
                </p14:cNvPr>
                <p14:cNvContentPartPr/>
                <p14:nvPr/>
              </p14:nvContentPartPr>
              <p14:xfrm>
                <a:off x="10783702" y="3806902"/>
                <a:ext cx="132120" cy="1389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CBA695C5-AF6A-C012-9826-F671F73B41E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774702" y="3797902"/>
                  <a:ext cx="149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861B8C78-8C48-AFE6-5327-EF4BFC5BAC56}"/>
                    </a:ext>
                  </a:extLst>
                </p14:cNvPr>
                <p14:cNvContentPartPr/>
                <p14:nvPr/>
              </p14:nvContentPartPr>
              <p14:xfrm>
                <a:off x="10772542" y="3929662"/>
                <a:ext cx="179640" cy="1044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861B8C78-8C48-AFE6-5327-EF4BFC5BAC5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763542" y="3920662"/>
                  <a:ext cx="197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82187406-10B7-CE3A-1B3F-2652A2AA5281}"/>
                    </a:ext>
                  </a:extLst>
                </p14:cNvPr>
                <p14:cNvContentPartPr/>
                <p14:nvPr/>
              </p14:nvContentPartPr>
              <p14:xfrm>
                <a:off x="10671382" y="3427822"/>
                <a:ext cx="169920" cy="14400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82187406-10B7-CE3A-1B3F-2652A2AA528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662382" y="3418822"/>
                  <a:ext cx="187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578A3927-162F-0849-53F7-6F88640950C4}"/>
                    </a:ext>
                  </a:extLst>
                </p14:cNvPr>
                <p14:cNvContentPartPr/>
                <p14:nvPr/>
              </p14:nvContentPartPr>
              <p14:xfrm>
                <a:off x="11407942" y="3690622"/>
                <a:ext cx="123840" cy="1288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578A3927-162F-0849-53F7-6F88640950C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398942" y="3681982"/>
                  <a:ext cx="141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F987860B-D143-715B-7DC5-367508BC8D02}"/>
                    </a:ext>
                  </a:extLst>
                </p14:cNvPr>
                <p14:cNvContentPartPr/>
                <p14:nvPr/>
              </p14:nvContentPartPr>
              <p14:xfrm>
                <a:off x="10605862" y="3585142"/>
                <a:ext cx="581400" cy="3142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F987860B-D143-715B-7DC5-367508BC8D0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597222" y="3576502"/>
                  <a:ext cx="5990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B6ACC0E4-9EE7-3988-EFCC-3F91F96690BF}"/>
                    </a:ext>
                  </a:extLst>
                </p14:cNvPr>
                <p14:cNvContentPartPr/>
                <p14:nvPr/>
              </p14:nvContentPartPr>
              <p14:xfrm>
                <a:off x="8751502" y="3437902"/>
                <a:ext cx="161640" cy="259560"/>
              </p14:xfrm>
            </p:contentPart>
          </mc:Choice>
          <mc:Fallback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B6ACC0E4-9EE7-3988-EFCC-3F91F96690B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742862" y="3429262"/>
                  <a:ext cx="179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553E3D45-3653-22DC-C996-D52B9971E8F2}"/>
                    </a:ext>
                  </a:extLst>
                </p14:cNvPr>
                <p14:cNvContentPartPr/>
                <p14:nvPr/>
              </p14:nvContentPartPr>
              <p14:xfrm>
                <a:off x="8920702" y="3400822"/>
                <a:ext cx="166680" cy="212040"/>
              </p14:xfrm>
            </p:contentPart>
          </mc:Choice>
          <mc:Fallback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553E3D45-3653-22DC-C996-D52B9971E8F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911702" y="3391822"/>
                  <a:ext cx="184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66309E86-49F6-03DC-7023-D338014FFBDE}"/>
                    </a:ext>
                  </a:extLst>
                </p14:cNvPr>
                <p14:cNvContentPartPr/>
                <p14:nvPr/>
              </p14:nvContentPartPr>
              <p14:xfrm>
                <a:off x="9007462" y="3416662"/>
                <a:ext cx="153720" cy="16200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66309E86-49F6-03DC-7023-D338014FFBD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998462" y="3408022"/>
                  <a:ext cx="171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59473DD1-5A23-3DC3-DCC9-4F870BCD4B5E}"/>
                    </a:ext>
                  </a:extLst>
                </p14:cNvPr>
                <p14:cNvContentPartPr/>
                <p14:nvPr/>
              </p14:nvContentPartPr>
              <p14:xfrm>
                <a:off x="9212662" y="3496582"/>
                <a:ext cx="118080" cy="5436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59473DD1-5A23-3DC3-DCC9-4F870BCD4B5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04022" y="3487942"/>
                  <a:ext cx="135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228DFE2E-0793-CF69-6B30-88C72D2FB0C4}"/>
                    </a:ext>
                  </a:extLst>
                </p14:cNvPr>
                <p14:cNvContentPartPr/>
                <p14:nvPr/>
              </p14:nvContentPartPr>
              <p14:xfrm>
                <a:off x="9392302" y="3450142"/>
                <a:ext cx="115920" cy="10512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228DFE2E-0793-CF69-6B30-88C72D2FB0C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383662" y="3441502"/>
                  <a:ext cx="133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A86307AF-735B-406D-CBEC-64A64C6DEDC5}"/>
                    </a:ext>
                  </a:extLst>
                </p14:cNvPr>
                <p14:cNvContentPartPr/>
                <p14:nvPr/>
              </p14:nvContentPartPr>
              <p14:xfrm>
                <a:off x="9613702" y="3251062"/>
                <a:ext cx="11880" cy="124200"/>
              </p14:xfrm>
            </p:contentPart>
          </mc:Choice>
          <mc:Fallback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A86307AF-735B-406D-CBEC-64A64C6DEDC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605062" y="3242422"/>
                  <a:ext cx="29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27672354-A487-238B-34A7-81B518A14727}"/>
                    </a:ext>
                  </a:extLst>
                </p14:cNvPr>
                <p14:cNvContentPartPr/>
                <p14:nvPr/>
              </p14:nvContentPartPr>
              <p14:xfrm>
                <a:off x="9578782" y="3386422"/>
                <a:ext cx="82800" cy="39600"/>
              </p14:xfrm>
            </p:contentPart>
          </mc:Choice>
          <mc:Fallback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27672354-A487-238B-34A7-81B518A1472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569782" y="3377422"/>
                  <a:ext cx="100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5C85F1D6-9C8F-6728-D2D6-490DEFED3F2B}"/>
                    </a:ext>
                  </a:extLst>
                </p14:cNvPr>
                <p14:cNvContentPartPr/>
                <p14:nvPr/>
              </p14:nvContentPartPr>
              <p14:xfrm>
                <a:off x="9602542" y="3439702"/>
                <a:ext cx="64800" cy="6480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5C85F1D6-9C8F-6728-D2D6-490DEFED3F2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593542" y="3430702"/>
                  <a:ext cx="82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661760A7-E1E8-67CC-D2E6-E5674A6C2A88}"/>
                    </a:ext>
                  </a:extLst>
                </p14:cNvPr>
                <p14:cNvContentPartPr/>
                <p14:nvPr/>
              </p14:nvContentPartPr>
              <p14:xfrm>
                <a:off x="8766982" y="3832462"/>
                <a:ext cx="144720" cy="219600"/>
              </p14:xfrm>
            </p:contentPart>
          </mc:Choice>
          <mc:Fallback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661760A7-E1E8-67CC-D2E6-E5674A6C2A8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758342" y="3823822"/>
                  <a:ext cx="162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664AD0ED-86D3-1CAD-E11A-9B6AF3C9EFFB}"/>
                    </a:ext>
                  </a:extLst>
                </p14:cNvPr>
                <p14:cNvContentPartPr/>
                <p14:nvPr/>
              </p14:nvContentPartPr>
              <p14:xfrm>
                <a:off x="8922142" y="3768742"/>
                <a:ext cx="19800" cy="11592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664AD0ED-86D3-1CAD-E11A-9B6AF3C9EFF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913502" y="3759742"/>
                  <a:ext cx="37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8D64B20B-44D4-DE92-3C23-8B80CF3137E2}"/>
                    </a:ext>
                  </a:extLst>
                </p14:cNvPr>
                <p14:cNvContentPartPr/>
                <p14:nvPr/>
              </p14:nvContentPartPr>
              <p14:xfrm>
                <a:off x="8988742" y="3756142"/>
                <a:ext cx="50040" cy="18504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8D64B20B-44D4-DE92-3C23-8B80CF3137E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980102" y="3747502"/>
                  <a:ext cx="67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E5F083C9-076F-FB8A-A37D-2564DA7E1BA8}"/>
                    </a:ext>
                  </a:extLst>
                </p14:cNvPr>
                <p14:cNvContentPartPr/>
                <p14:nvPr/>
              </p14:nvContentPartPr>
              <p14:xfrm>
                <a:off x="9058942" y="3819862"/>
                <a:ext cx="93960" cy="147960"/>
              </p14:xfrm>
            </p:contentPart>
          </mc:Choice>
          <mc:Fallback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E5F083C9-076F-FB8A-A37D-2564DA7E1BA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049942" y="3810862"/>
                  <a:ext cx="111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3091E64F-F51C-744C-F28F-8528ADC6C6BF}"/>
                    </a:ext>
                  </a:extLst>
                </p14:cNvPr>
                <p14:cNvContentPartPr/>
                <p14:nvPr/>
              </p14:nvContentPartPr>
              <p14:xfrm>
                <a:off x="9182782" y="3797902"/>
                <a:ext cx="30240" cy="170640"/>
              </p14:xfrm>
            </p:contentPart>
          </mc:Choice>
          <mc:Fallback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3091E64F-F51C-744C-F28F-8528ADC6C6B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174142" y="3789262"/>
                  <a:ext cx="47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7F1FC9E2-2D89-4ACE-3E0B-CB83611FC5AE}"/>
                    </a:ext>
                  </a:extLst>
                </p14:cNvPr>
                <p14:cNvContentPartPr/>
                <p14:nvPr/>
              </p14:nvContentPartPr>
              <p14:xfrm>
                <a:off x="9297262" y="3881062"/>
                <a:ext cx="105120" cy="57240"/>
              </p14:xfrm>
            </p:contentPart>
          </mc:Choice>
          <mc:Fallback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7F1FC9E2-2D89-4ACE-3E0B-CB83611FC5A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288622" y="3872422"/>
                  <a:ext cx="122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141" name="Freihand 1140">
                  <a:extLst>
                    <a:ext uri="{FF2B5EF4-FFF2-40B4-BE49-F238E27FC236}">
                      <a16:creationId xmlns:a16="http://schemas.microsoft.com/office/drawing/2014/main" id="{A7DF12FF-0AA8-2D61-D9FD-23B70D10595D}"/>
                    </a:ext>
                  </a:extLst>
                </p14:cNvPr>
                <p14:cNvContentPartPr/>
                <p14:nvPr/>
              </p14:nvContentPartPr>
              <p14:xfrm>
                <a:off x="9461422" y="3711862"/>
                <a:ext cx="118800" cy="169200"/>
              </p14:xfrm>
            </p:contentPart>
          </mc:Choice>
          <mc:Fallback>
            <p:pic>
              <p:nvPicPr>
                <p:cNvPr id="1141" name="Freihand 1140">
                  <a:extLst>
                    <a:ext uri="{FF2B5EF4-FFF2-40B4-BE49-F238E27FC236}">
                      <a16:creationId xmlns:a16="http://schemas.microsoft.com/office/drawing/2014/main" id="{A7DF12FF-0AA8-2D61-D9FD-23B70D10595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452782" y="3703222"/>
                  <a:ext cx="136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152" name="Freihand 1151">
                  <a:extLst>
                    <a:ext uri="{FF2B5EF4-FFF2-40B4-BE49-F238E27FC236}">
                      <a16:creationId xmlns:a16="http://schemas.microsoft.com/office/drawing/2014/main" id="{538B2D4C-85BF-24F4-CE27-8B02AAE02AC3}"/>
                    </a:ext>
                  </a:extLst>
                </p14:cNvPr>
                <p14:cNvContentPartPr/>
                <p14:nvPr/>
              </p14:nvContentPartPr>
              <p14:xfrm>
                <a:off x="9506782" y="3883222"/>
                <a:ext cx="104040" cy="29880"/>
              </p14:xfrm>
            </p:contentPart>
          </mc:Choice>
          <mc:Fallback>
            <p:pic>
              <p:nvPicPr>
                <p:cNvPr id="1152" name="Freihand 1151">
                  <a:extLst>
                    <a:ext uri="{FF2B5EF4-FFF2-40B4-BE49-F238E27FC236}">
                      <a16:creationId xmlns:a16="http://schemas.microsoft.com/office/drawing/2014/main" id="{538B2D4C-85BF-24F4-CE27-8B02AAE02AC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498142" y="3874222"/>
                  <a:ext cx="12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154" name="Freihand 1153">
                  <a:extLst>
                    <a:ext uri="{FF2B5EF4-FFF2-40B4-BE49-F238E27FC236}">
                      <a16:creationId xmlns:a16="http://schemas.microsoft.com/office/drawing/2014/main" id="{86FD29CF-6152-6397-E740-8024CF21A697}"/>
                    </a:ext>
                  </a:extLst>
                </p14:cNvPr>
                <p14:cNvContentPartPr/>
                <p14:nvPr/>
              </p14:nvContentPartPr>
              <p14:xfrm>
                <a:off x="9497782" y="3941542"/>
                <a:ext cx="120960" cy="134280"/>
              </p14:xfrm>
            </p:contentPart>
          </mc:Choice>
          <mc:Fallback>
            <p:pic>
              <p:nvPicPr>
                <p:cNvPr id="1154" name="Freihand 1153">
                  <a:extLst>
                    <a:ext uri="{FF2B5EF4-FFF2-40B4-BE49-F238E27FC236}">
                      <a16:creationId xmlns:a16="http://schemas.microsoft.com/office/drawing/2014/main" id="{86FD29CF-6152-6397-E740-8024CF21A69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88782" y="3932542"/>
                  <a:ext cx="138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158" name="Freihand 1157">
                  <a:extLst>
                    <a:ext uri="{FF2B5EF4-FFF2-40B4-BE49-F238E27FC236}">
                      <a16:creationId xmlns:a16="http://schemas.microsoft.com/office/drawing/2014/main" id="{D2CDABE8-4249-BD26-268D-DB36079AE7D5}"/>
                    </a:ext>
                  </a:extLst>
                </p14:cNvPr>
                <p14:cNvContentPartPr/>
                <p14:nvPr/>
              </p14:nvContentPartPr>
              <p14:xfrm>
                <a:off x="9706942" y="3800422"/>
                <a:ext cx="89280" cy="145800"/>
              </p14:xfrm>
            </p:contentPart>
          </mc:Choice>
          <mc:Fallback>
            <p:pic>
              <p:nvPicPr>
                <p:cNvPr id="1158" name="Freihand 1157">
                  <a:extLst>
                    <a:ext uri="{FF2B5EF4-FFF2-40B4-BE49-F238E27FC236}">
                      <a16:creationId xmlns:a16="http://schemas.microsoft.com/office/drawing/2014/main" id="{D2CDABE8-4249-BD26-268D-DB36079AE7D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698302" y="3791422"/>
                  <a:ext cx="106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21409CE4-C31F-F457-DF15-75750D0AFA44}"/>
                    </a:ext>
                  </a:extLst>
                </p14:cNvPr>
                <p14:cNvContentPartPr/>
                <p14:nvPr/>
              </p14:nvContentPartPr>
              <p14:xfrm>
                <a:off x="9702982" y="3845062"/>
                <a:ext cx="120240" cy="59760"/>
              </p14:xfrm>
            </p:contentPart>
          </mc:Choice>
          <mc:Fallback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21409CE4-C31F-F457-DF15-75750D0AFA4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694342" y="3836062"/>
                  <a:ext cx="137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6158E8A7-BA13-92E4-1EB1-2C731EA9FD6B}"/>
                    </a:ext>
                  </a:extLst>
                </p14:cNvPr>
                <p14:cNvContentPartPr/>
                <p14:nvPr/>
              </p14:nvContentPartPr>
              <p14:xfrm>
                <a:off x="9827182" y="3699622"/>
                <a:ext cx="76320" cy="24480"/>
              </p14:xfrm>
            </p:contentPart>
          </mc:Choice>
          <mc:Fallback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6158E8A7-BA13-92E4-1EB1-2C731EA9FD6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818542" y="3690622"/>
                  <a:ext cx="93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166" name="Freihand 1165">
                  <a:extLst>
                    <a:ext uri="{FF2B5EF4-FFF2-40B4-BE49-F238E27FC236}">
                      <a16:creationId xmlns:a16="http://schemas.microsoft.com/office/drawing/2014/main" id="{AEF91AC2-968B-7079-D081-49C6134C1266}"/>
                    </a:ext>
                  </a:extLst>
                </p14:cNvPr>
                <p14:cNvContentPartPr/>
                <p14:nvPr/>
              </p14:nvContentPartPr>
              <p14:xfrm>
                <a:off x="9910342" y="3520342"/>
                <a:ext cx="102600" cy="153000"/>
              </p14:xfrm>
            </p:contentPart>
          </mc:Choice>
          <mc:Fallback>
            <p:pic>
              <p:nvPicPr>
                <p:cNvPr id="1166" name="Freihand 1165">
                  <a:extLst>
                    <a:ext uri="{FF2B5EF4-FFF2-40B4-BE49-F238E27FC236}">
                      <a16:creationId xmlns:a16="http://schemas.microsoft.com/office/drawing/2014/main" id="{AEF91AC2-968B-7079-D081-49C6134C126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901702" y="3511702"/>
                  <a:ext cx="120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169" name="Freihand 1168">
                  <a:extLst>
                    <a:ext uri="{FF2B5EF4-FFF2-40B4-BE49-F238E27FC236}">
                      <a16:creationId xmlns:a16="http://schemas.microsoft.com/office/drawing/2014/main" id="{083C9848-35B1-E615-CE5E-2275C62BDC22}"/>
                    </a:ext>
                  </a:extLst>
                </p14:cNvPr>
                <p14:cNvContentPartPr/>
                <p14:nvPr/>
              </p14:nvContentPartPr>
              <p14:xfrm>
                <a:off x="9933022" y="3706102"/>
                <a:ext cx="123840" cy="82800"/>
              </p14:xfrm>
            </p:contentPart>
          </mc:Choice>
          <mc:Fallback>
            <p:pic>
              <p:nvPicPr>
                <p:cNvPr id="1169" name="Freihand 1168">
                  <a:extLst>
                    <a:ext uri="{FF2B5EF4-FFF2-40B4-BE49-F238E27FC236}">
                      <a16:creationId xmlns:a16="http://schemas.microsoft.com/office/drawing/2014/main" id="{083C9848-35B1-E615-CE5E-2275C62BDC2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924382" y="3697462"/>
                  <a:ext cx="141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1F219ED-DED4-1BE7-FD79-79315BF08011}"/>
                    </a:ext>
                  </a:extLst>
                </p14:cNvPr>
                <p14:cNvContentPartPr/>
                <p14:nvPr/>
              </p14:nvContentPartPr>
              <p14:xfrm>
                <a:off x="10008982" y="96382"/>
                <a:ext cx="105480" cy="1994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1F219ED-DED4-1BE7-FD79-79315BF0801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000342" y="87742"/>
                  <a:ext cx="123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C5394C9-FFC3-F823-358B-3ADFEBBD88A6}"/>
                    </a:ext>
                  </a:extLst>
                </p14:cNvPr>
                <p14:cNvContentPartPr/>
                <p14:nvPr/>
              </p14:nvContentPartPr>
              <p14:xfrm>
                <a:off x="10187542" y="164782"/>
                <a:ext cx="93240" cy="100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C5394C9-FFC3-F823-358B-3ADFEBBD88A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178542" y="155782"/>
                  <a:ext cx="110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CE3FC8A-21F5-45AE-6A9B-C68276F186EC}"/>
                    </a:ext>
                  </a:extLst>
                </p14:cNvPr>
                <p14:cNvContentPartPr/>
                <p14:nvPr/>
              </p14:nvContentPartPr>
              <p14:xfrm>
                <a:off x="10212742" y="180982"/>
                <a:ext cx="91080" cy="979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CE3FC8A-21F5-45AE-6A9B-C68276F186E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204102" y="172342"/>
                  <a:ext cx="108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F52AB0F-0988-CA7A-0F3B-06EE41B845A1}"/>
                    </a:ext>
                  </a:extLst>
                </p14:cNvPr>
                <p14:cNvContentPartPr/>
                <p14:nvPr/>
              </p14:nvContentPartPr>
              <p14:xfrm>
                <a:off x="10383742" y="159382"/>
                <a:ext cx="132840" cy="48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F52AB0F-0988-CA7A-0F3B-06EE41B845A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374742" y="150742"/>
                  <a:ext cx="150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801B900-E197-00ED-529C-9CA47FFC1B2B}"/>
                    </a:ext>
                  </a:extLst>
                </p14:cNvPr>
                <p14:cNvContentPartPr/>
                <p14:nvPr/>
              </p14:nvContentPartPr>
              <p14:xfrm>
                <a:off x="10572022" y="99982"/>
                <a:ext cx="133560" cy="104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801B900-E197-00ED-529C-9CA47FFC1B2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563022" y="91342"/>
                  <a:ext cx="151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281" name="Freihand 1280">
                  <a:extLst>
                    <a:ext uri="{FF2B5EF4-FFF2-40B4-BE49-F238E27FC236}">
                      <a16:creationId xmlns:a16="http://schemas.microsoft.com/office/drawing/2014/main" id="{7347C115-E490-431D-7E0A-3AB9AB7FA8DB}"/>
                    </a:ext>
                  </a:extLst>
                </p14:cNvPr>
                <p14:cNvContentPartPr/>
                <p14:nvPr/>
              </p14:nvContentPartPr>
              <p14:xfrm>
                <a:off x="8103862" y="2524189"/>
                <a:ext cx="122040" cy="21240"/>
              </p14:xfrm>
            </p:contentPart>
          </mc:Choice>
          <mc:Fallback>
            <p:pic>
              <p:nvPicPr>
                <p:cNvPr id="1281" name="Freihand 1280">
                  <a:extLst>
                    <a:ext uri="{FF2B5EF4-FFF2-40B4-BE49-F238E27FC236}">
                      <a16:creationId xmlns:a16="http://schemas.microsoft.com/office/drawing/2014/main" id="{7347C115-E490-431D-7E0A-3AB9AB7FA8D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95222" y="2515189"/>
                  <a:ext cx="139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282" name="Freihand 1281">
                  <a:extLst>
                    <a:ext uri="{FF2B5EF4-FFF2-40B4-BE49-F238E27FC236}">
                      <a16:creationId xmlns:a16="http://schemas.microsoft.com/office/drawing/2014/main" id="{6558B838-E222-339D-DE73-11F6925D4EB7}"/>
                    </a:ext>
                  </a:extLst>
                </p14:cNvPr>
                <p14:cNvContentPartPr/>
                <p14:nvPr/>
              </p14:nvContentPartPr>
              <p14:xfrm>
                <a:off x="8357302" y="2454349"/>
                <a:ext cx="207360" cy="108360"/>
              </p14:xfrm>
            </p:contentPart>
          </mc:Choice>
          <mc:Fallback>
            <p:pic>
              <p:nvPicPr>
                <p:cNvPr id="1282" name="Freihand 1281">
                  <a:extLst>
                    <a:ext uri="{FF2B5EF4-FFF2-40B4-BE49-F238E27FC236}">
                      <a16:creationId xmlns:a16="http://schemas.microsoft.com/office/drawing/2014/main" id="{6558B838-E222-339D-DE73-11F6925D4EB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348302" y="2445709"/>
                  <a:ext cx="225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284" name="Freihand 1283">
                  <a:extLst>
                    <a:ext uri="{FF2B5EF4-FFF2-40B4-BE49-F238E27FC236}">
                      <a16:creationId xmlns:a16="http://schemas.microsoft.com/office/drawing/2014/main" id="{68EE99E0-C380-DB2E-49B5-915779B8DBBC}"/>
                    </a:ext>
                  </a:extLst>
                </p14:cNvPr>
                <p14:cNvContentPartPr/>
                <p14:nvPr/>
              </p14:nvContentPartPr>
              <p14:xfrm>
                <a:off x="8707222" y="2502949"/>
                <a:ext cx="79920" cy="9360"/>
              </p14:xfrm>
            </p:contentPart>
          </mc:Choice>
          <mc:Fallback>
            <p:pic>
              <p:nvPicPr>
                <p:cNvPr id="1284" name="Freihand 1283">
                  <a:extLst>
                    <a:ext uri="{FF2B5EF4-FFF2-40B4-BE49-F238E27FC236}">
                      <a16:creationId xmlns:a16="http://schemas.microsoft.com/office/drawing/2014/main" id="{68EE99E0-C380-DB2E-49B5-915779B8DBB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698582" y="2493949"/>
                  <a:ext cx="97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285" name="Freihand 1284">
                  <a:extLst>
                    <a:ext uri="{FF2B5EF4-FFF2-40B4-BE49-F238E27FC236}">
                      <a16:creationId xmlns:a16="http://schemas.microsoft.com/office/drawing/2014/main" id="{110D1CFC-BCE5-DF4F-B4BD-AA32235CAFE3}"/>
                    </a:ext>
                  </a:extLst>
                </p14:cNvPr>
                <p14:cNvContentPartPr/>
                <p14:nvPr/>
              </p14:nvContentPartPr>
              <p14:xfrm>
                <a:off x="8688142" y="2547229"/>
                <a:ext cx="94320" cy="11160"/>
              </p14:xfrm>
            </p:contentPart>
          </mc:Choice>
          <mc:Fallback>
            <p:pic>
              <p:nvPicPr>
                <p:cNvPr id="1285" name="Freihand 1284">
                  <a:extLst>
                    <a:ext uri="{FF2B5EF4-FFF2-40B4-BE49-F238E27FC236}">
                      <a16:creationId xmlns:a16="http://schemas.microsoft.com/office/drawing/2014/main" id="{110D1CFC-BCE5-DF4F-B4BD-AA32235CAFE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679142" y="2538589"/>
                  <a:ext cx="111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286" name="Freihand 1285">
                  <a:extLst>
                    <a:ext uri="{FF2B5EF4-FFF2-40B4-BE49-F238E27FC236}">
                      <a16:creationId xmlns:a16="http://schemas.microsoft.com/office/drawing/2014/main" id="{BFF9EC82-C0D0-0C43-BD07-C6F33541D836}"/>
                    </a:ext>
                  </a:extLst>
                </p14:cNvPr>
                <p14:cNvContentPartPr/>
                <p14:nvPr/>
              </p14:nvContentPartPr>
              <p14:xfrm>
                <a:off x="8906302" y="2462989"/>
                <a:ext cx="109800" cy="103320"/>
              </p14:xfrm>
            </p:contentPart>
          </mc:Choice>
          <mc:Fallback>
            <p:pic>
              <p:nvPicPr>
                <p:cNvPr id="1286" name="Freihand 1285">
                  <a:extLst>
                    <a:ext uri="{FF2B5EF4-FFF2-40B4-BE49-F238E27FC236}">
                      <a16:creationId xmlns:a16="http://schemas.microsoft.com/office/drawing/2014/main" id="{BFF9EC82-C0D0-0C43-BD07-C6F33541D83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897302" y="2453989"/>
                  <a:ext cx="127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7890FEE-95F5-658B-ACFE-4D3467CF07BA}"/>
                    </a:ext>
                  </a:extLst>
                </p14:cNvPr>
                <p14:cNvContentPartPr/>
                <p14:nvPr/>
              </p14:nvContentPartPr>
              <p14:xfrm>
                <a:off x="10977022" y="132742"/>
                <a:ext cx="137880" cy="240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7890FEE-95F5-658B-ACFE-4D3467CF07B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968022" y="123742"/>
                  <a:ext cx="1555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2105170-833A-9017-57C5-0E42C8B37C10}"/>
                    </a:ext>
                  </a:extLst>
                </p14:cNvPr>
                <p14:cNvContentPartPr/>
                <p14:nvPr/>
              </p14:nvContentPartPr>
              <p14:xfrm>
                <a:off x="11182222" y="243622"/>
                <a:ext cx="27360" cy="720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2105170-833A-9017-57C5-0E42C8B37C1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173582" y="234622"/>
                  <a:ext cx="45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D2F5854-6954-C9FF-5806-D35D837893FF}"/>
                    </a:ext>
                  </a:extLst>
                </p14:cNvPr>
                <p14:cNvContentPartPr/>
                <p14:nvPr/>
              </p14:nvContentPartPr>
              <p14:xfrm>
                <a:off x="11140822" y="213382"/>
                <a:ext cx="110880" cy="149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D2F5854-6954-C9FF-5806-D35D837893F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131822" y="204742"/>
                  <a:ext cx="128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0052EAE-6EF8-0FF6-2D93-E27C56353A1D}"/>
                    </a:ext>
                  </a:extLst>
                </p14:cNvPr>
                <p14:cNvContentPartPr/>
                <p14:nvPr/>
              </p14:nvContentPartPr>
              <p14:xfrm>
                <a:off x="11405782" y="201142"/>
                <a:ext cx="131760" cy="72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0052EAE-6EF8-0FF6-2D93-E27C56353A1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396782" y="192502"/>
                  <a:ext cx="149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D29039E-9EA5-DFFE-44BF-E86FD6A30820}"/>
                    </a:ext>
                  </a:extLst>
                </p14:cNvPr>
                <p14:cNvContentPartPr/>
                <p14:nvPr/>
              </p14:nvContentPartPr>
              <p14:xfrm>
                <a:off x="11408662" y="238942"/>
                <a:ext cx="194760" cy="180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D29039E-9EA5-DFFE-44BF-E86FD6A3082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400022" y="229942"/>
                  <a:ext cx="212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ECCFADC-5C82-3CF6-6892-AB74C2EBB0A5}"/>
                    </a:ext>
                  </a:extLst>
                </p14:cNvPr>
                <p14:cNvContentPartPr/>
                <p14:nvPr/>
              </p14:nvContentPartPr>
              <p14:xfrm>
                <a:off x="11664982" y="106102"/>
                <a:ext cx="146880" cy="173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ECCFADC-5C82-3CF6-6892-AB74C2EBB0A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655982" y="97102"/>
                  <a:ext cx="164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314" name="Freihand 1313">
                  <a:extLst>
                    <a:ext uri="{FF2B5EF4-FFF2-40B4-BE49-F238E27FC236}">
                      <a16:creationId xmlns:a16="http://schemas.microsoft.com/office/drawing/2014/main" id="{B83B3FC9-70F8-1BC5-82D7-57EE9CA2C685}"/>
                    </a:ext>
                  </a:extLst>
                </p14:cNvPr>
                <p14:cNvContentPartPr/>
                <p14:nvPr/>
              </p14:nvContentPartPr>
              <p14:xfrm>
                <a:off x="11017702" y="410629"/>
                <a:ext cx="818280" cy="29520"/>
              </p14:xfrm>
            </p:contentPart>
          </mc:Choice>
          <mc:Fallback>
            <p:pic>
              <p:nvPicPr>
                <p:cNvPr id="1314" name="Freihand 1313">
                  <a:extLst>
                    <a:ext uri="{FF2B5EF4-FFF2-40B4-BE49-F238E27FC236}">
                      <a16:creationId xmlns:a16="http://schemas.microsoft.com/office/drawing/2014/main" id="{B83B3FC9-70F8-1BC5-82D7-57EE9CA2C68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009062" y="401989"/>
                  <a:ext cx="835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380" name="Freihand 1379">
                  <a:extLst>
                    <a:ext uri="{FF2B5EF4-FFF2-40B4-BE49-F238E27FC236}">
                      <a16:creationId xmlns:a16="http://schemas.microsoft.com/office/drawing/2014/main" id="{F802B940-2187-2974-5966-924A3279CCB8}"/>
                    </a:ext>
                  </a:extLst>
                </p14:cNvPr>
                <p14:cNvContentPartPr/>
                <p14:nvPr/>
              </p14:nvContentPartPr>
              <p14:xfrm>
                <a:off x="8316982" y="3044749"/>
                <a:ext cx="188280" cy="130680"/>
              </p14:xfrm>
            </p:contentPart>
          </mc:Choice>
          <mc:Fallback>
            <p:pic>
              <p:nvPicPr>
                <p:cNvPr id="1380" name="Freihand 1379">
                  <a:extLst>
                    <a:ext uri="{FF2B5EF4-FFF2-40B4-BE49-F238E27FC236}">
                      <a16:creationId xmlns:a16="http://schemas.microsoft.com/office/drawing/2014/main" id="{F802B940-2187-2974-5966-924A3279CCB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308342" y="3035749"/>
                  <a:ext cx="205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381" name="Freihand 1380">
                  <a:extLst>
                    <a:ext uri="{FF2B5EF4-FFF2-40B4-BE49-F238E27FC236}">
                      <a16:creationId xmlns:a16="http://schemas.microsoft.com/office/drawing/2014/main" id="{71193CD0-0906-9202-B9DC-CCF1395E3189}"/>
                    </a:ext>
                  </a:extLst>
                </p14:cNvPr>
                <p14:cNvContentPartPr/>
                <p14:nvPr/>
              </p14:nvContentPartPr>
              <p14:xfrm>
                <a:off x="8644222" y="3048709"/>
                <a:ext cx="111960" cy="27720"/>
              </p14:xfrm>
            </p:contentPart>
          </mc:Choice>
          <mc:Fallback>
            <p:pic>
              <p:nvPicPr>
                <p:cNvPr id="1381" name="Freihand 1380">
                  <a:extLst>
                    <a:ext uri="{FF2B5EF4-FFF2-40B4-BE49-F238E27FC236}">
                      <a16:creationId xmlns:a16="http://schemas.microsoft.com/office/drawing/2014/main" id="{71193CD0-0906-9202-B9DC-CCF1395E318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635222" y="3040069"/>
                  <a:ext cx="129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382" name="Freihand 1381">
                  <a:extLst>
                    <a:ext uri="{FF2B5EF4-FFF2-40B4-BE49-F238E27FC236}">
                      <a16:creationId xmlns:a16="http://schemas.microsoft.com/office/drawing/2014/main" id="{203503B6-E81B-B26E-F85E-38F11EBFF9A1}"/>
                    </a:ext>
                  </a:extLst>
                </p14:cNvPr>
                <p14:cNvContentPartPr/>
                <p14:nvPr/>
              </p14:nvContentPartPr>
              <p14:xfrm>
                <a:off x="8660062" y="3081469"/>
                <a:ext cx="132840" cy="46440"/>
              </p14:xfrm>
            </p:contentPart>
          </mc:Choice>
          <mc:Fallback>
            <p:pic>
              <p:nvPicPr>
                <p:cNvPr id="1382" name="Freihand 1381">
                  <a:extLst>
                    <a:ext uri="{FF2B5EF4-FFF2-40B4-BE49-F238E27FC236}">
                      <a16:creationId xmlns:a16="http://schemas.microsoft.com/office/drawing/2014/main" id="{203503B6-E81B-B26E-F85E-38F11EBFF9A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651422" y="3072469"/>
                  <a:ext cx="150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383" name="Freihand 1382">
                  <a:extLst>
                    <a:ext uri="{FF2B5EF4-FFF2-40B4-BE49-F238E27FC236}">
                      <a16:creationId xmlns:a16="http://schemas.microsoft.com/office/drawing/2014/main" id="{DD9E8706-0661-483B-A3A4-FDFF2F89EE5E}"/>
                    </a:ext>
                  </a:extLst>
                </p14:cNvPr>
                <p14:cNvContentPartPr/>
                <p14:nvPr/>
              </p14:nvContentPartPr>
              <p14:xfrm>
                <a:off x="8886862" y="3003709"/>
                <a:ext cx="142920" cy="118800"/>
              </p14:xfrm>
            </p:contentPart>
          </mc:Choice>
          <mc:Fallback>
            <p:pic>
              <p:nvPicPr>
                <p:cNvPr id="1383" name="Freihand 1382">
                  <a:extLst>
                    <a:ext uri="{FF2B5EF4-FFF2-40B4-BE49-F238E27FC236}">
                      <a16:creationId xmlns:a16="http://schemas.microsoft.com/office/drawing/2014/main" id="{DD9E8706-0661-483B-A3A4-FDFF2F89EE5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878222" y="2995069"/>
                  <a:ext cx="160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C0F6E2ED-0180-7A90-D3E9-C2AA4A3B379D}"/>
                    </a:ext>
                  </a:extLst>
                </p14:cNvPr>
                <p14:cNvContentPartPr/>
                <p14:nvPr/>
              </p14:nvContentPartPr>
              <p14:xfrm>
                <a:off x="2660662" y="2157022"/>
                <a:ext cx="29160" cy="15408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C0F6E2ED-0180-7A90-D3E9-C2AA4A3B379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652022" y="2148382"/>
                  <a:ext cx="46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4DA5A9EE-88D6-B451-107E-92E9050372BA}"/>
                    </a:ext>
                  </a:extLst>
                </p14:cNvPr>
                <p14:cNvContentPartPr/>
                <p14:nvPr/>
              </p14:nvContentPartPr>
              <p14:xfrm>
                <a:off x="2734462" y="2172862"/>
                <a:ext cx="11160" cy="14004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4DA5A9EE-88D6-B451-107E-92E9050372B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725822" y="2163862"/>
                  <a:ext cx="28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02C97154-D622-F2EA-AF43-0190EF2D58D7}"/>
                    </a:ext>
                  </a:extLst>
                </p14:cNvPr>
                <p14:cNvContentPartPr/>
                <p14:nvPr/>
              </p14:nvContentPartPr>
              <p14:xfrm>
                <a:off x="2573542" y="2104822"/>
                <a:ext cx="235080" cy="3240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02C97154-D622-F2EA-AF43-0190EF2D58D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564902" y="2095822"/>
                  <a:ext cx="252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CD7986AC-9B94-D5D3-ECDA-E8CCF0090295}"/>
                    </a:ext>
                  </a:extLst>
                </p14:cNvPr>
                <p14:cNvContentPartPr/>
                <p14:nvPr/>
              </p14:nvContentPartPr>
              <p14:xfrm>
                <a:off x="2954062" y="2180422"/>
                <a:ext cx="160920" cy="2052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CD7986AC-9B94-D5D3-ECDA-E8CCF009029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945062" y="2171782"/>
                  <a:ext cx="178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19C66343-628F-203F-A0C3-DD40D334C336}"/>
                    </a:ext>
                  </a:extLst>
                </p14:cNvPr>
                <p14:cNvContentPartPr/>
                <p14:nvPr/>
              </p14:nvContentPartPr>
              <p14:xfrm>
                <a:off x="2999422" y="2218222"/>
                <a:ext cx="99360" cy="2736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19C66343-628F-203F-A0C3-DD40D334C33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990422" y="2209222"/>
                  <a:ext cx="117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FAD634ED-FA44-BE7F-8DE8-D247A003F783}"/>
                    </a:ext>
                  </a:extLst>
                </p14:cNvPr>
                <p14:cNvContentPartPr/>
                <p14:nvPr/>
              </p14:nvContentPartPr>
              <p14:xfrm>
                <a:off x="3233782" y="2125702"/>
                <a:ext cx="108000" cy="22680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FAD634ED-FA44-BE7F-8DE8-D247A003F78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224782" y="2117062"/>
                  <a:ext cx="125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3DD7BC4D-FE85-A2FC-F44E-9EF339F83806}"/>
                    </a:ext>
                  </a:extLst>
                </p14:cNvPr>
                <p14:cNvContentPartPr/>
                <p14:nvPr/>
              </p14:nvContentPartPr>
              <p14:xfrm>
                <a:off x="2765422" y="2281942"/>
                <a:ext cx="87480" cy="11376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3DD7BC4D-FE85-A2FC-F44E-9EF339F8380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756782" y="2272942"/>
                  <a:ext cx="105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14A65BC-3B91-B326-520D-B53A1246BA7E}"/>
                    </a:ext>
                  </a:extLst>
                </p14:cNvPr>
                <p14:cNvContentPartPr/>
                <p14:nvPr/>
              </p14:nvContentPartPr>
              <p14:xfrm>
                <a:off x="4252222" y="2091502"/>
                <a:ext cx="172080" cy="932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14A65BC-3B91-B326-520D-B53A1246BA7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243222" y="2082862"/>
                  <a:ext cx="189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0EFAC88E-30E0-2A47-0DBE-E859FA428AD4}"/>
                    </a:ext>
                  </a:extLst>
                </p14:cNvPr>
                <p14:cNvContentPartPr/>
                <p14:nvPr/>
              </p14:nvContentPartPr>
              <p14:xfrm>
                <a:off x="4449142" y="2044342"/>
                <a:ext cx="127080" cy="17028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0EFAC88E-30E0-2A47-0DBE-E859FA428AD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440142" y="2035342"/>
                  <a:ext cx="144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36C8C511-6921-74BF-D5B6-179DB683E55E}"/>
                    </a:ext>
                  </a:extLst>
                </p14:cNvPr>
                <p14:cNvContentPartPr/>
                <p14:nvPr/>
              </p14:nvContentPartPr>
              <p14:xfrm>
                <a:off x="4612222" y="2150542"/>
                <a:ext cx="82800" cy="13716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36C8C511-6921-74BF-D5B6-179DB683E55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603222" y="2141542"/>
                  <a:ext cx="100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39CFB29A-9185-D9DC-960F-50B3B12F5A1E}"/>
                    </a:ext>
                  </a:extLst>
                </p14:cNvPr>
                <p14:cNvContentPartPr/>
                <p14:nvPr/>
              </p14:nvContentPartPr>
              <p14:xfrm>
                <a:off x="4635982" y="2228662"/>
                <a:ext cx="56520" cy="2412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39CFB29A-9185-D9DC-960F-50B3B12F5A1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627342" y="2219662"/>
                  <a:ext cx="74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615CF580-06B2-1CDA-5B2E-05C53700712B}"/>
                    </a:ext>
                  </a:extLst>
                </p14:cNvPr>
                <p14:cNvContentPartPr/>
                <p14:nvPr/>
              </p14:nvContentPartPr>
              <p14:xfrm>
                <a:off x="4825342" y="2119582"/>
                <a:ext cx="104760" cy="1224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615CF580-06B2-1CDA-5B2E-05C53700712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816702" y="2110942"/>
                  <a:ext cx="122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5473BDE-7F29-373B-517A-D512B4CDFE03}"/>
                    </a:ext>
                  </a:extLst>
                </p14:cNvPr>
                <p14:cNvContentPartPr/>
                <p14:nvPr/>
              </p14:nvContentPartPr>
              <p14:xfrm>
                <a:off x="5062222" y="2080702"/>
                <a:ext cx="46080" cy="7776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5473BDE-7F29-373B-517A-D512B4CDFE0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053582" y="2072062"/>
                  <a:ext cx="63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BCA915A1-FB84-CABB-1D8E-810A216C02E4}"/>
                    </a:ext>
                  </a:extLst>
                </p14:cNvPr>
                <p14:cNvContentPartPr/>
                <p14:nvPr/>
              </p14:nvContentPartPr>
              <p14:xfrm>
                <a:off x="5091022" y="1978822"/>
                <a:ext cx="18000" cy="900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BCA915A1-FB84-CABB-1D8E-810A216C02E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082382" y="1969822"/>
                  <a:ext cx="35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CA870F46-4395-3934-E2CF-001D719BC12B}"/>
                    </a:ext>
                  </a:extLst>
                </p14:cNvPr>
                <p14:cNvContentPartPr/>
                <p14:nvPr/>
              </p14:nvContentPartPr>
              <p14:xfrm>
                <a:off x="5179222" y="1954342"/>
                <a:ext cx="144720" cy="17928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CA870F46-4395-3934-E2CF-001D719BC12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170582" y="1945702"/>
                  <a:ext cx="162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2A0284F8-598A-1EEC-064C-3D1A3BD85D16}"/>
                    </a:ext>
                  </a:extLst>
                </p14:cNvPr>
                <p14:cNvContentPartPr/>
                <p14:nvPr/>
              </p14:nvContentPartPr>
              <p14:xfrm>
                <a:off x="5320702" y="2095822"/>
                <a:ext cx="72000" cy="10296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2A0284F8-598A-1EEC-064C-3D1A3BD85D1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312062" y="2087182"/>
                  <a:ext cx="89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66C59B72-FEAE-C349-A42F-B7BBC26BA5F3}"/>
                    </a:ext>
                  </a:extLst>
                </p14:cNvPr>
                <p14:cNvContentPartPr/>
                <p14:nvPr/>
              </p14:nvContentPartPr>
              <p14:xfrm>
                <a:off x="5345542" y="2078902"/>
                <a:ext cx="99360" cy="10152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66C59B72-FEAE-C349-A42F-B7BBC26BA5F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336542" y="2070262"/>
                  <a:ext cx="117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54CA4C4D-CF9A-BD13-A85C-29F543DF5CF4}"/>
                    </a:ext>
                  </a:extLst>
                </p14:cNvPr>
                <p14:cNvContentPartPr/>
                <p14:nvPr/>
              </p14:nvContentPartPr>
              <p14:xfrm>
                <a:off x="4162222" y="1909342"/>
                <a:ext cx="632160" cy="50508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54CA4C4D-CF9A-BD13-A85C-29F543DF5CF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153222" y="1900342"/>
                  <a:ext cx="64980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BFCB2DAD-9CB6-749E-465C-523E3B8F6929}"/>
                    </a:ext>
                  </a:extLst>
                </p14:cNvPr>
                <p14:cNvContentPartPr/>
                <p14:nvPr/>
              </p14:nvContentPartPr>
              <p14:xfrm>
                <a:off x="4387942" y="1615582"/>
                <a:ext cx="117000" cy="14040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BFCB2DAD-9CB6-749E-465C-523E3B8F692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378942" y="1606582"/>
                  <a:ext cx="134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9EE4ECC5-2CBD-8976-AE21-CF65C1DD1D3E}"/>
                    </a:ext>
                  </a:extLst>
                </p14:cNvPr>
                <p14:cNvContentPartPr/>
                <p14:nvPr/>
              </p14:nvContentPartPr>
              <p14:xfrm>
                <a:off x="4479022" y="1670662"/>
                <a:ext cx="72360" cy="7092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9EE4ECC5-2CBD-8976-AE21-CF65C1DD1D3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470382" y="1661662"/>
                  <a:ext cx="90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DE042196-EC12-3787-2DEF-0A17D0A137AA}"/>
                    </a:ext>
                  </a:extLst>
                </p14:cNvPr>
                <p14:cNvContentPartPr/>
                <p14:nvPr/>
              </p14:nvContentPartPr>
              <p14:xfrm>
                <a:off x="4558942" y="1583902"/>
                <a:ext cx="146520" cy="12600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DE042196-EC12-3787-2DEF-0A17D0A137A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550302" y="1575262"/>
                  <a:ext cx="164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785C254D-FBC1-3176-1847-F7929F712D3F}"/>
                    </a:ext>
                  </a:extLst>
                </p14:cNvPr>
                <p14:cNvContentPartPr/>
                <p14:nvPr/>
              </p14:nvContentPartPr>
              <p14:xfrm>
                <a:off x="4746502" y="1602622"/>
                <a:ext cx="119520" cy="7704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785C254D-FBC1-3176-1847-F7929F712D3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737862" y="1593982"/>
                  <a:ext cx="137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AADD400A-0769-5E18-77F3-A3006BB30A0C}"/>
                    </a:ext>
                  </a:extLst>
                </p14:cNvPr>
                <p14:cNvContentPartPr/>
                <p14:nvPr/>
              </p14:nvContentPartPr>
              <p14:xfrm>
                <a:off x="4810942" y="1672462"/>
                <a:ext cx="48240" cy="3024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AADD400A-0769-5E18-77F3-A3006BB30A0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801942" y="1663462"/>
                  <a:ext cx="65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C74CEA58-8CFA-CA6B-5453-A4358159FBFE}"/>
                    </a:ext>
                  </a:extLst>
                </p14:cNvPr>
                <p14:cNvContentPartPr/>
                <p14:nvPr/>
              </p14:nvContentPartPr>
              <p14:xfrm>
                <a:off x="4880422" y="1645822"/>
                <a:ext cx="116640" cy="5508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C74CEA58-8CFA-CA6B-5453-A4358159FBF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871422" y="1636822"/>
                  <a:ext cx="134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681A3066-06FC-92DD-F225-CAB772D0B2A9}"/>
                    </a:ext>
                  </a:extLst>
                </p14:cNvPr>
                <p14:cNvContentPartPr/>
                <p14:nvPr/>
              </p14:nvContentPartPr>
              <p14:xfrm>
                <a:off x="5002822" y="1541062"/>
                <a:ext cx="181440" cy="13428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681A3066-06FC-92DD-F225-CAB772D0B2A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994182" y="1532422"/>
                  <a:ext cx="199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688CAC50-78AE-185E-E8AE-C378B7940F9D}"/>
                    </a:ext>
                  </a:extLst>
                </p14:cNvPr>
                <p14:cNvContentPartPr/>
                <p14:nvPr/>
              </p14:nvContentPartPr>
              <p14:xfrm>
                <a:off x="5004622" y="1894942"/>
                <a:ext cx="604440" cy="44136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688CAC50-78AE-185E-E8AE-C378B7940F9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995622" y="1886302"/>
                  <a:ext cx="6220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D8C22FC5-426E-ABAD-C350-84A9273DE649}"/>
                    </a:ext>
                  </a:extLst>
                </p14:cNvPr>
                <p14:cNvContentPartPr/>
                <p14:nvPr/>
              </p14:nvContentPartPr>
              <p14:xfrm>
                <a:off x="5419342" y="1675342"/>
                <a:ext cx="105120" cy="19476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D8C22FC5-426E-ABAD-C350-84A9273DE64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10342" y="1666702"/>
                  <a:ext cx="122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27E50339-305F-270F-2E38-EDDBF28BAB6E}"/>
                    </a:ext>
                  </a:extLst>
                </p14:cNvPr>
                <p14:cNvContentPartPr/>
                <p14:nvPr/>
              </p14:nvContentPartPr>
              <p14:xfrm>
                <a:off x="5366782" y="1812142"/>
                <a:ext cx="185760" cy="6084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27E50339-305F-270F-2E38-EDDBF28BAB6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357782" y="1803142"/>
                  <a:ext cx="203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79CD7075-2882-AB26-8C3A-22DDC90A5B2D}"/>
                    </a:ext>
                  </a:extLst>
                </p14:cNvPr>
                <p14:cNvContentPartPr/>
                <p14:nvPr/>
              </p14:nvContentPartPr>
              <p14:xfrm>
                <a:off x="5514742" y="1494622"/>
                <a:ext cx="110880" cy="13932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79CD7075-2882-AB26-8C3A-22DDC90A5B2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505742" y="1485982"/>
                  <a:ext cx="128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3BBA95E5-C81F-5B35-34CF-A29280AC0565}"/>
                    </a:ext>
                  </a:extLst>
                </p14:cNvPr>
                <p14:cNvContentPartPr/>
                <p14:nvPr/>
              </p14:nvContentPartPr>
              <p14:xfrm>
                <a:off x="5571982" y="1606222"/>
                <a:ext cx="50400" cy="2736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3BBA95E5-C81F-5B35-34CF-A29280AC056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563342" y="1597582"/>
                  <a:ext cx="68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D03455C1-3724-B1CA-F003-3B5F66FE27DD}"/>
                    </a:ext>
                  </a:extLst>
                </p14:cNvPr>
                <p14:cNvContentPartPr/>
                <p14:nvPr/>
              </p14:nvContentPartPr>
              <p14:xfrm>
                <a:off x="5643262" y="1581382"/>
                <a:ext cx="105480" cy="5832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D03455C1-3724-B1CA-F003-3B5F66FE27D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634622" y="1572742"/>
                  <a:ext cx="123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2730FC88-28AB-24B4-74E3-B3EDBC050300}"/>
                    </a:ext>
                  </a:extLst>
                </p14:cNvPr>
                <p14:cNvContentPartPr/>
                <p14:nvPr/>
              </p14:nvContentPartPr>
              <p14:xfrm>
                <a:off x="5744062" y="1553662"/>
                <a:ext cx="130680" cy="16308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2730FC88-28AB-24B4-74E3-B3EDBC05030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735062" y="1544662"/>
                  <a:ext cx="148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420F9F26-1FE0-EC07-06FB-FB27685CEDFD}"/>
                    </a:ext>
                  </a:extLst>
                </p14:cNvPr>
                <p14:cNvContentPartPr/>
                <p14:nvPr/>
              </p14:nvContentPartPr>
              <p14:xfrm>
                <a:off x="5912902" y="1451422"/>
                <a:ext cx="133560" cy="17820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420F9F26-1FE0-EC07-06FB-FB27685CEDF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904262" y="1442782"/>
                  <a:ext cx="151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C516149A-8B57-0644-F3C8-F030B728E2BE}"/>
                    </a:ext>
                  </a:extLst>
                </p14:cNvPr>
                <p14:cNvContentPartPr/>
                <p14:nvPr/>
              </p14:nvContentPartPr>
              <p14:xfrm>
                <a:off x="6041422" y="1450342"/>
                <a:ext cx="202680" cy="15588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C516149A-8B57-0644-F3C8-F030B728E2B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032422" y="1441342"/>
                  <a:ext cx="220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6C185ED3-8EEA-5B66-3899-2751CDECDD66}"/>
                    </a:ext>
                  </a:extLst>
                </p14:cNvPr>
                <p14:cNvContentPartPr/>
                <p14:nvPr/>
              </p14:nvContentPartPr>
              <p14:xfrm>
                <a:off x="5926582" y="1390582"/>
                <a:ext cx="21960" cy="1224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6C185ED3-8EEA-5B66-3899-2751CDECDD6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917582" y="1381582"/>
                  <a:ext cx="39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33E88472-703A-75E3-A119-EC982F0B3B62}"/>
                    </a:ext>
                  </a:extLst>
                </p14:cNvPr>
                <p14:cNvContentPartPr/>
                <p14:nvPr/>
              </p14:nvContentPartPr>
              <p14:xfrm>
                <a:off x="6278662" y="1447462"/>
                <a:ext cx="138240" cy="13608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33E88472-703A-75E3-A119-EC982F0B3B6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269662" y="1438462"/>
                  <a:ext cx="155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566BB3C8-6DE9-13F6-00E0-EDF55F2B2F82}"/>
                    </a:ext>
                  </a:extLst>
                </p14:cNvPr>
                <p14:cNvContentPartPr/>
                <p14:nvPr/>
              </p14:nvContentPartPr>
              <p14:xfrm>
                <a:off x="6320062" y="1575622"/>
                <a:ext cx="111960" cy="2988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566BB3C8-6DE9-13F6-00E0-EDF55F2B2F8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311422" y="1566982"/>
                  <a:ext cx="129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10F23653-E309-77D3-2DBC-17F89722EF02}"/>
                    </a:ext>
                  </a:extLst>
                </p14:cNvPr>
                <p14:cNvContentPartPr/>
                <p14:nvPr/>
              </p14:nvContentPartPr>
              <p14:xfrm>
                <a:off x="6421582" y="1501462"/>
                <a:ext cx="136080" cy="9792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10F23653-E309-77D3-2DBC-17F89722EF0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412942" y="1492462"/>
                  <a:ext cx="153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D312EA2A-6174-4288-248B-F90D34F7729C}"/>
                    </a:ext>
                  </a:extLst>
                </p14:cNvPr>
                <p14:cNvContentPartPr/>
                <p14:nvPr/>
              </p14:nvContentPartPr>
              <p14:xfrm>
                <a:off x="6551542" y="1403902"/>
                <a:ext cx="212040" cy="19980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D312EA2A-6174-4288-248B-F90D34F7729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542902" y="1395262"/>
                  <a:ext cx="229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5983BC84-C291-8EA0-6A8C-695175098D92}"/>
                    </a:ext>
                  </a:extLst>
                </p14:cNvPr>
                <p14:cNvContentPartPr/>
                <p14:nvPr/>
              </p14:nvContentPartPr>
              <p14:xfrm>
                <a:off x="5139622" y="1908622"/>
                <a:ext cx="212400" cy="3204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5983BC84-C291-8EA0-6A8C-695175098D9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130622" y="1899622"/>
                  <a:ext cx="230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612F5570-6BBD-857A-D245-C01C30D4C037}"/>
                    </a:ext>
                  </a:extLst>
                </p14:cNvPr>
                <p14:cNvContentPartPr/>
                <p14:nvPr/>
              </p14:nvContentPartPr>
              <p14:xfrm>
                <a:off x="3352222" y="2182582"/>
                <a:ext cx="102600" cy="15228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612F5570-6BBD-857A-D245-C01C30D4C03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343582" y="2173942"/>
                  <a:ext cx="120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E5DEC327-4C82-9355-C76A-FDC7D77DF1BC}"/>
                    </a:ext>
                  </a:extLst>
                </p14:cNvPr>
                <p14:cNvContentPartPr/>
                <p14:nvPr/>
              </p14:nvContentPartPr>
              <p14:xfrm>
                <a:off x="3378142" y="2283022"/>
                <a:ext cx="71640" cy="720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E5DEC327-4C82-9355-C76A-FDC7D77DF1B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369142" y="2274382"/>
                  <a:ext cx="89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12E791A2-C993-D82A-B976-1AC0D2DFAE65}"/>
                    </a:ext>
                  </a:extLst>
                </p14:cNvPr>
                <p14:cNvContentPartPr/>
                <p14:nvPr/>
              </p14:nvContentPartPr>
              <p14:xfrm>
                <a:off x="3541582" y="2159182"/>
                <a:ext cx="31320" cy="2052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12E791A2-C993-D82A-B976-1AC0D2DFAE6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532942" y="2150542"/>
                  <a:ext cx="48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0E54D9DC-F2D1-10F9-D93C-B60D0603EE82}"/>
                    </a:ext>
                  </a:extLst>
                </p14:cNvPr>
                <p14:cNvContentPartPr/>
                <p14:nvPr/>
              </p14:nvContentPartPr>
              <p14:xfrm>
                <a:off x="3643822" y="2099062"/>
                <a:ext cx="73080" cy="12204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0E54D9DC-F2D1-10F9-D93C-B60D0603EE8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634822" y="2090062"/>
                  <a:ext cx="90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349E1EA3-EB95-767C-29FF-64CCB9CE8712}"/>
                    </a:ext>
                  </a:extLst>
                </p14:cNvPr>
                <p14:cNvContentPartPr/>
                <p14:nvPr/>
              </p14:nvContentPartPr>
              <p14:xfrm>
                <a:off x="3670102" y="2081422"/>
                <a:ext cx="99000" cy="1393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349E1EA3-EB95-767C-29FF-64CCB9CE871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661102" y="2072782"/>
                  <a:ext cx="116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9046E513-29AB-BF16-E9AC-5AD47827A0C3}"/>
                    </a:ext>
                  </a:extLst>
                </p14:cNvPr>
                <p14:cNvContentPartPr/>
                <p14:nvPr/>
              </p14:nvContentPartPr>
              <p14:xfrm>
                <a:off x="3941542" y="2158462"/>
                <a:ext cx="135720" cy="2268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9046E513-29AB-BF16-E9AC-5AD47827A0C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932542" y="2149462"/>
                  <a:ext cx="153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C0C607B6-4300-E6BC-CC5B-15EF27630E1D}"/>
                    </a:ext>
                  </a:extLst>
                </p14:cNvPr>
                <p14:cNvContentPartPr/>
                <p14:nvPr/>
              </p14:nvContentPartPr>
              <p14:xfrm>
                <a:off x="3734182" y="2002222"/>
                <a:ext cx="87480" cy="23616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C0C607B6-4300-E6BC-CC5B-15EF27630E1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725182" y="1993582"/>
                  <a:ext cx="105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8EC0531F-5C63-FB9C-B9B6-C67F8214DD1F}"/>
                    </a:ext>
                  </a:extLst>
                </p14:cNvPr>
                <p14:cNvContentPartPr/>
                <p14:nvPr/>
              </p14:nvContentPartPr>
              <p14:xfrm>
                <a:off x="3776662" y="2027782"/>
                <a:ext cx="106560" cy="21060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8EC0531F-5C63-FB9C-B9B6-C67F8214DD1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767662" y="2018782"/>
                  <a:ext cx="124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A7C2B4DA-4E91-BF30-6CD0-EEBED900C99A}"/>
                    </a:ext>
                  </a:extLst>
                </p14:cNvPr>
                <p14:cNvContentPartPr/>
                <p14:nvPr/>
              </p14:nvContentPartPr>
              <p14:xfrm>
                <a:off x="3832102" y="1996462"/>
                <a:ext cx="102600" cy="31212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A7C2B4DA-4E91-BF30-6CD0-EEBED900C99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823462" y="1987462"/>
                  <a:ext cx="1202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176" name="Freihand 1175">
                  <a:extLst>
                    <a:ext uri="{FF2B5EF4-FFF2-40B4-BE49-F238E27FC236}">
                      <a16:creationId xmlns:a16="http://schemas.microsoft.com/office/drawing/2014/main" id="{8AC12658-4962-AB42-E114-A7B1D7F55B44}"/>
                    </a:ext>
                  </a:extLst>
                </p14:cNvPr>
                <p14:cNvContentPartPr/>
                <p14:nvPr/>
              </p14:nvContentPartPr>
              <p14:xfrm>
                <a:off x="7078942" y="2591182"/>
                <a:ext cx="68040" cy="10080"/>
              </p14:xfrm>
            </p:contentPart>
          </mc:Choice>
          <mc:Fallback>
            <p:pic>
              <p:nvPicPr>
                <p:cNvPr id="1176" name="Freihand 1175">
                  <a:extLst>
                    <a:ext uri="{FF2B5EF4-FFF2-40B4-BE49-F238E27FC236}">
                      <a16:creationId xmlns:a16="http://schemas.microsoft.com/office/drawing/2014/main" id="{8AC12658-4962-AB42-E114-A7B1D7F55B4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070302" y="2582542"/>
                  <a:ext cx="85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189" name="Freihand 1188">
                  <a:extLst>
                    <a:ext uri="{FF2B5EF4-FFF2-40B4-BE49-F238E27FC236}">
                      <a16:creationId xmlns:a16="http://schemas.microsoft.com/office/drawing/2014/main" id="{E5031B9A-BC07-2DB1-9D02-4533B5C0DA8D}"/>
                    </a:ext>
                  </a:extLst>
                </p14:cNvPr>
                <p14:cNvContentPartPr/>
                <p14:nvPr/>
              </p14:nvContentPartPr>
              <p14:xfrm>
                <a:off x="3163222" y="2550862"/>
                <a:ext cx="200520" cy="330480"/>
              </p14:xfrm>
            </p:contentPart>
          </mc:Choice>
          <mc:Fallback>
            <p:pic>
              <p:nvPicPr>
                <p:cNvPr id="1189" name="Freihand 1188">
                  <a:extLst>
                    <a:ext uri="{FF2B5EF4-FFF2-40B4-BE49-F238E27FC236}">
                      <a16:creationId xmlns:a16="http://schemas.microsoft.com/office/drawing/2014/main" id="{E5031B9A-BC07-2DB1-9D02-4533B5C0DA8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154222" y="2541862"/>
                  <a:ext cx="2181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1EE0EB9C-ACB8-CE41-A85F-357FC1904FC8}"/>
                    </a:ext>
                  </a:extLst>
                </p14:cNvPr>
                <p14:cNvContentPartPr/>
                <p14:nvPr/>
              </p14:nvContentPartPr>
              <p14:xfrm>
                <a:off x="5784742" y="2605582"/>
                <a:ext cx="132840" cy="14760"/>
              </p14:xfrm>
            </p:contentPart>
          </mc:Choice>
          <mc:Fallback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1EE0EB9C-ACB8-CE41-A85F-357FC1904FC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775742" y="2596942"/>
                  <a:ext cx="150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0BB9B9CD-B44E-D17F-0789-1640A1BED50A}"/>
                    </a:ext>
                  </a:extLst>
                </p14:cNvPr>
                <p14:cNvContentPartPr/>
                <p14:nvPr/>
              </p14:nvContentPartPr>
              <p14:xfrm>
                <a:off x="5789422" y="2656342"/>
                <a:ext cx="124200" cy="5436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0BB9B9CD-B44E-D17F-0789-1640A1BED50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780422" y="2647342"/>
                  <a:ext cx="141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55A5FD56-7311-A593-A15F-1908EE718BC7}"/>
                    </a:ext>
                  </a:extLst>
                </p14:cNvPr>
                <p14:cNvContentPartPr/>
                <p14:nvPr/>
              </p14:nvContentPartPr>
              <p14:xfrm>
                <a:off x="5939542" y="2545462"/>
                <a:ext cx="90720" cy="17100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55A5FD56-7311-A593-A15F-1908EE718BC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930542" y="2536462"/>
                  <a:ext cx="108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B5483549-D1E2-46FE-330D-09F33D94A463}"/>
                    </a:ext>
                  </a:extLst>
                </p14:cNvPr>
                <p14:cNvContentPartPr/>
                <p14:nvPr/>
              </p14:nvContentPartPr>
              <p14:xfrm>
                <a:off x="6213502" y="2564902"/>
                <a:ext cx="57960" cy="12852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B5483549-D1E2-46FE-330D-09F33D94A46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204862" y="2555902"/>
                  <a:ext cx="75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4468E804-E319-F602-95B4-993EB16492FA}"/>
                    </a:ext>
                  </a:extLst>
                </p14:cNvPr>
                <p14:cNvContentPartPr/>
                <p14:nvPr/>
              </p14:nvContentPartPr>
              <p14:xfrm>
                <a:off x="6148342" y="2521702"/>
                <a:ext cx="130320" cy="2196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4468E804-E319-F602-95B4-993EB16492F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139702" y="2512702"/>
                  <a:ext cx="147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527DB62B-0E9A-D27D-E2E3-EDF0AC145DBC}"/>
                    </a:ext>
                  </a:extLst>
                </p14:cNvPr>
                <p14:cNvContentPartPr/>
                <p14:nvPr/>
              </p14:nvContentPartPr>
              <p14:xfrm>
                <a:off x="6332662" y="2419462"/>
                <a:ext cx="12240" cy="11016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527DB62B-0E9A-D27D-E2E3-EDF0AC145DB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323662" y="2410462"/>
                  <a:ext cx="29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D961625C-F83D-6C26-D606-F5E3D7B88C39}"/>
                    </a:ext>
                  </a:extLst>
                </p14:cNvPr>
                <p14:cNvContentPartPr/>
                <p14:nvPr/>
              </p14:nvContentPartPr>
              <p14:xfrm>
                <a:off x="6286582" y="2675422"/>
                <a:ext cx="97200" cy="13500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D961625C-F83D-6C26-D606-F5E3D7B88C3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277582" y="2666422"/>
                  <a:ext cx="114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B84668C1-3835-47A5-DC17-232E46FD7CD4}"/>
                    </a:ext>
                  </a:extLst>
                </p14:cNvPr>
                <p14:cNvContentPartPr/>
                <p14:nvPr/>
              </p14:nvContentPartPr>
              <p14:xfrm>
                <a:off x="6334462" y="2755702"/>
                <a:ext cx="72720" cy="1836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B84668C1-3835-47A5-DC17-232E46FD7CD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325822" y="2747062"/>
                  <a:ext cx="90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3337511D-FC5F-23A0-D8D1-C7C8EAFCFA34}"/>
                    </a:ext>
                  </a:extLst>
                </p14:cNvPr>
                <p14:cNvContentPartPr/>
                <p14:nvPr/>
              </p14:nvContentPartPr>
              <p14:xfrm>
                <a:off x="6451822" y="2520622"/>
                <a:ext cx="74880" cy="20124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3337511D-FC5F-23A0-D8D1-C7C8EAFCFA3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443182" y="2511982"/>
                  <a:ext cx="92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9CBA1997-E393-A197-5EF3-7A45B06BF35D}"/>
                    </a:ext>
                  </a:extLst>
                </p14:cNvPr>
                <p14:cNvContentPartPr/>
                <p14:nvPr/>
              </p14:nvContentPartPr>
              <p14:xfrm>
                <a:off x="6545062" y="2533582"/>
                <a:ext cx="117720" cy="14616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9CBA1997-E393-A197-5EF3-7A45B06BF35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536062" y="2524582"/>
                  <a:ext cx="135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25AB2865-D7FA-FEA8-E570-B3E5426BF6F3}"/>
                    </a:ext>
                  </a:extLst>
                </p14:cNvPr>
                <p14:cNvContentPartPr/>
                <p14:nvPr/>
              </p14:nvContentPartPr>
              <p14:xfrm>
                <a:off x="6705262" y="2484982"/>
                <a:ext cx="47880" cy="233640"/>
              </p14:xfrm>
            </p:contentPart>
          </mc:Choice>
          <mc:Fallback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25AB2865-D7FA-FEA8-E570-B3E5426BF6F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96262" y="2475982"/>
                  <a:ext cx="65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84F80EE3-DA39-15AB-0CC1-54D1AC134430}"/>
                    </a:ext>
                  </a:extLst>
                </p14:cNvPr>
                <p14:cNvContentPartPr/>
                <p14:nvPr/>
              </p14:nvContentPartPr>
              <p14:xfrm>
                <a:off x="6586102" y="2636182"/>
                <a:ext cx="116280" cy="15948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84F80EE3-DA39-15AB-0CC1-54D1AC13443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577102" y="2627542"/>
                  <a:ext cx="133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0D248B7E-6344-DA44-6B30-77EFCB1371DB}"/>
                    </a:ext>
                  </a:extLst>
                </p14:cNvPr>
                <p14:cNvContentPartPr/>
                <p14:nvPr/>
              </p14:nvContentPartPr>
              <p14:xfrm>
                <a:off x="6639022" y="2661022"/>
                <a:ext cx="69480" cy="13212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0D248B7E-6344-DA44-6B30-77EFCB1371D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630382" y="2652022"/>
                  <a:ext cx="87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0715B4F1-4AEC-0DF5-A687-C8ED717AA5A7}"/>
                    </a:ext>
                  </a:extLst>
                </p14:cNvPr>
                <p14:cNvContentPartPr/>
                <p14:nvPr/>
              </p14:nvContentPartPr>
              <p14:xfrm>
                <a:off x="6860782" y="2574262"/>
                <a:ext cx="145800" cy="1116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0715B4F1-4AEC-0DF5-A687-C8ED717AA5A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852142" y="2565262"/>
                  <a:ext cx="163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1759270D-8D80-1F04-BBB8-54ABEBD41CC0}"/>
                    </a:ext>
                  </a:extLst>
                </p14:cNvPr>
                <p14:cNvContentPartPr/>
                <p14:nvPr/>
              </p14:nvContentPartPr>
              <p14:xfrm>
                <a:off x="6874822" y="2597302"/>
                <a:ext cx="107640" cy="1980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1759270D-8D80-1F04-BBB8-54ABEBD41CC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866182" y="2588662"/>
                  <a:ext cx="125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219" name="Freihand 1218">
                  <a:extLst>
                    <a:ext uri="{FF2B5EF4-FFF2-40B4-BE49-F238E27FC236}">
                      <a16:creationId xmlns:a16="http://schemas.microsoft.com/office/drawing/2014/main" id="{AB2A4F73-965D-AB75-A844-2F5B9C349DF4}"/>
                    </a:ext>
                  </a:extLst>
                </p14:cNvPr>
                <p14:cNvContentPartPr/>
                <p14:nvPr/>
              </p14:nvContentPartPr>
              <p14:xfrm>
                <a:off x="7135462" y="2501509"/>
                <a:ext cx="6120" cy="2520"/>
              </p14:xfrm>
            </p:contentPart>
          </mc:Choice>
          <mc:Fallback>
            <p:pic>
              <p:nvPicPr>
                <p:cNvPr id="1219" name="Freihand 1218">
                  <a:extLst>
                    <a:ext uri="{FF2B5EF4-FFF2-40B4-BE49-F238E27FC236}">
                      <a16:creationId xmlns:a16="http://schemas.microsoft.com/office/drawing/2014/main" id="{AB2A4F73-965D-AB75-A844-2F5B9C349DF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126462" y="2492509"/>
                  <a:ext cx="23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234" name="Freihand 1233">
                  <a:extLst>
                    <a:ext uri="{FF2B5EF4-FFF2-40B4-BE49-F238E27FC236}">
                      <a16:creationId xmlns:a16="http://schemas.microsoft.com/office/drawing/2014/main" id="{969D80B5-1979-B686-5D38-2F0D9BF0B660}"/>
                    </a:ext>
                  </a:extLst>
                </p14:cNvPr>
                <p14:cNvContentPartPr/>
                <p14:nvPr/>
              </p14:nvContentPartPr>
              <p14:xfrm>
                <a:off x="7058062" y="2434189"/>
                <a:ext cx="186120" cy="182160"/>
              </p14:xfrm>
            </p:contentPart>
          </mc:Choice>
          <mc:Fallback>
            <p:pic>
              <p:nvPicPr>
                <p:cNvPr id="1234" name="Freihand 1233">
                  <a:extLst>
                    <a:ext uri="{FF2B5EF4-FFF2-40B4-BE49-F238E27FC236}">
                      <a16:creationId xmlns:a16="http://schemas.microsoft.com/office/drawing/2014/main" id="{969D80B5-1979-B686-5D38-2F0D9BF0B66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049062" y="2425189"/>
                  <a:ext cx="203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236" name="Freihand 1235">
                  <a:extLst>
                    <a:ext uri="{FF2B5EF4-FFF2-40B4-BE49-F238E27FC236}">
                      <a16:creationId xmlns:a16="http://schemas.microsoft.com/office/drawing/2014/main" id="{3376B127-2946-7F09-97A4-7F18429F2990}"/>
                    </a:ext>
                  </a:extLst>
                </p14:cNvPr>
                <p14:cNvContentPartPr/>
                <p14:nvPr/>
              </p14:nvContentPartPr>
              <p14:xfrm>
                <a:off x="7285942" y="2501149"/>
                <a:ext cx="40680" cy="68400"/>
              </p14:xfrm>
            </p:contentPart>
          </mc:Choice>
          <mc:Fallback>
            <p:pic>
              <p:nvPicPr>
                <p:cNvPr id="1236" name="Freihand 1235">
                  <a:extLst>
                    <a:ext uri="{FF2B5EF4-FFF2-40B4-BE49-F238E27FC236}">
                      <a16:creationId xmlns:a16="http://schemas.microsoft.com/office/drawing/2014/main" id="{3376B127-2946-7F09-97A4-7F18429F299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277302" y="2492149"/>
                  <a:ext cx="58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238" name="Freihand 1237">
                  <a:extLst>
                    <a:ext uri="{FF2B5EF4-FFF2-40B4-BE49-F238E27FC236}">
                      <a16:creationId xmlns:a16="http://schemas.microsoft.com/office/drawing/2014/main" id="{FC46C0E0-3E15-2D13-119F-24FA31B234DB}"/>
                    </a:ext>
                  </a:extLst>
                </p14:cNvPr>
                <p14:cNvContentPartPr/>
                <p14:nvPr/>
              </p14:nvContentPartPr>
              <p14:xfrm>
                <a:off x="7363342" y="2302429"/>
                <a:ext cx="160920" cy="207720"/>
              </p14:xfrm>
            </p:contentPart>
          </mc:Choice>
          <mc:Fallback>
            <p:pic>
              <p:nvPicPr>
                <p:cNvPr id="1238" name="Freihand 1237">
                  <a:extLst>
                    <a:ext uri="{FF2B5EF4-FFF2-40B4-BE49-F238E27FC236}">
                      <a16:creationId xmlns:a16="http://schemas.microsoft.com/office/drawing/2014/main" id="{FC46C0E0-3E15-2D13-119F-24FA31B234D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354702" y="2293429"/>
                  <a:ext cx="178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239" name="Freihand 1238">
                  <a:extLst>
                    <a:ext uri="{FF2B5EF4-FFF2-40B4-BE49-F238E27FC236}">
                      <a16:creationId xmlns:a16="http://schemas.microsoft.com/office/drawing/2014/main" id="{234D22D8-3967-9304-0361-709F59E36F29}"/>
                    </a:ext>
                  </a:extLst>
                </p14:cNvPr>
                <p14:cNvContentPartPr/>
                <p14:nvPr/>
              </p14:nvContentPartPr>
              <p14:xfrm>
                <a:off x="7402582" y="2528149"/>
                <a:ext cx="175320" cy="14400"/>
              </p14:xfrm>
            </p:contentPart>
          </mc:Choice>
          <mc:Fallback>
            <p:pic>
              <p:nvPicPr>
                <p:cNvPr id="1239" name="Freihand 1238">
                  <a:extLst>
                    <a:ext uri="{FF2B5EF4-FFF2-40B4-BE49-F238E27FC236}">
                      <a16:creationId xmlns:a16="http://schemas.microsoft.com/office/drawing/2014/main" id="{234D22D8-3967-9304-0361-709F59E36F2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393942" y="2519509"/>
                  <a:ext cx="192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240" name="Freihand 1239">
                  <a:extLst>
                    <a:ext uri="{FF2B5EF4-FFF2-40B4-BE49-F238E27FC236}">
                      <a16:creationId xmlns:a16="http://schemas.microsoft.com/office/drawing/2014/main" id="{844EF585-CD1B-F6EC-691D-6A5E65DCD0F4}"/>
                    </a:ext>
                  </a:extLst>
                </p14:cNvPr>
                <p14:cNvContentPartPr/>
                <p14:nvPr/>
              </p14:nvContentPartPr>
              <p14:xfrm>
                <a:off x="7402222" y="2589709"/>
                <a:ext cx="169560" cy="200880"/>
              </p14:xfrm>
            </p:contentPart>
          </mc:Choice>
          <mc:Fallback>
            <p:pic>
              <p:nvPicPr>
                <p:cNvPr id="1240" name="Freihand 1239">
                  <a:extLst>
                    <a:ext uri="{FF2B5EF4-FFF2-40B4-BE49-F238E27FC236}">
                      <a16:creationId xmlns:a16="http://schemas.microsoft.com/office/drawing/2014/main" id="{844EF585-CD1B-F6EC-691D-6A5E65DCD0F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393582" y="2581069"/>
                  <a:ext cx="187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242" name="Freihand 1241">
                  <a:extLst>
                    <a:ext uri="{FF2B5EF4-FFF2-40B4-BE49-F238E27FC236}">
                      <a16:creationId xmlns:a16="http://schemas.microsoft.com/office/drawing/2014/main" id="{6C8BEABB-00A5-CC17-8620-847AC552BA9D}"/>
                    </a:ext>
                  </a:extLst>
                </p14:cNvPr>
                <p14:cNvContentPartPr/>
                <p14:nvPr/>
              </p14:nvContentPartPr>
              <p14:xfrm>
                <a:off x="7665382" y="2511589"/>
                <a:ext cx="19440" cy="14760"/>
              </p14:xfrm>
            </p:contentPart>
          </mc:Choice>
          <mc:Fallback>
            <p:pic>
              <p:nvPicPr>
                <p:cNvPr id="1242" name="Freihand 1241">
                  <a:extLst>
                    <a:ext uri="{FF2B5EF4-FFF2-40B4-BE49-F238E27FC236}">
                      <a16:creationId xmlns:a16="http://schemas.microsoft.com/office/drawing/2014/main" id="{6C8BEABB-00A5-CC17-8620-847AC552BA9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656382" y="2502949"/>
                  <a:ext cx="37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243" name="Freihand 1242">
                  <a:extLst>
                    <a:ext uri="{FF2B5EF4-FFF2-40B4-BE49-F238E27FC236}">
                      <a16:creationId xmlns:a16="http://schemas.microsoft.com/office/drawing/2014/main" id="{8D9EDDED-7BAB-29C4-9967-A372E74F137D}"/>
                    </a:ext>
                  </a:extLst>
                </p14:cNvPr>
                <p14:cNvContentPartPr/>
                <p14:nvPr/>
              </p14:nvContentPartPr>
              <p14:xfrm>
                <a:off x="7770862" y="2300269"/>
                <a:ext cx="104040" cy="169200"/>
              </p14:xfrm>
            </p:contentPart>
          </mc:Choice>
          <mc:Fallback>
            <p:pic>
              <p:nvPicPr>
                <p:cNvPr id="1243" name="Freihand 1242">
                  <a:extLst>
                    <a:ext uri="{FF2B5EF4-FFF2-40B4-BE49-F238E27FC236}">
                      <a16:creationId xmlns:a16="http://schemas.microsoft.com/office/drawing/2014/main" id="{8D9EDDED-7BAB-29C4-9967-A372E74F137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762222" y="2291629"/>
                  <a:ext cx="121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244" name="Freihand 1243">
                  <a:extLst>
                    <a:ext uri="{FF2B5EF4-FFF2-40B4-BE49-F238E27FC236}">
                      <a16:creationId xmlns:a16="http://schemas.microsoft.com/office/drawing/2014/main" id="{EAE42D16-E33F-66F3-9C1A-B0BEB564A281}"/>
                    </a:ext>
                  </a:extLst>
                </p14:cNvPr>
                <p14:cNvContentPartPr/>
                <p14:nvPr/>
              </p14:nvContentPartPr>
              <p14:xfrm>
                <a:off x="7759342" y="2505109"/>
                <a:ext cx="218520" cy="31680"/>
              </p14:xfrm>
            </p:contentPart>
          </mc:Choice>
          <mc:Fallback>
            <p:pic>
              <p:nvPicPr>
                <p:cNvPr id="1244" name="Freihand 1243">
                  <a:extLst>
                    <a:ext uri="{FF2B5EF4-FFF2-40B4-BE49-F238E27FC236}">
                      <a16:creationId xmlns:a16="http://schemas.microsoft.com/office/drawing/2014/main" id="{EAE42D16-E33F-66F3-9C1A-B0BEB564A28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750342" y="2496469"/>
                  <a:ext cx="236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245" name="Freihand 1244">
                  <a:extLst>
                    <a:ext uri="{FF2B5EF4-FFF2-40B4-BE49-F238E27FC236}">
                      <a16:creationId xmlns:a16="http://schemas.microsoft.com/office/drawing/2014/main" id="{AD29AA0A-B5E7-B1D8-206E-458FDC3FA203}"/>
                    </a:ext>
                  </a:extLst>
                </p14:cNvPr>
                <p14:cNvContentPartPr/>
                <p14:nvPr/>
              </p14:nvContentPartPr>
              <p14:xfrm>
                <a:off x="7719022" y="2564869"/>
                <a:ext cx="249840" cy="249120"/>
              </p14:xfrm>
            </p:contentPart>
          </mc:Choice>
          <mc:Fallback>
            <p:pic>
              <p:nvPicPr>
                <p:cNvPr id="1245" name="Freihand 1244">
                  <a:extLst>
                    <a:ext uri="{FF2B5EF4-FFF2-40B4-BE49-F238E27FC236}">
                      <a16:creationId xmlns:a16="http://schemas.microsoft.com/office/drawing/2014/main" id="{AD29AA0A-B5E7-B1D8-206E-458FDC3FA20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710382" y="2556229"/>
                  <a:ext cx="2674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246" name="Freihand 1245">
                  <a:extLst>
                    <a:ext uri="{FF2B5EF4-FFF2-40B4-BE49-F238E27FC236}">
                      <a16:creationId xmlns:a16="http://schemas.microsoft.com/office/drawing/2014/main" id="{2D6D35C9-BC1C-9894-985D-CB58B96AC762}"/>
                    </a:ext>
                  </a:extLst>
                </p14:cNvPr>
                <p14:cNvContentPartPr/>
                <p14:nvPr/>
              </p14:nvContentPartPr>
              <p14:xfrm>
                <a:off x="7792822" y="2684389"/>
                <a:ext cx="65880" cy="122400"/>
              </p14:xfrm>
            </p:contentPart>
          </mc:Choice>
          <mc:Fallback>
            <p:pic>
              <p:nvPicPr>
                <p:cNvPr id="1246" name="Freihand 1245">
                  <a:extLst>
                    <a:ext uri="{FF2B5EF4-FFF2-40B4-BE49-F238E27FC236}">
                      <a16:creationId xmlns:a16="http://schemas.microsoft.com/office/drawing/2014/main" id="{2D6D35C9-BC1C-9894-985D-CB58B96AC76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783822" y="2675749"/>
                  <a:ext cx="83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247" name="Freihand 1246">
                  <a:extLst>
                    <a:ext uri="{FF2B5EF4-FFF2-40B4-BE49-F238E27FC236}">
                      <a16:creationId xmlns:a16="http://schemas.microsoft.com/office/drawing/2014/main" id="{E12182DD-7C63-0899-AEF4-95C31D2FF8A3}"/>
                    </a:ext>
                  </a:extLst>
                </p14:cNvPr>
                <p14:cNvContentPartPr/>
                <p14:nvPr/>
              </p14:nvContentPartPr>
              <p14:xfrm>
                <a:off x="7798222" y="2797069"/>
                <a:ext cx="99720" cy="22320"/>
              </p14:xfrm>
            </p:contentPart>
          </mc:Choice>
          <mc:Fallback>
            <p:pic>
              <p:nvPicPr>
                <p:cNvPr id="1247" name="Freihand 1246">
                  <a:extLst>
                    <a:ext uri="{FF2B5EF4-FFF2-40B4-BE49-F238E27FC236}">
                      <a16:creationId xmlns:a16="http://schemas.microsoft.com/office/drawing/2014/main" id="{E12182DD-7C63-0899-AEF4-95C31D2FF8A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789582" y="2788069"/>
                  <a:ext cx="117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248" name="Freihand 1247">
                  <a:extLst>
                    <a:ext uri="{FF2B5EF4-FFF2-40B4-BE49-F238E27FC236}">
                      <a16:creationId xmlns:a16="http://schemas.microsoft.com/office/drawing/2014/main" id="{D2DDD0BE-7F33-3BFA-AD1A-EE527875C29A}"/>
                    </a:ext>
                  </a:extLst>
                </p14:cNvPr>
                <p14:cNvContentPartPr/>
                <p14:nvPr/>
              </p14:nvContentPartPr>
              <p14:xfrm>
                <a:off x="7889662" y="2758909"/>
                <a:ext cx="84960" cy="126360"/>
              </p14:xfrm>
            </p:contentPart>
          </mc:Choice>
          <mc:Fallback>
            <p:pic>
              <p:nvPicPr>
                <p:cNvPr id="1248" name="Freihand 1247">
                  <a:extLst>
                    <a:ext uri="{FF2B5EF4-FFF2-40B4-BE49-F238E27FC236}">
                      <a16:creationId xmlns:a16="http://schemas.microsoft.com/office/drawing/2014/main" id="{D2DDD0BE-7F33-3BFA-AD1A-EE527875C29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880662" y="2750269"/>
                  <a:ext cx="102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249" name="Freihand 1248">
                  <a:extLst>
                    <a:ext uri="{FF2B5EF4-FFF2-40B4-BE49-F238E27FC236}">
                      <a16:creationId xmlns:a16="http://schemas.microsoft.com/office/drawing/2014/main" id="{107FE727-A98D-667A-49C7-2E0CD1383D4D}"/>
                    </a:ext>
                  </a:extLst>
                </p14:cNvPr>
                <p14:cNvContentPartPr/>
                <p14:nvPr/>
              </p14:nvContentPartPr>
              <p14:xfrm>
                <a:off x="7911982" y="2829469"/>
                <a:ext cx="89640" cy="9000"/>
              </p14:xfrm>
            </p:contentPart>
          </mc:Choice>
          <mc:Fallback>
            <p:pic>
              <p:nvPicPr>
                <p:cNvPr id="1249" name="Freihand 1248">
                  <a:extLst>
                    <a:ext uri="{FF2B5EF4-FFF2-40B4-BE49-F238E27FC236}">
                      <a16:creationId xmlns:a16="http://schemas.microsoft.com/office/drawing/2014/main" id="{107FE727-A98D-667A-49C7-2E0CD1383D4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903342" y="2820829"/>
                  <a:ext cx="107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253" name="Freihand 1252">
                  <a:extLst>
                    <a:ext uri="{FF2B5EF4-FFF2-40B4-BE49-F238E27FC236}">
                      <a16:creationId xmlns:a16="http://schemas.microsoft.com/office/drawing/2014/main" id="{E23D3A74-5871-2643-A743-4E2EB6FC6E3E}"/>
                    </a:ext>
                  </a:extLst>
                </p14:cNvPr>
                <p14:cNvContentPartPr/>
                <p14:nvPr/>
              </p14:nvContentPartPr>
              <p14:xfrm>
                <a:off x="5988862" y="2120989"/>
                <a:ext cx="39960" cy="35280"/>
              </p14:xfrm>
            </p:contentPart>
          </mc:Choice>
          <mc:Fallback>
            <p:pic>
              <p:nvPicPr>
                <p:cNvPr id="1253" name="Freihand 1252">
                  <a:extLst>
                    <a:ext uri="{FF2B5EF4-FFF2-40B4-BE49-F238E27FC236}">
                      <a16:creationId xmlns:a16="http://schemas.microsoft.com/office/drawing/2014/main" id="{E23D3A74-5871-2643-A743-4E2EB6FC6E3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980222" y="2112349"/>
                  <a:ext cx="57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254" name="Freihand 1253">
                  <a:extLst>
                    <a:ext uri="{FF2B5EF4-FFF2-40B4-BE49-F238E27FC236}">
                      <a16:creationId xmlns:a16="http://schemas.microsoft.com/office/drawing/2014/main" id="{B69A6055-5622-6182-3A35-99EE6604B0D1}"/>
                    </a:ext>
                  </a:extLst>
                </p14:cNvPr>
                <p14:cNvContentPartPr/>
                <p14:nvPr/>
              </p14:nvContentPartPr>
              <p14:xfrm>
                <a:off x="5645062" y="2111269"/>
                <a:ext cx="428040" cy="271440"/>
              </p14:xfrm>
            </p:contentPart>
          </mc:Choice>
          <mc:Fallback>
            <p:pic>
              <p:nvPicPr>
                <p:cNvPr id="1254" name="Freihand 1253">
                  <a:extLst>
                    <a:ext uri="{FF2B5EF4-FFF2-40B4-BE49-F238E27FC236}">
                      <a16:creationId xmlns:a16="http://schemas.microsoft.com/office/drawing/2014/main" id="{B69A6055-5622-6182-3A35-99EE6604B0D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636062" y="2102629"/>
                  <a:ext cx="4456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255" name="Freihand 1254">
                  <a:extLst>
                    <a:ext uri="{FF2B5EF4-FFF2-40B4-BE49-F238E27FC236}">
                      <a16:creationId xmlns:a16="http://schemas.microsoft.com/office/drawing/2014/main" id="{FBD584DB-3B85-20B7-BFF3-B3E4DD0A6871}"/>
                    </a:ext>
                  </a:extLst>
                </p14:cNvPr>
                <p14:cNvContentPartPr/>
                <p14:nvPr/>
              </p14:nvContentPartPr>
              <p14:xfrm>
                <a:off x="5680342" y="2202709"/>
                <a:ext cx="228960" cy="167760"/>
              </p14:xfrm>
            </p:contentPart>
          </mc:Choice>
          <mc:Fallback>
            <p:pic>
              <p:nvPicPr>
                <p:cNvPr id="1255" name="Freihand 1254">
                  <a:extLst>
                    <a:ext uri="{FF2B5EF4-FFF2-40B4-BE49-F238E27FC236}">
                      <a16:creationId xmlns:a16="http://schemas.microsoft.com/office/drawing/2014/main" id="{FBD584DB-3B85-20B7-BFF3-B3E4DD0A687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671342" y="2193709"/>
                  <a:ext cx="246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256" name="Freihand 1255">
                  <a:extLst>
                    <a:ext uri="{FF2B5EF4-FFF2-40B4-BE49-F238E27FC236}">
                      <a16:creationId xmlns:a16="http://schemas.microsoft.com/office/drawing/2014/main" id="{A3EF45B0-6C95-D76D-AC8F-41A7801ADF47}"/>
                    </a:ext>
                  </a:extLst>
                </p14:cNvPr>
                <p14:cNvContentPartPr/>
                <p14:nvPr/>
              </p14:nvContentPartPr>
              <p14:xfrm>
                <a:off x="6223582" y="1984549"/>
                <a:ext cx="17280" cy="169200"/>
              </p14:xfrm>
            </p:contentPart>
          </mc:Choice>
          <mc:Fallback>
            <p:pic>
              <p:nvPicPr>
                <p:cNvPr id="1256" name="Freihand 1255">
                  <a:extLst>
                    <a:ext uri="{FF2B5EF4-FFF2-40B4-BE49-F238E27FC236}">
                      <a16:creationId xmlns:a16="http://schemas.microsoft.com/office/drawing/2014/main" id="{A3EF45B0-6C95-D76D-AC8F-41A7801ADF4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214942" y="1975549"/>
                  <a:ext cx="34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257" name="Freihand 1256">
                  <a:extLst>
                    <a:ext uri="{FF2B5EF4-FFF2-40B4-BE49-F238E27FC236}">
                      <a16:creationId xmlns:a16="http://schemas.microsoft.com/office/drawing/2014/main" id="{0666C6BB-574E-3D1F-8826-5CEA50F96464}"/>
                    </a:ext>
                  </a:extLst>
                </p14:cNvPr>
                <p14:cNvContentPartPr/>
                <p14:nvPr/>
              </p14:nvContentPartPr>
              <p14:xfrm>
                <a:off x="6171022" y="1951789"/>
                <a:ext cx="178200" cy="128880"/>
              </p14:xfrm>
            </p:contentPart>
          </mc:Choice>
          <mc:Fallback>
            <p:pic>
              <p:nvPicPr>
                <p:cNvPr id="1257" name="Freihand 1256">
                  <a:extLst>
                    <a:ext uri="{FF2B5EF4-FFF2-40B4-BE49-F238E27FC236}">
                      <a16:creationId xmlns:a16="http://schemas.microsoft.com/office/drawing/2014/main" id="{0666C6BB-574E-3D1F-8826-5CEA50F9646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162382" y="1943149"/>
                  <a:ext cx="195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258" name="Freihand 1257">
                  <a:extLst>
                    <a:ext uri="{FF2B5EF4-FFF2-40B4-BE49-F238E27FC236}">
                      <a16:creationId xmlns:a16="http://schemas.microsoft.com/office/drawing/2014/main" id="{B5FDEDCA-D60C-CB3C-B5A9-A5031200F1C2}"/>
                    </a:ext>
                  </a:extLst>
                </p14:cNvPr>
                <p14:cNvContentPartPr/>
                <p14:nvPr/>
              </p14:nvContentPartPr>
              <p14:xfrm>
                <a:off x="6351022" y="1970509"/>
                <a:ext cx="50040" cy="131040"/>
              </p14:xfrm>
            </p:contentPart>
          </mc:Choice>
          <mc:Fallback>
            <p:pic>
              <p:nvPicPr>
                <p:cNvPr id="1258" name="Freihand 1257">
                  <a:extLst>
                    <a:ext uri="{FF2B5EF4-FFF2-40B4-BE49-F238E27FC236}">
                      <a16:creationId xmlns:a16="http://schemas.microsoft.com/office/drawing/2014/main" id="{B5FDEDCA-D60C-CB3C-B5A9-A5031200F1C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342382" y="1961509"/>
                  <a:ext cx="67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259" name="Freihand 1258">
                  <a:extLst>
                    <a:ext uri="{FF2B5EF4-FFF2-40B4-BE49-F238E27FC236}">
                      <a16:creationId xmlns:a16="http://schemas.microsoft.com/office/drawing/2014/main" id="{7634BC87-D8BF-48C6-D605-316A4481C780}"/>
                    </a:ext>
                  </a:extLst>
                </p14:cNvPr>
                <p14:cNvContentPartPr/>
                <p14:nvPr/>
              </p14:nvContentPartPr>
              <p14:xfrm>
                <a:off x="6420142" y="2009749"/>
                <a:ext cx="126720" cy="112680"/>
              </p14:xfrm>
            </p:contentPart>
          </mc:Choice>
          <mc:Fallback>
            <p:pic>
              <p:nvPicPr>
                <p:cNvPr id="1259" name="Freihand 1258">
                  <a:extLst>
                    <a:ext uri="{FF2B5EF4-FFF2-40B4-BE49-F238E27FC236}">
                      <a16:creationId xmlns:a16="http://schemas.microsoft.com/office/drawing/2014/main" id="{7634BC87-D8BF-48C6-D605-316A4481C78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411502" y="2000749"/>
                  <a:ext cx="144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260" name="Freihand 1259">
                  <a:extLst>
                    <a:ext uri="{FF2B5EF4-FFF2-40B4-BE49-F238E27FC236}">
                      <a16:creationId xmlns:a16="http://schemas.microsoft.com/office/drawing/2014/main" id="{618B4655-7977-ED4D-11E6-5ECB152D8958}"/>
                    </a:ext>
                  </a:extLst>
                </p14:cNvPr>
                <p14:cNvContentPartPr/>
                <p14:nvPr/>
              </p14:nvContentPartPr>
              <p14:xfrm>
                <a:off x="6565942" y="1900309"/>
                <a:ext cx="137160" cy="166680"/>
              </p14:xfrm>
            </p:contentPart>
          </mc:Choice>
          <mc:Fallback>
            <p:pic>
              <p:nvPicPr>
                <p:cNvPr id="1260" name="Freihand 1259">
                  <a:extLst>
                    <a:ext uri="{FF2B5EF4-FFF2-40B4-BE49-F238E27FC236}">
                      <a16:creationId xmlns:a16="http://schemas.microsoft.com/office/drawing/2014/main" id="{618B4655-7977-ED4D-11E6-5ECB152D895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557302" y="1891309"/>
                  <a:ext cx="154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261" name="Freihand 1260">
                  <a:extLst>
                    <a:ext uri="{FF2B5EF4-FFF2-40B4-BE49-F238E27FC236}">
                      <a16:creationId xmlns:a16="http://schemas.microsoft.com/office/drawing/2014/main" id="{931FAA6F-9180-C5A2-17D5-C67EE7778D91}"/>
                    </a:ext>
                  </a:extLst>
                </p14:cNvPr>
                <p14:cNvContentPartPr/>
                <p14:nvPr/>
              </p14:nvContentPartPr>
              <p14:xfrm>
                <a:off x="6650542" y="1974469"/>
                <a:ext cx="172440" cy="92160"/>
              </p14:xfrm>
            </p:contentPart>
          </mc:Choice>
          <mc:Fallback>
            <p:pic>
              <p:nvPicPr>
                <p:cNvPr id="1261" name="Freihand 1260">
                  <a:extLst>
                    <a:ext uri="{FF2B5EF4-FFF2-40B4-BE49-F238E27FC236}">
                      <a16:creationId xmlns:a16="http://schemas.microsoft.com/office/drawing/2014/main" id="{931FAA6F-9180-C5A2-17D5-C67EE7778D9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641542" y="1965829"/>
                  <a:ext cx="190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262" name="Freihand 1261">
                  <a:extLst>
                    <a:ext uri="{FF2B5EF4-FFF2-40B4-BE49-F238E27FC236}">
                      <a16:creationId xmlns:a16="http://schemas.microsoft.com/office/drawing/2014/main" id="{F51E013A-530A-0858-DB30-E42D0196DABF}"/>
                    </a:ext>
                  </a:extLst>
                </p14:cNvPr>
                <p14:cNvContentPartPr/>
                <p14:nvPr/>
              </p14:nvContentPartPr>
              <p14:xfrm>
                <a:off x="6824782" y="1957549"/>
                <a:ext cx="81360" cy="102600"/>
              </p14:xfrm>
            </p:contentPart>
          </mc:Choice>
          <mc:Fallback>
            <p:pic>
              <p:nvPicPr>
                <p:cNvPr id="1262" name="Freihand 1261">
                  <a:extLst>
                    <a:ext uri="{FF2B5EF4-FFF2-40B4-BE49-F238E27FC236}">
                      <a16:creationId xmlns:a16="http://schemas.microsoft.com/office/drawing/2014/main" id="{F51E013A-530A-0858-DB30-E42D0196DAB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816142" y="1948909"/>
                  <a:ext cx="99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263" name="Freihand 1262">
                  <a:extLst>
                    <a:ext uri="{FF2B5EF4-FFF2-40B4-BE49-F238E27FC236}">
                      <a16:creationId xmlns:a16="http://schemas.microsoft.com/office/drawing/2014/main" id="{8A19070F-263B-73F4-1D33-7C6E0976941C}"/>
                    </a:ext>
                  </a:extLst>
                </p14:cNvPr>
                <p14:cNvContentPartPr/>
                <p14:nvPr/>
              </p14:nvContentPartPr>
              <p14:xfrm>
                <a:off x="6926302" y="1868629"/>
                <a:ext cx="231840" cy="159120"/>
              </p14:xfrm>
            </p:contentPart>
          </mc:Choice>
          <mc:Fallback>
            <p:pic>
              <p:nvPicPr>
                <p:cNvPr id="1263" name="Freihand 1262">
                  <a:extLst>
                    <a:ext uri="{FF2B5EF4-FFF2-40B4-BE49-F238E27FC236}">
                      <a16:creationId xmlns:a16="http://schemas.microsoft.com/office/drawing/2014/main" id="{8A19070F-263B-73F4-1D33-7C6E0976941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917302" y="1859989"/>
                  <a:ext cx="249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D6CFBDC8-8FB1-E591-76A8-DAC20E605503}"/>
                    </a:ext>
                  </a:extLst>
                </p14:cNvPr>
                <p14:cNvContentPartPr/>
                <p14:nvPr/>
              </p14:nvContentPartPr>
              <p14:xfrm>
                <a:off x="3528622" y="2492182"/>
                <a:ext cx="447120" cy="30744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D6CFBDC8-8FB1-E591-76A8-DAC20E60550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519982" y="2483542"/>
                  <a:ext cx="4647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E990CF21-904D-2BE3-F64A-B4DD40D72899}"/>
                    </a:ext>
                  </a:extLst>
                </p14:cNvPr>
                <p14:cNvContentPartPr/>
                <p14:nvPr/>
              </p14:nvContentPartPr>
              <p14:xfrm>
                <a:off x="3675142" y="2602702"/>
                <a:ext cx="96480" cy="17928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E990CF21-904D-2BE3-F64A-B4DD40D7289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666502" y="2594062"/>
                  <a:ext cx="114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ACE67FC0-430F-C60E-BA32-31D7217B95DD}"/>
                    </a:ext>
                  </a:extLst>
                </p14:cNvPr>
                <p14:cNvContentPartPr/>
                <p14:nvPr/>
              </p14:nvContentPartPr>
              <p14:xfrm>
                <a:off x="3743902" y="2698462"/>
                <a:ext cx="93240" cy="12348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ACE67FC0-430F-C60E-BA32-31D7217B95D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735262" y="2689822"/>
                  <a:ext cx="110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22D56F3E-9A0D-2349-446E-2C66F8C9C66E}"/>
                    </a:ext>
                  </a:extLst>
                </p14:cNvPr>
                <p14:cNvContentPartPr/>
                <p14:nvPr/>
              </p14:nvContentPartPr>
              <p14:xfrm>
                <a:off x="3784582" y="2699182"/>
                <a:ext cx="93240" cy="11052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22D56F3E-9A0D-2349-446E-2C66F8C9C66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775942" y="2690182"/>
                  <a:ext cx="110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A9F02A27-3856-A9CD-D589-C46CCD2C20CE}"/>
                    </a:ext>
                  </a:extLst>
                </p14:cNvPr>
                <p14:cNvContentPartPr/>
                <p14:nvPr/>
              </p14:nvContentPartPr>
              <p14:xfrm>
                <a:off x="4075102" y="2676862"/>
                <a:ext cx="124200" cy="1800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A9F02A27-3856-A9CD-D589-C46CCD2C20C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066462" y="2668222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9CB7638E-3453-5EC6-CB5E-6E44335ECAB0}"/>
                    </a:ext>
                  </a:extLst>
                </p14:cNvPr>
                <p14:cNvContentPartPr/>
                <p14:nvPr/>
              </p14:nvContentPartPr>
              <p14:xfrm>
                <a:off x="4324222" y="2617822"/>
                <a:ext cx="190440" cy="13572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9CB7638E-3453-5EC6-CB5E-6E44335ECAB0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315582" y="2608822"/>
                  <a:ext cx="208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9609861C-B155-CCAB-84A8-32D4D25994D0}"/>
                    </a:ext>
                  </a:extLst>
                </p14:cNvPr>
                <p14:cNvContentPartPr/>
                <p14:nvPr/>
              </p14:nvContentPartPr>
              <p14:xfrm>
                <a:off x="4624102" y="2541862"/>
                <a:ext cx="96480" cy="18108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9609861C-B155-CCAB-84A8-32D4D25994D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615462" y="2532862"/>
                  <a:ext cx="114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EC68EEDC-7B47-1F66-58E4-BC6299736854}"/>
                    </a:ext>
                  </a:extLst>
                </p14:cNvPr>
                <p14:cNvContentPartPr/>
                <p14:nvPr/>
              </p14:nvContentPartPr>
              <p14:xfrm>
                <a:off x="4730662" y="2645902"/>
                <a:ext cx="122760" cy="15552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EC68EEDC-7B47-1F66-58E4-BC629973685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721662" y="2637262"/>
                  <a:ext cx="140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234E1231-03CD-83E0-0950-0D2D8528A0DF}"/>
                    </a:ext>
                  </a:extLst>
                </p14:cNvPr>
                <p14:cNvContentPartPr/>
                <p14:nvPr/>
              </p14:nvContentPartPr>
              <p14:xfrm>
                <a:off x="4794382" y="2734822"/>
                <a:ext cx="97920" cy="1728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234E1231-03CD-83E0-0950-0D2D8528A0D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785742" y="2725822"/>
                  <a:ext cx="115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C35BA6A9-FCC7-FBE2-E51B-28EBFB73C58B}"/>
                    </a:ext>
                  </a:extLst>
                </p14:cNvPr>
                <p14:cNvContentPartPr/>
                <p14:nvPr/>
              </p14:nvContentPartPr>
              <p14:xfrm>
                <a:off x="4996702" y="2654542"/>
                <a:ext cx="104760" cy="936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C35BA6A9-FCC7-FBE2-E51B-28EBFB73C58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987702" y="2645902"/>
                  <a:ext cx="122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0F553641-44D2-710E-F90F-E2FA74884A3F}"/>
                    </a:ext>
                  </a:extLst>
                </p14:cNvPr>
                <p14:cNvContentPartPr/>
                <p14:nvPr/>
              </p14:nvContentPartPr>
              <p14:xfrm>
                <a:off x="5271742" y="2594062"/>
                <a:ext cx="49680" cy="11916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0F553641-44D2-710E-F90F-E2FA74884A3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263102" y="2585422"/>
                  <a:ext cx="67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168AA844-F3AB-701A-B074-6E4CF552388A}"/>
                    </a:ext>
                  </a:extLst>
                </p14:cNvPr>
                <p14:cNvContentPartPr/>
                <p14:nvPr/>
              </p14:nvContentPartPr>
              <p14:xfrm>
                <a:off x="5301982" y="2502622"/>
                <a:ext cx="10800" cy="972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168AA844-F3AB-701A-B074-6E4CF552388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293342" y="2493622"/>
                  <a:ext cx="28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2A84A5F0-2E52-1800-2DB1-FAB38A7A3AA5}"/>
                    </a:ext>
                  </a:extLst>
                </p14:cNvPr>
                <p14:cNvContentPartPr/>
                <p14:nvPr/>
              </p14:nvContentPartPr>
              <p14:xfrm>
                <a:off x="5423302" y="2644822"/>
                <a:ext cx="47160" cy="3564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2A84A5F0-2E52-1800-2DB1-FAB38A7A3AA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414662" y="2636182"/>
                  <a:ext cx="64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8A5C2D34-A40C-A8B5-391A-6A8B56ED9813}"/>
                    </a:ext>
                  </a:extLst>
                </p14:cNvPr>
                <p14:cNvContentPartPr/>
                <p14:nvPr/>
              </p14:nvContentPartPr>
              <p14:xfrm>
                <a:off x="5523382" y="2565982"/>
                <a:ext cx="78840" cy="16740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8A5C2D34-A40C-A8B5-391A-6A8B56ED981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514382" y="2557342"/>
                  <a:ext cx="96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7BE74CE3-D09E-A0F2-AE33-5999F5346249}"/>
                    </a:ext>
                  </a:extLst>
                </p14:cNvPr>
                <p14:cNvContentPartPr/>
                <p14:nvPr/>
              </p14:nvContentPartPr>
              <p14:xfrm>
                <a:off x="5390542" y="2630422"/>
                <a:ext cx="77040" cy="7344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7BE74CE3-D09E-A0F2-AE33-5999F5346249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381902" y="2621422"/>
                  <a:ext cx="94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264" name="Freihand 1263">
                  <a:extLst>
                    <a:ext uri="{FF2B5EF4-FFF2-40B4-BE49-F238E27FC236}">
                      <a16:creationId xmlns:a16="http://schemas.microsoft.com/office/drawing/2014/main" id="{66668442-9D3D-56BF-6387-AD9035626732}"/>
                    </a:ext>
                  </a:extLst>
                </p14:cNvPr>
                <p14:cNvContentPartPr/>
                <p14:nvPr/>
              </p14:nvContentPartPr>
              <p14:xfrm>
                <a:off x="4275262" y="2450749"/>
                <a:ext cx="614880" cy="496440"/>
              </p14:xfrm>
            </p:contentPart>
          </mc:Choice>
          <mc:Fallback>
            <p:pic>
              <p:nvPicPr>
                <p:cNvPr id="1264" name="Freihand 1263">
                  <a:extLst>
                    <a:ext uri="{FF2B5EF4-FFF2-40B4-BE49-F238E27FC236}">
                      <a16:creationId xmlns:a16="http://schemas.microsoft.com/office/drawing/2014/main" id="{66668442-9D3D-56BF-6387-AD903562673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266262" y="2441749"/>
                  <a:ext cx="6325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267" name="Freihand 1266">
                  <a:extLst>
                    <a:ext uri="{FF2B5EF4-FFF2-40B4-BE49-F238E27FC236}">
                      <a16:creationId xmlns:a16="http://schemas.microsoft.com/office/drawing/2014/main" id="{2E3251B4-B8FC-1AAD-D42C-019EBDB328FE}"/>
                    </a:ext>
                  </a:extLst>
                </p14:cNvPr>
                <p14:cNvContentPartPr/>
                <p14:nvPr/>
              </p14:nvContentPartPr>
              <p14:xfrm>
                <a:off x="4796542" y="1907149"/>
                <a:ext cx="1225800" cy="583560"/>
              </p14:xfrm>
            </p:contentPart>
          </mc:Choice>
          <mc:Fallback>
            <p:pic>
              <p:nvPicPr>
                <p:cNvPr id="1267" name="Freihand 1266">
                  <a:extLst>
                    <a:ext uri="{FF2B5EF4-FFF2-40B4-BE49-F238E27FC236}">
                      <a16:creationId xmlns:a16="http://schemas.microsoft.com/office/drawing/2014/main" id="{2E3251B4-B8FC-1AAD-D42C-019EBDB328F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787542" y="1898149"/>
                  <a:ext cx="124344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268" name="Freihand 1267">
                  <a:extLst>
                    <a:ext uri="{FF2B5EF4-FFF2-40B4-BE49-F238E27FC236}">
                      <a16:creationId xmlns:a16="http://schemas.microsoft.com/office/drawing/2014/main" id="{623F95AE-382F-F982-D986-7BECA5A0C6EB}"/>
                    </a:ext>
                  </a:extLst>
                </p14:cNvPr>
                <p14:cNvContentPartPr/>
                <p14:nvPr/>
              </p14:nvContentPartPr>
              <p14:xfrm>
                <a:off x="4749022" y="2331949"/>
                <a:ext cx="255960" cy="219960"/>
              </p14:xfrm>
            </p:contentPart>
          </mc:Choice>
          <mc:Fallback>
            <p:pic>
              <p:nvPicPr>
                <p:cNvPr id="1268" name="Freihand 1267">
                  <a:extLst>
                    <a:ext uri="{FF2B5EF4-FFF2-40B4-BE49-F238E27FC236}">
                      <a16:creationId xmlns:a16="http://schemas.microsoft.com/office/drawing/2014/main" id="{623F95AE-382F-F982-D986-7BECA5A0C6E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740022" y="2322949"/>
                  <a:ext cx="273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270" name="Freihand 1269">
                  <a:extLst>
                    <a:ext uri="{FF2B5EF4-FFF2-40B4-BE49-F238E27FC236}">
                      <a16:creationId xmlns:a16="http://schemas.microsoft.com/office/drawing/2014/main" id="{3E864434-DD12-BFB6-E803-3A31BA55831B}"/>
                    </a:ext>
                  </a:extLst>
                </p14:cNvPr>
                <p14:cNvContentPartPr/>
                <p14:nvPr/>
              </p14:nvContentPartPr>
              <p14:xfrm>
                <a:off x="6107662" y="1706629"/>
                <a:ext cx="137520" cy="139680"/>
              </p14:xfrm>
            </p:contentPart>
          </mc:Choice>
          <mc:Fallback>
            <p:pic>
              <p:nvPicPr>
                <p:cNvPr id="1270" name="Freihand 1269">
                  <a:extLst>
                    <a:ext uri="{FF2B5EF4-FFF2-40B4-BE49-F238E27FC236}">
                      <a16:creationId xmlns:a16="http://schemas.microsoft.com/office/drawing/2014/main" id="{3E864434-DD12-BFB6-E803-3A31BA55831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099022" y="1697989"/>
                  <a:ext cx="155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271" name="Freihand 1270">
                  <a:extLst>
                    <a:ext uri="{FF2B5EF4-FFF2-40B4-BE49-F238E27FC236}">
                      <a16:creationId xmlns:a16="http://schemas.microsoft.com/office/drawing/2014/main" id="{426EC08D-1D69-1EDC-F79F-5E4FD5A34BDC}"/>
                    </a:ext>
                  </a:extLst>
                </p14:cNvPr>
                <p14:cNvContentPartPr/>
                <p14:nvPr/>
              </p14:nvContentPartPr>
              <p14:xfrm>
                <a:off x="6266422" y="1726429"/>
                <a:ext cx="221040" cy="102600"/>
              </p14:xfrm>
            </p:contentPart>
          </mc:Choice>
          <mc:Fallback>
            <p:pic>
              <p:nvPicPr>
                <p:cNvPr id="1271" name="Freihand 1270">
                  <a:extLst>
                    <a:ext uri="{FF2B5EF4-FFF2-40B4-BE49-F238E27FC236}">
                      <a16:creationId xmlns:a16="http://schemas.microsoft.com/office/drawing/2014/main" id="{426EC08D-1D69-1EDC-F79F-5E4FD5A34BD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257422" y="1717429"/>
                  <a:ext cx="238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272" name="Freihand 1271">
                  <a:extLst>
                    <a:ext uri="{FF2B5EF4-FFF2-40B4-BE49-F238E27FC236}">
                      <a16:creationId xmlns:a16="http://schemas.microsoft.com/office/drawing/2014/main" id="{87AFCF97-CC12-83AD-23ED-DBD3C8F30E85}"/>
                    </a:ext>
                  </a:extLst>
                </p14:cNvPr>
                <p14:cNvContentPartPr/>
                <p14:nvPr/>
              </p14:nvContentPartPr>
              <p14:xfrm>
                <a:off x="6471262" y="1672069"/>
                <a:ext cx="27360" cy="15480"/>
              </p14:xfrm>
            </p:contentPart>
          </mc:Choice>
          <mc:Fallback>
            <p:pic>
              <p:nvPicPr>
                <p:cNvPr id="1272" name="Freihand 1271">
                  <a:extLst>
                    <a:ext uri="{FF2B5EF4-FFF2-40B4-BE49-F238E27FC236}">
                      <a16:creationId xmlns:a16="http://schemas.microsoft.com/office/drawing/2014/main" id="{87AFCF97-CC12-83AD-23ED-DBD3C8F30E8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462622" y="1663429"/>
                  <a:ext cx="45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273" name="Freihand 1272">
                  <a:extLst>
                    <a:ext uri="{FF2B5EF4-FFF2-40B4-BE49-F238E27FC236}">
                      <a16:creationId xmlns:a16="http://schemas.microsoft.com/office/drawing/2014/main" id="{BBDC6E54-87A9-093D-F747-9766087DE594}"/>
                    </a:ext>
                  </a:extLst>
                </p14:cNvPr>
                <p14:cNvContentPartPr/>
                <p14:nvPr/>
              </p14:nvContentPartPr>
              <p14:xfrm>
                <a:off x="6539302" y="1664149"/>
                <a:ext cx="166320" cy="146520"/>
              </p14:xfrm>
            </p:contentPart>
          </mc:Choice>
          <mc:Fallback>
            <p:pic>
              <p:nvPicPr>
                <p:cNvPr id="1273" name="Freihand 1272">
                  <a:extLst>
                    <a:ext uri="{FF2B5EF4-FFF2-40B4-BE49-F238E27FC236}">
                      <a16:creationId xmlns:a16="http://schemas.microsoft.com/office/drawing/2014/main" id="{BBDC6E54-87A9-093D-F747-9766087DE59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530302" y="1655149"/>
                  <a:ext cx="183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274" name="Freihand 1273">
                  <a:extLst>
                    <a:ext uri="{FF2B5EF4-FFF2-40B4-BE49-F238E27FC236}">
                      <a16:creationId xmlns:a16="http://schemas.microsoft.com/office/drawing/2014/main" id="{C72B9BD8-882B-3789-142A-FA553685AF62}"/>
                    </a:ext>
                  </a:extLst>
                </p14:cNvPr>
                <p14:cNvContentPartPr/>
                <p14:nvPr/>
              </p14:nvContentPartPr>
              <p14:xfrm>
                <a:off x="6717502" y="1645429"/>
                <a:ext cx="43560" cy="137520"/>
              </p14:xfrm>
            </p:contentPart>
          </mc:Choice>
          <mc:Fallback>
            <p:pic>
              <p:nvPicPr>
                <p:cNvPr id="1274" name="Freihand 1273">
                  <a:extLst>
                    <a:ext uri="{FF2B5EF4-FFF2-40B4-BE49-F238E27FC236}">
                      <a16:creationId xmlns:a16="http://schemas.microsoft.com/office/drawing/2014/main" id="{C72B9BD8-882B-3789-142A-FA553685AF6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708502" y="1636429"/>
                  <a:ext cx="61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1275" name="Freihand 1274">
                  <a:extLst>
                    <a:ext uri="{FF2B5EF4-FFF2-40B4-BE49-F238E27FC236}">
                      <a16:creationId xmlns:a16="http://schemas.microsoft.com/office/drawing/2014/main" id="{9D5D71F5-68DB-CB0E-8F24-146E3069A10D}"/>
                    </a:ext>
                  </a:extLst>
                </p14:cNvPr>
                <p14:cNvContentPartPr/>
                <p14:nvPr/>
              </p14:nvContentPartPr>
              <p14:xfrm>
                <a:off x="6748822" y="1713829"/>
                <a:ext cx="177840" cy="52560"/>
              </p14:xfrm>
            </p:contentPart>
          </mc:Choice>
          <mc:Fallback>
            <p:pic>
              <p:nvPicPr>
                <p:cNvPr id="1275" name="Freihand 1274">
                  <a:extLst>
                    <a:ext uri="{FF2B5EF4-FFF2-40B4-BE49-F238E27FC236}">
                      <a16:creationId xmlns:a16="http://schemas.microsoft.com/office/drawing/2014/main" id="{9D5D71F5-68DB-CB0E-8F24-146E3069A10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740182" y="1705189"/>
                  <a:ext cx="195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1276" name="Freihand 1275">
                  <a:extLst>
                    <a:ext uri="{FF2B5EF4-FFF2-40B4-BE49-F238E27FC236}">
                      <a16:creationId xmlns:a16="http://schemas.microsoft.com/office/drawing/2014/main" id="{1918664C-6D5C-A207-6485-D523552E564D}"/>
                    </a:ext>
                  </a:extLst>
                </p14:cNvPr>
                <p14:cNvContentPartPr/>
                <p14:nvPr/>
              </p14:nvContentPartPr>
              <p14:xfrm>
                <a:off x="7014502" y="1624909"/>
                <a:ext cx="117720" cy="142200"/>
              </p14:xfrm>
            </p:contentPart>
          </mc:Choice>
          <mc:Fallback>
            <p:pic>
              <p:nvPicPr>
                <p:cNvPr id="1276" name="Freihand 1275">
                  <a:extLst>
                    <a:ext uri="{FF2B5EF4-FFF2-40B4-BE49-F238E27FC236}">
                      <a16:creationId xmlns:a16="http://schemas.microsoft.com/office/drawing/2014/main" id="{1918664C-6D5C-A207-6485-D523552E564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005502" y="1615909"/>
                  <a:ext cx="135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1277" name="Freihand 1276">
                  <a:extLst>
                    <a:ext uri="{FF2B5EF4-FFF2-40B4-BE49-F238E27FC236}">
                      <a16:creationId xmlns:a16="http://schemas.microsoft.com/office/drawing/2014/main" id="{7486AD3B-4C38-01AC-E9EE-8B0C427FE7CE}"/>
                    </a:ext>
                  </a:extLst>
                </p14:cNvPr>
                <p14:cNvContentPartPr/>
                <p14:nvPr/>
              </p14:nvContentPartPr>
              <p14:xfrm>
                <a:off x="7158862" y="1690429"/>
                <a:ext cx="60840" cy="68040"/>
              </p14:xfrm>
            </p:contentPart>
          </mc:Choice>
          <mc:Fallback>
            <p:pic>
              <p:nvPicPr>
                <p:cNvPr id="1277" name="Freihand 1276">
                  <a:extLst>
                    <a:ext uri="{FF2B5EF4-FFF2-40B4-BE49-F238E27FC236}">
                      <a16:creationId xmlns:a16="http://schemas.microsoft.com/office/drawing/2014/main" id="{7486AD3B-4C38-01AC-E9EE-8B0C427FE7C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150222" y="1681429"/>
                  <a:ext cx="78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1278" name="Freihand 1277">
                  <a:extLst>
                    <a:ext uri="{FF2B5EF4-FFF2-40B4-BE49-F238E27FC236}">
                      <a16:creationId xmlns:a16="http://schemas.microsoft.com/office/drawing/2014/main" id="{50E40D22-0FDA-71E2-99A4-5079AA65A787}"/>
                    </a:ext>
                  </a:extLst>
                </p14:cNvPr>
                <p14:cNvContentPartPr/>
                <p14:nvPr/>
              </p14:nvContentPartPr>
              <p14:xfrm>
                <a:off x="7249222" y="1670989"/>
                <a:ext cx="69840" cy="101880"/>
              </p14:xfrm>
            </p:contentPart>
          </mc:Choice>
          <mc:Fallback>
            <p:pic>
              <p:nvPicPr>
                <p:cNvPr id="1278" name="Freihand 1277">
                  <a:extLst>
                    <a:ext uri="{FF2B5EF4-FFF2-40B4-BE49-F238E27FC236}">
                      <a16:creationId xmlns:a16="http://schemas.microsoft.com/office/drawing/2014/main" id="{50E40D22-0FDA-71E2-99A4-5079AA65A787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240222" y="1662349"/>
                  <a:ext cx="87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1279" name="Freihand 1278">
                  <a:extLst>
                    <a:ext uri="{FF2B5EF4-FFF2-40B4-BE49-F238E27FC236}">
                      <a16:creationId xmlns:a16="http://schemas.microsoft.com/office/drawing/2014/main" id="{6DFD80E4-D4F8-3A33-95C0-7EF16F25D72C}"/>
                    </a:ext>
                  </a:extLst>
                </p14:cNvPr>
                <p14:cNvContentPartPr/>
                <p14:nvPr/>
              </p14:nvContentPartPr>
              <p14:xfrm>
                <a:off x="7326982" y="1610149"/>
                <a:ext cx="185760" cy="138600"/>
              </p14:xfrm>
            </p:contentPart>
          </mc:Choice>
          <mc:Fallback>
            <p:pic>
              <p:nvPicPr>
                <p:cNvPr id="1279" name="Freihand 1278">
                  <a:extLst>
                    <a:ext uri="{FF2B5EF4-FFF2-40B4-BE49-F238E27FC236}">
                      <a16:creationId xmlns:a16="http://schemas.microsoft.com/office/drawing/2014/main" id="{6DFD80E4-D4F8-3A33-95C0-7EF16F25D72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317982" y="1601509"/>
                  <a:ext cx="203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1288" name="Freihand 1287">
                  <a:extLst>
                    <a:ext uri="{FF2B5EF4-FFF2-40B4-BE49-F238E27FC236}">
                      <a16:creationId xmlns:a16="http://schemas.microsoft.com/office/drawing/2014/main" id="{6DE774AC-C0CD-D449-489F-510A9F5CCFBA}"/>
                    </a:ext>
                  </a:extLst>
                </p14:cNvPr>
                <p14:cNvContentPartPr/>
                <p14:nvPr/>
              </p14:nvContentPartPr>
              <p14:xfrm>
                <a:off x="6977062" y="2408989"/>
                <a:ext cx="220680" cy="170280"/>
              </p14:xfrm>
            </p:contentPart>
          </mc:Choice>
          <mc:Fallback>
            <p:pic>
              <p:nvPicPr>
                <p:cNvPr id="1288" name="Freihand 1287">
                  <a:extLst>
                    <a:ext uri="{FF2B5EF4-FFF2-40B4-BE49-F238E27FC236}">
                      <a16:creationId xmlns:a16="http://schemas.microsoft.com/office/drawing/2014/main" id="{6DE774AC-C0CD-D449-489F-510A9F5CCFB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968062" y="2400349"/>
                  <a:ext cx="238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1290" name="Freihand 1289">
                  <a:extLst>
                    <a:ext uri="{FF2B5EF4-FFF2-40B4-BE49-F238E27FC236}">
                      <a16:creationId xmlns:a16="http://schemas.microsoft.com/office/drawing/2014/main" id="{660405EB-7186-9DCA-6758-28070633D8D2}"/>
                    </a:ext>
                  </a:extLst>
                </p14:cNvPr>
                <p14:cNvContentPartPr/>
                <p14:nvPr/>
              </p14:nvContentPartPr>
              <p14:xfrm>
                <a:off x="7362982" y="2609869"/>
                <a:ext cx="231480" cy="180000"/>
              </p14:xfrm>
            </p:contentPart>
          </mc:Choice>
          <mc:Fallback>
            <p:pic>
              <p:nvPicPr>
                <p:cNvPr id="1290" name="Freihand 1289">
                  <a:extLst>
                    <a:ext uri="{FF2B5EF4-FFF2-40B4-BE49-F238E27FC236}">
                      <a16:creationId xmlns:a16="http://schemas.microsoft.com/office/drawing/2014/main" id="{660405EB-7186-9DCA-6758-28070633D8D2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353982" y="2600869"/>
                  <a:ext cx="249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1331" name="Freihand 1330">
                  <a:extLst>
                    <a:ext uri="{FF2B5EF4-FFF2-40B4-BE49-F238E27FC236}">
                      <a16:creationId xmlns:a16="http://schemas.microsoft.com/office/drawing/2014/main" id="{0E282F8F-4D4D-F528-7B1A-D0185B045493}"/>
                    </a:ext>
                  </a:extLst>
                </p14:cNvPr>
                <p14:cNvContentPartPr/>
                <p14:nvPr/>
              </p14:nvContentPartPr>
              <p14:xfrm>
                <a:off x="4345822" y="3203509"/>
                <a:ext cx="112320" cy="14760"/>
              </p14:xfrm>
            </p:contentPart>
          </mc:Choice>
          <mc:Fallback>
            <p:pic>
              <p:nvPicPr>
                <p:cNvPr id="1331" name="Freihand 1330">
                  <a:extLst>
                    <a:ext uri="{FF2B5EF4-FFF2-40B4-BE49-F238E27FC236}">
                      <a16:creationId xmlns:a16="http://schemas.microsoft.com/office/drawing/2014/main" id="{0E282F8F-4D4D-F528-7B1A-D0185B045493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337182" y="3194869"/>
                  <a:ext cx="129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1332" name="Freihand 1331">
                  <a:extLst>
                    <a:ext uri="{FF2B5EF4-FFF2-40B4-BE49-F238E27FC236}">
                      <a16:creationId xmlns:a16="http://schemas.microsoft.com/office/drawing/2014/main" id="{A9F96BB8-441C-A682-4EBE-147F5CE8535F}"/>
                    </a:ext>
                  </a:extLst>
                </p14:cNvPr>
                <p14:cNvContentPartPr/>
                <p14:nvPr/>
              </p14:nvContentPartPr>
              <p14:xfrm>
                <a:off x="4574782" y="3140509"/>
                <a:ext cx="179640" cy="113040"/>
              </p14:xfrm>
            </p:contentPart>
          </mc:Choice>
          <mc:Fallback>
            <p:pic>
              <p:nvPicPr>
                <p:cNvPr id="1332" name="Freihand 1331">
                  <a:extLst>
                    <a:ext uri="{FF2B5EF4-FFF2-40B4-BE49-F238E27FC236}">
                      <a16:creationId xmlns:a16="http://schemas.microsoft.com/office/drawing/2014/main" id="{A9F96BB8-441C-A682-4EBE-147F5CE8535F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566142" y="3131869"/>
                  <a:ext cx="197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1334" name="Freihand 1333">
                  <a:extLst>
                    <a:ext uri="{FF2B5EF4-FFF2-40B4-BE49-F238E27FC236}">
                      <a16:creationId xmlns:a16="http://schemas.microsoft.com/office/drawing/2014/main" id="{CECAB2FA-A6B9-99E9-C748-FABAEBCE910F}"/>
                    </a:ext>
                  </a:extLst>
                </p14:cNvPr>
                <p14:cNvContentPartPr/>
                <p14:nvPr/>
              </p14:nvContentPartPr>
              <p14:xfrm>
                <a:off x="4827502" y="3049429"/>
                <a:ext cx="95400" cy="181800"/>
              </p14:xfrm>
            </p:contentPart>
          </mc:Choice>
          <mc:Fallback>
            <p:pic>
              <p:nvPicPr>
                <p:cNvPr id="1334" name="Freihand 1333">
                  <a:extLst>
                    <a:ext uri="{FF2B5EF4-FFF2-40B4-BE49-F238E27FC236}">
                      <a16:creationId xmlns:a16="http://schemas.microsoft.com/office/drawing/2014/main" id="{CECAB2FA-A6B9-99E9-C748-FABAEBCE910F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818502" y="3040429"/>
                  <a:ext cx="113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1335" name="Freihand 1334">
                  <a:extLst>
                    <a:ext uri="{FF2B5EF4-FFF2-40B4-BE49-F238E27FC236}">
                      <a16:creationId xmlns:a16="http://schemas.microsoft.com/office/drawing/2014/main" id="{88A4BAB2-9CD6-9622-7E47-938E533E3676}"/>
                    </a:ext>
                  </a:extLst>
                </p14:cNvPr>
                <p14:cNvContentPartPr/>
                <p14:nvPr/>
              </p14:nvContentPartPr>
              <p14:xfrm>
                <a:off x="4950262" y="3200989"/>
                <a:ext cx="26280" cy="77400"/>
              </p14:xfrm>
            </p:contentPart>
          </mc:Choice>
          <mc:Fallback>
            <p:pic>
              <p:nvPicPr>
                <p:cNvPr id="1335" name="Freihand 1334">
                  <a:extLst>
                    <a:ext uri="{FF2B5EF4-FFF2-40B4-BE49-F238E27FC236}">
                      <a16:creationId xmlns:a16="http://schemas.microsoft.com/office/drawing/2014/main" id="{88A4BAB2-9CD6-9622-7E47-938E533E367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941262" y="3192349"/>
                  <a:ext cx="43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1336" name="Freihand 1335">
                  <a:extLst>
                    <a:ext uri="{FF2B5EF4-FFF2-40B4-BE49-F238E27FC236}">
                      <a16:creationId xmlns:a16="http://schemas.microsoft.com/office/drawing/2014/main" id="{31006D34-308D-E6BF-198B-425624CD8317}"/>
                    </a:ext>
                  </a:extLst>
                </p14:cNvPr>
                <p14:cNvContentPartPr/>
                <p14:nvPr/>
              </p14:nvContentPartPr>
              <p14:xfrm>
                <a:off x="4936222" y="3193429"/>
                <a:ext cx="135360" cy="137160"/>
              </p14:xfrm>
            </p:contentPart>
          </mc:Choice>
          <mc:Fallback>
            <p:pic>
              <p:nvPicPr>
                <p:cNvPr id="1336" name="Freihand 1335">
                  <a:extLst>
                    <a:ext uri="{FF2B5EF4-FFF2-40B4-BE49-F238E27FC236}">
                      <a16:creationId xmlns:a16="http://schemas.microsoft.com/office/drawing/2014/main" id="{31006D34-308D-E6BF-198B-425624CD831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927582" y="3184429"/>
                  <a:ext cx="153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1337" name="Freihand 1336">
                  <a:extLst>
                    <a:ext uri="{FF2B5EF4-FFF2-40B4-BE49-F238E27FC236}">
                      <a16:creationId xmlns:a16="http://schemas.microsoft.com/office/drawing/2014/main" id="{D6CFD94D-B148-0EC5-BADA-19AB1BAB0B85}"/>
                    </a:ext>
                  </a:extLst>
                </p14:cNvPr>
                <p14:cNvContentPartPr/>
                <p14:nvPr/>
              </p14:nvContentPartPr>
              <p14:xfrm>
                <a:off x="5152942" y="3182269"/>
                <a:ext cx="150120" cy="11160"/>
              </p14:xfrm>
            </p:contentPart>
          </mc:Choice>
          <mc:Fallback>
            <p:pic>
              <p:nvPicPr>
                <p:cNvPr id="1337" name="Freihand 1336">
                  <a:extLst>
                    <a:ext uri="{FF2B5EF4-FFF2-40B4-BE49-F238E27FC236}">
                      <a16:creationId xmlns:a16="http://schemas.microsoft.com/office/drawing/2014/main" id="{D6CFD94D-B148-0EC5-BADA-19AB1BAB0B8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144302" y="3173629"/>
                  <a:ext cx="167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1339" name="Freihand 1338">
                  <a:extLst>
                    <a:ext uri="{FF2B5EF4-FFF2-40B4-BE49-F238E27FC236}">
                      <a16:creationId xmlns:a16="http://schemas.microsoft.com/office/drawing/2014/main" id="{5B91D27E-63AB-CD06-2570-82F73FA1229E}"/>
                    </a:ext>
                  </a:extLst>
                </p14:cNvPr>
                <p14:cNvContentPartPr/>
                <p14:nvPr/>
              </p14:nvContentPartPr>
              <p14:xfrm>
                <a:off x="5379022" y="3121429"/>
                <a:ext cx="97200" cy="115200"/>
              </p14:xfrm>
            </p:contentPart>
          </mc:Choice>
          <mc:Fallback>
            <p:pic>
              <p:nvPicPr>
                <p:cNvPr id="1339" name="Freihand 1338">
                  <a:extLst>
                    <a:ext uri="{FF2B5EF4-FFF2-40B4-BE49-F238E27FC236}">
                      <a16:creationId xmlns:a16="http://schemas.microsoft.com/office/drawing/2014/main" id="{5B91D27E-63AB-CD06-2570-82F73FA1229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370022" y="3112789"/>
                  <a:ext cx="114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1340" name="Freihand 1339">
                  <a:extLst>
                    <a:ext uri="{FF2B5EF4-FFF2-40B4-BE49-F238E27FC236}">
                      <a16:creationId xmlns:a16="http://schemas.microsoft.com/office/drawing/2014/main" id="{667C15B1-D23E-96B3-4BF9-2432E56E8AD2}"/>
                    </a:ext>
                  </a:extLst>
                </p14:cNvPr>
                <p14:cNvContentPartPr/>
                <p14:nvPr/>
              </p14:nvContentPartPr>
              <p14:xfrm>
                <a:off x="5404222" y="2997589"/>
                <a:ext cx="9720" cy="9000"/>
              </p14:xfrm>
            </p:contentPart>
          </mc:Choice>
          <mc:Fallback>
            <p:pic>
              <p:nvPicPr>
                <p:cNvPr id="1340" name="Freihand 1339">
                  <a:extLst>
                    <a:ext uri="{FF2B5EF4-FFF2-40B4-BE49-F238E27FC236}">
                      <a16:creationId xmlns:a16="http://schemas.microsoft.com/office/drawing/2014/main" id="{667C15B1-D23E-96B3-4BF9-2432E56E8AD2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395582" y="2988949"/>
                  <a:ext cx="27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1343" name="Freihand 1342">
                  <a:extLst>
                    <a:ext uri="{FF2B5EF4-FFF2-40B4-BE49-F238E27FC236}">
                      <a16:creationId xmlns:a16="http://schemas.microsoft.com/office/drawing/2014/main" id="{5647AFC9-2BD2-ED27-27EF-F5E81E5A35BD}"/>
                    </a:ext>
                  </a:extLst>
                </p14:cNvPr>
                <p14:cNvContentPartPr/>
                <p14:nvPr/>
              </p14:nvContentPartPr>
              <p14:xfrm>
                <a:off x="5531302" y="3170749"/>
                <a:ext cx="20520" cy="17280"/>
              </p14:xfrm>
            </p:contentPart>
          </mc:Choice>
          <mc:Fallback>
            <p:pic>
              <p:nvPicPr>
                <p:cNvPr id="1343" name="Freihand 1342">
                  <a:extLst>
                    <a:ext uri="{FF2B5EF4-FFF2-40B4-BE49-F238E27FC236}">
                      <a16:creationId xmlns:a16="http://schemas.microsoft.com/office/drawing/2014/main" id="{5647AFC9-2BD2-ED27-27EF-F5E81E5A35B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522302" y="3161749"/>
                  <a:ext cx="38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1344" name="Freihand 1343">
                  <a:extLst>
                    <a:ext uri="{FF2B5EF4-FFF2-40B4-BE49-F238E27FC236}">
                      <a16:creationId xmlns:a16="http://schemas.microsoft.com/office/drawing/2014/main" id="{36AAA30E-4246-4E69-6406-2DD03C70E30E}"/>
                    </a:ext>
                  </a:extLst>
                </p14:cNvPr>
                <p14:cNvContentPartPr/>
                <p14:nvPr/>
              </p14:nvContentPartPr>
              <p14:xfrm>
                <a:off x="5585302" y="3069229"/>
                <a:ext cx="110520" cy="191160"/>
              </p14:xfrm>
            </p:contentPart>
          </mc:Choice>
          <mc:Fallback>
            <p:pic>
              <p:nvPicPr>
                <p:cNvPr id="1344" name="Freihand 1343">
                  <a:extLst>
                    <a:ext uri="{FF2B5EF4-FFF2-40B4-BE49-F238E27FC236}">
                      <a16:creationId xmlns:a16="http://schemas.microsoft.com/office/drawing/2014/main" id="{36AAA30E-4246-4E69-6406-2DD03C70E30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576662" y="3060229"/>
                  <a:ext cx="128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1346" name="Freihand 1345">
                  <a:extLst>
                    <a:ext uri="{FF2B5EF4-FFF2-40B4-BE49-F238E27FC236}">
                      <a16:creationId xmlns:a16="http://schemas.microsoft.com/office/drawing/2014/main" id="{D2C78374-9CB2-9E01-543E-3587686947B0}"/>
                    </a:ext>
                  </a:extLst>
                </p14:cNvPr>
                <p14:cNvContentPartPr/>
                <p14:nvPr/>
              </p14:nvContentPartPr>
              <p14:xfrm>
                <a:off x="5817142" y="3167149"/>
                <a:ext cx="123840" cy="17280"/>
              </p14:xfrm>
            </p:contentPart>
          </mc:Choice>
          <mc:Fallback>
            <p:pic>
              <p:nvPicPr>
                <p:cNvPr id="1346" name="Freihand 1345">
                  <a:extLst>
                    <a:ext uri="{FF2B5EF4-FFF2-40B4-BE49-F238E27FC236}">
                      <a16:creationId xmlns:a16="http://schemas.microsoft.com/office/drawing/2014/main" id="{D2C78374-9CB2-9E01-543E-3587686947B0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808502" y="3158149"/>
                  <a:ext cx="14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347" name="Freihand 1346">
                  <a:extLst>
                    <a:ext uri="{FF2B5EF4-FFF2-40B4-BE49-F238E27FC236}">
                      <a16:creationId xmlns:a16="http://schemas.microsoft.com/office/drawing/2014/main" id="{69030A0F-83A5-F00F-9B46-377AA8723C4F}"/>
                    </a:ext>
                  </a:extLst>
                </p14:cNvPr>
                <p14:cNvContentPartPr/>
                <p14:nvPr/>
              </p14:nvContentPartPr>
              <p14:xfrm>
                <a:off x="5821102" y="3208909"/>
                <a:ext cx="142200" cy="11160"/>
              </p14:xfrm>
            </p:contentPart>
          </mc:Choice>
          <mc:Fallback>
            <p:pic>
              <p:nvPicPr>
                <p:cNvPr id="1347" name="Freihand 1346">
                  <a:extLst>
                    <a:ext uri="{FF2B5EF4-FFF2-40B4-BE49-F238E27FC236}">
                      <a16:creationId xmlns:a16="http://schemas.microsoft.com/office/drawing/2014/main" id="{69030A0F-83A5-F00F-9B46-377AA8723C4F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812462" y="3199909"/>
                  <a:ext cx="159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1348" name="Freihand 1347">
                  <a:extLst>
                    <a:ext uri="{FF2B5EF4-FFF2-40B4-BE49-F238E27FC236}">
                      <a16:creationId xmlns:a16="http://schemas.microsoft.com/office/drawing/2014/main" id="{0C07BC87-8CC5-6D34-0A5E-2348D9517753}"/>
                    </a:ext>
                  </a:extLst>
                </p14:cNvPr>
                <p14:cNvContentPartPr/>
                <p14:nvPr/>
              </p14:nvContentPartPr>
              <p14:xfrm>
                <a:off x="5983102" y="3118909"/>
                <a:ext cx="75960" cy="132840"/>
              </p14:xfrm>
            </p:contentPart>
          </mc:Choice>
          <mc:Fallback>
            <p:pic>
              <p:nvPicPr>
                <p:cNvPr id="1348" name="Freihand 1347">
                  <a:extLst>
                    <a:ext uri="{FF2B5EF4-FFF2-40B4-BE49-F238E27FC236}">
                      <a16:creationId xmlns:a16="http://schemas.microsoft.com/office/drawing/2014/main" id="{0C07BC87-8CC5-6D34-0A5E-2348D9517753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974462" y="3110269"/>
                  <a:ext cx="93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1349" name="Freihand 1348">
                  <a:extLst>
                    <a:ext uri="{FF2B5EF4-FFF2-40B4-BE49-F238E27FC236}">
                      <a16:creationId xmlns:a16="http://schemas.microsoft.com/office/drawing/2014/main" id="{CEF722B3-2BE7-86F1-B50B-4A84034DFD98}"/>
                    </a:ext>
                  </a:extLst>
                </p14:cNvPr>
                <p14:cNvContentPartPr/>
                <p14:nvPr/>
              </p14:nvContentPartPr>
              <p14:xfrm>
                <a:off x="6194782" y="3106669"/>
                <a:ext cx="27360" cy="100800"/>
              </p14:xfrm>
            </p:contentPart>
          </mc:Choice>
          <mc:Fallback>
            <p:pic>
              <p:nvPicPr>
                <p:cNvPr id="1349" name="Freihand 1348">
                  <a:extLst>
                    <a:ext uri="{FF2B5EF4-FFF2-40B4-BE49-F238E27FC236}">
                      <a16:creationId xmlns:a16="http://schemas.microsoft.com/office/drawing/2014/main" id="{CEF722B3-2BE7-86F1-B50B-4A84034DFD9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186142" y="3097669"/>
                  <a:ext cx="45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1350" name="Freihand 1349">
                  <a:extLst>
                    <a:ext uri="{FF2B5EF4-FFF2-40B4-BE49-F238E27FC236}">
                      <a16:creationId xmlns:a16="http://schemas.microsoft.com/office/drawing/2014/main" id="{2906C20E-2540-D5F2-010F-3EE003F62167}"/>
                    </a:ext>
                  </a:extLst>
                </p14:cNvPr>
                <p14:cNvContentPartPr/>
                <p14:nvPr/>
              </p14:nvContentPartPr>
              <p14:xfrm>
                <a:off x="6251662" y="3078589"/>
                <a:ext cx="19080" cy="140760"/>
              </p14:xfrm>
            </p:contentPart>
          </mc:Choice>
          <mc:Fallback>
            <p:pic>
              <p:nvPicPr>
                <p:cNvPr id="1350" name="Freihand 1349">
                  <a:extLst>
                    <a:ext uri="{FF2B5EF4-FFF2-40B4-BE49-F238E27FC236}">
                      <a16:creationId xmlns:a16="http://schemas.microsoft.com/office/drawing/2014/main" id="{2906C20E-2540-D5F2-010F-3EE003F6216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242662" y="3069949"/>
                  <a:ext cx="36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1351" name="Freihand 1350">
                  <a:extLst>
                    <a:ext uri="{FF2B5EF4-FFF2-40B4-BE49-F238E27FC236}">
                      <a16:creationId xmlns:a16="http://schemas.microsoft.com/office/drawing/2014/main" id="{D3169DF1-C3A3-D718-7E47-1EE260339B74}"/>
                    </a:ext>
                  </a:extLst>
                </p14:cNvPr>
                <p14:cNvContentPartPr/>
                <p14:nvPr/>
              </p14:nvContentPartPr>
              <p14:xfrm>
                <a:off x="6137182" y="3047269"/>
                <a:ext cx="230400" cy="247680"/>
              </p14:xfrm>
            </p:contentPart>
          </mc:Choice>
          <mc:Fallback>
            <p:pic>
              <p:nvPicPr>
                <p:cNvPr id="1351" name="Freihand 1350">
                  <a:extLst>
                    <a:ext uri="{FF2B5EF4-FFF2-40B4-BE49-F238E27FC236}">
                      <a16:creationId xmlns:a16="http://schemas.microsoft.com/office/drawing/2014/main" id="{D3169DF1-C3A3-D718-7E47-1EE260339B7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128182" y="3038269"/>
                  <a:ext cx="248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1352" name="Freihand 1351">
                  <a:extLst>
                    <a:ext uri="{FF2B5EF4-FFF2-40B4-BE49-F238E27FC236}">
                      <a16:creationId xmlns:a16="http://schemas.microsoft.com/office/drawing/2014/main" id="{82DE1591-8BC9-6723-8A0D-311F9C0AECC6}"/>
                    </a:ext>
                  </a:extLst>
                </p14:cNvPr>
                <p14:cNvContentPartPr/>
                <p14:nvPr/>
              </p14:nvContentPartPr>
              <p14:xfrm>
                <a:off x="6313942" y="3191269"/>
                <a:ext cx="142920" cy="122040"/>
              </p14:xfrm>
            </p:contentPart>
          </mc:Choice>
          <mc:Fallback>
            <p:pic>
              <p:nvPicPr>
                <p:cNvPr id="1352" name="Freihand 1351">
                  <a:extLst>
                    <a:ext uri="{FF2B5EF4-FFF2-40B4-BE49-F238E27FC236}">
                      <a16:creationId xmlns:a16="http://schemas.microsoft.com/office/drawing/2014/main" id="{82DE1591-8BC9-6723-8A0D-311F9C0AECC6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305302" y="3182629"/>
                  <a:ext cx="160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1353" name="Freihand 1352">
                  <a:extLst>
                    <a:ext uri="{FF2B5EF4-FFF2-40B4-BE49-F238E27FC236}">
                      <a16:creationId xmlns:a16="http://schemas.microsoft.com/office/drawing/2014/main" id="{265826ED-C3E4-4C25-242F-D62C9885781B}"/>
                    </a:ext>
                  </a:extLst>
                </p14:cNvPr>
                <p14:cNvContentPartPr/>
                <p14:nvPr/>
              </p14:nvContentPartPr>
              <p14:xfrm>
                <a:off x="6397462" y="2973109"/>
                <a:ext cx="16200" cy="64440"/>
              </p14:xfrm>
            </p:contentPart>
          </mc:Choice>
          <mc:Fallback>
            <p:pic>
              <p:nvPicPr>
                <p:cNvPr id="1353" name="Freihand 1352">
                  <a:extLst>
                    <a:ext uri="{FF2B5EF4-FFF2-40B4-BE49-F238E27FC236}">
                      <a16:creationId xmlns:a16="http://schemas.microsoft.com/office/drawing/2014/main" id="{265826ED-C3E4-4C25-242F-D62C9885781B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388822" y="2964109"/>
                  <a:ext cx="33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1354" name="Freihand 1353">
                  <a:extLst>
                    <a:ext uri="{FF2B5EF4-FFF2-40B4-BE49-F238E27FC236}">
                      <a16:creationId xmlns:a16="http://schemas.microsoft.com/office/drawing/2014/main" id="{D1C328EB-7646-3CFC-5501-563AC31A97CB}"/>
                    </a:ext>
                  </a:extLst>
                </p14:cNvPr>
                <p14:cNvContentPartPr/>
                <p14:nvPr/>
              </p14:nvContentPartPr>
              <p14:xfrm>
                <a:off x="6514102" y="3011629"/>
                <a:ext cx="76680" cy="180000"/>
              </p14:xfrm>
            </p:contentPart>
          </mc:Choice>
          <mc:Fallback>
            <p:pic>
              <p:nvPicPr>
                <p:cNvPr id="1354" name="Freihand 1353">
                  <a:extLst>
                    <a:ext uri="{FF2B5EF4-FFF2-40B4-BE49-F238E27FC236}">
                      <a16:creationId xmlns:a16="http://schemas.microsoft.com/office/drawing/2014/main" id="{D1C328EB-7646-3CFC-5501-563AC31A97CB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505462" y="3002629"/>
                  <a:ext cx="94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1355" name="Freihand 1354">
                  <a:extLst>
                    <a:ext uri="{FF2B5EF4-FFF2-40B4-BE49-F238E27FC236}">
                      <a16:creationId xmlns:a16="http://schemas.microsoft.com/office/drawing/2014/main" id="{D7EC8B43-4615-8EED-A023-4BC3D8BB2AC2}"/>
                    </a:ext>
                  </a:extLst>
                </p14:cNvPr>
                <p14:cNvContentPartPr/>
                <p14:nvPr/>
              </p14:nvContentPartPr>
              <p14:xfrm>
                <a:off x="6630742" y="3022069"/>
                <a:ext cx="80280" cy="118800"/>
              </p14:xfrm>
            </p:contentPart>
          </mc:Choice>
          <mc:Fallback>
            <p:pic>
              <p:nvPicPr>
                <p:cNvPr id="1355" name="Freihand 1354">
                  <a:extLst>
                    <a:ext uri="{FF2B5EF4-FFF2-40B4-BE49-F238E27FC236}">
                      <a16:creationId xmlns:a16="http://schemas.microsoft.com/office/drawing/2014/main" id="{D7EC8B43-4615-8EED-A023-4BC3D8BB2AC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622102" y="3013069"/>
                  <a:ext cx="97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1356" name="Freihand 1355">
                  <a:extLst>
                    <a:ext uri="{FF2B5EF4-FFF2-40B4-BE49-F238E27FC236}">
                      <a16:creationId xmlns:a16="http://schemas.microsoft.com/office/drawing/2014/main" id="{9C74D9EC-2993-2526-EA1F-BD571ED80913}"/>
                    </a:ext>
                  </a:extLst>
                </p14:cNvPr>
                <p14:cNvContentPartPr/>
                <p14:nvPr/>
              </p14:nvContentPartPr>
              <p14:xfrm>
                <a:off x="6718942" y="3116389"/>
                <a:ext cx="20880" cy="81000"/>
              </p14:xfrm>
            </p:contentPart>
          </mc:Choice>
          <mc:Fallback>
            <p:pic>
              <p:nvPicPr>
                <p:cNvPr id="1356" name="Freihand 1355">
                  <a:extLst>
                    <a:ext uri="{FF2B5EF4-FFF2-40B4-BE49-F238E27FC236}">
                      <a16:creationId xmlns:a16="http://schemas.microsoft.com/office/drawing/2014/main" id="{9C74D9EC-2993-2526-EA1F-BD571ED8091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6710302" y="3107749"/>
                  <a:ext cx="38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1357" name="Freihand 1356">
                  <a:extLst>
                    <a:ext uri="{FF2B5EF4-FFF2-40B4-BE49-F238E27FC236}">
                      <a16:creationId xmlns:a16="http://schemas.microsoft.com/office/drawing/2014/main" id="{A88A75FE-17FE-FEA0-1CA4-11C43EE80245}"/>
                    </a:ext>
                  </a:extLst>
                </p14:cNvPr>
                <p14:cNvContentPartPr/>
                <p14:nvPr/>
              </p14:nvContentPartPr>
              <p14:xfrm>
                <a:off x="6705262" y="3085069"/>
                <a:ext cx="104760" cy="156240"/>
              </p14:xfrm>
            </p:contentPart>
          </mc:Choice>
          <mc:Fallback>
            <p:pic>
              <p:nvPicPr>
                <p:cNvPr id="1357" name="Freihand 1356">
                  <a:extLst>
                    <a:ext uri="{FF2B5EF4-FFF2-40B4-BE49-F238E27FC236}">
                      <a16:creationId xmlns:a16="http://schemas.microsoft.com/office/drawing/2014/main" id="{A88A75FE-17FE-FEA0-1CA4-11C43EE8024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696622" y="3076069"/>
                  <a:ext cx="122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1358" name="Freihand 1357">
                  <a:extLst>
                    <a:ext uri="{FF2B5EF4-FFF2-40B4-BE49-F238E27FC236}">
                      <a16:creationId xmlns:a16="http://schemas.microsoft.com/office/drawing/2014/main" id="{D3216054-8D73-2AC8-3B5C-52FCC47244E4}"/>
                    </a:ext>
                  </a:extLst>
                </p14:cNvPr>
                <p14:cNvContentPartPr/>
                <p14:nvPr/>
              </p14:nvContentPartPr>
              <p14:xfrm>
                <a:off x="6812902" y="3000829"/>
                <a:ext cx="100080" cy="264600"/>
              </p14:xfrm>
            </p:contentPart>
          </mc:Choice>
          <mc:Fallback>
            <p:pic>
              <p:nvPicPr>
                <p:cNvPr id="1358" name="Freihand 1357">
                  <a:extLst>
                    <a:ext uri="{FF2B5EF4-FFF2-40B4-BE49-F238E27FC236}">
                      <a16:creationId xmlns:a16="http://schemas.microsoft.com/office/drawing/2014/main" id="{D3216054-8D73-2AC8-3B5C-52FCC47244E4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804262" y="2991829"/>
                  <a:ext cx="1177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1359" name="Freihand 1358">
                  <a:extLst>
                    <a:ext uri="{FF2B5EF4-FFF2-40B4-BE49-F238E27FC236}">
                      <a16:creationId xmlns:a16="http://schemas.microsoft.com/office/drawing/2014/main" id="{178506F0-C765-DF9D-E7C0-54BCC575E946}"/>
                    </a:ext>
                  </a:extLst>
                </p14:cNvPr>
                <p14:cNvContentPartPr/>
                <p14:nvPr/>
              </p14:nvContentPartPr>
              <p14:xfrm>
                <a:off x="6950062" y="3099469"/>
                <a:ext cx="139680" cy="78840"/>
              </p14:xfrm>
            </p:contentPart>
          </mc:Choice>
          <mc:Fallback>
            <p:pic>
              <p:nvPicPr>
                <p:cNvPr id="1359" name="Freihand 1358">
                  <a:extLst>
                    <a:ext uri="{FF2B5EF4-FFF2-40B4-BE49-F238E27FC236}">
                      <a16:creationId xmlns:a16="http://schemas.microsoft.com/office/drawing/2014/main" id="{178506F0-C765-DF9D-E7C0-54BCC575E946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941422" y="3090469"/>
                  <a:ext cx="157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1363" name="Freihand 1362">
                  <a:extLst>
                    <a:ext uri="{FF2B5EF4-FFF2-40B4-BE49-F238E27FC236}">
                      <a16:creationId xmlns:a16="http://schemas.microsoft.com/office/drawing/2014/main" id="{D3B54838-AB9D-0B40-BE87-E23CF6B043C6}"/>
                    </a:ext>
                  </a:extLst>
                </p14:cNvPr>
                <p14:cNvContentPartPr/>
                <p14:nvPr/>
              </p14:nvContentPartPr>
              <p14:xfrm>
                <a:off x="7146262" y="3001549"/>
                <a:ext cx="180360" cy="159480"/>
              </p14:xfrm>
            </p:contentPart>
          </mc:Choice>
          <mc:Fallback>
            <p:pic>
              <p:nvPicPr>
                <p:cNvPr id="1363" name="Freihand 1362">
                  <a:extLst>
                    <a:ext uri="{FF2B5EF4-FFF2-40B4-BE49-F238E27FC236}">
                      <a16:creationId xmlns:a16="http://schemas.microsoft.com/office/drawing/2014/main" id="{D3B54838-AB9D-0B40-BE87-E23CF6B043C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137622" y="2992909"/>
                  <a:ext cx="198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1364" name="Freihand 1363">
                  <a:extLst>
                    <a:ext uri="{FF2B5EF4-FFF2-40B4-BE49-F238E27FC236}">
                      <a16:creationId xmlns:a16="http://schemas.microsoft.com/office/drawing/2014/main" id="{41FFCEA7-99B0-2C5F-7FF0-C15B9ADE716D}"/>
                    </a:ext>
                  </a:extLst>
                </p14:cNvPr>
                <p14:cNvContentPartPr/>
                <p14:nvPr/>
              </p14:nvContentPartPr>
              <p14:xfrm>
                <a:off x="7259302" y="3054829"/>
                <a:ext cx="33480" cy="186120"/>
              </p14:xfrm>
            </p:contentPart>
          </mc:Choice>
          <mc:Fallback>
            <p:pic>
              <p:nvPicPr>
                <p:cNvPr id="1364" name="Freihand 1363">
                  <a:extLst>
                    <a:ext uri="{FF2B5EF4-FFF2-40B4-BE49-F238E27FC236}">
                      <a16:creationId xmlns:a16="http://schemas.microsoft.com/office/drawing/2014/main" id="{41FFCEA7-99B0-2C5F-7FF0-C15B9ADE716D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250302" y="3046189"/>
                  <a:ext cx="51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1368" name="Freihand 1367">
                  <a:extLst>
                    <a:ext uri="{FF2B5EF4-FFF2-40B4-BE49-F238E27FC236}">
                      <a16:creationId xmlns:a16="http://schemas.microsoft.com/office/drawing/2014/main" id="{5AC4B47D-0F1F-0E37-5D97-7CF805A91158}"/>
                    </a:ext>
                  </a:extLst>
                </p14:cNvPr>
                <p14:cNvContentPartPr/>
                <p14:nvPr/>
              </p14:nvContentPartPr>
              <p14:xfrm>
                <a:off x="7426342" y="2974549"/>
                <a:ext cx="108000" cy="92160"/>
              </p14:xfrm>
            </p:contentPart>
          </mc:Choice>
          <mc:Fallback>
            <p:pic>
              <p:nvPicPr>
                <p:cNvPr id="1368" name="Freihand 1367">
                  <a:extLst>
                    <a:ext uri="{FF2B5EF4-FFF2-40B4-BE49-F238E27FC236}">
                      <a16:creationId xmlns:a16="http://schemas.microsoft.com/office/drawing/2014/main" id="{5AC4B47D-0F1F-0E37-5D97-7CF805A9115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417702" y="2965909"/>
                  <a:ext cx="125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1369" name="Freihand 1368">
                  <a:extLst>
                    <a:ext uri="{FF2B5EF4-FFF2-40B4-BE49-F238E27FC236}">
                      <a16:creationId xmlns:a16="http://schemas.microsoft.com/office/drawing/2014/main" id="{032812AA-19A2-5A98-8CE3-DE21063436DD}"/>
                    </a:ext>
                  </a:extLst>
                </p14:cNvPr>
                <p14:cNvContentPartPr/>
                <p14:nvPr/>
              </p14:nvContentPartPr>
              <p14:xfrm>
                <a:off x="7436422" y="3092269"/>
                <a:ext cx="144720" cy="61200"/>
              </p14:xfrm>
            </p:contentPart>
          </mc:Choice>
          <mc:Fallback>
            <p:pic>
              <p:nvPicPr>
                <p:cNvPr id="1369" name="Freihand 1368">
                  <a:extLst>
                    <a:ext uri="{FF2B5EF4-FFF2-40B4-BE49-F238E27FC236}">
                      <a16:creationId xmlns:a16="http://schemas.microsoft.com/office/drawing/2014/main" id="{032812AA-19A2-5A98-8CE3-DE21063436DD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427422" y="3083269"/>
                  <a:ext cx="162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1370" name="Freihand 1369">
                  <a:extLst>
                    <a:ext uri="{FF2B5EF4-FFF2-40B4-BE49-F238E27FC236}">
                      <a16:creationId xmlns:a16="http://schemas.microsoft.com/office/drawing/2014/main" id="{FE9B670F-B294-B092-DB30-69BE44805513}"/>
                    </a:ext>
                  </a:extLst>
                </p14:cNvPr>
                <p14:cNvContentPartPr/>
                <p14:nvPr/>
              </p14:nvContentPartPr>
              <p14:xfrm>
                <a:off x="7479262" y="3188029"/>
                <a:ext cx="97920" cy="105480"/>
              </p14:xfrm>
            </p:contentPart>
          </mc:Choice>
          <mc:Fallback>
            <p:pic>
              <p:nvPicPr>
                <p:cNvPr id="1370" name="Freihand 1369">
                  <a:extLst>
                    <a:ext uri="{FF2B5EF4-FFF2-40B4-BE49-F238E27FC236}">
                      <a16:creationId xmlns:a16="http://schemas.microsoft.com/office/drawing/2014/main" id="{FE9B670F-B294-B092-DB30-69BE44805513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470262" y="3179029"/>
                  <a:ext cx="115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1371" name="Freihand 1370">
                  <a:extLst>
                    <a:ext uri="{FF2B5EF4-FFF2-40B4-BE49-F238E27FC236}">
                      <a16:creationId xmlns:a16="http://schemas.microsoft.com/office/drawing/2014/main" id="{1A51CA9B-A045-8DA5-5CD1-0945C25D6921}"/>
                    </a:ext>
                  </a:extLst>
                </p14:cNvPr>
                <p14:cNvContentPartPr/>
                <p14:nvPr/>
              </p14:nvContentPartPr>
              <p14:xfrm>
                <a:off x="7722982" y="2981389"/>
                <a:ext cx="122040" cy="84240"/>
              </p14:xfrm>
            </p:contentPart>
          </mc:Choice>
          <mc:Fallback>
            <p:pic>
              <p:nvPicPr>
                <p:cNvPr id="1371" name="Freihand 1370">
                  <a:extLst>
                    <a:ext uri="{FF2B5EF4-FFF2-40B4-BE49-F238E27FC236}">
                      <a16:creationId xmlns:a16="http://schemas.microsoft.com/office/drawing/2014/main" id="{1A51CA9B-A045-8DA5-5CD1-0945C25D6921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714342" y="2972389"/>
                  <a:ext cx="139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1372" name="Freihand 1371">
                  <a:extLst>
                    <a:ext uri="{FF2B5EF4-FFF2-40B4-BE49-F238E27FC236}">
                      <a16:creationId xmlns:a16="http://schemas.microsoft.com/office/drawing/2014/main" id="{5FEE0890-E13F-DB97-76B0-A468ED396B1E}"/>
                    </a:ext>
                  </a:extLst>
                </p14:cNvPr>
                <p14:cNvContentPartPr/>
                <p14:nvPr/>
              </p14:nvContentPartPr>
              <p14:xfrm>
                <a:off x="7723702" y="3082909"/>
                <a:ext cx="154800" cy="50760"/>
              </p14:xfrm>
            </p:contentPart>
          </mc:Choice>
          <mc:Fallback>
            <p:pic>
              <p:nvPicPr>
                <p:cNvPr id="1372" name="Freihand 1371">
                  <a:extLst>
                    <a:ext uri="{FF2B5EF4-FFF2-40B4-BE49-F238E27FC236}">
                      <a16:creationId xmlns:a16="http://schemas.microsoft.com/office/drawing/2014/main" id="{5FEE0890-E13F-DB97-76B0-A468ED396B1E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714702" y="3073909"/>
                  <a:ext cx="172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1373" name="Freihand 1372">
                  <a:extLst>
                    <a:ext uri="{FF2B5EF4-FFF2-40B4-BE49-F238E27FC236}">
                      <a16:creationId xmlns:a16="http://schemas.microsoft.com/office/drawing/2014/main" id="{26EA8CDA-CF02-6085-D076-C8A90AF65568}"/>
                    </a:ext>
                  </a:extLst>
                </p14:cNvPr>
                <p14:cNvContentPartPr/>
                <p14:nvPr/>
              </p14:nvContentPartPr>
              <p14:xfrm>
                <a:off x="7683022" y="3139429"/>
                <a:ext cx="236880" cy="229680"/>
              </p14:xfrm>
            </p:contentPart>
          </mc:Choice>
          <mc:Fallback>
            <p:pic>
              <p:nvPicPr>
                <p:cNvPr id="1373" name="Freihand 1372">
                  <a:extLst>
                    <a:ext uri="{FF2B5EF4-FFF2-40B4-BE49-F238E27FC236}">
                      <a16:creationId xmlns:a16="http://schemas.microsoft.com/office/drawing/2014/main" id="{26EA8CDA-CF02-6085-D076-C8A90AF6556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674022" y="3130789"/>
                  <a:ext cx="254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1375" name="Freihand 1374">
                  <a:extLst>
                    <a:ext uri="{FF2B5EF4-FFF2-40B4-BE49-F238E27FC236}">
                      <a16:creationId xmlns:a16="http://schemas.microsoft.com/office/drawing/2014/main" id="{6BD2C7FD-B815-1A74-5478-16CF79A1FBC7}"/>
                    </a:ext>
                  </a:extLst>
                </p14:cNvPr>
                <p14:cNvContentPartPr/>
                <p14:nvPr/>
              </p14:nvContentPartPr>
              <p14:xfrm>
                <a:off x="7770502" y="3238069"/>
                <a:ext cx="77760" cy="144720"/>
              </p14:xfrm>
            </p:contentPart>
          </mc:Choice>
          <mc:Fallback>
            <p:pic>
              <p:nvPicPr>
                <p:cNvPr id="1375" name="Freihand 1374">
                  <a:extLst>
                    <a:ext uri="{FF2B5EF4-FFF2-40B4-BE49-F238E27FC236}">
                      <a16:creationId xmlns:a16="http://schemas.microsoft.com/office/drawing/2014/main" id="{6BD2C7FD-B815-1A74-5478-16CF79A1FBC7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761502" y="3229429"/>
                  <a:ext cx="95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1376" name="Freihand 1375">
                  <a:extLst>
                    <a:ext uri="{FF2B5EF4-FFF2-40B4-BE49-F238E27FC236}">
                      <a16:creationId xmlns:a16="http://schemas.microsoft.com/office/drawing/2014/main" id="{26ED32B8-C3AE-0001-25DB-667ADA45302D}"/>
                    </a:ext>
                  </a:extLst>
                </p14:cNvPr>
                <p14:cNvContentPartPr/>
                <p14:nvPr/>
              </p14:nvContentPartPr>
              <p14:xfrm>
                <a:off x="7842862" y="3315469"/>
                <a:ext cx="13320" cy="111960"/>
              </p14:xfrm>
            </p:contentPart>
          </mc:Choice>
          <mc:Fallback>
            <p:pic>
              <p:nvPicPr>
                <p:cNvPr id="1376" name="Freihand 1375">
                  <a:extLst>
                    <a:ext uri="{FF2B5EF4-FFF2-40B4-BE49-F238E27FC236}">
                      <a16:creationId xmlns:a16="http://schemas.microsoft.com/office/drawing/2014/main" id="{26ED32B8-C3AE-0001-25DB-667ADA45302D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834222" y="3306829"/>
                  <a:ext cx="30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1377" name="Freihand 1376">
                  <a:extLst>
                    <a:ext uri="{FF2B5EF4-FFF2-40B4-BE49-F238E27FC236}">
                      <a16:creationId xmlns:a16="http://schemas.microsoft.com/office/drawing/2014/main" id="{FE807824-4CFE-05DF-B8E8-BF80A5816053}"/>
                    </a:ext>
                  </a:extLst>
                </p14:cNvPr>
                <p14:cNvContentPartPr/>
                <p14:nvPr/>
              </p14:nvContentPartPr>
              <p14:xfrm>
                <a:off x="7828822" y="3297109"/>
                <a:ext cx="113400" cy="167040"/>
              </p14:xfrm>
            </p:contentPart>
          </mc:Choice>
          <mc:Fallback>
            <p:pic>
              <p:nvPicPr>
                <p:cNvPr id="1377" name="Freihand 1376">
                  <a:extLst>
                    <a:ext uri="{FF2B5EF4-FFF2-40B4-BE49-F238E27FC236}">
                      <a16:creationId xmlns:a16="http://schemas.microsoft.com/office/drawing/2014/main" id="{FE807824-4CFE-05DF-B8E8-BF80A5816053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820182" y="3288469"/>
                  <a:ext cx="131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1378" name="Freihand 1377">
                  <a:extLst>
                    <a:ext uri="{FF2B5EF4-FFF2-40B4-BE49-F238E27FC236}">
                      <a16:creationId xmlns:a16="http://schemas.microsoft.com/office/drawing/2014/main" id="{6F3EB3E2-0736-0A09-D7BB-76469C163AED}"/>
                    </a:ext>
                  </a:extLst>
                </p14:cNvPr>
                <p14:cNvContentPartPr/>
                <p14:nvPr/>
              </p14:nvContentPartPr>
              <p14:xfrm>
                <a:off x="8049862" y="3185149"/>
                <a:ext cx="90000" cy="23400"/>
              </p14:xfrm>
            </p:contentPart>
          </mc:Choice>
          <mc:Fallback>
            <p:pic>
              <p:nvPicPr>
                <p:cNvPr id="1378" name="Freihand 1377">
                  <a:extLst>
                    <a:ext uri="{FF2B5EF4-FFF2-40B4-BE49-F238E27FC236}">
                      <a16:creationId xmlns:a16="http://schemas.microsoft.com/office/drawing/2014/main" id="{6F3EB3E2-0736-0A09-D7BB-76469C163AED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040862" y="3176149"/>
                  <a:ext cx="107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1385" name="Freihand 1384">
                  <a:extLst>
                    <a:ext uri="{FF2B5EF4-FFF2-40B4-BE49-F238E27FC236}">
                      <a16:creationId xmlns:a16="http://schemas.microsoft.com/office/drawing/2014/main" id="{8DBEE115-30FE-4F20-EA4C-7C4C5619A1AA}"/>
                    </a:ext>
                  </a:extLst>
                </p14:cNvPr>
                <p14:cNvContentPartPr/>
                <p14:nvPr/>
              </p14:nvContentPartPr>
              <p14:xfrm>
                <a:off x="7442902" y="3226909"/>
                <a:ext cx="144720" cy="38520"/>
              </p14:xfrm>
            </p:contentPart>
          </mc:Choice>
          <mc:Fallback>
            <p:pic>
              <p:nvPicPr>
                <p:cNvPr id="1385" name="Freihand 1384">
                  <a:extLst>
                    <a:ext uri="{FF2B5EF4-FFF2-40B4-BE49-F238E27FC236}">
                      <a16:creationId xmlns:a16="http://schemas.microsoft.com/office/drawing/2014/main" id="{8DBEE115-30FE-4F20-EA4C-7C4C5619A1A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434262" y="3217909"/>
                  <a:ext cx="162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1386" name="Freihand 1385">
                  <a:extLst>
                    <a:ext uri="{FF2B5EF4-FFF2-40B4-BE49-F238E27FC236}">
                      <a16:creationId xmlns:a16="http://schemas.microsoft.com/office/drawing/2014/main" id="{97680915-C32C-2AC9-0FDD-C926F4EFC315}"/>
                    </a:ext>
                  </a:extLst>
                </p14:cNvPr>
                <p14:cNvContentPartPr/>
                <p14:nvPr/>
              </p14:nvContentPartPr>
              <p14:xfrm>
                <a:off x="7182982" y="3046909"/>
                <a:ext cx="118080" cy="145440"/>
              </p14:xfrm>
            </p:contentPart>
          </mc:Choice>
          <mc:Fallback>
            <p:pic>
              <p:nvPicPr>
                <p:cNvPr id="1386" name="Freihand 1385">
                  <a:extLst>
                    <a:ext uri="{FF2B5EF4-FFF2-40B4-BE49-F238E27FC236}">
                      <a16:creationId xmlns:a16="http://schemas.microsoft.com/office/drawing/2014/main" id="{97680915-C32C-2AC9-0FDD-C926F4EFC315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173982" y="3037909"/>
                  <a:ext cx="135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1387" name="Freihand 1386">
                  <a:extLst>
                    <a:ext uri="{FF2B5EF4-FFF2-40B4-BE49-F238E27FC236}">
                      <a16:creationId xmlns:a16="http://schemas.microsoft.com/office/drawing/2014/main" id="{C5AA36A4-F32F-6435-4627-79B7433FFD48}"/>
                    </a:ext>
                  </a:extLst>
                </p14:cNvPr>
                <p14:cNvContentPartPr/>
                <p14:nvPr/>
              </p14:nvContentPartPr>
              <p14:xfrm>
                <a:off x="7205662" y="2832709"/>
                <a:ext cx="128880" cy="153720"/>
              </p14:xfrm>
            </p:contentPart>
          </mc:Choice>
          <mc:Fallback>
            <p:pic>
              <p:nvPicPr>
                <p:cNvPr id="1387" name="Freihand 1386">
                  <a:extLst>
                    <a:ext uri="{FF2B5EF4-FFF2-40B4-BE49-F238E27FC236}">
                      <a16:creationId xmlns:a16="http://schemas.microsoft.com/office/drawing/2014/main" id="{C5AA36A4-F32F-6435-4627-79B7433FFD48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196662" y="2823709"/>
                  <a:ext cx="146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1402" name="Freihand 1401">
                  <a:extLst>
                    <a:ext uri="{FF2B5EF4-FFF2-40B4-BE49-F238E27FC236}">
                      <a16:creationId xmlns:a16="http://schemas.microsoft.com/office/drawing/2014/main" id="{31CA8303-3CE7-379D-B39F-B55C19D008A0}"/>
                    </a:ext>
                  </a:extLst>
                </p14:cNvPr>
                <p14:cNvContentPartPr/>
                <p14:nvPr/>
              </p14:nvContentPartPr>
              <p14:xfrm>
                <a:off x="7826662" y="3522829"/>
                <a:ext cx="12600" cy="177840"/>
              </p14:xfrm>
            </p:contentPart>
          </mc:Choice>
          <mc:Fallback>
            <p:pic>
              <p:nvPicPr>
                <p:cNvPr id="1402" name="Freihand 1401">
                  <a:extLst>
                    <a:ext uri="{FF2B5EF4-FFF2-40B4-BE49-F238E27FC236}">
                      <a16:creationId xmlns:a16="http://schemas.microsoft.com/office/drawing/2014/main" id="{31CA8303-3CE7-379D-B39F-B55C19D008A0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818022" y="3514189"/>
                  <a:ext cx="30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1403" name="Freihand 1402">
                  <a:extLst>
                    <a:ext uri="{FF2B5EF4-FFF2-40B4-BE49-F238E27FC236}">
                      <a16:creationId xmlns:a16="http://schemas.microsoft.com/office/drawing/2014/main" id="{300CD832-2D57-C2D2-B51D-F9D499D4A929}"/>
                    </a:ext>
                  </a:extLst>
                </p14:cNvPr>
                <p14:cNvContentPartPr/>
                <p14:nvPr/>
              </p14:nvContentPartPr>
              <p14:xfrm>
                <a:off x="7732702" y="3486829"/>
                <a:ext cx="188280" cy="74880"/>
              </p14:xfrm>
            </p:contentPart>
          </mc:Choice>
          <mc:Fallback>
            <p:pic>
              <p:nvPicPr>
                <p:cNvPr id="1403" name="Freihand 1402">
                  <a:extLst>
                    <a:ext uri="{FF2B5EF4-FFF2-40B4-BE49-F238E27FC236}">
                      <a16:creationId xmlns:a16="http://schemas.microsoft.com/office/drawing/2014/main" id="{300CD832-2D57-C2D2-B51D-F9D499D4A929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723702" y="3477829"/>
                  <a:ext cx="205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1405" name="Freihand 1404">
                  <a:extLst>
                    <a:ext uri="{FF2B5EF4-FFF2-40B4-BE49-F238E27FC236}">
                      <a16:creationId xmlns:a16="http://schemas.microsoft.com/office/drawing/2014/main" id="{A6A55889-0A41-C96E-CB2B-A074A5819A69}"/>
                    </a:ext>
                  </a:extLst>
                </p14:cNvPr>
                <p14:cNvContentPartPr/>
                <p14:nvPr/>
              </p14:nvContentPartPr>
              <p14:xfrm>
                <a:off x="7811182" y="3776629"/>
                <a:ext cx="122760" cy="131400"/>
              </p14:xfrm>
            </p:contentPart>
          </mc:Choice>
          <mc:Fallback>
            <p:pic>
              <p:nvPicPr>
                <p:cNvPr id="1405" name="Freihand 1404">
                  <a:extLst>
                    <a:ext uri="{FF2B5EF4-FFF2-40B4-BE49-F238E27FC236}">
                      <a16:creationId xmlns:a16="http://schemas.microsoft.com/office/drawing/2014/main" id="{A6A55889-0A41-C96E-CB2B-A074A5819A69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802182" y="3767989"/>
                  <a:ext cx="140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1406" name="Freihand 1405">
                  <a:extLst>
                    <a:ext uri="{FF2B5EF4-FFF2-40B4-BE49-F238E27FC236}">
                      <a16:creationId xmlns:a16="http://schemas.microsoft.com/office/drawing/2014/main" id="{ECA1BE22-ACE4-B323-76FA-5BD1D1E2DFE5}"/>
                    </a:ext>
                  </a:extLst>
                </p14:cNvPr>
                <p14:cNvContentPartPr/>
                <p14:nvPr/>
              </p14:nvContentPartPr>
              <p14:xfrm>
                <a:off x="7966702" y="3812269"/>
                <a:ext cx="75240" cy="23400"/>
              </p14:xfrm>
            </p:contentPart>
          </mc:Choice>
          <mc:Fallback>
            <p:pic>
              <p:nvPicPr>
                <p:cNvPr id="1406" name="Freihand 1405">
                  <a:extLst>
                    <a:ext uri="{FF2B5EF4-FFF2-40B4-BE49-F238E27FC236}">
                      <a16:creationId xmlns:a16="http://schemas.microsoft.com/office/drawing/2014/main" id="{ECA1BE22-ACE4-B323-76FA-5BD1D1E2DFE5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957702" y="3803629"/>
                  <a:ext cx="92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1407" name="Freihand 1406">
                  <a:extLst>
                    <a:ext uri="{FF2B5EF4-FFF2-40B4-BE49-F238E27FC236}">
                      <a16:creationId xmlns:a16="http://schemas.microsoft.com/office/drawing/2014/main" id="{3BFC85A9-53B9-ABE6-D5F0-166020C81D7A}"/>
                    </a:ext>
                  </a:extLst>
                </p14:cNvPr>
                <p14:cNvContentPartPr/>
                <p14:nvPr/>
              </p14:nvContentPartPr>
              <p14:xfrm>
                <a:off x="8081182" y="3713989"/>
                <a:ext cx="147240" cy="175680"/>
              </p14:xfrm>
            </p:contentPart>
          </mc:Choice>
          <mc:Fallback>
            <p:pic>
              <p:nvPicPr>
                <p:cNvPr id="1407" name="Freihand 1406">
                  <a:extLst>
                    <a:ext uri="{FF2B5EF4-FFF2-40B4-BE49-F238E27FC236}">
                      <a16:creationId xmlns:a16="http://schemas.microsoft.com/office/drawing/2014/main" id="{3BFC85A9-53B9-ABE6-D5F0-166020C81D7A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072182" y="3704989"/>
                  <a:ext cx="164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1393" name="Freihand 1392">
                  <a:extLst>
                    <a:ext uri="{FF2B5EF4-FFF2-40B4-BE49-F238E27FC236}">
                      <a16:creationId xmlns:a16="http://schemas.microsoft.com/office/drawing/2014/main" id="{D7F3C16E-05B5-EA83-5D0D-54A72C8C8706}"/>
                    </a:ext>
                  </a:extLst>
                </p14:cNvPr>
                <p14:cNvContentPartPr/>
                <p14:nvPr/>
              </p14:nvContentPartPr>
              <p14:xfrm>
                <a:off x="707302" y="3825949"/>
                <a:ext cx="171720" cy="116280"/>
              </p14:xfrm>
            </p:contentPart>
          </mc:Choice>
          <mc:Fallback>
            <p:pic>
              <p:nvPicPr>
                <p:cNvPr id="1393" name="Freihand 1392">
                  <a:extLst>
                    <a:ext uri="{FF2B5EF4-FFF2-40B4-BE49-F238E27FC236}">
                      <a16:creationId xmlns:a16="http://schemas.microsoft.com/office/drawing/2014/main" id="{D7F3C16E-05B5-EA83-5D0D-54A72C8C870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98302" y="3816949"/>
                  <a:ext cx="189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1394" name="Freihand 1393">
                  <a:extLst>
                    <a:ext uri="{FF2B5EF4-FFF2-40B4-BE49-F238E27FC236}">
                      <a16:creationId xmlns:a16="http://schemas.microsoft.com/office/drawing/2014/main" id="{FBEA94E1-7024-6D6F-6017-20E2F5AB6A0A}"/>
                    </a:ext>
                  </a:extLst>
                </p14:cNvPr>
                <p14:cNvContentPartPr/>
                <p14:nvPr/>
              </p14:nvContentPartPr>
              <p14:xfrm>
                <a:off x="997462" y="3866629"/>
                <a:ext cx="143280" cy="16920"/>
              </p14:xfrm>
            </p:contentPart>
          </mc:Choice>
          <mc:Fallback>
            <p:pic>
              <p:nvPicPr>
                <p:cNvPr id="1394" name="Freihand 1393">
                  <a:extLst>
                    <a:ext uri="{FF2B5EF4-FFF2-40B4-BE49-F238E27FC236}">
                      <a16:creationId xmlns:a16="http://schemas.microsoft.com/office/drawing/2014/main" id="{FBEA94E1-7024-6D6F-6017-20E2F5AB6A0A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988462" y="3857629"/>
                  <a:ext cx="160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1395" name="Freihand 1394">
                  <a:extLst>
                    <a:ext uri="{FF2B5EF4-FFF2-40B4-BE49-F238E27FC236}">
                      <a16:creationId xmlns:a16="http://schemas.microsoft.com/office/drawing/2014/main" id="{6051431E-FE1F-B137-EFB3-5E3A04319739}"/>
                    </a:ext>
                  </a:extLst>
                </p14:cNvPr>
                <p14:cNvContentPartPr/>
                <p14:nvPr/>
              </p14:nvContentPartPr>
              <p14:xfrm>
                <a:off x="1032022" y="3912709"/>
                <a:ext cx="127440" cy="15840"/>
              </p14:xfrm>
            </p:contentPart>
          </mc:Choice>
          <mc:Fallback>
            <p:pic>
              <p:nvPicPr>
                <p:cNvPr id="1395" name="Freihand 1394">
                  <a:extLst>
                    <a:ext uri="{FF2B5EF4-FFF2-40B4-BE49-F238E27FC236}">
                      <a16:creationId xmlns:a16="http://schemas.microsoft.com/office/drawing/2014/main" id="{6051431E-FE1F-B137-EFB3-5E3A04319739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023022" y="3903709"/>
                  <a:ext cx="145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1397" name="Freihand 1396">
                  <a:extLst>
                    <a:ext uri="{FF2B5EF4-FFF2-40B4-BE49-F238E27FC236}">
                      <a16:creationId xmlns:a16="http://schemas.microsoft.com/office/drawing/2014/main" id="{284C4913-D1E8-2427-5054-65EC30C4B5AA}"/>
                    </a:ext>
                  </a:extLst>
                </p14:cNvPr>
                <p14:cNvContentPartPr/>
                <p14:nvPr/>
              </p14:nvContentPartPr>
              <p14:xfrm>
                <a:off x="1396702" y="3704629"/>
                <a:ext cx="91080" cy="82440"/>
              </p14:xfrm>
            </p:contentPart>
          </mc:Choice>
          <mc:Fallback>
            <p:pic>
              <p:nvPicPr>
                <p:cNvPr id="1397" name="Freihand 1396">
                  <a:extLst>
                    <a:ext uri="{FF2B5EF4-FFF2-40B4-BE49-F238E27FC236}">
                      <a16:creationId xmlns:a16="http://schemas.microsoft.com/office/drawing/2014/main" id="{284C4913-D1E8-2427-5054-65EC30C4B5AA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387702" y="3695989"/>
                  <a:ext cx="108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1398" name="Freihand 1397">
                  <a:extLst>
                    <a:ext uri="{FF2B5EF4-FFF2-40B4-BE49-F238E27FC236}">
                      <a16:creationId xmlns:a16="http://schemas.microsoft.com/office/drawing/2014/main" id="{91DEB310-A1C1-0278-9946-9F563648B347}"/>
                    </a:ext>
                  </a:extLst>
                </p14:cNvPr>
                <p14:cNvContentPartPr/>
                <p14:nvPr/>
              </p14:nvContentPartPr>
              <p14:xfrm>
                <a:off x="1365022" y="3858709"/>
                <a:ext cx="201240" cy="18000"/>
              </p14:xfrm>
            </p:contentPart>
          </mc:Choice>
          <mc:Fallback>
            <p:pic>
              <p:nvPicPr>
                <p:cNvPr id="1398" name="Freihand 1397">
                  <a:extLst>
                    <a:ext uri="{FF2B5EF4-FFF2-40B4-BE49-F238E27FC236}">
                      <a16:creationId xmlns:a16="http://schemas.microsoft.com/office/drawing/2014/main" id="{91DEB310-A1C1-0278-9946-9F563648B347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356382" y="3850069"/>
                  <a:ext cx="218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1399" name="Freihand 1398">
                  <a:extLst>
                    <a:ext uri="{FF2B5EF4-FFF2-40B4-BE49-F238E27FC236}">
                      <a16:creationId xmlns:a16="http://schemas.microsoft.com/office/drawing/2014/main" id="{91CFC88F-8BC4-D432-16B8-14AADAEC0B87}"/>
                    </a:ext>
                  </a:extLst>
                </p14:cNvPr>
                <p14:cNvContentPartPr/>
                <p14:nvPr/>
              </p14:nvContentPartPr>
              <p14:xfrm>
                <a:off x="1286182" y="3927109"/>
                <a:ext cx="223200" cy="221040"/>
              </p14:xfrm>
            </p:contentPart>
          </mc:Choice>
          <mc:Fallback>
            <p:pic>
              <p:nvPicPr>
                <p:cNvPr id="1399" name="Freihand 1398">
                  <a:extLst>
                    <a:ext uri="{FF2B5EF4-FFF2-40B4-BE49-F238E27FC236}">
                      <a16:creationId xmlns:a16="http://schemas.microsoft.com/office/drawing/2014/main" id="{91CFC88F-8BC4-D432-16B8-14AADAEC0B87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277542" y="3918469"/>
                  <a:ext cx="240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1400" name="Freihand 1399">
                  <a:extLst>
                    <a:ext uri="{FF2B5EF4-FFF2-40B4-BE49-F238E27FC236}">
                      <a16:creationId xmlns:a16="http://schemas.microsoft.com/office/drawing/2014/main" id="{DE8EDC46-0B2C-B362-24EC-A8FD9E5136D1}"/>
                    </a:ext>
                  </a:extLst>
                </p14:cNvPr>
                <p14:cNvContentPartPr/>
                <p14:nvPr/>
              </p14:nvContentPartPr>
              <p14:xfrm>
                <a:off x="1422622" y="3929269"/>
                <a:ext cx="351720" cy="119880"/>
              </p14:xfrm>
            </p:contentPart>
          </mc:Choice>
          <mc:Fallback>
            <p:pic>
              <p:nvPicPr>
                <p:cNvPr id="1400" name="Freihand 1399">
                  <a:extLst>
                    <a:ext uri="{FF2B5EF4-FFF2-40B4-BE49-F238E27FC236}">
                      <a16:creationId xmlns:a16="http://schemas.microsoft.com/office/drawing/2014/main" id="{DE8EDC46-0B2C-B362-24EC-A8FD9E5136D1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413622" y="3920269"/>
                  <a:ext cx="369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1409" name="Freihand 1408">
                  <a:extLst>
                    <a:ext uri="{FF2B5EF4-FFF2-40B4-BE49-F238E27FC236}">
                      <a16:creationId xmlns:a16="http://schemas.microsoft.com/office/drawing/2014/main" id="{A3F130C3-28D5-964B-7645-7AFD29A93D78}"/>
                    </a:ext>
                  </a:extLst>
                </p14:cNvPr>
                <p14:cNvContentPartPr/>
                <p14:nvPr/>
              </p14:nvContentPartPr>
              <p14:xfrm>
                <a:off x="1384822" y="4026109"/>
                <a:ext cx="77400" cy="114480"/>
              </p14:xfrm>
            </p:contentPart>
          </mc:Choice>
          <mc:Fallback>
            <p:pic>
              <p:nvPicPr>
                <p:cNvPr id="1409" name="Freihand 1408">
                  <a:extLst>
                    <a:ext uri="{FF2B5EF4-FFF2-40B4-BE49-F238E27FC236}">
                      <a16:creationId xmlns:a16="http://schemas.microsoft.com/office/drawing/2014/main" id="{A3F130C3-28D5-964B-7645-7AFD29A93D78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376182" y="4017469"/>
                  <a:ext cx="95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1410" name="Freihand 1409">
                  <a:extLst>
                    <a:ext uri="{FF2B5EF4-FFF2-40B4-BE49-F238E27FC236}">
                      <a16:creationId xmlns:a16="http://schemas.microsoft.com/office/drawing/2014/main" id="{4C48AFD0-64F4-E10A-9EF9-67FE19174675}"/>
                    </a:ext>
                  </a:extLst>
                </p14:cNvPr>
                <p14:cNvContentPartPr/>
                <p14:nvPr/>
              </p14:nvContentPartPr>
              <p14:xfrm>
                <a:off x="1487062" y="4068949"/>
                <a:ext cx="63360" cy="19440"/>
              </p14:xfrm>
            </p:contentPart>
          </mc:Choice>
          <mc:Fallback>
            <p:pic>
              <p:nvPicPr>
                <p:cNvPr id="1410" name="Freihand 1409">
                  <a:extLst>
                    <a:ext uri="{FF2B5EF4-FFF2-40B4-BE49-F238E27FC236}">
                      <a16:creationId xmlns:a16="http://schemas.microsoft.com/office/drawing/2014/main" id="{4C48AFD0-64F4-E10A-9EF9-67FE19174675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478062" y="4059949"/>
                  <a:ext cx="81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1411" name="Freihand 1410">
                  <a:extLst>
                    <a:ext uri="{FF2B5EF4-FFF2-40B4-BE49-F238E27FC236}">
                      <a16:creationId xmlns:a16="http://schemas.microsoft.com/office/drawing/2014/main" id="{7EEE095E-8DF1-C7C4-DA80-D99D2A47BE15}"/>
                    </a:ext>
                  </a:extLst>
                </p14:cNvPr>
                <p14:cNvContentPartPr/>
                <p14:nvPr/>
              </p14:nvContentPartPr>
              <p14:xfrm>
                <a:off x="1556542" y="4004509"/>
                <a:ext cx="113400" cy="151920"/>
              </p14:xfrm>
            </p:contentPart>
          </mc:Choice>
          <mc:Fallback>
            <p:pic>
              <p:nvPicPr>
                <p:cNvPr id="1411" name="Freihand 1410">
                  <a:extLst>
                    <a:ext uri="{FF2B5EF4-FFF2-40B4-BE49-F238E27FC236}">
                      <a16:creationId xmlns:a16="http://schemas.microsoft.com/office/drawing/2014/main" id="{7EEE095E-8DF1-C7C4-DA80-D99D2A47BE15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547542" y="3995509"/>
                  <a:ext cx="131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1412" name="Freihand 1411">
                  <a:extLst>
                    <a:ext uri="{FF2B5EF4-FFF2-40B4-BE49-F238E27FC236}">
                      <a16:creationId xmlns:a16="http://schemas.microsoft.com/office/drawing/2014/main" id="{1505529C-D06D-0AB0-2872-1C6A9DD6C477}"/>
                    </a:ext>
                  </a:extLst>
                </p14:cNvPr>
                <p14:cNvContentPartPr/>
                <p14:nvPr/>
              </p14:nvContentPartPr>
              <p14:xfrm>
                <a:off x="1974142" y="3815149"/>
                <a:ext cx="10080" cy="142920"/>
              </p14:xfrm>
            </p:contentPart>
          </mc:Choice>
          <mc:Fallback>
            <p:pic>
              <p:nvPicPr>
                <p:cNvPr id="1412" name="Freihand 1411">
                  <a:extLst>
                    <a:ext uri="{FF2B5EF4-FFF2-40B4-BE49-F238E27FC236}">
                      <a16:creationId xmlns:a16="http://schemas.microsoft.com/office/drawing/2014/main" id="{1505529C-D06D-0AB0-2872-1C6A9DD6C477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965142" y="3806149"/>
                  <a:ext cx="27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1413" name="Freihand 1412">
                  <a:extLst>
                    <a:ext uri="{FF2B5EF4-FFF2-40B4-BE49-F238E27FC236}">
                      <a16:creationId xmlns:a16="http://schemas.microsoft.com/office/drawing/2014/main" id="{C0915C16-3165-9888-7573-229D3F380121}"/>
                    </a:ext>
                  </a:extLst>
                </p14:cNvPr>
                <p14:cNvContentPartPr/>
                <p14:nvPr/>
              </p14:nvContentPartPr>
              <p14:xfrm>
                <a:off x="1928782" y="3792469"/>
                <a:ext cx="151200" cy="180360"/>
              </p14:xfrm>
            </p:contentPart>
          </mc:Choice>
          <mc:Fallback>
            <p:pic>
              <p:nvPicPr>
                <p:cNvPr id="1413" name="Freihand 1412">
                  <a:extLst>
                    <a:ext uri="{FF2B5EF4-FFF2-40B4-BE49-F238E27FC236}">
                      <a16:creationId xmlns:a16="http://schemas.microsoft.com/office/drawing/2014/main" id="{C0915C16-3165-9888-7573-229D3F38012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919782" y="3783829"/>
                  <a:ext cx="168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1414" name="Freihand 1413">
                  <a:extLst>
                    <a:ext uri="{FF2B5EF4-FFF2-40B4-BE49-F238E27FC236}">
                      <a16:creationId xmlns:a16="http://schemas.microsoft.com/office/drawing/2014/main" id="{225A536B-B21E-5188-1555-A43CAA134CE9}"/>
                    </a:ext>
                  </a:extLst>
                </p14:cNvPr>
                <p14:cNvContentPartPr/>
                <p14:nvPr/>
              </p14:nvContentPartPr>
              <p14:xfrm>
                <a:off x="1800622" y="3687349"/>
                <a:ext cx="443160" cy="336240"/>
              </p14:xfrm>
            </p:contentPart>
          </mc:Choice>
          <mc:Fallback>
            <p:pic>
              <p:nvPicPr>
                <p:cNvPr id="1414" name="Freihand 1413">
                  <a:extLst>
                    <a:ext uri="{FF2B5EF4-FFF2-40B4-BE49-F238E27FC236}">
                      <a16:creationId xmlns:a16="http://schemas.microsoft.com/office/drawing/2014/main" id="{225A536B-B21E-5188-1555-A43CAA134CE9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791622" y="3678709"/>
                  <a:ext cx="4608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1416" name="Freihand 1415">
                  <a:extLst>
                    <a:ext uri="{FF2B5EF4-FFF2-40B4-BE49-F238E27FC236}">
                      <a16:creationId xmlns:a16="http://schemas.microsoft.com/office/drawing/2014/main" id="{64489836-CF07-544A-71B2-50EAE7FBE0D7}"/>
                    </a:ext>
                  </a:extLst>
                </p14:cNvPr>
                <p14:cNvContentPartPr/>
                <p14:nvPr/>
              </p14:nvContentPartPr>
              <p14:xfrm>
                <a:off x="2443222" y="3816589"/>
                <a:ext cx="236160" cy="34920"/>
              </p14:xfrm>
            </p:contentPart>
          </mc:Choice>
          <mc:Fallback>
            <p:pic>
              <p:nvPicPr>
                <p:cNvPr id="1416" name="Freihand 1415">
                  <a:extLst>
                    <a:ext uri="{FF2B5EF4-FFF2-40B4-BE49-F238E27FC236}">
                      <a16:creationId xmlns:a16="http://schemas.microsoft.com/office/drawing/2014/main" id="{64489836-CF07-544A-71B2-50EAE7FBE0D7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2434222" y="3807589"/>
                  <a:ext cx="253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1417" name="Freihand 1416">
                  <a:extLst>
                    <a:ext uri="{FF2B5EF4-FFF2-40B4-BE49-F238E27FC236}">
                      <a16:creationId xmlns:a16="http://schemas.microsoft.com/office/drawing/2014/main" id="{711808EB-985C-69BD-5512-4EE618C84FD8}"/>
                    </a:ext>
                  </a:extLst>
                </p14:cNvPr>
                <p14:cNvContentPartPr/>
                <p14:nvPr/>
              </p14:nvContentPartPr>
              <p14:xfrm>
                <a:off x="2400742" y="3726589"/>
                <a:ext cx="159120" cy="198360"/>
              </p14:xfrm>
            </p:contentPart>
          </mc:Choice>
          <mc:Fallback>
            <p:pic>
              <p:nvPicPr>
                <p:cNvPr id="1417" name="Freihand 1416">
                  <a:extLst>
                    <a:ext uri="{FF2B5EF4-FFF2-40B4-BE49-F238E27FC236}">
                      <a16:creationId xmlns:a16="http://schemas.microsoft.com/office/drawing/2014/main" id="{711808EB-985C-69BD-5512-4EE618C84FD8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2392102" y="3717589"/>
                  <a:ext cx="176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1306" name="Freihand 1305">
                  <a:extLst>
                    <a:ext uri="{FF2B5EF4-FFF2-40B4-BE49-F238E27FC236}">
                      <a16:creationId xmlns:a16="http://schemas.microsoft.com/office/drawing/2014/main" id="{38E825F4-AB84-5666-A89C-C4983005E572}"/>
                    </a:ext>
                  </a:extLst>
                </p14:cNvPr>
                <p14:cNvContentPartPr/>
                <p14:nvPr/>
              </p14:nvContentPartPr>
              <p14:xfrm>
                <a:off x="2633302" y="3134389"/>
                <a:ext cx="16560" cy="113040"/>
              </p14:xfrm>
            </p:contentPart>
          </mc:Choice>
          <mc:Fallback>
            <p:pic>
              <p:nvPicPr>
                <p:cNvPr id="1306" name="Freihand 1305">
                  <a:extLst>
                    <a:ext uri="{FF2B5EF4-FFF2-40B4-BE49-F238E27FC236}">
                      <a16:creationId xmlns:a16="http://schemas.microsoft.com/office/drawing/2014/main" id="{38E825F4-AB84-5666-A89C-C4983005E572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2624662" y="3125389"/>
                  <a:ext cx="34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1307" name="Freihand 1306">
                  <a:extLst>
                    <a:ext uri="{FF2B5EF4-FFF2-40B4-BE49-F238E27FC236}">
                      <a16:creationId xmlns:a16="http://schemas.microsoft.com/office/drawing/2014/main" id="{08972952-78B1-6524-74D5-F6141BC5FFD2}"/>
                    </a:ext>
                  </a:extLst>
                </p14:cNvPr>
                <p14:cNvContentPartPr/>
                <p14:nvPr/>
              </p14:nvContentPartPr>
              <p14:xfrm>
                <a:off x="2711422" y="3117829"/>
                <a:ext cx="10800" cy="138600"/>
              </p14:xfrm>
            </p:contentPart>
          </mc:Choice>
          <mc:Fallback>
            <p:pic>
              <p:nvPicPr>
                <p:cNvPr id="1307" name="Freihand 1306">
                  <a:extLst>
                    <a:ext uri="{FF2B5EF4-FFF2-40B4-BE49-F238E27FC236}">
                      <a16:creationId xmlns:a16="http://schemas.microsoft.com/office/drawing/2014/main" id="{08972952-78B1-6524-74D5-F6141BC5FFD2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702422" y="3109189"/>
                  <a:ext cx="28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1308" name="Freihand 1307">
                  <a:extLst>
                    <a:ext uri="{FF2B5EF4-FFF2-40B4-BE49-F238E27FC236}">
                      <a16:creationId xmlns:a16="http://schemas.microsoft.com/office/drawing/2014/main" id="{AFF22F81-2470-BABB-A2CB-FA3F64555BA2}"/>
                    </a:ext>
                  </a:extLst>
                </p14:cNvPr>
                <p14:cNvContentPartPr/>
                <p14:nvPr/>
              </p14:nvContentPartPr>
              <p14:xfrm>
                <a:off x="2571742" y="3054829"/>
                <a:ext cx="201600" cy="26640"/>
              </p14:xfrm>
            </p:contentPart>
          </mc:Choice>
          <mc:Fallback>
            <p:pic>
              <p:nvPicPr>
                <p:cNvPr id="1308" name="Freihand 1307">
                  <a:extLst>
                    <a:ext uri="{FF2B5EF4-FFF2-40B4-BE49-F238E27FC236}">
                      <a16:creationId xmlns:a16="http://schemas.microsoft.com/office/drawing/2014/main" id="{AFF22F81-2470-BABB-A2CB-FA3F64555BA2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562742" y="3046189"/>
                  <a:ext cx="219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1309" name="Freihand 1308">
                  <a:extLst>
                    <a:ext uri="{FF2B5EF4-FFF2-40B4-BE49-F238E27FC236}">
                      <a16:creationId xmlns:a16="http://schemas.microsoft.com/office/drawing/2014/main" id="{E8DA1850-BC29-B7F3-DFAF-3C0F12BC4AE0}"/>
                    </a:ext>
                  </a:extLst>
                </p14:cNvPr>
                <p14:cNvContentPartPr/>
                <p14:nvPr/>
              </p14:nvContentPartPr>
              <p14:xfrm>
                <a:off x="2814742" y="3230869"/>
                <a:ext cx="16920" cy="95760"/>
              </p14:xfrm>
            </p:contentPart>
          </mc:Choice>
          <mc:Fallback>
            <p:pic>
              <p:nvPicPr>
                <p:cNvPr id="1309" name="Freihand 1308">
                  <a:extLst>
                    <a:ext uri="{FF2B5EF4-FFF2-40B4-BE49-F238E27FC236}">
                      <a16:creationId xmlns:a16="http://schemas.microsoft.com/office/drawing/2014/main" id="{E8DA1850-BC29-B7F3-DFAF-3C0F12BC4AE0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2805742" y="3222229"/>
                  <a:ext cx="34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1310" name="Freihand 1309">
                  <a:extLst>
                    <a:ext uri="{FF2B5EF4-FFF2-40B4-BE49-F238E27FC236}">
                      <a16:creationId xmlns:a16="http://schemas.microsoft.com/office/drawing/2014/main" id="{82FF0987-EB93-95DC-4A96-940B6BEC05A9}"/>
                    </a:ext>
                  </a:extLst>
                </p14:cNvPr>
                <p14:cNvContentPartPr/>
                <p14:nvPr/>
              </p14:nvContentPartPr>
              <p14:xfrm>
                <a:off x="2797462" y="3203149"/>
                <a:ext cx="133560" cy="174960"/>
              </p14:xfrm>
            </p:contentPart>
          </mc:Choice>
          <mc:Fallback>
            <p:pic>
              <p:nvPicPr>
                <p:cNvPr id="1310" name="Freihand 1309">
                  <a:extLst>
                    <a:ext uri="{FF2B5EF4-FFF2-40B4-BE49-F238E27FC236}">
                      <a16:creationId xmlns:a16="http://schemas.microsoft.com/office/drawing/2014/main" id="{82FF0987-EB93-95DC-4A96-940B6BEC05A9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788822" y="3194509"/>
                  <a:ext cx="151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1311" name="Freihand 1310">
                  <a:extLst>
                    <a:ext uri="{FF2B5EF4-FFF2-40B4-BE49-F238E27FC236}">
                      <a16:creationId xmlns:a16="http://schemas.microsoft.com/office/drawing/2014/main" id="{5A196770-D375-6B87-3723-1DC64B2B434E}"/>
                    </a:ext>
                  </a:extLst>
                </p14:cNvPr>
                <p14:cNvContentPartPr/>
                <p14:nvPr/>
              </p14:nvContentPartPr>
              <p14:xfrm>
                <a:off x="3055942" y="3161389"/>
                <a:ext cx="131040" cy="9720"/>
              </p14:xfrm>
            </p:contentPart>
          </mc:Choice>
          <mc:Fallback>
            <p:pic>
              <p:nvPicPr>
                <p:cNvPr id="1311" name="Freihand 1310">
                  <a:extLst>
                    <a:ext uri="{FF2B5EF4-FFF2-40B4-BE49-F238E27FC236}">
                      <a16:creationId xmlns:a16="http://schemas.microsoft.com/office/drawing/2014/main" id="{5A196770-D375-6B87-3723-1DC64B2B434E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3047302" y="3152389"/>
                  <a:ext cx="148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1312" name="Freihand 1311">
                  <a:extLst>
                    <a:ext uri="{FF2B5EF4-FFF2-40B4-BE49-F238E27FC236}">
                      <a16:creationId xmlns:a16="http://schemas.microsoft.com/office/drawing/2014/main" id="{460000E5-2013-3F3E-AA9A-B102B4053946}"/>
                    </a:ext>
                  </a:extLst>
                </p14:cNvPr>
                <p14:cNvContentPartPr/>
                <p14:nvPr/>
              </p14:nvContentPartPr>
              <p14:xfrm>
                <a:off x="3059182" y="3225829"/>
                <a:ext cx="147240" cy="8640"/>
              </p14:xfrm>
            </p:contentPart>
          </mc:Choice>
          <mc:Fallback>
            <p:pic>
              <p:nvPicPr>
                <p:cNvPr id="1312" name="Freihand 1311">
                  <a:extLst>
                    <a:ext uri="{FF2B5EF4-FFF2-40B4-BE49-F238E27FC236}">
                      <a16:creationId xmlns:a16="http://schemas.microsoft.com/office/drawing/2014/main" id="{460000E5-2013-3F3E-AA9A-B102B4053946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3050182" y="3216829"/>
                  <a:ext cx="164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1316" name="Freihand 1315">
                  <a:extLst>
                    <a:ext uri="{FF2B5EF4-FFF2-40B4-BE49-F238E27FC236}">
                      <a16:creationId xmlns:a16="http://schemas.microsoft.com/office/drawing/2014/main" id="{CBD3F40E-E71B-4BB5-41CF-84097F194E55}"/>
                    </a:ext>
                  </a:extLst>
                </p14:cNvPr>
                <p14:cNvContentPartPr/>
                <p14:nvPr/>
              </p14:nvContentPartPr>
              <p14:xfrm>
                <a:off x="3308662" y="3101989"/>
                <a:ext cx="126360" cy="172080"/>
              </p14:xfrm>
            </p:contentPart>
          </mc:Choice>
          <mc:Fallback>
            <p:pic>
              <p:nvPicPr>
                <p:cNvPr id="1316" name="Freihand 1315">
                  <a:extLst>
                    <a:ext uri="{FF2B5EF4-FFF2-40B4-BE49-F238E27FC236}">
                      <a16:creationId xmlns:a16="http://schemas.microsoft.com/office/drawing/2014/main" id="{CBD3F40E-E71B-4BB5-41CF-84097F194E55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300022" y="3092989"/>
                  <a:ext cx="144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1317" name="Freihand 1316">
                  <a:extLst>
                    <a:ext uri="{FF2B5EF4-FFF2-40B4-BE49-F238E27FC236}">
                      <a16:creationId xmlns:a16="http://schemas.microsoft.com/office/drawing/2014/main" id="{8A36F505-A90A-6F29-D183-7B0B93B0A1F1}"/>
                    </a:ext>
                  </a:extLst>
                </p14:cNvPr>
                <p14:cNvContentPartPr/>
                <p14:nvPr/>
              </p14:nvContentPartPr>
              <p14:xfrm>
                <a:off x="3532942" y="3195589"/>
                <a:ext cx="39600" cy="29160"/>
              </p14:xfrm>
            </p:contentPart>
          </mc:Choice>
          <mc:Fallback>
            <p:pic>
              <p:nvPicPr>
                <p:cNvPr id="1317" name="Freihand 1316">
                  <a:extLst>
                    <a:ext uri="{FF2B5EF4-FFF2-40B4-BE49-F238E27FC236}">
                      <a16:creationId xmlns:a16="http://schemas.microsoft.com/office/drawing/2014/main" id="{8A36F505-A90A-6F29-D183-7B0B93B0A1F1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3523942" y="3186949"/>
                  <a:ext cx="57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1326" name="Freihand 1325">
                  <a:extLst>
                    <a:ext uri="{FF2B5EF4-FFF2-40B4-BE49-F238E27FC236}">
                      <a16:creationId xmlns:a16="http://schemas.microsoft.com/office/drawing/2014/main" id="{AC6F7876-9790-44D9-CCF7-6920EACA7893}"/>
                    </a:ext>
                  </a:extLst>
                </p14:cNvPr>
                <p14:cNvContentPartPr/>
                <p14:nvPr/>
              </p14:nvContentPartPr>
              <p14:xfrm>
                <a:off x="3257182" y="3020269"/>
                <a:ext cx="211320" cy="368280"/>
              </p14:xfrm>
            </p:contentPart>
          </mc:Choice>
          <mc:Fallback>
            <p:pic>
              <p:nvPicPr>
                <p:cNvPr id="1326" name="Freihand 1325">
                  <a:extLst>
                    <a:ext uri="{FF2B5EF4-FFF2-40B4-BE49-F238E27FC236}">
                      <a16:creationId xmlns:a16="http://schemas.microsoft.com/office/drawing/2014/main" id="{AC6F7876-9790-44D9-CCF7-6920EACA7893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3248542" y="3011269"/>
                  <a:ext cx="2289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1321" name="Freihand 1320">
                  <a:extLst>
                    <a:ext uri="{FF2B5EF4-FFF2-40B4-BE49-F238E27FC236}">
                      <a16:creationId xmlns:a16="http://schemas.microsoft.com/office/drawing/2014/main" id="{35DE1416-0FA4-4D18-9923-5BAD73DD9327}"/>
                    </a:ext>
                  </a:extLst>
                </p14:cNvPr>
                <p14:cNvContentPartPr/>
                <p14:nvPr/>
              </p14:nvContentPartPr>
              <p14:xfrm>
                <a:off x="3692782" y="3076789"/>
                <a:ext cx="113400" cy="193680"/>
              </p14:xfrm>
            </p:contentPart>
          </mc:Choice>
          <mc:Fallback>
            <p:pic>
              <p:nvPicPr>
                <p:cNvPr id="1321" name="Freihand 1320">
                  <a:extLst>
                    <a:ext uri="{FF2B5EF4-FFF2-40B4-BE49-F238E27FC236}">
                      <a16:creationId xmlns:a16="http://schemas.microsoft.com/office/drawing/2014/main" id="{35DE1416-0FA4-4D18-9923-5BAD73DD9327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683782" y="3068149"/>
                  <a:ext cx="131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1322" name="Freihand 1321">
                  <a:extLst>
                    <a:ext uri="{FF2B5EF4-FFF2-40B4-BE49-F238E27FC236}">
                      <a16:creationId xmlns:a16="http://schemas.microsoft.com/office/drawing/2014/main" id="{483293FA-6609-010C-A6D0-2FC341443914}"/>
                    </a:ext>
                  </a:extLst>
                </p14:cNvPr>
                <p14:cNvContentPartPr/>
                <p14:nvPr/>
              </p14:nvContentPartPr>
              <p14:xfrm>
                <a:off x="3892582" y="3015229"/>
                <a:ext cx="331200" cy="279720"/>
              </p14:xfrm>
            </p:contentPart>
          </mc:Choice>
          <mc:Fallback>
            <p:pic>
              <p:nvPicPr>
                <p:cNvPr id="1322" name="Freihand 1321">
                  <a:extLst>
                    <a:ext uri="{FF2B5EF4-FFF2-40B4-BE49-F238E27FC236}">
                      <a16:creationId xmlns:a16="http://schemas.microsoft.com/office/drawing/2014/main" id="{483293FA-6609-010C-A6D0-2FC341443914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883582" y="3006589"/>
                  <a:ext cx="3488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1323" name="Freihand 1322">
                  <a:extLst>
                    <a:ext uri="{FF2B5EF4-FFF2-40B4-BE49-F238E27FC236}">
                      <a16:creationId xmlns:a16="http://schemas.microsoft.com/office/drawing/2014/main" id="{0BE9E69B-7913-1665-B8C6-8B72EC27309F}"/>
                    </a:ext>
                  </a:extLst>
                </p14:cNvPr>
                <p14:cNvContentPartPr/>
                <p14:nvPr/>
              </p14:nvContentPartPr>
              <p14:xfrm>
                <a:off x="3996262" y="3114229"/>
                <a:ext cx="108720" cy="159120"/>
              </p14:xfrm>
            </p:contentPart>
          </mc:Choice>
          <mc:Fallback>
            <p:pic>
              <p:nvPicPr>
                <p:cNvPr id="1323" name="Freihand 1322">
                  <a:extLst>
                    <a:ext uri="{FF2B5EF4-FFF2-40B4-BE49-F238E27FC236}">
                      <a16:creationId xmlns:a16="http://schemas.microsoft.com/office/drawing/2014/main" id="{0BE9E69B-7913-1665-B8C6-8B72EC27309F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987622" y="3105589"/>
                  <a:ext cx="126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1324" name="Freihand 1323">
                  <a:extLst>
                    <a:ext uri="{FF2B5EF4-FFF2-40B4-BE49-F238E27FC236}">
                      <a16:creationId xmlns:a16="http://schemas.microsoft.com/office/drawing/2014/main" id="{85771D9E-199E-774D-9132-FDE1EC953C93}"/>
                    </a:ext>
                  </a:extLst>
                </p14:cNvPr>
                <p14:cNvContentPartPr/>
                <p14:nvPr/>
              </p14:nvContentPartPr>
              <p14:xfrm>
                <a:off x="4104982" y="3228709"/>
                <a:ext cx="21960" cy="107640"/>
              </p14:xfrm>
            </p:contentPart>
          </mc:Choice>
          <mc:Fallback>
            <p:pic>
              <p:nvPicPr>
                <p:cNvPr id="1324" name="Freihand 1323">
                  <a:extLst>
                    <a:ext uri="{FF2B5EF4-FFF2-40B4-BE49-F238E27FC236}">
                      <a16:creationId xmlns:a16="http://schemas.microsoft.com/office/drawing/2014/main" id="{85771D9E-199E-774D-9132-FDE1EC953C93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4096342" y="3220069"/>
                  <a:ext cx="39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1325" name="Freihand 1324">
                  <a:extLst>
                    <a:ext uri="{FF2B5EF4-FFF2-40B4-BE49-F238E27FC236}">
                      <a16:creationId xmlns:a16="http://schemas.microsoft.com/office/drawing/2014/main" id="{DC1624DD-59D1-7834-0BDE-33ADEF0577E5}"/>
                    </a:ext>
                  </a:extLst>
                </p14:cNvPr>
                <p14:cNvContentPartPr/>
                <p14:nvPr/>
              </p14:nvContentPartPr>
              <p14:xfrm>
                <a:off x="4095262" y="3231589"/>
                <a:ext cx="96480" cy="149040"/>
              </p14:xfrm>
            </p:contentPart>
          </mc:Choice>
          <mc:Fallback>
            <p:pic>
              <p:nvPicPr>
                <p:cNvPr id="1325" name="Freihand 1324">
                  <a:extLst>
                    <a:ext uri="{FF2B5EF4-FFF2-40B4-BE49-F238E27FC236}">
                      <a16:creationId xmlns:a16="http://schemas.microsoft.com/office/drawing/2014/main" id="{DC1624DD-59D1-7834-0BDE-33ADEF0577E5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4086622" y="3222589"/>
                  <a:ext cx="114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1361" name="Freihand 1360">
                  <a:extLst>
                    <a:ext uri="{FF2B5EF4-FFF2-40B4-BE49-F238E27FC236}">
                      <a16:creationId xmlns:a16="http://schemas.microsoft.com/office/drawing/2014/main" id="{E4BE2E41-F907-EFA1-8FE2-E20619222473}"/>
                    </a:ext>
                  </a:extLst>
                </p14:cNvPr>
                <p14:cNvContentPartPr/>
                <p14:nvPr/>
              </p14:nvContentPartPr>
              <p14:xfrm>
                <a:off x="3228022" y="3389989"/>
                <a:ext cx="249120" cy="32400"/>
              </p14:xfrm>
            </p:contentPart>
          </mc:Choice>
          <mc:Fallback>
            <p:pic>
              <p:nvPicPr>
                <p:cNvPr id="1361" name="Freihand 1360">
                  <a:extLst>
                    <a:ext uri="{FF2B5EF4-FFF2-40B4-BE49-F238E27FC236}">
                      <a16:creationId xmlns:a16="http://schemas.microsoft.com/office/drawing/2014/main" id="{E4BE2E41-F907-EFA1-8FE2-E20619222473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219022" y="3380989"/>
                  <a:ext cx="266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1362" name="Freihand 1361">
                  <a:extLst>
                    <a:ext uri="{FF2B5EF4-FFF2-40B4-BE49-F238E27FC236}">
                      <a16:creationId xmlns:a16="http://schemas.microsoft.com/office/drawing/2014/main" id="{14259992-773F-4394-1DBE-50CB7862B0EF}"/>
                    </a:ext>
                  </a:extLst>
                </p14:cNvPr>
                <p14:cNvContentPartPr/>
                <p14:nvPr/>
              </p14:nvContentPartPr>
              <p14:xfrm>
                <a:off x="3697462" y="3369109"/>
                <a:ext cx="88560" cy="20880"/>
              </p14:xfrm>
            </p:contentPart>
          </mc:Choice>
          <mc:Fallback>
            <p:pic>
              <p:nvPicPr>
                <p:cNvPr id="1362" name="Freihand 1361">
                  <a:extLst>
                    <a:ext uri="{FF2B5EF4-FFF2-40B4-BE49-F238E27FC236}">
                      <a16:creationId xmlns:a16="http://schemas.microsoft.com/office/drawing/2014/main" id="{14259992-773F-4394-1DBE-50CB7862B0EF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688462" y="3360469"/>
                  <a:ext cx="106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1419" name="Freihand 1418">
                  <a:extLst>
                    <a:ext uri="{FF2B5EF4-FFF2-40B4-BE49-F238E27FC236}">
                      <a16:creationId xmlns:a16="http://schemas.microsoft.com/office/drawing/2014/main" id="{6736A26B-DEFC-F0A9-DAA8-6F5D4F6EF7F4}"/>
                    </a:ext>
                  </a:extLst>
                </p14:cNvPr>
                <p14:cNvContentPartPr/>
                <p14:nvPr/>
              </p14:nvContentPartPr>
              <p14:xfrm>
                <a:off x="3229462" y="3023149"/>
                <a:ext cx="279000" cy="402840"/>
              </p14:xfrm>
            </p:contentPart>
          </mc:Choice>
          <mc:Fallback>
            <p:pic>
              <p:nvPicPr>
                <p:cNvPr id="1419" name="Freihand 1418">
                  <a:extLst>
                    <a:ext uri="{FF2B5EF4-FFF2-40B4-BE49-F238E27FC236}">
                      <a16:creationId xmlns:a16="http://schemas.microsoft.com/office/drawing/2014/main" id="{6736A26B-DEFC-F0A9-DAA8-6F5D4F6EF7F4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220462" y="3014509"/>
                  <a:ext cx="2966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997AE2ED-0620-1B82-84AC-E7662EF060D8}"/>
                    </a:ext>
                  </a:extLst>
                </p14:cNvPr>
                <p14:cNvContentPartPr/>
                <p14:nvPr/>
              </p14:nvContentPartPr>
              <p14:xfrm>
                <a:off x="2980702" y="2691262"/>
                <a:ext cx="137160" cy="1944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997AE2ED-0620-1B82-84AC-E7662EF060D8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972062" y="2682622"/>
                  <a:ext cx="154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067D7718-126D-7B71-A782-55255046B93C}"/>
                    </a:ext>
                  </a:extLst>
                </p14:cNvPr>
                <p14:cNvContentPartPr/>
                <p14:nvPr/>
              </p14:nvContentPartPr>
              <p14:xfrm>
                <a:off x="2987902" y="2758222"/>
                <a:ext cx="123120" cy="1944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067D7718-126D-7B71-A782-55255046B93C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979262" y="2749582"/>
                  <a:ext cx="140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660A0612-18B3-4853-8551-8DD35BB76443}"/>
                    </a:ext>
                  </a:extLst>
                </p14:cNvPr>
                <p14:cNvContentPartPr/>
                <p14:nvPr/>
              </p14:nvContentPartPr>
              <p14:xfrm>
                <a:off x="3211822" y="2605942"/>
                <a:ext cx="123120" cy="19080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660A0612-18B3-4853-8551-8DD35BB76443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202822" y="2596942"/>
                  <a:ext cx="140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0B216D30-EEE0-7B42-F3D1-DDD05AE9CC3A}"/>
                    </a:ext>
                  </a:extLst>
                </p14:cNvPr>
                <p14:cNvContentPartPr/>
                <p14:nvPr/>
              </p14:nvContentPartPr>
              <p14:xfrm>
                <a:off x="3407302" y="2702062"/>
                <a:ext cx="29880" cy="3276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0B216D30-EEE0-7B42-F3D1-DDD05AE9CC3A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3398662" y="2693422"/>
                  <a:ext cx="47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1420" name="Freihand 1419">
                  <a:extLst>
                    <a:ext uri="{FF2B5EF4-FFF2-40B4-BE49-F238E27FC236}">
                      <a16:creationId xmlns:a16="http://schemas.microsoft.com/office/drawing/2014/main" id="{7197CCFB-8943-95D2-07DC-ED7DA7F37096}"/>
                    </a:ext>
                  </a:extLst>
                </p14:cNvPr>
                <p14:cNvContentPartPr/>
                <p14:nvPr/>
              </p14:nvContentPartPr>
              <p14:xfrm>
                <a:off x="3165022" y="2522029"/>
                <a:ext cx="239040" cy="367200"/>
              </p14:xfrm>
            </p:contentPart>
          </mc:Choice>
          <mc:Fallback>
            <p:pic>
              <p:nvPicPr>
                <p:cNvPr id="1420" name="Freihand 1419">
                  <a:extLst>
                    <a:ext uri="{FF2B5EF4-FFF2-40B4-BE49-F238E27FC236}">
                      <a16:creationId xmlns:a16="http://schemas.microsoft.com/office/drawing/2014/main" id="{7197CCFB-8943-95D2-07DC-ED7DA7F3709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3156022" y="2513389"/>
                  <a:ext cx="2566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1423" name="Freihand 1422">
                  <a:extLst>
                    <a:ext uri="{FF2B5EF4-FFF2-40B4-BE49-F238E27FC236}">
                      <a16:creationId xmlns:a16="http://schemas.microsoft.com/office/drawing/2014/main" id="{0095990F-59B4-E502-5DA1-1B92108B12EE}"/>
                    </a:ext>
                  </a:extLst>
                </p14:cNvPr>
                <p14:cNvContentPartPr/>
                <p14:nvPr/>
              </p14:nvContentPartPr>
              <p14:xfrm>
                <a:off x="2901142" y="3697789"/>
                <a:ext cx="23400" cy="182880"/>
              </p14:xfrm>
            </p:contentPart>
          </mc:Choice>
          <mc:Fallback>
            <p:pic>
              <p:nvPicPr>
                <p:cNvPr id="1423" name="Freihand 1422">
                  <a:extLst>
                    <a:ext uri="{FF2B5EF4-FFF2-40B4-BE49-F238E27FC236}">
                      <a16:creationId xmlns:a16="http://schemas.microsoft.com/office/drawing/2014/main" id="{0095990F-59B4-E502-5DA1-1B92108B12EE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2892502" y="3689149"/>
                  <a:ext cx="41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1424" name="Freihand 1423">
                  <a:extLst>
                    <a:ext uri="{FF2B5EF4-FFF2-40B4-BE49-F238E27FC236}">
                      <a16:creationId xmlns:a16="http://schemas.microsoft.com/office/drawing/2014/main" id="{DDA775AD-CDF3-9E83-1FA9-0D9861891876}"/>
                    </a:ext>
                  </a:extLst>
                </p14:cNvPr>
                <p14:cNvContentPartPr/>
                <p14:nvPr/>
              </p14:nvContentPartPr>
              <p14:xfrm>
                <a:off x="2836702" y="3679789"/>
                <a:ext cx="153000" cy="91080"/>
              </p14:xfrm>
            </p:contentPart>
          </mc:Choice>
          <mc:Fallback>
            <p:pic>
              <p:nvPicPr>
                <p:cNvPr id="1424" name="Freihand 1423">
                  <a:extLst>
                    <a:ext uri="{FF2B5EF4-FFF2-40B4-BE49-F238E27FC236}">
                      <a16:creationId xmlns:a16="http://schemas.microsoft.com/office/drawing/2014/main" id="{DDA775AD-CDF3-9E83-1FA9-0D986189187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828062" y="3670789"/>
                  <a:ext cx="170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1425" name="Freihand 1424">
                  <a:extLst>
                    <a:ext uri="{FF2B5EF4-FFF2-40B4-BE49-F238E27FC236}">
                      <a16:creationId xmlns:a16="http://schemas.microsoft.com/office/drawing/2014/main" id="{30FE7C9C-9623-7DF2-6591-2A3C3FF3E4F5}"/>
                    </a:ext>
                  </a:extLst>
                </p14:cNvPr>
                <p14:cNvContentPartPr/>
                <p14:nvPr/>
              </p14:nvContentPartPr>
              <p14:xfrm>
                <a:off x="2998342" y="3755029"/>
                <a:ext cx="187920" cy="120240"/>
              </p14:xfrm>
            </p:contentPart>
          </mc:Choice>
          <mc:Fallback>
            <p:pic>
              <p:nvPicPr>
                <p:cNvPr id="1425" name="Freihand 1424">
                  <a:extLst>
                    <a:ext uri="{FF2B5EF4-FFF2-40B4-BE49-F238E27FC236}">
                      <a16:creationId xmlns:a16="http://schemas.microsoft.com/office/drawing/2014/main" id="{30FE7C9C-9623-7DF2-6591-2A3C3FF3E4F5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2989342" y="3746029"/>
                  <a:ext cx="205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1426" name="Freihand 1425">
                  <a:extLst>
                    <a:ext uri="{FF2B5EF4-FFF2-40B4-BE49-F238E27FC236}">
                      <a16:creationId xmlns:a16="http://schemas.microsoft.com/office/drawing/2014/main" id="{6EC8FB09-76B7-D087-2993-6C493449D426}"/>
                    </a:ext>
                  </a:extLst>
                </p14:cNvPr>
                <p14:cNvContentPartPr/>
                <p14:nvPr/>
              </p14:nvContentPartPr>
              <p14:xfrm>
                <a:off x="3154222" y="3702469"/>
                <a:ext cx="42840" cy="21600"/>
              </p14:xfrm>
            </p:contentPart>
          </mc:Choice>
          <mc:Fallback>
            <p:pic>
              <p:nvPicPr>
                <p:cNvPr id="1426" name="Freihand 1425">
                  <a:extLst>
                    <a:ext uri="{FF2B5EF4-FFF2-40B4-BE49-F238E27FC236}">
                      <a16:creationId xmlns:a16="http://schemas.microsoft.com/office/drawing/2014/main" id="{6EC8FB09-76B7-D087-2993-6C493449D426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3145222" y="3693829"/>
                  <a:ext cx="60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1427" name="Freihand 1426">
                  <a:extLst>
                    <a:ext uri="{FF2B5EF4-FFF2-40B4-BE49-F238E27FC236}">
                      <a16:creationId xmlns:a16="http://schemas.microsoft.com/office/drawing/2014/main" id="{7093D2AB-3268-19E5-C494-06018D9E7F08}"/>
                    </a:ext>
                  </a:extLst>
                </p14:cNvPr>
                <p14:cNvContentPartPr/>
                <p14:nvPr/>
              </p14:nvContentPartPr>
              <p14:xfrm>
                <a:off x="3219742" y="3743869"/>
                <a:ext cx="56880" cy="90360"/>
              </p14:xfrm>
            </p:contentPart>
          </mc:Choice>
          <mc:Fallback>
            <p:pic>
              <p:nvPicPr>
                <p:cNvPr id="1427" name="Freihand 1426">
                  <a:extLst>
                    <a:ext uri="{FF2B5EF4-FFF2-40B4-BE49-F238E27FC236}">
                      <a16:creationId xmlns:a16="http://schemas.microsoft.com/office/drawing/2014/main" id="{7093D2AB-3268-19E5-C494-06018D9E7F08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3210742" y="3734869"/>
                  <a:ext cx="74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1428" name="Freihand 1427">
                  <a:extLst>
                    <a:ext uri="{FF2B5EF4-FFF2-40B4-BE49-F238E27FC236}">
                      <a16:creationId xmlns:a16="http://schemas.microsoft.com/office/drawing/2014/main" id="{FEBBC1DD-F29E-6FC3-BF61-1A1DECFD46D4}"/>
                    </a:ext>
                  </a:extLst>
                </p14:cNvPr>
                <p14:cNvContentPartPr/>
                <p14:nvPr/>
              </p14:nvContentPartPr>
              <p14:xfrm>
                <a:off x="3376342" y="3690949"/>
                <a:ext cx="220680" cy="136080"/>
              </p14:xfrm>
            </p:contentPart>
          </mc:Choice>
          <mc:Fallback>
            <p:pic>
              <p:nvPicPr>
                <p:cNvPr id="1428" name="Freihand 1427">
                  <a:extLst>
                    <a:ext uri="{FF2B5EF4-FFF2-40B4-BE49-F238E27FC236}">
                      <a16:creationId xmlns:a16="http://schemas.microsoft.com/office/drawing/2014/main" id="{FEBBC1DD-F29E-6FC3-BF61-1A1DECFD46D4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3367702" y="3681949"/>
                  <a:ext cx="238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1429" name="Freihand 1428">
                  <a:extLst>
                    <a:ext uri="{FF2B5EF4-FFF2-40B4-BE49-F238E27FC236}">
                      <a16:creationId xmlns:a16="http://schemas.microsoft.com/office/drawing/2014/main" id="{F5943BDE-2655-719E-BCC0-5F5B94B9C74D}"/>
                    </a:ext>
                  </a:extLst>
                </p14:cNvPr>
                <p14:cNvContentPartPr/>
                <p14:nvPr/>
              </p14:nvContentPartPr>
              <p14:xfrm>
                <a:off x="3601342" y="3703909"/>
                <a:ext cx="81000" cy="98640"/>
              </p14:xfrm>
            </p:contentPart>
          </mc:Choice>
          <mc:Fallback>
            <p:pic>
              <p:nvPicPr>
                <p:cNvPr id="1429" name="Freihand 1428">
                  <a:extLst>
                    <a:ext uri="{FF2B5EF4-FFF2-40B4-BE49-F238E27FC236}">
                      <a16:creationId xmlns:a16="http://schemas.microsoft.com/office/drawing/2014/main" id="{F5943BDE-2655-719E-BCC0-5F5B94B9C74D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3592702" y="3695269"/>
                  <a:ext cx="98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1430" name="Freihand 1429">
                  <a:extLst>
                    <a:ext uri="{FF2B5EF4-FFF2-40B4-BE49-F238E27FC236}">
                      <a16:creationId xmlns:a16="http://schemas.microsoft.com/office/drawing/2014/main" id="{459A92ED-A0F8-E812-D1F6-34EC7EB0523A}"/>
                    </a:ext>
                  </a:extLst>
                </p14:cNvPr>
                <p14:cNvContentPartPr/>
                <p14:nvPr/>
              </p14:nvContentPartPr>
              <p14:xfrm>
                <a:off x="3792862" y="3667549"/>
                <a:ext cx="19080" cy="155520"/>
              </p14:xfrm>
            </p:contentPart>
          </mc:Choice>
          <mc:Fallback>
            <p:pic>
              <p:nvPicPr>
                <p:cNvPr id="1430" name="Freihand 1429">
                  <a:extLst>
                    <a:ext uri="{FF2B5EF4-FFF2-40B4-BE49-F238E27FC236}">
                      <a16:creationId xmlns:a16="http://schemas.microsoft.com/office/drawing/2014/main" id="{459A92ED-A0F8-E812-D1F6-34EC7EB0523A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3784222" y="3658549"/>
                  <a:ext cx="36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1431" name="Freihand 1430">
                  <a:extLst>
                    <a:ext uri="{FF2B5EF4-FFF2-40B4-BE49-F238E27FC236}">
                      <a16:creationId xmlns:a16="http://schemas.microsoft.com/office/drawing/2014/main" id="{7626F741-CAD0-3CBB-B5D0-D9B9604E413B}"/>
                    </a:ext>
                  </a:extLst>
                </p14:cNvPr>
                <p14:cNvContentPartPr/>
                <p14:nvPr/>
              </p14:nvContentPartPr>
              <p14:xfrm>
                <a:off x="3742822" y="3644149"/>
                <a:ext cx="115920" cy="169560"/>
              </p14:xfrm>
            </p:contentPart>
          </mc:Choice>
          <mc:Fallback>
            <p:pic>
              <p:nvPicPr>
                <p:cNvPr id="1431" name="Freihand 1430">
                  <a:extLst>
                    <a:ext uri="{FF2B5EF4-FFF2-40B4-BE49-F238E27FC236}">
                      <a16:creationId xmlns:a16="http://schemas.microsoft.com/office/drawing/2014/main" id="{7626F741-CAD0-3CBB-B5D0-D9B9604E413B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734182" y="3635509"/>
                  <a:ext cx="133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1432" name="Freihand 1431">
                  <a:extLst>
                    <a:ext uri="{FF2B5EF4-FFF2-40B4-BE49-F238E27FC236}">
                      <a16:creationId xmlns:a16="http://schemas.microsoft.com/office/drawing/2014/main" id="{68D2E9AF-BE15-73AB-5F10-AE9B00263471}"/>
                    </a:ext>
                  </a:extLst>
                </p14:cNvPr>
                <p14:cNvContentPartPr/>
                <p14:nvPr/>
              </p14:nvContentPartPr>
              <p14:xfrm>
                <a:off x="3858022" y="3729469"/>
                <a:ext cx="107640" cy="54000"/>
              </p14:xfrm>
            </p:contentPart>
          </mc:Choice>
          <mc:Fallback>
            <p:pic>
              <p:nvPicPr>
                <p:cNvPr id="1432" name="Freihand 1431">
                  <a:extLst>
                    <a:ext uri="{FF2B5EF4-FFF2-40B4-BE49-F238E27FC236}">
                      <a16:creationId xmlns:a16="http://schemas.microsoft.com/office/drawing/2014/main" id="{68D2E9AF-BE15-73AB-5F10-AE9B00263471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3849022" y="3720469"/>
                  <a:ext cx="125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1433" name="Freihand 1432">
                  <a:extLst>
                    <a:ext uri="{FF2B5EF4-FFF2-40B4-BE49-F238E27FC236}">
                      <a16:creationId xmlns:a16="http://schemas.microsoft.com/office/drawing/2014/main" id="{FCFA51D3-2E3B-5762-B643-97656D50EDEF}"/>
                    </a:ext>
                  </a:extLst>
                </p14:cNvPr>
                <p14:cNvContentPartPr/>
                <p14:nvPr/>
              </p14:nvContentPartPr>
              <p14:xfrm>
                <a:off x="3971062" y="3725869"/>
                <a:ext cx="96480" cy="185760"/>
              </p14:xfrm>
            </p:contentPart>
          </mc:Choice>
          <mc:Fallback>
            <p:pic>
              <p:nvPicPr>
                <p:cNvPr id="1433" name="Freihand 1432">
                  <a:extLst>
                    <a:ext uri="{FF2B5EF4-FFF2-40B4-BE49-F238E27FC236}">
                      <a16:creationId xmlns:a16="http://schemas.microsoft.com/office/drawing/2014/main" id="{FCFA51D3-2E3B-5762-B643-97656D50EDEF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3962422" y="3716869"/>
                  <a:ext cx="114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1434" name="Freihand 1433">
                  <a:extLst>
                    <a:ext uri="{FF2B5EF4-FFF2-40B4-BE49-F238E27FC236}">
                      <a16:creationId xmlns:a16="http://schemas.microsoft.com/office/drawing/2014/main" id="{71905E80-C713-6B18-1F7E-29958875AEE8}"/>
                    </a:ext>
                  </a:extLst>
                </p14:cNvPr>
                <p14:cNvContentPartPr/>
                <p14:nvPr/>
              </p14:nvContentPartPr>
              <p14:xfrm>
                <a:off x="4101022" y="3660349"/>
                <a:ext cx="147240" cy="118440"/>
              </p14:xfrm>
            </p:contentPart>
          </mc:Choice>
          <mc:Fallback>
            <p:pic>
              <p:nvPicPr>
                <p:cNvPr id="1434" name="Freihand 1433">
                  <a:extLst>
                    <a:ext uri="{FF2B5EF4-FFF2-40B4-BE49-F238E27FC236}">
                      <a16:creationId xmlns:a16="http://schemas.microsoft.com/office/drawing/2014/main" id="{71905E80-C713-6B18-1F7E-29958875AEE8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092382" y="3651349"/>
                  <a:ext cx="164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1435" name="Freihand 1434">
                  <a:extLst>
                    <a:ext uri="{FF2B5EF4-FFF2-40B4-BE49-F238E27FC236}">
                      <a16:creationId xmlns:a16="http://schemas.microsoft.com/office/drawing/2014/main" id="{3EA88450-8EBE-7E89-685C-ADF4859D5691}"/>
                    </a:ext>
                  </a:extLst>
                </p14:cNvPr>
                <p14:cNvContentPartPr/>
                <p14:nvPr/>
              </p14:nvContentPartPr>
              <p14:xfrm>
                <a:off x="4274542" y="3603109"/>
                <a:ext cx="294120" cy="216720"/>
              </p14:xfrm>
            </p:contentPart>
          </mc:Choice>
          <mc:Fallback>
            <p:pic>
              <p:nvPicPr>
                <p:cNvPr id="1435" name="Freihand 1434">
                  <a:extLst>
                    <a:ext uri="{FF2B5EF4-FFF2-40B4-BE49-F238E27FC236}">
                      <a16:creationId xmlns:a16="http://schemas.microsoft.com/office/drawing/2014/main" id="{3EA88450-8EBE-7E89-685C-ADF4859D5691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4265902" y="3594109"/>
                  <a:ext cx="311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1436" name="Freihand 1435">
                  <a:extLst>
                    <a:ext uri="{FF2B5EF4-FFF2-40B4-BE49-F238E27FC236}">
                      <a16:creationId xmlns:a16="http://schemas.microsoft.com/office/drawing/2014/main" id="{0812AEA3-F006-D943-711A-9DF4E4B0C4BC}"/>
                    </a:ext>
                  </a:extLst>
                </p14:cNvPr>
                <p14:cNvContentPartPr/>
                <p14:nvPr/>
              </p14:nvContentPartPr>
              <p14:xfrm>
                <a:off x="4535902" y="3751429"/>
                <a:ext cx="44280" cy="16200"/>
              </p14:xfrm>
            </p:contentPart>
          </mc:Choice>
          <mc:Fallback>
            <p:pic>
              <p:nvPicPr>
                <p:cNvPr id="1436" name="Freihand 1435">
                  <a:extLst>
                    <a:ext uri="{FF2B5EF4-FFF2-40B4-BE49-F238E27FC236}">
                      <a16:creationId xmlns:a16="http://schemas.microsoft.com/office/drawing/2014/main" id="{0812AEA3-F006-D943-711A-9DF4E4B0C4BC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527262" y="3742789"/>
                  <a:ext cx="61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1437" name="Freihand 1436">
                  <a:extLst>
                    <a:ext uri="{FF2B5EF4-FFF2-40B4-BE49-F238E27FC236}">
                      <a16:creationId xmlns:a16="http://schemas.microsoft.com/office/drawing/2014/main" id="{B353E257-17EC-C821-0FC5-BE58D4999208}"/>
                    </a:ext>
                  </a:extLst>
                </p14:cNvPr>
                <p14:cNvContentPartPr/>
                <p14:nvPr/>
              </p14:nvContentPartPr>
              <p14:xfrm>
                <a:off x="4609342" y="3625789"/>
                <a:ext cx="181440" cy="113400"/>
              </p14:xfrm>
            </p:contentPart>
          </mc:Choice>
          <mc:Fallback>
            <p:pic>
              <p:nvPicPr>
                <p:cNvPr id="1437" name="Freihand 1436">
                  <a:extLst>
                    <a:ext uri="{FF2B5EF4-FFF2-40B4-BE49-F238E27FC236}">
                      <a16:creationId xmlns:a16="http://schemas.microsoft.com/office/drawing/2014/main" id="{B353E257-17EC-C821-0FC5-BE58D4999208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4600342" y="3616789"/>
                  <a:ext cx="199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1438" name="Freihand 1437">
                  <a:extLst>
                    <a:ext uri="{FF2B5EF4-FFF2-40B4-BE49-F238E27FC236}">
                      <a16:creationId xmlns:a16="http://schemas.microsoft.com/office/drawing/2014/main" id="{2E3421D9-215B-FBFE-913B-5B62EB6E2269}"/>
                    </a:ext>
                  </a:extLst>
                </p14:cNvPr>
                <p14:cNvContentPartPr/>
                <p14:nvPr/>
              </p14:nvContentPartPr>
              <p14:xfrm>
                <a:off x="4795822" y="3683389"/>
                <a:ext cx="75240" cy="57240"/>
              </p14:xfrm>
            </p:contentPart>
          </mc:Choice>
          <mc:Fallback>
            <p:pic>
              <p:nvPicPr>
                <p:cNvPr id="1438" name="Freihand 1437">
                  <a:extLst>
                    <a:ext uri="{FF2B5EF4-FFF2-40B4-BE49-F238E27FC236}">
                      <a16:creationId xmlns:a16="http://schemas.microsoft.com/office/drawing/2014/main" id="{2E3421D9-215B-FBFE-913B-5B62EB6E2269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787182" y="3674749"/>
                  <a:ext cx="92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1439" name="Freihand 1438">
                  <a:extLst>
                    <a:ext uri="{FF2B5EF4-FFF2-40B4-BE49-F238E27FC236}">
                      <a16:creationId xmlns:a16="http://schemas.microsoft.com/office/drawing/2014/main" id="{0DC40A09-F037-6E6D-483B-75EB502B334E}"/>
                    </a:ext>
                  </a:extLst>
                </p14:cNvPr>
                <p14:cNvContentPartPr/>
                <p14:nvPr/>
              </p14:nvContentPartPr>
              <p14:xfrm>
                <a:off x="5043142" y="3699589"/>
                <a:ext cx="111240" cy="5400"/>
              </p14:xfrm>
            </p:contentPart>
          </mc:Choice>
          <mc:Fallback>
            <p:pic>
              <p:nvPicPr>
                <p:cNvPr id="1439" name="Freihand 1438">
                  <a:extLst>
                    <a:ext uri="{FF2B5EF4-FFF2-40B4-BE49-F238E27FC236}">
                      <a16:creationId xmlns:a16="http://schemas.microsoft.com/office/drawing/2014/main" id="{0DC40A09-F037-6E6D-483B-75EB502B334E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5034142" y="3690589"/>
                  <a:ext cx="128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1440" name="Freihand 1439">
                  <a:extLst>
                    <a:ext uri="{FF2B5EF4-FFF2-40B4-BE49-F238E27FC236}">
                      <a16:creationId xmlns:a16="http://schemas.microsoft.com/office/drawing/2014/main" id="{8859227C-1393-2CDC-628A-95F7F5687537}"/>
                    </a:ext>
                  </a:extLst>
                </p14:cNvPr>
                <p14:cNvContentPartPr/>
                <p14:nvPr/>
              </p14:nvContentPartPr>
              <p14:xfrm>
                <a:off x="5032702" y="3751069"/>
                <a:ext cx="107280" cy="9000"/>
              </p14:xfrm>
            </p:contentPart>
          </mc:Choice>
          <mc:Fallback>
            <p:pic>
              <p:nvPicPr>
                <p:cNvPr id="1440" name="Freihand 1439">
                  <a:extLst>
                    <a:ext uri="{FF2B5EF4-FFF2-40B4-BE49-F238E27FC236}">
                      <a16:creationId xmlns:a16="http://schemas.microsoft.com/office/drawing/2014/main" id="{8859227C-1393-2CDC-628A-95F7F5687537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5024062" y="3742069"/>
                  <a:ext cx="124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1442" name="Freihand 1441">
                  <a:extLst>
                    <a:ext uri="{FF2B5EF4-FFF2-40B4-BE49-F238E27FC236}">
                      <a16:creationId xmlns:a16="http://schemas.microsoft.com/office/drawing/2014/main" id="{88C202CB-1342-DE3D-8732-F18405D5B535}"/>
                    </a:ext>
                  </a:extLst>
                </p14:cNvPr>
                <p14:cNvContentPartPr/>
                <p14:nvPr/>
              </p14:nvContentPartPr>
              <p14:xfrm>
                <a:off x="5316382" y="3651349"/>
                <a:ext cx="196560" cy="118440"/>
              </p14:xfrm>
            </p:contentPart>
          </mc:Choice>
          <mc:Fallback>
            <p:pic>
              <p:nvPicPr>
                <p:cNvPr id="1442" name="Freihand 1441">
                  <a:extLst>
                    <a:ext uri="{FF2B5EF4-FFF2-40B4-BE49-F238E27FC236}">
                      <a16:creationId xmlns:a16="http://schemas.microsoft.com/office/drawing/2014/main" id="{88C202CB-1342-DE3D-8732-F18405D5B535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307742" y="3642709"/>
                  <a:ext cx="214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1443" name="Freihand 1442">
                  <a:extLst>
                    <a:ext uri="{FF2B5EF4-FFF2-40B4-BE49-F238E27FC236}">
                      <a16:creationId xmlns:a16="http://schemas.microsoft.com/office/drawing/2014/main" id="{F95A2329-2A09-51FB-77B3-2707EEBF7881}"/>
                    </a:ext>
                  </a:extLst>
                </p14:cNvPr>
                <p14:cNvContentPartPr/>
                <p14:nvPr/>
              </p14:nvContentPartPr>
              <p14:xfrm>
                <a:off x="5553622" y="3567829"/>
                <a:ext cx="245160" cy="173880"/>
              </p14:xfrm>
            </p:contentPart>
          </mc:Choice>
          <mc:Fallback>
            <p:pic>
              <p:nvPicPr>
                <p:cNvPr id="1443" name="Freihand 1442">
                  <a:extLst>
                    <a:ext uri="{FF2B5EF4-FFF2-40B4-BE49-F238E27FC236}">
                      <a16:creationId xmlns:a16="http://schemas.microsoft.com/office/drawing/2014/main" id="{F95A2329-2A09-51FB-77B3-2707EEBF7881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544982" y="3559189"/>
                  <a:ext cx="262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1444" name="Freihand 1443">
                  <a:extLst>
                    <a:ext uri="{FF2B5EF4-FFF2-40B4-BE49-F238E27FC236}">
                      <a16:creationId xmlns:a16="http://schemas.microsoft.com/office/drawing/2014/main" id="{F0C8D43C-3F04-B4C1-6B60-3872E6EF8665}"/>
                    </a:ext>
                  </a:extLst>
                </p14:cNvPr>
                <p14:cNvContentPartPr/>
                <p14:nvPr/>
              </p14:nvContentPartPr>
              <p14:xfrm>
                <a:off x="5817142" y="3654589"/>
                <a:ext cx="315000" cy="222120"/>
              </p14:xfrm>
            </p:contentPart>
          </mc:Choice>
          <mc:Fallback>
            <p:pic>
              <p:nvPicPr>
                <p:cNvPr id="1444" name="Freihand 1443">
                  <a:extLst>
                    <a:ext uri="{FF2B5EF4-FFF2-40B4-BE49-F238E27FC236}">
                      <a16:creationId xmlns:a16="http://schemas.microsoft.com/office/drawing/2014/main" id="{F0C8D43C-3F04-B4C1-6B60-3872E6EF8665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5808502" y="3645949"/>
                  <a:ext cx="332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1445" name="Freihand 1444">
                  <a:extLst>
                    <a:ext uri="{FF2B5EF4-FFF2-40B4-BE49-F238E27FC236}">
                      <a16:creationId xmlns:a16="http://schemas.microsoft.com/office/drawing/2014/main" id="{FD5A5EF7-4DA6-4883-E164-2FC3BEB5C317}"/>
                    </a:ext>
                  </a:extLst>
                </p14:cNvPr>
                <p14:cNvContentPartPr/>
                <p14:nvPr/>
              </p14:nvContentPartPr>
              <p14:xfrm>
                <a:off x="6154102" y="3645589"/>
                <a:ext cx="93240" cy="73080"/>
              </p14:xfrm>
            </p:contentPart>
          </mc:Choice>
          <mc:Fallback>
            <p:pic>
              <p:nvPicPr>
                <p:cNvPr id="1445" name="Freihand 1444">
                  <a:extLst>
                    <a:ext uri="{FF2B5EF4-FFF2-40B4-BE49-F238E27FC236}">
                      <a16:creationId xmlns:a16="http://schemas.microsoft.com/office/drawing/2014/main" id="{FD5A5EF7-4DA6-4883-E164-2FC3BEB5C317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6145102" y="3636949"/>
                  <a:ext cx="110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1446" name="Freihand 1445">
                  <a:extLst>
                    <a:ext uri="{FF2B5EF4-FFF2-40B4-BE49-F238E27FC236}">
                      <a16:creationId xmlns:a16="http://schemas.microsoft.com/office/drawing/2014/main" id="{2DF684AC-2AAD-6B15-95A3-27880E1B2B96}"/>
                    </a:ext>
                  </a:extLst>
                </p14:cNvPr>
                <p14:cNvContentPartPr/>
                <p14:nvPr/>
              </p14:nvContentPartPr>
              <p14:xfrm>
                <a:off x="6237262" y="3638029"/>
                <a:ext cx="90360" cy="208800"/>
              </p14:xfrm>
            </p:contentPart>
          </mc:Choice>
          <mc:Fallback>
            <p:pic>
              <p:nvPicPr>
                <p:cNvPr id="1446" name="Freihand 1445">
                  <a:extLst>
                    <a:ext uri="{FF2B5EF4-FFF2-40B4-BE49-F238E27FC236}">
                      <a16:creationId xmlns:a16="http://schemas.microsoft.com/office/drawing/2014/main" id="{2DF684AC-2AAD-6B15-95A3-27880E1B2B96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6228622" y="3629389"/>
                  <a:ext cx="1080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1447" name="Freihand 1446">
                  <a:extLst>
                    <a:ext uri="{FF2B5EF4-FFF2-40B4-BE49-F238E27FC236}">
                      <a16:creationId xmlns:a16="http://schemas.microsoft.com/office/drawing/2014/main" id="{78A00140-E37C-3533-03DB-8507371729E9}"/>
                    </a:ext>
                  </a:extLst>
                </p14:cNvPr>
                <p14:cNvContentPartPr/>
                <p14:nvPr/>
              </p14:nvContentPartPr>
              <p14:xfrm>
                <a:off x="6349582" y="3636589"/>
                <a:ext cx="81000" cy="75240"/>
              </p14:xfrm>
            </p:contentPart>
          </mc:Choice>
          <mc:Fallback>
            <p:pic>
              <p:nvPicPr>
                <p:cNvPr id="1447" name="Freihand 1446">
                  <a:extLst>
                    <a:ext uri="{FF2B5EF4-FFF2-40B4-BE49-F238E27FC236}">
                      <a16:creationId xmlns:a16="http://schemas.microsoft.com/office/drawing/2014/main" id="{78A00140-E37C-3533-03DB-8507371729E9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340582" y="3627589"/>
                  <a:ext cx="98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1448" name="Freihand 1447">
                  <a:extLst>
                    <a:ext uri="{FF2B5EF4-FFF2-40B4-BE49-F238E27FC236}">
                      <a16:creationId xmlns:a16="http://schemas.microsoft.com/office/drawing/2014/main" id="{75840848-7744-8796-E397-9D8F5278F4FF}"/>
                    </a:ext>
                  </a:extLst>
                </p14:cNvPr>
                <p14:cNvContentPartPr/>
                <p14:nvPr/>
              </p14:nvContentPartPr>
              <p14:xfrm>
                <a:off x="6426982" y="3649549"/>
                <a:ext cx="59400" cy="52920"/>
              </p14:xfrm>
            </p:contentPart>
          </mc:Choice>
          <mc:Fallback>
            <p:pic>
              <p:nvPicPr>
                <p:cNvPr id="1448" name="Freihand 1447">
                  <a:extLst>
                    <a:ext uri="{FF2B5EF4-FFF2-40B4-BE49-F238E27FC236}">
                      <a16:creationId xmlns:a16="http://schemas.microsoft.com/office/drawing/2014/main" id="{75840848-7744-8796-E397-9D8F5278F4FF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418342" y="3640909"/>
                  <a:ext cx="77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1449" name="Freihand 1448">
                  <a:extLst>
                    <a:ext uri="{FF2B5EF4-FFF2-40B4-BE49-F238E27FC236}">
                      <a16:creationId xmlns:a16="http://schemas.microsoft.com/office/drawing/2014/main" id="{676FCCF2-9588-6041-31F7-6E689E17737A}"/>
                    </a:ext>
                  </a:extLst>
                </p14:cNvPr>
                <p14:cNvContentPartPr/>
                <p14:nvPr/>
              </p14:nvContentPartPr>
              <p14:xfrm>
                <a:off x="6568822" y="3549109"/>
                <a:ext cx="248400" cy="138960"/>
              </p14:xfrm>
            </p:contentPart>
          </mc:Choice>
          <mc:Fallback>
            <p:pic>
              <p:nvPicPr>
                <p:cNvPr id="1449" name="Freihand 1448">
                  <a:extLst>
                    <a:ext uri="{FF2B5EF4-FFF2-40B4-BE49-F238E27FC236}">
                      <a16:creationId xmlns:a16="http://schemas.microsoft.com/office/drawing/2014/main" id="{676FCCF2-9588-6041-31F7-6E689E17737A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6560182" y="3540109"/>
                  <a:ext cx="266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1450" name="Freihand 1449">
                  <a:extLst>
                    <a:ext uri="{FF2B5EF4-FFF2-40B4-BE49-F238E27FC236}">
                      <a16:creationId xmlns:a16="http://schemas.microsoft.com/office/drawing/2014/main" id="{FF269CB7-10EB-50F3-8BCE-55FA3ACE090D}"/>
                    </a:ext>
                  </a:extLst>
                </p14:cNvPr>
                <p14:cNvContentPartPr/>
                <p14:nvPr/>
              </p14:nvContentPartPr>
              <p14:xfrm>
                <a:off x="6814702" y="3514189"/>
                <a:ext cx="183960" cy="165240"/>
              </p14:xfrm>
            </p:contentPart>
          </mc:Choice>
          <mc:Fallback>
            <p:pic>
              <p:nvPicPr>
                <p:cNvPr id="1450" name="Freihand 1449">
                  <a:extLst>
                    <a:ext uri="{FF2B5EF4-FFF2-40B4-BE49-F238E27FC236}">
                      <a16:creationId xmlns:a16="http://schemas.microsoft.com/office/drawing/2014/main" id="{FF269CB7-10EB-50F3-8BCE-55FA3ACE090D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805702" y="3505549"/>
                  <a:ext cx="201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1451" name="Freihand 1450">
                  <a:extLst>
                    <a:ext uri="{FF2B5EF4-FFF2-40B4-BE49-F238E27FC236}">
                      <a16:creationId xmlns:a16="http://schemas.microsoft.com/office/drawing/2014/main" id="{0093451B-7F86-3B76-0D3B-AD5B263C31DD}"/>
                    </a:ext>
                  </a:extLst>
                </p14:cNvPr>
                <p14:cNvContentPartPr/>
                <p14:nvPr/>
              </p14:nvContentPartPr>
              <p14:xfrm>
                <a:off x="7149862" y="3502669"/>
                <a:ext cx="355680" cy="160560"/>
              </p14:xfrm>
            </p:contentPart>
          </mc:Choice>
          <mc:Fallback>
            <p:pic>
              <p:nvPicPr>
                <p:cNvPr id="1451" name="Freihand 1450">
                  <a:extLst>
                    <a:ext uri="{FF2B5EF4-FFF2-40B4-BE49-F238E27FC236}">
                      <a16:creationId xmlns:a16="http://schemas.microsoft.com/office/drawing/2014/main" id="{0093451B-7F86-3B76-0D3B-AD5B263C31DD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141222" y="3494029"/>
                  <a:ext cx="373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1453" name="Freihand 1452">
                  <a:extLst>
                    <a:ext uri="{FF2B5EF4-FFF2-40B4-BE49-F238E27FC236}">
                      <a16:creationId xmlns:a16="http://schemas.microsoft.com/office/drawing/2014/main" id="{77FCC631-95BA-43E6-D318-7FE22D30FCF9}"/>
                    </a:ext>
                  </a:extLst>
                </p14:cNvPr>
                <p14:cNvContentPartPr/>
                <p14:nvPr/>
              </p14:nvContentPartPr>
              <p14:xfrm>
                <a:off x="6264622" y="3885349"/>
                <a:ext cx="27720" cy="110160"/>
              </p14:xfrm>
            </p:contentPart>
          </mc:Choice>
          <mc:Fallback>
            <p:pic>
              <p:nvPicPr>
                <p:cNvPr id="1453" name="Freihand 1452">
                  <a:extLst>
                    <a:ext uri="{FF2B5EF4-FFF2-40B4-BE49-F238E27FC236}">
                      <a16:creationId xmlns:a16="http://schemas.microsoft.com/office/drawing/2014/main" id="{77FCC631-95BA-43E6-D318-7FE22D30FCF9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6255622" y="3876349"/>
                  <a:ext cx="45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1454" name="Freihand 1453">
                  <a:extLst>
                    <a:ext uri="{FF2B5EF4-FFF2-40B4-BE49-F238E27FC236}">
                      <a16:creationId xmlns:a16="http://schemas.microsoft.com/office/drawing/2014/main" id="{29B94940-6522-36C8-FBBF-1EAA5A93B992}"/>
                    </a:ext>
                  </a:extLst>
                </p14:cNvPr>
                <p14:cNvContentPartPr/>
                <p14:nvPr/>
              </p14:nvContentPartPr>
              <p14:xfrm>
                <a:off x="6222142" y="3866989"/>
                <a:ext cx="172800" cy="110160"/>
              </p14:xfrm>
            </p:contentPart>
          </mc:Choice>
          <mc:Fallback>
            <p:pic>
              <p:nvPicPr>
                <p:cNvPr id="1454" name="Freihand 1453">
                  <a:extLst>
                    <a:ext uri="{FF2B5EF4-FFF2-40B4-BE49-F238E27FC236}">
                      <a16:creationId xmlns:a16="http://schemas.microsoft.com/office/drawing/2014/main" id="{29B94940-6522-36C8-FBBF-1EAA5A93B992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213502" y="3858349"/>
                  <a:ext cx="190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1455" name="Freihand 1454">
                  <a:extLst>
                    <a:ext uri="{FF2B5EF4-FFF2-40B4-BE49-F238E27FC236}">
                      <a16:creationId xmlns:a16="http://schemas.microsoft.com/office/drawing/2014/main" id="{20E5E1AF-C370-095B-213C-2DD4EA37517D}"/>
                    </a:ext>
                  </a:extLst>
                </p14:cNvPr>
                <p14:cNvContentPartPr/>
                <p14:nvPr/>
              </p14:nvContentPartPr>
              <p14:xfrm>
                <a:off x="6346342" y="3894349"/>
                <a:ext cx="150120" cy="166680"/>
              </p14:xfrm>
            </p:contentPart>
          </mc:Choice>
          <mc:Fallback>
            <p:pic>
              <p:nvPicPr>
                <p:cNvPr id="1455" name="Freihand 1454">
                  <a:extLst>
                    <a:ext uri="{FF2B5EF4-FFF2-40B4-BE49-F238E27FC236}">
                      <a16:creationId xmlns:a16="http://schemas.microsoft.com/office/drawing/2014/main" id="{20E5E1AF-C370-095B-213C-2DD4EA37517D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337702" y="3885349"/>
                  <a:ext cx="167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1456" name="Freihand 1455">
                  <a:extLst>
                    <a:ext uri="{FF2B5EF4-FFF2-40B4-BE49-F238E27FC236}">
                      <a16:creationId xmlns:a16="http://schemas.microsoft.com/office/drawing/2014/main" id="{1D0E2F35-AFE5-6150-13F5-B625C523CF2C}"/>
                    </a:ext>
                  </a:extLst>
                </p14:cNvPr>
                <p14:cNvContentPartPr/>
                <p14:nvPr/>
              </p14:nvContentPartPr>
              <p14:xfrm>
                <a:off x="6549742" y="3820549"/>
                <a:ext cx="189720" cy="126720"/>
              </p14:xfrm>
            </p:contentPart>
          </mc:Choice>
          <mc:Fallback>
            <p:pic>
              <p:nvPicPr>
                <p:cNvPr id="1456" name="Freihand 1455">
                  <a:extLst>
                    <a:ext uri="{FF2B5EF4-FFF2-40B4-BE49-F238E27FC236}">
                      <a16:creationId xmlns:a16="http://schemas.microsoft.com/office/drawing/2014/main" id="{1D0E2F35-AFE5-6150-13F5-B625C523CF2C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541102" y="3811549"/>
                  <a:ext cx="207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1457" name="Freihand 1456">
                  <a:extLst>
                    <a:ext uri="{FF2B5EF4-FFF2-40B4-BE49-F238E27FC236}">
                      <a16:creationId xmlns:a16="http://schemas.microsoft.com/office/drawing/2014/main" id="{73B524C1-1F29-7C0D-B9D6-437F7A403C77}"/>
                    </a:ext>
                  </a:extLst>
                </p14:cNvPr>
                <p14:cNvContentPartPr/>
                <p14:nvPr/>
              </p14:nvContentPartPr>
              <p14:xfrm>
                <a:off x="6736222" y="3794989"/>
                <a:ext cx="202320" cy="170640"/>
              </p14:xfrm>
            </p:contentPart>
          </mc:Choice>
          <mc:Fallback>
            <p:pic>
              <p:nvPicPr>
                <p:cNvPr id="1457" name="Freihand 1456">
                  <a:extLst>
                    <a:ext uri="{FF2B5EF4-FFF2-40B4-BE49-F238E27FC236}">
                      <a16:creationId xmlns:a16="http://schemas.microsoft.com/office/drawing/2014/main" id="{73B524C1-1F29-7C0D-B9D6-437F7A403C77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727582" y="3785989"/>
                  <a:ext cx="219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1458" name="Freihand 1457">
                  <a:extLst>
                    <a:ext uri="{FF2B5EF4-FFF2-40B4-BE49-F238E27FC236}">
                      <a16:creationId xmlns:a16="http://schemas.microsoft.com/office/drawing/2014/main" id="{5D64FCB9-EB1F-DA86-BAE4-6DCC409C8AC9}"/>
                    </a:ext>
                  </a:extLst>
                </p14:cNvPr>
                <p14:cNvContentPartPr/>
                <p14:nvPr/>
              </p14:nvContentPartPr>
              <p14:xfrm>
                <a:off x="6955102" y="3769429"/>
                <a:ext cx="113760" cy="147960"/>
              </p14:xfrm>
            </p:contentPart>
          </mc:Choice>
          <mc:Fallback>
            <p:pic>
              <p:nvPicPr>
                <p:cNvPr id="1458" name="Freihand 1457">
                  <a:extLst>
                    <a:ext uri="{FF2B5EF4-FFF2-40B4-BE49-F238E27FC236}">
                      <a16:creationId xmlns:a16="http://schemas.microsoft.com/office/drawing/2014/main" id="{5D64FCB9-EB1F-DA86-BAE4-6DCC409C8AC9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6946102" y="3760789"/>
                  <a:ext cx="131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1459" name="Freihand 1458">
                  <a:extLst>
                    <a:ext uri="{FF2B5EF4-FFF2-40B4-BE49-F238E27FC236}">
                      <a16:creationId xmlns:a16="http://schemas.microsoft.com/office/drawing/2014/main" id="{59671EC1-8C76-E882-E261-4728CA5E7AA0}"/>
                    </a:ext>
                  </a:extLst>
                </p14:cNvPr>
                <p14:cNvContentPartPr/>
                <p14:nvPr/>
              </p14:nvContentPartPr>
              <p14:xfrm>
                <a:off x="7029622" y="3876349"/>
                <a:ext cx="54360" cy="55440"/>
              </p14:xfrm>
            </p:contentPart>
          </mc:Choice>
          <mc:Fallback>
            <p:pic>
              <p:nvPicPr>
                <p:cNvPr id="1459" name="Freihand 1458">
                  <a:extLst>
                    <a:ext uri="{FF2B5EF4-FFF2-40B4-BE49-F238E27FC236}">
                      <a16:creationId xmlns:a16="http://schemas.microsoft.com/office/drawing/2014/main" id="{59671EC1-8C76-E882-E261-4728CA5E7AA0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020982" y="3867709"/>
                  <a:ext cx="72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1460" name="Freihand 1459">
                  <a:extLst>
                    <a:ext uri="{FF2B5EF4-FFF2-40B4-BE49-F238E27FC236}">
                      <a16:creationId xmlns:a16="http://schemas.microsoft.com/office/drawing/2014/main" id="{BA370AD9-147A-FBCF-1163-7466C74CD6CC}"/>
                    </a:ext>
                  </a:extLst>
                </p14:cNvPr>
                <p14:cNvContentPartPr/>
                <p14:nvPr/>
              </p14:nvContentPartPr>
              <p14:xfrm>
                <a:off x="7103062" y="3755029"/>
                <a:ext cx="288360" cy="179640"/>
              </p14:xfrm>
            </p:contentPart>
          </mc:Choice>
          <mc:Fallback>
            <p:pic>
              <p:nvPicPr>
                <p:cNvPr id="1460" name="Freihand 1459">
                  <a:extLst>
                    <a:ext uri="{FF2B5EF4-FFF2-40B4-BE49-F238E27FC236}">
                      <a16:creationId xmlns:a16="http://schemas.microsoft.com/office/drawing/2014/main" id="{BA370AD9-147A-FBCF-1163-7466C74CD6CC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094062" y="3746389"/>
                  <a:ext cx="306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1461" name="Freihand 1460">
                  <a:extLst>
                    <a:ext uri="{FF2B5EF4-FFF2-40B4-BE49-F238E27FC236}">
                      <a16:creationId xmlns:a16="http://schemas.microsoft.com/office/drawing/2014/main" id="{C7111678-9496-B159-374B-EB342E499334}"/>
                    </a:ext>
                  </a:extLst>
                </p14:cNvPr>
                <p14:cNvContentPartPr/>
                <p14:nvPr/>
              </p14:nvContentPartPr>
              <p14:xfrm>
                <a:off x="2789182" y="3617869"/>
                <a:ext cx="2793960" cy="427320"/>
              </p14:xfrm>
            </p:contentPart>
          </mc:Choice>
          <mc:Fallback>
            <p:pic>
              <p:nvPicPr>
                <p:cNvPr id="1461" name="Freihand 1460">
                  <a:extLst>
                    <a:ext uri="{FF2B5EF4-FFF2-40B4-BE49-F238E27FC236}">
                      <a16:creationId xmlns:a16="http://schemas.microsoft.com/office/drawing/2014/main" id="{C7111678-9496-B159-374B-EB342E499334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2780542" y="3609229"/>
                  <a:ext cx="28116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1464" name="Freihand 1463">
                  <a:extLst>
                    <a:ext uri="{FF2B5EF4-FFF2-40B4-BE49-F238E27FC236}">
                      <a16:creationId xmlns:a16="http://schemas.microsoft.com/office/drawing/2014/main" id="{0CBBC4C8-94D4-3AB0-01D4-F6A28F23EE35}"/>
                    </a:ext>
                  </a:extLst>
                </p14:cNvPr>
                <p14:cNvContentPartPr/>
                <p14:nvPr/>
              </p14:nvContentPartPr>
              <p14:xfrm>
                <a:off x="2887822" y="3945109"/>
                <a:ext cx="1074240" cy="103320"/>
              </p14:xfrm>
            </p:contentPart>
          </mc:Choice>
          <mc:Fallback>
            <p:pic>
              <p:nvPicPr>
                <p:cNvPr id="1464" name="Freihand 1463">
                  <a:extLst>
                    <a:ext uri="{FF2B5EF4-FFF2-40B4-BE49-F238E27FC236}">
                      <a16:creationId xmlns:a16="http://schemas.microsoft.com/office/drawing/2014/main" id="{0CBBC4C8-94D4-3AB0-01D4-F6A28F23EE35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2879182" y="3936469"/>
                  <a:ext cx="1091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1465" name="Freihand 1464">
                  <a:extLst>
                    <a:ext uri="{FF2B5EF4-FFF2-40B4-BE49-F238E27FC236}">
                      <a16:creationId xmlns:a16="http://schemas.microsoft.com/office/drawing/2014/main" id="{9087E8F5-5720-CD4E-9CF7-A92821EE7395}"/>
                    </a:ext>
                  </a:extLst>
                </p14:cNvPr>
                <p14:cNvContentPartPr/>
                <p14:nvPr/>
              </p14:nvContentPartPr>
              <p14:xfrm>
                <a:off x="3962782" y="3875989"/>
                <a:ext cx="930960" cy="168120"/>
              </p14:xfrm>
            </p:contentPart>
          </mc:Choice>
          <mc:Fallback>
            <p:pic>
              <p:nvPicPr>
                <p:cNvPr id="1465" name="Freihand 1464">
                  <a:extLst>
                    <a:ext uri="{FF2B5EF4-FFF2-40B4-BE49-F238E27FC236}">
                      <a16:creationId xmlns:a16="http://schemas.microsoft.com/office/drawing/2014/main" id="{9087E8F5-5720-CD4E-9CF7-A92821EE7395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954142" y="3866989"/>
                  <a:ext cx="948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1466" name="Freihand 1465">
                  <a:extLst>
                    <a:ext uri="{FF2B5EF4-FFF2-40B4-BE49-F238E27FC236}">
                      <a16:creationId xmlns:a16="http://schemas.microsoft.com/office/drawing/2014/main" id="{FADF3030-E448-7060-0367-ED8839D0A73D}"/>
                    </a:ext>
                  </a:extLst>
                </p14:cNvPr>
                <p14:cNvContentPartPr/>
                <p14:nvPr/>
              </p14:nvContentPartPr>
              <p14:xfrm>
                <a:off x="3339982" y="4114309"/>
                <a:ext cx="599400" cy="181800"/>
              </p14:xfrm>
            </p:contentPart>
          </mc:Choice>
          <mc:Fallback>
            <p:pic>
              <p:nvPicPr>
                <p:cNvPr id="1466" name="Freihand 1465">
                  <a:extLst>
                    <a:ext uri="{FF2B5EF4-FFF2-40B4-BE49-F238E27FC236}">
                      <a16:creationId xmlns:a16="http://schemas.microsoft.com/office/drawing/2014/main" id="{FADF3030-E448-7060-0367-ED8839D0A73D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3330982" y="4105669"/>
                  <a:ext cx="617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1467" name="Freihand 1466">
                  <a:extLst>
                    <a:ext uri="{FF2B5EF4-FFF2-40B4-BE49-F238E27FC236}">
                      <a16:creationId xmlns:a16="http://schemas.microsoft.com/office/drawing/2014/main" id="{A66FD0F6-7825-9BD8-C156-4D928ED821C1}"/>
                    </a:ext>
                  </a:extLst>
                </p14:cNvPr>
                <p14:cNvContentPartPr/>
                <p14:nvPr/>
              </p14:nvContentPartPr>
              <p14:xfrm>
                <a:off x="3876022" y="4159669"/>
                <a:ext cx="120960" cy="36360"/>
              </p14:xfrm>
            </p:contentPart>
          </mc:Choice>
          <mc:Fallback>
            <p:pic>
              <p:nvPicPr>
                <p:cNvPr id="1467" name="Freihand 1466">
                  <a:extLst>
                    <a:ext uri="{FF2B5EF4-FFF2-40B4-BE49-F238E27FC236}">
                      <a16:creationId xmlns:a16="http://schemas.microsoft.com/office/drawing/2014/main" id="{A66FD0F6-7825-9BD8-C156-4D928ED821C1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3867022" y="4151029"/>
                  <a:ext cx="138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1468" name="Freihand 1467">
                  <a:extLst>
                    <a:ext uri="{FF2B5EF4-FFF2-40B4-BE49-F238E27FC236}">
                      <a16:creationId xmlns:a16="http://schemas.microsoft.com/office/drawing/2014/main" id="{BBE11EE6-54BD-15E0-7708-8E7C2A032DAE}"/>
                    </a:ext>
                  </a:extLst>
                </p14:cNvPr>
                <p14:cNvContentPartPr/>
                <p14:nvPr/>
              </p14:nvContentPartPr>
              <p14:xfrm>
                <a:off x="3993742" y="4074709"/>
                <a:ext cx="196200" cy="123840"/>
              </p14:xfrm>
            </p:contentPart>
          </mc:Choice>
          <mc:Fallback>
            <p:pic>
              <p:nvPicPr>
                <p:cNvPr id="1468" name="Freihand 1467">
                  <a:extLst>
                    <a:ext uri="{FF2B5EF4-FFF2-40B4-BE49-F238E27FC236}">
                      <a16:creationId xmlns:a16="http://schemas.microsoft.com/office/drawing/2014/main" id="{BBE11EE6-54BD-15E0-7708-8E7C2A032DAE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3984742" y="4065709"/>
                  <a:ext cx="213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1469" name="Freihand 1468">
                  <a:extLst>
                    <a:ext uri="{FF2B5EF4-FFF2-40B4-BE49-F238E27FC236}">
                      <a16:creationId xmlns:a16="http://schemas.microsoft.com/office/drawing/2014/main" id="{EBF12FCC-D06A-8195-177C-D5E9AF755687}"/>
                    </a:ext>
                  </a:extLst>
                </p14:cNvPr>
                <p14:cNvContentPartPr/>
                <p14:nvPr/>
              </p14:nvContentPartPr>
              <p14:xfrm>
                <a:off x="4203262" y="4133029"/>
                <a:ext cx="75240" cy="58320"/>
              </p14:xfrm>
            </p:contentPart>
          </mc:Choice>
          <mc:Fallback>
            <p:pic>
              <p:nvPicPr>
                <p:cNvPr id="1469" name="Freihand 1468">
                  <a:extLst>
                    <a:ext uri="{FF2B5EF4-FFF2-40B4-BE49-F238E27FC236}">
                      <a16:creationId xmlns:a16="http://schemas.microsoft.com/office/drawing/2014/main" id="{EBF12FCC-D06A-8195-177C-D5E9AF755687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4194622" y="4124029"/>
                  <a:ext cx="92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1470" name="Freihand 1469">
                  <a:extLst>
                    <a:ext uri="{FF2B5EF4-FFF2-40B4-BE49-F238E27FC236}">
                      <a16:creationId xmlns:a16="http://schemas.microsoft.com/office/drawing/2014/main" id="{D451340D-EF3D-B22A-EC4F-F7146BF37728}"/>
                    </a:ext>
                  </a:extLst>
                </p14:cNvPr>
                <p14:cNvContentPartPr/>
                <p14:nvPr/>
              </p14:nvContentPartPr>
              <p14:xfrm>
                <a:off x="4317742" y="4100989"/>
                <a:ext cx="113040" cy="89280"/>
              </p14:xfrm>
            </p:contentPart>
          </mc:Choice>
          <mc:Fallback>
            <p:pic>
              <p:nvPicPr>
                <p:cNvPr id="1470" name="Freihand 1469">
                  <a:extLst>
                    <a:ext uri="{FF2B5EF4-FFF2-40B4-BE49-F238E27FC236}">
                      <a16:creationId xmlns:a16="http://schemas.microsoft.com/office/drawing/2014/main" id="{D451340D-EF3D-B22A-EC4F-F7146BF37728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4309102" y="4091989"/>
                  <a:ext cx="130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1471" name="Freihand 1470">
                  <a:extLst>
                    <a:ext uri="{FF2B5EF4-FFF2-40B4-BE49-F238E27FC236}">
                      <a16:creationId xmlns:a16="http://schemas.microsoft.com/office/drawing/2014/main" id="{01229412-8330-52E5-B2D2-D58309A6AB34}"/>
                    </a:ext>
                  </a:extLst>
                </p14:cNvPr>
                <p14:cNvContentPartPr/>
                <p14:nvPr/>
              </p14:nvContentPartPr>
              <p14:xfrm>
                <a:off x="4433302" y="4026109"/>
                <a:ext cx="294480" cy="161640"/>
              </p14:xfrm>
            </p:contentPart>
          </mc:Choice>
          <mc:Fallback>
            <p:pic>
              <p:nvPicPr>
                <p:cNvPr id="1471" name="Freihand 1470">
                  <a:extLst>
                    <a:ext uri="{FF2B5EF4-FFF2-40B4-BE49-F238E27FC236}">
                      <a16:creationId xmlns:a16="http://schemas.microsoft.com/office/drawing/2014/main" id="{01229412-8330-52E5-B2D2-D58309A6AB34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4424662" y="4017109"/>
                  <a:ext cx="312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1473" name="Freihand 1472">
                  <a:extLst>
                    <a:ext uri="{FF2B5EF4-FFF2-40B4-BE49-F238E27FC236}">
                      <a16:creationId xmlns:a16="http://schemas.microsoft.com/office/drawing/2014/main" id="{2083881B-7BED-62E5-1259-3237A700055C}"/>
                    </a:ext>
                  </a:extLst>
                </p14:cNvPr>
                <p14:cNvContentPartPr/>
                <p14:nvPr/>
              </p14:nvContentPartPr>
              <p14:xfrm>
                <a:off x="148582" y="4374229"/>
                <a:ext cx="45000" cy="173520"/>
              </p14:xfrm>
            </p:contentPart>
          </mc:Choice>
          <mc:Fallback>
            <p:pic>
              <p:nvPicPr>
                <p:cNvPr id="1473" name="Freihand 1472">
                  <a:extLst>
                    <a:ext uri="{FF2B5EF4-FFF2-40B4-BE49-F238E27FC236}">
                      <a16:creationId xmlns:a16="http://schemas.microsoft.com/office/drawing/2014/main" id="{2083881B-7BED-62E5-1259-3237A700055C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39582" y="4365229"/>
                  <a:ext cx="62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1474" name="Freihand 1473">
                  <a:extLst>
                    <a:ext uri="{FF2B5EF4-FFF2-40B4-BE49-F238E27FC236}">
                      <a16:creationId xmlns:a16="http://schemas.microsoft.com/office/drawing/2014/main" id="{6DCB2A2E-8F6D-2B2E-A92A-0C520A9E375B}"/>
                    </a:ext>
                  </a:extLst>
                </p14:cNvPr>
                <p14:cNvContentPartPr/>
                <p14:nvPr/>
              </p14:nvContentPartPr>
              <p14:xfrm>
                <a:off x="108262" y="4372429"/>
                <a:ext cx="132840" cy="19440"/>
              </p14:xfrm>
            </p:contentPart>
          </mc:Choice>
          <mc:Fallback>
            <p:pic>
              <p:nvPicPr>
                <p:cNvPr id="1474" name="Freihand 1473">
                  <a:extLst>
                    <a:ext uri="{FF2B5EF4-FFF2-40B4-BE49-F238E27FC236}">
                      <a16:creationId xmlns:a16="http://schemas.microsoft.com/office/drawing/2014/main" id="{6DCB2A2E-8F6D-2B2E-A92A-0C520A9E375B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99262" y="4363429"/>
                  <a:ext cx="150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1475" name="Freihand 1474">
                  <a:extLst>
                    <a:ext uri="{FF2B5EF4-FFF2-40B4-BE49-F238E27FC236}">
                      <a16:creationId xmlns:a16="http://schemas.microsoft.com/office/drawing/2014/main" id="{B0B4C487-1423-BBD1-D4C7-61EC01B3A93F}"/>
                    </a:ext>
                  </a:extLst>
                </p14:cNvPr>
                <p14:cNvContentPartPr/>
                <p14:nvPr/>
              </p14:nvContentPartPr>
              <p14:xfrm>
                <a:off x="104302" y="4530829"/>
                <a:ext cx="111240" cy="28800"/>
              </p14:xfrm>
            </p:contentPart>
          </mc:Choice>
          <mc:Fallback>
            <p:pic>
              <p:nvPicPr>
                <p:cNvPr id="1475" name="Freihand 1474">
                  <a:extLst>
                    <a:ext uri="{FF2B5EF4-FFF2-40B4-BE49-F238E27FC236}">
                      <a16:creationId xmlns:a16="http://schemas.microsoft.com/office/drawing/2014/main" id="{B0B4C487-1423-BBD1-D4C7-61EC01B3A93F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95302" y="4521829"/>
                  <a:ext cx="128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1476" name="Freihand 1475">
                  <a:extLst>
                    <a:ext uri="{FF2B5EF4-FFF2-40B4-BE49-F238E27FC236}">
                      <a16:creationId xmlns:a16="http://schemas.microsoft.com/office/drawing/2014/main" id="{B31044F6-4CAA-AB87-6B16-450AB41C8FEA}"/>
                    </a:ext>
                  </a:extLst>
                </p14:cNvPr>
                <p14:cNvContentPartPr/>
                <p14:nvPr/>
              </p14:nvContentPartPr>
              <p14:xfrm>
                <a:off x="247582" y="4491949"/>
                <a:ext cx="176760" cy="57960"/>
              </p14:xfrm>
            </p:contentPart>
          </mc:Choice>
          <mc:Fallback>
            <p:pic>
              <p:nvPicPr>
                <p:cNvPr id="1476" name="Freihand 1475">
                  <a:extLst>
                    <a:ext uri="{FF2B5EF4-FFF2-40B4-BE49-F238E27FC236}">
                      <a16:creationId xmlns:a16="http://schemas.microsoft.com/office/drawing/2014/main" id="{B31044F6-4CAA-AB87-6B16-450AB41C8FEA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238582" y="4483309"/>
                  <a:ext cx="194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1477" name="Freihand 1476">
                  <a:extLst>
                    <a:ext uri="{FF2B5EF4-FFF2-40B4-BE49-F238E27FC236}">
                      <a16:creationId xmlns:a16="http://schemas.microsoft.com/office/drawing/2014/main" id="{FEE7DB2A-869E-E8DE-D34B-4EF2D2D3CF7C}"/>
                    </a:ext>
                  </a:extLst>
                </p14:cNvPr>
                <p14:cNvContentPartPr/>
                <p14:nvPr/>
              </p14:nvContentPartPr>
              <p14:xfrm>
                <a:off x="604702" y="4387909"/>
                <a:ext cx="142200" cy="163800"/>
              </p14:xfrm>
            </p:contentPart>
          </mc:Choice>
          <mc:Fallback>
            <p:pic>
              <p:nvPicPr>
                <p:cNvPr id="1477" name="Freihand 1476">
                  <a:extLst>
                    <a:ext uri="{FF2B5EF4-FFF2-40B4-BE49-F238E27FC236}">
                      <a16:creationId xmlns:a16="http://schemas.microsoft.com/office/drawing/2014/main" id="{FEE7DB2A-869E-E8DE-D34B-4EF2D2D3CF7C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95702" y="4378909"/>
                  <a:ext cx="159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1478" name="Freihand 1477">
                  <a:extLst>
                    <a:ext uri="{FF2B5EF4-FFF2-40B4-BE49-F238E27FC236}">
                      <a16:creationId xmlns:a16="http://schemas.microsoft.com/office/drawing/2014/main" id="{2CB8DD27-FC0A-3E0E-DCDF-BF45E52C7081}"/>
                    </a:ext>
                  </a:extLst>
                </p14:cNvPr>
                <p14:cNvContentPartPr/>
                <p14:nvPr/>
              </p14:nvContentPartPr>
              <p14:xfrm>
                <a:off x="788302" y="4388269"/>
                <a:ext cx="21960" cy="149400"/>
              </p14:xfrm>
            </p:contentPart>
          </mc:Choice>
          <mc:Fallback>
            <p:pic>
              <p:nvPicPr>
                <p:cNvPr id="1478" name="Freihand 1477">
                  <a:extLst>
                    <a:ext uri="{FF2B5EF4-FFF2-40B4-BE49-F238E27FC236}">
                      <a16:creationId xmlns:a16="http://schemas.microsoft.com/office/drawing/2014/main" id="{2CB8DD27-FC0A-3E0E-DCDF-BF45E52C7081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79662" y="4379269"/>
                  <a:ext cx="39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1479" name="Freihand 1478">
                  <a:extLst>
                    <a:ext uri="{FF2B5EF4-FFF2-40B4-BE49-F238E27FC236}">
                      <a16:creationId xmlns:a16="http://schemas.microsoft.com/office/drawing/2014/main" id="{E1ACEB92-E622-F342-E64C-A5FA1358C58E}"/>
                    </a:ext>
                  </a:extLst>
                </p14:cNvPr>
                <p14:cNvContentPartPr/>
                <p14:nvPr/>
              </p14:nvContentPartPr>
              <p14:xfrm>
                <a:off x="810622" y="4401229"/>
                <a:ext cx="230040" cy="133200"/>
              </p14:xfrm>
            </p:contentPart>
          </mc:Choice>
          <mc:Fallback>
            <p:pic>
              <p:nvPicPr>
                <p:cNvPr id="1479" name="Freihand 1478">
                  <a:extLst>
                    <a:ext uri="{FF2B5EF4-FFF2-40B4-BE49-F238E27FC236}">
                      <a16:creationId xmlns:a16="http://schemas.microsoft.com/office/drawing/2014/main" id="{E1ACEB92-E622-F342-E64C-A5FA1358C58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801622" y="4392229"/>
                  <a:ext cx="247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1480" name="Freihand 1479">
                  <a:extLst>
                    <a:ext uri="{FF2B5EF4-FFF2-40B4-BE49-F238E27FC236}">
                      <a16:creationId xmlns:a16="http://schemas.microsoft.com/office/drawing/2014/main" id="{CFBD8EF9-5FB7-9DC2-83A0-FE711C385FB3}"/>
                    </a:ext>
                  </a:extLst>
                </p14:cNvPr>
                <p14:cNvContentPartPr/>
                <p14:nvPr/>
              </p14:nvContentPartPr>
              <p14:xfrm>
                <a:off x="1048222" y="4372789"/>
                <a:ext cx="136800" cy="143640"/>
              </p14:xfrm>
            </p:contentPart>
          </mc:Choice>
          <mc:Fallback>
            <p:pic>
              <p:nvPicPr>
                <p:cNvPr id="1480" name="Freihand 1479">
                  <a:extLst>
                    <a:ext uri="{FF2B5EF4-FFF2-40B4-BE49-F238E27FC236}">
                      <a16:creationId xmlns:a16="http://schemas.microsoft.com/office/drawing/2014/main" id="{CFBD8EF9-5FB7-9DC2-83A0-FE711C385FB3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039222" y="4364149"/>
                  <a:ext cx="154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1481" name="Freihand 1480">
                  <a:extLst>
                    <a:ext uri="{FF2B5EF4-FFF2-40B4-BE49-F238E27FC236}">
                      <a16:creationId xmlns:a16="http://schemas.microsoft.com/office/drawing/2014/main" id="{284F10A4-1889-168C-945C-E2DB4B4F4316}"/>
                    </a:ext>
                  </a:extLst>
                </p14:cNvPr>
                <p14:cNvContentPartPr/>
                <p14:nvPr/>
              </p14:nvContentPartPr>
              <p14:xfrm>
                <a:off x="1211662" y="4400869"/>
                <a:ext cx="483480" cy="241200"/>
              </p14:xfrm>
            </p:contentPart>
          </mc:Choice>
          <mc:Fallback>
            <p:pic>
              <p:nvPicPr>
                <p:cNvPr id="1481" name="Freihand 1480">
                  <a:extLst>
                    <a:ext uri="{FF2B5EF4-FFF2-40B4-BE49-F238E27FC236}">
                      <a16:creationId xmlns:a16="http://schemas.microsoft.com/office/drawing/2014/main" id="{284F10A4-1889-168C-945C-E2DB4B4F4316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203022" y="4392229"/>
                  <a:ext cx="501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1482" name="Freihand 1481">
                  <a:extLst>
                    <a:ext uri="{FF2B5EF4-FFF2-40B4-BE49-F238E27FC236}">
                      <a16:creationId xmlns:a16="http://schemas.microsoft.com/office/drawing/2014/main" id="{9BB26BD0-FC02-00D5-2E49-1446A0006C69}"/>
                    </a:ext>
                  </a:extLst>
                </p14:cNvPr>
                <p14:cNvContentPartPr/>
                <p14:nvPr/>
              </p14:nvContentPartPr>
              <p14:xfrm>
                <a:off x="1710262" y="4369909"/>
                <a:ext cx="250920" cy="159480"/>
              </p14:xfrm>
            </p:contentPart>
          </mc:Choice>
          <mc:Fallback>
            <p:pic>
              <p:nvPicPr>
                <p:cNvPr id="1482" name="Freihand 1481">
                  <a:extLst>
                    <a:ext uri="{FF2B5EF4-FFF2-40B4-BE49-F238E27FC236}">
                      <a16:creationId xmlns:a16="http://schemas.microsoft.com/office/drawing/2014/main" id="{9BB26BD0-FC02-00D5-2E49-1446A0006C69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701622" y="4360909"/>
                  <a:ext cx="268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1483" name="Freihand 1482">
                  <a:extLst>
                    <a:ext uri="{FF2B5EF4-FFF2-40B4-BE49-F238E27FC236}">
                      <a16:creationId xmlns:a16="http://schemas.microsoft.com/office/drawing/2014/main" id="{C61FC17F-67DF-36A1-FC6A-474C1F4B2EB7}"/>
                    </a:ext>
                  </a:extLst>
                </p14:cNvPr>
                <p14:cNvContentPartPr/>
                <p14:nvPr/>
              </p14:nvContentPartPr>
              <p14:xfrm>
                <a:off x="1902502" y="4434349"/>
                <a:ext cx="109800" cy="23400"/>
              </p14:xfrm>
            </p:contentPart>
          </mc:Choice>
          <mc:Fallback>
            <p:pic>
              <p:nvPicPr>
                <p:cNvPr id="1483" name="Freihand 1482">
                  <a:extLst>
                    <a:ext uri="{FF2B5EF4-FFF2-40B4-BE49-F238E27FC236}">
                      <a16:creationId xmlns:a16="http://schemas.microsoft.com/office/drawing/2014/main" id="{C61FC17F-67DF-36A1-FC6A-474C1F4B2EB7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893502" y="4425349"/>
                  <a:ext cx="127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1484" name="Freihand 1483">
                  <a:extLst>
                    <a:ext uri="{FF2B5EF4-FFF2-40B4-BE49-F238E27FC236}">
                      <a16:creationId xmlns:a16="http://schemas.microsoft.com/office/drawing/2014/main" id="{4E17D81F-36A7-FD68-FDAD-D3DCB4486A78}"/>
                    </a:ext>
                  </a:extLst>
                </p14:cNvPr>
                <p14:cNvContentPartPr/>
                <p14:nvPr/>
              </p14:nvContentPartPr>
              <p14:xfrm>
                <a:off x="2216062" y="4408069"/>
                <a:ext cx="307800" cy="111600"/>
              </p14:xfrm>
            </p:contentPart>
          </mc:Choice>
          <mc:Fallback>
            <p:pic>
              <p:nvPicPr>
                <p:cNvPr id="1484" name="Freihand 1483">
                  <a:extLst>
                    <a:ext uri="{FF2B5EF4-FFF2-40B4-BE49-F238E27FC236}">
                      <a16:creationId xmlns:a16="http://schemas.microsoft.com/office/drawing/2014/main" id="{4E17D81F-36A7-FD68-FDAD-D3DCB4486A78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2207422" y="4399069"/>
                  <a:ext cx="325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1485" name="Freihand 1484">
                  <a:extLst>
                    <a:ext uri="{FF2B5EF4-FFF2-40B4-BE49-F238E27FC236}">
                      <a16:creationId xmlns:a16="http://schemas.microsoft.com/office/drawing/2014/main" id="{DABA4283-4B8E-5D6F-85BC-EDC11F5C8921}"/>
                    </a:ext>
                  </a:extLst>
                </p14:cNvPr>
                <p14:cNvContentPartPr/>
                <p14:nvPr/>
              </p14:nvContentPartPr>
              <p14:xfrm>
                <a:off x="2502982" y="4394749"/>
                <a:ext cx="189720" cy="237600"/>
              </p14:xfrm>
            </p:contentPart>
          </mc:Choice>
          <mc:Fallback>
            <p:pic>
              <p:nvPicPr>
                <p:cNvPr id="1485" name="Freihand 1484">
                  <a:extLst>
                    <a:ext uri="{FF2B5EF4-FFF2-40B4-BE49-F238E27FC236}">
                      <a16:creationId xmlns:a16="http://schemas.microsoft.com/office/drawing/2014/main" id="{DABA4283-4B8E-5D6F-85BC-EDC11F5C8921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2494342" y="4386109"/>
                  <a:ext cx="2073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1486" name="Freihand 1485">
                  <a:extLst>
                    <a:ext uri="{FF2B5EF4-FFF2-40B4-BE49-F238E27FC236}">
                      <a16:creationId xmlns:a16="http://schemas.microsoft.com/office/drawing/2014/main" id="{D3160B88-1D72-5E71-82A0-B3E47A0933B1}"/>
                    </a:ext>
                  </a:extLst>
                </p14:cNvPr>
                <p14:cNvContentPartPr/>
                <p14:nvPr/>
              </p14:nvContentPartPr>
              <p14:xfrm>
                <a:off x="2785222" y="4445149"/>
                <a:ext cx="189720" cy="90360"/>
              </p14:xfrm>
            </p:contentPart>
          </mc:Choice>
          <mc:Fallback>
            <p:pic>
              <p:nvPicPr>
                <p:cNvPr id="1486" name="Freihand 1485">
                  <a:extLst>
                    <a:ext uri="{FF2B5EF4-FFF2-40B4-BE49-F238E27FC236}">
                      <a16:creationId xmlns:a16="http://schemas.microsoft.com/office/drawing/2014/main" id="{D3160B88-1D72-5E71-82A0-B3E47A0933B1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776222" y="4436149"/>
                  <a:ext cx="207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1487" name="Freihand 1486">
                  <a:extLst>
                    <a:ext uri="{FF2B5EF4-FFF2-40B4-BE49-F238E27FC236}">
                      <a16:creationId xmlns:a16="http://schemas.microsoft.com/office/drawing/2014/main" id="{C77FF6A3-67C0-59CB-202C-B2F74D95CA8D}"/>
                    </a:ext>
                  </a:extLst>
                </p14:cNvPr>
                <p14:cNvContentPartPr/>
                <p14:nvPr/>
              </p14:nvContentPartPr>
              <p14:xfrm>
                <a:off x="2935342" y="4397629"/>
                <a:ext cx="12240" cy="1800"/>
              </p14:xfrm>
            </p:contentPart>
          </mc:Choice>
          <mc:Fallback>
            <p:pic>
              <p:nvPicPr>
                <p:cNvPr id="1487" name="Freihand 1486">
                  <a:extLst>
                    <a:ext uri="{FF2B5EF4-FFF2-40B4-BE49-F238E27FC236}">
                      <a16:creationId xmlns:a16="http://schemas.microsoft.com/office/drawing/2014/main" id="{C77FF6A3-67C0-59CB-202C-B2F74D95CA8D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926342" y="4388629"/>
                  <a:ext cx="29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1488" name="Freihand 1487">
                  <a:extLst>
                    <a:ext uri="{FF2B5EF4-FFF2-40B4-BE49-F238E27FC236}">
                      <a16:creationId xmlns:a16="http://schemas.microsoft.com/office/drawing/2014/main" id="{755BAFAE-E7C7-1444-5D7A-762B2EE14FFB}"/>
                    </a:ext>
                  </a:extLst>
                </p14:cNvPr>
                <p14:cNvContentPartPr/>
                <p14:nvPr/>
              </p14:nvContentPartPr>
              <p14:xfrm>
                <a:off x="3125062" y="4380349"/>
                <a:ext cx="83520" cy="144720"/>
              </p14:xfrm>
            </p:contentPart>
          </mc:Choice>
          <mc:Fallback>
            <p:pic>
              <p:nvPicPr>
                <p:cNvPr id="1488" name="Freihand 1487">
                  <a:extLst>
                    <a:ext uri="{FF2B5EF4-FFF2-40B4-BE49-F238E27FC236}">
                      <a16:creationId xmlns:a16="http://schemas.microsoft.com/office/drawing/2014/main" id="{755BAFAE-E7C7-1444-5D7A-762B2EE14FFB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3116422" y="4371709"/>
                  <a:ext cx="101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1489" name="Freihand 1488">
                  <a:extLst>
                    <a:ext uri="{FF2B5EF4-FFF2-40B4-BE49-F238E27FC236}">
                      <a16:creationId xmlns:a16="http://schemas.microsoft.com/office/drawing/2014/main" id="{41F6254C-7EAC-3275-5860-A7B18D51DCBF}"/>
                    </a:ext>
                  </a:extLst>
                </p14:cNvPr>
                <p14:cNvContentPartPr/>
                <p14:nvPr/>
              </p14:nvContentPartPr>
              <p14:xfrm>
                <a:off x="3240262" y="4432189"/>
                <a:ext cx="139320" cy="73440"/>
              </p14:xfrm>
            </p:contentPart>
          </mc:Choice>
          <mc:Fallback>
            <p:pic>
              <p:nvPicPr>
                <p:cNvPr id="1489" name="Freihand 1488">
                  <a:extLst>
                    <a:ext uri="{FF2B5EF4-FFF2-40B4-BE49-F238E27FC236}">
                      <a16:creationId xmlns:a16="http://schemas.microsoft.com/office/drawing/2014/main" id="{41F6254C-7EAC-3275-5860-A7B18D51DCBF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3231622" y="4423549"/>
                  <a:ext cx="156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1490" name="Freihand 1489">
                  <a:extLst>
                    <a:ext uri="{FF2B5EF4-FFF2-40B4-BE49-F238E27FC236}">
                      <a16:creationId xmlns:a16="http://schemas.microsoft.com/office/drawing/2014/main" id="{335CE9D7-4D58-9D08-1D68-062FE999C402}"/>
                    </a:ext>
                  </a:extLst>
                </p14:cNvPr>
                <p14:cNvContentPartPr/>
                <p14:nvPr/>
              </p14:nvContentPartPr>
              <p14:xfrm>
                <a:off x="3398662" y="4388269"/>
                <a:ext cx="41040" cy="25560"/>
              </p14:xfrm>
            </p:contentPart>
          </mc:Choice>
          <mc:Fallback>
            <p:pic>
              <p:nvPicPr>
                <p:cNvPr id="1490" name="Freihand 1489">
                  <a:extLst>
                    <a:ext uri="{FF2B5EF4-FFF2-40B4-BE49-F238E27FC236}">
                      <a16:creationId xmlns:a16="http://schemas.microsoft.com/office/drawing/2014/main" id="{335CE9D7-4D58-9D08-1D68-062FE999C402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3390022" y="4379269"/>
                  <a:ext cx="58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1491" name="Freihand 1490">
                  <a:extLst>
                    <a:ext uri="{FF2B5EF4-FFF2-40B4-BE49-F238E27FC236}">
                      <a16:creationId xmlns:a16="http://schemas.microsoft.com/office/drawing/2014/main" id="{A8776EC0-996F-DCD3-55B4-E5BEC4AADFE1}"/>
                    </a:ext>
                  </a:extLst>
                </p14:cNvPr>
                <p14:cNvContentPartPr/>
                <p14:nvPr/>
              </p14:nvContentPartPr>
              <p14:xfrm>
                <a:off x="3464902" y="4391509"/>
                <a:ext cx="344520" cy="142560"/>
              </p14:xfrm>
            </p:contentPart>
          </mc:Choice>
          <mc:Fallback>
            <p:pic>
              <p:nvPicPr>
                <p:cNvPr id="1491" name="Freihand 1490">
                  <a:extLst>
                    <a:ext uri="{FF2B5EF4-FFF2-40B4-BE49-F238E27FC236}">
                      <a16:creationId xmlns:a16="http://schemas.microsoft.com/office/drawing/2014/main" id="{A8776EC0-996F-DCD3-55B4-E5BEC4AADFE1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3455902" y="4382509"/>
                  <a:ext cx="362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1492" name="Freihand 1491">
                  <a:extLst>
                    <a:ext uri="{FF2B5EF4-FFF2-40B4-BE49-F238E27FC236}">
                      <a16:creationId xmlns:a16="http://schemas.microsoft.com/office/drawing/2014/main" id="{1CD7CEFE-ECA9-A9FA-C6D3-E7279B280C83}"/>
                    </a:ext>
                  </a:extLst>
                </p14:cNvPr>
                <p14:cNvContentPartPr/>
                <p14:nvPr/>
              </p14:nvContentPartPr>
              <p14:xfrm>
                <a:off x="3944062" y="4359109"/>
                <a:ext cx="108720" cy="133200"/>
              </p14:xfrm>
            </p:contentPart>
          </mc:Choice>
          <mc:Fallback>
            <p:pic>
              <p:nvPicPr>
                <p:cNvPr id="1492" name="Freihand 1491">
                  <a:extLst>
                    <a:ext uri="{FF2B5EF4-FFF2-40B4-BE49-F238E27FC236}">
                      <a16:creationId xmlns:a16="http://schemas.microsoft.com/office/drawing/2014/main" id="{1CD7CEFE-ECA9-A9FA-C6D3-E7279B280C83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3935062" y="4350109"/>
                  <a:ext cx="126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1493" name="Freihand 1492">
                  <a:extLst>
                    <a:ext uri="{FF2B5EF4-FFF2-40B4-BE49-F238E27FC236}">
                      <a16:creationId xmlns:a16="http://schemas.microsoft.com/office/drawing/2014/main" id="{3D9E2ADC-3018-C2EB-6240-75FC7C22BFC8}"/>
                    </a:ext>
                  </a:extLst>
                </p14:cNvPr>
                <p14:cNvContentPartPr/>
                <p14:nvPr/>
              </p14:nvContentPartPr>
              <p14:xfrm>
                <a:off x="4099942" y="4415629"/>
                <a:ext cx="80280" cy="102960"/>
              </p14:xfrm>
            </p:contentPart>
          </mc:Choice>
          <mc:Fallback>
            <p:pic>
              <p:nvPicPr>
                <p:cNvPr id="1493" name="Freihand 1492">
                  <a:extLst>
                    <a:ext uri="{FF2B5EF4-FFF2-40B4-BE49-F238E27FC236}">
                      <a16:creationId xmlns:a16="http://schemas.microsoft.com/office/drawing/2014/main" id="{3D9E2ADC-3018-C2EB-6240-75FC7C22BFC8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091302" y="4406629"/>
                  <a:ext cx="97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494" name="Freihand 1493">
                  <a:extLst>
                    <a:ext uri="{FF2B5EF4-FFF2-40B4-BE49-F238E27FC236}">
                      <a16:creationId xmlns:a16="http://schemas.microsoft.com/office/drawing/2014/main" id="{D5827EC0-73E2-141B-D59F-3AB43B41F5BA}"/>
                    </a:ext>
                  </a:extLst>
                </p14:cNvPr>
                <p14:cNvContentPartPr/>
                <p14:nvPr/>
              </p14:nvContentPartPr>
              <p14:xfrm>
                <a:off x="4218742" y="4350469"/>
                <a:ext cx="182160" cy="173160"/>
              </p14:xfrm>
            </p:contentPart>
          </mc:Choice>
          <mc:Fallback>
            <p:pic>
              <p:nvPicPr>
                <p:cNvPr id="1494" name="Freihand 1493">
                  <a:extLst>
                    <a:ext uri="{FF2B5EF4-FFF2-40B4-BE49-F238E27FC236}">
                      <a16:creationId xmlns:a16="http://schemas.microsoft.com/office/drawing/2014/main" id="{D5827EC0-73E2-141B-D59F-3AB43B41F5BA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4209742" y="4341829"/>
                  <a:ext cx="199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495" name="Freihand 1494">
                  <a:extLst>
                    <a:ext uri="{FF2B5EF4-FFF2-40B4-BE49-F238E27FC236}">
                      <a16:creationId xmlns:a16="http://schemas.microsoft.com/office/drawing/2014/main" id="{C892902E-E190-FC27-BE1C-52CAC3A9B207}"/>
                    </a:ext>
                  </a:extLst>
                </p14:cNvPr>
                <p14:cNvContentPartPr/>
                <p14:nvPr/>
              </p14:nvContentPartPr>
              <p14:xfrm>
                <a:off x="4417462" y="4321309"/>
                <a:ext cx="437760" cy="183600"/>
              </p14:xfrm>
            </p:contentPart>
          </mc:Choice>
          <mc:Fallback>
            <p:pic>
              <p:nvPicPr>
                <p:cNvPr id="1495" name="Freihand 1494">
                  <a:extLst>
                    <a:ext uri="{FF2B5EF4-FFF2-40B4-BE49-F238E27FC236}">
                      <a16:creationId xmlns:a16="http://schemas.microsoft.com/office/drawing/2014/main" id="{C892902E-E190-FC27-BE1C-52CAC3A9B207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4408462" y="4312309"/>
                  <a:ext cx="455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1496" name="Freihand 1495">
                  <a:extLst>
                    <a:ext uri="{FF2B5EF4-FFF2-40B4-BE49-F238E27FC236}">
                      <a16:creationId xmlns:a16="http://schemas.microsoft.com/office/drawing/2014/main" id="{88EB740C-DE73-3E2A-6046-7FB1281BEA28}"/>
                    </a:ext>
                  </a:extLst>
                </p14:cNvPr>
                <p14:cNvContentPartPr/>
                <p14:nvPr/>
              </p14:nvContentPartPr>
              <p14:xfrm>
                <a:off x="5044582" y="4350469"/>
                <a:ext cx="167040" cy="95040"/>
              </p14:xfrm>
            </p:contentPart>
          </mc:Choice>
          <mc:Fallback>
            <p:pic>
              <p:nvPicPr>
                <p:cNvPr id="1496" name="Freihand 1495">
                  <a:extLst>
                    <a:ext uri="{FF2B5EF4-FFF2-40B4-BE49-F238E27FC236}">
                      <a16:creationId xmlns:a16="http://schemas.microsoft.com/office/drawing/2014/main" id="{88EB740C-DE73-3E2A-6046-7FB1281BEA28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5035582" y="4341469"/>
                  <a:ext cx="184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1497" name="Freihand 1496">
                  <a:extLst>
                    <a:ext uri="{FF2B5EF4-FFF2-40B4-BE49-F238E27FC236}">
                      <a16:creationId xmlns:a16="http://schemas.microsoft.com/office/drawing/2014/main" id="{E1E01AC3-45AC-50B5-FB6D-89CA87CAB92F}"/>
                    </a:ext>
                  </a:extLst>
                </p14:cNvPr>
                <p14:cNvContentPartPr/>
                <p14:nvPr/>
              </p14:nvContentPartPr>
              <p14:xfrm>
                <a:off x="5223142" y="4372429"/>
                <a:ext cx="215640" cy="81720"/>
              </p14:xfrm>
            </p:contentPart>
          </mc:Choice>
          <mc:Fallback>
            <p:pic>
              <p:nvPicPr>
                <p:cNvPr id="1497" name="Freihand 1496">
                  <a:extLst>
                    <a:ext uri="{FF2B5EF4-FFF2-40B4-BE49-F238E27FC236}">
                      <a16:creationId xmlns:a16="http://schemas.microsoft.com/office/drawing/2014/main" id="{E1E01AC3-45AC-50B5-FB6D-89CA87CAB92F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5214502" y="4363429"/>
                  <a:ext cx="233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1498" name="Freihand 1497">
                  <a:extLst>
                    <a:ext uri="{FF2B5EF4-FFF2-40B4-BE49-F238E27FC236}">
                      <a16:creationId xmlns:a16="http://schemas.microsoft.com/office/drawing/2014/main" id="{55C95D74-AE3B-373E-F4B2-0B8231F6F96A}"/>
                    </a:ext>
                  </a:extLst>
                </p14:cNvPr>
                <p14:cNvContentPartPr/>
                <p14:nvPr/>
              </p14:nvContentPartPr>
              <p14:xfrm>
                <a:off x="5603662" y="4309429"/>
                <a:ext cx="383040" cy="315360"/>
              </p14:xfrm>
            </p:contentPart>
          </mc:Choice>
          <mc:Fallback>
            <p:pic>
              <p:nvPicPr>
                <p:cNvPr id="1498" name="Freihand 1497">
                  <a:extLst>
                    <a:ext uri="{FF2B5EF4-FFF2-40B4-BE49-F238E27FC236}">
                      <a16:creationId xmlns:a16="http://schemas.microsoft.com/office/drawing/2014/main" id="{55C95D74-AE3B-373E-F4B2-0B8231F6F96A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5594662" y="4300789"/>
                  <a:ext cx="4006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1499" name="Freihand 1498">
                  <a:extLst>
                    <a:ext uri="{FF2B5EF4-FFF2-40B4-BE49-F238E27FC236}">
                      <a16:creationId xmlns:a16="http://schemas.microsoft.com/office/drawing/2014/main" id="{EE5A1BAB-964A-0E88-0A42-F0B292688B3F}"/>
                    </a:ext>
                  </a:extLst>
                </p14:cNvPr>
                <p14:cNvContentPartPr/>
                <p14:nvPr/>
              </p14:nvContentPartPr>
              <p14:xfrm>
                <a:off x="5995702" y="4268389"/>
                <a:ext cx="25560" cy="60120"/>
              </p14:xfrm>
            </p:contentPart>
          </mc:Choice>
          <mc:Fallback>
            <p:pic>
              <p:nvPicPr>
                <p:cNvPr id="1499" name="Freihand 1498">
                  <a:extLst>
                    <a:ext uri="{FF2B5EF4-FFF2-40B4-BE49-F238E27FC236}">
                      <a16:creationId xmlns:a16="http://schemas.microsoft.com/office/drawing/2014/main" id="{EE5A1BAB-964A-0E88-0A42-F0B292688B3F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5986702" y="4259749"/>
                  <a:ext cx="43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1500" name="Freihand 1499">
                  <a:extLst>
                    <a:ext uri="{FF2B5EF4-FFF2-40B4-BE49-F238E27FC236}">
                      <a16:creationId xmlns:a16="http://schemas.microsoft.com/office/drawing/2014/main" id="{4EAE4A02-925A-9021-FE89-A0ADBD013855}"/>
                    </a:ext>
                  </a:extLst>
                </p14:cNvPr>
                <p14:cNvContentPartPr/>
                <p14:nvPr/>
              </p14:nvContentPartPr>
              <p14:xfrm>
                <a:off x="6036742" y="4234549"/>
                <a:ext cx="177840" cy="170640"/>
              </p14:xfrm>
            </p:contentPart>
          </mc:Choice>
          <mc:Fallback>
            <p:pic>
              <p:nvPicPr>
                <p:cNvPr id="1500" name="Freihand 1499">
                  <a:extLst>
                    <a:ext uri="{FF2B5EF4-FFF2-40B4-BE49-F238E27FC236}">
                      <a16:creationId xmlns:a16="http://schemas.microsoft.com/office/drawing/2014/main" id="{4EAE4A02-925A-9021-FE89-A0ADBD013855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6027742" y="4225549"/>
                  <a:ext cx="195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1501" name="Freihand 1500">
                  <a:extLst>
                    <a:ext uri="{FF2B5EF4-FFF2-40B4-BE49-F238E27FC236}">
                      <a16:creationId xmlns:a16="http://schemas.microsoft.com/office/drawing/2014/main" id="{0F5F9215-6DC1-8DA9-A5B8-807AB8B39733}"/>
                    </a:ext>
                  </a:extLst>
                </p14:cNvPr>
                <p14:cNvContentPartPr/>
                <p14:nvPr/>
              </p14:nvContentPartPr>
              <p14:xfrm>
                <a:off x="6253102" y="4310149"/>
                <a:ext cx="129960" cy="122400"/>
              </p14:xfrm>
            </p:contentPart>
          </mc:Choice>
          <mc:Fallback>
            <p:pic>
              <p:nvPicPr>
                <p:cNvPr id="1501" name="Freihand 1500">
                  <a:extLst>
                    <a:ext uri="{FF2B5EF4-FFF2-40B4-BE49-F238E27FC236}">
                      <a16:creationId xmlns:a16="http://schemas.microsoft.com/office/drawing/2014/main" id="{0F5F9215-6DC1-8DA9-A5B8-807AB8B39733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6244462" y="4301509"/>
                  <a:ext cx="147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1502" name="Freihand 1501">
                  <a:extLst>
                    <a:ext uri="{FF2B5EF4-FFF2-40B4-BE49-F238E27FC236}">
                      <a16:creationId xmlns:a16="http://schemas.microsoft.com/office/drawing/2014/main" id="{42162695-109E-8C10-BE6E-8E51459E69E1}"/>
                    </a:ext>
                  </a:extLst>
                </p14:cNvPr>
                <p14:cNvContentPartPr/>
                <p14:nvPr/>
              </p14:nvContentPartPr>
              <p14:xfrm>
                <a:off x="6458662" y="4350109"/>
                <a:ext cx="175320" cy="69480"/>
              </p14:xfrm>
            </p:contentPart>
          </mc:Choice>
          <mc:Fallback>
            <p:pic>
              <p:nvPicPr>
                <p:cNvPr id="1502" name="Freihand 1501">
                  <a:extLst>
                    <a:ext uri="{FF2B5EF4-FFF2-40B4-BE49-F238E27FC236}">
                      <a16:creationId xmlns:a16="http://schemas.microsoft.com/office/drawing/2014/main" id="{42162695-109E-8C10-BE6E-8E51459E69E1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6450022" y="4341469"/>
                  <a:ext cx="192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1503" name="Freihand 1502">
                  <a:extLst>
                    <a:ext uri="{FF2B5EF4-FFF2-40B4-BE49-F238E27FC236}">
                      <a16:creationId xmlns:a16="http://schemas.microsoft.com/office/drawing/2014/main" id="{2D22B649-851B-BCB6-0468-30AA2A887582}"/>
                    </a:ext>
                  </a:extLst>
                </p14:cNvPr>
                <p14:cNvContentPartPr/>
                <p14:nvPr/>
              </p14:nvContentPartPr>
              <p14:xfrm>
                <a:off x="6812542" y="4258669"/>
                <a:ext cx="92520" cy="145080"/>
              </p14:xfrm>
            </p:contentPart>
          </mc:Choice>
          <mc:Fallback>
            <p:pic>
              <p:nvPicPr>
                <p:cNvPr id="1503" name="Freihand 1502">
                  <a:extLst>
                    <a:ext uri="{FF2B5EF4-FFF2-40B4-BE49-F238E27FC236}">
                      <a16:creationId xmlns:a16="http://schemas.microsoft.com/office/drawing/2014/main" id="{2D22B649-851B-BCB6-0468-30AA2A887582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6803902" y="4250029"/>
                  <a:ext cx="110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1504" name="Freihand 1503">
                  <a:extLst>
                    <a:ext uri="{FF2B5EF4-FFF2-40B4-BE49-F238E27FC236}">
                      <a16:creationId xmlns:a16="http://schemas.microsoft.com/office/drawing/2014/main" id="{9D50D62B-510D-B7ED-E3D0-300655215CB7}"/>
                    </a:ext>
                  </a:extLst>
                </p14:cNvPr>
                <p14:cNvContentPartPr/>
                <p14:nvPr/>
              </p14:nvContentPartPr>
              <p14:xfrm>
                <a:off x="6923422" y="4285309"/>
                <a:ext cx="87120" cy="117720"/>
              </p14:xfrm>
            </p:contentPart>
          </mc:Choice>
          <mc:Fallback>
            <p:pic>
              <p:nvPicPr>
                <p:cNvPr id="1504" name="Freihand 1503">
                  <a:extLst>
                    <a:ext uri="{FF2B5EF4-FFF2-40B4-BE49-F238E27FC236}">
                      <a16:creationId xmlns:a16="http://schemas.microsoft.com/office/drawing/2014/main" id="{9D50D62B-510D-B7ED-E3D0-300655215CB7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6914422" y="4276309"/>
                  <a:ext cx="104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1505" name="Freihand 1504">
                  <a:extLst>
                    <a:ext uri="{FF2B5EF4-FFF2-40B4-BE49-F238E27FC236}">
                      <a16:creationId xmlns:a16="http://schemas.microsoft.com/office/drawing/2014/main" id="{D6640659-5F73-9B3F-62F9-0FCCC76A02FE}"/>
                    </a:ext>
                  </a:extLst>
                </p14:cNvPr>
                <p14:cNvContentPartPr/>
                <p14:nvPr/>
              </p14:nvContentPartPr>
              <p14:xfrm>
                <a:off x="7052302" y="4274509"/>
                <a:ext cx="131040" cy="123120"/>
              </p14:xfrm>
            </p:contentPart>
          </mc:Choice>
          <mc:Fallback>
            <p:pic>
              <p:nvPicPr>
                <p:cNvPr id="1505" name="Freihand 1504">
                  <a:extLst>
                    <a:ext uri="{FF2B5EF4-FFF2-40B4-BE49-F238E27FC236}">
                      <a16:creationId xmlns:a16="http://schemas.microsoft.com/office/drawing/2014/main" id="{D6640659-5F73-9B3F-62F9-0FCCC76A02FE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043662" y="4265869"/>
                  <a:ext cx="148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1506" name="Freihand 1505">
                  <a:extLst>
                    <a:ext uri="{FF2B5EF4-FFF2-40B4-BE49-F238E27FC236}">
                      <a16:creationId xmlns:a16="http://schemas.microsoft.com/office/drawing/2014/main" id="{B7E76FBC-EC4B-9717-6DBE-0EF088EE5C3A}"/>
                    </a:ext>
                  </a:extLst>
                </p14:cNvPr>
                <p14:cNvContentPartPr/>
                <p14:nvPr/>
              </p14:nvContentPartPr>
              <p14:xfrm>
                <a:off x="7176502" y="4193869"/>
                <a:ext cx="252000" cy="179280"/>
              </p14:xfrm>
            </p:contentPart>
          </mc:Choice>
          <mc:Fallback>
            <p:pic>
              <p:nvPicPr>
                <p:cNvPr id="1506" name="Freihand 1505">
                  <a:extLst>
                    <a:ext uri="{FF2B5EF4-FFF2-40B4-BE49-F238E27FC236}">
                      <a16:creationId xmlns:a16="http://schemas.microsoft.com/office/drawing/2014/main" id="{B7E76FBC-EC4B-9717-6DBE-0EF088EE5C3A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167502" y="4184869"/>
                  <a:ext cx="269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1507" name="Freihand 1506">
                  <a:extLst>
                    <a:ext uri="{FF2B5EF4-FFF2-40B4-BE49-F238E27FC236}">
                      <a16:creationId xmlns:a16="http://schemas.microsoft.com/office/drawing/2014/main" id="{76E51138-600F-2EA3-9E77-AE2BA7EE5E65}"/>
                    </a:ext>
                  </a:extLst>
                </p14:cNvPr>
                <p14:cNvContentPartPr/>
                <p14:nvPr/>
              </p14:nvContentPartPr>
              <p14:xfrm>
                <a:off x="7468822" y="4193149"/>
                <a:ext cx="40680" cy="147240"/>
              </p14:xfrm>
            </p:contentPart>
          </mc:Choice>
          <mc:Fallback>
            <p:pic>
              <p:nvPicPr>
                <p:cNvPr id="1507" name="Freihand 1506">
                  <a:extLst>
                    <a:ext uri="{FF2B5EF4-FFF2-40B4-BE49-F238E27FC236}">
                      <a16:creationId xmlns:a16="http://schemas.microsoft.com/office/drawing/2014/main" id="{76E51138-600F-2EA3-9E77-AE2BA7EE5E65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7459822" y="4184509"/>
                  <a:ext cx="58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1508" name="Freihand 1507">
                  <a:extLst>
                    <a:ext uri="{FF2B5EF4-FFF2-40B4-BE49-F238E27FC236}">
                      <a16:creationId xmlns:a16="http://schemas.microsoft.com/office/drawing/2014/main" id="{AF1C3C89-1A4B-9C95-97A0-5F15E3AD6679}"/>
                    </a:ext>
                  </a:extLst>
                </p14:cNvPr>
                <p14:cNvContentPartPr/>
                <p14:nvPr/>
              </p14:nvContentPartPr>
              <p14:xfrm>
                <a:off x="7550902" y="4178389"/>
                <a:ext cx="105480" cy="193320"/>
              </p14:xfrm>
            </p:contentPart>
          </mc:Choice>
          <mc:Fallback>
            <p:pic>
              <p:nvPicPr>
                <p:cNvPr id="1508" name="Freihand 1507">
                  <a:extLst>
                    <a:ext uri="{FF2B5EF4-FFF2-40B4-BE49-F238E27FC236}">
                      <a16:creationId xmlns:a16="http://schemas.microsoft.com/office/drawing/2014/main" id="{AF1C3C89-1A4B-9C95-97A0-5F15E3AD6679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542262" y="4169389"/>
                  <a:ext cx="123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1509" name="Freihand 1508">
                  <a:extLst>
                    <a:ext uri="{FF2B5EF4-FFF2-40B4-BE49-F238E27FC236}">
                      <a16:creationId xmlns:a16="http://schemas.microsoft.com/office/drawing/2014/main" id="{ACA07AE1-6FAB-C226-3B1D-2F071A859481}"/>
                    </a:ext>
                  </a:extLst>
                </p14:cNvPr>
                <p14:cNvContentPartPr/>
                <p14:nvPr/>
              </p14:nvContentPartPr>
              <p14:xfrm>
                <a:off x="7846462" y="4212949"/>
                <a:ext cx="356040" cy="136440"/>
              </p14:xfrm>
            </p:contentPart>
          </mc:Choice>
          <mc:Fallback>
            <p:pic>
              <p:nvPicPr>
                <p:cNvPr id="1509" name="Freihand 1508">
                  <a:extLst>
                    <a:ext uri="{FF2B5EF4-FFF2-40B4-BE49-F238E27FC236}">
                      <a16:creationId xmlns:a16="http://schemas.microsoft.com/office/drawing/2014/main" id="{ACA07AE1-6FAB-C226-3B1D-2F071A859481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837462" y="4203949"/>
                  <a:ext cx="373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1510" name="Freihand 1509">
                  <a:extLst>
                    <a:ext uri="{FF2B5EF4-FFF2-40B4-BE49-F238E27FC236}">
                      <a16:creationId xmlns:a16="http://schemas.microsoft.com/office/drawing/2014/main" id="{7B43EDDF-778D-7054-04B1-9C12045632C9}"/>
                    </a:ext>
                  </a:extLst>
                </p14:cNvPr>
                <p14:cNvContentPartPr/>
                <p14:nvPr/>
              </p14:nvContentPartPr>
              <p14:xfrm>
                <a:off x="8199262" y="4137709"/>
                <a:ext cx="326520" cy="155520"/>
              </p14:xfrm>
            </p:contentPart>
          </mc:Choice>
          <mc:Fallback>
            <p:pic>
              <p:nvPicPr>
                <p:cNvPr id="1510" name="Freihand 1509">
                  <a:extLst>
                    <a:ext uri="{FF2B5EF4-FFF2-40B4-BE49-F238E27FC236}">
                      <a16:creationId xmlns:a16="http://schemas.microsoft.com/office/drawing/2014/main" id="{7B43EDDF-778D-7054-04B1-9C12045632C9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8190622" y="4128709"/>
                  <a:ext cx="344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1549" name="Freihand 1548">
                  <a:extLst>
                    <a:ext uri="{FF2B5EF4-FFF2-40B4-BE49-F238E27FC236}">
                      <a16:creationId xmlns:a16="http://schemas.microsoft.com/office/drawing/2014/main" id="{39FE3F59-3CD7-FA3B-DFA5-269635EA2853}"/>
                    </a:ext>
                  </a:extLst>
                </p14:cNvPr>
                <p14:cNvContentPartPr/>
                <p14:nvPr/>
              </p14:nvContentPartPr>
              <p14:xfrm>
                <a:off x="4895902" y="4899109"/>
                <a:ext cx="136440" cy="19440"/>
              </p14:xfrm>
            </p:contentPart>
          </mc:Choice>
          <mc:Fallback>
            <p:pic>
              <p:nvPicPr>
                <p:cNvPr id="1549" name="Freihand 1548">
                  <a:extLst>
                    <a:ext uri="{FF2B5EF4-FFF2-40B4-BE49-F238E27FC236}">
                      <a16:creationId xmlns:a16="http://schemas.microsoft.com/office/drawing/2014/main" id="{39FE3F59-3CD7-FA3B-DFA5-269635EA2853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4887262" y="4890109"/>
                  <a:ext cx="154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1550" name="Freihand 1549">
                  <a:extLst>
                    <a:ext uri="{FF2B5EF4-FFF2-40B4-BE49-F238E27FC236}">
                      <a16:creationId xmlns:a16="http://schemas.microsoft.com/office/drawing/2014/main" id="{A1FE469D-EA9F-055F-B5D4-75D118B10260}"/>
                    </a:ext>
                  </a:extLst>
                </p14:cNvPr>
                <p14:cNvContentPartPr/>
                <p14:nvPr/>
              </p14:nvContentPartPr>
              <p14:xfrm>
                <a:off x="4895902" y="4968229"/>
                <a:ext cx="128880" cy="13320"/>
              </p14:xfrm>
            </p:contentPart>
          </mc:Choice>
          <mc:Fallback>
            <p:pic>
              <p:nvPicPr>
                <p:cNvPr id="1550" name="Freihand 1549">
                  <a:extLst>
                    <a:ext uri="{FF2B5EF4-FFF2-40B4-BE49-F238E27FC236}">
                      <a16:creationId xmlns:a16="http://schemas.microsoft.com/office/drawing/2014/main" id="{A1FE469D-EA9F-055F-B5D4-75D118B10260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4887262" y="4959229"/>
                  <a:ext cx="146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1555" name="Freihand 1554">
                  <a:extLst>
                    <a:ext uri="{FF2B5EF4-FFF2-40B4-BE49-F238E27FC236}">
                      <a16:creationId xmlns:a16="http://schemas.microsoft.com/office/drawing/2014/main" id="{ED7D871A-AFEE-52AF-E555-A269FF768D14}"/>
                    </a:ext>
                  </a:extLst>
                </p14:cNvPr>
                <p14:cNvContentPartPr/>
                <p14:nvPr/>
              </p14:nvContentPartPr>
              <p14:xfrm>
                <a:off x="5210542" y="4839349"/>
                <a:ext cx="89280" cy="132840"/>
              </p14:xfrm>
            </p:contentPart>
          </mc:Choice>
          <mc:Fallback>
            <p:pic>
              <p:nvPicPr>
                <p:cNvPr id="1555" name="Freihand 1554">
                  <a:extLst>
                    <a:ext uri="{FF2B5EF4-FFF2-40B4-BE49-F238E27FC236}">
                      <a16:creationId xmlns:a16="http://schemas.microsoft.com/office/drawing/2014/main" id="{ED7D871A-AFEE-52AF-E555-A269FF768D14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5201542" y="4830349"/>
                  <a:ext cx="106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1556" name="Freihand 1555">
                  <a:extLst>
                    <a:ext uri="{FF2B5EF4-FFF2-40B4-BE49-F238E27FC236}">
                      <a16:creationId xmlns:a16="http://schemas.microsoft.com/office/drawing/2014/main" id="{3879349E-DC83-B018-A384-6DB9325BDBC4}"/>
                    </a:ext>
                  </a:extLst>
                </p14:cNvPr>
                <p14:cNvContentPartPr/>
                <p14:nvPr/>
              </p14:nvContentPartPr>
              <p14:xfrm>
                <a:off x="5283982" y="4883629"/>
                <a:ext cx="15480" cy="120240"/>
              </p14:xfrm>
            </p:contentPart>
          </mc:Choice>
          <mc:Fallback>
            <p:pic>
              <p:nvPicPr>
                <p:cNvPr id="1556" name="Freihand 1555">
                  <a:extLst>
                    <a:ext uri="{FF2B5EF4-FFF2-40B4-BE49-F238E27FC236}">
                      <a16:creationId xmlns:a16="http://schemas.microsoft.com/office/drawing/2014/main" id="{3879349E-DC83-B018-A384-6DB9325BDBC4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5275342" y="4874629"/>
                  <a:ext cx="33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1557" name="Freihand 1556">
                  <a:extLst>
                    <a:ext uri="{FF2B5EF4-FFF2-40B4-BE49-F238E27FC236}">
                      <a16:creationId xmlns:a16="http://schemas.microsoft.com/office/drawing/2014/main" id="{D70C00DD-7C4C-0CBA-114E-3EFB8E02394B}"/>
                    </a:ext>
                  </a:extLst>
                </p14:cNvPr>
                <p14:cNvContentPartPr/>
                <p14:nvPr/>
              </p14:nvContentPartPr>
              <p14:xfrm>
                <a:off x="5402422" y="4854109"/>
                <a:ext cx="138960" cy="135360"/>
              </p14:xfrm>
            </p:contentPart>
          </mc:Choice>
          <mc:Fallback>
            <p:pic>
              <p:nvPicPr>
                <p:cNvPr id="1557" name="Freihand 1556">
                  <a:extLst>
                    <a:ext uri="{FF2B5EF4-FFF2-40B4-BE49-F238E27FC236}">
                      <a16:creationId xmlns:a16="http://schemas.microsoft.com/office/drawing/2014/main" id="{D70C00DD-7C4C-0CBA-114E-3EFB8E02394B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5393422" y="4845109"/>
                  <a:ext cx="156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1559" name="Freihand 1558">
                  <a:extLst>
                    <a:ext uri="{FF2B5EF4-FFF2-40B4-BE49-F238E27FC236}">
                      <a16:creationId xmlns:a16="http://schemas.microsoft.com/office/drawing/2014/main" id="{ECDDED66-6679-1743-6524-80525D44D2F1}"/>
                    </a:ext>
                  </a:extLst>
                </p14:cNvPr>
                <p14:cNvContentPartPr/>
                <p14:nvPr/>
              </p14:nvContentPartPr>
              <p14:xfrm>
                <a:off x="5751982" y="4892269"/>
                <a:ext cx="135720" cy="10800"/>
              </p14:xfrm>
            </p:contentPart>
          </mc:Choice>
          <mc:Fallback>
            <p:pic>
              <p:nvPicPr>
                <p:cNvPr id="1559" name="Freihand 1558">
                  <a:extLst>
                    <a:ext uri="{FF2B5EF4-FFF2-40B4-BE49-F238E27FC236}">
                      <a16:creationId xmlns:a16="http://schemas.microsoft.com/office/drawing/2014/main" id="{ECDDED66-6679-1743-6524-80525D44D2F1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5743342" y="4883629"/>
                  <a:ext cx="153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1560" name="Freihand 1559">
                  <a:extLst>
                    <a:ext uri="{FF2B5EF4-FFF2-40B4-BE49-F238E27FC236}">
                      <a16:creationId xmlns:a16="http://schemas.microsoft.com/office/drawing/2014/main" id="{DECFA6E1-CAE1-63F8-25F8-DED7E099F9F3}"/>
                    </a:ext>
                  </a:extLst>
                </p14:cNvPr>
                <p14:cNvContentPartPr/>
                <p14:nvPr/>
              </p14:nvContentPartPr>
              <p14:xfrm>
                <a:off x="5760262" y="4917109"/>
                <a:ext cx="136440" cy="38520"/>
              </p14:xfrm>
            </p:contentPart>
          </mc:Choice>
          <mc:Fallback>
            <p:pic>
              <p:nvPicPr>
                <p:cNvPr id="1560" name="Freihand 1559">
                  <a:extLst>
                    <a:ext uri="{FF2B5EF4-FFF2-40B4-BE49-F238E27FC236}">
                      <a16:creationId xmlns:a16="http://schemas.microsoft.com/office/drawing/2014/main" id="{DECFA6E1-CAE1-63F8-25F8-DED7E099F9F3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5751622" y="4908469"/>
                  <a:ext cx="154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1561" name="Freihand 1560">
                  <a:extLst>
                    <a:ext uri="{FF2B5EF4-FFF2-40B4-BE49-F238E27FC236}">
                      <a16:creationId xmlns:a16="http://schemas.microsoft.com/office/drawing/2014/main" id="{09083DA8-7320-C178-40B6-7CEFCC8699E6}"/>
                    </a:ext>
                  </a:extLst>
                </p14:cNvPr>
                <p14:cNvContentPartPr/>
                <p14:nvPr/>
              </p14:nvContentPartPr>
              <p14:xfrm>
                <a:off x="5938462" y="4838629"/>
                <a:ext cx="79560" cy="127440"/>
              </p14:xfrm>
            </p:contentPart>
          </mc:Choice>
          <mc:Fallback>
            <p:pic>
              <p:nvPicPr>
                <p:cNvPr id="1561" name="Freihand 1560">
                  <a:extLst>
                    <a:ext uri="{FF2B5EF4-FFF2-40B4-BE49-F238E27FC236}">
                      <a16:creationId xmlns:a16="http://schemas.microsoft.com/office/drawing/2014/main" id="{09083DA8-7320-C178-40B6-7CEFCC8699E6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5929462" y="4829629"/>
                  <a:ext cx="97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1563" name="Freihand 1562">
                  <a:extLst>
                    <a:ext uri="{FF2B5EF4-FFF2-40B4-BE49-F238E27FC236}">
                      <a16:creationId xmlns:a16="http://schemas.microsoft.com/office/drawing/2014/main" id="{22142354-405C-66CC-42D7-B00612CFEFAC}"/>
                    </a:ext>
                  </a:extLst>
                </p14:cNvPr>
                <p14:cNvContentPartPr/>
                <p14:nvPr/>
              </p14:nvContentPartPr>
              <p14:xfrm>
                <a:off x="6263902" y="4840069"/>
                <a:ext cx="129240" cy="140040"/>
              </p14:xfrm>
            </p:contentPart>
          </mc:Choice>
          <mc:Fallback>
            <p:pic>
              <p:nvPicPr>
                <p:cNvPr id="1563" name="Freihand 1562">
                  <a:extLst>
                    <a:ext uri="{FF2B5EF4-FFF2-40B4-BE49-F238E27FC236}">
                      <a16:creationId xmlns:a16="http://schemas.microsoft.com/office/drawing/2014/main" id="{22142354-405C-66CC-42D7-B00612CFEFAC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6255262" y="4831429"/>
                  <a:ext cx="146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1564" name="Freihand 1563">
                  <a:extLst>
                    <a:ext uri="{FF2B5EF4-FFF2-40B4-BE49-F238E27FC236}">
                      <a16:creationId xmlns:a16="http://schemas.microsoft.com/office/drawing/2014/main" id="{D7819DC4-FE36-3535-4769-706793F90BF3}"/>
                    </a:ext>
                  </a:extLst>
                </p14:cNvPr>
                <p14:cNvContentPartPr/>
                <p14:nvPr/>
              </p14:nvContentPartPr>
              <p14:xfrm>
                <a:off x="6444982" y="4720549"/>
                <a:ext cx="146520" cy="152280"/>
              </p14:xfrm>
            </p:contentPart>
          </mc:Choice>
          <mc:Fallback>
            <p:pic>
              <p:nvPicPr>
                <p:cNvPr id="1564" name="Freihand 1563">
                  <a:extLst>
                    <a:ext uri="{FF2B5EF4-FFF2-40B4-BE49-F238E27FC236}">
                      <a16:creationId xmlns:a16="http://schemas.microsoft.com/office/drawing/2014/main" id="{D7819DC4-FE36-3535-4769-706793F90BF3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6436342" y="4711909"/>
                  <a:ext cx="164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1565" name="Freihand 1564">
                  <a:extLst>
                    <a:ext uri="{FF2B5EF4-FFF2-40B4-BE49-F238E27FC236}">
                      <a16:creationId xmlns:a16="http://schemas.microsoft.com/office/drawing/2014/main" id="{75A65760-CAF2-A3A7-561D-5C1323107739}"/>
                    </a:ext>
                  </a:extLst>
                </p14:cNvPr>
                <p14:cNvContentPartPr/>
                <p14:nvPr/>
              </p14:nvContentPartPr>
              <p14:xfrm>
                <a:off x="6676822" y="4844389"/>
                <a:ext cx="81360" cy="6480"/>
              </p14:xfrm>
            </p:contentPart>
          </mc:Choice>
          <mc:Fallback>
            <p:pic>
              <p:nvPicPr>
                <p:cNvPr id="1565" name="Freihand 1564">
                  <a:extLst>
                    <a:ext uri="{FF2B5EF4-FFF2-40B4-BE49-F238E27FC236}">
                      <a16:creationId xmlns:a16="http://schemas.microsoft.com/office/drawing/2014/main" id="{75A65760-CAF2-A3A7-561D-5C1323107739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6667822" y="4835389"/>
                  <a:ext cx="99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1566" name="Freihand 1565">
                  <a:extLst>
                    <a:ext uri="{FF2B5EF4-FFF2-40B4-BE49-F238E27FC236}">
                      <a16:creationId xmlns:a16="http://schemas.microsoft.com/office/drawing/2014/main" id="{D171639C-8F6F-A95D-9269-99E2C4DA4C97}"/>
                    </a:ext>
                  </a:extLst>
                </p14:cNvPr>
                <p14:cNvContentPartPr/>
                <p14:nvPr/>
              </p14:nvContentPartPr>
              <p14:xfrm>
                <a:off x="6667822" y="4895509"/>
                <a:ext cx="108720" cy="15480"/>
              </p14:xfrm>
            </p:contentPart>
          </mc:Choice>
          <mc:Fallback>
            <p:pic>
              <p:nvPicPr>
                <p:cNvPr id="1566" name="Freihand 1565">
                  <a:extLst>
                    <a:ext uri="{FF2B5EF4-FFF2-40B4-BE49-F238E27FC236}">
                      <a16:creationId xmlns:a16="http://schemas.microsoft.com/office/drawing/2014/main" id="{D171639C-8F6F-A95D-9269-99E2C4DA4C97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659182" y="4886509"/>
                  <a:ext cx="126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1568" name="Freihand 1567">
                  <a:extLst>
                    <a:ext uri="{FF2B5EF4-FFF2-40B4-BE49-F238E27FC236}">
                      <a16:creationId xmlns:a16="http://schemas.microsoft.com/office/drawing/2014/main" id="{07D89379-73BC-5ACD-6D9D-9164C8E22131}"/>
                    </a:ext>
                  </a:extLst>
                </p14:cNvPr>
                <p14:cNvContentPartPr/>
                <p14:nvPr/>
              </p14:nvContentPartPr>
              <p14:xfrm>
                <a:off x="6931702" y="4657189"/>
                <a:ext cx="168120" cy="159480"/>
              </p14:xfrm>
            </p:contentPart>
          </mc:Choice>
          <mc:Fallback>
            <p:pic>
              <p:nvPicPr>
                <p:cNvPr id="1568" name="Freihand 1567">
                  <a:extLst>
                    <a:ext uri="{FF2B5EF4-FFF2-40B4-BE49-F238E27FC236}">
                      <a16:creationId xmlns:a16="http://schemas.microsoft.com/office/drawing/2014/main" id="{07D89379-73BC-5ACD-6D9D-9164C8E22131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6922702" y="4648549"/>
                  <a:ext cx="185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1569" name="Freihand 1568">
                  <a:extLst>
                    <a:ext uri="{FF2B5EF4-FFF2-40B4-BE49-F238E27FC236}">
                      <a16:creationId xmlns:a16="http://schemas.microsoft.com/office/drawing/2014/main" id="{E7F25F01-208C-DEE0-BB56-4D2E6C3D0D95}"/>
                    </a:ext>
                  </a:extLst>
                </p14:cNvPr>
                <p14:cNvContentPartPr/>
                <p14:nvPr/>
              </p14:nvContentPartPr>
              <p14:xfrm>
                <a:off x="6930622" y="4807669"/>
                <a:ext cx="217440" cy="38520"/>
              </p14:xfrm>
            </p:contentPart>
          </mc:Choice>
          <mc:Fallback>
            <p:pic>
              <p:nvPicPr>
                <p:cNvPr id="1569" name="Freihand 1568">
                  <a:extLst>
                    <a:ext uri="{FF2B5EF4-FFF2-40B4-BE49-F238E27FC236}">
                      <a16:creationId xmlns:a16="http://schemas.microsoft.com/office/drawing/2014/main" id="{E7F25F01-208C-DEE0-BB56-4D2E6C3D0D95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6921622" y="4799029"/>
                  <a:ext cx="235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1570" name="Freihand 1569">
                  <a:extLst>
                    <a:ext uri="{FF2B5EF4-FFF2-40B4-BE49-F238E27FC236}">
                      <a16:creationId xmlns:a16="http://schemas.microsoft.com/office/drawing/2014/main" id="{88E595E5-3CD8-BAA5-470F-11B597DDFB85}"/>
                    </a:ext>
                  </a:extLst>
                </p14:cNvPr>
                <p14:cNvContentPartPr/>
                <p14:nvPr/>
              </p14:nvContentPartPr>
              <p14:xfrm>
                <a:off x="6927742" y="4907389"/>
                <a:ext cx="145080" cy="190440"/>
              </p14:xfrm>
            </p:contentPart>
          </mc:Choice>
          <mc:Fallback>
            <p:pic>
              <p:nvPicPr>
                <p:cNvPr id="1570" name="Freihand 1569">
                  <a:extLst>
                    <a:ext uri="{FF2B5EF4-FFF2-40B4-BE49-F238E27FC236}">
                      <a16:creationId xmlns:a16="http://schemas.microsoft.com/office/drawing/2014/main" id="{88E595E5-3CD8-BAA5-470F-11B597DDFB85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6918742" y="4898389"/>
                  <a:ext cx="162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1571" name="Freihand 1570">
                  <a:extLst>
                    <a:ext uri="{FF2B5EF4-FFF2-40B4-BE49-F238E27FC236}">
                      <a16:creationId xmlns:a16="http://schemas.microsoft.com/office/drawing/2014/main" id="{E27E136B-83F2-2B11-C192-1C8F2714943B}"/>
                    </a:ext>
                  </a:extLst>
                </p14:cNvPr>
                <p14:cNvContentPartPr/>
                <p14:nvPr/>
              </p14:nvContentPartPr>
              <p14:xfrm>
                <a:off x="6979582" y="4886509"/>
                <a:ext cx="147960" cy="37440"/>
              </p14:xfrm>
            </p:contentPart>
          </mc:Choice>
          <mc:Fallback>
            <p:pic>
              <p:nvPicPr>
                <p:cNvPr id="1571" name="Freihand 1570">
                  <a:extLst>
                    <a:ext uri="{FF2B5EF4-FFF2-40B4-BE49-F238E27FC236}">
                      <a16:creationId xmlns:a16="http://schemas.microsoft.com/office/drawing/2014/main" id="{E27E136B-83F2-2B11-C192-1C8F2714943B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6970942" y="4877869"/>
                  <a:ext cx="165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1573" name="Freihand 1572">
                  <a:extLst>
                    <a:ext uri="{FF2B5EF4-FFF2-40B4-BE49-F238E27FC236}">
                      <a16:creationId xmlns:a16="http://schemas.microsoft.com/office/drawing/2014/main" id="{21F69DD2-3529-D5D9-6792-C39D29E2E1C0}"/>
                    </a:ext>
                  </a:extLst>
                </p14:cNvPr>
                <p14:cNvContentPartPr/>
                <p14:nvPr/>
              </p14:nvContentPartPr>
              <p14:xfrm>
                <a:off x="7353982" y="4761229"/>
                <a:ext cx="144000" cy="203760"/>
              </p14:xfrm>
            </p:contentPart>
          </mc:Choice>
          <mc:Fallback>
            <p:pic>
              <p:nvPicPr>
                <p:cNvPr id="1573" name="Freihand 1572">
                  <a:extLst>
                    <a:ext uri="{FF2B5EF4-FFF2-40B4-BE49-F238E27FC236}">
                      <a16:creationId xmlns:a16="http://schemas.microsoft.com/office/drawing/2014/main" id="{21F69DD2-3529-D5D9-6792-C39D29E2E1C0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7345342" y="4752589"/>
                  <a:ext cx="161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1574" name="Freihand 1573">
                  <a:extLst>
                    <a:ext uri="{FF2B5EF4-FFF2-40B4-BE49-F238E27FC236}">
                      <a16:creationId xmlns:a16="http://schemas.microsoft.com/office/drawing/2014/main" id="{F85EDBA3-4890-7F0C-860E-29F74830B44D}"/>
                    </a:ext>
                  </a:extLst>
                </p14:cNvPr>
                <p14:cNvContentPartPr/>
                <p14:nvPr/>
              </p14:nvContentPartPr>
              <p14:xfrm>
                <a:off x="7514542" y="4854109"/>
                <a:ext cx="77040" cy="156960"/>
              </p14:xfrm>
            </p:contentPart>
          </mc:Choice>
          <mc:Fallback>
            <p:pic>
              <p:nvPicPr>
                <p:cNvPr id="1574" name="Freihand 1573">
                  <a:extLst>
                    <a:ext uri="{FF2B5EF4-FFF2-40B4-BE49-F238E27FC236}">
                      <a16:creationId xmlns:a16="http://schemas.microsoft.com/office/drawing/2014/main" id="{F85EDBA3-4890-7F0C-860E-29F74830B44D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7505902" y="4845469"/>
                  <a:ext cx="94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1575" name="Freihand 1574">
                  <a:extLst>
                    <a:ext uri="{FF2B5EF4-FFF2-40B4-BE49-F238E27FC236}">
                      <a16:creationId xmlns:a16="http://schemas.microsoft.com/office/drawing/2014/main" id="{06B3C956-2DE5-3948-EAA6-04BEEF12D923}"/>
                    </a:ext>
                  </a:extLst>
                </p14:cNvPr>
                <p14:cNvContentPartPr/>
                <p14:nvPr/>
              </p14:nvContentPartPr>
              <p14:xfrm>
                <a:off x="7563142" y="4852309"/>
                <a:ext cx="61200" cy="176040"/>
              </p14:xfrm>
            </p:contentPart>
          </mc:Choice>
          <mc:Fallback>
            <p:pic>
              <p:nvPicPr>
                <p:cNvPr id="1575" name="Freihand 1574">
                  <a:extLst>
                    <a:ext uri="{FF2B5EF4-FFF2-40B4-BE49-F238E27FC236}">
                      <a16:creationId xmlns:a16="http://schemas.microsoft.com/office/drawing/2014/main" id="{06B3C956-2DE5-3948-EAA6-04BEEF12D923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7554502" y="4843669"/>
                  <a:ext cx="78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1577" name="Freihand 1576">
                  <a:extLst>
                    <a:ext uri="{FF2B5EF4-FFF2-40B4-BE49-F238E27FC236}">
                      <a16:creationId xmlns:a16="http://schemas.microsoft.com/office/drawing/2014/main" id="{11A7DD66-49F6-19B4-9407-81A858EE335E}"/>
                    </a:ext>
                  </a:extLst>
                </p14:cNvPr>
                <p14:cNvContentPartPr/>
                <p14:nvPr/>
              </p14:nvContentPartPr>
              <p14:xfrm>
                <a:off x="7539742" y="4602829"/>
                <a:ext cx="86400" cy="151560"/>
              </p14:xfrm>
            </p:contentPart>
          </mc:Choice>
          <mc:Fallback>
            <p:pic>
              <p:nvPicPr>
                <p:cNvPr id="1577" name="Freihand 1576">
                  <a:extLst>
                    <a:ext uri="{FF2B5EF4-FFF2-40B4-BE49-F238E27FC236}">
                      <a16:creationId xmlns:a16="http://schemas.microsoft.com/office/drawing/2014/main" id="{11A7DD66-49F6-19B4-9407-81A858EE335E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7530742" y="4594189"/>
                  <a:ext cx="104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1578" name="Freihand 1577">
                  <a:extLst>
                    <a:ext uri="{FF2B5EF4-FFF2-40B4-BE49-F238E27FC236}">
                      <a16:creationId xmlns:a16="http://schemas.microsoft.com/office/drawing/2014/main" id="{5E3BCACD-9AAD-AADB-E688-982825EBEAE0}"/>
                    </a:ext>
                  </a:extLst>
                </p14:cNvPr>
                <p14:cNvContentPartPr/>
                <p14:nvPr/>
              </p14:nvContentPartPr>
              <p14:xfrm>
                <a:off x="7715422" y="4797949"/>
                <a:ext cx="114480" cy="10800"/>
              </p14:xfrm>
            </p:contentPart>
          </mc:Choice>
          <mc:Fallback>
            <p:pic>
              <p:nvPicPr>
                <p:cNvPr id="1578" name="Freihand 1577">
                  <a:extLst>
                    <a:ext uri="{FF2B5EF4-FFF2-40B4-BE49-F238E27FC236}">
                      <a16:creationId xmlns:a16="http://schemas.microsoft.com/office/drawing/2014/main" id="{5E3BCACD-9AAD-AADB-E688-982825EBEAE0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7706422" y="4789309"/>
                  <a:ext cx="132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1579" name="Freihand 1578">
                  <a:extLst>
                    <a:ext uri="{FF2B5EF4-FFF2-40B4-BE49-F238E27FC236}">
                      <a16:creationId xmlns:a16="http://schemas.microsoft.com/office/drawing/2014/main" id="{F1DE2047-6EDC-AD0D-A897-DE9EEA91F71A}"/>
                    </a:ext>
                  </a:extLst>
                </p14:cNvPr>
                <p14:cNvContentPartPr/>
                <p14:nvPr/>
              </p14:nvContentPartPr>
              <p14:xfrm>
                <a:off x="7731982" y="4844389"/>
                <a:ext cx="100800" cy="14400"/>
              </p14:xfrm>
            </p:contentPart>
          </mc:Choice>
          <mc:Fallback>
            <p:pic>
              <p:nvPicPr>
                <p:cNvPr id="1579" name="Freihand 1578">
                  <a:extLst>
                    <a:ext uri="{FF2B5EF4-FFF2-40B4-BE49-F238E27FC236}">
                      <a16:creationId xmlns:a16="http://schemas.microsoft.com/office/drawing/2014/main" id="{F1DE2047-6EDC-AD0D-A897-DE9EEA91F71A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7722982" y="4835389"/>
                  <a:ext cx="118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1580" name="Freihand 1579">
                  <a:extLst>
                    <a:ext uri="{FF2B5EF4-FFF2-40B4-BE49-F238E27FC236}">
                      <a16:creationId xmlns:a16="http://schemas.microsoft.com/office/drawing/2014/main" id="{F6C61D44-C07F-F5AF-76AA-F82C1E60E6CC}"/>
                    </a:ext>
                  </a:extLst>
                </p14:cNvPr>
                <p14:cNvContentPartPr/>
                <p14:nvPr/>
              </p14:nvContentPartPr>
              <p14:xfrm>
                <a:off x="7879942" y="4619749"/>
                <a:ext cx="141120" cy="181800"/>
              </p14:xfrm>
            </p:contentPart>
          </mc:Choice>
          <mc:Fallback>
            <p:pic>
              <p:nvPicPr>
                <p:cNvPr id="1580" name="Freihand 1579">
                  <a:extLst>
                    <a:ext uri="{FF2B5EF4-FFF2-40B4-BE49-F238E27FC236}">
                      <a16:creationId xmlns:a16="http://schemas.microsoft.com/office/drawing/2014/main" id="{F6C61D44-C07F-F5AF-76AA-F82C1E60E6CC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7871302" y="4611109"/>
                  <a:ext cx="158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1581" name="Freihand 1580">
                  <a:extLst>
                    <a:ext uri="{FF2B5EF4-FFF2-40B4-BE49-F238E27FC236}">
                      <a16:creationId xmlns:a16="http://schemas.microsoft.com/office/drawing/2014/main" id="{D02EFF1F-A316-3599-1C5C-45D76C69A391}"/>
                    </a:ext>
                  </a:extLst>
                </p14:cNvPr>
                <p14:cNvContentPartPr/>
                <p14:nvPr/>
              </p14:nvContentPartPr>
              <p14:xfrm>
                <a:off x="7884262" y="4870309"/>
                <a:ext cx="101160" cy="151560"/>
              </p14:xfrm>
            </p:contentPart>
          </mc:Choice>
          <mc:Fallback>
            <p:pic>
              <p:nvPicPr>
                <p:cNvPr id="1581" name="Freihand 1580">
                  <a:extLst>
                    <a:ext uri="{FF2B5EF4-FFF2-40B4-BE49-F238E27FC236}">
                      <a16:creationId xmlns:a16="http://schemas.microsoft.com/office/drawing/2014/main" id="{D02EFF1F-A316-3599-1C5C-45D76C69A391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7875262" y="4861669"/>
                  <a:ext cx="118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1582" name="Freihand 1581">
                  <a:extLst>
                    <a:ext uri="{FF2B5EF4-FFF2-40B4-BE49-F238E27FC236}">
                      <a16:creationId xmlns:a16="http://schemas.microsoft.com/office/drawing/2014/main" id="{E3D7E92F-5991-45D2-3798-F4B46B69DC38}"/>
                    </a:ext>
                  </a:extLst>
                </p14:cNvPr>
                <p14:cNvContentPartPr/>
                <p14:nvPr/>
              </p14:nvContentPartPr>
              <p14:xfrm>
                <a:off x="7925302" y="4844749"/>
                <a:ext cx="99360" cy="7560"/>
              </p14:xfrm>
            </p:contentPart>
          </mc:Choice>
          <mc:Fallback>
            <p:pic>
              <p:nvPicPr>
                <p:cNvPr id="1582" name="Freihand 1581">
                  <a:extLst>
                    <a:ext uri="{FF2B5EF4-FFF2-40B4-BE49-F238E27FC236}">
                      <a16:creationId xmlns:a16="http://schemas.microsoft.com/office/drawing/2014/main" id="{E3D7E92F-5991-45D2-3798-F4B46B69DC38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7916662" y="4836109"/>
                  <a:ext cx="117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1583" name="Freihand 1582">
                  <a:extLst>
                    <a:ext uri="{FF2B5EF4-FFF2-40B4-BE49-F238E27FC236}">
                      <a16:creationId xmlns:a16="http://schemas.microsoft.com/office/drawing/2014/main" id="{51FB0CAB-F7B3-CE04-D738-7191E7842D75}"/>
                    </a:ext>
                  </a:extLst>
                </p14:cNvPr>
                <p14:cNvContentPartPr/>
                <p14:nvPr/>
              </p14:nvContentPartPr>
              <p14:xfrm>
                <a:off x="8105302" y="4680589"/>
                <a:ext cx="115920" cy="218160"/>
              </p14:xfrm>
            </p:contentPart>
          </mc:Choice>
          <mc:Fallback>
            <p:pic>
              <p:nvPicPr>
                <p:cNvPr id="1583" name="Freihand 1582">
                  <a:extLst>
                    <a:ext uri="{FF2B5EF4-FFF2-40B4-BE49-F238E27FC236}">
                      <a16:creationId xmlns:a16="http://schemas.microsoft.com/office/drawing/2014/main" id="{51FB0CAB-F7B3-CE04-D738-7191E7842D75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8096662" y="4671589"/>
                  <a:ext cx="133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1584" name="Freihand 1583">
                  <a:extLst>
                    <a:ext uri="{FF2B5EF4-FFF2-40B4-BE49-F238E27FC236}">
                      <a16:creationId xmlns:a16="http://schemas.microsoft.com/office/drawing/2014/main" id="{49BFA5E3-DD1C-EED0-22A5-7A81069FF9E3}"/>
                    </a:ext>
                  </a:extLst>
                </p14:cNvPr>
                <p14:cNvContentPartPr/>
                <p14:nvPr/>
              </p14:nvContentPartPr>
              <p14:xfrm>
                <a:off x="8248942" y="4844749"/>
                <a:ext cx="26280" cy="118440"/>
              </p14:xfrm>
            </p:contentPart>
          </mc:Choice>
          <mc:Fallback>
            <p:pic>
              <p:nvPicPr>
                <p:cNvPr id="1584" name="Freihand 1583">
                  <a:extLst>
                    <a:ext uri="{FF2B5EF4-FFF2-40B4-BE49-F238E27FC236}">
                      <a16:creationId xmlns:a16="http://schemas.microsoft.com/office/drawing/2014/main" id="{49BFA5E3-DD1C-EED0-22A5-7A81069FF9E3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8239942" y="4836109"/>
                  <a:ext cx="43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1585" name="Freihand 1584">
                  <a:extLst>
                    <a:ext uri="{FF2B5EF4-FFF2-40B4-BE49-F238E27FC236}">
                      <a16:creationId xmlns:a16="http://schemas.microsoft.com/office/drawing/2014/main" id="{1EA61247-80F4-48AD-90A3-3697310B3833}"/>
                    </a:ext>
                  </a:extLst>
                </p14:cNvPr>
                <p14:cNvContentPartPr/>
                <p14:nvPr/>
              </p14:nvContentPartPr>
              <p14:xfrm>
                <a:off x="8248582" y="4837189"/>
                <a:ext cx="83160" cy="157320"/>
              </p14:xfrm>
            </p:contentPart>
          </mc:Choice>
          <mc:Fallback>
            <p:pic>
              <p:nvPicPr>
                <p:cNvPr id="1585" name="Freihand 1584">
                  <a:extLst>
                    <a:ext uri="{FF2B5EF4-FFF2-40B4-BE49-F238E27FC236}">
                      <a16:creationId xmlns:a16="http://schemas.microsoft.com/office/drawing/2014/main" id="{1EA61247-80F4-48AD-90A3-3697310B3833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8239942" y="4828189"/>
                  <a:ext cx="100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1586" name="Freihand 1585">
                  <a:extLst>
                    <a:ext uri="{FF2B5EF4-FFF2-40B4-BE49-F238E27FC236}">
                      <a16:creationId xmlns:a16="http://schemas.microsoft.com/office/drawing/2014/main" id="{2BC4B9B1-840F-783A-B727-2864FE061618}"/>
                    </a:ext>
                  </a:extLst>
                </p14:cNvPr>
                <p14:cNvContentPartPr/>
                <p14:nvPr/>
              </p14:nvContentPartPr>
              <p14:xfrm>
                <a:off x="8226262" y="4548109"/>
                <a:ext cx="104040" cy="111240"/>
              </p14:xfrm>
            </p:contentPart>
          </mc:Choice>
          <mc:Fallback>
            <p:pic>
              <p:nvPicPr>
                <p:cNvPr id="1586" name="Freihand 1585">
                  <a:extLst>
                    <a:ext uri="{FF2B5EF4-FFF2-40B4-BE49-F238E27FC236}">
                      <a16:creationId xmlns:a16="http://schemas.microsoft.com/office/drawing/2014/main" id="{2BC4B9B1-840F-783A-B727-2864FE061618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8217262" y="4539469"/>
                  <a:ext cx="12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1587" name="Freihand 1586">
                  <a:extLst>
                    <a:ext uri="{FF2B5EF4-FFF2-40B4-BE49-F238E27FC236}">
                      <a16:creationId xmlns:a16="http://schemas.microsoft.com/office/drawing/2014/main" id="{369A86A7-B8F1-7D2C-D36E-10B1B8A68930}"/>
                    </a:ext>
                  </a:extLst>
                </p14:cNvPr>
                <p14:cNvContentPartPr/>
                <p14:nvPr/>
              </p14:nvContentPartPr>
              <p14:xfrm>
                <a:off x="8338582" y="4750429"/>
                <a:ext cx="84960" cy="14400"/>
              </p14:xfrm>
            </p:contentPart>
          </mc:Choice>
          <mc:Fallback>
            <p:pic>
              <p:nvPicPr>
                <p:cNvPr id="1587" name="Freihand 1586">
                  <a:extLst>
                    <a:ext uri="{FF2B5EF4-FFF2-40B4-BE49-F238E27FC236}">
                      <a16:creationId xmlns:a16="http://schemas.microsoft.com/office/drawing/2014/main" id="{369A86A7-B8F1-7D2C-D36E-10B1B8A68930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8329942" y="4741789"/>
                  <a:ext cx="102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1588" name="Freihand 1587">
                  <a:extLst>
                    <a:ext uri="{FF2B5EF4-FFF2-40B4-BE49-F238E27FC236}">
                      <a16:creationId xmlns:a16="http://schemas.microsoft.com/office/drawing/2014/main" id="{04D4A949-1D7A-CBC7-BD29-D04572FBF1E5}"/>
                    </a:ext>
                  </a:extLst>
                </p14:cNvPr>
                <p14:cNvContentPartPr/>
                <p14:nvPr/>
              </p14:nvContentPartPr>
              <p14:xfrm>
                <a:off x="8337142" y="4797949"/>
                <a:ext cx="103680" cy="31320"/>
              </p14:xfrm>
            </p:contentPart>
          </mc:Choice>
          <mc:Fallback>
            <p:pic>
              <p:nvPicPr>
                <p:cNvPr id="1588" name="Freihand 1587">
                  <a:extLst>
                    <a:ext uri="{FF2B5EF4-FFF2-40B4-BE49-F238E27FC236}">
                      <a16:creationId xmlns:a16="http://schemas.microsoft.com/office/drawing/2014/main" id="{04D4A949-1D7A-CBC7-BD29-D04572FBF1E5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8328502" y="4788949"/>
                  <a:ext cx="121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1589" name="Freihand 1588">
                  <a:extLst>
                    <a:ext uri="{FF2B5EF4-FFF2-40B4-BE49-F238E27FC236}">
                      <a16:creationId xmlns:a16="http://schemas.microsoft.com/office/drawing/2014/main" id="{E6EE24DA-E0C5-CBF2-AAC2-9F5D97456187}"/>
                    </a:ext>
                  </a:extLst>
                </p14:cNvPr>
                <p14:cNvContentPartPr/>
                <p14:nvPr/>
              </p14:nvContentPartPr>
              <p14:xfrm>
                <a:off x="8514622" y="4590589"/>
                <a:ext cx="73080" cy="110520"/>
              </p14:xfrm>
            </p:contentPart>
          </mc:Choice>
          <mc:Fallback>
            <p:pic>
              <p:nvPicPr>
                <p:cNvPr id="1589" name="Freihand 1588">
                  <a:extLst>
                    <a:ext uri="{FF2B5EF4-FFF2-40B4-BE49-F238E27FC236}">
                      <a16:creationId xmlns:a16="http://schemas.microsoft.com/office/drawing/2014/main" id="{E6EE24DA-E0C5-CBF2-AAC2-9F5D97456187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8505982" y="4581949"/>
                  <a:ext cx="90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1590" name="Freihand 1589">
                  <a:extLst>
                    <a:ext uri="{FF2B5EF4-FFF2-40B4-BE49-F238E27FC236}">
                      <a16:creationId xmlns:a16="http://schemas.microsoft.com/office/drawing/2014/main" id="{D9A8A1CC-7E1F-3711-B78A-D9D95213D661}"/>
                    </a:ext>
                  </a:extLst>
                </p14:cNvPr>
                <p14:cNvContentPartPr/>
                <p14:nvPr/>
              </p14:nvContentPartPr>
              <p14:xfrm>
                <a:off x="8496262" y="4637389"/>
                <a:ext cx="129240" cy="170640"/>
              </p14:xfrm>
            </p:contentPart>
          </mc:Choice>
          <mc:Fallback>
            <p:pic>
              <p:nvPicPr>
                <p:cNvPr id="1590" name="Freihand 1589">
                  <a:extLst>
                    <a:ext uri="{FF2B5EF4-FFF2-40B4-BE49-F238E27FC236}">
                      <a16:creationId xmlns:a16="http://schemas.microsoft.com/office/drawing/2014/main" id="{D9A8A1CC-7E1F-3711-B78A-D9D95213D661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8487262" y="4628749"/>
                  <a:ext cx="146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1591" name="Freihand 1590">
                  <a:extLst>
                    <a:ext uri="{FF2B5EF4-FFF2-40B4-BE49-F238E27FC236}">
                      <a16:creationId xmlns:a16="http://schemas.microsoft.com/office/drawing/2014/main" id="{FAEBDD54-7161-CE53-D760-7141E105FF48}"/>
                    </a:ext>
                  </a:extLst>
                </p14:cNvPr>
                <p14:cNvContentPartPr/>
                <p14:nvPr/>
              </p14:nvContentPartPr>
              <p14:xfrm>
                <a:off x="8469262" y="4876429"/>
                <a:ext cx="97560" cy="177480"/>
              </p14:xfrm>
            </p:contentPart>
          </mc:Choice>
          <mc:Fallback>
            <p:pic>
              <p:nvPicPr>
                <p:cNvPr id="1591" name="Freihand 1590">
                  <a:extLst>
                    <a:ext uri="{FF2B5EF4-FFF2-40B4-BE49-F238E27FC236}">
                      <a16:creationId xmlns:a16="http://schemas.microsoft.com/office/drawing/2014/main" id="{FAEBDD54-7161-CE53-D760-7141E105FF48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8460622" y="4867429"/>
                  <a:ext cx="115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1592" name="Freihand 1591">
                  <a:extLst>
                    <a:ext uri="{FF2B5EF4-FFF2-40B4-BE49-F238E27FC236}">
                      <a16:creationId xmlns:a16="http://schemas.microsoft.com/office/drawing/2014/main" id="{40F69324-E254-6129-C76C-13D4DA6373F2}"/>
                    </a:ext>
                  </a:extLst>
                </p14:cNvPr>
                <p14:cNvContentPartPr/>
                <p14:nvPr/>
              </p14:nvContentPartPr>
              <p14:xfrm>
                <a:off x="8501662" y="4867429"/>
                <a:ext cx="120600" cy="10080"/>
              </p14:xfrm>
            </p:contentPart>
          </mc:Choice>
          <mc:Fallback>
            <p:pic>
              <p:nvPicPr>
                <p:cNvPr id="1592" name="Freihand 1591">
                  <a:extLst>
                    <a:ext uri="{FF2B5EF4-FFF2-40B4-BE49-F238E27FC236}">
                      <a16:creationId xmlns:a16="http://schemas.microsoft.com/office/drawing/2014/main" id="{40F69324-E254-6129-C76C-13D4DA6373F2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8493022" y="4858789"/>
                  <a:ext cx="138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5153476-A019-380D-A1E0-9BAB1413394D}"/>
                    </a:ext>
                  </a:extLst>
                </p14:cNvPr>
                <p14:cNvContentPartPr/>
                <p14:nvPr/>
              </p14:nvContentPartPr>
              <p14:xfrm>
                <a:off x="8448382" y="134182"/>
                <a:ext cx="113760" cy="1112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5153476-A019-380D-A1E0-9BAB1413394D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8439742" y="125542"/>
                  <a:ext cx="131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8C553B6-98A6-EDE0-136A-9DF490B65323}"/>
                    </a:ext>
                  </a:extLst>
                </p14:cNvPr>
                <p14:cNvContentPartPr/>
                <p14:nvPr/>
              </p14:nvContentPartPr>
              <p14:xfrm>
                <a:off x="8676622" y="153262"/>
                <a:ext cx="81000" cy="9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8C553B6-98A6-EDE0-136A-9DF490B65323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8667982" y="144622"/>
                  <a:ext cx="98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02D72DA-70A8-9E89-A8A5-1030FD695603}"/>
                    </a:ext>
                  </a:extLst>
                </p14:cNvPr>
                <p14:cNvContentPartPr/>
                <p14:nvPr/>
              </p14:nvContentPartPr>
              <p14:xfrm>
                <a:off x="8673022" y="192862"/>
                <a:ext cx="102960" cy="273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02D72DA-70A8-9E89-A8A5-1030FD695603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8664382" y="184222"/>
                  <a:ext cx="120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156865A-B8E1-C7D4-DD3D-DB2470320E40}"/>
                    </a:ext>
                  </a:extLst>
                </p14:cNvPr>
                <p14:cNvContentPartPr/>
                <p14:nvPr/>
              </p14:nvContentPartPr>
              <p14:xfrm>
                <a:off x="8892262" y="103942"/>
                <a:ext cx="103320" cy="135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156865A-B8E1-C7D4-DD3D-DB2470320E40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8883262" y="95302"/>
                  <a:ext cx="120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0398898-4C91-BC7B-1DD2-53825D47ADFE}"/>
                    </a:ext>
                  </a:extLst>
                </p14:cNvPr>
                <p14:cNvContentPartPr/>
                <p14:nvPr/>
              </p14:nvContentPartPr>
              <p14:xfrm>
                <a:off x="8993422" y="192502"/>
                <a:ext cx="83880" cy="92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0398898-4C91-BC7B-1DD2-53825D47ADFE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8984422" y="183862"/>
                  <a:ext cx="101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B7651B5-A90D-544F-DB2C-3891580D9B35}"/>
                    </a:ext>
                  </a:extLst>
                </p14:cNvPr>
                <p14:cNvContentPartPr/>
                <p14:nvPr/>
              </p14:nvContentPartPr>
              <p14:xfrm>
                <a:off x="9021142" y="183862"/>
                <a:ext cx="120240" cy="113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B7651B5-A90D-544F-DB2C-3891580D9B35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9012502" y="174862"/>
                  <a:ext cx="137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51E171F-6D2B-11A0-CD24-77C8D5745311}"/>
                    </a:ext>
                  </a:extLst>
                </p14:cNvPr>
                <p14:cNvContentPartPr/>
                <p14:nvPr/>
              </p14:nvContentPartPr>
              <p14:xfrm>
                <a:off x="9200422" y="157582"/>
                <a:ext cx="130320" cy="92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51E171F-6D2B-11A0-CD24-77C8D5745311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9191422" y="148582"/>
                  <a:ext cx="147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B165BDC-641C-4002-D14B-8551B12ADBE3}"/>
                    </a:ext>
                  </a:extLst>
                </p14:cNvPr>
                <p14:cNvContentPartPr/>
                <p14:nvPr/>
              </p14:nvContentPartPr>
              <p14:xfrm>
                <a:off x="9342982" y="98542"/>
                <a:ext cx="114480" cy="1422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B165BDC-641C-4002-D14B-8551B12ADBE3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9333982" y="89902"/>
                  <a:ext cx="132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E568A1E-ED31-290F-326A-0D4CF8304CCD}"/>
                    </a:ext>
                  </a:extLst>
                </p14:cNvPr>
                <p14:cNvContentPartPr/>
                <p14:nvPr/>
              </p14:nvContentPartPr>
              <p14:xfrm>
                <a:off x="9478702" y="199702"/>
                <a:ext cx="32400" cy="73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E568A1E-ED31-290F-326A-0D4CF8304CCD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9469702" y="191062"/>
                  <a:ext cx="50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9F1CB41-38DD-133F-482A-BE6689FEB808}"/>
                    </a:ext>
                  </a:extLst>
                </p14:cNvPr>
                <p14:cNvContentPartPr/>
                <p14:nvPr/>
              </p14:nvContentPartPr>
              <p14:xfrm>
                <a:off x="9437662" y="186382"/>
                <a:ext cx="153000" cy="1364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9F1CB41-38DD-133F-482A-BE6689FEB808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9429022" y="177382"/>
                  <a:ext cx="170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419B668-F421-9FEB-2C8A-872304383A70}"/>
                    </a:ext>
                  </a:extLst>
                </p14:cNvPr>
                <p14:cNvContentPartPr/>
                <p14:nvPr/>
              </p14:nvContentPartPr>
              <p14:xfrm>
                <a:off x="6666382" y="515422"/>
                <a:ext cx="18000" cy="1504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419B668-F421-9FEB-2C8A-872304383A70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6657742" y="506782"/>
                  <a:ext cx="35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981DB58-591A-7E0B-8CBA-C558DCB697CC}"/>
                    </a:ext>
                  </a:extLst>
                </p14:cNvPr>
                <p14:cNvContentPartPr/>
                <p14:nvPr/>
              </p14:nvContentPartPr>
              <p14:xfrm>
                <a:off x="6597262" y="504622"/>
                <a:ext cx="150840" cy="1900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981DB58-591A-7E0B-8CBA-C558DCB697CC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6588622" y="495622"/>
                  <a:ext cx="168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FE294B2-009B-93C6-6158-3BD3A53393FD}"/>
                    </a:ext>
                  </a:extLst>
                </p14:cNvPr>
                <p14:cNvContentPartPr/>
                <p14:nvPr/>
              </p14:nvContentPartPr>
              <p14:xfrm>
                <a:off x="6892822" y="539182"/>
                <a:ext cx="127800" cy="244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FE294B2-009B-93C6-6158-3BD3A53393FD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6884182" y="530542"/>
                  <a:ext cx="145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0BB4EFA-9FC5-C651-784D-DCD23D1131AF}"/>
                    </a:ext>
                  </a:extLst>
                </p14:cNvPr>
                <p14:cNvContentPartPr/>
                <p14:nvPr/>
              </p14:nvContentPartPr>
              <p14:xfrm>
                <a:off x="6911902" y="587062"/>
                <a:ext cx="108720" cy="313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0BB4EFA-9FC5-C651-784D-DCD23D1131AF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6903262" y="578422"/>
                  <a:ext cx="126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861A70B-94B6-84A5-4581-38CEE6E1AB56}"/>
                    </a:ext>
                  </a:extLst>
                </p14:cNvPr>
                <p14:cNvContentPartPr/>
                <p14:nvPr/>
              </p14:nvContentPartPr>
              <p14:xfrm>
                <a:off x="7090822" y="501382"/>
                <a:ext cx="100440" cy="1306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861A70B-94B6-84A5-4581-38CEE6E1AB56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7081822" y="492742"/>
                  <a:ext cx="118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5F1C456-11CB-12A2-B0B4-DC57CA840ADD}"/>
                    </a:ext>
                  </a:extLst>
                </p14:cNvPr>
                <p14:cNvContentPartPr/>
                <p14:nvPr/>
              </p14:nvContentPartPr>
              <p14:xfrm>
                <a:off x="7257862" y="424342"/>
                <a:ext cx="533880" cy="259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5F1C456-11CB-12A2-B0B4-DC57CA840ADD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7248862" y="415342"/>
                  <a:ext cx="5515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E6CA588-2BD9-911D-3C47-DAF17495ADD7}"/>
                    </a:ext>
                  </a:extLst>
                </p14:cNvPr>
                <p14:cNvContentPartPr/>
                <p14:nvPr/>
              </p14:nvContentPartPr>
              <p14:xfrm>
                <a:off x="7323742" y="539902"/>
                <a:ext cx="101160" cy="1407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E6CA588-2BD9-911D-3C47-DAF17495ADD7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7315102" y="530902"/>
                  <a:ext cx="118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67F6A6D-8697-DE8C-633D-922630131D90}"/>
                    </a:ext>
                  </a:extLst>
                </p14:cNvPr>
                <p14:cNvContentPartPr/>
                <p14:nvPr/>
              </p14:nvContentPartPr>
              <p14:xfrm>
                <a:off x="7453342" y="594262"/>
                <a:ext cx="92160" cy="338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67F6A6D-8697-DE8C-633D-922630131D90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7444342" y="585622"/>
                  <a:ext cx="109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129638A-57CE-A417-3CD7-DE2B5CCAF94D}"/>
                    </a:ext>
                  </a:extLst>
                </p14:cNvPr>
                <p14:cNvContentPartPr/>
                <p14:nvPr/>
              </p14:nvContentPartPr>
              <p14:xfrm>
                <a:off x="7590862" y="528022"/>
                <a:ext cx="82440" cy="1504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129638A-57CE-A417-3CD7-DE2B5CCAF94D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7582222" y="519022"/>
                  <a:ext cx="100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3D047B7-9045-A427-7069-06E501EFE81D}"/>
                    </a:ext>
                  </a:extLst>
                </p14:cNvPr>
                <p14:cNvContentPartPr/>
                <p14:nvPr/>
              </p14:nvContentPartPr>
              <p14:xfrm>
                <a:off x="5339422" y="953182"/>
                <a:ext cx="114480" cy="1429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3D047B7-9045-A427-7069-06E501EFE81D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5330782" y="944182"/>
                  <a:ext cx="132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3FD7D55-7561-5F9B-DDC4-3D2F623B2BAC}"/>
                    </a:ext>
                  </a:extLst>
                </p14:cNvPr>
                <p14:cNvContentPartPr/>
                <p14:nvPr/>
              </p14:nvContentPartPr>
              <p14:xfrm>
                <a:off x="5385142" y="951382"/>
                <a:ext cx="109080" cy="1612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3FD7D55-7561-5F9B-DDC4-3D2F623B2BAC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5376502" y="942742"/>
                  <a:ext cx="126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A66D3DC-A286-EB42-261C-0C3CCC48D6EC}"/>
                    </a:ext>
                  </a:extLst>
                </p14:cNvPr>
                <p14:cNvContentPartPr/>
                <p14:nvPr/>
              </p14:nvContentPartPr>
              <p14:xfrm>
                <a:off x="5503222" y="885142"/>
                <a:ext cx="178200" cy="871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A66D3DC-A286-EB42-261C-0C3CCC48D6EC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5494582" y="876502"/>
                  <a:ext cx="195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BFAD0B7-8A21-7F5F-C3D6-58807CEA22B2}"/>
                    </a:ext>
                  </a:extLst>
                </p14:cNvPr>
                <p14:cNvContentPartPr/>
                <p14:nvPr/>
              </p14:nvContentPartPr>
              <p14:xfrm>
                <a:off x="5636062" y="998902"/>
                <a:ext cx="169560" cy="81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BFAD0B7-8A21-7F5F-C3D6-58807CEA22B2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5627062" y="990262"/>
                  <a:ext cx="187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3105F3C-1739-FFF1-A89B-6CE013D83591}"/>
                    </a:ext>
                  </a:extLst>
                </p14:cNvPr>
                <p14:cNvContentPartPr/>
                <p14:nvPr/>
              </p14:nvContentPartPr>
              <p14:xfrm>
                <a:off x="5870062" y="924382"/>
                <a:ext cx="157680" cy="1659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3105F3C-1739-FFF1-A89B-6CE013D83591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5861062" y="915742"/>
                  <a:ext cx="175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4F1E31E-F7DF-3BAA-7F19-45499481FCE8}"/>
                    </a:ext>
                  </a:extLst>
                </p14:cNvPr>
                <p14:cNvContentPartPr/>
                <p14:nvPr/>
              </p14:nvContentPartPr>
              <p14:xfrm>
                <a:off x="6204142" y="739702"/>
                <a:ext cx="1445040" cy="3056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4F1E31E-F7DF-3BAA-7F19-45499481FCE8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6195142" y="730702"/>
                  <a:ext cx="14626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DC375AF-35AE-1916-FA1C-C3DE72125955}"/>
                    </a:ext>
                  </a:extLst>
                </p14:cNvPr>
                <p14:cNvContentPartPr/>
                <p14:nvPr/>
              </p14:nvContentPartPr>
              <p14:xfrm>
                <a:off x="7523182" y="713422"/>
                <a:ext cx="135360" cy="468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DC375AF-35AE-1916-FA1C-C3DE72125955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7514182" y="704782"/>
                  <a:ext cx="153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DD7F447-D64B-BF92-FFB5-9432C416D0FC}"/>
                    </a:ext>
                  </a:extLst>
                </p14:cNvPr>
                <p14:cNvContentPartPr/>
                <p14:nvPr/>
              </p14:nvContentPartPr>
              <p14:xfrm>
                <a:off x="6631462" y="1154782"/>
                <a:ext cx="105480" cy="79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DD7F447-D64B-BF92-FFB5-9432C416D0FC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6622462" y="1145782"/>
                  <a:ext cx="123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04A912F-6B00-D1FC-C722-7AC1B7B8724B}"/>
                    </a:ext>
                  </a:extLst>
                </p14:cNvPr>
                <p14:cNvContentPartPr/>
                <p14:nvPr/>
              </p14:nvContentPartPr>
              <p14:xfrm>
                <a:off x="6595822" y="1216702"/>
                <a:ext cx="142200" cy="147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04A912F-6B00-D1FC-C722-7AC1B7B8724B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6586822" y="1207702"/>
                  <a:ext cx="159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4DC3220-8818-8D28-0E0B-538C9878C5E4}"/>
                    </a:ext>
                  </a:extLst>
                </p14:cNvPr>
                <p14:cNvContentPartPr/>
                <p14:nvPr/>
              </p14:nvContentPartPr>
              <p14:xfrm>
                <a:off x="6860422" y="1134622"/>
                <a:ext cx="20520" cy="1252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4DC3220-8818-8D28-0E0B-538C9878C5E4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6851782" y="1125982"/>
                  <a:ext cx="38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3F108F4-DA7A-5D36-6351-0D79CCB36E8F}"/>
                    </a:ext>
                  </a:extLst>
                </p14:cNvPr>
                <p14:cNvContentPartPr/>
                <p14:nvPr/>
              </p14:nvContentPartPr>
              <p14:xfrm>
                <a:off x="6825502" y="1111222"/>
                <a:ext cx="109080" cy="207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3F108F4-DA7A-5D36-6351-0D79CCB36E8F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6816502" y="1102582"/>
                  <a:ext cx="126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10F458F-60ED-C080-AC1C-12F8B8F14226}"/>
                    </a:ext>
                  </a:extLst>
                </p14:cNvPr>
                <p14:cNvContentPartPr/>
                <p14:nvPr/>
              </p14:nvContentPartPr>
              <p14:xfrm>
                <a:off x="7073542" y="1183222"/>
                <a:ext cx="109080" cy="79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10F458F-60ED-C080-AC1C-12F8B8F14226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7064542" y="1174222"/>
                  <a:ext cx="126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08AB806-7486-A18D-BCE6-C76A3549C4AD}"/>
                    </a:ext>
                  </a:extLst>
                </p14:cNvPr>
                <p14:cNvContentPartPr/>
                <p14:nvPr/>
              </p14:nvContentPartPr>
              <p14:xfrm>
                <a:off x="7077142" y="1218862"/>
                <a:ext cx="113760" cy="100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08AB806-7486-A18D-BCE6-C76A3549C4AD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7068142" y="1209862"/>
                  <a:ext cx="131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90FEB96-8F45-04EF-0142-86A22203A0D9}"/>
                    </a:ext>
                  </a:extLst>
                </p14:cNvPr>
                <p14:cNvContentPartPr/>
                <p14:nvPr/>
              </p14:nvContentPartPr>
              <p14:xfrm>
                <a:off x="7279462" y="1140382"/>
                <a:ext cx="101880" cy="1098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90FEB96-8F45-04EF-0142-86A22203A0D9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7270822" y="1131382"/>
                  <a:ext cx="119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E54DEC6-D978-9D88-5B86-8811D8E6438C}"/>
                    </a:ext>
                  </a:extLst>
                </p14:cNvPr>
                <p14:cNvContentPartPr/>
                <p14:nvPr/>
              </p14:nvContentPartPr>
              <p14:xfrm>
                <a:off x="7442902" y="962542"/>
                <a:ext cx="804600" cy="2790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E54DEC6-D978-9D88-5B86-8811D8E6438C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7434262" y="953902"/>
                  <a:ext cx="8222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290D9EC-A1A0-2250-88F5-9F7AB3756FE7}"/>
                    </a:ext>
                  </a:extLst>
                </p14:cNvPr>
                <p14:cNvContentPartPr/>
                <p14:nvPr/>
              </p14:nvContentPartPr>
              <p14:xfrm>
                <a:off x="7555582" y="1105102"/>
                <a:ext cx="110520" cy="1080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290D9EC-A1A0-2250-88F5-9F7AB3756FE7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7546942" y="1096102"/>
                  <a:ext cx="128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815794C-0DF3-0C03-58D0-7FFDD42DAA70}"/>
                    </a:ext>
                  </a:extLst>
                </p14:cNvPr>
                <p14:cNvContentPartPr/>
                <p14:nvPr/>
              </p14:nvContentPartPr>
              <p14:xfrm>
                <a:off x="7732342" y="1172782"/>
                <a:ext cx="105480" cy="64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815794C-0DF3-0C03-58D0-7FFDD42DAA70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7723702" y="1164142"/>
                  <a:ext cx="123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A044F8E-4DC1-9FD3-93F3-B299B7CA5035}"/>
                    </a:ext>
                  </a:extLst>
                </p14:cNvPr>
                <p14:cNvContentPartPr/>
                <p14:nvPr/>
              </p14:nvContentPartPr>
              <p14:xfrm>
                <a:off x="7880662" y="1099702"/>
                <a:ext cx="128160" cy="1756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A044F8E-4DC1-9FD3-93F3-B299B7CA5035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7871662" y="1091062"/>
                  <a:ext cx="145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7A49C98-95E8-7823-533D-5B63A767311A}"/>
                    </a:ext>
                  </a:extLst>
                </p14:cNvPr>
                <p14:cNvContentPartPr/>
                <p14:nvPr/>
              </p14:nvContentPartPr>
              <p14:xfrm>
                <a:off x="7931782" y="1134622"/>
                <a:ext cx="92160" cy="950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7A49C98-95E8-7823-533D-5B63A767311A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7922782" y="1125982"/>
                  <a:ext cx="109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EAF48AB-462C-EFF8-2879-B44BD25A3919}"/>
                    </a:ext>
                  </a:extLst>
                </p14:cNvPr>
                <p14:cNvContentPartPr/>
                <p14:nvPr/>
              </p14:nvContentPartPr>
              <p14:xfrm>
                <a:off x="8040862" y="1034902"/>
                <a:ext cx="102960" cy="1209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EAF48AB-462C-EFF8-2879-B44BD25A3919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8032222" y="1026262"/>
                  <a:ext cx="120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8D1A43F-D672-29C2-69D8-B68F5DC5003E}"/>
                    </a:ext>
                  </a:extLst>
                </p14:cNvPr>
                <p14:cNvContentPartPr/>
                <p14:nvPr/>
              </p14:nvContentPartPr>
              <p14:xfrm>
                <a:off x="8397982" y="1159462"/>
                <a:ext cx="117360" cy="144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8D1A43F-D672-29C2-69D8-B68F5DC5003E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8389342" y="1150462"/>
                  <a:ext cx="135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F44B5A0-1C17-03ED-52CB-DBCCBE2ABE47}"/>
                    </a:ext>
                  </a:extLst>
                </p14:cNvPr>
                <p14:cNvContentPartPr/>
                <p14:nvPr/>
              </p14:nvContentPartPr>
              <p14:xfrm>
                <a:off x="8394382" y="1199782"/>
                <a:ext cx="107640" cy="154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F44B5A0-1C17-03ED-52CB-DBCCBE2ABE47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8385742" y="1190782"/>
                  <a:ext cx="125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47B21A3-2587-55A1-AA1D-2CFC571E7219}"/>
                    </a:ext>
                  </a:extLst>
                </p14:cNvPr>
                <p14:cNvContentPartPr/>
                <p14:nvPr/>
              </p14:nvContentPartPr>
              <p14:xfrm>
                <a:off x="8677702" y="1080982"/>
                <a:ext cx="6480" cy="1076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47B21A3-2587-55A1-AA1D-2CFC571E7219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8669062" y="1072342"/>
                  <a:ext cx="24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7686EBD-0E7D-77FC-AC6B-9E5230CC6245}"/>
                    </a:ext>
                  </a:extLst>
                </p14:cNvPr>
                <p14:cNvContentPartPr/>
                <p14:nvPr/>
              </p14:nvContentPartPr>
              <p14:xfrm>
                <a:off x="8601022" y="1040662"/>
                <a:ext cx="139320" cy="2113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7686EBD-0E7D-77FC-AC6B-9E5230CC6245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8592022" y="1031662"/>
                  <a:ext cx="156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CC1D8A11-2B72-5109-726E-75668300700C}"/>
                    </a:ext>
                  </a:extLst>
                </p14:cNvPr>
                <p14:cNvContentPartPr/>
                <p14:nvPr/>
              </p14:nvContentPartPr>
              <p14:xfrm>
                <a:off x="8778142" y="1007182"/>
                <a:ext cx="104760" cy="2120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CC1D8A11-2B72-5109-726E-75668300700C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8769142" y="998542"/>
                  <a:ext cx="122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F1B6E33-8D15-EF17-5153-8CD4F6F919A4}"/>
                    </a:ext>
                  </a:extLst>
                </p14:cNvPr>
                <p14:cNvContentPartPr/>
                <p14:nvPr/>
              </p14:nvContentPartPr>
              <p14:xfrm>
                <a:off x="8905222" y="1069462"/>
                <a:ext cx="86400" cy="1191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F1B6E33-8D15-EF17-5153-8CD4F6F919A4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8896582" y="1060822"/>
                  <a:ext cx="104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8C9B6E8-E9B2-0E52-133F-5A2B2F410C93}"/>
                    </a:ext>
                  </a:extLst>
                </p14:cNvPr>
                <p14:cNvContentPartPr/>
                <p14:nvPr/>
              </p14:nvContentPartPr>
              <p14:xfrm>
                <a:off x="8945902" y="1052182"/>
                <a:ext cx="73080" cy="1278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8C9B6E8-E9B2-0E52-133F-5A2B2F410C93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8937262" y="1043182"/>
                  <a:ext cx="90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DF35092-6403-CB05-D7E1-30DF9A0EEF1E}"/>
                    </a:ext>
                  </a:extLst>
                </p14:cNvPr>
                <p14:cNvContentPartPr/>
                <p14:nvPr/>
              </p14:nvContentPartPr>
              <p14:xfrm>
                <a:off x="8999182" y="1005022"/>
                <a:ext cx="119520" cy="2466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DF35092-6403-CB05-D7E1-30DF9A0EEF1E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8990542" y="996382"/>
                  <a:ext cx="137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B330736-B26D-17AD-82A9-E3C5E5FABBDC}"/>
                    </a:ext>
                  </a:extLst>
                </p14:cNvPr>
                <p14:cNvContentPartPr/>
                <p14:nvPr/>
              </p14:nvContentPartPr>
              <p14:xfrm>
                <a:off x="6744502" y="183142"/>
                <a:ext cx="23760" cy="66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B330736-B26D-17AD-82A9-E3C5E5FABBDC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6735502" y="174502"/>
                  <a:ext cx="41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5B622D9-9DD0-504D-1AB7-DD2C9D8184CD}"/>
                    </a:ext>
                  </a:extLst>
                </p14:cNvPr>
                <p14:cNvContentPartPr/>
                <p14:nvPr/>
              </p14:nvContentPartPr>
              <p14:xfrm>
                <a:off x="6673582" y="144982"/>
                <a:ext cx="164880" cy="144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5B622D9-9DD0-504D-1AB7-DD2C9D8184CD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6664942" y="135982"/>
                  <a:ext cx="182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604DDEF-38BE-B3A5-0C8D-5BDC766D9933}"/>
                    </a:ext>
                  </a:extLst>
                </p14:cNvPr>
                <p14:cNvContentPartPr/>
                <p14:nvPr/>
              </p14:nvContentPartPr>
              <p14:xfrm>
                <a:off x="6955822" y="208342"/>
                <a:ext cx="176760" cy="12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604DDEF-38BE-B3A5-0C8D-5BDC766D9933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6947182" y="199702"/>
                  <a:ext cx="194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CD82951-AF92-B5C4-982D-21AA42ACD8EA}"/>
                    </a:ext>
                  </a:extLst>
                </p14:cNvPr>
                <p14:cNvContentPartPr/>
                <p14:nvPr/>
              </p14:nvContentPartPr>
              <p14:xfrm>
                <a:off x="6967702" y="249382"/>
                <a:ext cx="147240" cy="43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CD82951-AF92-B5C4-982D-21AA42ACD8EA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6959062" y="240382"/>
                  <a:ext cx="164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39F2D85-40F9-9BAC-B412-4101C0968827}"/>
                    </a:ext>
                  </a:extLst>
                </p14:cNvPr>
                <p14:cNvContentPartPr/>
                <p14:nvPr/>
              </p14:nvContentPartPr>
              <p14:xfrm>
                <a:off x="7236982" y="147142"/>
                <a:ext cx="113760" cy="1123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39F2D85-40F9-9BAC-B412-4101C0968827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7228342" y="138142"/>
                  <a:ext cx="131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0C7DA33-9FD7-1202-3683-988A97C6D5B6}"/>
                    </a:ext>
                  </a:extLst>
                </p14:cNvPr>
                <p14:cNvContentPartPr/>
                <p14:nvPr/>
              </p14:nvContentPartPr>
              <p14:xfrm>
                <a:off x="7438222" y="48142"/>
                <a:ext cx="305280" cy="2361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0C7DA33-9FD7-1202-3683-988A97C6D5B6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7429582" y="39502"/>
                  <a:ext cx="322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6C698D6-7038-0A75-5C9A-53266CF2C5E9}"/>
                    </a:ext>
                  </a:extLst>
                </p14:cNvPr>
                <p14:cNvContentPartPr/>
                <p14:nvPr/>
              </p14:nvContentPartPr>
              <p14:xfrm>
                <a:off x="7538662" y="142822"/>
                <a:ext cx="85320" cy="126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6C698D6-7038-0A75-5C9A-53266CF2C5E9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7530022" y="134182"/>
                  <a:ext cx="102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D3EA8E4-86E3-0AFE-5BDB-887F6F74C994}"/>
                    </a:ext>
                  </a:extLst>
                </p14:cNvPr>
                <p14:cNvContentPartPr/>
                <p14:nvPr/>
              </p14:nvContentPartPr>
              <p14:xfrm>
                <a:off x="7641982" y="219502"/>
                <a:ext cx="6480" cy="626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D3EA8E4-86E3-0AFE-5BDB-887F6F74C994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7633342" y="210502"/>
                  <a:ext cx="24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BFE592F-0C3D-D6C8-05CD-5B8B864192CD}"/>
                    </a:ext>
                  </a:extLst>
                </p14:cNvPr>
                <p14:cNvContentPartPr/>
                <p14:nvPr/>
              </p14:nvContentPartPr>
              <p14:xfrm>
                <a:off x="7599862" y="215902"/>
                <a:ext cx="91080" cy="90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BFE592F-0C3D-D6C8-05CD-5B8B864192CD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7590862" y="207262"/>
                  <a:ext cx="108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77D3000-AB52-990A-D72E-2A3BD1A76279}"/>
                    </a:ext>
                  </a:extLst>
                </p14:cNvPr>
                <p14:cNvContentPartPr/>
                <p14:nvPr/>
              </p14:nvContentPartPr>
              <p14:xfrm>
                <a:off x="5310982" y="114742"/>
                <a:ext cx="149040" cy="157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77D3000-AB52-990A-D72E-2A3BD1A76279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5301982" y="106102"/>
                  <a:ext cx="166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4556EB3-40DB-2A84-3D2B-C30BDCFEC8F1}"/>
                    </a:ext>
                  </a:extLst>
                </p14:cNvPr>
                <p14:cNvContentPartPr/>
                <p14:nvPr/>
              </p14:nvContentPartPr>
              <p14:xfrm>
                <a:off x="5416822" y="122302"/>
                <a:ext cx="52200" cy="141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4556EB3-40DB-2A84-3D2B-C30BDCFEC8F1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5407822" y="113302"/>
                  <a:ext cx="69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F56A5C7-15F3-A3F6-F7F8-F33E361EEB81}"/>
                    </a:ext>
                  </a:extLst>
                </p14:cNvPr>
                <p14:cNvContentPartPr/>
                <p14:nvPr/>
              </p14:nvContentPartPr>
              <p14:xfrm>
                <a:off x="5354542" y="194662"/>
                <a:ext cx="128160" cy="23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F56A5C7-15F3-A3F6-F7F8-F33E361EEB81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5345542" y="185662"/>
                  <a:ext cx="145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DD41117-4901-5D24-C88F-03D1B75AD357}"/>
                    </a:ext>
                  </a:extLst>
                </p14:cNvPr>
                <p14:cNvContentPartPr/>
                <p14:nvPr/>
              </p14:nvContentPartPr>
              <p14:xfrm>
                <a:off x="5609782" y="174862"/>
                <a:ext cx="127800" cy="25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DD41117-4901-5D24-C88F-03D1B75AD357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5600782" y="166222"/>
                  <a:ext cx="145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46F05D0-B9A6-C6A4-3FD0-1371E4335C0B}"/>
                    </a:ext>
                  </a:extLst>
                </p14:cNvPr>
                <p14:cNvContentPartPr/>
                <p14:nvPr/>
              </p14:nvContentPartPr>
              <p14:xfrm>
                <a:off x="5612302" y="234982"/>
                <a:ext cx="120600" cy="10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46F05D0-B9A6-C6A4-3FD0-1371E4335C0B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5603302" y="225982"/>
                  <a:ext cx="138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3A2E380-14E2-FE85-EEFA-491C4C0FFE4D}"/>
                    </a:ext>
                  </a:extLst>
                </p14:cNvPr>
                <p14:cNvContentPartPr/>
                <p14:nvPr/>
              </p14:nvContentPartPr>
              <p14:xfrm>
                <a:off x="5848102" y="21142"/>
                <a:ext cx="322200" cy="248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3A2E380-14E2-FE85-EEFA-491C4C0FFE4D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5839102" y="12502"/>
                  <a:ext cx="3398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F23D584-E06F-455C-D792-F19EB22DB2FB}"/>
                    </a:ext>
                  </a:extLst>
                </p14:cNvPr>
                <p14:cNvContentPartPr/>
                <p14:nvPr/>
              </p14:nvContentPartPr>
              <p14:xfrm>
                <a:off x="5954302" y="128422"/>
                <a:ext cx="74880" cy="132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F23D584-E06F-455C-D792-F19EB22DB2FB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5945302" y="119782"/>
                  <a:ext cx="92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64A033A-F939-60EC-53E6-E9A615F06EEB}"/>
                    </a:ext>
                  </a:extLst>
                </p14:cNvPr>
                <p14:cNvContentPartPr/>
                <p14:nvPr/>
              </p14:nvContentPartPr>
              <p14:xfrm>
                <a:off x="6030982" y="220222"/>
                <a:ext cx="48600" cy="738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64A033A-F939-60EC-53E6-E9A615F06EEB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6021982" y="211582"/>
                  <a:ext cx="66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D27C23E-6EF8-7543-8181-167AAB29F01E}"/>
                    </a:ext>
                  </a:extLst>
                </p14:cNvPr>
                <p14:cNvContentPartPr/>
                <p14:nvPr/>
              </p14:nvContentPartPr>
              <p14:xfrm>
                <a:off x="6064462" y="214102"/>
                <a:ext cx="66600" cy="80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D27C23E-6EF8-7543-8181-167AAB29F01E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055822" y="205462"/>
                  <a:ext cx="84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1A220A0-8BBD-40EB-97AB-3024DB263F36}"/>
                    </a:ext>
                  </a:extLst>
                </p14:cNvPr>
                <p14:cNvContentPartPr/>
                <p14:nvPr/>
              </p14:nvContentPartPr>
              <p14:xfrm>
                <a:off x="4912102" y="554302"/>
                <a:ext cx="141120" cy="133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1A220A0-8BBD-40EB-97AB-3024DB263F36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4903102" y="545302"/>
                  <a:ext cx="158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30E4D15-8CC5-42E2-CF97-FD205E3DA163}"/>
                    </a:ext>
                  </a:extLst>
                </p14:cNvPr>
                <p14:cNvContentPartPr/>
                <p14:nvPr/>
              </p14:nvContentPartPr>
              <p14:xfrm>
                <a:off x="4901662" y="581662"/>
                <a:ext cx="167400" cy="399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30E4D15-8CC5-42E2-CF97-FD205E3DA163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4893022" y="572662"/>
                  <a:ext cx="185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41975F2-43FB-2158-2AA0-9FFA39753399}"/>
                    </a:ext>
                  </a:extLst>
                </p14:cNvPr>
                <p14:cNvContentPartPr/>
                <p14:nvPr/>
              </p14:nvContentPartPr>
              <p14:xfrm>
                <a:off x="5093182" y="505342"/>
                <a:ext cx="83880" cy="1267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41975F2-43FB-2158-2AA0-9FFA39753399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5084182" y="496702"/>
                  <a:ext cx="101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F4C4E45-ABE9-DEA7-C4A5-0D67DE1DAAE8}"/>
                    </a:ext>
                  </a:extLst>
                </p14:cNvPr>
                <p14:cNvContentPartPr/>
                <p14:nvPr/>
              </p14:nvContentPartPr>
              <p14:xfrm>
                <a:off x="5372542" y="503182"/>
                <a:ext cx="111240" cy="1598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F4C4E45-ABE9-DEA7-C4A5-0D67DE1DAAE8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5363902" y="494182"/>
                  <a:ext cx="128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0E24998-8DAA-E554-9B73-896570DB2F1B}"/>
                    </a:ext>
                  </a:extLst>
                </p14:cNvPr>
                <p14:cNvContentPartPr/>
                <p14:nvPr/>
              </p14:nvContentPartPr>
              <p14:xfrm>
                <a:off x="5420782" y="495262"/>
                <a:ext cx="133560" cy="1278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0E24998-8DAA-E554-9B73-896570DB2F1B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5412142" y="486622"/>
                  <a:ext cx="151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0258994-8926-9411-0661-1D7312AB455D}"/>
                    </a:ext>
                  </a:extLst>
                </p14:cNvPr>
                <p14:cNvContentPartPr/>
                <p14:nvPr/>
              </p14:nvContentPartPr>
              <p14:xfrm>
                <a:off x="5615182" y="544222"/>
                <a:ext cx="138600" cy="66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0258994-8926-9411-0661-1D7312AB455D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5606542" y="535582"/>
                  <a:ext cx="156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011D9DD-6AC7-6FCA-7FCF-5BBD9BE434B9}"/>
                    </a:ext>
                  </a:extLst>
                </p14:cNvPr>
                <p14:cNvContentPartPr/>
                <p14:nvPr/>
              </p14:nvContentPartPr>
              <p14:xfrm>
                <a:off x="5847022" y="423622"/>
                <a:ext cx="313560" cy="2340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011D9DD-6AC7-6FCA-7FCF-5BBD9BE434B9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5838382" y="414622"/>
                  <a:ext cx="331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EE0ED14-9120-C2E3-E864-FCDEF2498906}"/>
                    </a:ext>
                  </a:extLst>
                </p14:cNvPr>
                <p14:cNvContentPartPr/>
                <p14:nvPr/>
              </p14:nvContentPartPr>
              <p14:xfrm>
                <a:off x="5987782" y="522622"/>
                <a:ext cx="70920" cy="1404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EE0ED14-9120-C2E3-E864-FCDEF2498906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5979142" y="513982"/>
                  <a:ext cx="88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1622" name="Freihand 1621">
                  <a:extLst>
                    <a:ext uri="{FF2B5EF4-FFF2-40B4-BE49-F238E27FC236}">
                      <a16:creationId xmlns:a16="http://schemas.microsoft.com/office/drawing/2014/main" id="{846F869D-73E8-C36E-C49A-05C10BE41A29}"/>
                    </a:ext>
                  </a:extLst>
                </p14:cNvPr>
                <p14:cNvContentPartPr/>
                <p14:nvPr/>
              </p14:nvContentPartPr>
              <p14:xfrm>
                <a:off x="5304502" y="328549"/>
                <a:ext cx="838800" cy="100440"/>
              </p14:xfrm>
            </p:contentPart>
          </mc:Choice>
          <mc:Fallback>
            <p:pic>
              <p:nvPicPr>
                <p:cNvPr id="1622" name="Freihand 1621">
                  <a:extLst>
                    <a:ext uri="{FF2B5EF4-FFF2-40B4-BE49-F238E27FC236}">
                      <a16:creationId xmlns:a16="http://schemas.microsoft.com/office/drawing/2014/main" id="{846F869D-73E8-C36E-C49A-05C10BE41A29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5295862" y="319909"/>
                  <a:ext cx="856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1624" name="Freihand 1623">
                  <a:extLst>
                    <a:ext uri="{FF2B5EF4-FFF2-40B4-BE49-F238E27FC236}">
                      <a16:creationId xmlns:a16="http://schemas.microsoft.com/office/drawing/2014/main" id="{A0FC3254-8B57-61DE-72CD-9BF13F5C4450}"/>
                    </a:ext>
                  </a:extLst>
                </p14:cNvPr>
                <p14:cNvContentPartPr/>
                <p14:nvPr/>
              </p14:nvContentPartPr>
              <p14:xfrm>
                <a:off x="6685462" y="307669"/>
                <a:ext cx="1080000" cy="138240"/>
              </p14:xfrm>
            </p:contentPart>
          </mc:Choice>
          <mc:Fallback>
            <p:pic>
              <p:nvPicPr>
                <p:cNvPr id="1624" name="Freihand 1623">
                  <a:extLst>
                    <a:ext uri="{FF2B5EF4-FFF2-40B4-BE49-F238E27FC236}">
                      <a16:creationId xmlns:a16="http://schemas.microsoft.com/office/drawing/2014/main" id="{A0FC3254-8B57-61DE-72CD-9BF13F5C4450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6676822" y="299029"/>
                  <a:ext cx="1097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1514" name="Freihand 1513">
                  <a:extLst>
                    <a:ext uri="{FF2B5EF4-FFF2-40B4-BE49-F238E27FC236}">
                      <a16:creationId xmlns:a16="http://schemas.microsoft.com/office/drawing/2014/main" id="{42577029-AC33-6622-AC8D-85CFC133505C}"/>
                    </a:ext>
                  </a:extLst>
                </p14:cNvPr>
                <p14:cNvContentPartPr/>
                <p14:nvPr/>
              </p14:nvContentPartPr>
              <p14:xfrm>
                <a:off x="309502" y="4864549"/>
                <a:ext cx="143280" cy="27720"/>
              </p14:xfrm>
            </p:contentPart>
          </mc:Choice>
          <mc:Fallback>
            <p:pic>
              <p:nvPicPr>
                <p:cNvPr id="1514" name="Freihand 1513">
                  <a:extLst>
                    <a:ext uri="{FF2B5EF4-FFF2-40B4-BE49-F238E27FC236}">
                      <a16:creationId xmlns:a16="http://schemas.microsoft.com/office/drawing/2014/main" id="{42577029-AC33-6622-AC8D-85CFC133505C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300502" y="4855549"/>
                  <a:ext cx="160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1515" name="Freihand 1514">
                  <a:extLst>
                    <a:ext uri="{FF2B5EF4-FFF2-40B4-BE49-F238E27FC236}">
                      <a16:creationId xmlns:a16="http://schemas.microsoft.com/office/drawing/2014/main" id="{B2A914D4-6074-832E-19E5-FD1CC6C61797}"/>
                    </a:ext>
                  </a:extLst>
                </p14:cNvPr>
                <p14:cNvContentPartPr/>
                <p14:nvPr/>
              </p14:nvContentPartPr>
              <p14:xfrm>
                <a:off x="297262" y="4925749"/>
                <a:ext cx="163440" cy="22680"/>
              </p14:xfrm>
            </p:contentPart>
          </mc:Choice>
          <mc:Fallback>
            <p:pic>
              <p:nvPicPr>
                <p:cNvPr id="1515" name="Freihand 1514">
                  <a:extLst>
                    <a:ext uri="{FF2B5EF4-FFF2-40B4-BE49-F238E27FC236}">
                      <a16:creationId xmlns:a16="http://schemas.microsoft.com/office/drawing/2014/main" id="{B2A914D4-6074-832E-19E5-FD1CC6C61797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288262" y="4917109"/>
                  <a:ext cx="181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1517" name="Freihand 1516">
                  <a:extLst>
                    <a:ext uri="{FF2B5EF4-FFF2-40B4-BE49-F238E27FC236}">
                      <a16:creationId xmlns:a16="http://schemas.microsoft.com/office/drawing/2014/main" id="{8B96607C-4173-F660-110A-06FCF8E456B7}"/>
                    </a:ext>
                  </a:extLst>
                </p14:cNvPr>
                <p14:cNvContentPartPr/>
                <p14:nvPr/>
              </p14:nvContentPartPr>
              <p14:xfrm>
                <a:off x="768502" y="4727389"/>
                <a:ext cx="148680" cy="144000"/>
              </p14:xfrm>
            </p:contentPart>
          </mc:Choice>
          <mc:Fallback>
            <p:pic>
              <p:nvPicPr>
                <p:cNvPr id="1517" name="Freihand 1516">
                  <a:extLst>
                    <a:ext uri="{FF2B5EF4-FFF2-40B4-BE49-F238E27FC236}">
                      <a16:creationId xmlns:a16="http://schemas.microsoft.com/office/drawing/2014/main" id="{8B96607C-4173-F660-110A-06FCF8E456B7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759862" y="4718389"/>
                  <a:ext cx="166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1518" name="Freihand 1517">
                  <a:extLst>
                    <a:ext uri="{FF2B5EF4-FFF2-40B4-BE49-F238E27FC236}">
                      <a16:creationId xmlns:a16="http://schemas.microsoft.com/office/drawing/2014/main" id="{1188760E-4C3A-53C5-6B3E-2E4C9CF772D6}"/>
                    </a:ext>
                  </a:extLst>
                </p14:cNvPr>
                <p14:cNvContentPartPr/>
                <p14:nvPr/>
              </p14:nvContentPartPr>
              <p14:xfrm>
                <a:off x="762022" y="4894069"/>
                <a:ext cx="218520" cy="27000"/>
              </p14:xfrm>
            </p:contentPart>
          </mc:Choice>
          <mc:Fallback>
            <p:pic>
              <p:nvPicPr>
                <p:cNvPr id="1518" name="Freihand 1517">
                  <a:extLst>
                    <a:ext uri="{FF2B5EF4-FFF2-40B4-BE49-F238E27FC236}">
                      <a16:creationId xmlns:a16="http://schemas.microsoft.com/office/drawing/2014/main" id="{1188760E-4C3A-53C5-6B3E-2E4C9CF772D6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753382" y="4885069"/>
                  <a:ext cx="236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1520" name="Freihand 1519">
                  <a:extLst>
                    <a:ext uri="{FF2B5EF4-FFF2-40B4-BE49-F238E27FC236}">
                      <a16:creationId xmlns:a16="http://schemas.microsoft.com/office/drawing/2014/main" id="{35D279CD-C592-1795-9237-BC9D68B44F61}"/>
                    </a:ext>
                  </a:extLst>
                </p14:cNvPr>
                <p14:cNvContentPartPr/>
                <p14:nvPr/>
              </p14:nvContentPartPr>
              <p14:xfrm>
                <a:off x="724222" y="4922869"/>
                <a:ext cx="297000" cy="275040"/>
              </p14:xfrm>
            </p:contentPart>
          </mc:Choice>
          <mc:Fallback>
            <p:pic>
              <p:nvPicPr>
                <p:cNvPr id="1520" name="Freihand 1519">
                  <a:extLst>
                    <a:ext uri="{FF2B5EF4-FFF2-40B4-BE49-F238E27FC236}">
                      <a16:creationId xmlns:a16="http://schemas.microsoft.com/office/drawing/2014/main" id="{35D279CD-C592-1795-9237-BC9D68B44F61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715582" y="4914229"/>
                  <a:ext cx="314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1521" name="Freihand 1520">
                  <a:extLst>
                    <a:ext uri="{FF2B5EF4-FFF2-40B4-BE49-F238E27FC236}">
                      <a16:creationId xmlns:a16="http://schemas.microsoft.com/office/drawing/2014/main" id="{2B6475A0-409D-7748-37C7-BF783E053D9E}"/>
                    </a:ext>
                  </a:extLst>
                </p14:cNvPr>
                <p14:cNvContentPartPr/>
                <p14:nvPr/>
              </p14:nvContentPartPr>
              <p14:xfrm>
                <a:off x="832942" y="5025109"/>
                <a:ext cx="127800" cy="178560"/>
              </p14:xfrm>
            </p:contentPart>
          </mc:Choice>
          <mc:Fallback>
            <p:pic>
              <p:nvPicPr>
                <p:cNvPr id="1521" name="Freihand 1520">
                  <a:extLst>
                    <a:ext uri="{FF2B5EF4-FFF2-40B4-BE49-F238E27FC236}">
                      <a16:creationId xmlns:a16="http://schemas.microsoft.com/office/drawing/2014/main" id="{2B6475A0-409D-7748-37C7-BF783E053D9E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823942" y="5016109"/>
                  <a:ext cx="145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1522" name="Freihand 1521">
                  <a:extLst>
                    <a:ext uri="{FF2B5EF4-FFF2-40B4-BE49-F238E27FC236}">
                      <a16:creationId xmlns:a16="http://schemas.microsoft.com/office/drawing/2014/main" id="{229F94C5-379C-3922-9854-83270701C13C}"/>
                    </a:ext>
                  </a:extLst>
                </p14:cNvPr>
                <p14:cNvContentPartPr/>
                <p14:nvPr/>
              </p14:nvContentPartPr>
              <p14:xfrm>
                <a:off x="1230022" y="4963189"/>
                <a:ext cx="129240" cy="32400"/>
              </p14:xfrm>
            </p:contentPart>
          </mc:Choice>
          <mc:Fallback>
            <p:pic>
              <p:nvPicPr>
                <p:cNvPr id="1522" name="Freihand 1521">
                  <a:extLst>
                    <a:ext uri="{FF2B5EF4-FFF2-40B4-BE49-F238E27FC236}">
                      <a16:creationId xmlns:a16="http://schemas.microsoft.com/office/drawing/2014/main" id="{229F94C5-379C-3922-9854-83270701C13C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1221022" y="4954189"/>
                  <a:ext cx="146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1523" name="Freihand 1522">
                  <a:extLst>
                    <a:ext uri="{FF2B5EF4-FFF2-40B4-BE49-F238E27FC236}">
                      <a16:creationId xmlns:a16="http://schemas.microsoft.com/office/drawing/2014/main" id="{97F8EC2B-48FA-1363-98F8-6D353295252B}"/>
                    </a:ext>
                  </a:extLst>
                </p14:cNvPr>
                <p14:cNvContentPartPr/>
                <p14:nvPr/>
              </p14:nvContentPartPr>
              <p14:xfrm>
                <a:off x="1247662" y="5011069"/>
                <a:ext cx="124560" cy="20880"/>
              </p14:xfrm>
            </p:contentPart>
          </mc:Choice>
          <mc:Fallback>
            <p:pic>
              <p:nvPicPr>
                <p:cNvPr id="1523" name="Freihand 1522">
                  <a:extLst>
                    <a:ext uri="{FF2B5EF4-FFF2-40B4-BE49-F238E27FC236}">
                      <a16:creationId xmlns:a16="http://schemas.microsoft.com/office/drawing/2014/main" id="{97F8EC2B-48FA-1363-98F8-6D353295252B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1238662" y="5002069"/>
                  <a:ext cx="142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1524" name="Freihand 1523">
                  <a:extLst>
                    <a:ext uri="{FF2B5EF4-FFF2-40B4-BE49-F238E27FC236}">
                      <a16:creationId xmlns:a16="http://schemas.microsoft.com/office/drawing/2014/main" id="{F38715E7-C463-D497-9A76-86C0FD0AA87B}"/>
                    </a:ext>
                  </a:extLst>
                </p14:cNvPr>
                <p14:cNvContentPartPr/>
                <p14:nvPr/>
              </p14:nvContentPartPr>
              <p14:xfrm>
                <a:off x="1667422" y="4798309"/>
                <a:ext cx="143280" cy="119520"/>
              </p14:xfrm>
            </p:contentPart>
          </mc:Choice>
          <mc:Fallback>
            <p:pic>
              <p:nvPicPr>
                <p:cNvPr id="1524" name="Freihand 1523">
                  <a:extLst>
                    <a:ext uri="{FF2B5EF4-FFF2-40B4-BE49-F238E27FC236}">
                      <a16:creationId xmlns:a16="http://schemas.microsoft.com/office/drawing/2014/main" id="{F38715E7-C463-D497-9A76-86C0FD0AA87B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1658782" y="4789309"/>
                  <a:ext cx="160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1525" name="Freihand 1524">
                  <a:extLst>
                    <a:ext uri="{FF2B5EF4-FFF2-40B4-BE49-F238E27FC236}">
                      <a16:creationId xmlns:a16="http://schemas.microsoft.com/office/drawing/2014/main" id="{3BD7490D-5950-05B6-8D57-72317A15E5A0}"/>
                    </a:ext>
                  </a:extLst>
                </p14:cNvPr>
                <p14:cNvContentPartPr/>
                <p14:nvPr/>
              </p14:nvContentPartPr>
              <p14:xfrm>
                <a:off x="1602982" y="4972909"/>
                <a:ext cx="257400" cy="21600"/>
              </p14:xfrm>
            </p:contentPart>
          </mc:Choice>
          <mc:Fallback>
            <p:pic>
              <p:nvPicPr>
                <p:cNvPr id="1525" name="Freihand 1524">
                  <a:extLst>
                    <a:ext uri="{FF2B5EF4-FFF2-40B4-BE49-F238E27FC236}">
                      <a16:creationId xmlns:a16="http://schemas.microsoft.com/office/drawing/2014/main" id="{3BD7490D-5950-05B6-8D57-72317A15E5A0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1594342" y="4963909"/>
                  <a:ext cx="275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1526" name="Freihand 1525">
                  <a:extLst>
                    <a:ext uri="{FF2B5EF4-FFF2-40B4-BE49-F238E27FC236}">
                      <a16:creationId xmlns:a16="http://schemas.microsoft.com/office/drawing/2014/main" id="{CA5A3F7C-C003-9239-D4F4-C4210B3097DC}"/>
                    </a:ext>
                  </a:extLst>
                </p14:cNvPr>
                <p14:cNvContentPartPr/>
                <p14:nvPr/>
              </p14:nvContentPartPr>
              <p14:xfrm>
                <a:off x="1527742" y="5047789"/>
                <a:ext cx="409320" cy="158760"/>
              </p14:xfrm>
            </p:contentPart>
          </mc:Choice>
          <mc:Fallback>
            <p:pic>
              <p:nvPicPr>
                <p:cNvPr id="1526" name="Freihand 1525">
                  <a:extLst>
                    <a:ext uri="{FF2B5EF4-FFF2-40B4-BE49-F238E27FC236}">
                      <a16:creationId xmlns:a16="http://schemas.microsoft.com/office/drawing/2014/main" id="{CA5A3F7C-C003-9239-D4F4-C4210B3097DC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1518742" y="5038789"/>
                  <a:ext cx="426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1527" name="Freihand 1526">
                  <a:extLst>
                    <a:ext uri="{FF2B5EF4-FFF2-40B4-BE49-F238E27FC236}">
                      <a16:creationId xmlns:a16="http://schemas.microsoft.com/office/drawing/2014/main" id="{42E1AD6F-D5FB-118E-3557-D8EE070DBD85}"/>
                    </a:ext>
                  </a:extLst>
                </p14:cNvPr>
                <p14:cNvContentPartPr/>
                <p14:nvPr/>
              </p14:nvContentPartPr>
              <p14:xfrm>
                <a:off x="1619182" y="5123029"/>
                <a:ext cx="97920" cy="92880"/>
              </p14:xfrm>
            </p:contentPart>
          </mc:Choice>
          <mc:Fallback>
            <p:pic>
              <p:nvPicPr>
                <p:cNvPr id="1527" name="Freihand 1526">
                  <a:extLst>
                    <a:ext uri="{FF2B5EF4-FFF2-40B4-BE49-F238E27FC236}">
                      <a16:creationId xmlns:a16="http://schemas.microsoft.com/office/drawing/2014/main" id="{42E1AD6F-D5FB-118E-3557-D8EE070DBD85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1610182" y="5114029"/>
                  <a:ext cx="115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1528" name="Freihand 1527">
                  <a:extLst>
                    <a:ext uri="{FF2B5EF4-FFF2-40B4-BE49-F238E27FC236}">
                      <a16:creationId xmlns:a16="http://schemas.microsoft.com/office/drawing/2014/main" id="{D3A30A46-F78B-C52C-BB7F-FA9CD57CEE7B}"/>
                    </a:ext>
                  </a:extLst>
                </p14:cNvPr>
                <p14:cNvContentPartPr/>
                <p14:nvPr/>
              </p14:nvContentPartPr>
              <p14:xfrm>
                <a:off x="1739782" y="5168029"/>
                <a:ext cx="35280" cy="18360"/>
              </p14:xfrm>
            </p:contentPart>
          </mc:Choice>
          <mc:Fallback>
            <p:pic>
              <p:nvPicPr>
                <p:cNvPr id="1528" name="Freihand 1527">
                  <a:extLst>
                    <a:ext uri="{FF2B5EF4-FFF2-40B4-BE49-F238E27FC236}">
                      <a16:creationId xmlns:a16="http://schemas.microsoft.com/office/drawing/2014/main" id="{D3A30A46-F78B-C52C-BB7F-FA9CD57CEE7B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1731142" y="5159029"/>
                  <a:ext cx="52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1529" name="Freihand 1528">
                  <a:extLst>
                    <a:ext uri="{FF2B5EF4-FFF2-40B4-BE49-F238E27FC236}">
                      <a16:creationId xmlns:a16="http://schemas.microsoft.com/office/drawing/2014/main" id="{BAA0978E-AC50-36E0-4DA9-66DFC5362BE8}"/>
                    </a:ext>
                  </a:extLst>
                </p14:cNvPr>
                <p14:cNvContentPartPr/>
                <p14:nvPr/>
              </p14:nvContentPartPr>
              <p14:xfrm>
                <a:off x="1802062" y="5114389"/>
                <a:ext cx="77040" cy="102960"/>
              </p14:xfrm>
            </p:contentPart>
          </mc:Choice>
          <mc:Fallback>
            <p:pic>
              <p:nvPicPr>
                <p:cNvPr id="1529" name="Freihand 1528">
                  <a:extLst>
                    <a:ext uri="{FF2B5EF4-FFF2-40B4-BE49-F238E27FC236}">
                      <a16:creationId xmlns:a16="http://schemas.microsoft.com/office/drawing/2014/main" id="{BAA0978E-AC50-36E0-4DA9-66DFC5362BE8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1793062" y="5105389"/>
                  <a:ext cx="94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1532" name="Freihand 1531">
                  <a:extLst>
                    <a:ext uri="{FF2B5EF4-FFF2-40B4-BE49-F238E27FC236}">
                      <a16:creationId xmlns:a16="http://schemas.microsoft.com/office/drawing/2014/main" id="{77EC17FB-7BA5-0ED6-EB23-9BFFBD639A59}"/>
                    </a:ext>
                  </a:extLst>
                </p14:cNvPr>
                <p14:cNvContentPartPr/>
                <p14:nvPr/>
              </p14:nvContentPartPr>
              <p14:xfrm>
                <a:off x="2456542" y="4819909"/>
                <a:ext cx="126720" cy="112680"/>
              </p14:xfrm>
            </p:contentPart>
          </mc:Choice>
          <mc:Fallback>
            <p:pic>
              <p:nvPicPr>
                <p:cNvPr id="1532" name="Freihand 1531">
                  <a:extLst>
                    <a:ext uri="{FF2B5EF4-FFF2-40B4-BE49-F238E27FC236}">
                      <a16:creationId xmlns:a16="http://schemas.microsoft.com/office/drawing/2014/main" id="{77EC17FB-7BA5-0ED6-EB23-9BFFBD639A59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2447542" y="4810909"/>
                  <a:ext cx="144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1533" name="Freihand 1532">
                  <a:extLst>
                    <a:ext uri="{FF2B5EF4-FFF2-40B4-BE49-F238E27FC236}">
                      <a16:creationId xmlns:a16="http://schemas.microsoft.com/office/drawing/2014/main" id="{6A494880-F370-9FB3-B5BC-B83F6E766092}"/>
                    </a:ext>
                  </a:extLst>
                </p14:cNvPr>
                <p14:cNvContentPartPr/>
                <p14:nvPr/>
              </p14:nvContentPartPr>
              <p14:xfrm>
                <a:off x="2441062" y="4944109"/>
                <a:ext cx="199440" cy="36000"/>
              </p14:xfrm>
            </p:contentPart>
          </mc:Choice>
          <mc:Fallback>
            <p:pic>
              <p:nvPicPr>
                <p:cNvPr id="1533" name="Freihand 1532">
                  <a:extLst>
                    <a:ext uri="{FF2B5EF4-FFF2-40B4-BE49-F238E27FC236}">
                      <a16:creationId xmlns:a16="http://schemas.microsoft.com/office/drawing/2014/main" id="{6A494880-F370-9FB3-B5BC-B83F6E766092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2432062" y="4935109"/>
                  <a:ext cx="217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1534" name="Freihand 1533">
                  <a:extLst>
                    <a:ext uri="{FF2B5EF4-FFF2-40B4-BE49-F238E27FC236}">
                      <a16:creationId xmlns:a16="http://schemas.microsoft.com/office/drawing/2014/main" id="{803A5961-61DF-8B72-AA5A-9AC648FA4D4F}"/>
                    </a:ext>
                  </a:extLst>
                </p14:cNvPr>
                <p14:cNvContentPartPr/>
                <p14:nvPr/>
              </p14:nvContentPartPr>
              <p14:xfrm>
                <a:off x="2460142" y="5034469"/>
                <a:ext cx="133920" cy="121320"/>
              </p14:xfrm>
            </p:contentPart>
          </mc:Choice>
          <mc:Fallback>
            <p:pic>
              <p:nvPicPr>
                <p:cNvPr id="1534" name="Freihand 1533">
                  <a:extLst>
                    <a:ext uri="{FF2B5EF4-FFF2-40B4-BE49-F238E27FC236}">
                      <a16:creationId xmlns:a16="http://schemas.microsoft.com/office/drawing/2014/main" id="{803A5961-61DF-8B72-AA5A-9AC648FA4D4F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2451502" y="5025469"/>
                  <a:ext cx="151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1535" name="Freihand 1534">
                  <a:extLst>
                    <a:ext uri="{FF2B5EF4-FFF2-40B4-BE49-F238E27FC236}">
                      <a16:creationId xmlns:a16="http://schemas.microsoft.com/office/drawing/2014/main" id="{FCF0953D-6701-65E8-0093-80BA860DF27C}"/>
                    </a:ext>
                  </a:extLst>
                </p14:cNvPr>
                <p14:cNvContentPartPr/>
                <p14:nvPr/>
              </p14:nvContentPartPr>
              <p14:xfrm>
                <a:off x="2848582" y="4973269"/>
                <a:ext cx="135000" cy="3960"/>
              </p14:xfrm>
            </p:contentPart>
          </mc:Choice>
          <mc:Fallback>
            <p:pic>
              <p:nvPicPr>
                <p:cNvPr id="1535" name="Freihand 1534">
                  <a:extLst>
                    <a:ext uri="{FF2B5EF4-FFF2-40B4-BE49-F238E27FC236}">
                      <a16:creationId xmlns:a16="http://schemas.microsoft.com/office/drawing/2014/main" id="{FCF0953D-6701-65E8-0093-80BA860DF27C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2839942" y="4964629"/>
                  <a:ext cx="152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1536" name="Freihand 1535">
                  <a:extLst>
                    <a:ext uri="{FF2B5EF4-FFF2-40B4-BE49-F238E27FC236}">
                      <a16:creationId xmlns:a16="http://schemas.microsoft.com/office/drawing/2014/main" id="{AA716BF5-3A7D-5E99-5E73-6B30ACE43CD0}"/>
                    </a:ext>
                  </a:extLst>
                </p14:cNvPr>
                <p14:cNvContentPartPr/>
                <p14:nvPr/>
              </p14:nvContentPartPr>
              <p14:xfrm>
                <a:off x="2861542" y="5033029"/>
                <a:ext cx="116280" cy="11880"/>
              </p14:xfrm>
            </p:contentPart>
          </mc:Choice>
          <mc:Fallback>
            <p:pic>
              <p:nvPicPr>
                <p:cNvPr id="1536" name="Freihand 1535">
                  <a:extLst>
                    <a:ext uri="{FF2B5EF4-FFF2-40B4-BE49-F238E27FC236}">
                      <a16:creationId xmlns:a16="http://schemas.microsoft.com/office/drawing/2014/main" id="{AA716BF5-3A7D-5E99-5E73-6B30ACE43CD0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2852902" y="5024389"/>
                  <a:ext cx="133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1537" name="Freihand 1536">
                  <a:extLst>
                    <a:ext uri="{FF2B5EF4-FFF2-40B4-BE49-F238E27FC236}">
                      <a16:creationId xmlns:a16="http://schemas.microsoft.com/office/drawing/2014/main" id="{4817383C-B6EE-ABF8-5C6E-84C0B6656200}"/>
                    </a:ext>
                  </a:extLst>
                </p14:cNvPr>
                <p14:cNvContentPartPr/>
                <p14:nvPr/>
              </p14:nvContentPartPr>
              <p14:xfrm>
                <a:off x="3244942" y="4798669"/>
                <a:ext cx="61920" cy="107280"/>
              </p14:xfrm>
            </p:contentPart>
          </mc:Choice>
          <mc:Fallback>
            <p:pic>
              <p:nvPicPr>
                <p:cNvPr id="1537" name="Freihand 1536">
                  <a:extLst>
                    <a:ext uri="{FF2B5EF4-FFF2-40B4-BE49-F238E27FC236}">
                      <a16:creationId xmlns:a16="http://schemas.microsoft.com/office/drawing/2014/main" id="{4817383C-B6EE-ABF8-5C6E-84C0B6656200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3235942" y="4790029"/>
                  <a:ext cx="79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1538" name="Freihand 1537">
                  <a:extLst>
                    <a:ext uri="{FF2B5EF4-FFF2-40B4-BE49-F238E27FC236}">
                      <a16:creationId xmlns:a16="http://schemas.microsoft.com/office/drawing/2014/main" id="{85394E69-CAE7-D153-A29E-D671B1829D0F}"/>
                    </a:ext>
                  </a:extLst>
                </p14:cNvPr>
                <p14:cNvContentPartPr/>
                <p14:nvPr/>
              </p14:nvContentPartPr>
              <p14:xfrm>
                <a:off x="3286702" y="4849429"/>
                <a:ext cx="15480" cy="105480"/>
              </p14:xfrm>
            </p:contentPart>
          </mc:Choice>
          <mc:Fallback>
            <p:pic>
              <p:nvPicPr>
                <p:cNvPr id="1538" name="Freihand 1537">
                  <a:extLst>
                    <a:ext uri="{FF2B5EF4-FFF2-40B4-BE49-F238E27FC236}">
                      <a16:creationId xmlns:a16="http://schemas.microsoft.com/office/drawing/2014/main" id="{85394E69-CAE7-D153-A29E-D671B1829D0F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3278062" y="4840789"/>
                  <a:ext cx="33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1539" name="Freihand 1538">
                  <a:extLst>
                    <a:ext uri="{FF2B5EF4-FFF2-40B4-BE49-F238E27FC236}">
                      <a16:creationId xmlns:a16="http://schemas.microsoft.com/office/drawing/2014/main" id="{C858C440-D213-716C-6354-45A047762FA3}"/>
                    </a:ext>
                  </a:extLst>
                </p14:cNvPr>
                <p14:cNvContentPartPr/>
                <p14:nvPr/>
              </p14:nvContentPartPr>
              <p14:xfrm>
                <a:off x="3144862" y="4999549"/>
                <a:ext cx="327960" cy="27360"/>
              </p14:xfrm>
            </p:contentPart>
          </mc:Choice>
          <mc:Fallback>
            <p:pic>
              <p:nvPicPr>
                <p:cNvPr id="1539" name="Freihand 1538">
                  <a:extLst>
                    <a:ext uri="{FF2B5EF4-FFF2-40B4-BE49-F238E27FC236}">
                      <a16:creationId xmlns:a16="http://schemas.microsoft.com/office/drawing/2014/main" id="{C858C440-D213-716C-6354-45A047762FA3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3135862" y="4990909"/>
                  <a:ext cx="345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1540" name="Freihand 1539">
                  <a:extLst>
                    <a:ext uri="{FF2B5EF4-FFF2-40B4-BE49-F238E27FC236}">
                      <a16:creationId xmlns:a16="http://schemas.microsoft.com/office/drawing/2014/main" id="{3CB7CC47-86BC-1D43-81F7-C17676A89DC3}"/>
                    </a:ext>
                  </a:extLst>
                </p14:cNvPr>
                <p14:cNvContentPartPr/>
                <p14:nvPr/>
              </p14:nvContentPartPr>
              <p14:xfrm>
                <a:off x="3095902" y="5128429"/>
                <a:ext cx="117720" cy="123840"/>
              </p14:xfrm>
            </p:contentPart>
          </mc:Choice>
          <mc:Fallback>
            <p:pic>
              <p:nvPicPr>
                <p:cNvPr id="1540" name="Freihand 1539">
                  <a:extLst>
                    <a:ext uri="{FF2B5EF4-FFF2-40B4-BE49-F238E27FC236}">
                      <a16:creationId xmlns:a16="http://schemas.microsoft.com/office/drawing/2014/main" id="{3CB7CC47-86BC-1D43-81F7-C17676A89DC3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3086902" y="5119429"/>
                  <a:ext cx="135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1541" name="Freihand 1540">
                  <a:extLst>
                    <a:ext uri="{FF2B5EF4-FFF2-40B4-BE49-F238E27FC236}">
                      <a16:creationId xmlns:a16="http://schemas.microsoft.com/office/drawing/2014/main" id="{3FF5076B-D7B1-5BB3-7702-1243F37EA7D9}"/>
                    </a:ext>
                  </a:extLst>
                </p14:cNvPr>
                <p14:cNvContentPartPr/>
                <p14:nvPr/>
              </p14:nvContentPartPr>
              <p14:xfrm>
                <a:off x="3268702" y="5158669"/>
                <a:ext cx="48240" cy="16200"/>
              </p14:xfrm>
            </p:contentPart>
          </mc:Choice>
          <mc:Fallback>
            <p:pic>
              <p:nvPicPr>
                <p:cNvPr id="1541" name="Freihand 1540">
                  <a:extLst>
                    <a:ext uri="{FF2B5EF4-FFF2-40B4-BE49-F238E27FC236}">
                      <a16:creationId xmlns:a16="http://schemas.microsoft.com/office/drawing/2014/main" id="{3FF5076B-D7B1-5BB3-7702-1243F37EA7D9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3259702" y="5149669"/>
                  <a:ext cx="65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1542" name="Freihand 1541">
                  <a:extLst>
                    <a:ext uri="{FF2B5EF4-FFF2-40B4-BE49-F238E27FC236}">
                      <a16:creationId xmlns:a16="http://schemas.microsoft.com/office/drawing/2014/main" id="{EA9D39EA-1346-DB7A-99C2-53D6BDDC4B92}"/>
                    </a:ext>
                  </a:extLst>
                </p14:cNvPr>
                <p14:cNvContentPartPr/>
                <p14:nvPr/>
              </p14:nvContentPartPr>
              <p14:xfrm>
                <a:off x="3357982" y="5080549"/>
                <a:ext cx="112320" cy="141120"/>
              </p14:xfrm>
            </p:contentPart>
          </mc:Choice>
          <mc:Fallback>
            <p:pic>
              <p:nvPicPr>
                <p:cNvPr id="1542" name="Freihand 1541">
                  <a:extLst>
                    <a:ext uri="{FF2B5EF4-FFF2-40B4-BE49-F238E27FC236}">
                      <a16:creationId xmlns:a16="http://schemas.microsoft.com/office/drawing/2014/main" id="{EA9D39EA-1346-DB7A-99C2-53D6BDDC4B92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3349342" y="5071909"/>
                  <a:ext cx="129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1543" name="Freihand 1542">
                  <a:extLst>
                    <a:ext uri="{FF2B5EF4-FFF2-40B4-BE49-F238E27FC236}">
                      <a16:creationId xmlns:a16="http://schemas.microsoft.com/office/drawing/2014/main" id="{C45C6539-E502-7C0A-38AF-469BE1CC569A}"/>
                    </a:ext>
                  </a:extLst>
                </p14:cNvPr>
                <p14:cNvContentPartPr/>
                <p14:nvPr/>
              </p14:nvContentPartPr>
              <p14:xfrm>
                <a:off x="3754342" y="4987309"/>
                <a:ext cx="147240" cy="15840"/>
              </p14:xfrm>
            </p:contentPart>
          </mc:Choice>
          <mc:Fallback>
            <p:pic>
              <p:nvPicPr>
                <p:cNvPr id="1543" name="Freihand 1542">
                  <a:extLst>
                    <a:ext uri="{FF2B5EF4-FFF2-40B4-BE49-F238E27FC236}">
                      <a16:creationId xmlns:a16="http://schemas.microsoft.com/office/drawing/2014/main" id="{C45C6539-E502-7C0A-38AF-469BE1CC569A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3745342" y="4978309"/>
                  <a:ext cx="164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1544" name="Freihand 1543">
                  <a:extLst>
                    <a:ext uri="{FF2B5EF4-FFF2-40B4-BE49-F238E27FC236}">
                      <a16:creationId xmlns:a16="http://schemas.microsoft.com/office/drawing/2014/main" id="{A180877E-5E9D-7F86-BF4E-4F5F299776D8}"/>
                    </a:ext>
                  </a:extLst>
                </p14:cNvPr>
                <p14:cNvContentPartPr/>
                <p14:nvPr/>
              </p14:nvContentPartPr>
              <p14:xfrm>
                <a:off x="3785302" y="5017189"/>
                <a:ext cx="146880" cy="27720"/>
              </p14:xfrm>
            </p:contentPart>
          </mc:Choice>
          <mc:Fallback>
            <p:pic>
              <p:nvPicPr>
                <p:cNvPr id="1544" name="Freihand 1543">
                  <a:extLst>
                    <a:ext uri="{FF2B5EF4-FFF2-40B4-BE49-F238E27FC236}">
                      <a16:creationId xmlns:a16="http://schemas.microsoft.com/office/drawing/2014/main" id="{A180877E-5E9D-7F86-BF4E-4F5F299776D8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3776302" y="5008549"/>
                  <a:ext cx="164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1545" name="Freihand 1544">
                  <a:extLst>
                    <a:ext uri="{FF2B5EF4-FFF2-40B4-BE49-F238E27FC236}">
                      <a16:creationId xmlns:a16="http://schemas.microsoft.com/office/drawing/2014/main" id="{C20883F5-5049-EB92-D622-1FF8ADB70D9B}"/>
                    </a:ext>
                  </a:extLst>
                </p14:cNvPr>
                <p14:cNvContentPartPr/>
                <p14:nvPr/>
              </p14:nvContentPartPr>
              <p14:xfrm>
                <a:off x="3963862" y="4924309"/>
                <a:ext cx="73440" cy="162360"/>
              </p14:xfrm>
            </p:contentPart>
          </mc:Choice>
          <mc:Fallback>
            <p:pic>
              <p:nvPicPr>
                <p:cNvPr id="1545" name="Freihand 1544">
                  <a:extLst>
                    <a:ext uri="{FF2B5EF4-FFF2-40B4-BE49-F238E27FC236}">
                      <a16:creationId xmlns:a16="http://schemas.microsoft.com/office/drawing/2014/main" id="{C20883F5-5049-EB92-D622-1FF8ADB70D9B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3954862" y="4915669"/>
                  <a:ext cx="91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1546" name="Freihand 1545">
                  <a:extLst>
                    <a:ext uri="{FF2B5EF4-FFF2-40B4-BE49-F238E27FC236}">
                      <a16:creationId xmlns:a16="http://schemas.microsoft.com/office/drawing/2014/main" id="{817A7196-A6B0-7C47-8406-05BBA966EECF}"/>
                    </a:ext>
                  </a:extLst>
                </p14:cNvPr>
                <p14:cNvContentPartPr/>
                <p14:nvPr/>
              </p14:nvContentPartPr>
              <p14:xfrm>
                <a:off x="4219102" y="4871389"/>
                <a:ext cx="136800" cy="159840"/>
              </p14:xfrm>
            </p:contentPart>
          </mc:Choice>
          <mc:Fallback>
            <p:pic>
              <p:nvPicPr>
                <p:cNvPr id="1546" name="Freihand 1545">
                  <a:extLst>
                    <a:ext uri="{FF2B5EF4-FFF2-40B4-BE49-F238E27FC236}">
                      <a16:creationId xmlns:a16="http://schemas.microsoft.com/office/drawing/2014/main" id="{817A7196-A6B0-7C47-8406-05BBA966EECF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4210462" y="4862749"/>
                  <a:ext cx="154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1547" name="Freihand 1546">
                  <a:extLst>
                    <a:ext uri="{FF2B5EF4-FFF2-40B4-BE49-F238E27FC236}">
                      <a16:creationId xmlns:a16="http://schemas.microsoft.com/office/drawing/2014/main" id="{C24C1123-FE16-4F8E-F307-825D7ED4A9D0}"/>
                    </a:ext>
                  </a:extLst>
                </p14:cNvPr>
                <p14:cNvContentPartPr/>
                <p14:nvPr/>
              </p14:nvContentPartPr>
              <p14:xfrm>
                <a:off x="4441582" y="4931509"/>
                <a:ext cx="78120" cy="7200"/>
              </p14:xfrm>
            </p:contentPart>
          </mc:Choice>
          <mc:Fallback>
            <p:pic>
              <p:nvPicPr>
                <p:cNvPr id="1547" name="Freihand 1546">
                  <a:extLst>
                    <a:ext uri="{FF2B5EF4-FFF2-40B4-BE49-F238E27FC236}">
                      <a16:creationId xmlns:a16="http://schemas.microsoft.com/office/drawing/2014/main" id="{C24C1123-FE16-4F8E-F307-825D7ED4A9D0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4432582" y="4922869"/>
                  <a:ext cx="95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1548" name="Freihand 1547">
                  <a:extLst>
                    <a:ext uri="{FF2B5EF4-FFF2-40B4-BE49-F238E27FC236}">
                      <a16:creationId xmlns:a16="http://schemas.microsoft.com/office/drawing/2014/main" id="{FF463534-5133-DD5C-F142-54807CBCDB04}"/>
                    </a:ext>
                  </a:extLst>
                </p14:cNvPr>
                <p14:cNvContentPartPr/>
                <p14:nvPr/>
              </p14:nvContentPartPr>
              <p14:xfrm>
                <a:off x="4593142" y="4849069"/>
                <a:ext cx="73800" cy="182520"/>
              </p14:xfrm>
            </p:contentPart>
          </mc:Choice>
          <mc:Fallback>
            <p:pic>
              <p:nvPicPr>
                <p:cNvPr id="1548" name="Freihand 1547">
                  <a:extLst>
                    <a:ext uri="{FF2B5EF4-FFF2-40B4-BE49-F238E27FC236}">
                      <a16:creationId xmlns:a16="http://schemas.microsoft.com/office/drawing/2014/main" id="{FF463534-5133-DD5C-F142-54807CBCDB04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4584142" y="4840069"/>
                  <a:ext cx="91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1594" name="Freihand 1593">
                  <a:extLst>
                    <a:ext uri="{FF2B5EF4-FFF2-40B4-BE49-F238E27FC236}">
                      <a16:creationId xmlns:a16="http://schemas.microsoft.com/office/drawing/2014/main" id="{FF1FA611-7243-6EA7-BB30-D2D46F08C80D}"/>
                    </a:ext>
                  </a:extLst>
                </p14:cNvPr>
                <p14:cNvContentPartPr/>
                <p14:nvPr/>
              </p14:nvContentPartPr>
              <p14:xfrm>
                <a:off x="193942" y="5506789"/>
                <a:ext cx="131400" cy="26280"/>
              </p14:xfrm>
            </p:contentPart>
          </mc:Choice>
          <mc:Fallback>
            <p:pic>
              <p:nvPicPr>
                <p:cNvPr id="1594" name="Freihand 1593">
                  <a:extLst>
                    <a:ext uri="{FF2B5EF4-FFF2-40B4-BE49-F238E27FC236}">
                      <a16:creationId xmlns:a16="http://schemas.microsoft.com/office/drawing/2014/main" id="{FF1FA611-7243-6EA7-BB30-D2D46F08C80D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184942" y="5498149"/>
                  <a:ext cx="149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1595" name="Freihand 1594">
                  <a:extLst>
                    <a:ext uri="{FF2B5EF4-FFF2-40B4-BE49-F238E27FC236}">
                      <a16:creationId xmlns:a16="http://schemas.microsoft.com/office/drawing/2014/main" id="{9A2B95FC-7540-4718-73B1-324BD1703714}"/>
                    </a:ext>
                  </a:extLst>
                </p14:cNvPr>
                <p14:cNvContentPartPr/>
                <p14:nvPr/>
              </p14:nvContentPartPr>
              <p14:xfrm>
                <a:off x="192502" y="5570869"/>
                <a:ext cx="143640" cy="29160"/>
              </p14:xfrm>
            </p:contentPart>
          </mc:Choice>
          <mc:Fallback>
            <p:pic>
              <p:nvPicPr>
                <p:cNvPr id="1595" name="Freihand 1594">
                  <a:extLst>
                    <a:ext uri="{FF2B5EF4-FFF2-40B4-BE49-F238E27FC236}">
                      <a16:creationId xmlns:a16="http://schemas.microsoft.com/office/drawing/2014/main" id="{9A2B95FC-7540-4718-73B1-324BD1703714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183502" y="5561869"/>
                  <a:ext cx="161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1596" name="Freihand 1595">
                  <a:extLst>
                    <a:ext uri="{FF2B5EF4-FFF2-40B4-BE49-F238E27FC236}">
                      <a16:creationId xmlns:a16="http://schemas.microsoft.com/office/drawing/2014/main" id="{8B181D10-A577-B782-CB74-36B2395D946B}"/>
                    </a:ext>
                  </a:extLst>
                </p14:cNvPr>
                <p14:cNvContentPartPr/>
                <p14:nvPr/>
              </p14:nvContentPartPr>
              <p14:xfrm>
                <a:off x="359182" y="5461069"/>
                <a:ext cx="72360" cy="156240"/>
              </p14:xfrm>
            </p:contentPart>
          </mc:Choice>
          <mc:Fallback>
            <p:pic>
              <p:nvPicPr>
                <p:cNvPr id="1596" name="Freihand 1595">
                  <a:extLst>
                    <a:ext uri="{FF2B5EF4-FFF2-40B4-BE49-F238E27FC236}">
                      <a16:creationId xmlns:a16="http://schemas.microsoft.com/office/drawing/2014/main" id="{8B181D10-A577-B782-CB74-36B2395D946B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350182" y="5452069"/>
                  <a:ext cx="90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1597" name="Freihand 1596">
                  <a:extLst>
                    <a:ext uri="{FF2B5EF4-FFF2-40B4-BE49-F238E27FC236}">
                      <a16:creationId xmlns:a16="http://schemas.microsoft.com/office/drawing/2014/main" id="{4FEBBD8C-E577-06D1-9E22-D75F821738B1}"/>
                    </a:ext>
                  </a:extLst>
                </p14:cNvPr>
                <p14:cNvContentPartPr/>
                <p14:nvPr/>
              </p14:nvContentPartPr>
              <p14:xfrm>
                <a:off x="610822" y="5490949"/>
                <a:ext cx="172440" cy="87840"/>
              </p14:xfrm>
            </p:contentPart>
          </mc:Choice>
          <mc:Fallback>
            <p:pic>
              <p:nvPicPr>
                <p:cNvPr id="1597" name="Freihand 1596">
                  <a:extLst>
                    <a:ext uri="{FF2B5EF4-FFF2-40B4-BE49-F238E27FC236}">
                      <a16:creationId xmlns:a16="http://schemas.microsoft.com/office/drawing/2014/main" id="{4FEBBD8C-E577-06D1-9E22-D75F821738B1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601822" y="5481949"/>
                  <a:ext cx="190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1598" name="Freihand 1597">
                  <a:extLst>
                    <a:ext uri="{FF2B5EF4-FFF2-40B4-BE49-F238E27FC236}">
                      <a16:creationId xmlns:a16="http://schemas.microsoft.com/office/drawing/2014/main" id="{AEE71F30-4519-1B79-917F-72A15D22F09B}"/>
                    </a:ext>
                  </a:extLst>
                </p14:cNvPr>
                <p14:cNvContentPartPr/>
                <p14:nvPr/>
              </p14:nvContentPartPr>
              <p14:xfrm>
                <a:off x="870742" y="5384389"/>
                <a:ext cx="88920" cy="122760"/>
              </p14:xfrm>
            </p:contentPart>
          </mc:Choice>
          <mc:Fallback>
            <p:pic>
              <p:nvPicPr>
                <p:cNvPr id="1598" name="Freihand 1597">
                  <a:extLst>
                    <a:ext uri="{FF2B5EF4-FFF2-40B4-BE49-F238E27FC236}">
                      <a16:creationId xmlns:a16="http://schemas.microsoft.com/office/drawing/2014/main" id="{AEE71F30-4519-1B79-917F-72A15D22F09B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861742" y="5375749"/>
                  <a:ext cx="106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1599" name="Freihand 1598">
                  <a:extLst>
                    <a:ext uri="{FF2B5EF4-FFF2-40B4-BE49-F238E27FC236}">
                      <a16:creationId xmlns:a16="http://schemas.microsoft.com/office/drawing/2014/main" id="{87E48DAA-0B37-F141-91A7-6DF8A7F04FAF}"/>
                    </a:ext>
                  </a:extLst>
                </p14:cNvPr>
                <p14:cNvContentPartPr/>
                <p14:nvPr/>
              </p14:nvContentPartPr>
              <p14:xfrm>
                <a:off x="1086022" y="5530549"/>
                <a:ext cx="113400" cy="19080"/>
              </p14:xfrm>
            </p:contentPart>
          </mc:Choice>
          <mc:Fallback>
            <p:pic>
              <p:nvPicPr>
                <p:cNvPr id="1599" name="Freihand 1598">
                  <a:extLst>
                    <a:ext uri="{FF2B5EF4-FFF2-40B4-BE49-F238E27FC236}">
                      <a16:creationId xmlns:a16="http://schemas.microsoft.com/office/drawing/2014/main" id="{87E48DAA-0B37-F141-91A7-6DF8A7F04FAF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1077382" y="5521909"/>
                  <a:ext cx="131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1600" name="Freihand 1599">
                  <a:extLst>
                    <a:ext uri="{FF2B5EF4-FFF2-40B4-BE49-F238E27FC236}">
                      <a16:creationId xmlns:a16="http://schemas.microsoft.com/office/drawing/2014/main" id="{1877B27E-E062-2B4F-55BE-462E995102D0}"/>
                    </a:ext>
                  </a:extLst>
                </p14:cNvPr>
                <p14:cNvContentPartPr/>
                <p14:nvPr/>
              </p14:nvContentPartPr>
              <p14:xfrm>
                <a:off x="1081342" y="5567269"/>
                <a:ext cx="122760" cy="14760"/>
              </p14:xfrm>
            </p:contentPart>
          </mc:Choice>
          <mc:Fallback>
            <p:pic>
              <p:nvPicPr>
                <p:cNvPr id="1600" name="Freihand 1599">
                  <a:extLst>
                    <a:ext uri="{FF2B5EF4-FFF2-40B4-BE49-F238E27FC236}">
                      <a16:creationId xmlns:a16="http://schemas.microsoft.com/office/drawing/2014/main" id="{1877B27E-E062-2B4F-55BE-462E995102D0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1072702" y="5558269"/>
                  <a:ext cx="140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1602" name="Freihand 1601">
                  <a:extLst>
                    <a:ext uri="{FF2B5EF4-FFF2-40B4-BE49-F238E27FC236}">
                      <a16:creationId xmlns:a16="http://schemas.microsoft.com/office/drawing/2014/main" id="{41FBE18D-C55F-F5EF-F9ED-13603D7291D6}"/>
                    </a:ext>
                  </a:extLst>
                </p14:cNvPr>
                <p14:cNvContentPartPr/>
                <p14:nvPr/>
              </p14:nvContentPartPr>
              <p14:xfrm>
                <a:off x="1458622" y="5340469"/>
                <a:ext cx="84960" cy="131400"/>
              </p14:xfrm>
            </p:contentPart>
          </mc:Choice>
          <mc:Fallback>
            <p:pic>
              <p:nvPicPr>
                <p:cNvPr id="1602" name="Freihand 1601">
                  <a:extLst>
                    <a:ext uri="{FF2B5EF4-FFF2-40B4-BE49-F238E27FC236}">
                      <a16:creationId xmlns:a16="http://schemas.microsoft.com/office/drawing/2014/main" id="{41FBE18D-C55F-F5EF-F9ED-13603D7291D6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1449622" y="5331469"/>
                  <a:ext cx="102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1603" name="Freihand 1602">
                  <a:extLst>
                    <a:ext uri="{FF2B5EF4-FFF2-40B4-BE49-F238E27FC236}">
                      <a16:creationId xmlns:a16="http://schemas.microsoft.com/office/drawing/2014/main" id="{C5F4B01F-6D1C-A786-35DC-E43FFE853F12}"/>
                    </a:ext>
                  </a:extLst>
                </p14:cNvPr>
                <p14:cNvContentPartPr/>
                <p14:nvPr/>
              </p14:nvContentPartPr>
              <p14:xfrm>
                <a:off x="1412542" y="5478349"/>
                <a:ext cx="216000" cy="19800"/>
              </p14:xfrm>
            </p:contentPart>
          </mc:Choice>
          <mc:Fallback>
            <p:pic>
              <p:nvPicPr>
                <p:cNvPr id="1603" name="Freihand 1602">
                  <a:extLst>
                    <a:ext uri="{FF2B5EF4-FFF2-40B4-BE49-F238E27FC236}">
                      <a16:creationId xmlns:a16="http://schemas.microsoft.com/office/drawing/2014/main" id="{C5F4B01F-6D1C-A786-35DC-E43FFE853F12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1403902" y="5469709"/>
                  <a:ext cx="233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1604" name="Freihand 1603">
                  <a:extLst>
                    <a:ext uri="{FF2B5EF4-FFF2-40B4-BE49-F238E27FC236}">
                      <a16:creationId xmlns:a16="http://schemas.microsoft.com/office/drawing/2014/main" id="{E5ACF9F2-1DA8-0C5C-4D57-443F388C4CD3}"/>
                    </a:ext>
                  </a:extLst>
                </p14:cNvPr>
                <p14:cNvContentPartPr/>
                <p14:nvPr/>
              </p14:nvContentPartPr>
              <p14:xfrm>
                <a:off x="1372222" y="5539189"/>
                <a:ext cx="325800" cy="209880"/>
              </p14:xfrm>
            </p:contentPart>
          </mc:Choice>
          <mc:Fallback>
            <p:pic>
              <p:nvPicPr>
                <p:cNvPr id="1604" name="Freihand 1603">
                  <a:extLst>
                    <a:ext uri="{FF2B5EF4-FFF2-40B4-BE49-F238E27FC236}">
                      <a16:creationId xmlns:a16="http://schemas.microsoft.com/office/drawing/2014/main" id="{E5ACF9F2-1DA8-0C5C-4D57-443F388C4CD3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1363582" y="5530189"/>
                  <a:ext cx="343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1606" name="Freihand 1605">
                  <a:extLst>
                    <a:ext uri="{FF2B5EF4-FFF2-40B4-BE49-F238E27FC236}">
                      <a16:creationId xmlns:a16="http://schemas.microsoft.com/office/drawing/2014/main" id="{C4654132-B442-6AEB-9A53-684DBDA30953}"/>
                    </a:ext>
                  </a:extLst>
                </p14:cNvPr>
                <p14:cNvContentPartPr/>
                <p14:nvPr/>
              </p14:nvContentPartPr>
              <p14:xfrm>
                <a:off x="1499302" y="5579509"/>
                <a:ext cx="97200" cy="126720"/>
              </p14:xfrm>
            </p:contentPart>
          </mc:Choice>
          <mc:Fallback>
            <p:pic>
              <p:nvPicPr>
                <p:cNvPr id="1606" name="Freihand 1605">
                  <a:extLst>
                    <a:ext uri="{FF2B5EF4-FFF2-40B4-BE49-F238E27FC236}">
                      <a16:creationId xmlns:a16="http://schemas.microsoft.com/office/drawing/2014/main" id="{C4654132-B442-6AEB-9A53-684DBDA30953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1490302" y="5570869"/>
                  <a:ext cx="114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1607" name="Freihand 1606">
                  <a:extLst>
                    <a:ext uri="{FF2B5EF4-FFF2-40B4-BE49-F238E27FC236}">
                      <a16:creationId xmlns:a16="http://schemas.microsoft.com/office/drawing/2014/main" id="{753B5D8D-A616-DD9D-2EE5-83B5F3A844BE}"/>
                    </a:ext>
                  </a:extLst>
                </p14:cNvPr>
                <p14:cNvContentPartPr/>
                <p14:nvPr/>
              </p14:nvContentPartPr>
              <p14:xfrm>
                <a:off x="1544302" y="5611549"/>
                <a:ext cx="97200" cy="143280"/>
              </p14:xfrm>
            </p:contentPart>
          </mc:Choice>
          <mc:Fallback>
            <p:pic>
              <p:nvPicPr>
                <p:cNvPr id="1607" name="Freihand 1606">
                  <a:extLst>
                    <a:ext uri="{FF2B5EF4-FFF2-40B4-BE49-F238E27FC236}">
                      <a16:creationId xmlns:a16="http://schemas.microsoft.com/office/drawing/2014/main" id="{753B5D8D-A616-DD9D-2EE5-83B5F3A844BE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1535302" y="5602549"/>
                  <a:ext cx="114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1608" name="Freihand 1607">
                  <a:extLst>
                    <a:ext uri="{FF2B5EF4-FFF2-40B4-BE49-F238E27FC236}">
                      <a16:creationId xmlns:a16="http://schemas.microsoft.com/office/drawing/2014/main" id="{0050368B-997E-B775-44E0-134E2930AAFE}"/>
                    </a:ext>
                  </a:extLst>
                </p14:cNvPr>
                <p14:cNvContentPartPr/>
                <p14:nvPr/>
              </p14:nvContentPartPr>
              <p14:xfrm>
                <a:off x="1588222" y="5732509"/>
                <a:ext cx="74520" cy="127800"/>
              </p14:xfrm>
            </p:contentPart>
          </mc:Choice>
          <mc:Fallback>
            <p:pic>
              <p:nvPicPr>
                <p:cNvPr id="1608" name="Freihand 1607">
                  <a:extLst>
                    <a:ext uri="{FF2B5EF4-FFF2-40B4-BE49-F238E27FC236}">
                      <a16:creationId xmlns:a16="http://schemas.microsoft.com/office/drawing/2014/main" id="{0050368B-997E-B775-44E0-134E2930AAFE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1579222" y="5723869"/>
                  <a:ext cx="92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1609" name="Freihand 1608">
                  <a:extLst>
                    <a:ext uri="{FF2B5EF4-FFF2-40B4-BE49-F238E27FC236}">
                      <a16:creationId xmlns:a16="http://schemas.microsoft.com/office/drawing/2014/main" id="{C52DE8DE-2EAA-139C-12E2-866C9063BDEF}"/>
                    </a:ext>
                  </a:extLst>
                </p14:cNvPr>
                <p14:cNvContentPartPr/>
                <p14:nvPr/>
              </p14:nvContentPartPr>
              <p14:xfrm>
                <a:off x="1625302" y="5702989"/>
                <a:ext cx="82800" cy="25200"/>
              </p14:xfrm>
            </p:contentPart>
          </mc:Choice>
          <mc:Fallback>
            <p:pic>
              <p:nvPicPr>
                <p:cNvPr id="1609" name="Freihand 1608">
                  <a:extLst>
                    <a:ext uri="{FF2B5EF4-FFF2-40B4-BE49-F238E27FC236}">
                      <a16:creationId xmlns:a16="http://schemas.microsoft.com/office/drawing/2014/main" id="{C52DE8DE-2EAA-139C-12E2-866C9063BDEF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1616302" y="5693989"/>
                  <a:ext cx="100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1611" name="Freihand 1610">
                  <a:extLst>
                    <a:ext uri="{FF2B5EF4-FFF2-40B4-BE49-F238E27FC236}">
                      <a16:creationId xmlns:a16="http://schemas.microsoft.com/office/drawing/2014/main" id="{DF3E904D-6331-3713-5D18-32E42D365395}"/>
                    </a:ext>
                  </a:extLst>
                </p14:cNvPr>
                <p14:cNvContentPartPr/>
                <p14:nvPr/>
              </p14:nvContentPartPr>
              <p14:xfrm>
                <a:off x="1857862" y="5550709"/>
                <a:ext cx="95760" cy="11160"/>
              </p14:xfrm>
            </p:contentPart>
          </mc:Choice>
          <mc:Fallback>
            <p:pic>
              <p:nvPicPr>
                <p:cNvPr id="1611" name="Freihand 1610">
                  <a:extLst>
                    <a:ext uri="{FF2B5EF4-FFF2-40B4-BE49-F238E27FC236}">
                      <a16:creationId xmlns:a16="http://schemas.microsoft.com/office/drawing/2014/main" id="{DF3E904D-6331-3713-5D18-32E42D365395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1849222" y="5542069"/>
                  <a:ext cx="113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1612" name="Freihand 1611">
                  <a:extLst>
                    <a:ext uri="{FF2B5EF4-FFF2-40B4-BE49-F238E27FC236}">
                      <a16:creationId xmlns:a16="http://schemas.microsoft.com/office/drawing/2014/main" id="{8AD1C824-899F-8066-B7EC-ABADA7834D2F}"/>
                    </a:ext>
                  </a:extLst>
                </p14:cNvPr>
                <p14:cNvContentPartPr/>
                <p14:nvPr/>
              </p14:nvContentPartPr>
              <p14:xfrm>
                <a:off x="1856062" y="5591389"/>
                <a:ext cx="106200" cy="26640"/>
              </p14:xfrm>
            </p:contentPart>
          </mc:Choice>
          <mc:Fallback>
            <p:pic>
              <p:nvPicPr>
                <p:cNvPr id="1612" name="Freihand 1611">
                  <a:extLst>
                    <a:ext uri="{FF2B5EF4-FFF2-40B4-BE49-F238E27FC236}">
                      <a16:creationId xmlns:a16="http://schemas.microsoft.com/office/drawing/2014/main" id="{8AD1C824-899F-8066-B7EC-ABADA7834D2F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1847062" y="5582749"/>
                  <a:ext cx="123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1613" name="Freihand 1612">
                  <a:extLst>
                    <a:ext uri="{FF2B5EF4-FFF2-40B4-BE49-F238E27FC236}">
                      <a16:creationId xmlns:a16="http://schemas.microsoft.com/office/drawing/2014/main" id="{E936B3EF-B972-F1DA-C6BE-2DFE64ED3351}"/>
                    </a:ext>
                  </a:extLst>
                </p14:cNvPr>
                <p14:cNvContentPartPr/>
                <p14:nvPr/>
              </p14:nvContentPartPr>
              <p14:xfrm>
                <a:off x="2087182" y="5389429"/>
                <a:ext cx="335880" cy="261000"/>
              </p14:xfrm>
            </p:contentPart>
          </mc:Choice>
          <mc:Fallback>
            <p:pic>
              <p:nvPicPr>
                <p:cNvPr id="1613" name="Freihand 1612">
                  <a:extLst>
                    <a:ext uri="{FF2B5EF4-FFF2-40B4-BE49-F238E27FC236}">
                      <a16:creationId xmlns:a16="http://schemas.microsoft.com/office/drawing/2014/main" id="{E936B3EF-B972-F1DA-C6BE-2DFE64ED3351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2078182" y="5380789"/>
                  <a:ext cx="3535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1614" name="Freihand 1613">
                  <a:extLst>
                    <a:ext uri="{FF2B5EF4-FFF2-40B4-BE49-F238E27FC236}">
                      <a16:creationId xmlns:a16="http://schemas.microsoft.com/office/drawing/2014/main" id="{C20E915F-0596-54BE-C1A1-1FE17F96A6F6}"/>
                    </a:ext>
                  </a:extLst>
                </p14:cNvPr>
                <p14:cNvContentPartPr/>
                <p14:nvPr/>
              </p14:nvContentPartPr>
              <p14:xfrm>
                <a:off x="2259982" y="5490949"/>
                <a:ext cx="88200" cy="155880"/>
              </p14:xfrm>
            </p:contentPart>
          </mc:Choice>
          <mc:Fallback>
            <p:pic>
              <p:nvPicPr>
                <p:cNvPr id="1614" name="Freihand 1613">
                  <a:extLst>
                    <a:ext uri="{FF2B5EF4-FFF2-40B4-BE49-F238E27FC236}">
                      <a16:creationId xmlns:a16="http://schemas.microsoft.com/office/drawing/2014/main" id="{C20E915F-0596-54BE-C1A1-1FE17F96A6F6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2250982" y="5481949"/>
                  <a:ext cx="105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1615" name="Freihand 1614">
                  <a:extLst>
                    <a:ext uri="{FF2B5EF4-FFF2-40B4-BE49-F238E27FC236}">
                      <a16:creationId xmlns:a16="http://schemas.microsoft.com/office/drawing/2014/main" id="{5B5B9303-4916-0621-CC5B-4E789E36D1E1}"/>
                    </a:ext>
                  </a:extLst>
                </p14:cNvPr>
                <p14:cNvContentPartPr/>
                <p14:nvPr/>
              </p14:nvContentPartPr>
              <p14:xfrm>
                <a:off x="2279422" y="5487709"/>
                <a:ext cx="88560" cy="27720"/>
              </p14:xfrm>
            </p:contentPart>
          </mc:Choice>
          <mc:Fallback>
            <p:pic>
              <p:nvPicPr>
                <p:cNvPr id="1615" name="Freihand 1614">
                  <a:extLst>
                    <a:ext uri="{FF2B5EF4-FFF2-40B4-BE49-F238E27FC236}">
                      <a16:creationId xmlns:a16="http://schemas.microsoft.com/office/drawing/2014/main" id="{5B5B9303-4916-0621-CC5B-4E789E36D1E1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2270782" y="5479069"/>
                  <a:ext cx="106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1619" name="Freihand 1618">
                  <a:extLst>
                    <a:ext uri="{FF2B5EF4-FFF2-40B4-BE49-F238E27FC236}">
                      <a16:creationId xmlns:a16="http://schemas.microsoft.com/office/drawing/2014/main" id="{1EE94431-FCC2-178D-9FC8-A4F35F7DC45B}"/>
                    </a:ext>
                  </a:extLst>
                </p14:cNvPr>
                <p14:cNvContentPartPr/>
                <p14:nvPr/>
              </p14:nvContentPartPr>
              <p14:xfrm>
                <a:off x="2821942" y="5497789"/>
                <a:ext cx="147960" cy="109080"/>
              </p14:xfrm>
            </p:contentPart>
          </mc:Choice>
          <mc:Fallback>
            <p:pic>
              <p:nvPicPr>
                <p:cNvPr id="1619" name="Freihand 1618">
                  <a:extLst>
                    <a:ext uri="{FF2B5EF4-FFF2-40B4-BE49-F238E27FC236}">
                      <a16:creationId xmlns:a16="http://schemas.microsoft.com/office/drawing/2014/main" id="{1EE94431-FCC2-178D-9FC8-A4F35F7DC45B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2812942" y="5489149"/>
                  <a:ext cx="165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1620" name="Freihand 1619">
                  <a:extLst>
                    <a:ext uri="{FF2B5EF4-FFF2-40B4-BE49-F238E27FC236}">
                      <a16:creationId xmlns:a16="http://schemas.microsoft.com/office/drawing/2014/main" id="{CFC3EE26-0F4E-1F6F-31F1-6928DB73A345}"/>
                    </a:ext>
                  </a:extLst>
                </p14:cNvPr>
                <p14:cNvContentPartPr/>
                <p14:nvPr/>
              </p14:nvContentPartPr>
              <p14:xfrm>
                <a:off x="2930662" y="5457469"/>
                <a:ext cx="138240" cy="276480"/>
              </p14:xfrm>
            </p:contentPart>
          </mc:Choice>
          <mc:Fallback>
            <p:pic>
              <p:nvPicPr>
                <p:cNvPr id="1620" name="Freihand 1619">
                  <a:extLst>
                    <a:ext uri="{FF2B5EF4-FFF2-40B4-BE49-F238E27FC236}">
                      <a16:creationId xmlns:a16="http://schemas.microsoft.com/office/drawing/2014/main" id="{CFC3EE26-0F4E-1F6F-31F1-6928DB73A345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2922022" y="5448469"/>
                  <a:ext cx="155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1626" name="Freihand 1625">
                  <a:extLst>
                    <a:ext uri="{FF2B5EF4-FFF2-40B4-BE49-F238E27FC236}">
                      <a16:creationId xmlns:a16="http://schemas.microsoft.com/office/drawing/2014/main" id="{78F63644-B522-0835-68F0-0937386A267E}"/>
                    </a:ext>
                  </a:extLst>
                </p14:cNvPr>
                <p14:cNvContentPartPr/>
                <p14:nvPr/>
              </p14:nvContentPartPr>
              <p14:xfrm>
                <a:off x="3283462" y="5476909"/>
                <a:ext cx="151200" cy="190440"/>
              </p14:xfrm>
            </p:contentPart>
          </mc:Choice>
          <mc:Fallback>
            <p:pic>
              <p:nvPicPr>
                <p:cNvPr id="1626" name="Freihand 1625">
                  <a:extLst>
                    <a:ext uri="{FF2B5EF4-FFF2-40B4-BE49-F238E27FC236}">
                      <a16:creationId xmlns:a16="http://schemas.microsoft.com/office/drawing/2014/main" id="{78F63644-B522-0835-68F0-0937386A267E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3274462" y="5467909"/>
                  <a:ext cx="168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1627" name="Freihand 1626">
                  <a:extLst>
                    <a:ext uri="{FF2B5EF4-FFF2-40B4-BE49-F238E27FC236}">
                      <a16:creationId xmlns:a16="http://schemas.microsoft.com/office/drawing/2014/main" id="{5D388DA5-D3CC-4FFB-4282-E6B43B601295}"/>
                    </a:ext>
                  </a:extLst>
                </p14:cNvPr>
                <p14:cNvContentPartPr/>
                <p14:nvPr/>
              </p14:nvContentPartPr>
              <p14:xfrm>
                <a:off x="3507742" y="5355229"/>
                <a:ext cx="130680" cy="157320"/>
              </p14:xfrm>
            </p:contentPart>
          </mc:Choice>
          <mc:Fallback>
            <p:pic>
              <p:nvPicPr>
                <p:cNvPr id="1627" name="Freihand 1626">
                  <a:extLst>
                    <a:ext uri="{FF2B5EF4-FFF2-40B4-BE49-F238E27FC236}">
                      <a16:creationId xmlns:a16="http://schemas.microsoft.com/office/drawing/2014/main" id="{5D388DA5-D3CC-4FFB-4282-E6B43B601295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3499102" y="5346229"/>
                  <a:ext cx="148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1628" name="Freihand 1627">
                  <a:extLst>
                    <a:ext uri="{FF2B5EF4-FFF2-40B4-BE49-F238E27FC236}">
                      <a16:creationId xmlns:a16="http://schemas.microsoft.com/office/drawing/2014/main" id="{BBF2FEC5-6FFF-1C0F-7CCE-13E688A15700}"/>
                    </a:ext>
                  </a:extLst>
                </p14:cNvPr>
                <p14:cNvContentPartPr/>
                <p14:nvPr/>
              </p14:nvContentPartPr>
              <p14:xfrm>
                <a:off x="3711502" y="5497069"/>
                <a:ext cx="149400" cy="18360"/>
              </p14:xfrm>
            </p:contentPart>
          </mc:Choice>
          <mc:Fallback>
            <p:pic>
              <p:nvPicPr>
                <p:cNvPr id="1628" name="Freihand 1627">
                  <a:extLst>
                    <a:ext uri="{FF2B5EF4-FFF2-40B4-BE49-F238E27FC236}">
                      <a16:creationId xmlns:a16="http://schemas.microsoft.com/office/drawing/2014/main" id="{BBF2FEC5-6FFF-1C0F-7CCE-13E688A15700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3702502" y="5488069"/>
                  <a:ext cx="167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1629" name="Freihand 1628">
                  <a:extLst>
                    <a:ext uri="{FF2B5EF4-FFF2-40B4-BE49-F238E27FC236}">
                      <a16:creationId xmlns:a16="http://schemas.microsoft.com/office/drawing/2014/main" id="{A094FDB2-62E9-8A58-1E30-AD4E73578CBC}"/>
                    </a:ext>
                  </a:extLst>
                </p14:cNvPr>
                <p14:cNvContentPartPr/>
                <p14:nvPr/>
              </p14:nvContentPartPr>
              <p14:xfrm>
                <a:off x="3724102" y="5556829"/>
                <a:ext cx="110160" cy="6480"/>
              </p14:xfrm>
            </p:contentPart>
          </mc:Choice>
          <mc:Fallback>
            <p:pic>
              <p:nvPicPr>
                <p:cNvPr id="1629" name="Freihand 1628">
                  <a:extLst>
                    <a:ext uri="{FF2B5EF4-FFF2-40B4-BE49-F238E27FC236}">
                      <a16:creationId xmlns:a16="http://schemas.microsoft.com/office/drawing/2014/main" id="{A094FDB2-62E9-8A58-1E30-AD4E73578CBC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3715462" y="5548189"/>
                  <a:ext cx="127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1631" name="Freihand 1630">
                  <a:extLst>
                    <a:ext uri="{FF2B5EF4-FFF2-40B4-BE49-F238E27FC236}">
                      <a16:creationId xmlns:a16="http://schemas.microsoft.com/office/drawing/2014/main" id="{31C9FAB8-F1AB-C4AA-BAB4-4B5810DA046E}"/>
                    </a:ext>
                  </a:extLst>
                </p14:cNvPr>
                <p14:cNvContentPartPr/>
                <p14:nvPr/>
              </p14:nvContentPartPr>
              <p14:xfrm>
                <a:off x="3960982" y="5268109"/>
                <a:ext cx="433080" cy="293400"/>
              </p14:xfrm>
            </p:contentPart>
          </mc:Choice>
          <mc:Fallback>
            <p:pic>
              <p:nvPicPr>
                <p:cNvPr id="1631" name="Freihand 1630">
                  <a:extLst>
                    <a:ext uri="{FF2B5EF4-FFF2-40B4-BE49-F238E27FC236}">
                      <a16:creationId xmlns:a16="http://schemas.microsoft.com/office/drawing/2014/main" id="{31C9FAB8-F1AB-C4AA-BAB4-4B5810DA046E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3952342" y="5259469"/>
                  <a:ext cx="4507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1632" name="Freihand 1631">
                  <a:extLst>
                    <a:ext uri="{FF2B5EF4-FFF2-40B4-BE49-F238E27FC236}">
                      <a16:creationId xmlns:a16="http://schemas.microsoft.com/office/drawing/2014/main" id="{8734CE89-D1CC-F8E5-ABCF-9CEFA4EADCC4}"/>
                    </a:ext>
                  </a:extLst>
                </p14:cNvPr>
                <p14:cNvContentPartPr/>
                <p14:nvPr/>
              </p14:nvContentPartPr>
              <p14:xfrm>
                <a:off x="4119022" y="5339749"/>
                <a:ext cx="84960" cy="131040"/>
              </p14:xfrm>
            </p:contentPart>
          </mc:Choice>
          <mc:Fallback>
            <p:pic>
              <p:nvPicPr>
                <p:cNvPr id="1632" name="Freihand 1631">
                  <a:extLst>
                    <a:ext uri="{FF2B5EF4-FFF2-40B4-BE49-F238E27FC236}">
                      <a16:creationId xmlns:a16="http://schemas.microsoft.com/office/drawing/2014/main" id="{8734CE89-D1CC-F8E5-ABCF-9CEFA4EADCC4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4110022" y="5331109"/>
                  <a:ext cx="102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1633" name="Freihand 1632">
                  <a:extLst>
                    <a:ext uri="{FF2B5EF4-FFF2-40B4-BE49-F238E27FC236}">
                      <a16:creationId xmlns:a16="http://schemas.microsoft.com/office/drawing/2014/main" id="{C402E54D-1E62-0060-59B9-3F8C6EF35679}"/>
                    </a:ext>
                  </a:extLst>
                </p14:cNvPr>
                <p14:cNvContentPartPr/>
                <p14:nvPr/>
              </p14:nvContentPartPr>
              <p14:xfrm>
                <a:off x="4108222" y="5476909"/>
                <a:ext cx="113760" cy="32760"/>
              </p14:xfrm>
            </p:contentPart>
          </mc:Choice>
          <mc:Fallback>
            <p:pic>
              <p:nvPicPr>
                <p:cNvPr id="1633" name="Freihand 1632">
                  <a:extLst>
                    <a:ext uri="{FF2B5EF4-FFF2-40B4-BE49-F238E27FC236}">
                      <a16:creationId xmlns:a16="http://schemas.microsoft.com/office/drawing/2014/main" id="{C402E54D-1E62-0060-59B9-3F8C6EF35679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4099222" y="5468269"/>
                  <a:ext cx="131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1634" name="Freihand 1633">
                  <a:extLst>
                    <a:ext uri="{FF2B5EF4-FFF2-40B4-BE49-F238E27FC236}">
                      <a16:creationId xmlns:a16="http://schemas.microsoft.com/office/drawing/2014/main" id="{FBDB92F0-CAF2-E0B1-3C70-A54E87F52B00}"/>
                    </a:ext>
                  </a:extLst>
                </p14:cNvPr>
                <p14:cNvContentPartPr/>
                <p14:nvPr/>
              </p14:nvContentPartPr>
              <p14:xfrm>
                <a:off x="4105702" y="5547109"/>
                <a:ext cx="88200" cy="119520"/>
              </p14:xfrm>
            </p:contentPart>
          </mc:Choice>
          <mc:Fallback>
            <p:pic>
              <p:nvPicPr>
                <p:cNvPr id="1634" name="Freihand 1633">
                  <a:extLst>
                    <a:ext uri="{FF2B5EF4-FFF2-40B4-BE49-F238E27FC236}">
                      <a16:creationId xmlns:a16="http://schemas.microsoft.com/office/drawing/2014/main" id="{FBDB92F0-CAF2-E0B1-3C70-A54E87F52B00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4096702" y="5538109"/>
                  <a:ext cx="105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1635" name="Freihand 1634">
                  <a:extLst>
                    <a:ext uri="{FF2B5EF4-FFF2-40B4-BE49-F238E27FC236}">
                      <a16:creationId xmlns:a16="http://schemas.microsoft.com/office/drawing/2014/main" id="{9751A07D-1EE5-4DA1-485E-66AC2B6C8218}"/>
                    </a:ext>
                  </a:extLst>
                </p14:cNvPr>
                <p14:cNvContentPartPr/>
                <p14:nvPr/>
              </p14:nvContentPartPr>
              <p14:xfrm>
                <a:off x="4134862" y="5517229"/>
                <a:ext cx="96480" cy="23400"/>
              </p14:xfrm>
            </p:contentPart>
          </mc:Choice>
          <mc:Fallback>
            <p:pic>
              <p:nvPicPr>
                <p:cNvPr id="1635" name="Freihand 1634">
                  <a:extLst>
                    <a:ext uri="{FF2B5EF4-FFF2-40B4-BE49-F238E27FC236}">
                      <a16:creationId xmlns:a16="http://schemas.microsoft.com/office/drawing/2014/main" id="{9751A07D-1EE5-4DA1-485E-66AC2B6C8218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4126222" y="5508229"/>
                  <a:ext cx="114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1636" name="Freihand 1635">
                  <a:extLst>
                    <a:ext uri="{FF2B5EF4-FFF2-40B4-BE49-F238E27FC236}">
                      <a16:creationId xmlns:a16="http://schemas.microsoft.com/office/drawing/2014/main" id="{F1887F55-D5E0-EF43-E18A-8CA66183245E}"/>
                    </a:ext>
                  </a:extLst>
                </p14:cNvPr>
                <p14:cNvContentPartPr/>
                <p14:nvPr/>
              </p14:nvContentPartPr>
              <p14:xfrm>
                <a:off x="4439782" y="5462869"/>
                <a:ext cx="114480" cy="12600"/>
              </p14:xfrm>
            </p:contentPart>
          </mc:Choice>
          <mc:Fallback>
            <p:pic>
              <p:nvPicPr>
                <p:cNvPr id="1636" name="Freihand 1635">
                  <a:extLst>
                    <a:ext uri="{FF2B5EF4-FFF2-40B4-BE49-F238E27FC236}">
                      <a16:creationId xmlns:a16="http://schemas.microsoft.com/office/drawing/2014/main" id="{F1887F55-D5E0-EF43-E18A-8CA66183245E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4431142" y="5454229"/>
                  <a:ext cx="132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1637" name="Freihand 1636">
                  <a:extLst>
                    <a:ext uri="{FF2B5EF4-FFF2-40B4-BE49-F238E27FC236}">
                      <a16:creationId xmlns:a16="http://schemas.microsoft.com/office/drawing/2014/main" id="{EDFD18AE-4B1E-EB77-6203-F21B317788E5}"/>
                    </a:ext>
                  </a:extLst>
                </p14:cNvPr>
                <p14:cNvContentPartPr/>
                <p14:nvPr/>
              </p14:nvContentPartPr>
              <p14:xfrm>
                <a:off x="4436182" y="5497429"/>
                <a:ext cx="136080" cy="19080"/>
              </p14:xfrm>
            </p:contentPart>
          </mc:Choice>
          <mc:Fallback>
            <p:pic>
              <p:nvPicPr>
                <p:cNvPr id="1637" name="Freihand 1636">
                  <a:extLst>
                    <a:ext uri="{FF2B5EF4-FFF2-40B4-BE49-F238E27FC236}">
                      <a16:creationId xmlns:a16="http://schemas.microsoft.com/office/drawing/2014/main" id="{EDFD18AE-4B1E-EB77-6203-F21B317788E5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4427542" y="5488789"/>
                  <a:ext cx="153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1639" name="Freihand 1638">
                  <a:extLst>
                    <a:ext uri="{FF2B5EF4-FFF2-40B4-BE49-F238E27FC236}">
                      <a16:creationId xmlns:a16="http://schemas.microsoft.com/office/drawing/2014/main" id="{950AC34D-5770-80B8-A2FE-AC53D2D1A723}"/>
                    </a:ext>
                  </a:extLst>
                </p14:cNvPr>
                <p14:cNvContentPartPr/>
                <p14:nvPr/>
              </p14:nvContentPartPr>
              <p14:xfrm>
                <a:off x="4653622" y="5275669"/>
                <a:ext cx="157680" cy="127080"/>
              </p14:xfrm>
            </p:contentPart>
          </mc:Choice>
          <mc:Fallback>
            <p:pic>
              <p:nvPicPr>
                <p:cNvPr id="1639" name="Freihand 1638">
                  <a:extLst>
                    <a:ext uri="{FF2B5EF4-FFF2-40B4-BE49-F238E27FC236}">
                      <a16:creationId xmlns:a16="http://schemas.microsoft.com/office/drawing/2014/main" id="{950AC34D-5770-80B8-A2FE-AC53D2D1A723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4644622" y="5266669"/>
                  <a:ext cx="175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1640" name="Freihand 1639">
                  <a:extLst>
                    <a:ext uri="{FF2B5EF4-FFF2-40B4-BE49-F238E27FC236}">
                      <a16:creationId xmlns:a16="http://schemas.microsoft.com/office/drawing/2014/main" id="{C97D093C-6633-594B-4F94-E62F0B7B5032}"/>
                    </a:ext>
                  </a:extLst>
                </p14:cNvPr>
                <p14:cNvContentPartPr/>
                <p14:nvPr/>
              </p14:nvContentPartPr>
              <p14:xfrm>
                <a:off x="4689262" y="5414629"/>
                <a:ext cx="147960" cy="47880"/>
              </p14:xfrm>
            </p:contentPart>
          </mc:Choice>
          <mc:Fallback>
            <p:pic>
              <p:nvPicPr>
                <p:cNvPr id="1640" name="Freihand 1639">
                  <a:extLst>
                    <a:ext uri="{FF2B5EF4-FFF2-40B4-BE49-F238E27FC236}">
                      <a16:creationId xmlns:a16="http://schemas.microsoft.com/office/drawing/2014/main" id="{C97D093C-6633-594B-4F94-E62F0B7B5032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4680262" y="5405629"/>
                  <a:ext cx="165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1641" name="Freihand 1640">
                  <a:extLst>
                    <a:ext uri="{FF2B5EF4-FFF2-40B4-BE49-F238E27FC236}">
                      <a16:creationId xmlns:a16="http://schemas.microsoft.com/office/drawing/2014/main" id="{E1F61613-3490-DB9B-7390-A03E8E82FBA9}"/>
                    </a:ext>
                  </a:extLst>
                </p14:cNvPr>
                <p14:cNvContentPartPr/>
                <p14:nvPr/>
              </p14:nvContentPartPr>
              <p14:xfrm>
                <a:off x="4720222" y="5493469"/>
                <a:ext cx="105120" cy="136440"/>
              </p14:xfrm>
            </p:contentPart>
          </mc:Choice>
          <mc:Fallback>
            <p:pic>
              <p:nvPicPr>
                <p:cNvPr id="1641" name="Freihand 1640">
                  <a:extLst>
                    <a:ext uri="{FF2B5EF4-FFF2-40B4-BE49-F238E27FC236}">
                      <a16:creationId xmlns:a16="http://schemas.microsoft.com/office/drawing/2014/main" id="{E1F61613-3490-DB9B-7390-A03E8E82FBA9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4711222" y="5484469"/>
                  <a:ext cx="122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1642" name="Freihand 1641">
                  <a:extLst>
                    <a:ext uri="{FF2B5EF4-FFF2-40B4-BE49-F238E27FC236}">
                      <a16:creationId xmlns:a16="http://schemas.microsoft.com/office/drawing/2014/main" id="{EC1BAEED-A0A8-CB2A-F1BF-2B5EAC113B79}"/>
                    </a:ext>
                  </a:extLst>
                </p14:cNvPr>
                <p14:cNvContentPartPr/>
                <p14:nvPr/>
              </p14:nvContentPartPr>
              <p14:xfrm>
                <a:off x="4903102" y="5277109"/>
                <a:ext cx="256680" cy="238680"/>
              </p14:xfrm>
            </p:contentPart>
          </mc:Choice>
          <mc:Fallback>
            <p:pic>
              <p:nvPicPr>
                <p:cNvPr id="1642" name="Freihand 1641">
                  <a:extLst>
                    <a:ext uri="{FF2B5EF4-FFF2-40B4-BE49-F238E27FC236}">
                      <a16:creationId xmlns:a16="http://schemas.microsoft.com/office/drawing/2014/main" id="{EC1BAEED-A0A8-CB2A-F1BF-2B5EAC113B79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4894462" y="5268109"/>
                  <a:ext cx="274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1643" name="Freihand 1642">
                  <a:extLst>
                    <a:ext uri="{FF2B5EF4-FFF2-40B4-BE49-F238E27FC236}">
                      <a16:creationId xmlns:a16="http://schemas.microsoft.com/office/drawing/2014/main" id="{38C9DA69-969A-B806-F765-B4567ADB674B}"/>
                    </a:ext>
                  </a:extLst>
                </p14:cNvPr>
                <p14:cNvContentPartPr/>
                <p14:nvPr/>
              </p14:nvContentPartPr>
              <p14:xfrm>
                <a:off x="5005342" y="5380789"/>
                <a:ext cx="68760" cy="142560"/>
              </p14:xfrm>
            </p:contentPart>
          </mc:Choice>
          <mc:Fallback>
            <p:pic>
              <p:nvPicPr>
                <p:cNvPr id="1643" name="Freihand 1642">
                  <a:extLst>
                    <a:ext uri="{FF2B5EF4-FFF2-40B4-BE49-F238E27FC236}">
                      <a16:creationId xmlns:a16="http://schemas.microsoft.com/office/drawing/2014/main" id="{38C9DA69-969A-B806-F765-B4567ADB674B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4996702" y="5372149"/>
                  <a:ext cx="86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1644" name="Freihand 1643">
                  <a:extLst>
                    <a:ext uri="{FF2B5EF4-FFF2-40B4-BE49-F238E27FC236}">
                      <a16:creationId xmlns:a16="http://schemas.microsoft.com/office/drawing/2014/main" id="{076FD911-98A6-906C-C34E-348936848199}"/>
                    </a:ext>
                  </a:extLst>
                </p14:cNvPr>
                <p14:cNvContentPartPr/>
                <p14:nvPr/>
              </p14:nvContentPartPr>
              <p14:xfrm>
                <a:off x="5019022" y="5365309"/>
                <a:ext cx="87480" cy="16200"/>
              </p14:xfrm>
            </p:contentPart>
          </mc:Choice>
          <mc:Fallback>
            <p:pic>
              <p:nvPicPr>
                <p:cNvPr id="1644" name="Freihand 1643">
                  <a:extLst>
                    <a:ext uri="{FF2B5EF4-FFF2-40B4-BE49-F238E27FC236}">
                      <a16:creationId xmlns:a16="http://schemas.microsoft.com/office/drawing/2014/main" id="{076FD911-98A6-906C-C34E-348936848199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5010022" y="5356669"/>
                  <a:ext cx="105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1680" name="Freihand 1679">
                  <a:extLst>
                    <a:ext uri="{FF2B5EF4-FFF2-40B4-BE49-F238E27FC236}">
                      <a16:creationId xmlns:a16="http://schemas.microsoft.com/office/drawing/2014/main" id="{92195CAD-2255-5614-D031-CA025DC6DF36}"/>
                    </a:ext>
                  </a:extLst>
                </p14:cNvPr>
                <p14:cNvContentPartPr/>
                <p14:nvPr/>
              </p14:nvContentPartPr>
              <p14:xfrm>
                <a:off x="4460662" y="5723509"/>
                <a:ext cx="90720" cy="36000"/>
              </p14:xfrm>
            </p:contentPart>
          </mc:Choice>
          <mc:Fallback>
            <p:pic>
              <p:nvPicPr>
                <p:cNvPr id="1680" name="Freihand 1679">
                  <a:extLst>
                    <a:ext uri="{FF2B5EF4-FFF2-40B4-BE49-F238E27FC236}">
                      <a16:creationId xmlns:a16="http://schemas.microsoft.com/office/drawing/2014/main" id="{92195CAD-2255-5614-D031-CA025DC6DF36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4452022" y="5714869"/>
                  <a:ext cx="108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1681" name="Freihand 1680">
                  <a:extLst>
                    <a:ext uri="{FF2B5EF4-FFF2-40B4-BE49-F238E27FC236}">
                      <a16:creationId xmlns:a16="http://schemas.microsoft.com/office/drawing/2014/main" id="{3AE0CC10-2D3C-AA57-263A-1CBB35920086}"/>
                    </a:ext>
                  </a:extLst>
                </p14:cNvPr>
                <p14:cNvContentPartPr/>
                <p14:nvPr/>
              </p14:nvContentPartPr>
              <p14:xfrm>
                <a:off x="4457422" y="5778229"/>
                <a:ext cx="150480" cy="47520"/>
              </p14:xfrm>
            </p:contentPart>
          </mc:Choice>
          <mc:Fallback>
            <p:pic>
              <p:nvPicPr>
                <p:cNvPr id="1681" name="Freihand 1680">
                  <a:extLst>
                    <a:ext uri="{FF2B5EF4-FFF2-40B4-BE49-F238E27FC236}">
                      <a16:creationId xmlns:a16="http://schemas.microsoft.com/office/drawing/2014/main" id="{3AE0CC10-2D3C-AA57-263A-1CBB35920086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4448782" y="5769589"/>
                  <a:ext cx="168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4">
              <p14:nvContentPartPr>
                <p14:cNvPr id="1682" name="Freihand 1681">
                  <a:extLst>
                    <a:ext uri="{FF2B5EF4-FFF2-40B4-BE49-F238E27FC236}">
                      <a16:creationId xmlns:a16="http://schemas.microsoft.com/office/drawing/2014/main" id="{33D30683-1B9F-D2A1-05F1-256FE89B07A0}"/>
                    </a:ext>
                  </a:extLst>
                </p14:cNvPr>
                <p14:cNvContentPartPr/>
                <p14:nvPr/>
              </p14:nvContentPartPr>
              <p14:xfrm>
                <a:off x="4713022" y="5728549"/>
                <a:ext cx="99000" cy="79920"/>
              </p14:xfrm>
            </p:contentPart>
          </mc:Choice>
          <mc:Fallback>
            <p:pic>
              <p:nvPicPr>
                <p:cNvPr id="1682" name="Freihand 1681">
                  <a:extLst>
                    <a:ext uri="{FF2B5EF4-FFF2-40B4-BE49-F238E27FC236}">
                      <a16:creationId xmlns:a16="http://schemas.microsoft.com/office/drawing/2014/main" id="{33D30683-1B9F-D2A1-05F1-256FE89B07A0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4704382" y="5719549"/>
                  <a:ext cx="116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1683" name="Freihand 1682">
                  <a:extLst>
                    <a:ext uri="{FF2B5EF4-FFF2-40B4-BE49-F238E27FC236}">
                      <a16:creationId xmlns:a16="http://schemas.microsoft.com/office/drawing/2014/main" id="{C5157F99-95DD-5305-8B9E-C7EBF9D04A3A}"/>
                    </a:ext>
                  </a:extLst>
                </p14:cNvPr>
                <p14:cNvContentPartPr/>
                <p14:nvPr/>
              </p14:nvContentPartPr>
              <p14:xfrm>
                <a:off x="4848742" y="5782909"/>
                <a:ext cx="5040" cy="58680"/>
              </p14:xfrm>
            </p:contentPart>
          </mc:Choice>
          <mc:Fallback>
            <p:pic>
              <p:nvPicPr>
                <p:cNvPr id="1683" name="Freihand 1682">
                  <a:extLst>
                    <a:ext uri="{FF2B5EF4-FFF2-40B4-BE49-F238E27FC236}">
                      <a16:creationId xmlns:a16="http://schemas.microsoft.com/office/drawing/2014/main" id="{C5157F99-95DD-5305-8B9E-C7EBF9D04A3A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4839742" y="5773909"/>
                  <a:ext cx="22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1684" name="Freihand 1683">
                  <a:extLst>
                    <a:ext uri="{FF2B5EF4-FFF2-40B4-BE49-F238E27FC236}">
                      <a16:creationId xmlns:a16="http://schemas.microsoft.com/office/drawing/2014/main" id="{57A70A93-2362-377F-0CFD-70B94F3BBF11}"/>
                    </a:ext>
                  </a:extLst>
                </p14:cNvPr>
                <p14:cNvContentPartPr/>
                <p14:nvPr/>
              </p14:nvContentPartPr>
              <p14:xfrm>
                <a:off x="4930822" y="5638549"/>
                <a:ext cx="81000" cy="168120"/>
              </p14:xfrm>
            </p:contentPart>
          </mc:Choice>
          <mc:Fallback>
            <p:pic>
              <p:nvPicPr>
                <p:cNvPr id="1684" name="Freihand 1683">
                  <a:extLst>
                    <a:ext uri="{FF2B5EF4-FFF2-40B4-BE49-F238E27FC236}">
                      <a16:creationId xmlns:a16="http://schemas.microsoft.com/office/drawing/2014/main" id="{57A70A93-2362-377F-0CFD-70B94F3BBF11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4922182" y="5629549"/>
                  <a:ext cx="98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0">
              <p14:nvContentPartPr>
                <p14:cNvPr id="1685" name="Freihand 1684">
                  <a:extLst>
                    <a:ext uri="{FF2B5EF4-FFF2-40B4-BE49-F238E27FC236}">
                      <a16:creationId xmlns:a16="http://schemas.microsoft.com/office/drawing/2014/main" id="{D162A003-D08D-E09D-DB44-9284F653B56F}"/>
                    </a:ext>
                  </a:extLst>
                </p14:cNvPr>
                <p14:cNvContentPartPr/>
                <p14:nvPr/>
              </p14:nvContentPartPr>
              <p14:xfrm>
                <a:off x="5062222" y="5627749"/>
                <a:ext cx="64800" cy="170640"/>
              </p14:xfrm>
            </p:contentPart>
          </mc:Choice>
          <mc:Fallback>
            <p:pic>
              <p:nvPicPr>
                <p:cNvPr id="1685" name="Freihand 1684">
                  <a:extLst>
                    <a:ext uri="{FF2B5EF4-FFF2-40B4-BE49-F238E27FC236}">
                      <a16:creationId xmlns:a16="http://schemas.microsoft.com/office/drawing/2014/main" id="{D162A003-D08D-E09D-DB44-9284F653B56F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5053582" y="5618749"/>
                  <a:ext cx="82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2">
              <p14:nvContentPartPr>
                <p14:cNvPr id="1645" name="Freihand 1644">
                  <a:extLst>
                    <a:ext uri="{FF2B5EF4-FFF2-40B4-BE49-F238E27FC236}">
                      <a16:creationId xmlns:a16="http://schemas.microsoft.com/office/drawing/2014/main" id="{32A429CD-E460-E614-17D9-F26D6DA3A4E3}"/>
                    </a:ext>
                  </a:extLst>
                </p14:cNvPr>
                <p14:cNvContentPartPr/>
                <p14:nvPr/>
              </p14:nvContentPartPr>
              <p14:xfrm>
                <a:off x="5738302" y="5359909"/>
                <a:ext cx="21600" cy="100080"/>
              </p14:xfrm>
            </p:contentPart>
          </mc:Choice>
          <mc:Fallback>
            <p:pic>
              <p:nvPicPr>
                <p:cNvPr id="1645" name="Freihand 1644">
                  <a:extLst>
                    <a:ext uri="{FF2B5EF4-FFF2-40B4-BE49-F238E27FC236}">
                      <a16:creationId xmlns:a16="http://schemas.microsoft.com/office/drawing/2014/main" id="{32A429CD-E460-E614-17D9-F26D6DA3A4E3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5729302" y="5350909"/>
                  <a:ext cx="39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4">
              <p14:nvContentPartPr>
                <p14:cNvPr id="1646" name="Freihand 1645">
                  <a:extLst>
                    <a:ext uri="{FF2B5EF4-FFF2-40B4-BE49-F238E27FC236}">
                      <a16:creationId xmlns:a16="http://schemas.microsoft.com/office/drawing/2014/main" id="{BA82B095-BF4D-CDE1-8590-4FE25831B635}"/>
                    </a:ext>
                  </a:extLst>
                </p14:cNvPr>
                <p14:cNvContentPartPr/>
                <p14:nvPr/>
              </p14:nvContentPartPr>
              <p14:xfrm>
                <a:off x="5697262" y="5323909"/>
                <a:ext cx="126720" cy="199080"/>
              </p14:xfrm>
            </p:contentPart>
          </mc:Choice>
          <mc:Fallback>
            <p:pic>
              <p:nvPicPr>
                <p:cNvPr id="1646" name="Freihand 1645">
                  <a:extLst>
                    <a:ext uri="{FF2B5EF4-FFF2-40B4-BE49-F238E27FC236}">
                      <a16:creationId xmlns:a16="http://schemas.microsoft.com/office/drawing/2014/main" id="{BA82B095-BF4D-CDE1-8590-4FE25831B635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5688622" y="5314909"/>
                  <a:ext cx="144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6">
              <p14:nvContentPartPr>
                <p14:cNvPr id="1647" name="Freihand 1646">
                  <a:extLst>
                    <a:ext uri="{FF2B5EF4-FFF2-40B4-BE49-F238E27FC236}">
                      <a16:creationId xmlns:a16="http://schemas.microsoft.com/office/drawing/2014/main" id="{92A04646-90B0-0BB1-1E05-0A489962467E}"/>
                    </a:ext>
                  </a:extLst>
                </p14:cNvPr>
                <p14:cNvContentPartPr/>
                <p14:nvPr/>
              </p14:nvContentPartPr>
              <p14:xfrm>
                <a:off x="5885182" y="5221669"/>
                <a:ext cx="113040" cy="135720"/>
              </p14:xfrm>
            </p:contentPart>
          </mc:Choice>
          <mc:Fallback>
            <p:pic>
              <p:nvPicPr>
                <p:cNvPr id="1647" name="Freihand 1646">
                  <a:extLst>
                    <a:ext uri="{FF2B5EF4-FFF2-40B4-BE49-F238E27FC236}">
                      <a16:creationId xmlns:a16="http://schemas.microsoft.com/office/drawing/2014/main" id="{92A04646-90B0-0BB1-1E05-0A489962467E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5876182" y="5213029"/>
                  <a:ext cx="130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8">
              <p14:nvContentPartPr>
                <p14:cNvPr id="1648" name="Freihand 1647">
                  <a:extLst>
                    <a:ext uri="{FF2B5EF4-FFF2-40B4-BE49-F238E27FC236}">
                      <a16:creationId xmlns:a16="http://schemas.microsoft.com/office/drawing/2014/main" id="{8BB7DD89-4010-B7B0-551F-48E89DB9FBD2}"/>
                    </a:ext>
                  </a:extLst>
                </p14:cNvPr>
                <p14:cNvContentPartPr/>
                <p14:nvPr/>
              </p14:nvContentPartPr>
              <p14:xfrm>
                <a:off x="6087142" y="5395549"/>
                <a:ext cx="162360" cy="31680"/>
              </p14:xfrm>
            </p:contentPart>
          </mc:Choice>
          <mc:Fallback>
            <p:pic>
              <p:nvPicPr>
                <p:cNvPr id="1648" name="Freihand 1647">
                  <a:extLst>
                    <a:ext uri="{FF2B5EF4-FFF2-40B4-BE49-F238E27FC236}">
                      <a16:creationId xmlns:a16="http://schemas.microsoft.com/office/drawing/2014/main" id="{8BB7DD89-4010-B7B0-551F-48E89DB9FBD2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6078142" y="5386549"/>
                  <a:ext cx="180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0">
              <p14:nvContentPartPr>
                <p14:cNvPr id="1649" name="Freihand 1648">
                  <a:extLst>
                    <a:ext uri="{FF2B5EF4-FFF2-40B4-BE49-F238E27FC236}">
                      <a16:creationId xmlns:a16="http://schemas.microsoft.com/office/drawing/2014/main" id="{A5DC5CD3-E3E2-D06A-F18A-66E6DEDD3F7E}"/>
                    </a:ext>
                  </a:extLst>
                </p14:cNvPr>
                <p14:cNvContentPartPr/>
                <p14:nvPr/>
              </p14:nvContentPartPr>
              <p14:xfrm>
                <a:off x="6119542" y="5480149"/>
                <a:ext cx="123840" cy="14400"/>
              </p14:xfrm>
            </p:contentPart>
          </mc:Choice>
          <mc:Fallback>
            <p:pic>
              <p:nvPicPr>
                <p:cNvPr id="1649" name="Freihand 1648">
                  <a:extLst>
                    <a:ext uri="{FF2B5EF4-FFF2-40B4-BE49-F238E27FC236}">
                      <a16:creationId xmlns:a16="http://schemas.microsoft.com/office/drawing/2014/main" id="{A5DC5CD3-E3E2-D06A-F18A-66E6DEDD3F7E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6110542" y="5471149"/>
                  <a:ext cx="141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2">
              <p14:nvContentPartPr>
                <p14:cNvPr id="1652" name="Freihand 1651">
                  <a:extLst>
                    <a:ext uri="{FF2B5EF4-FFF2-40B4-BE49-F238E27FC236}">
                      <a16:creationId xmlns:a16="http://schemas.microsoft.com/office/drawing/2014/main" id="{DD600209-A91E-4C71-3129-6F83880814B0}"/>
                    </a:ext>
                  </a:extLst>
                </p14:cNvPr>
                <p14:cNvContentPartPr/>
                <p14:nvPr/>
              </p14:nvContentPartPr>
              <p14:xfrm>
                <a:off x="6364702" y="5314189"/>
                <a:ext cx="114840" cy="183960"/>
              </p14:xfrm>
            </p:contentPart>
          </mc:Choice>
          <mc:Fallback>
            <p:pic>
              <p:nvPicPr>
                <p:cNvPr id="1652" name="Freihand 1651">
                  <a:extLst>
                    <a:ext uri="{FF2B5EF4-FFF2-40B4-BE49-F238E27FC236}">
                      <a16:creationId xmlns:a16="http://schemas.microsoft.com/office/drawing/2014/main" id="{DD600209-A91E-4C71-3129-6F83880814B0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6355702" y="5305549"/>
                  <a:ext cx="132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4">
              <p14:nvContentPartPr>
                <p14:cNvPr id="1653" name="Freihand 1652">
                  <a:extLst>
                    <a:ext uri="{FF2B5EF4-FFF2-40B4-BE49-F238E27FC236}">
                      <a16:creationId xmlns:a16="http://schemas.microsoft.com/office/drawing/2014/main" id="{1393A49E-B8B6-4919-8318-A988859C7C3C}"/>
                    </a:ext>
                  </a:extLst>
                </p14:cNvPr>
                <p14:cNvContentPartPr/>
                <p14:nvPr/>
              </p14:nvContentPartPr>
              <p14:xfrm>
                <a:off x="6555502" y="5368549"/>
                <a:ext cx="27720" cy="20520"/>
              </p14:xfrm>
            </p:contentPart>
          </mc:Choice>
          <mc:Fallback>
            <p:pic>
              <p:nvPicPr>
                <p:cNvPr id="1653" name="Freihand 1652">
                  <a:extLst>
                    <a:ext uri="{FF2B5EF4-FFF2-40B4-BE49-F238E27FC236}">
                      <a16:creationId xmlns:a16="http://schemas.microsoft.com/office/drawing/2014/main" id="{1393A49E-B8B6-4919-8318-A988859C7C3C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6546502" y="5359909"/>
                  <a:ext cx="45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6">
              <p14:nvContentPartPr>
                <p14:cNvPr id="1654" name="Freihand 1653">
                  <a:extLst>
                    <a:ext uri="{FF2B5EF4-FFF2-40B4-BE49-F238E27FC236}">
                      <a16:creationId xmlns:a16="http://schemas.microsoft.com/office/drawing/2014/main" id="{82220220-BED2-1EC3-6086-FA063E7E1BC9}"/>
                    </a:ext>
                  </a:extLst>
                </p14:cNvPr>
                <p14:cNvContentPartPr/>
                <p14:nvPr/>
              </p14:nvContentPartPr>
              <p14:xfrm>
                <a:off x="6677902" y="5165149"/>
                <a:ext cx="389160" cy="313560"/>
              </p14:xfrm>
            </p:contentPart>
          </mc:Choice>
          <mc:Fallback>
            <p:pic>
              <p:nvPicPr>
                <p:cNvPr id="1654" name="Freihand 1653">
                  <a:extLst>
                    <a:ext uri="{FF2B5EF4-FFF2-40B4-BE49-F238E27FC236}">
                      <a16:creationId xmlns:a16="http://schemas.microsoft.com/office/drawing/2014/main" id="{82220220-BED2-1EC3-6086-FA063E7E1BC9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6669262" y="5156149"/>
                  <a:ext cx="406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8">
              <p14:nvContentPartPr>
                <p14:cNvPr id="1655" name="Freihand 1654">
                  <a:extLst>
                    <a:ext uri="{FF2B5EF4-FFF2-40B4-BE49-F238E27FC236}">
                      <a16:creationId xmlns:a16="http://schemas.microsoft.com/office/drawing/2014/main" id="{39ED214C-BE82-1D12-D997-9D1DC72E05E8}"/>
                    </a:ext>
                  </a:extLst>
                </p14:cNvPr>
                <p14:cNvContentPartPr/>
                <p14:nvPr/>
              </p14:nvContentPartPr>
              <p14:xfrm>
                <a:off x="6856102" y="5258029"/>
                <a:ext cx="75600" cy="127440"/>
              </p14:xfrm>
            </p:contentPart>
          </mc:Choice>
          <mc:Fallback>
            <p:pic>
              <p:nvPicPr>
                <p:cNvPr id="1655" name="Freihand 1654">
                  <a:extLst>
                    <a:ext uri="{FF2B5EF4-FFF2-40B4-BE49-F238E27FC236}">
                      <a16:creationId xmlns:a16="http://schemas.microsoft.com/office/drawing/2014/main" id="{39ED214C-BE82-1D12-D997-9D1DC72E05E8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6847462" y="5249029"/>
                  <a:ext cx="93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0">
              <p14:nvContentPartPr>
                <p14:cNvPr id="1656" name="Freihand 1655">
                  <a:extLst>
                    <a:ext uri="{FF2B5EF4-FFF2-40B4-BE49-F238E27FC236}">
                      <a16:creationId xmlns:a16="http://schemas.microsoft.com/office/drawing/2014/main" id="{27C82C95-9D0E-F20F-0707-BA4A68705CF0}"/>
                    </a:ext>
                  </a:extLst>
                </p14:cNvPr>
                <p14:cNvContentPartPr/>
                <p14:nvPr/>
              </p14:nvContentPartPr>
              <p14:xfrm>
                <a:off x="6798862" y="5406349"/>
                <a:ext cx="158400" cy="25200"/>
              </p14:xfrm>
            </p:contentPart>
          </mc:Choice>
          <mc:Fallback>
            <p:pic>
              <p:nvPicPr>
                <p:cNvPr id="1656" name="Freihand 1655">
                  <a:extLst>
                    <a:ext uri="{FF2B5EF4-FFF2-40B4-BE49-F238E27FC236}">
                      <a16:creationId xmlns:a16="http://schemas.microsoft.com/office/drawing/2014/main" id="{27C82C95-9D0E-F20F-0707-BA4A68705CF0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6790222" y="5397349"/>
                  <a:ext cx="176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2">
              <p14:nvContentPartPr>
                <p14:cNvPr id="1657" name="Freihand 1656">
                  <a:extLst>
                    <a:ext uri="{FF2B5EF4-FFF2-40B4-BE49-F238E27FC236}">
                      <a16:creationId xmlns:a16="http://schemas.microsoft.com/office/drawing/2014/main" id="{8F8C1157-CB71-93C8-934D-03F31A19A899}"/>
                    </a:ext>
                  </a:extLst>
                </p14:cNvPr>
                <p14:cNvContentPartPr/>
                <p14:nvPr/>
              </p14:nvContentPartPr>
              <p14:xfrm>
                <a:off x="6824422" y="5487709"/>
                <a:ext cx="83520" cy="107280"/>
              </p14:xfrm>
            </p:contentPart>
          </mc:Choice>
          <mc:Fallback>
            <p:pic>
              <p:nvPicPr>
                <p:cNvPr id="1657" name="Freihand 1656">
                  <a:extLst>
                    <a:ext uri="{FF2B5EF4-FFF2-40B4-BE49-F238E27FC236}">
                      <a16:creationId xmlns:a16="http://schemas.microsoft.com/office/drawing/2014/main" id="{8F8C1157-CB71-93C8-934D-03F31A19A899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6815422" y="5479069"/>
                  <a:ext cx="101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4">
              <p14:nvContentPartPr>
                <p14:cNvPr id="1658" name="Freihand 1657">
                  <a:extLst>
                    <a:ext uri="{FF2B5EF4-FFF2-40B4-BE49-F238E27FC236}">
                      <a16:creationId xmlns:a16="http://schemas.microsoft.com/office/drawing/2014/main" id="{C76E1450-6756-9581-58D6-0C4D911FA17E}"/>
                    </a:ext>
                  </a:extLst>
                </p14:cNvPr>
                <p14:cNvContentPartPr/>
                <p14:nvPr/>
              </p14:nvContentPartPr>
              <p14:xfrm>
                <a:off x="6852142" y="5459989"/>
                <a:ext cx="91800" cy="12240"/>
              </p14:xfrm>
            </p:contentPart>
          </mc:Choice>
          <mc:Fallback>
            <p:pic>
              <p:nvPicPr>
                <p:cNvPr id="1658" name="Freihand 1657">
                  <a:extLst>
                    <a:ext uri="{FF2B5EF4-FFF2-40B4-BE49-F238E27FC236}">
                      <a16:creationId xmlns:a16="http://schemas.microsoft.com/office/drawing/2014/main" id="{C76E1450-6756-9581-58D6-0C4D911FA17E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6843502" y="5450989"/>
                  <a:ext cx="109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6">
              <p14:nvContentPartPr>
                <p14:cNvPr id="1659" name="Freihand 1658">
                  <a:extLst>
                    <a:ext uri="{FF2B5EF4-FFF2-40B4-BE49-F238E27FC236}">
                      <a16:creationId xmlns:a16="http://schemas.microsoft.com/office/drawing/2014/main" id="{EAE1287D-7EF3-EF34-0BD2-596DF0D73742}"/>
                    </a:ext>
                  </a:extLst>
                </p14:cNvPr>
                <p14:cNvContentPartPr/>
                <p14:nvPr/>
              </p14:nvContentPartPr>
              <p14:xfrm>
                <a:off x="7114942" y="5380069"/>
                <a:ext cx="114840" cy="13680"/>
              </p14:xfrm>
            </p:contentPart>
          </mc:Choice>
          <mc:Fallback>
            <p:pic>
              <p:nvPicPr>
                <p:cNvPr id="1659" name="Freihand 1658">
                  <a:extLst>
                    <a:ext uri="{FF2B5EF4-FFF2-40B4-BE49-F238E27FC236}">
                      <a16:creationId xmlns:a16="http://schemas.microsoft.com/office/drawing/2014/main" id="{EAE1287D-7EF3-EF34-0BD2-596DF0D73742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7105942" y="5371069"/>
                  <a:ext cx="132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8">
              <p14:nvContentPartPr>
                <p14:cNvPr id="1660" name="Freihand 1659">
                  <a:extLst>
                    <a:ext uri="{FF2B5EF4-FFF2-40B4-BE49-F238E27FC236}">
                      <a16:creationId xmlns:a16="http://schemas.microsoft.com/office/drawing/2014/main" id="{6670A24D-22A8-5B94-F367-D55425F7ECA1}"/>
                    </a:ext>
                  </a:extLst>
                </p14:cNvPr>
                <p14:cNvContentPartPr/>
                <p14:nvPr/>
              </p14:nvContentPartPr>
              <p14:xfrm>
                <a:off x="7123942" y="5431189"/>
                <a:ext cx="116280" cy="27720"/>
              </p14:xfrm>
            </p:contentPart>
          </mc:Choice>
          <mc:Fallback>
            <p:pic>
              <p:nvPicPr>
                <p:cNvPr id="1660" name="Freihand 1659">
                  <a:extLst>
                    <a:ext uri="{FF2B5EF4-FFF2-40B4-BE49-F238E27FC236}">
                      <a16:creationId xmlns:a16="http://schemas.microsoft.com/office/drawing/2014/main" id="{6670A24D-22A8-5B94-F367-D55425F7ECA1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7115302" y="5422189"/>
                  <a:ext cx="133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0">
              <p14:nvContentPartPr>
                <p14:cNvPr id="1662" name="Freihand 1661">
                  <a:extLst>
                    <a:ext uri="{FF2B5EF4-FFF2-40B4-BE49-F238E27FC236}">
                      <a16:creationId xmlns:a16="http://schemas.microsoft.com/office/drawing/2014/main" id="{E633665D-1F06-E9FD-2C2A-0607E4B105A8}"/>
                    </a:ext>
                  </a:extLst>
                </p14:cNvPr>
                <p14:cNvContentPartPr/>
                <p14:nvPr/>
              </p14:nvContentPartPr>
              <p14:xfrm>
                <a:off x="7341022" y="5251549"/>
                <a:ext cx="96120" cy="115200"/>
              </p14:xfrm>
            </p:contentPart>
          </mc:Choice>
          <mc:Fallback>
            <p:pic>
              <p:nvPicPr>
                <p:cNvPr id="1662" name="Freihand 1661">
                  <a:extLst>
                    <a:ext uri="{FF2B5EF4-FFF2-40B4-BE49-F238E27FC236}">
                      <a16:creationId xmlns:a16="http://schemas.microsoft.com/office/drawing/2014/main" id="{E633665D-1F06-E9FD-2C2A-0607E4B105A8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7332022" y="5242549"/>
                  <a:ext cx="113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2">
              <p14:nvContentPartPr>
                <p14:cNvPr id="1663" name="Freihand 1662">
                  <a:extLst>
                    <a:ext uri="{FF2B5EF4-FFF2-40B4-BE49-F238E27FC236}">
                      <a16:creationId xmlns:a16="http://schemas.microsoft.com/office/drawing/2014/main" id="{319F41C2-6B1C-A964-333E-45254DA8CED6}"/>
                    </a:ext>
                  </a:extLst>
                </p14:cNvPr>
                <p14:cNvContentPartPr/>
                <p14:nvPr/>
              </p14:nvContentPartPr>
              <p14:xfrm>
                <a:off x="7417702" y="5274589"/>
                <a:ext cx="16200" cy="112320"/>
              </p14:xfrm>
            </p:contentPart>
          </mc:Choice>
          <mc:Fallback>
            <p:pic>
              <p:nvPicPr>
                <p:cNvPr id="1663" name="Freihand 1662">
                  <a:extLst>
                    <a:ext uri="{FF2B5EF4-FFF2-40B4-BE49-F238E27FC236}">
                      <a16:creationId xmlns:a16="http://schemas.microsoft.com/office/drawing/2014/main" id="{319F41C2-6B1C-A964-333E-45254DA8CED6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7408702" y="5265949"/>
                  <a:ext cx="33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4">
              <p14:nvContentPartPr>
                <p14:cNvPr id="1665" name="Freihand 1664">
                  <a:extLst>
                    <a:ext uri="{FF2B5EF4-FFF2-40B4-BE49-F238E27FC236}">
                      <a16:creationId xmlns:a16="http://schemas.microsoft.com/office/drawing/2014/main" id="{8F0F0127-EBBA-0DCE-E4ED-A89CF2F96E42}"/>
                    </a:ext>
                  </a:extLst>
                </p14:cNvPr>
                <p14:cNvContentPartPr/>
                <p14:nvPr/>
              </p14:nvContentPartPr>
              <p14:xfrm>
                <a:off x="7501222" y="5351989"/>
                <a:ext cx="28800" cy="7560"/>
              </p14:xfrm>
            </p:contentPart>
          </mc:Choice>
          <mc:Fallback>
            <p:pic>
              <p:nvPicPr>
                <p:cNvPr id="1665" name="Freihand 1664">
                  <a:extLst>
                    <a:ext uri="{FF2B5EF4-FFF2-40B4-BE49-F238E27FC236}">
                      <a16:creationId xmlns:a16="http://schemas.microsoft.com/office/drawing/2014/main" id="{8F0F0127-EBBA-0DCE-E4ED-A89CF2F96E42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7492582" y="5343349"/>
                  <a:ext cx="4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6">
              <p14:nvContentPartPr>
                <p14:cNvPr id="1666" name="Freihand 1665">
                  <a:extLst>
                    <a:ext uri="{FF2B5EF4-FFF2-40B4-BE49-F238E27FC236}">
                      <a16:creationId xmlns:a16="http://schemas.microsoft.com/office/drawing/2014/main" id="{9E1343A5-38B4-1D63-6220-3564DB09DA58}"/>
                    </a:ext>
                  </a:extLst>
                </p14:cNvPr>
                <p14:cNvContentPartPr/>
                <p14:nvPr/>
              </p14:nvContentPartPr>
              <p14:xfrm>
                <a:off x="7588342" y="5135989"/>
                <a:ext cx="229320" cy="314640"/>
              </p14:xfrm>
            </p:contentPart>
          </mc:Choice>
          <mc:Fallback>
            <p:pic>
              <p:nvPicPr>
                <p:cNvPr id="1666" name="Freihand 1665">
                  <a:extLst>
                    <a:ext uri="{FF2B5EF4-FFF2-40B4-BE49-F238E27FC236}">
                      <a16:creationId xmlns:a16="http://schemas.microsoft.com/office/drawing/2014/main" id="{9E1343A5-38B4-1D63-6220-3564DB09DA58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7579702" y="5127349"/>
                  <a:ext cx="2469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8">
              <p14:nvContentPartPr>
                <p14:cNvPr id="1667" name="Freihand 1666">
                  <a:extLst>
                    <a:ext uri="{FF2B5EF4-FFF2-40B4-BE49-F238E27FC236}">
                      <a16:creationId xmlns:a16="http://schemas.microsoft.com/office/drawing/2014/main" id="{294F83A9-1570-2A54-81B0-99134D3C7728}"/>
                    </a:ext>
                  </a:extLst>
                </p14:cNvPr>
                <p14:cNvContentPartPr/>
                <p14:nvPr/>
              </p14:nvContentPartPr>
              <p14:xfrm>
                <a:off x="7666102" y="5196829"/>
                <a:ext cx="88200" cy="135720"/>
              </p14:xfrm>
            </p:contentPart>
          </mc:Choice>
          <mc:Fallback>
            <p:pic>
              <p:nvPicPr>
                <p:cNvPr id="1667" name="Freihand 1666">
                  <a:extLst>
                    <a:ext uri="{FF2B5EF4-FFF2-40B4-BE49-F238E27FC236}">
                      <a16:creationId xmlns:a16="http://schemas.microsoft.com/office/drawing/2014/main" id="{294F83A9-1570-2A54-81B0-99134D3C7728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7657102" y="5187829"/>
                  <a:ext cx="105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0">
              <p14:nvContentPartPr>
                <p14:cNvPr id="1668" name="Freihand 1667">
                  <a:extLst>
                    <a:ext uri="{FF2B5EF4-FFF2-40B4-BE49-F238E27FC236}">
                      <a16:creationId xmlns:a16="http://schemas.microsoft.com/office/drawing/2014/main" id="{22E6B17F-7B0D-64B5-AB3F-54F993175C69}"/>
                    </a:ext>
                  </a:extLst>
                </p14:cNvPr>
                <p14:cNvContentPartPr/>
                <p14:nvPr/>
              </p14:nvContentPartPr>
              <p14:xfrm>
                <a:off x="7663942" y="5319949"/>
                <a:ext cx="102600" cy="16920"/>
              </p14:xfrm>
            </p:contentPart>
          </mc:Choice>
          <mc:Fallback>
            <p:pic>
              <p:nvPicPr>
                <p:cNvPr id="1668" name="Freihand 1667">
                  <a:extLst>
                    <a:ext uri="{FF2B5EF4-FFF2-40B4-BE49-F238E27FC236}">
                      <a16:creationId xmlns:a16="http://schemas.microsoft.com/office/drawing/2014/main" id="{22E6B17F-7B0D-64B5-AB3F-54F993175C69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7654942" y="5311309"/>
                  <a:ext cx="120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2">
              <p14:nvContentPartPr>
                <p14:cNvPr id="1669" name="Freihand 1668">
                  <a:extLst>
                    <a:ext uri="{FF2B5EF4-FFF2-40B4-BE49-F238E27FC236}">
                      <a16:creationId xmlns:a16="http://schemas.microsoft.com/office/drawing/2014/main" id="{F5FADA73-02F0-7878-230F-B4D160C1E8A0}"/>
                    </a:ext>
                  </a:extLst>
                </p14:cNvPr>
                <p14:cNvContentPartPr/>
                <p14:nvPr/>
              </p14:nvContentPartPr>
              <p14:xfrm>
                <a:off x="7649902" y="5417509"/>
                <a:ext cx="101880" cy="104400"/>
              </p14:xfrm>
            </p:contentPart>
          </mc:Choice>
          <mc:Fallback>
            <p:pic>
              <p:nvPicPr>
                <p:cNvPr id="1669" name="Freihand 1668">
                  <a:extLst>
                    <a:ext uri="{FF2B5EF4-FFF2-40B4-BE49-F238E27FC236}">
                      <a16:creationId xmlns:a16="http://schemas.microsoft.com/office/drawing/2014/main" id="{F5FADA73-02F0-7878-230F-B4D160C1E8A0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7640902" y="5408869"/>
                  <a:ext cx="119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4">
              <p14:nvContentPartPr>
                <p14:cNvPr id="1670" name="Freihand 1669">
                  <a:extLst>
                    <a:ext uri="{FF2B5EF4-FFF2-40B4-BE49-F238E27FC236}">
                      <a16:creationId xmlns:a16="http://schemas.microsoft.com/office/drawing/2014/main" id="{BAC9C43C-2BB7-EDFC-9C3B-224A20DE38FC}"/>
                    </a:ext>
                  </a:extLst>
                </p14:cNvPr>
                <p14:cNvContentPartPr/>
                <p14:nvPr/>
              </p14:nvContentPartPr>
              <p14:xfrm>
                <a:off x="7662862" y="5368549"/>
                <a:ext cx="112320" cy="21600"/>
              </p14:xfrm>
            </p:contentPart>
          </mc:Choice>
          <mc:Fallback>
            <p:pic>
              <p:nvPicPr>
                <p:cNvPr id="1670" name="Freihand 1669">
                  <a:extLst>
                    <a:ext uri="{FF2B5EF4-FFF2-40B4-BE49-F238E27FC236}">
                      <a16:creationId xmlns:a16="http://schemas.microsoft.com/office/drawing/2014/main" id="{BAC9C43C-2BB7-EDFC-9C3B-224A20DE38FC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7653862" y="5359909"/>
                  <a:ext cx="129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6">
              <p14:nvContentPartPr>
                <p14:cNvPr id="1671" name="Freihand 1670">
                  <a:extLst>
                    <a:ext uri="{FF2B5EF4-FFF2-40B4-BE49-F238E27FC236}">
                      <a16:creationId xmlns:a16="http://schemas.microsoft.com/office/drawing/2014/main" id="{74AB70B1-C0FC-B87C-C078-EA66A678010C}"/>
                    </a:ext>
                  </a:extLst>
                </p14:cNvPr>
                <p14:cNvContentPartPr/>
                <p14:nvPr/>
              </p14:nvContentPartPr>
              <p14:xfrm>
                <a:off x="7826302" y="5333989"/>
                <a:ext cx="128160" cy="42120"/>
              </p14:xfrm>
            </p:contentPart>
          </mc:Choice>
          <mc:Fallback>
            <p:pic>
              <p:nvPicPr>
                <p:cNvPr id="1671" name="Freihand 1670">
                  <a:extLst>
                    <a:ext uri="{FF2B5EF4-FFF2-40B4-BE49-F238E27FC236}">
                      <a16:creationId xmlns:a16="http://schemas.microsoft.com/office/drawing/2014/main" id="{74AB70B1-C0FC-B87C-C078-EA66A678010C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7817662" y="5325349"/>
                  <a:ext cx="145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8">
              <p14:nvContentPartPr>
                <p14:cNvPr id="1672" name="Freihand 1671">
                  <a:extLst>
                    <a:ext uri="{FF2B5EF4-FFF2-40B4-BE49-F238E27FC236}">
                      <a16:creationId xmlns:a16="http://schemas.microsoft.com/office/drawing/2014/main" id="{CDA14A9A-48F4-30EA-1FAC-840ACFEBDD0F}"/>
                    </a:ext>
                  </a:extLst>
                </p14:cNvPr>
                <p14:cNvContentPartPr/>
                <p14:nvPr/>
              </p14:nvContentPartPr>
              <p14:xfrm>
                <a:off x="8032942" y="5193229"/>
                <a:ext cx="79920" cy="97200"/>
              </p14:xfrm>
            </p:contentPart>
          </mc:Choice>
          <mc:Fallback>
            <p:pic>
              <p:nvPicPr>
                <p:cNvPr id="1672" name="Freihand 1671">
                  <a:extLst>
                    <a:ext uri="{FF2B5EF4-FFF2-40B4-BE49-F238E27FC236}">
                      <a16:creationId xmlns:a16="http://schemas.microsoft.com/office/drawing/2014/main" id="{CDA14A9A-48F4-30EA-1FAC-840ACFEBDD0F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8023942" y="5184229"/>
                  <a:ext cx="97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0">
              <p14:nvContentPartPr>
                <p14:cNvPr id="1673" name="Freihand 1672">
                  <a:extLst>
                    <a:ext uri="{FF2B5EF4-FFF2-40B4-BE49-F238E27FC236}">
                      <a16:creationId xmlns:a16="http://schemas.microsoft.com/office/drawing/2014/main" id="{A769C562-C2F0-D7E5-C3AF-6715097EA674}"/>
                    </a:ext>
                  </a:extLst>
                </p14:cNvPr>
                <p14:cNvContentPartPr/>
                <p14:nvPr/>
              </p14:nvContentPartPr>
              <p14:xfrm>
                <a:off x="8100982" y="5236069"/>
                <a:ext cx="3600" cy="94680"/>
              </p14:xfrm>
            </p:contentPart>
          </mc:Choice>
          <mc:Fallback>
            <p:pic>
              <p:nvPicPr>
                <p:cNvPr id="1673" name="Freihand 1672">
                  <a:extLst>
                    <a:ext uri="{FF2B5EF4-FFF2-40B4-BE49-F238E27FC236}">
                      <a16:creationId xmlns:a16="http://schemas.microsoft.com/office/drawing/2014/main" id="{A769C562-C2F0-D7E5-C3AF-6715097EA674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8091982" y="5227069"/>
                  <a:ext cx="21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2">
              <p14:nvContentPartPr>
                <p14:cNvPr id="1674" name="Freihand 1673">
                  <a:extLst>
                    <a:ext uri="{FF2B5EF4-FFF2-40B4-BE49-F238E27FC236}">
                      <a16:creationId xmlns:a16="http://schemas.microsoft.com/office/drawing/2014/main" id="{736CCDB6-45BC-3EBA-5454-0AEFB984A648}"/>
                    </a:ext>
                  </a:extLst>
                </p14:cNvPr>
                <p14:cNvContentPartPr/>
                <p14:nvPr/>
              </p14:nvContentPartPr>
              <p14:xfrm>
                <a:off x="8023942" y="5332909"/>
                <a:ext cx="144720" cy="11160"/>
              </p14:xfrm>
            </p:contentPart>
          </mc:Choice>
          <mc:Fallback>
            <p:pic>
              <p:nvPicPr>
                <p:cNvPr id="1674" name="Freihand 1673">
                  <a:extLst>
                    <a:ext uri="{FF2B5EF4-FFF2-40B4-BE49-F238E27FC236}">
                      <a16:creationId xmlns:a16="http://schemas.microsoft.com/office/drawing/2014/main" id="{736CCDB6-45BC-3EBA-5454-0AEFB984A648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8015302" y="5324269"/>
                  <a:ext cx="162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4">
              <p14:nvContentPartPr>
                <p14:cNvPr id="1675" name="Freihand 1674">
                  <a:extLst>
                    <a:ext uri="{FF2B5EF4-FFF2-40B4-BE49-F238E27FC236}">
                      <a16:creationId xmlns:a16="http://schemas.microsoft.com/office/drawing/2014/main" id="{BA613E88-5191-4A09-7D3E-A0235736BF7D}"/>
                    </a:ext>
                  </a:extLst>
                </p14:cNvPr>
                <p14:cNvContentPartPr/>
                <p14:nvPr/>
              </p14:nvContentPartPr>
              <p14:xfrm>
                <a:off x="8013502" y="5387629"/>
                <a:ext cx="112320" cy="154800"/>
              </p14:xfrm>
            </p:contentPart>
          </mc:Choice>
          <mc:Fallback>
            <p:pic>
              <p:nvPicPr>
                <p:cNvPr id="1675" name="Freihand 1674">
                  <a:extLst>
                    <a:ext uri="{FF2B5EF4-FFF2-40B4-BE49-F238E27FC236}">
                      <a16:creationId xmlns:a16="http://schemas.microsoft.com/office/drawing/2014/main" id="{BA613E88-5191-4A09-7D3E-A0235736BF7D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8004862" y="5378989"/>
                  <a:ext cx="129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6">
              <p14:nvContentPartPr>
                <p14:cNvPr id="1676" name="Freihand 1675">
                  <a:extLst>
                    <a:ext uri="{FF2B5EF4-FFF2-40B4-BE49-F238E27FC236}">
                      <a16:creationId xmlns:a16="http://schemas.microsoft.com/office/drawing/2014/main" id="{57FF581B-A020-F486-605D-38482368FE46}"/>
                    </a:ext>
                  </a:extLst>
                </p14:cNvPr>
                <p14:cNvContentPartPr/>
                <p14:nvPr/>
              </p14:nvContentPartPr>
              <p14:xfrm>
                <a:off x="8237782" y="5231389"/>
                <a:ext cx="246600" cy="212040"/>
              </p14:xfrm>
            </p:contentPart>
          </mc:Choice>
          <mc:Fallback>
            <p:pic>
              <p:nvPicPr>
                <p:cNvPr id="1676" name="Freihand 1675">
                  <a:extLst>
                    <a:ext uri="{FF2B5EF4-FFF2-40B4-BE49-F238E27FC236}">
                      <a16:creationId xmlns:a16="http://schemas.microsoft.com/office/drawing/2014/main" id="{57FF581B-A020-F486-605D-38482368FE46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8229142" y="5222749"/>
                  <a:ext cx="264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8">
              <p14:nvContentPartPr>
                <p14:cNvPr id="1677" name="Freihand 1676">
                  <a:extLst>
                    <a:ext uri="{FF2B5EF4-FFF2-40B4-BE49-F238E27FC236}">
                      <a16:creationId xmlns:a16="http://schemas.microsoft.com/office/drawing/2014/main" id="{96F35B5F-712B-AB7F-17AB-6DFDEA19B717}"/>
                    </a:ext>
                  </a:extLst>
                </p14:cNvPr>
                <p14:cNvContentPartPr/>
                <p14:nvPr/>
              </p14:nvContentPartPr>
              <p14:xfrm>
                <a:off x="8314462" y="5304469"/>
                <a:ext cx="87120" cy="137160"/>
              </p14:xfrm>
            </p:contentPart>
          </mc:Choice>
          <mc:Fallback>
            <p:pic>
              <p:nvPicPr>
                <p:cNvPr id="1677" name="Freihand 1676">
                  <a:extLst>
                    <a:ext uri="{FF2B5EF4-FFF2-40B4-BE49-F238E27FC236}">
                      <a16:creationId xmlns:a16="http://schemas.microsoft.com/office/drawing/2014/main" id="{96F35B5F-712B-AB7F-17AB-6DFDEA19B717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8305822" y="5295829"/>
                  <a:ext cx="104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0">
              <p14:nvContentPartPr>
                <p14:cNvPr id="1678" name="Freihand 1677">
                  <a:extLst>
                    <a:ext uri="{FF2B5EF4-FFF2-40B4-BE49-F238E27FC236}">
                      <a16:creationId xmlns:a16="http://schemas.microsoft.com/office/drawing/2014/main" id="{1A344758-3EB4-FFED-5760-6F3C864EBB4E}"/>
                    </a:ext>
                  </a:extLst>
                </p14:cNvPr>
                <p14:cNvContentPartPr/>
                <p14:nvPr/>
              </p14:nvContentPartPr>
              <p14:xfrm>
                <a:off x="8340382" y="5297989"/>
                <a:ext cx="126720" cy="8640"/>
              </p14:xfrm>
            </p:contentPart>
          </mc:Choice>
          <mc:Fallback>
            <p:pic>
              <p:nvPicPr>
                <p:cNvPr id="1678" name="Freihand 1677">
                  <a:extLst>
                    <a:ext uri="{FF2B5EF4-FFF2-40B4-BE49-F238E27FC236}">
                      <a16:creationId xmlns:a16="http://schemas.microsoft.com/office/drawing/2014/main" id="{1A344758-3EB4-FFED-5760-6F3C864EBB4E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8331382" y="5288989"/>
                  <a:ext cx="144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2">
              <p14:nvContentPartPr>
                <p14:cNvPr id="1687" name="Freihand 1686">
                  <a:extLst>
                    <a:ext uri="{FF2B5EF4-FFF2-40B4-BE49-F238E27FC236}">
                      <a16:creationId xmlns:a16="http://schemas.microsoft.com/office/drawing/2014/main" id="{438F35BD-F510-0167-0E1B-B78AF18873C9}"/>
                    </a:ext>
                  </a:extLst>
                </p14:cNvPr>
                <p14:cNvContentPartPr/>
                <p14:nvPr/>
              </p14:nvContentPartPr>
              <p14:xfrm>
                <a:off x="7787782" y="5683549"/>
                <a:ext cx="132120" cy="41400"/>
              </p14:xfrm>
            </p:contentPart>
          </mc:Choice>
          <mc:Fallback>
            <p:pic>
              <p:nvPicPr>
                <p:cNvPr id="1687" name="Freihand 1686">
                  <a:extLst>
                    <a:ext uri="{FF2B5EF4-FFF2-40B4-BE49-F238E27FC236}">
                      <a16:creationId xmlns:a16="http://schemas.microsoft.com/office/drawing/2014/main" id="{438F35BD-F510-0167-0E1B-B78AF18873C9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7779142" y="5674909"/>
                  <a:ext cx="149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4">
              <p14:nvContentPartPr>
                <p14:cNvPr id="1688" name="Freihand 1687">
                  <a:extLst>
                    <a:ext uri="{FF2B5EF4-FFF2-40B4-BE49-F238E27FC236}">
                      <a16:creationId xmlns:a16="http://schemas.microsoft.com/office/drawing/2014/main" id="{D69F2693-F8C4-1AD2-B9AF-C9356654DB4B}"/>
                    </a:ext>
                  </a:extLst>
                </p14:cNvPr>
                <p14:cNvContentPartPr/>
                <p14:nvPr/>
              </p14:nvContentPartPr>
              <p14:xfrm>
                <a:off x="7803622" y="5770669"/>
                <a:ext cx="134640" cy="26280"/>
              </p14:xfrm>
            </p:contentPart>
          </mc:Choice>
          <mc:Fallback>
            <p:pic>
              <p:nvPicPr>
                <p:cNvPr id="1688" name="Freihand 1687">
                  <a:extLst>
                    <a:ext uri="{FF2B5EF4-FFF2-40B4-BE49-F238E27FC236}">
                      <a16:creationId xmlns:a16="http://schemas.microsoft.com/office/drawing/2014/main" id="{D69F2693-F8C4-1AD2-B9AF-C9356654DB4B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7794622" y="5761669"/>
                  <a:ext cx="152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6">
              <p14:nvContentPartPr>
                <p14:cNvPr id="1689" name="Freihand 1688">
                  <a:extLst>
                    <a:ext uri="{FF2B5EF4-FFF2-40B4-BE49-F238E27FC236}">
                      <a16:creationId xmlns:a16="http://schemas.microsoft.com/office/drawing/2014/main" id="{AB552EF6-047A-2ABA-BCA3-FC7D78693F58}"/>
                    </a:ext>
                  </a:extLst>
                </p14:cNvPr>
                <p14:cNvContentPartPr/>
                <p14:nvPr/>
              </p14:nvContentPartPr>
              <p14:xfrm>
                <a:off x="8028982" y="5651149"/>
                <a:ext cx="111600" cy="145800"/>
              </p14:xfrm>
            </p:contentPart>
          </mc:Choice>
          <mc:Fallback>
            <p:pic>
              <p:nvPicPr>
                <p:cNvPr id="1689" name="Freihand 1688">
                  <a:extLst>
                    <a:ext uri="{FF2B5EF4-FFF2-40B4-BE49-F238E27FC236}">
                      <a16:creationId xmlns:a16="http://schemas.microsoft.com/office/drawing/2014/main" id="{AB552EF6-047A-2ABA-BCA3-FC7D78693F58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8019982" y="5642149"/>
                  <a:ext cx="129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8">
              <p14:nvContentPartPr>
                <p14:cNvPr id="1690" name="Freihand 1689">
                  <a:extLst>
                    <a:ext uri="{FF2B5EF4-FFF2-40B4-BE49-F238E27FC236}">
                      <a16:creationId xmlns:a16="http://schemas.microsoft.com/office/drawing/2014/main" id="{FAECE230-0311-805A-412C-87CBCF8D4679}"/>
                    </a:ext>
                  </a:extLst>
                </p14:cNvPr>
                <p14:cNvContentPartPr/>
                <p14:nvPr/>
              </p14:nvContentPartPr>
              <p14:xfrm>
                <a:off x="8157142" y="5771029"/>
                <a:ext cx="14760" cy="66960"/>
              </p14:xfrm>
            </p:contentPart>
          </mc:Choice>
          <mc:Fallback>
            <p:pic>
              <p:nvPicPr>
                <p:cNvPr id="1690" name="Freihand 1689">
                  <a:extLst>
                    <a:ext uri="{FF2B5EF4-FFF2-40B4-BE49-F238E27FC236}">
                      <a16:creationId xmlns:a16="http://schemas.microsoft.com/office/drawing/2014/main" id="{FAECE230-0311-805A-412C-87CBCF8D4679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8148142" y="5762389"/>
                  <a:ext cx="32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0">
              <p14:nvContentPartPr>
                <p14:cNvPr id="1691" name="Freihand 1690">
                  <a:extLst>
                    <a:ext uri="{FF2B5EF4-FFF2-40B4-BE49-F238E27FC236}">
                      <a16:creationId xmlns:a16="http://schemas.microsoft.com/office/drawing/2014/main" id="{FCD50F84-DCDC-08A2-47CC-FB9352CB36A9}"/>
                    </a:ext>
                  </a:extLst>
                </p14:cNvPr>
                <p14:cNvContentPartPr/>
                <p14:nvPr/>
              </p14:nvContentPartPr>
              <p14:xfrm>
                <a:off x="8252902" y="5618389"/>
                <a:ext cx="81360" cy="152280"/>
              </p14:xfrm>
            </p:contentPart>
          </mc:Choice>
          <mc:Fallback>
            <p:pic>
              <p:nvPicPr>
                <p:cNvPr id="1691" name="Freihand 1690">
                  <a:extLst>
                    <a:ext uri="{FF2B5EF4-FFF2-40B4-BE49-F238E27FC236}">
                      <a16:creationId xmlns:a16="http://schemas.microsoft.com/office/drawing/2014/main" id="{FCD50F84-DCDC-08A2-47CC-FB9352CB36A9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8244262" y="5609389"/>
                  <a:ext cx="99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2">
              <p14:nvContentPartPr>
                <p14:cNvPr id="1692" name="Freihand 1691">
                  <a:extLst>
                    <a:ext uri="{FF2B5EF4-FFF2-40B4-BE49-F238E27FC236}">
                      <a16:creationId xmlns:a16="http://schemas.microsoft.com/office/drawing/2014/main" id="{A6E7A081-CD5D-C55F-D856-C27F1F56C7B7}"/>
                    </a:ext>
                  </a:extLst>
                </p14:cNvPr>
                <p14:cNvContentPartPr/>
                <p14:nvPr/>
              </p14:nvContentPartPr>
              <p14:xfrm>
                <a:off x="8360182" y="5588509"/>
                <a:ext cx="122400" cy="185760"/>
              </p14:xfrm>
            </p:contentPart>
          </mc:Choice>
          <mc:Fallback>
            <p:pic>
              <p:nvPicPr>
                <p:cNvPr id="1692" name="Freihand 1691">
                  <a:extLst>
                    <a:ext uri="{FF2B5EF4-FFF2-40B4-BE49-F238E27FC236}">
                      <a16:creationId xmlns:a16="http://schemas.microsoft.com/office/drawing/2014/main" id="{A6E7A081-CD5D-C55F-D856-C27F1F56C7B7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8351542" y="5579869"/>
                  <a:ext cx="140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4">
              <p14:nvContentPartPr>
                <p14:cNvPr id="1695" name="Freihand 1694">
                  <a:extLst>
                    <a:ext uri="{FF2B5EF4-FFF2-40B4-BE49-F238E27FC236}">
                      <a16:creationId xmlns:a16="http://schemas.microsoft.com/office/drawing/2014/main" id="{6DC5E7F4-CC20-0476-A59F-E3FB5B5B06CD}"/>
                    </a:ext>
                  </a:extLst>
                </p14:cNvPr>
                <p14:cNvContentPartPr/>
                <p14:nvPr/>
              </p14:nvContentPartPr>
              <p14:xfrm>
                <a:off x="237142" y="6101869"/>
                <a:ext cx="119160" cy="184320"/>
              </p14:xfrm>
            </p:contentPart>
          </mc:Choice>
          <mc:Fallback>
            <p:pic>
              <p:nvPicPr>
                <p:cNvPr id="1695" name="Freihand 1694">
                  <a:extLst>
                    <a:ext uri="{FF2B5EF4-FFF2-40B4-BE49-F238E27FC236}">
                      <a16:creationId xmlns:a16="http://schemas.microsoft.com/office/drawing/2014/main" id="{6DC5E7F4-CC20-0476-A59F-E3FB5B5B06CD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228502" y="6093229"/>
                  <a:ext cx="136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6">
              <p14:nvContentPartPr>
                <p14:cNvPr id="1696" name="Freihand 1695">
                  <a:extLst>
                    <a:ext uri="{FF2B5EF4-FFF2-40B4-BE49-F238E27FC236}">
                      <a16:creationId xmlns:a16="http://schemas.microsoft.com/office/drawing/2014/main" id="{A02BE646-BC5D-582B-7B46-67C7739EB724}"/>
                    </a:ext>
                  </a:extLst>
                </p14:cNvPr>
                <p14:cNvContentPartPr/>
                <p14:nvPr/>
              </p14:nvContentPartPr>
              <p14:xfrm>
                <a:off x="390862" y="6021949"/>
                <a:ext cx="57240" cy="327600"/>
              </p14:xfrm>
            </p:contentPart>
          </mc:Choice>
          <mc:Fallback>
            <p:pic>
              <p:nvPicPr>
                <p:cNvPr id="1696" name="Freihand 1695">
                  <a:extLst>
                    <a:ext uri="{FF2B5EF4-FFF2-40B4-BE49-F238E27FC236}">
                      <a16:creationId xmlns:a16="http://schemas.microsoft.com/office/drawing/2014/main" id="{A02BE646-BC5D-582B-7B46-67C7739EB724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382222" y="6012949"/>
                  <a:ext cx="748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8">
              <p14:nvContentPartPr>
                <p14:cNvPr id="1698" name="Freihand 1697">
                  <a:extLst>
                    <a:ext uri="{FF2B5EF4-FFF2-40B4-BE49-F238E27FC236}">
                      <a16:creationId xmlns:a16="http://schemas.microsoft.com/office/drawing/2014/main" id="{8125C25C-3703-930E-3603-FD5113F7F689}"/>
                    </a:ext>
                  </a:extLst>
                </p14:cNvPr>
                <p14:cNvContentPartPr/>
                <p14:nvPr/>
              </p14:nvContentPartPr>
              <p14:xfrm>
                <a:off x="650782" y="6069109"/>
                <a:ext cx="90000" cy="168480"/>
              </p14:xfrm>
            </p:contentPart>
          </mc:Choice>
          <mc:Fallback>
            <p:pic>
              <p:nvPicPr>
                <p:cNvPr id="1698" name="Freihand 1697">
                  <a:extLst>
                    <a:ext uri="{FF2B5EF4-FFF2-40B4-BE49-F238E27FC236}">
                      <a16:creationId xmlns:a16="http://schemas.microsoft.com/office/drawing/2014/main" id="{8125C25C-3703-930E-3603-FD5113F7F689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641782" y="6060469"/>
                  <a:ext cx="107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0">
              <p14:nvContentPartPr>
                <p14:cNvPr id="1699" name="Freihand 1698">
                  <a:extLst>
                    <a:ext uri="{FF2B5EF4-FFF2-40B4-BE49-F238E27FC236}">
                      <a16:creationId xmlns:a16="http://schemas.microsoft.com/office/drawing/2014/main" id="{1F67E29F-44E5-CBEC-B8DE-C5324B70502F}"/>
                    </a:ext>
                  </a:extLst>
                </p14:cNvPr>
                <p14:cNvContentPartPr/>
                <p14:nvPr/>
              </p14:nvContentPartPr>
              <p14:xfrm>
                <a:off x="794782" y="6136429"/>
                <a:ext cx="37440" cy="99360"/>
              </p14:xfrm>
            </p:contentPart>
          </mc:Choice>
          <mc:Fallback>
            <p:pic>
              <p:nvPicPr>
                <p:cNvPr id="1699" name="Freihand 1698">
                  <a:extLst>
                    <a:ext uri="{FF2B5EF4-FFF2-40B4-BE49-F238E27FC236}">
                      <a16:creationId xmlns:a16="http://schemas.microsoft.com/office/drawing/2014/main" id="{1F67E29F-44E5-CBEC-B8DE-C5324B70502F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786142" y="6127429"/>
                  <a:ext cx="55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2">
              <p14:nvContentPartPr>
                <p14:cNvPr id="1700" name="Freihand 1699">
                  <a:extLst>
                    <a:ext uri="{FF2B5EF4-FFF2-40B4-BE49-F238E27FC236}">
                      <a16:creationId xmlns:a16="http://schemas.microsoft.com/office/drawing/2014/main" id="{EBA79A8E-9B23-A8BF-EAE5-E6A86E854E9F}"/>
                    </a:ext>
                  </a:extLst>
                </p14:cNvPr>
                <p14:cNvContentPartPr/>
                <p14:nvPr/>
              </p14:nvContentPartPr>
              <p14:xfrm>
                <a:off x="811342" y="6134629"/>
                <a:ext cx="114840" cy="102240"/>
              </p14:xfrm>
            </p:contentPart>
          </mc:Choice>
          <mc:Fallback>
            <p:pic>
              <p:nvPicPr>
                <p:cNvPr id="1700" name="Freihand 1699">
                  <a:extLst>
                    <a:ext uri="{FF2B5EF4-FFF2-40B4-BE49-F238E27FC236}">
                      <a16:creationId xmlns:a16="http://schemas.microsoft.com/office/drawing/2014/main" id="{EBA79A8E-9B23-A8BF-EAE5-E6A86E854E9F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802702" y="6125989"/>
                  <a:ext cx="132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4">
              <p14:nvContentPartPr>
                <p14:cNvPr id="1701" name="Freihand 1700">
                  <a:extLst>
                    <a:ext uri="{FF2B5EF4-FFF2-40B4-BE49-F238E27FC236}">
                      <a16:creationId xmlns:a16="http://schemas.microsoft.com/office/drawing/2014/main" id="{B5D4A81E-4AE6-41A5-95D4-F8B3CAC7D94F}"/>
                    </a:ext>
                  </a:extLst>
                </p14:cNvPr>
                <p14:cNvContentPartPr/>
                <p14:nvPr/>
              </p14:nvContentPartPr>
              <p14:xfrm>
                <a:off x="1110142" y="6102229"/>
                <a:ext cx="104760" cy="186120"/>
              </p14:xfrm>
            </p:contentPart>
          </mc:Choice>
          <mc:Fallback>
            <p:pic>
              <p:nvPicPr>
                <p:cNvPr id="1701" name="Freihand 1700">
                  <a:extLst>
                    <a:ext uri="{FF2B5EF4-FFF2-40B4-BE49-F238E27FC236}">
                      <a16:creationId xmlns:a16="http://schemas.microsoft.com/office/drawing/2014/main" id="{B5D4A81E-4AE6-41A5-95D4-F8B3CAC7D94F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1101502" y="6093589"/>
                  <a:ext cx="122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6">
              <p14:nvContentPartPr>
                <p14:cNvPr id="1702" name="Freihand 1701">
                  <a:extLst>
                    <a:ext uri="{FF2B5EF4-FFF2-40B4-BE49-F238E27FC236}">
                      <a16:creationId xmlns:a16="http://schemas.microsoft.com/office/drawing/2014/main" id="{66C747E2-23FD-FC49-DE19-5925C46F9BF4}"/>
                    </a:ext>
                  </a:extLst>
                </p14:cNvPr>
                <p14:cNvContentPartPr/>
                <p14:nvPr/>
              </p14:nvContentPartPr>
              <p14:xfrm>
                <a:off x="1269622" y="6156949"/>
                <a:ext cx="21600" cy="122040"/>
              </p14:xfrm>
            </p:contentPart>
          </mc:Choice>
          <mc:Fallback>
            <p:pic>
              <p:nvPicPr>
                <p:cNvPr id="1702" name="Freihand 1701">
                  <a:extLst>
                    <a:ext uri="{FF2B5EF4-FFF2-40B4-BE49-F238E27FC236}">
                      <a16:creationId xmlns:a16="http://schemas.microsoft.com/office/drawing/2014/main" id="{66C747E2-23FD-FC49-DE19-5925C46F9BF4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1260982" y="6148309"/>
                  <a:ext cx="39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8">
              <p14:nvContentPartPr>
                <p14:cNvPr id="1703" name="Freihand 1702">
                  <a:extLst>
                    <a:ext uri="{FF2B5EF4-FFF2-40B4-BE49-F238E27FC236}">
                      <a16:creationId xmlns:a16="http://schemas.microsoft.com/office/drawing/2014/main" id="{A630D2BB-F7FD-5DE3-BB75-6B72889DDA06}"/>
                    </a:ext>
                  </a:extLst>
                </p14:cNvPr>
                <p14:cNvContentPartPr/>
                <p14:nvPr/>
              </p14:nvContentPartPr>
              <p14:xfrm>
                <a:off x="1267102" y="6154429"/>
                <a:ext cx="114480" cy="130680"/>
              </p14:xfrm>
            </p:contentPart>
          </mc:Choice>
          <mc:Fallback>
            <p:pic>
              <p:nvPicPr>
                <p:cNvPr id="1703" name="Freihand 1702">
                  <a:extLst>
                    <a:ext uri="{FF2B5EF4-FFF2-40B4-BE49-F238E27FC236}">
                      <a16:creationId xmlns:a16="http://schemas.microsoft.com/office/drawing/2014/main" id="{A630D2BB-F7FD-5DE3-BB75-6B72889DDA06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1258462" y="6145789"/>
                  <a:ext cx="132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0">
              <p14:nvContentPartPr>
                <p14:cNvPr id="1704" name="Freihand 1703">
                  <a:extLst>
                    <a:ext uri="{FF2B5EF4-FFF2-40B4-BE49-F238E27FC236}">
                      <a16:creationId xmlns:a16="http://schemas.microsoft.com/office/drawing/2014/main" id="{3194F26F-504F-60E0-5E7F-084FF74D83B5}"/>
                    </a:ext>
                  </a:extLst>
                </p14:cNvPr>
                <p14:cNvContentPartPr/>
                <p14:nvPr/>
              </p14:nvContentPartPr>
              <p14:xfrm>
                <a:off x="1302742" y="6018709"/>
                <a:ext cx="160920" cy="75240"/>
              </p14:xfrm>
            </p:contentPart>
          </mc:Choice>
          <mc:Fallback>
            <p:pic>
              <p:nvPicPr>
                <p:cNvPr id="1704" name="Freihand 1703">
                  <a:extLst>
                    <a:ext uri="{FF2B5EF4-FFF2-40B4-BE49-F238E27FC236}">
                      <a16:creationId xmlns:a16="http://schemas.microsoft.com/office/drawing/2014/main" id="{3194F26F-504F-60E0-5E7F-084FF74D83B5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1294102" y="6009709"/>
                  <a:ext cx="178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2">
              <p14:nvContentPartPr>
                <p14:cNvPr id="1705" name="Freihand 1704">
                  <a:extLst>
                    <a:ext uri="{FF2B5EF4-FFF2-40B4-BE49-F238E27FC236}">
                      <a16:creationId xmlns:a16="http://schemas.microsoft.com/office/drawing/2014/main" id="{2E611759-89B9-6197-BB58-09001BEAFBCF}"/>
                    </a:ext>
                  </a:extLst>
                </p14:cNvPr>
                <p14:cNvContentPartPr/>
                <p14:nvPr/>
              </p14:nvContentPartPr>
              <p14:xfrm>
                <a:off x="1660942" y="6068389"/>
                <a:ext cx="79560" cy="148680"/>
              </p14:xfrm>
            </p:contentPart>
          </mc:Choice>
          <mc:Fallback>
            <p:pic>
              <p:nvPicPr>
                <p:cNvPr id="1705" name="Freihand 1704">
                  <a:extLst>
                    <a:ext uri="{FF2B5EF4-FFF2-40B4-BE49-F238E27FC236}">
                      <a16:creationId xmlns:a16="http://schemas.microsoft.com/office/drawing/2014/main" id="{2E611759-89B9-6197-BB58-09001BEAFBCF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1652302" y="6059389"/>
                  <a:ext cx="97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4">
              <p14:nvContentPartPr>
                <p14:cNvPr id="1706" name="Freihand 1705">
                  <a:extLst>
                    <a:ext uri="{FF2B5EF4-FFF2-40B4-BE49-F238E27FC236}">
                      <a16:creationId xmlns:a16="http://schemas.microsoft.com/office/drawing/2014/main" id="{AA332FFD-7D03-D746-D45B-307A444A6F3D}"/>
                    </a:ext>
                  </a:extLst>
                </p14:cNvPr>
                <p14:cNvContentPartPr/>
                <p14:nvPr/>
              </p14:nvContentPartPr>
              <p14:xfrm>
                <a:off x="1903942" y="6070549"/>
                <a:ext cx="94680" cy="230400"/>
              </p14:xfrm>
            </p:contentPart>
          </mc:Choice>
          <mc:Fallback>
            <p:pic>
              <p:nvPicPr>
                <p:cNvPr id="1706" name="Freihand 1705">
                  <a:extLst>
                    <a:ext uri="{FF2B5EF4-FFF2-40B4-BE49-F238E27FC236}">
                      <a16:creationId xmlns:a16="http://schemas.microsoft.com/office/drawing/2014/main" id="{AA332FFD-7D03-D746-D45B-307A444A6F3D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1894942" y="6061549"/>
                  <a:ext cx="112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6">
              <p14:nvContentPartPr>
                <p14:cNvPr id="1707" name="Freihand 1706">
                  <a:extLst>
                    <a:ext uri="{FF2B5EF4-FFF2-40B4-BE49-F238E27FC236}">
                      <a16:creationId xmlns:a16="http://schemas.microsoft.com/office/drawing/2014/main" id="{4C35B33E-AC53-6B7A-A683-38F0FE7951C7}"/>
                    </a:ext>
                  </a:extLst>
                </p14:cNvPr>
                <p14:cNvContentPartPr/>
                <p14:nvPr/>
              </p14:nvContentPartPr>
              <p14:xfrm>
                <a:off x="2103742" y="6188989"/>
                <a:ext cx="10080" cy="103680"/>
              </p14:xfrm>
            </p:contentPart>
          </mc:Choice>
          <mc:Fallback>
            <p:pic>
              <p:nvPicPr>
                <p:cNvPr id="1707" name="Freihand 1706">
                  <a:extLst>
                    <a:ext uri="{FF2B5EF4-FFF2-40B4-BE49-F238E27FC236}">
                      <a16:creationId xmlns:a16="http://schemas.microsoft.com/office/drawing/2014/main" id="{4C35B33E-AC53-6B7A-A683-38F0FE7951C7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2094742" y="6179989"/>
                  <a:ext cx="2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8">
              <p14:nvContentPartPr>
                <p14:cNvPr id="1708" name="Freihand 1707">
                  <a:extLst>
                    <a:ext uri="{FF2B5EF4-FFF2-40B4-BE49-F238E27FC236}">
                      <a16:creationId xmlns:a16="http://schemas.microsoft.com/office/drawing/2014/main" id="{93A5187F-F8F2-7693-1515-CDD5C7BEDD84}"/>
                    </a:ext>
                  </a:extLst>
                </p14:cNvPr>
                <p14:cNvContentPartPr/>
                <p14:nvPr/>
              </p14:nvContentPartPr>
              <p14:xfrm>
                <a:off x="2076382" y="6163069"/>
                <a:ext cx="101880" cy="158040"/>
              </p14:xfrm>
            </p:contentPart>
          </mc:Choice>
          <mc:Fallback>
            <p:pic>
              <p:nvPicPr>
                <p:cNvPr id="1708" name="Freihand 1707">
                  <a:extLst>
                    <a:ext uri="{FF2B5EF4-FFF2-40B4-BE49-F238E27FC236}">
                      <a16:creationId xmlns:a16="http://schemas.microsoft.com/office/drawing/2014/main" id="{93A5187F-F8F2-7693-1515-CDD5C7BEDD84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2067742" y="6154069"/>
                  <a:ext cx="119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0">
              <p14:nvContentPartPr>
                <p14:cNvPr id="1711" name="Freihand 1710">
                  <a:extLst>
                    <a:ext uri="{FF2B5EF4-FFF2-40B4-BE49-F238E27FC236}">
                      <a16:creationId xmlns:a16="http://schemas.microsoft.com/office/drawing/2014/main" id="{97279F8E-D447-AEF3-5659-9DD6D1F467D3}"/>
                    </a:ext>
                  </a:extLst>
                </p14:cNvPr>
                <p14:cNvContentPartPr/>
                <p14:nvPr/>
              </p14:nvContentPartPr>
              <p14:xfrm>
                <a:off x="1176022" y="6382669"/>
                <a:ext cx="97560" cy="136440"/>
              </p14:xfrm>
            </p:contentPart>
          </mc:Choice>
          <mc:Fallback>
            <p:pic>
              <p:nvPicPr>
                <p:cNvPr id="1711" name="Freihand 1710">
                  <a:extLst>
                    <a:ext uri="{FF2B5EF4-FFF2-40B4-BE49-F238E27FC236}">
                      <a16:creationId xmlns:a16="http://schemas.microsoft.com/office/drawing/2014/main" id="{97279F8E-D447-AEF3-5659-9DD6D1F467D3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1167382" y="6374029"/>
                  <a:ext cx="115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2">
              <p14:nvContentPartPr>
                <p14:cNvPr id="1712" name="Freihand 1711">
                  <a:extLst>
                    <a:ext uri="{FF2B5EF4-FFF2-40B4-BE49-F238E27FC236}">
                      <a16:creationId xmlns:a16="http://schemas.microsoft.com/office/drawing/2014/main" id="{5075D1EA-0AFE-BD3C-161D-F55E5740B027}"/>
                    </a:ext>
                  </a:extLst>
                </p14:cNvPr>
                <p14:cNvContentPartPr/>
                <p14:nvPr/>
              </p14:nvContentPartPr>
              <p14:xfrm>
                <a:off x="1614142" y="6364309"/>
                <a:ext cx="101160" cy="118080"/>
              </p14:xfrm>
            </p:contentPart>
          </mc:Choice>
          <mc:Fallback>
            <p:pic>
              <p:nvPicPr>
                <p:cNvPr id="1712" name="Freihand 1711">
                  <a:extLst>
                    <a:ext uri="{FF2B5EF4-FFF2-40B4-BE49-F238E27FC236}">
                      <a16:creationId xmlns:a16="http://schemas.microsoft.com/office/drawing/2014/main" id="{5075D1EA-0AFE-BD3C-161D-F55E5740B027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1605502" y="6355309"/>
                  <a:ext cx="118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4">
              <p14:nvContentPartPr>
                <p14:cNvPr id="1713" name="Freihand 1712">
                  <a:extLst>
                    <a:ext uri="{FF2B5EF4-FFF2-40B4-BE49-F238E27FC236}">
                      <a16:creationId xmlns:a16="http://schemas.microsoft.com/office/drawing/2014/main" id="{2664E857-D828-EF06-FEB1-9C5C8F6DB1B6}"/>
                    </a:ext>
                  </a:extLst>
                </p14:cNvPr>
                <p14:cNvContentPartPr/>
                <p14:nvPr/>
              </p14:nvContentPartPr>
              <p14:xfrm>
                <a:off x="1903942" y="6375829"/>
                <a:ext cx="107640" cy="137880"/>
              </p14:xfrm>
            </p:contentPart>
          </mc:Choice>
          <mc:Fallback>
            <p:pic>
              <p:nvPicPr>
                <p:cNvPr id="1713" name="Freihand 1712">
                  <a:extLst>
                    <a:ext uri="{FF2B5EF4-FFF2-40B4-BE49-F238E27FC236}">
                      <a16:creationId xmlns:a16="http://schemas.microsoft.com/office/drawing/2014/main" id="{2664E857-D828-EF06-FEB1-9C5C8F6DB1B6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1894942" y="6366829"/>
                  <a:ext cx="125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6">
              <p14:nvContentPartPr>
                <p14:cNvPr id="1715" name="Freihand 1714">
                  <a:extLst>
                    <a:ext uri="{FF2B5EF4-FFF2-40B4-BE49-F238E27FC236}">
                      <a16:creationId xmlns:a16="http://schemas.microsoft.com/office/drawing/2014/main" id="{94C18B8D-7417-97BF-BB7A-6D9BBC970818}"/>
                    </a:ext>
                  </a:extLst>
                </p14:cNvPr>
                <p14:cNvContentPartPr/>
                <p14:nvPr/>
              </p14:nvContentPartPr>
              <p14:xfrm>
                <a:off x="2428822" y="6109789"/>
                <a:ext cx="349920" cy="110160"/>
              </p14:xfrm>
            </p:contentPart>
          </mc:Choice>
          <mc:Fallback>
            <p:pic>
              <p:nvPicPr>
                <p:cNvPr id="1715" name="Freihand 1714">
                  <a:extLst>
                    <a:ext uri="{FF2B5EF4-FFF2-40B4-BE49-F238E27FC236}">
                      <a16:creationId xmlns:a16="http://schemas.microsoft.com/office/drawing/2014/main" id="{94C18B8D-7417-97BF-BB7A-6D9BBC970818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2419822" y="6100789"/>
                  <a:ext cx="367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8">
              <p14:nvContentPartPr>
                <p14:cNvPr id="1716" name="Freihand 1715">
                  <a:extLst>
                    <a:ext uri="{FF2B5EF4-FFF2-40B4-BE49-F238E27FC236}">
                      <a16:creationId xmlns:a16="http://schemas.microsoft.com/office/drawing/2014/main" id="{13EB6B8A-BA55-2961-EB7B-BEEBFC79F5EF}"/>
                    </a:ext>
                  </a:extLst>
                </p14:cNvPr>
                <p14:cNvContentPartPr/>
                <p14:nvPr/>
              </p14:nvContentPartPr>
              <p14:xfrm>
                <a:off x="2735542" y="6030589"/>
                <a:ext cx="51840" cy="29880"/>
              </p14:xfrm>
            </p:contentPart>
          </mc:Choice>
          <mc:Fallback>
            <p:pic>
              <p:nvPicPr>
                <p:cNvPr id="1716" name="Freihand 1715">
                  <a:extLst>
                    <a:ext uri="{FF2B5EF4-FFF2-40B4-BE49-F238E27FC236}">
                      <a16:creationId xmlns:a16="http://schemas.microsoft.com/office/drawing/2014/main" id="{13EB6B8A-BA55-2961-EB7B-BEEBFC79F5EF}"/>
                    </a:ext>
                  </a:extLst>
                </p:cNvPr>
                <p:cNvPicPr/>
                <p:nvPr/>
              </p:nvPicPr>
              <p:blipFill>
                <a:blip r:embed="rId1449"/>
                <a:stretch>
                  <a:fillRect/>
                </a:stretch>
              </p:blipFill>
              <p:spPr>
                <a:xfrm>
                  <a:off x="2726902" y="6021589"/>
                  <a:ext cx="69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0">
              <p14:nvContentPartPr>
                <p14:cNvPr id="1717" name="Freihand 1716">
                  <a:extLst>
                    <a:ext uri="{FF2B5EF4-FFF2-40B4-BE49-F238E27FC236}">
                      <a16:creationId xmlns:a16="http://schemas.microsoft.com/office/drawing/2014/main" id="{26AC9073-44AF-41E1-FA8F-DFD9C8BEFA94}"/>
                    </a:ext>
                  </a:extLst>
                </p14:cNvPr>
                <p14:cNvContentPartPr/>
                <p14:nvPr/>
              </p14:nvContentPartPr>
              <p14:xfrm>
                <a:off x="2837782" y="5984149"/>
                <a:ext cx="120600" cy="164520"/>
              </p14:xfrm>
            </p:contentPart>
          </mc:Choice>
          <mc:Fallback>
            <p:pic>
              <p:nvPicPr>
                <p:cNvPr id="1717" name="Freihand 1716">
                  <a:extLst>
                    <a:ext uri="{FF2B5EF4-FFF2-40B4-BE49-F238E27FC236}">
                      <a16:creationId xmlns:a16="http://schemas.microsoft.com/office/drawing/2014/main" id="{26AC9073-44AF-41E1-FA8F-DFD9C8BEFA94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2829142" y="5975509"/>
                  <a:ext cx="138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2">
              <p14:nvContentPartPr>
                <p14:cNvPr id="1718" name="Freihand 1717">
                  <a:extLst>
                    <a:ext uri="{FF2B5EF4-FFF2-40B4-BE49-F238E27FC236}">
                      <a16:creationId xmlns:a16="http://schemas.microsoft.com/office/drawing/2014/main" id="{5233DB42-C4E8-821F-678D-4C778F7F9D70}"/>
                    </a:ext>
                  </a:extLst>
                </p14:cNvPr>
                <p14:cNvContentPartPr/>
                <p14:nvPr/>
              </p14:nvContentPartPr>
              <p14:xfrm>
                <a:off x="3197422" y="5992069"/>
                <a:ext cx="23760" cy="190800"/>
              </p14:xfrm>
            </p:contentPart>
          </mc:Choice>
          <mc:Fallback>
            <p:pic>
              <p:nvPicPr>
                <p:cNvPr id="1718" name="Freihand 1717">
                  <a:extLst>
                    <a:ext uri="{FF2B5EF4-FFF2-40B4-BE49-F238E27FC236}">
                      <a16:creationId xmlns:a16="http://schemas.microsoft.com/office/drawing/2014/main" id="{5233DB42-C4E8-821F-678D-4C778F7F9D70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3188782" y="5983069"/>
                  <a:ext cx="41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4">
              <p14:nvContentPartPr>
                <p14:cNvPr id="1719" name="Freihand 1718">
                  <a:extLst>
                    <a:ext uri="{FF2B5EF4-FFF2-40B4-BE49-F238E27FC236}">
                      <a16:creationId xmlns:a16="http://schemas.microsoft.com/office/drawing/2014/main" id="{16EAF485-FDCD-E36B-E02D-CB0CE826AE99}"/>
                    </a:ext>
                  </a:extLst>
                </p14:cNvPr>
                <p14:cNvContentPartPr/>
                <p14:nvPr/>
              </p14:nvContentPartPr>
              <p14:xfrm>
                <a:off x="3149542" y="5972269"/>
                <a:ext cx="146160" cy="203760"/>
              </p14:xfrm>
            </p:contentPart>
          </mc:Choice>
          <mc:Fallback>
            <p:pic>
              <p:nvPicPr>
                <p:cNvPr id="1719" name="Freihand 1718">
                  <a:extLst>
                    <a:ext uri="{FF2B5EF4-FFF2-40B4-BE49-F238E27FC236}">
                      <a16:creationId xmlns:a16="http://schemas.microsoft.com/office/drawing/2014/main" id="{16EAF485-FDCD-E36B-E02D-CB0CE826AE99}"/>
                    </a:ext>
                  </a:extLst>
                </p:cNvPr>
                <p:cNvPicPr/>
                <p:nvPr/>
              </p:nvPicPr>
              <p:blipFill>
                <a:blip r:embed="rId1455"/>
                <a:stretch>
                  <a:fillRect/>
                </a:stretch>
              </p:blipFill>
              <p:spPr>
                <a:xfrm>
                  <a:off x="3140902" y="5963629"/>
                  <a:ext cx="163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6">
              <p14:nvContentPartPr>
                <p14:cNvPr id="1720" name="Freihand 1719">
                  <a:extLst>
                    <a:ext uri="{FF2B5EF4-FFF2-40B4-BE49-F238E27FC236}">
                      <a16:creationId xmlns:a16="http://schemas.microsoft.com/office/drawing/2014/main" id="{0D021D2C-1109-8E2E-6065-625A95DA1CD4}"/>
                    </a:ext>
                  </a:extLst>
                </p14:cNvPr>
                <p14:cNvContentPartPr/>
                <p14:nvPr/>
              </p14:nvContentPartPr>
              <p14:xfrm>
                <a:off x="3429262" y="6022669"/>
                <a:ext cx="250560" cy="111240"/>
              </p14:xfrm>
            </p:contentPart>
          </mc:Choice>
          <mc:Fallback>
            <p:pic>
              <p:nvPicPr>
                <p:cNvPr id="1720" name="Freihand 1719">
                  <a:extLst>
                    <a:ext uri="{FF2B5EF4-FFF2-40B4-BE49-F238E27FC236}">
                      <a16:creationId xmlns:a16="http://schemas.microsoft.com/office/drawing/2014/main" id="{0D021D2C-1109-8E2E-6065-625A95DA1CD4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3420622" y="6014029"/>
                  <a:ext cx="268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8">
              <p14:nvContentPartPr>
                <p14:cNvPr id="1721" name="Freihand 1720">
                  <a:extLst>
                    <a:ext uri="{FF2B5EF4-FFF2-40B4-BE49-F238E27FC236}">
                      <a16:creationId xmlns:a16="http://schemas.microsoft.com/office/drawing/2014/main" id="{66CECBA3-4AAA-46DA-E47E-73DA581997BE}"/>
                    </a:ext>
                  </a:extLst>
                </p14:cNvPr>
                <p14:cNvContentPartPr/>
                <p14:nvPr/>
              </p14:nvContentPartPr>
              <p14:xfrm>
                <a:off x="3647782" y="5935549"/>
                <a:ext cx="9720" cy="38880"/>
              </p14:xfrm>
            </p:contentPart>
          </mc:Choice>
          <mc:Fallback>
            <p:pic>
              <p:nvPicPr>
                <p:cNvPr id="1721" name="Freihand 1720">
                  <a:extLst>
                    <a:ext uri="{FF2B5EF4-FFF2-40B4-BE49-F238E27FC236}">
                      <a16:creationId xmlns:a16="http://schemas.microsoft.com/office/drawing/2014/main" id="{66CECBA3-4AAA-46DA-E47E-73DA581997BE}"/>
                    </a:ext>
                  </a:extLst>
                </p:cNvPr>
                <p:cNvPicPr/>
                <p:nvPr/>
              </p:nvPicPr>
              <p:blipFill>
                <a:blip r:embed="rId1459"/>
                <a:stretch>
                  <a:fillRect/>
                </a:stretch>
              </p:blipFill>
              <p:spPr>
                <a:xfrm>
                  <a:off x="3639142" y="5926909"/>
                  <a:ext cx="27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0">
              <p14:nvContentPartPr>
                <p14:cNvPr id="1722" name="Freihand 1721">
                  <a:extLst>
                    <a:ext uri="{FF2B5EF4-FFF2-40B4-BE49-F238E27FC236}">
                      <a16:creationId xmlns:a16="http://schemas.microsoft.com/office/drawing/2014/main" id="{18BE3121-EE36-4FC9-8202-20E138144897}"/>
                    </a:ext>
                  </a:extLst>
                </p14:cNvPr>
                <p14:cNvContentPartPr/>
                <p14:nvPr/>
              </p14:nvContentPartPr>
              <p14:xfrm>
                <a:off x="3737062" y="6023389"/>
                <a:ext cx="129600" cy="192600"/>
              </p14:xfrm>
            </p:contentPart>
          </mc:Choice>
          <mc:Fallback>
            <p:pic>
              <p:nvPicPr>
                <p:cNvPr id="1722" name="Freihand 1721">
                  <a:extLst>
                    <a:ext uri="{FF2B5EF4-FFF2-40B4-BE49-F238E27FC236}">
                      <a16:creationId xmlns:a16="http://schemas.microsoft.com/office/drawing/2014/main" id="{18BE3121-EE36-4FC9-8202-20E138144897}"/>
                    </a:ext>
                  </a:extLst>
                </p:cNvPr>
                <p:cNvPicPr/>
                <p:nvPr/>
              </p:nvPicPr>
              <p:blipFill>
                <a:blip r:embed="rId1461"/>
                <a:stretch>
                  <a:fillRect/>
                </a:stretch>
              </p:blipFill>
              <p:spPr>
                <a:xfrm>
                  <a:off x="3728062" y="6014389"/>
                  <a:ext cx="147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2">
              <p14:nvContentPartPr>
                <p14:cNvPr id="1723" name="Freihand 1722">
                  <a:extLst>
                    <a:ext uri="{FF2B5EF4-FFF2-40B4-BE49-F238E27FC236}">
                      <a16:creationId xmlns:a16="http://schemas.microsoft.com/office/drawing/2014/main" id="{25841EAC-1FC3-97F2-FD19-D866CC1861ED}"/>
                    </a:ext>
                  </a:extLst>
                </p14:cNvPr>
                <p14:cNvContentPartPr/>
                <p14:nvPr/>
              </p14:nvContentPartPr>
              <p14:xfrm>
                <a:off x="3878902" y="6001069"/>
                <a:ext cx="174960" cy="90000"/>
              </p14:xfrm>
            </p:contentPart>
          </mc:Choice>
          <mc:Fallback>
            <p:pic>
              <p:nvPicPr>
                <p:cNvPr id="1723" name="Freihand 1722">
                  <a:extLst>
                    <a:ext uri="{FF2B5EF4-FFF2-40B4-BE49-F238E27FC236}">
                      <a16:creationId xmlns:a16="http://schemas.microsoft.com/office/drawing/2014/main" id="{25841EAC-1FC3-97F2-FD19-D866CC1861ED}"/>
                    </a:ext>
                  </a:extLst>
                </p:cNvPr>
                <p:cNvPicPr/>
                <p:nvPr/>
              </p:nvPicPr>
              <p:blipFill>
                <a:blip r:embed="rId1463"/>
                <a:stretch>
                  <a:fillRect/>
                </a:stretch>
              </p:blipFill>
              <p:spPr>
                <a:xfrm>
                  <a:off x="3869902" y="5992069"/>
                  <a:ext cx="192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4">
              <p14:nvContentPartPr>
                <p14:cNvPr id="1724" name="Freihand 1723">
                  <a:extLst>
                    <a:ext uri="{FF2B5EF4-FFF2-40B4-BE49-F238E27FC236}">
                      <a16:creationId xmlns:a16="http://schemas.microsoft.com/office/drawing/2014/main" id="{479E7930-7DCA-EB73-4995-A656C3E212B1}"/>
                    </a:ext>
                  </a:extLst>
                </p14:cNvPr>
                <p14:cNvContentPartPr/>
                <p14:nvPr/>
              </p14:nvContentPartPr>
              <p14:xfrm>
                <a:off x="4083022" y="5899549"/>
                <a:ext cx="365760" cy="194040"/>
              </p14:xfrm>
            </p:contentPart>
          </mc:Choice>
          <mc:Fallback>
            <p:pic>
              <p:nvPicPr>
                <p:cNvPr id="1724" name="Freihand 1723">
                  <a:extLst>
                    <a:ext uri="{FF2B5EF4-FFF2-40B4-BE49-F238E27FC236}">
                      <a16:creationId xmlns:a16="http://schemas.microsoft.com/office/drawing/2014/main" id="{479E7930-7DCA-EB73-4995-A656C3E212B1}"/>
                    </a:ext>
                  </a:extLst>
                </p:cNvPr>
                <p:cNvPicPr/>
                <p:nvPr/>
              </p:nvPicPr>
              <p:blipFill>
                <a:blip r:embed="rId1465"/>
                <a:stretch>
                  <a:fillRect/>
                </a:stretch>
              </p:blipFill>
              <p:spPr>
                <a:xfrm>
                  <a:off x="4074022" y="5890549"/>
                  <a:ext cx="383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6">
              <p14:nvContentPartPr>
                <p14:cNvPr id="1725" name="Freihand 1724">
                  <a:extLst>
                    <a:ext uri="{FF2B5EF4-FFF2-40B4-BE49-F238E27FC236}">
                      <a16:creationId xmlns:a16="http://schemas.microsoft.com/office/drawing/2014/main" id="{F960FFE8-BA10-AF33-0772-9465DCB4CE33}"/>
                    </a:ext>
                  </a:extLst>
                </p14:cNvPr>
                <p14:cNvContentPartPr/>
                <p14:nvPr/>
              </p14:nvContentPartPr>
              <p14:xfrm>
                <a:off x="4304782" y="5876149"/>
                <a:ext cx="18000" cy="19440"/>
              </p14:xfrm>
            </p:contentPart>
          </mc:Choice>
          <mc:Fallback>
            <p:pic>
              <p:nvPicPr>
                <p:cNvPr id="1725" name="Freihand 1724">
                  <a:extLst>
                    <a:ext uri="{FF2B5EF4-FFF2-40B4-BE49-F238E27FC236}">
                      <a16:creationId xmlns:a16="http://schemas.microsoft.com/office/drawing/2014/main" id="{F960FFE8-BA10-AF33-0772-9465DCB4CE33}"/>
                    </a:ext>
                  </a:extLst>
                </p:cNvPr>
                <p:cNvPicPr/>
                <p:nvPr/>
              </p:nvPicPr>
              <p:blipFill>
                <a:blip r:embed="rId1467"/>
                <a:stretch>
                  <a:fillRect/>
                </a:stretch>
              </p:blipFill>
              <p:spPr>
                <a:xfrm>
                  <a:off x="4295782" y="5867509"/>
                  <a:ext cx="35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8">
              <p14:nvContentPartPr>
                <p14:cNvPr id="1727" name="Freihand 1726">
                  <a:extLst>
                    <a:ext uri="{FF2B5EF4-FFF2-40B4-BE49-F238E27FC236}">
                      <a16:creationId xmlns:a16="http://schemas.microsoft.com/office/drawing/2014/main" id="{34229A19-51D6-1ADE-2780-CA263D786E46}"/>
                    </a:ext>
                  </a:extLst>
                </p14:cNvPr>
                <p14:cNvContentPartPr/>
                <p14:nvPr/>
              </p14:nvContentPartPr>
              <p14:xfrm>
                <a:off x="4633462" y="6034189"/>
                <a:ext cx="100800" cy="18000"/>
              </p14:xfrm>
            </p:contentPart>
          </mc:Choice>
          <mc:Fallback>
            <p:pic>
              <p:nvPicPr>
                <p:cNvPr id="1727" name="Freihand 1726">
                  <a:extLst>
                    <a:ext uri="{FF2B5EF4-FFF2-40B4-BE49-F238E27FC236}">
                      <a16:creationId xmlns:a16="http://schemas.microsoft.com/office/drawing/2014/main" id="{34229A19-51D6-1ADE-2780-CA263D786E46}"/>
                    </a:ext>
                  </a:extLst>
                </p:cNvPr>
                <p:cNvPicPr/>
                <p:nvPr/>
              </p:nvPicPr>
              <p:blipFill>
                <a:blip r:embed="rId1469"/>
                <a:stretch>
                  <a:fillRect/>
                </a:stretch>
              </p:blipFill>
              <p:spPr>
                <a:xfrm>
                  <a:off x="4624462" y="6025189"/>
                  <a:ext cx="118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0">
              <p14:nvContentPartPr>
                <p14:cNvPr id="1728" name="Freihand 1727">
                  <a:extLst>
                    <a:ext uri="{FF2B5EF4-FFF2-40B4-BE49-F238E27FC236}">
                      <a16:creationId xmlns:a16="http://schemas.microsoft.com/office/drawing/2014/main" id="{0DA9474C-8B55-BBD2-13AE-B1FB37DE341B}"/>
                    </a:ext>
                  </a:extLst>
                </p14:cNvPr>
                <p14:cNvContentPartPr/>
                <p14:nvPr/>
              </p14:nvContentPartPr>
              <p14:xfrm>
                <a:off x="4643182" y="6075589"/>
                <a:ext cx="119160" cy="26280"/>
              </p14:xfrm>
            </p:contentPart>
          </mc:Choice>
          <mc:Fallback>
            <p:pic>
              <p:nvPicPr>
                <p:cNvPr id="1728" name="Freihand 1727">
                  <a:extLst>
                    <a:ext uri="{FF2B5EF4-FFF2-40B4-BE49-F238E27FC236}">
                      <a16:creationId xmlns:a16="http://schemas.microsoft.com/office/drawing/2014/main" id="{0DA9474C-8B55-BBD2-13AE-B1FB37DE341B}"/>
                    </a:ext>
                  </a:extLst>
                </p:cNvPr>
                <p:cNvPicPr/>
                <p:nvPr/>
              </p:nvPicPr>
              <p:blipFill>
                <a:blip r:embed="rId1471"/>
                <a:stretch>
                  <a:fillRect/>
                </a:stretch>
              </p:blipFill>
              <p:spPr>
                <a:xfrm>
                  <a:off x="4634542" y="6066589"/>
                  <a:ext cx="136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2">
              <p14:nvContentPartPr>
                <p14:cNvPr id="1729" name="Freihand 1728">
                  <a:extLst>
                    <a:ext uri="{FF2B5EF4-FFF2-40B4-BE49-F238E27FC236}">
                      <a16:creationId xmlns:a16="http://schemas.microsoft.com/office/drawing/2014/main" id="{7F80B368-BEB9-E7F8-8D54-FFCDC7B96900}"/>
                    </a:ext>
                  </a:extLst>
                </p14:cNvPr>
                <p14:cNvContentPartPr/>
                <p14:nvPr/>
              </p14:nvContentPartPr>
              <p14:xfrm>
                <a:off x="4800142" y="5999989"/>
                <a:ext cx="49680" cy="145080"/>
              </p14:xfrm>
            </p:contentPart>
          </mc:Choice>
          <mc:Fallback>
            <p:pic>
              <p:nvPicPr>
                <p:cNvPr id="1729" name="Freihand 1728">
                  <a:extLst>
                    <a:ext uri="{FF2B5EF4-FFF2-40B4-BE49-F238E27FC236}">
                      <a16:creationId xmlns:a16="http://schemas.microsoft.com/office/drawing/2014/main" id="{7F80B368-BEB9-E7F8-8D54-FFCDC7B96900}"/>
                    </a:ext>
                  </a:extLst>
                </p:cNvPr>
                <p:cNvPicPr/>
                <p:nvPr/>
              </p:nvPicPr>
              <p:blipFill>
                <a:blip r:embed="rId1473"/>
                <a:stretch>
                  <a:fillRect/>
                </a:stretch>
              </p:blipFill>
              <p:spPr>
                <a:xfrm>
                  <a:off x="4791142" y="5991349"/>
                  <a:ext cx="67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4">
              <p14:nvContentPartPr>
                <p14:cNvPr id="1730" name="Freihand 1729">
                  <a:extLst>
                    <a:ext uri="{FF2B5EF4-FFF2-40B4-BE49-F238E27FC236}">
                      <a16:creationId xmlns:a16="http://schemas.microsoft.com/office/drawing/2014/main" id="{B7572285-6A94-7BB2-DBD7-6152FFAF733E}"/>
                    </a:ext>
                  </a:extLst>
                </p14:cNvPr>
                <p14:cNvContentPartPr/>
                <p14:nvPr/>
              </p14:nvContentPartPr>
              <p14:xfrm>
                <a:off x="5059342" y="6002869"/>
                <a:ext cx="277560" cy="85680"/>
              </p14:xfrm>
            </p:contentPart>
          </mc:Choice>
          <mc:Fallback>
            <p:pic>
              <p:nvPicPr>
                <p:cNvPr id="1730" name="Freihand 1729">
                  <a:extLst>
                    <a:ext uri="{FF2B5EF4-FFF2-40B4-BE49-F238E27FC236}">
                      <a16:creationId xmlns:a16="http://schemas.microsoft.com/office/drawing/2014/main" id="{B7572285-6A94-7BB2-DBD7-6152FFAF733E}"/>
                    </a:ext>
                  </a:extLst>
                </p:cNvPr>
                <p:cNvPicPr/>
                <p:nvPr/>
              </p:nvPicPr>
              <p:blipFill>
                <a:blip r:embed="rId1475"/>
                <a:stretch>
                  <a:fillRect/>
                </a:stretch>
              </p:blipFill>
              <p:spPr>
                <a:xfrm>
                  <a:off x="5050702" y="5993869"/>
                  <a:ext cx="295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6">
              <p14:nvContentPartPr>
                <p14:cNvPr id="1731" name="Freihand 1730">
                  <a:extLst>
                    <a:ext uri="{FF2B5EF4-FFF2-40B4-BE49-F238E27FC236}">
                      <a16:creationId xmlns:a16="http://schemas.microsoft.com/office/drawing/2014/main" id="{F973E396-7F4F-4A51-343E-F44B3037ED53}"/>
                    </a:ext>
                  </a:extLst>
                </p14:cNvPr>
                <p14:cNvContentPartPr/>
                <p14:nvPr/>
              </p14:nvContentPartPr>
              <p14:xfrm>
                <a:off x="5294782" y="5927989"/>
                <a:ext cx="27360" cy="32760"/>
              </p14:xfrm>
            </p:contentPart>
          </mc:Choice>
          <mc:Fallback>
            <p:pic>
              <p:nvPicPr>
                <p:cNvPr id="1731" name="Freihand 1730">
                  <a:extLst>
                    <a:ext uri="{FF2B5EF4-FFF2-40B4-BE49-F238E27FC236}">
                      <a16:creationId xmlns:a16="http://schemas.microsoft.com/office/drawing/2014/main" id="{F973E396-7F4F-4A51-343E-F44B3037ED53}"/>
                    </a:ext>
                  </a:extLst>
                </p:cNvPr>
                <p:cNvPicPr/>
                <p:nvPr/>
              </p:nvPicPr>
              <p:blipFill>
                <a:blip r:embed="rId1477"/>
                <a:stretch>
                  <a:fillRect/>
                </a:stretch>
              </p:blipFill>
              <p:spPr>
                <a:xfrm>
                  <a:off x="5286142" y="5918989"/>
                  <a:ext cx="45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8">
              <p14:nvContentPartPr>
                <p14:cNvPr id="1732" name="Freihand 1731">
                  <a:extLst>
                    <a:ext uri="{FF2B5EF4-FFF2-40B4-BE49-F238E27FC236}">
                      <a16:creationId xmlns:a16="http://schemas.microsoft.com/office/drawing/2014/main" id="{78BA31E7-489E-9C6E-1C8D-AA043DB4851C}"/>
                    </a:ext>
                  </a:extLst>
                </p14:cNvPr>
                <p14:cNvContentPartPr/>
                <p14:nvPr/>
              </p14:nvContentPartPr>
              <p14:xfrm>
                <a:off x="5381902" y="5914309"/>
                <a:ext cx="107640" cy="136800"/>
              </p14:xfrm>
            </p:contentPart>
          </mc:Choice>
          <mc:Fallback>
            <p:pic>
              <p:nvPicPr>
                <p:cNvPr id="1732" name="Freihand 1731">
                  <a:extLst>
                    <a:ext uri="{FF2B5EF4-FFF2-40B4-BE49-F238E27FC236}">
                      <a16:creationId xmlns:a16="http://schemas.microsoft.com/office/drawing/2014/main" id="{78BA31E7-489E-9C6E-1C8D-AA043DB4851C}"/>
                    </a:ext>
                  </a:extLst>
                </p:cNvPr>
                <p:cNvPicPr/>
                <p:nvPr/>
              </p:nvPicPr>
              <p:blipFill>
                <a:blip r:embed="rId1479"/>
                <a:stretch>
                  <a:fillRect/>
                </a:stretch>
              </p:blipFill>
              <p:spPr>
                <a:xfrm>
                  <a:off x="5373262" y="5905309"/>
                  <a:ext cx="125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0">
              <p14:nvContentPartPr>
                <p14:cNvPr id="1733" name="Freihand 1732">
                  <a:extLst>
                    <a:ext uri="{FF2B5EF4-FFF2-40B4-BE49-F238E27FC236}">
                      <a16:creationId xmlns:a16="http://schemas.microsoft.com/office/drawing/2014/main" id="{AD0BE603-2857-AAEA-BDDC-0E823BD634F1}"/>
                    </a:ext>
                  </a:extLst>
                </p14:cNvPr>
                <p14:cNvContentPartPr/>
                <p14:nvPr/>
              </p14:nvContentPartPr>
              <p14:xfrm>
                <a:off x="5756662" y="5979109"/>
                <a:ext cx="2520" cy="7920"/>
              </p14:xfrm>
            </p:contentPart>
          </mc:Choice>
          <mc:Fallback>
            <p:pic>
              <p:nvPicPr>
                <p:cNvPr id="1733" name="Freihand 1732">
                  <a:extLst>
                    <a:ext uri="{FF2B5EF4-FFF2-40B4-BE49-F238E27FC236}">
                      <a16:creationId xmlns:a16="http://schemas.microsoft.com/office/drawing/2014/main" id="{AD0BE603-2857-AAEA-BDDC-0E823BD634F1}"/>
                    </a:ext>
                  </a:extLst>
                </p:cNvPr>
                <p:cNvPicPr/>
                <p:nvPr/>
              </p:nvPicPr>
              <p:blipFill>
                <a:blip r:embed="rId1481"/>
                <a:stretch>
                  <a:fillRect/>
                </a:stretch>
              </p:blipFill>
              <p:spPr>
                <a:xfrm>
                  <a:off x="5748022" y="5970109"/>
                  <a:ext cx="20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2">
              <p14:nvContentPartPr>
                <p14:cNvPr id="1734" name="Freihand 1733">
                  <a:extLst>
                    <a:ext uri="{FF2B5EF4-FFF2-40B4-BE49-F238E27FC236}">
                      <a16:creationId xmlns:a16="http://schemas.microsoft.com/office/drawing/2014/main" id="{AD78760C-94EA-9323-0618-2FFAB318AE09}"/>
                    </a:ext>
                  </a:extLst>
                </p14:cNvPr>
                <p14:cNvContentPartPr/>
                <p14:nvPr/>
              </p14:nvContentPartPr>
              <p14:xfrm>
                <a:off x="5697262" y="5865349"/>
                <a:ext cx="499320" cy="186840"/>
              </p14:xfrm>
            </p:contentPart>
          </mc:Choice>
          <mc:Fallback>
            <p:pic>
              <p:nvPicPr>
                <p:cNvPr id="1734" name="Freihand 1733">
                  <a:extLst>
                    <a:ext uri="{FF2B5EF4-FFF2-40B4-BE49-F238E27FC236}">
                      <a16:creationId xmlns:a16="http://schemas.microsoft.com/office/drawing/2014/main" id="{AD78760C-94EA-9323-0618-2FFAB318AE09}"/>
                    </a:ext>
                  </a:extLst>
                </p:cNvPr>
                <p:cNvPicPr/>
                <p:nvPr/>
              </p:nvPicPr>
              <p:blipFill>
                <a:blip r:embed="rId1483"/>
                <a:stretch>
                  <a:fillRect/>
                </a:stretch>
              </p:blipFill>
              <p:spPr>
                <a:xfrm>
                  <a:off x="5688622" y="5856349"/>
                  <a:ext cx="516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4">
              <p14:nvContentPartPr>
                <p14:cNvPr id="1735" name="Freihand 1734">
                  <a:extLst>
                    <a:ext uri="{FF2B5EF4-FFF2-40B4-BE49-F238E27FC236}">
                      <a16:creationId xmlns:a16="http://schemas.microsoft.com/office/drawing/2014/main" id="{460923F6-EB1C-9E82-51B8-327B4B2ED290}"/>
                    </a:ext>
                  </a:extLst>
                </p14:cNvPr>
                <p14:cNvContentPartPr/>
                <p14:nvPr/>
              </p14:nvContentPartPr>
              <p14:xfrm>
                <a:off x="6097222" y="5817829"/>
                <a:ext cx="7920" cy="4320"/>
              </p14:xfrm>
            </p:contentPart>
          </mc:Choice>
          <mc:Fallback>
            <p:pic>
              <p:nvPicPr>
                <p:cNvPr id="1735" name="Freihand 1734">
                  <a:extLst>
                    <a:ext uri="{FF2B5EF4-FFF2-40B4-BE49-F238E27FC236}">
                      <a16:creationId xmlns:a16="http://schemas.microsoft.com/office/drawing/2014/main" id="{460923F6-EB1C-9E82-51B8-327B4B2ED290}"/>
                    </a:ext>
                  </a:extLst>
                </p:cNvPr>
                <p:cNvPicPr/>
                <p:nvPr/>
              </p:nvPicPr>
              <p:blipFill>
                <a:blip r:embed="rId1485"/>
                <a:stretch>
                  <a:fillRect/>
                </a:stretch>
              </p:blipFill>
              <p:spPr>
                <a:xfrm>
                  <a:off x="6088582" y="5809189"/>
                  <a:ext cx="25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6">
              <p14:nvContentPartPr>
                <p14:cNvPr id="1736" name="Freihand 1735">
                  <a:extLst>
                    <a:ext uri="{FF2B5EF4-FFF2-40B4-BE49-F238E27FC236}">
                      <a16:creationId xmlns:a16="http://schemas.microsoft.com/office/drawing/2014/main" id="{D157DEC7-081E-6AC9-7462-E7139E37B9F5}"/>
                    </a:ext>
                  </a:extLst>
                </p14:cNvPr>
                <p14:cNvContentPartPr/>
                <p14:nvPr/>
              </p14:nvContentPartPr>
              <p14:xfrm>
                <a:off x="6384142" y="5810629"/>
                <a:ext cx="279000" cy="287640"/>
              </p14:xfrm>
            </p:contentPart>
          </mc:Choice>
          <mc:Fallback>
            <p:pic>
              <p:nvPicPr>
                <p:cNvPr id="1736" name="Freihand 1735">
                  <a:extLst>
                    <a:ext uri="{FF2B5EF4-FFF2-40B4-BE49-F238E27FC236}">
                      <a16:creationId xmlns:a16="http://schemas.microsoft.com/office/drawing/2014/main" id="{D157DEC7-081E-6AC9-7462-E7139E37B9F5}"/>
                    </a:ext>
                  </a:extLst>
                </p:cNvPr>
                <p:cNvPicPr/>
                <p:nvPr/>
              </p:nvPicPr>
              <p:blipFill>
                <a:blip r:embed="rId1487"/>
                <a:stretch>
                  <a:fillRect/>
                </a:stretch>
              </p:blipFill>
              <p:spPr>
                <a:xfrm>
                  <a:off x="6375502" y="5801989"/>
                  <a:ext cx="2966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8">
              <p14:nvContentPartPr>
                <p14:cNvPr id="1737" name="Freihand 1736">
                  <a:extLst>
                    <a:ext uri="{FF2B5EF4-FFF2-40B4-BE49-F238E27FC236}">
                      <a16:creationId xmlns:a16="http://schemas.microsoft.com/office/drawing/2014/main" id="{66850B95-D0DC-EF25-EBC0-12C2421FAB53}"/>
                    </a:ext>
                  </a:extLst>
                </p14:cNvPr>
                <p14:cNvContentPartPr/>
                <p14:nvPr/>
              </p14:nvContentPartPr>
              <p14:xfrm>
                <a:off x="6627142" y="5816389"/>
                <a:ext cx="7200" cy="12240"/>
              </p14:xfrm>
            </p:contentPart>
          </mc:Choice>
          <mc:Fallback>
            <p:pic>
              <p:nvPicPr>
                <p:cNvPr id="1737" name="Freihand 1736">
                  <a:extLst>
                    <a:ext uri="{FF2B5EF4-FFF2-40B4-BE49-F238E27FC236}">
                      <a16:creationId xmlns:a16="http://schemas.microsoft.com/office/drawing/2014/main" id="{66850B95-D0DC-EF25-EBC0-12C2421FAB53}"/>
                    </a:ext>
                  </a:extLst>
                </p:cNvPr>
                <p:cNvPicPr/>
                <p:nvPr/>
              </p:nvPicPr>
              <p:blipFill>
                <a:blip r:embed="rId1489"/>
                <a:stretch>
                  <a:fillRect/>
                </a:stretch>
              </p:blipFill>
              <p:spPr>
                <a:xfrm>
                  <a:off x="6618502" y="5807749"/>
                  <a:ext cx="24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0">
              <p14:nvContentPartPr>
                <p14:cNvPr id="1738" name="Freihand 1737">
                  <a:extLst>
                    <a:ext uri="{FF2B5EF4-FFF2-40B4-BE49-F238E27FC236}">
                      <a16:creationId xmlns:a16="http://schemas.microsoft.com/office/drawing/2014/main" id="{91FFCC52-C563-E5D4-6823-3944CB2EDCAD}"/>
                    </a:ext>
                  </a:extLst>
                </p14:cNvPr>
                <p14:cNvContentPartPr/>
                <p14:nvPr/>
              </p14:nvContentPartPr>
              <p14:xfrm>
                <a:off x="6790942" y="5818909"/>
                <a:ext cx="324360" cy="240120"/>
              </p14:xfrm>
            </p:contentPart>
          </mc:Choice>
          <mc:Fallback>
            <p:pic>
              <p:nvPicPr>
                <p:cNvPr id="1738" name="Freihand 1737">
                  <a:extLst>
                    <a:ext uri="{FF2B5EF4-FFF2-40B4-BE49-F238E27FC236}">
                      <a16:creationId xmlns:a16="http://schemas.microsoft.com/office/drawing/2014/main" id="{91FFCC52-C563-E5D4-6823-3944CB2EDCAD}"/>
                    </a:ext>
                  </a:extLst>
                </p:cNvPr>
                <p:cNvPicPr/>
                <p:nvPr/>
              </p:nvPicPr>
              <p:blipFill>
                <a:blip r:embed="rId1491"/>
                <a:stretch>
                  <a:fillRect/>
                </a:stretch>
              </p:blipFill>
              <p:spPr>
                <a:xfrm>
                  <a:off x="6781942" y="5809909"/>
                  <a:ext cx="3420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2">
              <p14:nvContentPartPr>
                <p14:cNvPr id="1739" name="Freihand 1738">
                  <a:extLst>
                    <a:ext uri="{FF2B5EF4-FFF2-40B4-BE49-F238E27FC236}">
                      <a16:creationId xmlns:a16="http://schemas.microsoft.com/office/drawing/2014/main" id="{A81900F1-240E-19C4-7496-4A0AE073A66B}"/>
                    </a:ext>
                  </a:extLst>
                </p14:cNvPr>
                <p14:cNvContentPartPr/>
                <p14:nvPr/>
              </p14:nvContentPartPr>
              <p14:xfrm>
                <a:off x="7079302" y="5890909"/>
                <a:ext cx="27720" cy="8640"/>
              </p14:xfrm>
            </p:contentPart>
          </mc:Choice>
          <mc:Fallback>
            <p:pic>
              <p:nvPicPr>
                <p:cNvPr id="1739" name="Freihand 1738">
                  <a:extLst>
                    <a:ext uri="{FF2B5EF4-FFF2-40B4-BE49-F238E27FC236}">
                      <a16:creationId xmlns:a16="http://schemas.microsoft.com/office/drawing/2014/main" id="{A81900F1-240E-19C4-7496-4A0AE073A66B}"/>
                    </a:ext>
                  </a:extLst>
                </p:cNvPr>
                <p:cNvPicPr/>
                <p:nvPr/>
              </p:nvPicPr>
              <p:blipFill>
                <a:blip r:embed="rId1493"/>
                <a:stretch>
                  <a:fillRect/>
                </a:stretch>
              </p:blipFill>
              <p:spPr>
                <a:xfrm>
                  <a:off x="7070302" y="5881909"/>
                  <a:ext cx="45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4">
              <p14:nvContentPartPr>
                <p14:cNvPr id="1740" name="Freihand 1739">
                  <a:extLst>
                    <a:ext uri="{FF2B5EF4-FFF2-40B4-BE49-F238E27FC236}">
                      <a16:creationId xmlns:a16="http://schemas.microsoft.com/office/drawing/2014/main" id="{8514948F-1764-D3F7-E5AF-98947AFE4F6C}"/>
                    </a:ext>
                  </a:extLst>
                </p14:cNvPr>
                <p14:cNvContentPartPr/>
                <p14:nvPr/>
              </p14:nvContentPartPr>
              <p14:xfrm>
                <a:off x="7302502" y="5844109"/>
                <a:ext cx="270360" cy="165240"/>
              </p14:xfrm>
            </p:contentPart>
          </mc:Choice>
          <mc:Fallback>
            <p:pic>
              <p:nvPicPr>
                <p:cNvPr id="1740" name="Freihand 1739">
                  <a:extLst>
                    <a:ext uri="{FF2B5EF4-FFF2-40B4-BE49-F238E27FC236}">
                      <a16:creationId xmlns:a16="http://schemas.microsoft.com/office/drawing/2014/main" id="{8514948F-1764-D3F7-E5AF-98947AFE4F6C}"/>
                    </a:ext>
                  </a:extLst>
                </p:cNvPr>
                <p:cNvPicPr/>
                <p:nvPr/>
              </p:nvPicPr>
              <p:blipFill>
                <a:blip r:embed="rId1495"/>
                <a:stretch>
                  <a:fillRect/>
                </a:stretch>
              </p:blipFill>
              <p:spPr>
                <a:xfrm>
                  <a:off x="7293862" y="5835469"/>
                  <a:ext cx="288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6">
              <p14:nvContentPartPr>
                <p14:cNvPr id="1741" name="Freihand 1740">
                  <a:extLst>
                    <a:ext uri="{FF2B5EF4-FFF2-40B4-BE49-F238E27FC236}">
                      <a16:creationId xmlns:a16="http://schemas.microsoft.com/office/drawing/2014/main" id="{A5C000EA-C566-168D-F62A-926DB5D9634E}"/>
                    </a:ext>
                  </a:extLst>
                </p14:cNvPr>
                <p14:cNvContentPartPr/>
                <p14:nvPr/>
              </p14:nvContentPartPr>
              <p14:xfrm>
                <a:off x="3420262" y="6308869"/>
                <a:ext cx="113040" cy="219600"/>
              </p14:xfrm>
            </p:contentPart>
          </mc:Choice>
          <mc:Fallback>
            <p:pic>
              <p:nvPicPr>
                <p:cNvPr id="1741" name="Freihand 1740">
                  <a:extLst>
                    <a:ext uri="{FF2B5EF4-FFF2-40B4-BE49-F238E27FC236}">
                      <a16:creationId xmlns:a16="http://schemas.microsoft.com/office/drawing/2014/main" id="{A5C000EA-C566-168D-F62A-926DB5D9634E}"/>
                    </a:ext>
                  </a:extLst>
                </p:cNvPr>
                <p:cNvPicPr/>
                <p:nvPr/>
              </p:nvPicPr>
              <p:blipFill>
                <a:blip r:embed="rId1497"/>
                <a:stretch>
                  <a:fillRect/>
                </a:stretch>
              </p:blipFill>
              <p:spPr>
                <a:xfrm>
                  <a:off x="3411262" y="6299869"/>
                  <a:ext cx="130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8">
              <p14:nvContentPartPr>
                <p14:cNvPr id="1742" name="Freihand 1741">
                  <a:extLst>
                    <a:ext uri="{FF2B5EF4-FFF2-40B4-BE49-F238E27FC236}">
                      <a16:creationId xmlns:a16="http://schemas.microsoft.com/office/drawing/2014/main" id="{54C60F5C-4601-5A01-46E7-E5BD4E604538}"/>
                    </a:ext>
                  </a:extLst>
                </p14:cNvPr>
                <p14:cNvContentPartPr/>
                <p14:nvPr/>
              </p14:nvContentPartPr>
              <p14:xfrm>
                <a:off x="3612862" y="6426949"/>
                <a:ext cx="115920" cy="81720"/>
              </p14:xfrm>
            </p:contentPart>
          </mc:Choice>
          <mc:Fallback>
            <p:pic>
              <p:nvPicPr>
                <p:cNvPr id="1742" name="Freihand 1741">
                  <a:extLst>
                    <a:ext uri="{FF2B5EF4-FFF2-40B4-BE49-F238E27FC236}">
                      <a16:creationId xmlns:a16="http://schemas.microsoft.com/office/drawing/2014/main" id="{54C60F5C-4601-5A01-46E7-E5BD4E604538}"/>
                    </a:ext>
                  </a:extLst>
                </p:cNvPr>
                <p:cNvPicPr/>
                <p:nvPr/>
              </p:nvPicPr>
              <p:blipFill>
                <a:blip r:embed="rId1499"/>
                <a:stretch>
                  <a:fillRect/>
                </a:stretch>
              </p:blipFill>
              <p:spPr>
                <a:xfrm>
                  <a:off x="3603862" y="6417949"/>
                  <a:ext cx="133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0">
              <p14:nvContentPartPr>
                <p14:cNvPr id="1743" name="Freihand 1742">
                  <a:extLst>
                    <a:ext uri="{FF2B5EF4-FFF2-40B4-BE49-F238E27FC236}">
                      <a16:creationId xmlns:a16="http://schemas.microsoft.com/office/drawing/2014/main" id="{7463E4DC-52F6-3C57-E66A-884EBA1120C9}"/>
                    </a:ext>
                  </a:extLst>
                </p14:cNvPr>
                <p14:cNvContentPartPr/>
                <p14:nvPr/>
              </p14:nvContentPartPr>
              <p14:xfrm>
                <a:off x="3757582" y="6287989"/>
                <a:ext cx="133920" cy="196920"/>
              </p14:xfrm>
            </p:contentPart>
          </mc:Choice>
          <mc:Fallback>
            <p:pic>
              <p:nvPicPr>
                <p:cNvPr id="1743" name="Freihand 1742">
                  <a:extLst>
                    <a:ext uri="{FF2B5EF4-FFF2-40B4-BE49-F238E27FC236}">
                      <a16:creationId xmlns:a16="http://schemas.microsoft.com/office/drawing/2014/main" id="{7463E4DC-52F6-3C57-E66A-884EBA1120C9}"/>
                    </a:ext>
                  </a:extLst>
                </p:cNvPr>
                <p:cNvPicPr/>
                <p:nvPr/>
              </p:nvPicPr>
              <p:blipFill>
                <a:blip r:embed="rId1501"/>
                <a:stretch>
                  <a:fillRect/>
                </a:stretch>
              </p:blipFill>
              <p:spPr>
                <a:xfrm>
                  <a:off x="3748582" y="6279349"/>
                  <a:ext cx="151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2">
              <p14:nvContentPartPr>
                <p14:cNvPr id="1744" name="Freihand 1743">
                  <a:extLst>
                    <a:ext uri="{FF2B5EF4-FFF2-40B4-BE49-F238E27FC236}">
                      <a16:creationId xmlns:a16="http://schemas.microsoft.com/office/drawing/2014/main" id="{C26E5B4E-0EC6-BE19-E543-6F4FAA41047B}"/>
                    </a:ext>
                  </a:extLst>
                </p14:cNvPr>
                <p14:cNvContentPartPr/>
                <p14:nvPr/>
              </p14:nvContentPartPr>
              <p14:xfrm>
                <a:off x="3929662" y="6277549"/>
                <a:ext cx="311760" cy="181440"/>
              </p14:xfrm>
            </p:contentPart>
          </mc:Choice>
          <mc:Fallback>
            <p:pic>
              <p:nvPicPr>
                <p:cNvPr id="1744" name="Freihand 1743">
                  <a:extLst>
                    <a:ext uri="{FF2B5EF4-FFF2-40B4-BE49-F238E27FC236}">
                      <a16:creationId xmlns:a16="http://schemas.microsoft.com/office/drawing/2014/main" id="{C26E5B4E-0EC6-BE19-E543-6F4FAA41047B}"/>
                    </a:ext>
                  </a:extLst>
                </p:cNvPr>
                <p:cNvPicPr/>
                <p:nvPr/>
              </p:nvPicPr>
              <p:blipFill>
                <a:blip r:embed="rId1503"/>
                <a:stretch>
                  <a:fillRect/>
                </a:stretch>
              </p:blipFill>
              <p:spPr>
                <a:xfrm>
                  <a:off x="3921022" y="6268909"/>
                  <a:ext cx="329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4">
              <p14:nvContentPartPr>
                <p14:cNvPr id="1745" name="Freihand 1744">
                  <a:extLst>
                    <a:ext uri="{FF2B5EF4-FFF2-40B4-BE49-F238E27FC236}">
                      <a16:creationId xmlns:a16="http://schemas.microsoft.com/office/drawing/2014/main" id="{57740CF7-70FC-5BC2-B635-F18CC2955A81}"/>
                    </a:ext>
                  </a:extLst>
                </p14:cNvPr>
                <p14:cNvContentPartPr/>
                <p14:nvPr/>
              </p14:nvContentPartPr>
              <p14:xfrm>
                <a:off x="4467502" y="6314629"/>
                <a:ext cx="153720" cy="150120"/>
              </p14:xfrm>
            </p:contentPart>
          </mc:Choice>
          <mc:Fallback>
            <p:pic>
              <p:nvPicPr>
                <p:cNvPr id="1745" name="Freihand 1744">
                  <a:extLst>
                    <a:ext uri="{FF2B5EF4-FFF2-40B4-BE49-F238E27FC236}">
                      <a16:creationId xmlns:a16="http://schemas.microsoft.com/office/drawing/2014/main" id="{57740CF7-70FC-5BC2-B635-F18CC2955A81}"/>
                    </a:ext>
                  </a:extLst>
                </p:cNvPr>
                <p:cNvPicPr/>
                <p:nvPr/>
              </p:nvPicPr>
              <p:blipFill>
                <a:blip r:embed="rId1505"/>
                <a:stretch>
                  <a:fillRect/>
                </a:stretch>
              </p:blipFill>
              <p:spPr>
                <a:xfrm>
                  <a:off x="4458862" y="6305989"/>
                  <a:ext cx="171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6">
              <p14:nvContentPartPr>
                <p14:cNvPr id="1746" name="Freihand 1745">
                  <a:extLst>
                    <a:ext uri="{FF2B5EF4-FFF2-40B4-BE49-F238E27FC236}">
                      <a16:creationId xmlns:a16="http://schemas.microsoft.com/office/drawing/2014/main" id="{3011A297-74F5-DFED-5347-1D1D7ADDD16D}"/>
                    </a:ext>
                  </a:extLst>
                </p14:cNvPr>
                <p14:cNvContentPartPr/>
                <p14:nvPr/>
              </p14:nvContentPartPr>
              <p14:xfrm>
                <a:off x="4537342" y="6402469"/>
                <a:ext cx="79920" cy="4320"/>
              </p14:xfrm>
            </p:contentPart>
          </mc:Choice>
          <mc:Fallback>
            <p:pic>
              <p:nvPicPr>
                <p:cNvPr id="1746" name="Freihand 1745">
                  <a:extLst>
                    <a:ext uri="{FF2B5EF4-FFF2-40B4-BE49-F238E27FC236}">
                      <a16:creationId xmlns:a16="http://schemas.microsoft.com/office/drawing/2014/main" id="{3011A297-74F5-DFED-5347-1D1D7ADDD16D}"/>
                    </a:ext>
                  </a:extLst>
                </p:cNvPr>
                <p:cNvPicPr/>
                <p:nvPr/>
              </p:nvPicPr>
              <p:blipFill>
                <a:blip r:embed="rId1507"/>
                <a:stretch>
                  <a:fillRect/>
                </a:stretch>
              </p:blipFill>
              <p:spPr>
                <a:xfrm>
                  <a:off x="4528702" y="6393829"/>
                  <a:ext cx="97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8">
              <p14:nvContentPartPr>
                <p14:cNvPr id="1747" name="Freihand 1746">
                  <a:extLst>
                    <a:ext uri="{FF2B5EF4-FFF2-40B4-BE49-F238E27FC236}">
                      <a16:creationId xmlns:a16="http://schemas.microsoft.com/office/drawing/2014/main" id="{7C038676-DB0A-E672-1970-F88C5B7F507E}"/>
                    </a:ext>
                  </a:extLst>
                </p14:cNvPr>
                <p14:cNvContentPartPr/>
                <p14:nvPr/>
              </p14:nvContentPartPr>
              <p14:xfrm>
                <a:off x="4952422" y="6415069"/>
                <a:ext cx="175680" cy="48240"/>
              </p14:xfrm>
            </p:contentPart>
          </mc:Choice>
          <mc:Fallback>
            <p:pic>
              <p:nvPicPr>
                <p:cNvPr id="1747" name="Freihand 1746">
                  <a:extLst>
                    <a:ext uri="{FF2B5EF4-FFF2-40B4-BE49-F238E27FC236}">
                      <a16:creationId xmlns:a16="http://schemas.microsoft.com/office/drawing/2014/main" id="{7C038676-DB0A-E672-1970-F88C5B7F507E}"/>
                    </a:ext>
                  </a:extLst>
                </p:cNvPr>
                <p:cNvPicPr/>
                <p:nvPr/>
              </p:nvPicPr>
              <p:blipFill>
                <a:blip r:embed="rId1509"/>
                <a:stretch>
                  <a:fillRect/>
                </a:stretch>
              </p:blipFill>
              <p:spPr>
                <a:xfrm>
                  <a:off x="4943422" y="6406069"/>
                  <a:ext cx="193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0">
              <p14:nvContentPartPr>
                <p14:cNvPr id="1748" name="Freihand 1747">
                  <a:extLst>
                    <a:ext uri="{FF2B5EF4-FFF2-40B4-BE49-F238E27FC236}">
                      <a16:creationId xmlns:a16="http://schemas.microsoft.com/office/drawing/2014/main" id="{BE5BC41A-8F38-3A46-68DD-6758BFB7A361}"/>
                    </a:ext>
                  </a:extLst>
                </p14:cNvPr>
                <p14:cNvContentPartPr/>
                <p14:nvPr/>
              </p14:nvContentPartPr>
              <p14:xfrm>
                <a:off x="5153662" y="6339469"/>
                <a:ext cx="89280" cy="168120"/>
              </p14:xfrm>
            </p:contentPart>
          </mc:Choice>
          <mc:Fallback>
            <p:pic>
              <p:nvPicPr>
                <p:cNvPr id="1748" name="Freihand 1747">
                  <a:extLst>
                    <a:ext uri="{FF2B5EF4-FFF2-40B4-BE49-F238E27FC236}">
                      <a16:creationId xmlns:a16="http://schemas.microsoft.com/office/drawing/2014/main" id="{BE5BC41A-8F38-3A46-68DD-6758BFB7A361}"/>
                    </a:ext>
                  </a:extLst>
                </p:cNvPr>
                <p:cNvPicPr/>
                <p:nvPr/>
              </p:nvPicPr>
              <p:blipFill>
                <a:blip r:embed="rId1511"/>
                <a:stretch>
                  <a:fillRect/>
                </a:stretch>
              </p:blipFill>
              <p:spPr>
                <a:xfrm>
                  <a:off x="5144662" y="6330829"/>
                  <a:ext cx="106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2">
              <p14:nvContentPartPr>
                <p14:cNvPr id="1749" name="Freihand 1748">
                  <a:extLst>
                    <a:ext uri="{FF2B5EF4-FFF2-40B4-BE49-F238E27FC236}">
                      <a16:creationId xmlns:a16="http://schemas.microsoft.com/office/drawing/2014/main" id="{5B10105D-557D-2761-12AC-2A726B808B34}"/>
                    </a:ext>
                  </a:extLst>
                </p14:cNvPr>
                <p14:cNvContentPartPr/>
                <p14:nvPr/>
              </p14:nvContentPartPr>
              <p14:xfrm>
                <a:off x="5537782" y="6293749"/>
                <a:ext cx="109440" cy="184680"/>
              </p14:xfrm>
            </p:contentPart>
          </mc:Choice>
          <mc:Fallback>
            <p:pic>
              <p:nvPicPr>
                <p:cNvPr id="1749" name="Freihand 1748">
                  <a:extLst>
                    <a:ext uri="{FF2B5EF4-FFF2-40B4-BE49-F238E27FC236}">
                      <a16:creationId xmlns:a16="http://schemas.microsoft.com/office/drawing/2014/main" id="{5B10105D-557D-2761-12AC-2A726B808B34}"/>
                    </a:ext>
                  </a:extLst>
                </p:cNvPr>
                <p:cNvPicPr/>
                <p:nvPr/>
              </p:nvPicPr>
              <p:blipFill>
                <a:blip r:embed="rId1513"/>
                <a:stretch>
                  <a:fillRect/>
                </a:stretch>
              </p:blipFill>
              <p:spPr>
                <a:xfrm>
                  <a:off x="5528782" y="6284749"/>
                  <a:ext cx="127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4">
              <p14:nvContentPartPr>
                <p14:cNvPr id="1750" name="Freihand 1749">
                  <a:extLst>
                    <a:ext uri="{FF2B5EF4-FFF2-40B4-BE49-F238E27FC236}">
                      <a16:creationId xmlns:a16="http://schemas.microsoft.com/office/drawing/2014/main" id="{D07A7682-F4BB-AC74-927D-E0B3C75B9655}"/>
                    </a:ext>
                  </a:extLst>
                </p14:cNvPr>
                <p14:cNvContentPartPr/>
                <p14:nvPr/>
              </p14:nvContentPartPr>
              <p14:xfrm>
                <a:off x="5555062" y="6398509"/>
                <a:ext cx="117360" cy="13320"/>
              </p14:xfrm>
            </p:contentPart>
          </mc:Choice>
          <mc:Fallback>
            <p:pic>
              <p:nvPicPr>
                <p:cNvPr id="1750" name="Freihand 1749">
                  <a:extLst>
                    <a:ext uri="{FF2B5EF4-FFF2-40B4-BE49-F238E27FC236}">
                      <a16:creationId xmlns:a16="http://schemas.microsoft.com/office/drawing/2014/main" id="{D07A7682-F4BB-AC74-927D-E0B3C75B9655}"/>
                    </a:ext>
                  </a:extLst>
                </p:cNvPr>
                <p:cNvPicPr/>
                <p:nvPr/>
              </p:nvPicPr>
              <p:blipFill>
                <a:blip r:embed="rId1515"/>
                <a:stretch>
                  <a:fillRect/>
                </a:stretch>
              </p:blipFill>
              <p:spPr>
                <a:xfrm>
                  <a:off x="5546062" y="6389509"/>
                  <a:ext cx="135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6">
              <p14:nvContentPartPr>
                <p14:cNvPr id="1751" name="Freihand 1750">
                  <a:extLst>
                    <a:ext uri="{FF2B5EF4-FFF2-40B4-BE49-F238E27FC236}">
                      <a16:creationId xmlns:a16="http://schemas.microsoft.com/office/drawing/2014/main" id="{1AF834A4-B839-C904-A67A-1BC944C9697B}"/>
                    </a:ext>
                  </a:extLst>
                </p14:cNvPr>
                <p14:cNvContentPartPr/>
                <p14:nvPr/>
              </p14:nvContentPartPr>
              <p14:xfrm>
                <a:off x="5877982" y="6356749"/>
                <a:ext cx="296640" cy="140760"/>
              </p14:xfrm>
            </p:contentPart>
          </mc:Choice>
          <mc:Fallback>
            <p:pic>
              <p:nvPicPr>
                <p:cNvPr id="1751" name="Freihand 1750">
                  <a:extLst>
                    <a:ext uri="{FF2B5EF4-FFF2-40B4-BE49-F238E27FC236}">
                      <a16:creationId xmlns:a16="http://schemas.microsoft.com/office/drawing/2014/main" id="{1AF834A4-B839-C904-A67A-1BC944C9697B}"/>
                    </a:ext>
                  </a:extLst>
                </p:cNvPr>
                <p:cNvPicPr/>
                <p:nvPr/>
              </p:nvPicPr>
              <p:blipFill>
                <a:blip r:embed="rId1517"/>
                <a:stretch>
                  <a:fillRect/>
                </a:stretch>
              </p:blipFill>
              <p:spPr>
                <a:xfrm>
                  <a:off x="5869342" y="6347749"/>
                  <a:ext cx="314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8">
              <p14:nvContentPartPr>
                <p14:cNvPr id="1752" name="Freihand 1751">
                  <a:extLst>
                    <a:ext uri="{FF2B5EF4-FFF2-40B4-BE49-F238E27FC236}">
                      <a16:creationId xmlns:a16="http://schemas.microsoft.com/office/drawing/2014/main" id="{C32543B9-E900-41FC-F21E-CA8654BD556C}"/>
                    </a:ext>
                  </a:extLst>
                </p14:cNvPr>
                <p14:cNvContentPartPr/>
                <p14:nvPr/>
              </p14:nvContentPartPr>
              <p14:xfrm>
                <a:off x="6099742" y="6371509"/>
                <a:ext cx="111240" cy="55440"/>
              </p14:xfrm>
            </p:contentPart>
          </mc:Choice>
          <mc:Fallback>
            <p:pic>
              <p:nvPicPr>
                <p:cNvPr id="1752" name="Freihand 1751">
                  <a:extLst>
                    <a:ext uri="{FF2B5EF4-FFF2-40B4-BE49-F238E27FC236}">
                      <a16:creationId xmlns:a16="http://schemas.microsoft.com/office/drawing/2014/main" id="{C32543B9-E900-41FC-F21E-CA8654BD556C}"/>
                    </a:ext>
                  </a:extLst>
                </p:cNvPr>
                <p:cNvPicPr/>
                <p:nvPr/>
              </p:nvPicPr>
              <p:blipFill>
                <a:blip r:embed="rId1519"/>
                <a:stretch>
                  <a:fillRect/>
                </a:stretch>
              </p:blipFill>
              <p:spPr>
                <a:xfrm>
                  <a:off x="6091102" y="6362869"/>
                  <a:ext cx="128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0">
              <p14:nvContentPartPr>
                <p14:cNvPr id="1753" name="Freihand 1752">
                  <a:extLst>
                    <a:ext uri="{FF2B5EF4-FFF2-40B4-BE49-F238E27FC236}">
                      <a16:creationId xmlns:a16="http://schemas.microsoft.com/office/drawing/2014/main" id="{B735D2C2-07B4-A905-7849-6ACB466D0D15}"/>
                    </a:ext>
                  </a:extLst>
                </p14:cNvPr>
                <p14:cNvContentPartPr/>
                <p14:nvPr/>
              </p14:nvContentPartPr>
              <p14:xfrm>
                <a:off x="6254902" y="6335149"/>
                <a:ext cx="101880" cy="207360"/>
              </p14:xfrm>
            </p:contentPart>
          </mc:Choice>
          <mc:Fallback>
            <p:pic>
              <p:nvPicPr>
                <p:cNvPr id="1753" name="Freihand 1752">
                  <a:extLst>
                    <a:ext uri="{FF2B5EF4-FFF2-40B4-BE49-F238E27FC236}">
                      <a16:creationId xmlns:a16="http://schemas.microsoft.com/office/drawing/2014/main" id="{B735D2C2-07B4-A905-7849-6ACB466D0D15}"/>
                    </a:ext>
                  </a:extLst>
                </p:cNvPr>
                <p:cNvPicPr/>
                <p:nvPr/>
              </p:nvPicPr>
              <p:blipFill>
                <a:blip r:embed="rId1521"/>
                <a:stretch>
                  <a:fillRect/>
                </a:stretch>
              </p:blipFill>
              <p:spPr>
                <a:xfrm>
                  <a:off x="6246262" y="6326149"/>
                  <a:ext cx="119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2">
              <p14:nvContentPartPr>
                <p14:cNvPr id="1754" name="Freihand 1753">
                  <a:extLst>
                    <a:ext uri="{FF2B5EF4-FFF2-40B4-BE49-F238E27FC236}">
                      <a16:creationId xmlns:a16="http://schemas.microsoft.com/office/drawing/2014/main" id="{01F89287-BE07-23E4-8332-15D2A60CFCF2}"/>
                    </a:ext>
                  </a:extLst>
                </p14:cNvPr>
                <p14:cNvContentPartPr/>
                <p14:nvPr/>
              </p14:nvContentPartPr>
              <p14:xfrm>
                <a:off x="6424102" y="6357829"/>
                <a:ext cx="149760" cy="91800"/>
              </p14:xfrm>
            </p:contentPart>
          </mc:Choice>
          <mc:Fallback>
            <p:pic>
              <p:nvPicPr>
                <p:cNvPr id="1754" name="Freihand 1753">
                  <a:extLst>
                    <a:ext uri="{FF2B5EF4-FFF2-40B4-BE49-F238E27FC236}">
                      <a16:creationId xmlns:a16="http://schemas.microsoft.com/office/drawing/2014/main" id="{01F89287-BE07-23E4-8332-15D2A60CFCF2}"/>
                    </a:ext>
                  </a:extLst>
                </p:cNvPr>
                <p:cNvPicPr/>
                <p:nvPr/>
              </p:nvPicPr>
              <p:blipFill>
                <a:blip r:embed="rId1523"/>
                <a:stretch>
                  <a:fillRect/>
                </a:stretch>
              </p:blipFill>
              <p:spPr>
                <a:xfrm>
                  <a:off x="6415102" y="6348829"/>
                  <a:ext cx="167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4">
              <p14:nvContentPartPr>
                <p14:cNvPr id="1755" name="Freihand 1754">
                  <a:extLst>
                    <a:ext uri="{FF2B5EF4-FFF2-40B4-BE49-F238E27FC236}">
                      <a16:creationId xmlns:a16="http://schemas.microsoft.com/office/drawing/2014/main" id="{098DAEC4-9086-253D-F213-6EA865A347F5}"/>
                    </a:ext>
                  </a:extLst>
                </p14:cNvPr>
                <p14:cNvContentPartPr/>
                <p14:nvPr/>
              </p14:nvContentPartPr>
              <p14:xfrm>
                <a:off x="6603022" y="6223909"/>
                <a:ext cx="357840" cy="194400"/>
              </p14:xfrm>
            </p:contentPart>
          </mc:Choice>
          <mc:Fallback>
            <p:pic>
              <p:nvPicPr>
                <p:cNvPr id="1755" name="Freihand 1754">
                  <a:extLst>
                    <a:ext uri="{FF2B5EF4-FFF2-40B4-BE49-F238E27FC236}">
                      <a16:creationId xmlns:a16="http://schemas.microsoft.com/office/drawing/2014/main" id="{098DAEC4-9086-253D-F213-6EA865A347F5}"/>
                    </a:ext>
                  </a:extLst>
                </p:cNvPr>
                <p:cNvPicPr/>
                <p:nvPr/>
              </p:nvPicPr>
              <p:blipFill>
                <a:blip r:embed="rId1525"/>
                <a:stretch>
                  <a:fillRect/>
                </a:stretch>
              </p:blipFill>
              <p:spPr>
                <a:xfrm>
                  <a:off x="6594382" y="6214909"/>
                  <a:ext cx="375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6">
              <p14:nvContentPartPr>
                <p14:cNvPr id="1756" name="Freihand 1755">
                  <a:extLst>
                    <a:ext uri="{FF2B5EF4-FFF2-40B4-BE49-F238E27FC236}">
                      <a16:creationId xmlns:a16="http://schemas.microsoft.com/office/drawing/2014/main" id="{FA2CDF31-8182-1CA9-767A-C44267D67407}"/>
                    </a:ext>
                  </a:extLst>
                </p14:cNvPr>
                <p14:cNvContentPartPr/>
                <p14:nvPr/>
              </p14:nvContentPartPr>
              <p14:xfrm>
                <a:off x="6795262" y="6206629"/>
                <a:ext cx="17280" cy="1440"/>
              </p14:xfrm>
            </p:contentPart>
          </mc:Choice>
          <mc:Fallback>
            <p:pic>
              <p:nvPicPr>
                <p:cNvPr id="1756" name="Freihand 1755">
                  <a:extLst>
                    <a:ext uri="{FF2B5EF4-FFF2-40B4-BE49-F238E27FC236}">
                      <a16:creationId xmlns:a16="http://schemas.microsoft.com/office/drawing/2014/main" id="{FA2CDF31-8182-1CA9-767A-C44267D67407}"/>
                    </a:ext>
                  </a:extLst>
                </p:cNvPr>
                <p:cNvPicPr/>
                <p:nvPr/>
              </p:nvPicPr>
              <p:blipFill>
                <a:blip r:embed="rId1527"/>
                <a:stretch>
                  <a:fillRect/>
                </a:stretch>
              </p:blipFill>
              <p:spPr>
                <a:xfrm>
                  <a:off x="6786622" y="6197629"/>
                  <a:ext cx="34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8">
              <p14:nvContentPartPr>
                <p14:cNvPr id="1766" name="Freihand 1765">
                  <a:extLst>
                    <a:ext uri="{FF2B5EF4-FFF2-40B4-BE49-F238E27FC236}">
                      <a16:creationId xmlns:a16="http://schemas.microsoft.com/office/drawing/2014/main" id="{00052C8C-FB7C-1940-CC2B-2DC6DB69C800}"/>
                    </a:ext>
                  </a:extLst>
                </p14:cNvPr>
                <p14:cNvContentPartPr/>
                <p14:nvPr/>
              </p14:nvContentPartPr>
              <p14:xfrm>
                <a:off x="7271182" y="6119869"/>
                <a:ext cx="51840" cy="164160"/>
              </p14:xfrm>
            </p:contentPart>
          </mc:Choice>
          <mc:Fallback>
            <p:pic>
              <p:nvPicPr>
                <p:cNvPr id="1766" name="Freihand 1765">
                  <a:extLst>
                    <a:ext uri="{FF2B5EF4-FFF2-40B4-BE49-F238E27FC236}">
                      <a16:creationId xmlns:a16="http://schemas.microsoft.com/office/drawing/2014/main" id="{00052C8C-FB7C-1940-CC2B-2DC6DB69C800}"/>
                    </a:ext>
                  </a:extLst>
                </p:cNvPr>
                <p:cNvPicPr/>
                <p:nvPr/>
              </p:nvPicPr>
              <p:blipFill>
                <a:blip r:embed="rId1529"/>
                <a:stretch>
                  <a:fillRect/>
                </a:stretch>
              </p:blipFill>
              <p:spPr>
                <a:xfrm>
                  <a:off x="7262542" y="6110869"/>
                  <a:ext cx="69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0">
              <p14:nvContentPartPr>
                <p14:cNvPr id="1767" name="Freihand 1766">
                  <a:extLst>
                    <a:ext uri="{FF2B5EF4-FFF2-40B4-BE49-F238E27FC236}">
                      <a16:creationId xmlns:a16="http://schemas.microsoft.com/office/drawing/2014/main" id="{515B23FC-8E44-63D2-6D53-6A36B17D6072}"/>
                    </a:ext>
                  </a:extLst>
                </p14:cNvPr>
                <p14:cNvContentPartPr/>
                <p14:nvPr/>
              </p14:nvContentPartPr>
              <p14:xfrm>
                <a:off x="7315822" y="6118789"/>
                <a:ext cx="59760" cy="147600"/>
              </p14:xfrm>
            </p:contentPart>
          </mc:Choice>
          <mc:Fallback>
            <p:pic>
              <p:nvPicPr>
                <p:cNvPr id="1767" name="Freihand 1766">
                  <a:extLst>
                    <a:ext uri="{FF2B5EF4-FFF2-40B4-BE49-F238E27FC236}">
                      <a16:creationId xmlns:a16="http://schemas.microsoft.com/office/drawing/2014/main" id="{515B23FC-8E44-63D2-6D53-6A36B17D6072}"/>
                    </a:ext>
                  </a:extLst>
                </p:cNvPr>
                <p:cNvPicPr/>
                <p:nvPr/>
              </p:nvPicPr>
              <p:blipFill>
                <a:blip r:embed="rId1531"/>
                <a:stretch>
                  <a:fillRect/>
                </a:stretch>
              </p:blipFill>
              <p:spPr>
                <a:xfrm>
                  <a:off x="7307182" y="6110149"/>
                  <a:ext cx="77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2">
              <p14:nvContentPartPr>
                <p14:cNvPr id="1768" name="Freihand 1767">
                  <a:extLst>
                    <a:ext uri="{FF2B5EF4-FFF2-40B4-BE49-F238E27FC236}">
                      <a16:creationId xmlns:a16="http://schemas.microsoft.com/office/drawing/2014/main" id="{44270727-7A12-BC04-0ADA-572FA46CDB5D}"/>
                    </a:ext>
                  </a:extLst>
                </p14:cNvPr>
                <p14:cNvContentPartPr/>
                <p14:nvPr/>
              </p14:nvContentPartPr>
              <p14:xfrm>
                <a:off x="7425262" y="6089629"/>
                <a:ext cx="163800" cy="148320"/>
              </p14:xfrm>
            </p:contentPart>
          </mc:Choice>
          <mc:Fallback>
            <p:pic>
              <p:nvPicPr>
                <p:cNvPr id="1768" name="Freihand 1767">
                  <a:extLst>
                    <a:ext uri="{FF2B5EF4-FFF2-40B4-BE49-F238E27FC236}">
                      <a16:creationId xmlns:a16="http://schemas.microsoft.com/office/drawing/2014/main" id="{44270727-7A12-BC04-0ADA-572FA46CDB5D}"/>
                    </a:ext>
                  </a:extLst>
                </p:cNvPr>
                <p:cNvPicPr/>
                <p:nvPr/>
              </p:nvPicPr>
              <p:blipFill>
                <a:blip r:embed="rId1533"/>
                <a:stretch>
                  <a:fillRect/>
                </a:stretch>
              </p:blipFill>
              <p:spPr>
                <a:xfrm>
                  <a:off x="7416622" y="6080989"/>
                  <a:ext cx="181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4">
              <p14:nvContentPartPr>
                <p14:cNvPr id="1769" name="Freihand 1768">
                  <a:extLst>
                    <a:ext uri="{FF2B5EF4-FFF2-40B4-BE49-F238E27FC236}">
                      <a16:creationId xmlns:a16="http://schemas.microsoft.com/office/drawing/2014/main" id="{0C9B3686-7458-C7F3-3DD3-050D2C0BDBF5}"/>
                    </a:ext>
                  </a:extLst>
                </p14:cNvPr>
                <p14:cNvContentPartPr/>
                <p14:nvPr/>
              </p14:nvContentPartPr>
              <p14:xfrm>
                <a:off x="7618222" y="6020149"/>
                <a:ext cx="239760" cy="257760"/>
              </p14:xfrm>
            </p:contentPart>
          </mc:Choice>
          <mc:Fallback>
            <p:pic>
              <p:nvPicPr>
                <p:cNvPr id="1769" name="Freihand 1768">
                  <a:extLst>
                    <a:ext uri="{FF2B5EF4-FFF2-40B4-BE49-F238E27FC236}">
                      <a16:creationId xmlns:a16="http://schemas.microsoft.com/office/drawing/2014/main" id="{0C9B3686-7458-C7F3-3DD3-050D2C0BDBF5}"/>
                    </a:ext>
                  </a:extLst>
                </p:cNvPr>
                <p:cNvPicPr/>
                <p:nvPr/>
              </p:nvPicPr>
              <p:blipFill>
                <a:blip r:embed="rId1535"/>
                <a:stretch>
                  <a:fillRect/>
                </a:stretch>
              </p:blipFill>
              <p:spPr>
                <a:xfrm>
                  <a:off x="7609582" y="6011509"/>
                  <a:ext cx="257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6">
              <p14:nvContentPartPr>
                <p14:cNvPr id="1770" name="Freihand 1769">
                  <a:extLst>
                    <a:ext uri="{FF2B5EF4-FFF2-40B4-BE49-F238E27FC236}">
                      <a16:creationId xmlns:a16="http://schemas.microsoft.com/office/drawing/2014/main" id="{25D64571-3647-6623-B624-3A6637B8013B}"/>
                    </a:ext>
                  </a:extLst>
                </p14:cNvPr>
                <p14:cNvContentPartPr/>
                <p14:nvPr/>
              </p14:nvContentPartPr>
              <p14:xfrm>
                <a:off x="7952302" y="6043189"/>
                <a:ext cx="150120" cy="129600"/>
              </p14:xfrm>
            </p:contentPart>
          </mc:Choice>
          <mc:Fallback>
            <p:pic>
              <p:nvPicPr>
                <p:cNvPr id="1770" name="Freihand 1769">
                  <a:extLst>
                    <a:ext uri="{FF2B5EF4-FFF2-40B4-BE49-F238E27FC236}">
                      <a16:creationId xmlns:a16="http://schemas.microsoft.com/office/drawing/2014/main" id="{25D64571-3647-6623-B624-3A6637B8013B}"/>
                    </a:ext>
                  </a:extLst>
                </p:cNvPr>
                <p:cNvPicPr/>
                <p:nvPr/>
              </p:nvPicPr>
              <p:blipFill>
                <a:blip r:embed="rId1537"/>
                <a:stretch>
                  <a:fillRect/>
                </a:stretch>
              </p:blipFill>
              <p:spPr>
                <a:xfrm>
                  <a:off x="7943302" y="6034189"/>
                  <a:ext cx="167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8">
              <p14:nvContentPartPr>
                <p14:cNvPr id="1771" name="Freihand 1770">
                  <a:extLst>
                    <a:ext uri="{FF2B5EF4-FFF2-40B4-BE49-F238E27FC236}">
                      <a16:creationId xmlns:a16="http://schemas.microsoft.com/office/drawing/2014/main" id="{41DA66B7-9466-C00F-3872-5A922D2D683A}"/>
                    </a:ext>
                  </a:extLst>
                </p14:cNvPr>
                <p14:cNvContentPartPr/>
                <p14:nvPr/>
              </p14:nvContentPartPr>
              <p14:xfrm>
                <a:off x="8081902" y="5955709"/>
                <a:ext cx="83880" cy="180720"/>
              </p14:xfrm>
            </p:contentPart>
          </mc:Choice>
          <mc:Fallback>
            <p:pic>
              <p:nvPicPr>
                <p:cNvPr id="1771" name="Freihand 1770">
                  <a:extLst>
                    <a:ext uri="{FF2B5EF4-FFF2-40B4-BE49-F238E27FC236}">
                      <a16:creationId xmlns:a16="http://schemas.microsoft.com/office/drawing/2014/main" id="{41DA66B7-9466-C00F-3872-5A922D2D683A}"/>
                    </a:ext>
                  </a:extLst>
                </p:cNvPr>
                <p:cNvPicPr/>
                <p:nvPr/>
              </p:nvPicPr>
              <p:blipFill>
                <a:blip r:embed="rId1539"/>
                <a:stretch>
                  <a:fillRect/>
                </a:stretch>
              </p:blipFill>
              <p:spPr>
                <a:xfrm>
                  <a:off x="8072902" y="5947069"/>
                  <a:ext cx="101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0">
              <p14:nvContentPartPr>
                <p14:cNvPr id="1772" name="Freihand 1771">
                  <a:extLst>
                    <a:ext uri="{FF2B5EF4-FFF2-40B4-BE49-F238E27FC236}">
                      <a16:creationId xmlns:a16="http://schemas.microsoft.com/office/drawing/2014/main" id="{3F4CC801-CF4B-D641-DE00-216DC9C5CD7D}"/>
                    </a:ext>
                  </a:extLst>
                </p14:cNvPr>
                <p14:cNvContentPartPr/>
                <p14:nvPr/>
              </p14:nvContentPartPr>
              <p14:xfrm>
                <a:off x="8184502" y="5907829"/>
                <a:ext cx="301320" cy="198720"/>
              </p14:xfrm>
            </p:contentPart>
          </mc:Choice>
          <mc:Fallback>
            <p:pic>
              <p:nvPicPr>
                <p:cNvPr id="1772" name="Freihand 1771">
                  <a:extLst>
                    <a:ext uri="{FF2B5EF4-FFF2-40B4-BE49-F238E27FC236}">
                      <a16:creationId xmlns:a16="http://schemas.microsoft.com/office/drawing/2014/main" id="{3F4CC801-CF4B-D641-DE00-216DC9C5CD7D}"/>
                    </a:ext>
                  </a:extLst>
                </p:cNvPr>
                <p:cNvPicPr/>
                <p:nvPr/>
              </p:nvPicPr>
              <p:blipFill>
                <a:blip r:embed="rId1541"/>
                <a:stretch>
                  <a:fillRect/>
                </a:stretch>
              </p:blipFill>
              <p:spPr>
                <a:xfrm>
                  <a:off x="8175862" y="5898829"/>
                  <a:ext cx="318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2">
              <p14:nvContentPartPr>
                <p14:cNvPr id="1773" name="Freihand 1772">
                  <a:extLst>
                    <a:ext uri="{FF2B5EF4-FFF2-40B4-BE49-F238E27FC236}">
                      <a16:creationId xmlns:a16="http://schemas.microsoft.com/office/drawing/2014/main" id="{EDDBE6ED-2645-275A-CF04-29673BCE92F2}"/>
                    </a:ext>
                  </a:extLst>
                </p14:cNvPr>
                <p14:cNvContentPartPr/>
                <p14:nvPr/>
              </p14:nvContentPartPr>
              <p14:xfrm>
                <a:off x="8419582" y="5902429"/>
                <a:ext cx="16200" cy="16920"/>
              </p14:xfrm>
            </p:contentPart>
          </mc:Choice>
          <mc:Fallback>
            <p:pic>
              <p:nvPicPr>
                <p:cNvPr id="1773" name="Freihand 1772">
                  <a:extLst>
                    <a:ext uri="{FF2B5EF4-FFF2-40B4-BE49-F238E27FC236}">
                      <a16:creationId xmlns:a16="http://schemas.microsoft.com/office/drawing/2014/main" id="{EDDBE6ED-2645-275A-CF04-29673BCE92F2}"/>
                    </a:ext>
                  </a:extLst>
                </p:cNvPr>
                <p:cNvPicPr/>
                <p:nvPr/>
              </p:nvPicPr>
              <p:blipFill>
                <a:blip r:embed="rId1543"/>
                <a:stretch>
                  <a:fillRect/>
                </a:stretch>
              </p:blipFill>
              <p:spPr>
                <a:xfrm>
                  <a:off x="8410942" y="5893789"/>
                  <a:ext cx="33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4">
              <p14:nvContentPartPr>
                <p14:cNvPr id="1774" name="Freihand 1773">
                  <a:extLst>
                    <a:ext uri="{FF2B5EF4-FFF2-40B4-BE49-F238E27FC236}">
                      <a16:creationId xmlns:a16="http://schemas.microsoft.com/office/drawing/2014/main" id="{808389B6-C9B4-A788-84A0-5A54BB231EE6}"/>
                    </a:ext>
                  </a:extLst>
                </p14:cNvPr>
                <p14:cNvContentPartPr/>
                <p14:nvPr/>
              </p14:nvContentPartPr>
              <p14:xfrm>
                <a:off x="6865102" y="6534589"/>
                <a:ext cx="43560" cy="145800"/>
              </p14:xfrm>
            </p:contentPart>
          </mc:Choice>
          <mc:Fallback>
            <p:pic>
              <p:nvPicPr>
                <p:cNvPr id="1774" name="Freihand 1773">
                  <a:extLst>
                    <a:ext uri="{FF2B5EF4-FFF2-40B4-BE49-F238E27FC236}">
                      <a16:creationId xmlns:a16="http://schemas.microsoft.com/office/drawing/2014/main" id="{808389B6-C9B4-A788-84A0-5A54BB231EE6}"/>
                    </a:ext>
                  </a:extLst>
                </p:cNvPr>
                <p:cNvPicPr/>
                <p:nvPr/>
              </p:nvPicPr>
              <p:blipFill>
                <a:blip r:embed="rId1545"/>
                <a:stretch>
                  <a:fillRect/>
                </a:stretch>
              </p:blipFill>
              <p:spPr>
                <a:xfrm>
                  <a:off x="6856102" y="6525949"/>
                  <a:ext cx="61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6">
              <p14:nvContentPartPr>
                <p14:cNvPr id="1775" name="Freihand 1774">
                  <a:extLst>
                    <a:ext uri="{FF2B5EF4-FFF2-40B4-BE49-F238E27FC236}">
                      <a16:creationId xmlns:a16="http://schemas.microsoft.com/office/drawing/2014/main" id="{5B32419B-7189-38ED-505C-C2D7F66EE6D9}"/>
                    </a:ext>
                  </a:extLst>
                </p14:cNvPr>
                <p14:cNvContentPartPr/>
                <p14:nvPr/>
              </p14:nvContentPartPr>
              <p14:xfrm>
                <a:off x="6791302" y="6474109"/>
                <a:ext cx="338760" cy="129600"/>
              </p14:xfrm>
            </p:contentPart>
          </mc:Choice>
          <mc:Fallback>
            <p:pic>
              <p:nvPicPr>
                <p:cNvPr id="1775" name="Freihand 1774">
                  <a:extLst>
                    <a:ext uri="{FF2B5EF4-FFF2-40B4-BE49-F238E27FC236}">
                      <a16:creationId xmlns:a16="http://schemas.microsoft.com/office/drawing/2014/main" id="{5B32419B-7189-38ED-505C-C2D7F66EE6D9}"/>
                    </a:ext>
                  </a:extLst>
                </p:cNvPr>
                <p:cNvPicPr/>
                <p:nvPr/>
              </p:nvPicPr>
              <p:blipFill>
                <a:blip r:embed="rId1547"/>
                <a:stretch>
                  <a:fillRect/>
                </a:stretch>
              </p:blipFill>
              <p:spPr>
                <a:xfrm>
                  <a:off x="6782302" y="6465469"/>
                  <a:ext cx="356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8">
              <p14:nvContentPartPr>
                <p14:cNvPr id="1776" name="Freihand 1775">
                  <a:extLst>
                    <a:ext uri="{FF2B5EF4-FFF2-40B4-BE49-F238E27FC236}">
                      <a16:creationId xmlns:a16="http://schemas.microsoft.com/office/drawing/2014/main" id="{19E319AA-4AA5-F590-3D9D-1079792871DA}"/>
                    </a:ext>
                  </a:extLst>
                </p14:cNvPr>
                <p14:cNvContentPartPr/>
                <p14:nvPr/>
              </p14:nvContentPartPr>
              <p14:xfrm>
                <a:off x="7105582" y="6405709"/>
                <a:ext cx="118440" cy="137520"/>
              </p14:xfrm>
            </p:contentPart>
          </mc:Choice>
          <mc:Fallback>
            <p:pic>
              <p:nvPicPr>
                <p:cNvPr id="1776" name="Freihand 1775">
                  <a:extLst>
                    <a:ext uri="{FF2B5EF4-FFF2-40B4-BE49-F238E27FC236}">
                      <a16:creationId xmlns:a16="http://schemas.microsoft.com/office/drawing/2014/main" id="{19E319AA-4AA5-F590-3D9D-1079792871DA}"/>
                    </a:ext>
                  </a:extLst>
                </p:cNvPr>
                <p:cNvPicPr/>
                <p:nvPr/>
              </p:nvPicPr>
              <p:blipFill>
                <a:blip r:embed="rId1549"/>
                <a:stretch>
                  <a:fillRect/>
                </a:stretch>
              </p:blipFill>
              <p:spPr>
                <a:xfrm>
                  <a:off x="7096582" y="6396709"/>
                  <a:ext cx="136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0">
              <p14:nvContentPartPr>
                <p14:cNvPr id="1777" name="Freihand 1776">
                  <a:extLst>
                    <a:ext uri="{FF2B5EF4-FFF2-40B4-BE49-F238E27FC236}">
                      <a16:creationId xmlns:a16="http://schemas.microsoft.com/office/drawing/2014/main" id="{14D868BA-79BD-17DA-1F32-A395C3F12567}"/>
                    </a:ext>
                  </a:extLst>
                </p14:cNvPr>
                <p14:cNvContentPartPr/>
                <p14:nvPr/>
              </p14:nvContentPartPr>
              <p14:xfrm>
                <a:off x="7238062" y="6422989"/>
                <a:ext cx="50040" cy="68040"/>
              </p14:xfrm>
            </p:contentPart>
          </mc:Choice>
          <mc:Fallback>
            <p:pic>
              <p:nvPicPr>
                <p:cNvPr id="1777" name="Freihand 1776">
                  <a:extLst>
                    <a:ext uri="{FF2B5EF4-FFF2-40B4-BE49-F238E27FC236}">
                      <a16:creationId xmlns:a16="http://schemas.microsoft.com/office/drawing/2014/main" id="{14D868BA-79BD-17DA-1F32-A395C3F12567}"/>
                    </a:ext>
                  </a:extLst>
                </p:cNvPr>
                <p:cNvPicPr/>
                <p:nvPr/>
              </p:nvPicPr>
              <p:blipFill>
                <a:blip r:embed="rId1551"/>
                <a:stretch>
                  <a:fillRect/>
                </a:stretch>
              </p:blipFill>
              <p:spPr>
                <a:xfrm>
                  <a:off x="7229422" y="6413989"/>
                  <a:ext cx="67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2">
              <p14:nvContentPartPr>
                <p14:cNvPr id="1778" name="Freihand 1777">
                  <a:extLst>
                    <a:ext uri="{FF2B5EF4-FFF2-40B4-BE49-F238E27FC236}">
                      <a16:creationId xmlns:a16="http://schemas.microsoft.com/office/drawing/2014/main" id="{EAAB0A7E-D359-3707-8E8F-F8BE67F9617E}"/>
                    </a:ext>
                  </a:extLst>
                </p14:cNvPr>
                <p14:cNvContentPartPr/>
                <p14:nvPr/>
              </p14:nvContentPartPr>
              <p14:xfrm>
                <a:off x="7566742" y="6322549"/>
                <a:ext cx="50400" cy="182520"/>
              </p14:xfrm>
            </p:contentPart>
          </mc:Choice>
          <mc:Fallback>
            <p:pic>
              <p:nvPicPr>
                <p:cNvPr id="1778" name="Freihand 1777">
                  <a:extLst>
                    <a:ext uri="{FF2B5EF4-FFF2-40B4-BE49-F238E27FC236}">
                      <a16:creationId xmlns:a16="http://schemas.microsoft.com/office/drawing/2014/main" id="{EAAB0A7E-D359-3707-8E8F-F8BE67F9617E}"/>
                    </a:ext>
                  </a:extLst>
                </p:cNvPr>
                <p:cNvPicPr/>
                <p:nvPr/>
              </p:nvPicPr>
              <p:blipFill>
                <a:blip r:embed="rId1553"/>
                <a:stretch>
                  <a:fillRect/>
                </a:stretch>
              </p:blipFill>
              <p:spPr>
                <a:xfrm>
                  <a:off x="7558102" y="6313549"/>
                  <a:ext cx="68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4">
              <p14:nvContentPartPr>
                <p14:cNvPr id="1779" name="Freihand 1778">
                  <a:extLst>
                    <a:ext uri="{FF2B5EF4-FFF2-40B4-BE49-F238E27FC236}">
                      <a16:creationId xmlns:a16="http://schemas.microsoft.com/office/drawing/2014/main" id="{BF52A426-6376-19F6-F818-C40C62A1F94B}"/>
                    </a:ext>
                  </a:extLst>
                </p14:cNvPr>
                <p14:cNvContentPartPr/>
                <p14:nvPr/>
              </p14:nvContentPartPr>
              <p14:xfrm>
                <a:off x="7665382" y="6314269"/>
                <a:ext cx="84600" cy="110520"/>
              </p14:xfrm>
            </p:contentPart>
          </mc:Choice>
          <mc:Fallback>
            <p:pic>
              <p:nvPicPr>
                <p:cNvPr id="1779" name="Freihand 1778">
                  <a:extLst>
                    <a:ext uri="{FF2B5EF4-FFF2-40B4-BE49-F238E27FC236}">
                      <a16:creationId xmlns:a16="http://schemas.microsoft.com/office/drawing/2014/main" id="{BF52A426-6376-19F6-F818-C40C62A1F94B}"/>
                    </a:ext>
                  </a:extLst>
                </p:cNvPr>
                <p:cNvPicPr/>
                <p:nvPr/>
              </p:nvPicPr>
              <p:blipFill>
                <a:blip r:embed="rId1555"/>
                <a:stretch>
                  <a:fillRect/>
                </a:stretch>
              </p:blipFill>
              <p:spPr>
                <a:xfrm>
                  <a:off x="7656382" y="6305629"/>
                  <a:ext cx="102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6">
              <p14:nvContentPartPr>
                <p14:cNvPr id="1780" name="Freihand 1779">
                  <a:extLst>
                    <a:ext uri="{FF2B5EF4-FFF2-40B4-BE49-F238E27FC236}">
                      <a16:creationId xmlns:a16="http://schemas.microsoft.com/office/drawing/2014/main" id="{5CC0B2EB-5C82-CF94-26A1-C0CD2D3F6E7B}"/>
                    </a:ext>
                  </a:extLst>
                </p14:cNvPr>
                <p14:cNvContentPartPr/>
                <p14:nvPr/>
              </p14:nvContentPartPr>
              <p14:xfrm>
                <a:off x="7576462" y="6331189"/>
                <a:ext cx="208800" cy="189360"/>
              </p14:xfrm>
            </p:contentPart>
          </mc:Choice>
          <mc:Fallback>
            <p:pic>
              <p:nvPicPr>
                <p:cNvPr id="1780" name="Freihand 1779">
                  <a:extLst>
                    <a:ext uri="{FF2B5EF4-FFF2-40B4-BE49-F238E27FC236}">
                      <a16:creationId xmlns:a16="http://schemas.microsoft.com/office/drawing/2014/main" id="{5CC0B2EB-5C82-CF94-26A1-C0CD2D3F6E7B}"/>
                    </a:ext>
                  </a:extLst>
                </p:cNvPr>
                <p:cNvPicPr/>
                <p:nvPr/>
              </p:nvPicPr>
              <p:blipFill>
                <a:blip r:embed="rId1557"/>
                <a:stretch>
                  <a:fillRect/>
                </a:stretch>
              </p:blipFill>
              <p:spPr>
                <a:xfrm>
                  <a:off x="7567822" y="6322549"/>
                  <a:ext cx="226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8">
              <p14:nvContentPartPr>
                <p14:cNvPr id="1781" name="Freihand 1780">
                  <a:extLst>
                    <a:ext uri="{FF2B5EF4-FFF2-40B4-BE49-F238E27FC236}">
                      <a16:creationId xmlns:a16="http://schemas.microsoft.com/office/drawing/2014/main" id="{6D15781D-54B7-84F0-5EF1-51FD34FB95E5}"/>
                    </a:ext>
                  </a:extLst>
                </p14:cNvPr>
                <p14:cNvContentPartPr/>
                <p14:nvPr/>
              </p14:nvContentPartPr>
              <p14:xfrm>
                <a:off x="7639102" y="6564109"/>
                <a:ext cx="40680" cy="126720"/>
              </p14:xfrm>
            </p:contentPart>
          </mc:Choice>
          <mc:Fallback>
            <p:pic>
              <p:nvPicPr>
                <p:cNvPr id="1781" name="Freihand 1780">
                  <a:extLst>
                    <a:ext uri="{FF2B5EF4-FFF2-40B4-BE49-F238E27FC236}">
                      <a16:creationId xmlns:a16="http://schemas.microsoft.com/office/drawing/2014/main" id="{6D15781D-54B7-84F0-5EF1-51FD34FB95E5}"/>
                    </a:ext>
                  </a:extLst>
                </p:cNvPr>
                <p:cNvPicPr/>
                <p:nvPr/>
              </p:nvPicPr>
              <p:blipFill>
                <a:blip r:embed="rId1559"/>
                <a:stretch>
                  <a:fillRect/>
                </a:stretch>
              </p:blipFill>
              <p:spPr>
                <a:xfrm>
                  <a:off x="7630102" y="6555109"/>
                  <a:ext cx="58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0">
              <p14:nvContentPartPr>
                <p14:cNvPr id="1782" name="Freihand 1781">
                  <a:extLst>
                    <a:ext uri="{FF2B5EF4-FFF2-40B4-BE49-F238E27FC236}">
                      <a16:creationId xmlns:a16="http://schemas.microsoft.com/office/drawing/2014/main" id="{EB4D57B1-F93D-5EDF-08DB-990C34BF6283}"/>
                    </a:ext>
                  </a:extLst>
                </p14:cNvPr>
                <p14:cNvContentPartPr/>
                <p14:nvPr/>
              </p14:nvContentPartPr>
              <p14:xfrm>
                <a:off x="7614622" y="6521989"/>
                <a:ext cx="168480" cy="159840"/>
              </p14:xfrm>
            </p:contentPart>
          </mc:Choice>
          <mc:Fallback>
            <p:pic>
              <p:nvPicPr>
                <p:cNvPr id="1782" name="Freihand 1781">
                  <a:extLst>
                    <a:ext uri="{FF2B5EF4-FFF2-40B4-BE49-F238E27FC236}">
                      <a16:creationId xmlns:a16="http://schemas.microsoft.com/office/drawing/2014/main" id="{EB4D57B1-F93D-5EDF-08DB-990C34BF6283}"/>
                    </a:ext>
                  </a:extLst>
                </p:cNvPr>
                <p:cNvPicPr/>
                <p:nvPr/>
              </p:nvPicPr>
              <p:blipFill>
                <a:blip r:embed="rId1561"/>
                <a:stretch>
                  <a:fillRect/>
                </a:stretch>
              </p:blipFill>
              <p:spPr>
                <a:xfrm>
                  <a:off x="7605982" y="6513349"/>
                  <a:ext cx="186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2">
              <p14:nvContentPartPr>
                <p14:cNvPr id="1783" name="Freihand 1782">
                  <a:extLst>
                    <a:ext uri="{FF2B5EF4-FFF2-40B4-BE49-F238E27FC236}">
                      <a16:creationId xmlns:a16="http://schemas.microsoft.com/office/drawing/2014/main" id="{5B95E824-EB4F-DBCD-BE88-B5D1187AE2C8}"/>
                    </a:ext>
                  </a:extLst>
                </p14:cNvPr>
                <p14:cNvContentPartPr/>
                <p14:nvPr/>
              </p14:nvContentPartPr>
              <p14:xfrm>
                <a:off x="7739182" y="6522349"/>
                <a:ext cx="109080" cy="165600"/>
              </p14:xfrm>
            </p:contentPart>
          </mc:Choice>
          <mc:Fallback>
            <p:pic>
              <p:nvPicPr>
                <p:cNvPr id="1783" name="Freihand 1782">
                  <a:extLst>
                    <a:ext uri="{FF2B5EF4-FFF2-40B4-BE49-F238E27FC236}">
                      <a16:creationId xmlns:a16="http://schemas.microsoft.com/office/drawing/2014/main" id="{5B95E824-EB4F-DBCD-BE88-B5D1187AE2C8}"/>
                    </a:ext>
                  </a:extLst>
                </p:cNvPr>
                <p:cNvPicPr/>
                <p:nvPr/>
              </p:nvPicPr>
              <p:blipFill>
                <a:blip r:embed="rId1563"/>
                <a:stretch>
                  <a:fillRect/>
                </a:stretch>
              </p:blipFill>
              <p:spPr>
                <a:xfrm>
                  <a:off x="7730182" y="6513709"/>
                  <a:ext cx="126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4">
              <p14:nvContentPartPr>
                <p14:cNvPr id="1784" name="Freihand 1783">
                  <a:extLst>
                    <a:ext uri="{FF2B5EF4-FFF2-40B4-BE49-F238E27FC236}">
                      <a16:creationId xmlns:a16="http://schemas.microsoft.com/office/drawing/2014/main" id="{92827727-7E41-7E9E-5936-84D0CBE11F1A}"/>
                    </a:ext>
                  </a:extLst>
                </p14:cNvPr>
                <p14:cNvContentPartPr/>
                <p14:nvPr/>
              </p14:nvContentPartPr>
              <p14:xfrm>
                <a:off x="7917022" y="6366829"/>
                <a:ext cx="131040" cy="166680"/>
              </p14:xfrm>
            </p:contentPart>
          </mc:Choice>
          <mc:Fallback>
            <p:pic>
              <p:nvPicPr>
                <p:cNvPr id="1784" name="Freihand 1783">
                  <a:extLst>
                    <a:ext uri="{FF2B5EF4-FFF2-40B4-BE49-F238E27FC236}">
                      <a16:creationId xmlns:a16="http://schemas.microsoft.com/office/drawing/2014/main" id="{92827727-7E41-7E9E-5936-84D0CBE11F1A}"/>
                    </a:ext>
                  </a:extLst>
                </p:cNvPr>
                <p:cNvPicPr/>
                <p:nvPr/>
              </p:nvPicPr>
              <p:blipFill>
                <a:blip r:embed="rId1565"/>
                <a:stretch>
                  <a:fillRect/>
                </a:stretch>
              </p:blipFill>
              <p:spPr>
                <a:xfrm>
                  <a:off x="7908382" y="6358189"/>
                  <a:ext cx="148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6">
              <p14:nvContentPartPr>
                <p14:cNvPr id="1785" name="Freihand 1784">
                  <a:extLst>
                    <a:ext uri="{FF2B5EF4-FFF2-40B4-BE49-F238E27FC236}">
                      <a16:creationId xmlns:a16="http://schemas.microsoft.com/office/drawing/2014/main" id="{22DC2363-8ED6-26EC-67BB-CF3008EAEC24}"/>
                    </a:ext>
                  </a:extLst>
                </p14:cNvPr>
                <p14:cNvContentPartPr/>
                <p14:nvPr/>
              </p14:nvContentPartPr>
              <p14:xfrm>
                <a:off x="8057782" y="6386989"/>
                <a:ext cx="82440" cy="86040"/>
              </p14:xfrm>
            </p:contentPart>
          </mc:Choice>
          <mc:Fallback>
            <p:pic>
              <p:nvPicPr>
                <p:cNvPr id="1785" name="Freihand 1784">
                  <a:extLst>
                    <a:ext uri="{FF2B5EF4-FFF2-40B4-BE49-F238E27FC236}">
                      <a16:creationId xmlns:a16="http://schemas.microsoft.com/office/drawing/2014/main" id="{22DC2363-8ED6-26EC-67BB-CF3008EAEC24}"/>
                    </a:ext>
                  </a:extLst>
                </p:cNvPr>
                <p:cNvPicPr/>
                <p:nvPr/>
              </p:nvPicPr>
              <p:blipFill>
                <a:blip r:embed="rId1567"/>
                <a:stretch>
                  <a:fillRect/>
                </a:stretch>
              </p:blipFill>
              <p:spPr>
                <a:xfrm>
                  <a:off x="8049142" y="6378349"/>
                  <a:ext cx="100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8">
              <p14:nvContentPartPr>
                <p14:cNvPr id="1786" name="Freihand 1785">
                  <a:extLst>
                    <a:ext uri="{FF2B5EF4-FFF2-40B4-BE49-F238E27FC236}">
                      <a16:creationId xmlns:a16="http://schemas.microsoft.com/office/drawing/2014/main" id="{E8058571-DF44-DD64-1E49-DA08A2193F9E}"/>
                    </a:ext>
                  </a:extLst>
                </p14:cNvPr>
                <p14:cNvContentPartPr/>
                <p14:nvPr/>
              </p14:nvContentPartPr>
              <p14:xfrm>
                <a:off x="8110702" y="6261709"/>
                <a:ext cx="143280" cy="212040"/>
              </p14:xfrm>
            </p:contentPart>
          </mc:Choice>
          <mc:Fallback>
            <p:pic>
              <p:nvPicPr>
                <p:cNvPr id="1786" name="Freihand 1785">
                  <a:extLst>
                    <a:ext uri="{FF2B5EF4-FFF2-40B4-BE49-F238E27FC236}">
                      <a16:creationId xmlns:a16="http://schemas.microsoft.com/office/drawing/2014/main" id="{E8058571-DF44-DD64-1E49-DA08A2193F9E}"/>
                    </a:ext>
                  </a:extLst>
                </p:cNvPr>
                <p:cNvPicPr/>
                <p:nvPr/>
              </p:nvPicPr>
              <p:blipFill>
                <a:blip r:embed="rId1569"/>
                <a:stretch>
                  <a:fillRect/>
                </a:stretch>
              </p:blipFill>
              <p:spPr>
                <a:xfrm>
                  <a:off x="8101702" y="6253069"/>
                  <a:ext cx="160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0">
              <p14:nvContentPartPr>
                <p14:cNvPr id="1787" name="Freihand 1786">
                  <a:extLst>
                    <a:ext uri="{FF2B5EF4-FFF2-40B4-BE49-F238E27FC236}">
                      <a16:creationId xmlns:a16="http://schemas.microsoft.com/office/drawing/2014/main" id="{4090DF2D-FCF6-960D-1AE5-B557493499B4}"/>
                    </a:ext>
                  </a:extLst>
                </p14:cNvPr>
                <p14:cNvContentPartPr/>
                <p14:nvPr/>
              </p14:nvContentPartPr>
              <p14:xfrm>
                <a:off x="8091622" y="6286909"/>
                <a:ext cx="101520" cy="51840"/>
              </p14:xfrm>
            </p:contentPart>
          </mc:Choice>
          <mc:Fallback>
            <p:pic>
              <p:nvPicPr>
                <p:cNvPr id="1787" name="Freihand 1786">
                  <a:extLst>
                    <a:ext uri="{FF2B5EF4-FFF2-40B4-BE49-F238E27FC236}">
                      <a16:creationId xmlns:a16="http://schemas.microsoft.com/office/drawing/2014/main" id="{4090DF2D-FCF6-960D-1AE5-B557493499B4}"/>
                    </a:ext>
                  </a:extLst>
                </p:cNvPr>
                <p:cNvPicPr/>
                <p:nvPr/>
              </p:nvPicPr>
              <p:blipFill>
                <a:blip r:embed="rId1571"/>
                <a:stretch>
                  <a:fillRect/>
                </a:stretch>
              </p:blipFill>
              <p:spPr>
                <a:xfrm>
                  <a:off x="8082622" y="6278269"/>
                  <a:ext cx="119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2">
              <p14:nvContentPartPr>
                <p14:cNvPr id="1788" name="Freihand 1787">
                  <a:extLst>
                    <a:ext uri="{FF2B5EF4-FFF2-40B4-BE49-F238E27FC236}">
                      <a16:creationId xmlns:a16="http://schemas.microsoft.com/office/drawing/2014/main" id="{23BB7E04-B962-A5B3-131D-D8CC78830AF4}"/>
                    </a:ext>
                  </a:extLst>
                </p14:cNvPr>
                <p14:cNvContentPartPr/>
                <p14:nvPr/>
              </p14:nvContentPartPr>
              <p14:xfrm>
                <a:off x="8295742" y="6290509"/>
                <a:ext cx="39960" cy="78120"/>
              </p14:xfrm>
            </p:contentPart>
          </mc:Choice>
          <mc:Fallback>
            <p:pic>
              <p:nvPicPr>
                <p:cNvPr id="1788" name="Freihand 1787">
                  <a:extLst>
                    <a:ext uri="{FF2B5EF4-FFF2-40B4-BE49-F238E27FC236}">
                      <a16:creationId xmlns:a16="http://schemas.microsoft.com/office/drawing/2014/main" id="{23BB7E04-B962-A5B3-131D-D8CC78830AF4}"/>
                    </a:ext>
                  </a:extLst>
                </p:cNvPr>
                <p:cNvPicPr/>
                <p:nvPr/>
              </p:nvPicPr>
              <p:blipFill>
                <a:blip r:embed="rId1573"/>
                <a:stretch>
                  <a:fillRect/>
                </a:stretch>
              </p:blipFill>
              <p:spPr>
                <a:xfrm>
                  <a:off x="8287102" y="6281509"/>
                  <a:ext cx="57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4">
              <p14:nvContentPartPr>
                <p14:cNvPr id="1789" name="Freihand 1788">
                  <a:extLst>
                    <a:ext uri="{FF2B5EF4-FFF2-40B4-BE49-F238E27FC236}">
                      <a16:creationId xmlns:a16="http://schemas.microsoft.com/office/drawing/2014/main" id="{62035B19-5C63-7895-6D0F-C324A2B869F8}"/>
                    </a:ext>
                  </a:extLst>
                </p14:cNvPr>
                <p14:cNvContentPartPr/>
                <p14:nvPr/>
              </p14:nvContentPartPr>
              <p14:xfrm>
                <a:off x="8344702" y="6219229"/>
                <a:ext cx="97200" cy="113400"/>
              </p14:xfrm>
            </p:contentPart>
          </mc:Choice>
          <mc:Fallback>
            <p:pic>
              <p:nvPicPr>
                <p:cNvPr id="1789" name="Freihand 1788">
                  <a:extLst>
                    <a:ext uri="{FF2B5EF4-FFF2-40B4-BE49-F238E27FC236}">
                      <a16:creationId xmlns:a16="http://schemas.microsoft.com/office/drawing/2014/main" id="{62035B19-5C63-7895-6D0F-C324A2B869F8}"/>
                    </a:ext>
                  </a:extLst>
                </p:cNvPr>
                <p:cNvPicPr/>
                <p:nvPr/>
              </p:nvPicPr>
              <p:blipFill>
                <a:blip r:embed="rId1575"/>
                <a:stretch>
                  <a:fillRect/>
                </a:stretch>
              </p:blipFill>
              <p:spPr>
                <a:xfrm>
                  <a:off x="8336062" y="6210229"/>
                  <a:ext cx="114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6">
              <p14:nvContentPartPr>
                <p14:cNvPr id="1790" name="Freihand 1789">
                  <a:extLst>
                    <a:ext uri="{FF2B5EF4-FFF2-40B4-BE49-F238E27FC236}">
                      <a16:creationId xmlns:a16="http://schemas.microsoft.com/office/drawing/2014/main" id="{E471CADD-AFDB-2896-D53F-4EDF20549366}"/>
                    </a:ext>
                  </a:extLst>
                </p14:cNvPr>
                <p14:cNvContentPartPr/>
                <p14:nvPr/>
              </p14:nvContentPartPr>
              <p14:xfrm>
                <a:off x="8436142" y="6135709"/>
                <a:ext cx="126360" cy="148320"/>
              </p14:xfrm>
            </p:contentPart>
          </mc:Choice>
          <mc:Fallback>
            <p:pic>
              <p:nvPicPr>
                <p:cNvPr id="1790" name="Freihand 1789">
                  <a:extLst>
                    <a:ext uri="{FF2B5EF4-FFF2-40B4-BE49-F238E27FC236}">
                      <a16:creationId xmlns:a16="http://schemas.microsoft.com/office/drawing/2014/main" id="{E471CADD-AFDB-2896-D53F-4EDF20549366}"/>
                    </a:ext>
                  </a:extLst>
                </p:cNvPr>
                <p:cNvPicPr/>
                <p:nvPr/>
              </p:nvPicPr>
              <p:blipFill>
                <a:blip r:embed="rId1577"/>
                <a:stretch>
                  <a:fillRect/>
                </a:stretch>
              </p:blipFill>
              <p:spPr>
                <a:xfrm>
                  <a:off x="8427502" y="6127069"/>
                  <a:ext cx="144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8">
              <p14:nvContentPartPr>
                <p14:cNvPr id="1791" name="Freihand 1790">
                  <a:extLst>
                    <a:ext uri="{FF2B5EF4-FFF2-40B4-BE49-F238E27FC236}">
                      <a16:creationId xmlns:a16="http://schemas.microsoft.com/office/drawing/2014/main" id="{815A6252-303D-8457-6B58-832C74435B3C}"/>
                    </a:ext>
                  </a:extLst>
                </p14:cNvPr>
                <p14:cNvContentPartPr/>
                <p14:nvPr/>
              </p14:nvContentPartPr>
              <p14:xfrm>
                <a:off x="8534782" y="6069109"/>
                <a:ext cx="120960" cy="155520"/>
              </p14:xfrm>
            </p:contentPart>
          </mc:Choice>
          <mc:Fallback>
            <p:pic>
              <p:nvPicPr>
                <p:cNvPr id="1791" name="Freihand 1790">
                  <a:extLst>
                    <a:ext uri="{FF2B5EF4-FFF2-40B4-BE49-F238E27FC236}">
                      <a16:creationId xmlns:a16="http://schemas.microsoft.com/office/drawing/2014/main" id="{815A6252-303D-8457-6B58-832C74435B3C}"/>
                    </a:ext>
                  </a:extLst>
                </p:cNvPr>
                <p:cNvPicPr/>
                <p:nvPr/>
              </p:nvPicPr>
              <p:blipFill>
                <a:blip r:embed="rId1579"/>
                <a:stretch>
                  <a:fillRect/>
                </a:stretch>
              </p:blipFill>
              <p:spPr>
                <a:xfrm>
                  <a:off x="8525782" y="6060469"/>
                  <a:ext cx="138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0">
              <p14:nvContentPartPr>
                <p14:cNvPr id="1809" name="Freihand 1808">
                  <a:extLst>
                    <a:ext uri="{FF2B5EF4-FFF2-40B4-BE49-F238E27FC236}">
                      <a16:creationId xmlns:a16="http://schemas.microsoft.com/office/drawing/2014/main" id="{46CF7AD4-D0A8-0279-AF60-DA4A94F00C16}"/>
                    </a:ext>
                  </a:extLst>
                </p14:cNvPr>
                <p14:cNvContentPartPr/>
                <p14:nvPr/>
              </p14:nvContentPartPr>
              <p14:xfrm>
                <a:off x="6513742" y="899771"/>
                <a:ext cx="131400" cy="637920"/>
              </p14:xfrm>
            </p:contentPart>
          </mc:Choice>
          <mc:Fallback>
            <p:pic>
              <p:nvPicPr>
                <p:cNvPr id="1809" name="Freihand 1808">
                  <a:extLst>
                    <a:ext uri="{FF2B5EF4-FFF2-40B4-BE49-F238E27FC236}">
                      <a16:creationId xmlns:a16="http://schemas.microsoft.com/office/drawing/2014/main" id="{46CF7AD4-D0A8-0279-AF60-DA4A94F00C16}"/>
                    </a:ext>
                  </a:extLst>
                </p:cNvPr>
                <p:cNvPicPr/>
                <p:nvPr/>
              </p:nvPicPr>
              <p:blipFill>
                <a:blip r:embed="rId1581"/>
                <a:stretch>
                  <a:fillRect/>
                </a:stretch>
              </p:blipFill>
              <p:spPr>
                <a:xfrm>
                  <a:off x="6505102" y="891131"/>
                  <a:ext cx="14904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2">
              <p14:nvContentPartPr>
                <p14:cNvPr id="1810" name="Freihand 1809">
                  <a:extLst>
                    <a:ext uri="{FF2B5EF4-FFF2-40B4-BE49-F238E27FC236}">
                      <a16:creationId xmlns:a16="http://schemas.microsoft.com/office/drawing/2014/main" id="{8D440079-08DF-3640-B046-5991FF292128}"/>
                    </a:ext>
                  </a:extLst>
                </p14:cNvPr>
                <p14:cNvContentPartPr/>
                <p14:nvPr/>
              </p14:nvContentPartPr>
              <p14:xfrm>
                <a:off x="6410062" y="948731"/>
                <a:ext cx="2089800" cy="528120"/>
              </p14:xfrm>
            </p:contentPart>
          </mc:Choice>
          <mc:Fallback>
            <p:pic>
              <p:nvPicPr>
                <p:cNvPr id="1810" name="Freihand 1809">
                  <a:extLst>
                    <a:ext uri="{FF2B5EF4-FFF2-40B4-BE49-F238E27FC236}">
                      <a16:creationId xmlns:a16="http://schemas.microsoft.com/office/drawing/2014/main" id="{8D440079-08DF-3640-B046-5991FF292128}"/>
                    </a:ext>
                  </a:extLst>
                </p:cNvPr>
                <p:cNvPicPr/>
                <p:nvPr/>
              </p:nvPicPr>
              <p:blipFill>
                <a:blip r:embed="rId1583"/>
                <a:stretch>
                  <a:fillRect/>
                </a:stretch>
              </p:blipFill>
              <p:spPr>
                <a:xfrm>
                  <a:off x="6401062" y="939731"/>
                  <a:ext cx="21074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4">
              <p14:nvContentPartPr>
                <p14:cNvPr id="1812" name="Freihand 1811">
                  <a:extLst>
                    <a:ext uri="{FF2B5EF4-FFF2-40B4-BE49-F238E27FC236}">
                      <a16:creationId xmlns:a16="http://schemas.microsoft.com/office/drawing/2014/main" id="{A150D38F-9725-AB10-A415-DB46ACC9CB6D}"/>
                    </a:ext>
                  </a:extLst>
                </p14:cNvPr>
                <p14:cNvContentPartPr/>
                <p14:nvPr/>
              </p14:nvContentPartPr>
              <p14:xfrm>
                <a:off x="6370822" y="782411"/>
                <a:ext cx="2889000" cy="633600"/>
              </p14:xfrm>
            </p:contentPart>
          </mc:Choice>
          <mc:Fallback>
            <p:pic>
              <p:nvPicPr>
                <p:cNvPr id="1812" name="Freihand 1811">
                  <a:extLst>
                    <a:ext uri="{FF2B5EF4-FFF2-40B4-BE49-F238E27FC236}">
                      <a16:creationId xmlns:a16="http://schemas.microsoft.com/office/drawing/2014/main" id="{A150D38F-9725-AB10-A415-DB46ACC9CB6D}"/>
                    </a:ext>
                  </a:extLst>
                </p:cNvPr>
                <p:cNvPicPr/>
                <p:nvPr/>
              </p:nvPicPr>
              <p:blipFill>
                <a:blip r:embed="rId1585"/>
                <a:stretch>
                  <a:fillRect/>
                </a:stretch>
              </p:blipFill>
              <p:spPr>
                <a:xfrm>
                  <a:off x="6361822" y="773411"/>
                  <a:ext cx="2906640" cy="65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24322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5C7B04F-00E6-A8D9-6054-2935729E75F9}"/>
                  </a:ext>
                </a:extLst>
              </p14:cNvPr>
              <p14:cNvContentPartPr/>
              <p14:nvPr/>
            </p14:nvContentPartPr>
            <p14:xfrm>
              <a:off x="3147742" y="3034702"/>
              <a:ext cx="69480" cy="2923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5C7B04F-00E6-A8D9-6054-2935729E75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9102" y="3025702"/>
                <a:ext cx="871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18F2F15-9492-FADE-79FE-CF21A53712B8}"/>
                  </a:ext>
                </a:extLst>
              </p14:cNvPr>
              <p14:cNvContentPartPr/>
              <p14:nvPr/>
            </p14:nvContentPartPr>
            <p14:xfrm>
              <a:off x="577702" y="733222"/>
              <a:ext cx="2681280" cy="24228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18F2F15-9492-FADE-79FE-CF21A53712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702" y="724582"/>
                <a:ext cx="2698920" cy="24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7E8664A-D1BE-BDC3-FD3B-20BF1BAD6330}"/>
                  </a:ext>
                </a:extLst>
              </p14:cNvPr>
              <p14:cNvContentPartPr/>
              <p14:nvPr/>
            </p14:nvContentPartPr>
            <p14:xfrm>
              <a:off x="7433542" y="3322342"/>
              <a:ext cx="32760" cy="75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7E8664A-D1BE-BDC3-FD3B-20BF1BAD63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24902" y="3313342"/>
                <a:ext cx="504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A8A77560-4166-75FE-ED0C-19998B1E025C}"/>
                  </a:ext>
                </a:extLst>
              </p14:cNvPr>
              <p14:cNvContentPartPr/>
              <p14:nvPr/>
            </p14:nvContentPartPr>
            <p14:xfrm>
              <a:off x="11286622" y="3111742"/>
              <a:ext cx="98640" cy="1969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A8A77560-4166-75FE-ED0C-19998B1E025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77622" y="3102742"/>
                <a:ext cx="1162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F8247262-4D9A-536E-E624-1B104FCEBB75}"/>
                  </a:ext>
                </a:extLst>
              </p14:cNvPr>
              <p14:cNvContentPartPr/>
              <p14:nvPr/>
            </p14:nvContentPartPr>
            <p14:xfrm>
              <a:off x="7568902" y="340102"/>
              <a:ext cx="3404160" cy="27799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F8247262-4D9A-536E-E624-1B104FCEBB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60262" y="331102"/>
                <a:ext cx="3421800" cy="27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D4F9BF7-1F60-2C91-689B-C0C1AEB76319}"/>
                  </a:ext>
                </a:extLst>
              </p14:cNvPr>
              <p14:cNvContentPartPr/>
              <p14:nvPr/>
            </p14:nvContentPartPr>
            <p14:xfrm>
              <a:off x="526582" y="399142"/>
              <a:ext cx="58680" cy="2856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D4F9BF7-1F60-2C91-689B-C0C1AEB7631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7942" y="390502"/>
                <a:ext cx="76320" cy="28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0CBFEE1-FF00-EA90-700E-F5F880D00645}"/>
                  </a:ext>
                </a:extLst>
              </p14:cNvPr>
              <p14:cNvContentPartPr/>
              <p14:nvPr/>
            </p14:nvContentPartPr>
            <p14:xfrm>
              <a:off x="408862" y="3138742"/>
              <a:ext cx="4471200" cy="734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0CBFEE1-FF00-EA90-700E-F5F880D006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22" y="3129742"/>
                <a:ext cx="44888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CF4803B-1A37-60CE-2A01-C98AAC5C9A4B}"/>
                  </a:ext>
                </a:extLst>
              </p14:cNvPr>
              <p14:cNvContentPartPr/>
              <p14:nvPr/>
            </p14:nvContentPartPr>
            <p14:xfrm>
              <a:off x="4866742" y="3111022"/>
              <a:ext cx="156960" cy="1846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CF4803B-1A37-60CE-2A01-C98AAC5C9A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57742" y="3102022"/>
                <a:ext cx="1746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59A473C-690C-EF8D-3BF4-F611053080DC}"/>
                  </a:ext>
                </a:extLst>
              </p14:cNvPr>
              <p14:cNvContentPartPr/>
              <p14:nvPr/>
            </p14:nvContentPartPr>
            <p14:xfrm>
              <a:off x="4692862" y="3339262"/>
              <a:ext cx="119520" cy="1850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59A473C-690C-EF8D-3BF4-F611053080D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84222" y="3330262"/>
                <a:ext cx="1371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2E01C7D-4E1C-3F15-EC5F-534E189B7683}"/>
                  </a:ext>
                </a:extLst>
              </p14:cNvPr>
              <p14:cNvContentPartPr/>
              <p14:nvPr/>
            </p14:nvContentPartPr>
            <p14:xfrm>
              <a:off x="4850542" y="3319822"/>
              <a:ext cx="19080" cy="182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2E01C7D-4E1C-3F15-EC5F-534E189B76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41902" y="3310822"/>
                <a:ext cx="367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B7FCA0C-8BC3-D36B-A3C9-DC32EB3F1B50}"/>
                  </a:ext>
                </a:extLst>
              </p14:cNvPr>
              <p14:cNvContentPartPr/>
              <p14:nvPr/>
            </p14:nvContentPartPr>
            <p14:xfrm>
              <a:off x="4745782" y="3429262"/>
              <a:ext cx="127440" cy="208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B7FCA0C-8BC3-D36B-A3C9-DC32EB3F1B5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37142" y="3420262"/>
                <a:ext cx="145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2E8AFEA2-F337-0339-ECEC-4BA4FB9B6987}"/>
                  </a:ext>
                </a:extLst>
              </p14:cNvPr>
              <p14:cNvContentPartPr/>
              <p14:nvPr/>
            </p14:nvContentPartPr>
            <p14:xfrm>
              <a:off x="1349182" y="889462"/>
              <a:ext cx="53640" cy="231876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2E8AFEA2-F337-0339-ECEC-4BA4FB9B698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40542" y="880822"/>
                <a:ext cx="71280" cy="23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2F9181AC-AFDD-9CA0-5024-C9E0E3338BA4}"/>
                  </a:ext>
                </a:extLst>
              </p14:cNvPr>
              <p14:cNvContentPartPr/>
              <p14:nvPr/>
            </p14:nvContentPartPr>
            <p14:xfrm>
              <a:off x="1193302" y="3343582"/>
              <a:ext cx="105120" cy="1371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2F9181AC-AFDD-9CA0-5024-C9E0E3338BA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84662" y="3334942"/>
                <a:ext cx="1227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1946FEB4-4FF1-4332-3730-954E46F5CE93}"/>
                  </a:ext>
                </a:extLst>
              </p14:cNvPr>
              <p14:cNvContentPartPr/>
              <p14:nvPr/>
            </p14:nvContentPartPr>
            <p14:xfrm>
              <a:off x="1294102" y="3449782"/>
              <a:ext cx="20880" cy="9000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1946FEB4-4FF1-4332-3730-954E46F5CE9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85102" y="3440782"/>
                <a:ext cx="38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99F47A28-4A05-86D9-4462-8C697355D15F}"/>
                  </a:ext>
                </a:extLst>
              </p14:cNvPr>
              <p14:cNvContentPartPr/>
              <p14:nvPr/>
            </p14:nvContentPartPr>
            <p14:xfrm>
              <a:off x="1398142" y="3325582"/>
              <a:ext cx="54720" cy="15156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99F47A28-4A05-86D9-4462-8C697355D15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89502" y="3316582"/>
                <a:ext cx="723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E7ED1903-82DB-83BE-284A-F701D84DD718}"/>
                  </a:ext>
                </a:extLst>
              </p14:cNvPr>
              <p14:cNvContentPartPr/>
              <p14:nvPr/>
            </p14:nvContentPartPr>
            <p14:xfrm>
              <a:off x="1524502" y="3322702"/>
              <a:ext cx="74160" cy="10260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E7ED1903-82DB-83BE-284A-F701D84DD71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15862" y="3314062"/>
                <a:ext cx="918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1D33DE4F-26E0-623F-B2B2-7046CCE5F894}"/>
                  </a:ext>
                </a:extLst>
              </p14:cNvPr>
              <p14:cNvContentPartPr/>
              <p14:nvPr/>
            </p14:nvContentPartPr>
            <p14:xfrm>
              <a:off x="1570942" y="3383182"/>
              <a:ext cx="23400" cy="1216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1D33DE4F-26E0-623F-B2B2-7046CCE5F89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62302" y="3374542"/>
                <a:ext cx="41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B5AF83DB-337E-B826-FF3B-8396DAAFCF6A}"/>
                  </a:ext>
                </a:extLst>
              </p14:cNvPr>
              <p14:cNvContentPartPr/>
              <p14:nvPr/>
            </p14:nvContentPartPr>
            <p14:xfrm>
              <a:off x="1342342" y="3666862"/>
              <a:ext cx="10800" cy="8712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B5AF83DB-337E-B826-FF3B-8396DAAFCF6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33702" y="3658222"/>
                <a:ext cx="284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47F03209-318C-0A51-94F5-119CB5EC1A86}"/>
                  </a:ext>
                </a:extLst>
              </p14:cNvPr>
              <p14:cNvContentPartPr/>
              <p14:nvPr/>
            </p14:nvContentPartPr>
            <p14:xfrm>
              <a:off x="1283302" y="3643102"/>
              <a:ext cx="137880" cy="14544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47F03209-318C-0A51-94F5-119CB5EC1A8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74302" y="3634102"/>
                <a:ext cx="155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DD591D3A-65B1-5245-D7EC-1CF40504E54F}"/>
                  </a:ext>
                </a:extLst>
              </p14:cNvPr>
              <p14:cNvContentPartPr/>
              <p14:nvPr/>
            </p14:nvContentPartPr>
            <p14:xfrm>
              <a:off x="1290862" y="3610342"/>
              <a:ext cx="181080" cy="2365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DD591D3A-65B1-5245-D7EC-1CF40504E54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81862" y="3601702"/>
                <a:ext cx="1987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3956F1D7-EA41-0E60-33D1-07456E7C2B30}"/>
                  </a:ext>
                </a:extLst>
              </p14:cNvPr>
              <p14:cNvContentPartPr/>
              <p14:nvPr/>
            </p14:nvContentPartPr>
            <p14:xfrm>
              <a:off x="1477702" y="3559582"/>
              <a:ext cx="114480" cy="13212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3956F1D7-EA41-0E60-33D1-07456E7C2B3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469062" y="3550942"/>
                <a:ext cx="1321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E02D0B75-C967-9604-6D8C-4C6E64F1B142}"/>
                  </a:ext>
                </a:extLst>
              </p14:cNvPr>
              <p14:cNvContentPartPr/>
              <p14:nvPr/>
            </p14:nvContentPartPr>
            <p14:xfrm>
              <a:off x="10658782" y="2910502"/>
              <a:ext cx="402120" cy="31068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E02D0B75-C967-9604-6D8C-4C6E64F1B14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649782" y="2901862"/>
                <a:ext cx="41976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0C0535CD-AF77-3116-8BD9-6A31B92107BC}"/>
                  </a:ext>
                </a:extLst>
              </p14:cNvPr>
              <p14:cNvContentPartPr/>
              <p14:nvPr/>
            </p14:nvContentPartPr>
            <p14:xfrm>
              <a:off x="7060942" y="-45131"/>
              <a:ext cx="8280" cy="2484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0C0535CD-AF77-3116-8BD9-6A31B92107B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52302" y="-54131"/>
                <a:ext cx="259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CC73EB21-EE31-49DE-671D-B6DF0FC446D4}"/>
                  </a:ext>
                </a:extLst>
              </p14:cNvPr>
              <p14:cNvContentPartPr/>
              <p14:nvPr/>
            </p14:nvContentPartPr>
            <p14:xfrm>
              <a:off x="7879222" y="213251"/>
              <a:ext cx="3104640" cy="287784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CC73EB21-EE31-49DE-671D-B6DF0FC446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870582" y="204611"/>
                <a:ext cx="3122280" cy="28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E4079652-C315-DD9B-9DF9-B0FE5B9B9096}"/>
                  </a:ext>
                </a:extLst>
              </p14:cNvPr>
              <p14:cNvContentPartPr/>
              <p14:nvPr/>
            </p14:nvContentPartPr>
            <p14:xfrm>
              <a:off x="7914502" y="152771"/>
              <a:ext cx="3057480" cy="295128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E4079652-C315-DD9B-9DF9-B0FE5B9B909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05862" y="144131"/>
                <a:ext cx="3075120" cy="29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831DFE1D-3D39-047A-A15B-2E7688A31DB6}"/>
              </a:ext>
            </a:extLst>
          </p:cNvPr>
          <p:cNvGrpSpPr/>
          <p:nvPr/>
        </p:nvGrpSpPr>
        <p:grpSpPr>
          <a:xfrm>
            <a:off x="8491582" y="52691"/>
            <a:ext cx="2087280" cy="1068480"/>
            <a:chOff x="8491582" y="52691"/>
            <a:chExt cx="2087280" cy="10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44B04A5-316B-B8C3-E74D-0477B467C297}"/>
                    </a:ext>
                  </a:extLst>
                </p14:cNvPr>
                <p14:cNvContentPartPr/>
                <p14:nvPr/>
              </p14:nvContentPartPr>
              <p14:xfrm>
                <a:off x="10472302" y="256811"/>
                <a:ext cx="14400" cy="5205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44B04A5-316B-B8C3-E74D-0477B467C29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63662" y="248171"/>
                  <a:ext cx="3204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2D70E47-38AC-0AEE-4297-4729054C6B14}"/>
                    </a:ext>
                  </a:extLst>
                </p14:cNvPr>
                <p14:cNvContentPartPr/>
                <p14:nvPr/>
              </p14:nvContentPartPr>
              <p14:xfrm>
                <a:off x="10374742" y="660371"/>
                <a:ext cx="204120" cy="225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2D70E47-38AC-0AEE-4297-4729054C6B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66102" y="651371"/>
                  <a:ext cx="221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BC26C44-66C9-A199-0348-249B845E6AD2}"/>
                    </a:ext>
                  </a:extLst>
                </p14:cNvPr>
                <p14:cNvContentPartPr/>
                <p14:nvPr/>
              </p14:nvContentPartPr>
              <p14:xfrm>
                <a:off x="9754462" y="436811"/>
                <a:ext cx="540720" cy="205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BC26C44-66C9-A199-0348-249B845E6AD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45822" y="428171"/>
                  <a:ext cx="558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D3E828B-1EFF-E188-8A19-ACBD51901A00}"/>
                    </a:ext>
                  </a:extLst>
                </p14:cNvPr>
                <p14:cNvContentPartPr/>
                <p14:nvPr/>
              </p14:nvContentPartPr>
              <p14:xfrm>
                <a:off x="10231462" y="394691"/>
                <a:ext cx="149760" cy="1724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D3E828B-1EFF-E188-8A19-ACBD51901A0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22822" y="385691"/>
                  <a:ext cx="167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1F3D5D2-BAB9-D857-6947-0C115332A93E}"/>
                    </a:ext>
                  </a:extLst>
                </p14:cNvPr>
                <p14:cNvContentPartPr/>
                <p14:nvPr/>
              </p14:nvContentPartPr>
              <p14:xfrm>
                <a:off x="8687422" y="151691"/>
                <a:ext cx="64800" cy="1717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1F3D5D2-BAB9-D857-6947-0C115332A9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78782" y="142691"/>
                  <a:ext cx="82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EAA4304-EFD1-DD05-C3D2-7CA925EACE07}"/>
                    </a:ext>
                  </a:extLst>
                </p14:cNvPr>
                <p14:cNvContentPartPr/>
                <p14:nvPr/>
              </p14:nvContentPartPr>
              <p14:xfrm>
                <a:off x="8682382" y="152411"/>
                <a:ext cx="124200" cy="203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EAA4304-EFD1-DD05-C3D2-7CA925EACE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73382" y="143771"/>
                  <a:ext cx="141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D5838F3-EA8E-E6F2-7C10-DC1286B03EE1}"/>
                    </a:ext>
                  </a:extLst>
                </p14:cNvPr>
                <p14:cNvContentPartPr/>
                <p14:nvPr/>
              </p14:nvContentPartPr>
              <p14:xfrm>
                <a:off x="8821342" y="151691"/>
                <a:ext cx="90360" cy="1569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D5838F3-EA8E-E6F2-7C10-DC1286B03EE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812702" y="142691"/>
                  <a:ext cx="108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5BB2A9F-1422-02B8-DB49-3DC3D30C298D}"/>
                    </a:ext>
                  </a:extLst>
                </p14:cNvPr>
                <p14:cNvContentPartPr/>
                <p14:nvPr/>
              </p14:nvContentPartPr>
              <p14:xfrm>
                <a:off x="8941582" y="192371"/>
                <a:ext cx="52200" cy="1051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5BB2A9F-1422-02B8-DB49-3DC3D30C298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32942" y="183371"/>
                  <a:ext cx="69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164C12A-B2CF-6A8F-C1EE-6229B2B7910F}"/>
                    </a:ext>
                  </a:extLst>
                </p14:cNvPr>
                <p14:cNvContentPartPr/>
                <p14:nvPr/>
              </p14:nvContentPartPr>
              <p14:xfrm>
                <a:off x="9016102" y="171131"/>
                <a:ext cx="192960" cy="81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164C12A-B2CF-6A8F-C1EE-6229B2B7910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07462" y="162131"/>
                  <a:ext cx="210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8347B60-C110-83C2-1A33-90CBB6406294}"/>
                    </a:ext>
                  </a:extLst>
                </p14:cNvPr>
                <p14:cNvContentPartPr/>
                <p14:nvPr/>
              </p14:nvContentPartPr>
              <p14:xfrm>
                <a:off x="9246502" y="92291"/>
                <a:ext cx="124560" cy="1602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8347B60-C110-83C2-1A33-90CBB640629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37502" y="83291"/>
                  <a:ext cx="142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A351D5E-3501-6FCD-5776-4F1086C033C8}"/>
                    </a:ext>
                  </a:extLst>
                </p14:cNvPr>
                <p14:cNvContentPartPr/>
                <p14:nvPr/>
              </p14:nvContentPartPr>
              <p14:xfrm>
                <a:off x="9422902" y="160331"/>
                <a:ext cx="240120" cy="1450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A351D5E-3501-6FCD-5776-4F1086C033C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13902" y="151331"/>
                  <a:ext cx="257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B2DD234-AD55-7EA8-A466-F9D49B1A29F9}"/>
                    </a:ext>
                  </a:extLst>
                </p14:cNvPr>
                <p14:cNvContentPartPr/>
                <p14:nvPr/>
              </p14:nvContentPartPr>
              <p14:xfrm>
                <a:off x="9771382" y="52691"/>
                <a:ext cx="144360" cy="1674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B2DD234-AD55-7EA8-A466-F9D49B1A29F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62742" y="43691"/>
                  <a:ext cx="162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B27FE35-8576-0257-E780-5DB4E2FCB48E}"/>
                    </a:ext>
                  </a:extLst>
                </p14:cNvPr>
                <p14:cNvContentPartPr/>
                <p14:nvPr/>
              </p14:nvContentPartPr>
              <p14:xfrm>
                <a:off x="9962902" y="94091"/>
                <a:ext cx="113040" cy="1108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B27FE35-8576-0257-E780-5DB4E2FCB48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53902" y="85451"/>
                  <a:ext cx="130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3DEAC08-5BA9-ADC4-09D2-1262F468E4DB}"/>
                    </a:ext>
                  </a:extLst>
                </p14:cNvPr>
                <p14:cNvContentPartPr/>
                <p14:nvPr/>
              </p14:nvContentPartPr>
              <p14:xfrm>
                <a:off x="8491582" y="558491"/>
                <a:ext cx="114120" cy="1800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3DEAC08-5BA9-ADC4-09D2-1262F468E4D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82582" y="549491"/>
                  <a:ext cx="13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F3D4112-36FD-5F33-EC3F-9FD3CC318E63}"/>
                    </a:ext>
                  </a:extLst>
                </p14:cNvPr>
                <p14:cNvContentPartPr/>
                <p14:nvPr/>
              </p14:nvContentPartPr>
              <p14:xfrm>
                <a:off x="8643862" y="616811"/>
                <a:ext cx="72720" cy="1245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F3D4112-36FD-5F33-EC3F-9FD3CC318E6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35222" y="608171"/>
                  <a:ext cx="90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7E7AC83-0A50-1F55-CAD9-770EE0138E23}"/>
                    </a:ext>
                  </a:extLst>
                </p14:cNvPr>
                <p14:cNvContentPartPr/>
                <p14:nvPr/>
              </p14:nvContentPartPr>
              <p14:xfrm>
                <a:off x="8693902" y="442571"/>
                <a:ext cx="140040" cy="745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7E7AC83-0A50-1F55-CAD9-770EE0138E2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85262" y="433571"/>
                  <a:ext cx="157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6B3E268-FCB2-CC62-FEEA-7751A68CC5AD}"/>
                    </a:ext>
                  </a:extLst>
                </p14:cNvPr>
                <p14:cNvContentPartPr/>
                <p14:nvPr/>
              </p14:nvContentPartPr>
              <p14:xfrm>
                <a:off x="8894422" y="486851"/>
                <a:ext cx="93240" cy="1288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6B3E268-FCB2-CC62-FEEA-7751A68CC5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85782" y="478211"/>
                  <a:ext cx="110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5EDCD11-077E-EF52-8B2D-F486E73C9B54}"/>
                    </a:ext>
                  </a:extLst>
                </p14:cNvPr>
                <p14:cNvContentPartPr/>
                <p14:nvPr/>
              </p14:nvContentPartPr>
              <p14:xfrm>
                <a:off x="9105742" y="459491"/>
                <a:ext cx="109800" cy="2653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5EDCD11-077E-EF52-8B2D-F486E73C9B5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96742" y="450851"/>
                  <a:ext cx="1274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E5E39B8-2524-7183-6EAA-022EABD6B121}"/>
                    </a:ext>
                  </a:extLst>
                </p14:cNvPr>
                <p14:cNvContentPartPr/>
                <p14:nvPr/>
              </p14:nvContentPartPr>
              <p14:xfrm>
                <a:off x="9257662" y="514211"/>
                <a:ext cx="34560" cy="1303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E5E39B8-2524-7183-6EAA-022EABD6B12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49022" y="505571"/>
                  <a:ext cx="52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2AD4E20-D0F7-667B-B4F3-0186BE5C9926}"/>
                    </a:ext>
                  </a:extLst>
                </p14:cNvPr>
                <p14:cNvContentPartPr/>
                <p14:nvPr/>
              </p14:nvContentPartPr>
              <p14:xfrm>
                <a:off x="9246862" y="496571"/>
                <a:ext cx="124560" cy="1796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2AD4E20-D0F7-667B-B4F3-0186BE5C992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37862" y="487571"/>
                  <a:ext cx="142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08346E6-8EFF-1C99-BE19-6DEC0B8F46D5}"/>
                    </a:ext>
                  </a:extLst>
                </p14:cNvPr>
                <p14:cNvContentPartPr/>
                <p14:nvPr/>
              </p14:nvContentPartPr>
              <p14:xfrm>
                <a:off x="8529382" y="934691"/>
                <a:ext cx="164880" cy="1864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08346E6-8EFF-1C99-BE19-6DEC0B8F46D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20382" y="925691"/>
                  <a:ext cx="182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00B8EF7-212F-22FF-DEAA-A17B3E80BA2F}"/>
                    </a:ext>
                  </a:extLst>
                </p14:cNvPr>
                <p14:cNvContentPartPr/>
                <p14:nvPr/>
              </p14:nvContentPartPr>
              <p14:xfrm>
                <a:off x="9145342" y="799691"/>
                <a:ext cx="148320" cy="142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00B8EF7-212F-22FF-DEAA-A17B3E80BA2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36342" y="790691"/>
                  <a:ext cx="16596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7AC738E9-1377-B645-1F2F-ACACF9E6852C}"/>
                  </a:ext>
                </a:extLst>
              </p14:cNvPr>
              <p14:cNvContentPartPr/>
              <p14:nvPr/>
            </p14:nvContentPartPr>
            <p14:xfrm>
              <a:off x="1374382" y="880691"/>
              <a:ext cx="46080" cy="478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7AC738E9-1377-B645-1F2F-ACACF9E6852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365742" y="871691"/>
                <a:ext cx="6372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14D85681-5435-2D88-9BC1-413505F01F9E}"/>
              </a:ext>
            </a:extLst>
          </p:cNvPr>
          <p:cNvGrpSpPr/>
          <p:nvPr/>
        </p:nvGrpSpPr>
        <p:grpSpPr>
          <a:xfrm>
            <a:off x="7454782" y="2515811"/>
            <a:ext cx="2489760" cy="1037520"/>
            <a:chOff x="7454782" y="2515811"/>
            <a:chExt cx="2489760" cy="10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D088A30-F877-F2D6-7F95-4CE254DDC00E}"/>
                    </a:ext>
                  </a:extLst>
                </p14:cNvPr>
                <p14:cNvContentPartPr/>
                <p14:nvPr/>
              </p14:nvContentPartPr>
              <p14:xfrm>
                <a:off x="7454782" y="2676011"/>
                <a:ext cx="189720" cy="385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D088A30-F877-F2D6-7F95-4CE254DDC00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446142" y="2667371"/>
                  <a:ext cx="207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BCE4815-15A2-F236-C80C-C768A96A4DA1}"/>
                    </a:ext>
                  </a:extLst>
                </p14:cNvPr>
                <p14:cNvContentPartPr/>
                <p14:nvPr/>
              </p14:nvContentPartPr>
              <p14:xfrm>
                <a:off x="7833502" y="2605811"/>
                <a:ext cx="750240" cy="630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BCE4815-15A2-F236-C80C-C768A96A4DA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24862" y="2597171"/>
                  <a:ext cx="767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EB27FCB-C8DE-F423-D753-D751838E13FE}"/>
                    </a:ext>
                  </a:extLst>
                </p14:cNvPr>
                <p14:cNvContentPartPr/>
                <p14:nvPr/>
              </p14:nvContentPartPr>
              <p14:xfrm>
                <a:off x="8896942" y="2515811"/>
                <a:ext cx="382320" cy="547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EB27FCB-C8DE-F423-D753-D751838E13F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88302" y="2506811"/>
                  <a:ext cx="399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1427170-F66C-D2C6-22CB-CDB6A9175116}"/>
                    </a:ext>
                  </a:extLst>
                </p14:cNvPr>
                <p14:cNvContentPartPr/>
                <p14:nvPr/>
              </p14:nvContentPartPr>
              <p14:xfrm>
                <a:off x="9295462" y="2547491"/>
                <a:ext cx="51480" cy="6458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1427170-F66C-D2C6-22CB-CDB6A917511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286462" y="2538851"/>
                  <a:ext cx="6912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0BB8A43-204E-D248-CEB8-6AEED255F1D5}"/>
                    </a:ext>
                  </a:extLst>
                </p14:cNvPr>
                <p14:cNvContentPartPr/>
                <p14:nvPr/>
              </p14:nvContentPartPr>
              <p14:xfrm>
                <a:off x="9256582" y="3355691"/>
                <a:ext cx="146160" cy="1789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0BB8A43-204E-D248-CEB8-6AEED255F1D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47582" y="3346691"/>
                  <a:ext cx="163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2928A53-EED1-B9F4-F760-3C25FE01596A}"/>
                    </a:ext>
                  </a:extLst>
                </p14:cNvPr>
                <p14:cNvContentPartPr/>
                <p14:nvPr/>
              </p14:nvContentPartPr>
              <p14:xfrm>
                <a:off x="9415342" y="3447131"/>
                <a:ext cx="137160" cy="1062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2928A53-EED1-B9F4-F760-3C25FE01596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406342" y="3438131"/>
                  <a:ext cx="154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44F4225-BCF9-C781-AC3F-6457034DFC02}"/>
                    </a:ext>
                  </a:extLst>
                </p14:cNvPr>
                <p14:cNvContentPartPr/>
                <p14:nvPr/>
              </p14:nvContentPartPr>
              <p14:xfrm>
                <a:off x="9403822" y="3298091"/>
                <a:ext cx="131040" cy="1123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44F4225-BCF9-C781-AC3F-6457034DFC0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94822" y="3289451"/>
                  <a:ext cx="148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1E21544-D8A3-B3C5-236B-61D3498812BB}"/>
                    </a:ext>
                  </a:extLst>
                </p14:cNvPr>
                <p14:cNvContentPartPr/>
                <p14:nvPr/>
              </p14:nvContentPartPr>
              <p14:xfrm>
                <a:off x="9587422" y="3344891"/>
                <a:ext cx="99000" cy="406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1E21544-D8A3-B3C5-236B-61D3498812B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78422" y="3335891"/>
                  <a:ext cx="116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CF4F538-74E1-5C14-1076-1C13F1CAA84E}"/>
                    </a:ext>
                  </a:extLst>
                </p14:cNvPr>
                <p14:cNvContentPartPr/>
                <p14:nvPr/>
              </p14:nvContentPartPr>
              <p14:xfrm>
                <a:off x="9601462" y="3365411"/>
                <a:ext cx="89640" cy="504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CF4F538-74E1-5C14-1076-1C13F1CAA84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92462" y="3356771"/>
                  <a:ext cx="107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BC31218-E1AD-2F86-09FB-0BD3851B10F0}"/>
                    </a:ext>
                  </a:extLst>
                </p14:cNvPr>
                <p14:cNvContentPartPr/>
                <p14:nvPr/>
              </p14:nvContentPartPr>
              <p14:xfrm>
                <a:off x="9752662" y="3234371"/>
                <a:ext cx="131760" cy="1591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BC31218-E1AD-2F86-09FB-0BD3851B10F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43662" y="3225731"/>
                  <a:ext cx="149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AC65BCD-82AD-5893-E05B-8C3DB58BF68D}"/>
                    </a:ext>
                  </a:extLst>
                </p14:cNvPr>
                <p14:cNvContentPartPr/>
                <p14:nvPr/>
              </p14:nvContentPartPr>
              <p14:xfrm>
                <a:off x="9797302" y="3391331"/>
                <a:ext cx="147240" cy="655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AC65BCD-82AD-5893-E05B-8C3DB58BF68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88662" y="3382331"/>
                  <a:ext cx="164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EB0F0FA-9B95-EDB6-2D94-F77B67F9BB26}"/>
                    </a:ext>
                  </a:extLst>
                </p14:cNvPr>
                <p14:cNvContentPartPr/>
                <p14:nvPr/>
              </p14:nvContentPartPr>
              <p14:xfrm>
                <a:off x="7560982" y="2619851"/>
                <a:ext cx="261360" cy="504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EB0F0FA-9B95-EDB6-2D94-F77B67F9BB2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52342" y="2611211"/>
                  <a:ext cx="279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2E0B9BF-520F-6043-1890-0EE22C32EDE0}"/>
                    </a:ext>
                  </a:extLst>
                </p14:cNvPr>
                <p14:cNvContentPartPr/>
                <p14:nvPr/>
              </p14:nvContentPartPr>
              <p14:xfrm>
                <a:off x="8235622" y="2632811"/>
                <a:ext cx="180360" cy="316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2E0B9BF-520F-6043-1890-0EE22C32EDE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26622" y="2623811"/>
                  <a:ext cx="198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2CA2A27-B0A8-C17C-4ED7-5DE39F220710}"/>
                    </a:ext>
                  </a:extLst>
                </p14:cNvPr>
                <p14:cNvContentPartPr/>
                <p14:nvPr/>
              </p14:nvContentPartPr>
              <p14:xfrm>
                <a:off x="8856262" y="2557571"/>
                <a:ext cx="408600" cy="399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2CA2A27-B0A8-C17C-4ED7-5DE39F22071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47262" y="2548571"/>
                  <a:ext cx="4262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AAD5C41F-DA3A-ECCB-FCC1-29758E5ED8EE}"/>
              </a:ext>
            </a:extLst>
          </p:cNvPr>
          <p:cNvGrpSpPr/>
          <p:nvPr/>
        </p:nvGrpSpPr>
        <p:grpSpPr>
          <a:xfrm>
            <a:off x="6352102" y="2590331"/>
            <a:ext cx="912600" cy="420840"/>
            <a:chOff x="6352102" y="2590331"/>
            <a:chExt cx="91260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48887C8-9BF2-2712-CF06-0678A5074826}"/>
                    </a:ext>
                  </a:extLst>
                </p14:cNvPr>
                <p14:cNvContentPartPr/>
                <p14:nvPr/>
              </p14:nvContentPartPr>
              <p14:xfrm>
                <a:off x="6352102" y="2772131"/>
                <a:ext cx="162000" cy="1177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48887C8-9BF2-2712-CF06-0678A507482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43102" y="2763131"/>
                  <a:ext cx="179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B8CFE39-5891-DF8A-F7B3-B2E5548DC4A4}"/>
                    </a:ext>
                  </a:extLst>
                </p14:cNvPr>
                <p14:cNvContentPartPr/>
                <p14:nvPr/>
              </p14:nvContentPartPr>
              <p14:xfrm>
                <a:off x="6521662" y="2828291"/>
                <a:ext cx="151560" cy="1080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B8CFE39-5891-DF8A-F7B3-B2E5548DC4A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12662" y="2819651"/>
                  <a:ext cx="169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E291F4D-7EF7-F40D-2D8F-21C32D503E52}"/>
                    </a:ext>
                  </a:extLst>
                </p14:cNvPr>
                <p14:cNvContentPartPr/>
                <p14:nvPr/>
              </p14:nvContentPartPr>
              <p14:xfrm>
                <a:off x="6638662" y="2639651"/>
                <a:ext cx="105840" cy="1339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E291F4D-7EF7-F40D-2D8F-21C32D503E5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29662" y="2630651"/>
                  <a:ext cx="123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CFCDF38-8F8D-F2E5-5E2D-5350197BACD0}"/>
                    </a:ext>
                  </a:extLst>
                </p14:cNvPr>
                <p14:cNvContentPartPr/>
                <p14:nvPr/>
              </p14:nvContentPartPr>
              <p14:xfrm>
                <a:off x="6768982" y="2786171"/>
                <a:ext cx="97920" cy="72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CFCDF38-8F8D-F2E5-5E2D-5350197BACD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60342" y="2777171"/>
                  <a:ext cx="115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29BA7BB-753A-5CFE-E7CF-B3F5B3A11861}"/>
                    </a:ext>
                  </a:extLst>
                </p14:cNvPr>
                <p14:cNvContentPartPr/>
                <p14:nvPr/>
              </p14:nvContentPartPr>
              <p14:xfrm>
                <a:off x="6787702" y="2820011"/>
                <a:ext cx="74160" cy="172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29BA7BB-753A-5CFE-E7CF-B3F5B3A1186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78702" y="2811371"/>
                  <a:ext cx="91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5EECCE3-DED2-9C03-2B73-DAC88487C692}"/>
                    </a:ext>
                  </a:extLst>
                </p14:cNvPr>
                <p14:cNvContentPartPr/>
                <p14:nvPr/>
              </p14:nvContentPartPr>
              <p14:xfrm>
                <a:off x="6980662" y="2590331"/>
                <a:ext cx="167040" cy="1288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5EECCE3-DED2-9C03-2B73-DAC88487C69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71662" y="2581331"/>
                  <a:ext cx="184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93346C1-0BBD-08BF-D7C4-AB7B6384E319}"/>
                    </a:ext>
                  </a:extLst>
                </p14:cNvPr>
                <p14:cNvContentPartPr/>
                <p14:nvPr/>
              </p14:nvContentPartPr>
              <p14:xfrm>
                <a:off x="6922702" y="2736851"/>
                <a:ext cx="342000" cy="572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93346C1-0BBD-08BF-D7C4-AB7B6384E31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14062" y="2728211"/>
                  <a:ext cx="359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CAEA4B1-D5B9-0012-C407-F000A95A5E6A}"/>
                    </a:ext>
                  </a:extLst>
                </p14:cNvPr>
                <p14:cNvContentPartPr/>
                <p14:nvPr/>
              </p14:nvContentPartPr>
              <p14:xfrm>
                <a:off x="6963742" y="2760251"/>
                <a:ext cx="249840" cy="2509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CAEA4B1-D5B9-0012-C407-F000A95A5E6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54742" y="2751611"/>
                  <a:ext cx="267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AC9C9F4-300A-4C84-D3C5-0D9BF603D53B}"/>
                    </a:ext>
                  </a:extLst>
                </p14:cNvPr>
                <p14:cNvContentPartPr/>
                <p14:nvPr/>
              </p14:nvContentPartPr>
              <p14:xfrm>
                <a:off x="7078582" y="2867531"/>
                <a:ext cx="88200" cy="1260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AC9C9F4-300A-4C84-D3C5-0D9BF603D53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69942" y="2858531"/>
                  <a:ext cx="10584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918DD7F5-8065-DE33-7CBC-570ACC4430DF}"/>
                  </a:ext>
                </a:extLst>
              </p14:cNvPr>
              <p14:cNvContentPartPr/>
              <p14:nvPr/>
            </p14:nvContentPartPr>
            <p14:xfrm>
              <a:off x="1359982" y="850091"/>
              <a:ext cx="83880" cy="7812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918DD7F5-8065-DE33-7CBC-570ACC4430D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350982" y="841451"/>
                <a:ext cx="1015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1EAA2FBF-2B19-CD7B-0DB3-95C2B2A8DAC9}"/>
                  </a:ext>
                </a:extLst>
              </p14:cNvPr>
              <p14:cNvContentPartPr/>
              <p14:nvPr/>
            </p14:nvContentPartPr>
            <p14:xfrm>
              <a:off x="8760502" y="2252291"/>
              <a:ext cx="89640" cy="5796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1EAA2FBF-2B19-CD7B-0DB3-95C2B2A8DAC9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751502" y="2243651"/>
                <a:ext cx="1072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5ACC5277-72AA-E728-5ED2-2FC9749FA148}"/>
                  </a:ext>
                </a:extLst>
              </p14:cNvPr>
              <p14:cNvContentPartPr/>
              <p14:nvPr/>
            </p14:nvContentPartPr>
            <p14:xfrm>
              <a:off x="1356022" y="832091"/>
              <a:ext cx="90000" cy="11412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5ACC5277-72AA-E728-5ED2-2FC9749FA14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347022" y="823091"/>
                <a:ext cx="1076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B1EC5742-1924-1508-58F4-6B681D678902}"/>
                  </a:ext>
                </a:extLst>
              </p14:cNvPr>
              <p14:cNvContentPartPr/>
              <p14:nvPr/>
            </p14:nvContentPartPr>
            <p14:xfrm>
              <a:off x="1381222" y="814091"/>
              <a:ext cx="12240" cy="504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B1EC5742-1924-1508-58F4-6B681D67890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372222" y="805091"/>
                <a:ext cx="298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CB530E70-BD3A-08CB-0784-4679877A8695}"/>
                  </a:ext>
                </a:extLst>
              </p14:cNvPr>
              <p14:cNvContentPartPr/>
              <p14:nvPr/>
            </p14:nvContentPartPr>
            <p14:xfrm>
              <a:off x="2072062" y="1092731"/>
              <a:ext cx="5400" cy="1584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CB530E70-BD3A-08CB-0784-4679877A869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063422" y="1083731"/>
                <a:ext cx="230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E618E5D-4296-185D-DED2-87B78CB503D1}"/>
                  </a:ext>
                </a:extLst>
              </p14:cNvPr>
              <p14:cNvContentPartPr/>
              <p14:nvPr/>
            </p14:nvContentPartPr>
            <p14:xfrm>
              <a:off x="426142" y="202942"/>
              <a:ext cx="294840" cy="2181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E618E5D-4296-185D-DED2-87B78CB503D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17502" y="193942"/>
                <a:ext cx="3124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4894BA9-3CF3-538A-FF59-D914F5DE7389}"/>
                  </a:ext>
                </a:extLst>
              </p14:cNvPr>
              <p14:cNvContentPartPr/>
              <p14:nvPr/>
            </p14:nvContentPartPr>
            <p14:xfrm>
              <a:off x="232462" y="141382"/>
              <a:ext cx="18000" cy="1454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4894BA9-3CF3-538A-FF59-D914F5DE738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23822" y="132742"/>
                <a:ext cx="35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85E50D6-6B7E-6E92-FC95-357E73E35019}"/>
                  </a:ext>
                </a:extLst>
              </p14:cNvPr>
              <p14:cNvContentPartPr/>
              <p14:nvPr/>
            </p14:nvContentPartPr>
            <p14:xfrm>
              <a:off x="161542" y="87742"/>
              <a:ext cx="190440" cy="2062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85E50D6-6B7E-6E92-FC95-357E73E3501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52542" y="79102"/>
                <a:ext cx="2080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0C86F9B-4E8F-1EFB-B852-CA294E5EE0F4}"/>
                  </a:ext>
                </a:extLst>
              </p14:cNvPr>
              <p14:cNvContentPartPr/>
              <p14:nvPr/>
            </p14:nvContentPartPr>
            <p14:xfrm>
              <a:off x="461422" y="736102"/>
              <a:ext cx="223200" cy="248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0C86F9B-4E8F-1EFB-B852-CA294E5EE0F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52422" y="727462"/>
                <a:ext cx="2408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147E0C7-6993-655D-6E72-94C7CB8CDF35}"/>
                  </a:ext>
                </a:extLst>
              </p14:cNvPr>
              <p14:cNvContentPartPr/>
              <p14:nvPr/>
            </p14:nvContentPartPr>
            <p14:xfrm>
              <a:off x="231382" y="640702"/>
              <a:ext cx="143640" cy="2613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147E0C7-6993-655D-6E72-94C7CB8CDF3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22382" y="632062"/>
                <a:ext cx="1612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443199BE-C791-EB49-AB72-1507E4D432A4}"/>
                  </a:ext>
                </a:extLst>
              </p14:cNvPr>
              <p14:cNvContentPartPr/>
              <p14:nvPr/>
            </p14:nvContentPartPr>
            <p14:xfrm>
              <a:off x="571582" y="895582"/>
              <a:ext cx="863640" cy="7668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443199BE-C791-EB49-AB72-1507E4D432A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62942" y="886942"/>
                <a:ext cx="881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ACA26934-4C5C-734F-0785-406430BE4794}"/>
                  </a:ext>
                </a:extLst>
              </p14:cNvPr>
              <p14:cNvContentPartPr/>
              <p14:nvPr/>
            </p14:nvContentPartPr>
            <p14:xfrm>
              <a:off x="107542" y="1011142"/>
              <a:ext cx="56160" cy="14364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ACA26934-4C5C-734F-0785-406430BE479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8542" y="1002142"/>
                <a:ext cx="738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A4B9A5CD-E6FC-B5AE-29D2-6C008D1E01D9}"/>
                  </a:ext>
                </a:extLst>
              </p14:cNvPr>
              <p14:cNvContentPartPr/>
              <p14:nvPr/>
            </p14:nvContentPartPr>
            <p14:xfrm>
              <a:off x="169102" y="1151182"/>
              <a:ext cx="12240" cy="543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A4B9A5CD-E6FC-B5AE-29D2-6C008D1E01D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60462" y="1142182"/>
                <a:ext cx="298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291D38CD-874E-E9D2-6B73-D5DF70DA79F7}"/>
                  </a:ext>
                </a:extLst>
              </p14:cNvPr>
              <p14:cNvContentPartPr/>
              <p14:nvPr/>
            </p14:nvContentPartPr>
            <p14:xfrm>
              <a:off x="246142" y="995302"/>
              <a:ext cx="80280" cy="13896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291D38CD-874E-E9D2-6B73-D5DF70DA79F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37142" y="986302"/>
                <a:ext cx="979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54E0128C-CE20-4B50-18BA-415C8A4CB2C7}"/>
                  </a:ext>
                </a:extLst>
              </p14:cNvPr>
              <p14:cNvContentPartPr/>
              <p14:nvPr/>
            </p14:nvContentPartPr>
            <p14:xfrm>
              <a:off x="351622" y="996742"/>
              <a:ext cx="50760" cy="16452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54E0128C-CE20-4B50-18BA-415C8A4CB2C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42982" y="988102"/>
                <a:ext cx="684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114DDC07-139A-D6DB-505E-EDAAED22023D}"/>
                  </a:ext>
                </a:extLst>
              </p14:cNvPr>
              <p14:cNvContentPartPr/>
              <p14:nvPr/>
            </p14:nvContentPartPr>
            <p14:xfrm>
              <a:off x="446662" y="951382"/>
              <a:ext cx="20520" cy="11844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14DDC07-139A-D6DB-505E-EDAAED22023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38022" y="942742"/>
                <a:ext cx="381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0ACBF1A8-48FE-2DD8-D454-9587FCDCB853}"/>
                  </a:ext>
                </a:extLst>
              </p14:cNvPr>
              <p14:cNvContentPartPr/>
              <p14:nvPr/>
            </p14:nvContentPartPr>
            <p14:xfrm>
              <a:off x="409582" y="939502"/>
              <a:ext cx="106200" cy="1695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0ACBF1A8-48FE-2DD8-D454-9587FCDCB85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00942" y="930862"/>
                <a:ext cx="1238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21E2447-AA00-18F8-069E-11A5DFE7C553}"/>
                  </a:ext>
                </a:extLst>
              </p14:cNvPr>
              <p14:cNvContentPartPr/>
              <p14:nvPr/>
            </p14:nvContentPartPr>
            <p14:xfrm>
              <a:off x="482662" y="821782"/>
              <a:ext cx="90720" cy="13968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21E2447-AA00-18F8-069E-11A5DFE7C55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74022" y="812782"/>
                <a:ext cx="1083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C292FEE-1EF2-07C2-B912-98F876894C96}"/>
                  </a:ext>
                </a:extLst>
              </p14:cNvPr>
              <p14:cNvContentPartPr/>
              <p14:nvPr/>
            </p14:nvContentPartPr>
            <p14:xfrm>
              <a:off x="2927422" y="1457411"/>
              <a:ext cx="20880" cy="4680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C292FEE-1EF2-07C2-B912-98F876894C9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918782" y="1448771"/>
                <a:ext cx="38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3E503862-225F-DAD3-02E7-80918A8B4ECB}"/>
                  </a:ext>
                </a:extLst>
              </p14:cNvPr>
              <p14:cNvContentPartPr/>
              <p14:nvPr/>
            </p14:nvContentPartPr>
            <p14:xfrm>
              <a:off x="1343782" y="805811"/>
              <a:ext cx="93600" cy="12960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3E503862-225F-DAD3-02E7-80918A8B4EC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335142" y="797171"/>
                <a:ext cx="111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58F59AD3-13A5-032C-E525-218C9BB78B3A}"/>
                  </a:ext>
                </a:extLst>
              </p14:cNvPr>
              <p14:cNvContentPartPr/>
              <p14:nvPr/>
            </p14:nvContentPartPr>
            <p14:xfrm>
              <a:off x="768862" y="372371"/>
              <a:ext cx="3316680" cy="195300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58F59AD3-13A5-032C-E525-218C9BB78B3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60222" y="363371"/>
                <a:ext cx="3334320" cy="19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0AD6AAF3-1B91-4279-3809-A0F261724023}"/>
              </a:ext>
            </a:extLst>
          </p:cNvPr>
          <p:cNvGrpSpPr/>
          <p:nvPr/>
        </p:nvGrpSpPr>
        <p:grpSpPr>
          <a:xfrm>
            <a:off x="4247902" y="2146091"/>
            <a:ext cx="966600" cy="533880"/>
            <a:chOff x="4247902" y="2146091"/>
            <a:chExt cx="966600" cy="53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DFF6C96-1471-A4C8-DE50-0E54C8DB1399}"/>
                    </a:ext>
                  </a:extLst>
                </p14:cNvPr>
                <p14:cNvContentPartPr/>
                <p14:nvPr/>
              </p14:nvContentPartPr>
              <p14:xfrm>
                <a:off x="4310182" y="2152571"/>
                <a:ext cx="25560" cy="2505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DFF6C96-1471-A4C8-DE50-0E54C8DB139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301542" y="2143571"/>
                  <a:ext cx="43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01929CE-8AB3-8641-A73A-9468C0E6362D}"/>
                    </a:ext>
                  </a:extLst>
                </p14:cNvPr>
                <p14:cNvContentPartPr/>
                <p14:nvPr/>
              </p14:nvContentPartPr>
              <p14:xfrm>
                <a:off x="4277062" y="2146091"/>
                <a:ext cx="194760" cy="1209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01929CE-8AB3-8641-A73A-9468C0E6362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268062" y="2137091"/>
                  <a:ext cx="212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79C1CED-73EB-D2BB-22FD-BE1A95812827}"/>
                    </a:ext>
                  </a:extLst>
                </p14:cNvPr>
                <p14:cNvContentPartPr/>
                <p14:nvPr/>
              </p14:nvContentPartPr>
              <p14:xfrm>
                <a:off x="4457782" y="2236451"/>
                <a:ext cx="84240" cy="889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79C1CED-73EB-D2BB-22FD-BE1A9581282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49142" y="2227811"/>
                  <a:ext cx="101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CCF7A78-4B4D-444D-D77B-22183C55F694}"/>
                    </a:ext>
                  </a:extLst>
                </p14:cNvPr>
                <p14:cNvContentPartPr/>
                <p14:nvPr/>
              </p14:nvContentPartPr>
              <p14:xfrm>
                <a:off x="4488382" y="2227811"/>
                <a:ext cx="65520" cy="878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CCF7A78-4B4D-444D-D77B-22183C55F69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479742" y="2218811"/>
                  <a:ext cx="83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D2BF644-D647-FF83-5987-B1D99FC2E1A6}"/>
                    </a:ext>
                  </a:extLst>
                </p14:cNvPr>
                <p14:cNvContentPartPr/>
                <p14:nvPr/>
              </p14:nvContentPartPr>
              <p14:xfrm>
                <a:off x="4247902" y="2332931"/>
                <a:ext cx="390960" cy="1371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D2BF644-D647-FF83-5987-B1D99FC2E1A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239262" y="2324291"/>
                  <a:ext cx="408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EFDC6B5-7BF3-FE3D-3E1A-B2B33FF84460}"/>
                    </a:ext>
                  </a:extLst>
                </p14:cNvPr>
                <p14:cNvContentPartPr/>
                <p14:nvPr/>
              </p14:nvContentPartPr>
              <p14:xfrm>
                <a:off x="4394422" y="2490971"/>
                <a:ext cx="10800" cy="1576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EFDC6B5-7BF3-FE3D-3E1A-B2B33FF8446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385782" y="2481971"/>
                  <a:ext cx="28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F7AA33B-B816-2F47-9023-17009C5B3FE7}"/>
                    </a:ext>
                  </a:extLst>
                </p14:cNvPr>
                <p14:cNvContentPartPr/>
                <p14:nvPr/>
              </p14:nvContentPartPr>
              <p14:xfrm>
                <a:off x="4337182" y="2470091"/>
                <a:ext cx="148320" cy="594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F7AA33B-B816-2F47-9023-17009C5B3FE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328542" y="2461091"/>
                  <a:ext cx="165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5310C0E-1143-EA64-82FC-909F0438090B}"/>
                    </a:ext>
                  </a:extLst>
                </p14:cNvPr>
                <p14:cNvContentPartPr/>
                <p14:nvPr/>
              </p14:nvContentPartPr>
              <p14:xfrm>
                <a:off x="4517902" y="2508251"/>
                <a:ext cx="37080" cy="1054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5310C0E-1143-EA64-82FC-909F0438090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508902" y="2499611"/>
                  <a:ext cx="54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C243E4FE-1F5C-A6C1-FFD8-8457479FC368}"/>
                    </a:ext>
                  </a:extLst>
                </p14:cNvPr>
                <p14:cNvContentPartPr/>
                <p14:nvPr/>
              </p14:nvContentPartPr>
              <p14:xfrm>
                <a:off x="4478302" y="2491691"/>
                <a:ext cx="123840" cy="1040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C243E4FE-1F5C-A6C1-FFD8-8457479FC36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69302" y="2482691"/>
                  <a:ext cx="141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D8C642A-C23F-FFAF-37FB-0938E9DD394D}"/>
                    </a:ext>
                  </a:extLst>
                </p14:cNvPr>
                <p14:cNvContentPartPr/>
                <p14:nvPr/>
              </p14:nvContentPartPr>
              <p14:xfrm>
                <a:off x="4755502" y="2324291"/>
                <a:ext cx="180000" cy="54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D8C642A-C23F-FFAF-37FB-0938E9DD394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46862" y="2315651"/>
                  <a:ext cx="197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8E71FCF-D063-CDE2-5339-84B488198A0A}"/>
                    </a:ext>
                  </a:extLst>
                </p14:cNvPr>
                <p14:cNvContentPartPr/>
                <p14:nvPr/>
              </p14:nvContentPartPr>
              <p14:xfrm>
                <a:off x="4755142" y="2352011"/>
                <a:ext cx="182880" cy="381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8E71FCF-D063-CDE2-5339-84B488198A0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746502" y="2343371"/>
                  <a:ext cx="200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A0723A3-B187-B583-B20D-9B37335241F5}"/>
                    </a:ext>
                  </a:extLst>
                </p14:cNvPr>
                <p14:cNvContentPartPr/>
                <p14:nvPr/>
              </p14:nvContentPartPr>
              <p14:xfrm>
                <a:off x="5082742" y="2255891"/>
                <a:ext cx="131760" cy="1638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A0723A3-B187-B583-B20D-9B37335241F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73742" y="2246891"/>
                  <a:ext cx="149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CFADB3B-87A9-9177-C479-DFDB04DFC4AA}"/>
                    </a:ext>
                  </a:extLst>
                </p14:cNvPr>
                <p14:cNvContentPartPr/>
                <p14:nvPr/>
              </p14:nvContentPartPr>
              <p14:xfrm>
                <a:off x="4493782" y="2259491"/>
                <a:ext cx="18360" cy="964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CFADB3B-87A9-9177-C479-DFDB04DFC4A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84782" y="2250491"/>
                  <a:ext cx="36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5306D59-09FA-878B-3A18-25F17E28F311}"/>
                    </a:ext>
                  </a:extLst>
                </p14:cNvPr>
                <p14:cNvContentPartPr/>
                <p14:nvPr/>
              </p14:nvContentPartPr>
              <p14:xfrm>
                <a:off x="4449142" y="2192171"/>
                <a:ext cx="141840" cy="1537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5306D59-09FA-878B-3A18-25F17E28F31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40502" y="2183171"/>
                  <a:ext cx="159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145C748-6D37-A145-EC58-C09778056A09}"/>
                    </a:ext>
                  </a:extLst>
                </p14:cNvPr>
                <p14:cNvContentPartPr/>
                <p14:nvPr/>
              </p14:nvContentPartPr>
              <p14:xfrm>
                <a:off x="4475422" y="2494211"/>
                <a:ext cx="162000" cy="1857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145C748-6D37-A145-EC58-C09778056A0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466782" y="2485211"/>
                  <a:ext cx="17964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B78F7371-B846-2D17-511E-6A64F64DB010}"/>
                  </a:ext>
                </a:extLst>
              </p14:cNvPr>
              <p14:cNvContentPartPr/>
              <p14:nvPr/>
            </p14:nvContentPartPr>
            <p14:xfrm>
              <a:off x="1354942" y="843611"/>
              <a:ext cx="106920" cy="7560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B78F7371-B846-2D17-511E-6A64F64DB01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345942" y="834971"/>
                <a:ext cx="1245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01E4423F-2E7B-39EB-9A0A-95F2C6B1CE09}"/>
                  </a:ext>
                </a:extLst>
              </p14:cNvPr>
              <p14:cNvContentPartPr/>
              <p14:nvPr/>
            </p14:nvContentPartPr>
            <p14:xfrm>
              <a:off x="2475622" y="1738571"/>
              <a:ext cx="70920" cy="7884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01E4423F-2E7B-39EB-9A0A-95F2C6B1CE0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466622" y="1729931"/>
                <a:ext cx="88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0C9C9C39-0605-3EFD-C972-AA2D3979E97E}"/>
                  </a:ext>
                </a:extLst>
              </p14:cNvPr>
              <p14:cNvContentPartPr/>
              <p14:nvPr/>
            </p14:nvContentPartPr>
            <p14:xfrm>
              <a:off x="2459782" y="1732811"/>
              <a:ext cx="98280" cy="11160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0C9C9C39-0605-3EFD-C972-AA2D3979E97E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450782" y="1723811"/>
                <a:ext cx="1159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A908E233-9726-42D6-F958-28151D09A6DC}"/>
                  </a:ext>
                </a:extLst>
              </p14:cNvPr>
              <p14:cNvContentPartPr/>
              <p14:nvPr/>
            </p14:nvContentPartPr>
            <p14:xfrm>
              <a:off x="2453302" y="1761251"/>
              <a:ext cx="86760" cy="7416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A908E233-9726-42D6-F958-28151D09A6DC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444662" y="1752611"/>
                <a:ext cx="10440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uppieren 333">
            <a:extLst>
              <a:ext uri="{FF2B5EF4-FFF2-40B4-BE49-F238E27FC236}">
                <a16:creationId xmlns:a16="http://schemas.microsoft.com/office/drawing/2014/main" id="{8A4FC683-7E31-DD43-B71B-7DA3517710AC}"/>
              </a:ext>
            </a:extLst>
          </p:cNvPr>
          <p:cNvGrpSpPr/>
          <p:nvPr/>
        </p:nvGrpSpPr>
        <p:grpSpPr>
          <a:xfrm>
            <a:off x="47782" y="22091"/>
            <a:ext cx="5333760" cy="3836160"/>
            <a:chOff x="47782" y="22091"/>
            <a:chExt cx="5333760" cy="38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DDADA9D-75FD-FCE5-1A50-1ED7A61AFBDB}"/>
                    </a:ext>
                  </a:extLst>
                </p14:cNvPr>
                <p14:cNvContentPartPr/>
                <p14:nvPr/>
              </p14:nvContentPartPr>
              <p14:xfrm>
                <a:off x="2426662" y="1722731"/>
                <a:ext cx="81000" cy="15253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DDADA9D-75FD-FCE5-1A50-1ED7A61AFBD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417662" y="1714091"/>
                  <a:ext cx="98640" cy="15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D23CB0D-1519-748E-DCDB-C4D2B936B106}"/>
                    </a:ext>
                  </a:extLst>
                </p14:cNvPr>
                <p14:cNvContentPartPr/>
                <p14:nvPr/>
              </p14:nvContentPartPr>
              <p14:xfrm>
                <a:off x="2228662" y="3352811"/>
                <a:ext cx="107280" cy="1206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D23CB0D-1519-748E-DCDB-C4D2B936B10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20022" y="3344171"/>
                  <a:ext cx="124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5C77318-6ADE-890A-6BDD-86F1D7301674}"/>
                    </a:ext>
                  </a:extLst>
                </p14:cNvPr>
                <p14:cNvContentPartPr/>
                <p14:nvPr/>
              </p14:nvContentPartPr>
              <p14:xfrm>
                <a:off x="2360422" y="3438131"/>
                <a:ext cx="12600" cy="1339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5C77318-6ADE-890A-6BDD-86F1D730167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51782" y="3429491"/>
                  <a:ext cx="30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68290A2-C3F0-D06D-45A2-FEF89EAC1801}"/>
                    </a:ext>
                  </a:extLst>
                </p14:cNvPr>
                <p14:cNvContentPartPr/>
                <p14:nvPr/>
              </p14:nvContentPartPr>
              <p14:xfrm>
                <a:off x="2408662" y="3322211"/>
                <a:ext cx="172080" cy="1677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68290A2-C3F0-D06D-45A2-FEF89EAC180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400022" y="3313571"/>
                  <a:ext cx="189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96F988D-9285-9D55-8BA2-EF23336D1D2E}"/>
                    </a:ext>
                  </a:extLst>
                </p14:cNvPr>
                <p14:cNvContentPartPr/>
                <p14:nvPr/>
              </p14:nvContentPartPr>
              <p14:xfrm>
                <a:off x="2228302" y="3656651"/>
                <a:ext cx="145080" cy="1828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96F988D-9285-9D55-8BA2-EF23336D1D2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219302" y="3647651"/>
                  <a:ext cx="162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AB4A4D7-07E0-204B-B2A0-94C48146B2D8}"/>
                    </a:ext>
                  </a:extLst>
                </p14:cNvPr>
                <p14:cNvContentPartPr/>
                <p14:nvPr/>
              </p14:nvContentPartPr>
              <p14:xfrm>
                <a:off x="2296702" y="3751331"/>
                <a:ext cx="86040" cy="230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AB4A4D7-07E0-204B-B2A0-94C48146B2D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287702" y="3742691"/>
                  <a:ext cx="103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BEBA46E-39D9-98F2-4969-77489C658AC6}"/>
                    </a:ext>
                  </a:extLst>
                </p14:cNvPr>
                <p14:cNvContentPartPr/>
                <p14:nvPr/>
              </p14:nvContentPartPr>
              <p14:xfrm>
                <a:off x="2416222" y="3746651"/>
                <a:ext cx="101880" cy="1116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BEBA46E-39D9-98F2-4969-77489C658AC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407222" y="3738011"/>
                  <a:ext cx="119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3137980-FBB3-DE67-FD02-1146A11A4C67}"/>
                    </a:ext>
                  </a:extLst>
                </p14:cNvPr>
                <p14:cNvContentPartPr/>
                <p14:nvPr/>
              </p14:nvContentPartPr>
              <p14:xfrm>
                <a:off x="2421262" y="3583931"/>
                <a:ext cx="118080" cy="831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3137980-FBB3-DE67-FD02-1146A11A4C6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412622" y="3575291"/>
                  <a:ext cx="135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D3CDCB4-0384-CBA1-FAA1-6D6F7537D5BA}"/>
                    </a:ext>
                  </a:extLst>
                </p14:cNvPr>
                <p14:cNvContentPartPr/>
                <p14:nvPr/>
              </p14:nvContentPartPr>
              <p14:xfrm>
                <a:off x="47782" y="1669091"/>
                <a:ext cx="118080" cy="1818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D3CDCB4-0384-CBA1-FAA1-6D6F7537D5B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9142" y="1660091"/>
                  <a:ext cx="135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DAB2378-5E4A-D769-2B2C-8AFEB0EF65E5}"/>
                    </a:ext>
                  </a:extLst>
                </p14:cNvPr>
                <p14:cNvContentPartPr/>
                <p14:nvPr/>
              </p14:nvContentPartPr>
              <p14:xfrm>
                <a:off x="165502" y="1822091"/>
                <a:ext cx="20880" cy="525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DAB2378-5E4A-D769-2B2C-8AFEB0EF65E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56862" y="1813451"/>
                  <a:ext cx="38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1CF4ABE-7A88-585F-6226-A382563B54A6}"/>
                    </a:ext>
                  </a:extLst>
                </p14:cNvPr>
                <p14:cNvContentPartPr/>
                <p14:nvPr/>
              </p14:nvContentPartPr>
              <p14:xfrm>
                <a:off x="239302" y="1665491"/>
                <a:ext cx="86760" cy="2001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1CF4ABE-7A88-585F-6226-A382563B54A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30662" y="1656491"/>
                  <a:ext cx="104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30CB913-C18C-764E-2BEE-5239465CEB2A}"/>
                    </a:ext>
                  </a:extLst>
                </p14:cNvPr>
                <p14:cNvContentPartPr/>
                <p14:nvPr/>
              </p14:nvContentPartPr>
              <p14:xfrm>
                <a:off x="356662" y="1714451"/>
                <a:ext cx="83880" cy="1252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30CB913-C18C-764E-2BEE-5239465CEB2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47662" y="1705451"/>
                  <a:ext cx="101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AEB85BD-FE91-61C7-C227-2999F41BE934}"/>
                    </a:ext>
                  </a:extLst>
                </p14:cNvPr>
                <p14:cNvContentPartPr/>
                <p14:nvPr/>
              </p14:nvContentPartPr>
              <p14:xfrm>
                <a:off x="123742" y="2028011"/>
                <a:ext cx="23040" cy="1191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AEB85BD-FE91-61C7-C227-2999F41BE93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4742" y="2019371"/>
                  <a:ext cx="40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EC2F975-7829-9953-516B-45B080EBFB24}"/>
                    </a:ext>
                  </a:extLst>
                </p14:cNvPr>
                <p14:cNvContentPartPr/>
                <p14:nvPr/>
              </p14:nvContentPartPr>
              <p14:xfrm>
                <a:off x="97822" y="2001371"/>
                <a:ext cx="116280" cy="2134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EC2F975-7829-9953-516B-45B080EBFB2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9182" y="1992731"/>
                  <a:ext cx="133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28FB504-2867-D26A-CF55-5F18F9A485F8}"/>
                    </a:ext>
                  </a:extLst>
                </p14:cNvPr>
                <p14:cNvContentPartPr/>
                <p14:nvPr/>
              </p14:nvContentPartPr>
              <p14:xfrm>
                <a:off x="241102" y="2117291"/>
                <a:ext cx="103320" cy="1148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28FB504-2867-D26A-CF55-5F18F9A485F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32462" y="2108651"/>
                  <a:ext cx="120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CD6C9E0-9B83-4CD1-2DCC-B65973020F2D}"/>
                    </a:ext>
                  </a:extLst>
                </p14:cNvPr>
                <p14:cNvContentPartPr/>
                <p14:nvPr/>
              </p14:nvContentPartPr>
              <p14:xfrm>
                <a:off x="288262" y="1931171"/>
                <a:ext cx="122400" cy="136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CD6C9E0-9B83-4CD1-2DCC-B65973020F2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9262" y="1922171"/>
                  <a:ext cx="140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1CE3864-EDA2-B78D-B685-D05803E1A08E}"/>
                    </a:ext>
                  </a:extLst>
                </p14:cNvPr>
                <p14:cNvContentPartPr/>
                <p14:nvPr/>
              </p14:nvContentPartPr>
              <p14:xfrm>
                <a:off x="602182" y="1776731"/>
                <a:ext cx="105120" cy="162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1CE3864-EDA2-B78D-B685-D05803E1A08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93182" y="1768091"/>
                  <a:ext cx="122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BFCCE6E-8405-5326-A700-B5FE8DEE9DB3}"/>
                    </a:ext>
                  </a:extLst>
                </p14:cNvPr>
                <p14:cNvContentPartPr/>
                <p14:nvPr/>
              </p14:nvContentPartPr>
              <p14:xfrm>
                <a:off x="843382" y="1790051"/>
                <a:ext cx="558720" cy="108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BFCCE6E-8405-5326-A700-B5FE8DEE9DB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34742" y="1781411"/>
                  <a:ext cx="576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53A46DC-042A-475F-7E96-C304028BA49B}"/>
                    </a:ext>
                  </a:extLst>
                </p14:cNvPr>
                <p14:cNvContentPartPr/>
                <p14:nvPr/>
              </p14:nvContentPartPr>
              <p14:xfrm>
                <a:off x="1556182" y="1804091"/>
                <a:ext cx="855000" cy="356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53A46DC-042A-475F-7E96-C304028BA49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47182" y="1795451"/>
                  <a:ext cx="872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FB97147-4BCD-0B56-EDC7-66FA2374E4D1}"/>
                    </a:ext>
                  </a:extLst>
                </p14:cNvPr>
                <p14:cNvContentPartPr/>
                <p14:nvPr/>
              </p14:nvContentPartPr>
              <p14:xfrm>
                <a:off x="2482462" y="1786091"/>
                <a:ext cx="9000" cy="43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FB97147-4BCD-0B56-EDC7-66FA2374E4D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473462" y="1777091"/>
                  <a:ext cx="26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F79EC40-5F07-25CF-17AB-9854D387C078}"/>
                    </a:ext>
                  </a:extLst>
                </p14:cNvPr>
                <p14:cNvContentPartPr/>
                <p14:nvPr/>
              </p14:nvContentPartPr>
              <p14:xfrm>
                <a:off x="1236502" y="22091"/>
                <a:ext cx="2392920" cy="30445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F79EC40-5F07-25CF-17AB-9854D387C07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227862" y="13451"/>
                  <a:ext cx="2410560" cy="30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78F97D0-8E07-329E-2AFE-E6D7847279BB}"/>
                    </a:ext>
                  </a:extLst>
                </p14:cNvPr>
                <p14:cNvContentPartPr/>
                <p14:nvPr/>
              </p14:nvContentPartPr>
              <p14:xfrm>
                <a:off x="2587582" y="1321331"/>
                <a:ext cx="429840" cy="3326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78F97D0-8E07-329E-2AFE-E6D7847279B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578582" y="1312331"/>
                  <a:ext cx="4474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8D4E53EF-59F1-A66A-CF22-FD1A17B62E63}"/>
                    </a:ext>
                  </a:extLst>
                </p14:cNvPr>
                <p14:cNvContentPartPr/>
                <p14:nvPr/>
              </p14:nvContentPartPr>
              <p14:xfrm>
                <a:off x="2534302" y="1543451"/>
                <a:ext cx="234720" cy="2397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8D4E53EF-59F1-A66A-CF22-FD1A17B62E6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525302" y="1534811"/>
                  <a:ext cx="252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944896D-40CF-6128-FEF7-0D8DE91361D9}"/>
                    </a:ext>
                  </a:extLst>
                </p14:cNvPr>
                <p14:cNvContentPartPr/>
                <p14:nvPr/>
              </p14:nvContentPartPr>
              <p14:xfrm>
                <a:off x="3224422" y="1026851"/>
                <a:ext cx="88920" cy="1807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944896D-40CF-6128-FEF7-0D8DE91361D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215422" y="1017851"/>
                  <a:ext cx="106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4125A06A-B7DD-765F-F435-995CC95C4402}"/>
                    </a:ext>
                  </a:extLst>
                </p14:cNvPr>
                <p14:cNvContentPartPr/>
                <p14:nvPr/>
              </p14:nvContentPartPr>
              <p14:xfrm>
                <a:off x="3267622" y="1119011"/>
                <a:ext cx="73800" cy="324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4125A06A-B7DD-765F-F435-995CC95C440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58982" y="1110011"/>
                  <a:ext cx="91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15E1575-DADE-E224-9DC4-669DEE29FB04}"/>
                    </a:ext>
                  </a:extLst>
                </p14:cNvPr>
                <p14:cNvContentPartPr/>
                <p14:nvPr/>
              </p14:nvContentPartPr>
              <p14:xfrm>
                <a:off x="3368782" y="1047371"/>
                <a:ext cx="168840" cy="1047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15E1575-DADE-E224-9DC4-669DEE29FB0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360142" y="1038371"/>
                  <a:ext cx="186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5602839-4C90-49EB-96DF-97AC755E916B}"/>
                    </a:ext>
                  </a:extLst>
                </p14:cNvPr>
                <p14:cNvContentPartPr/>
                <p14:nvPr/>
              </p14:nvContentPartPr>
              <p14:xfrm>
                <a:off x="3597022" y="835691"/>
                <a:ext cx="302400" cy="2358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5602839-4C90-49EB-96DF-97AC755E916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588382" y="826691"/>
                  <a:ext cx="320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901881D-8A81-A295-1ED5-F4055B1CC5A5}"/>
                    </a:ext>
                  </a:extLst>
                </p14:cNvPr>
                <p14:cNvContentPartPr/>
                <p14:nvPr/>
              </p14:nvContentPartPr>
              <p14:xfrm>
                <a:off x="3959902" y="895451"/>
                <a:ext cx="46800" cy="882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901881D-8A81-A295-1ED5-F4055B1CC5A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51262" y="886811"/>
                  <a:ext cx="64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B901C4C-D4FD-6565-874D-3A516FAAB0A0}"/>
                    </a:ext>
                  </a:extLst>
                </p14:cNvPr>
                <p14:cNvContentPartPr/>
                <p14:nvPr/>
              </p14:nvContentPartPr>
              <p14:xfrm>
                <a:off x="4093822" y="860171"/>
                <a:ext cx="98280" cy="2228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B901C4C-D4FD-6565-874D-3A516FAAB0A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085182" y="851171"/>
                  <a:ext cx="115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E12A74A-9E0A-850B-B7A9-3C19913CAAF0}"/>
                    </a:ext>
                  </a:extLst>
                </p14:cNvPr>
                <p14:cNvContentPartPr/>
                <p14:nvPr/>
              </p14:nvContentPartPr>
              <p14:xfrm>
                <a:off x="4237102" y="851171"/>
                <a:ext cx="72000" cy="795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E12A74A-9E0A-850B-B7A9-3C19913CAAF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28462" y="842171"/>
                  <a:ext cx="89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59D5782F-39AE-95A1-C89F-1A5B1BCB891B}"/>
                    </a:ext>
                  </a:extLst>
                </p14:cNvPr>
                <p14:cNvContentPartPr/>
                <p14:nvPr/>
              </p14:nvContentPartPr>
              <p14:xfrm>
                <a:off x="4335382" y="827051"/>
                <a:ext cx="59040" cy="889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59D5782F-39AE-95A1-C89F-1A5B1BCB891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326382" y="818051"/>
                  <a:ext cx="76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5CD38AF-D77B-2C0E-A723-CA8B57A5AED2}"/>
                    </a:ext>
                  </a:extLst>
                </p14:cNvPr>
                <p14:cNvContentPartPr/>
                <p14:nvPr/>
              </p14:nvContentPartPr>
              <p14:xfrm>
                <a:off x="4449502" y="708611"/>
                <a:ext cx="247320" cy="1627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5CD38AF-D77B-2C0E-A723-CA8B57A5AED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440502" y="699611"/>
                  <a:ext cx="264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6E4C72A-BD54-C650-DA6D-CB1B65A3B474}"/>
                    </a:ext>
                  </a:extLst>
                </p14:cNvPr>
                <p14:cNvContentPartPr/>
                <p14:nvPr/>
              </p14:nvContentPartPr>
              <p14:xfrm>
                <a:off x="4729942" y="608891"/>
                <a:ext cx="263880" cy="1828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6E4C72A-BD54-C650-DA6D-CB1B65A3B47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721302" y="600251"/>
                  <a:ext cx="281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DB2BC98-259A-53BB-0135-65C9BA920C61}"/>
                    </a:ext>
                  </a:extLst>
                </p14:cNvPr>
                <p14:cNvContentPartPr/>
                <p14:nvPr/>
              </p14:nvContentPartPr>
              <p14:xfrm>
                <a:off x="4985182" y="626171"/>
                <a:ext cx="43200" cy="428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DB2BC98-259A-53BB-0135-65C9BA920C6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976542" y="617531"/>
                  <a:ext cx="60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75AE250-0645-B7A7-0D29-10E325B81430}"/>
                    </a:ext>
                  </a:extLst>
                </p14:cNvPr>
                <p14:cNvContentPartPr/>
                <p14:nvPr/>
              </p14:nvContentPartPr>
              <p14:xfrm>
                <a:off x="5036662" y="639131"/>
                <a:ext cx="236520" cy="824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75AE250-0645-B7A7-0D29-10E325B8143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027662" y="630131"/>
                  <a:ext cx="254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89E3917-AB41-E89F-BD2B-5BAAEE7287A2}"/>
                    </a:ext>
                  </a:extLst>
                </p14:cNvPr>
                <p14:cNvContentPartPr/>
                <p14:nvPr/>
              </p14:nvContentPartPr>
              <p14:xfrm>
                <a:off x="5336902" y="642731"/>
                <a:ext cx="44640" cy="183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89E3917-AB41-E89F-BD2B-5BAAEE7287A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27902" y="633731"/>
                  <a:ext cx="62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60A9E56-AB97-A026-ED07-A3812C1D8C06}"/>
                    </a:ext>
                  </a:extLst>
                </p14:cNvPr>
                <p14:cNvContentPartPr/>
                <p14:nvPr/>
              </p14:nvContentPartPr>
              <p14:xfrm>
                <a:off x="4351942" y="1131971"/>
                <a:ext cx="95760" cy="2649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60A9E56-AB97-A026-ED07-A3812C1D8C0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343302" y="1123331"/>
                  <a:ext cx="113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E2E050C-F1ED-C891-36AE-20AC72F88696}"/>
                    </a:ext>
                  </a:extLst>
                </p14:cNvPr>
                <p14:cNvContentPartPr/>
                <p14:nvPr/>
              </p14:nvContentPartPr>
              <p14:xfrm>
                <a:off x="4525102" y="918491"/>
                <a:ext cx="459000" cy="2512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E2E050C-F1ED-C891-36AE-20AC72F8869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516462" y="909491"/>
                  <a:ext cx="476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DD3E231-D8EB-1569-3483-DF06FF71FE39}"/>
                    </a:ext>
                  </a:extLst>
                </p14:cNvPr>
                <p14:cNvContentPartPr/>
                <p14:nvPr/>
              </p14:nvContentPartPr>
              <p14:xfrm>
                <a:off x="678862" y="297851"/>
                <a:ext cx="797400" cy="5371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DD3E231-D8EB-1569-3483-DF06FF71FE3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70222" y="288851"/>
                  <a:ext cx="81504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7CB03BCD-1D14-39D8-701A-F69D7C5C6E82}"/>
                    </a:ext>
                  </a:extLst>
                </p14:cNvPr>
                <p14:cNvContentPartPr/>
                <p14:nvPr/>
              </p14:nvContentPartPr>
              <p14:xfrm>
                <a:off x="572662" y="688451"/>
                <a:ext cx="1130760" cy="7077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7CB03BCD-1D14-39D8-701A-F69D7C5C6E8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63662" y="679811"/>
                  <a:ext cx="114840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33E5826-ECF2-FDAA-0C1E-DCA2F269CC81}"/>
                    </a:ext>
                  </a:extLst>
                </p14:cNvPr>
                <p14:cNvContentPartPr/>
                <p14:nvPr/>
              </p14:nvContentPartPr>
              <p14:xfrm>
                <a:off x="812062" y="1121891"/>
                <a:ext cx="1192680" cy="7963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33E5826-ECF2-FDAA-0C1E-DCA2F269CC8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03422" y="1113251"/>
                  <a:ext cx="121032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01E379FB-8059-F7E6-867D-667C12D89426}"/>
                    </a:ext>
                  </a:extLst>
                </p14:cNvPr>
                <p14:cNvContentPartPr/>
                <p14:nvPr/>
              </p14:nvContentPartPr>
              <p14:xfrm>
                <a:off x="845542" y="1452731"/>
                <a:ext cx="1433160" cy="9334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01E379FB-8059-F7E6-867D-667C12D8942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36902" y="1444091"/>
                  <a:ext cx="1450800" cy="9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3B01CFD7-5726-F9C8-8643-8046484ADAA0}"/>
                    </a:ext>
                  </a:extLst>
                </p14:cNvPr>
                <p14:cNvContentPartPr/>
                <p14:nvPr/>
              </p14:nvContentPartPr>
              <p14:xfrm>
                <a:off x="1251622" y="1870331"/>
                <a:ext cx="1503000" cy="9547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3B01CFD7-5726-F9C8-8643-8046484ADAA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242622" y="1861331"/>
                  <a:ext cx="1520640" cy="9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74117AE-D29F-9CAE-E5CC-6ADF6E04F871}"/>
                    </a:ext>
                  </a:extLst>
                </p14:cNvPr>
                <p14:cNvContentPartPr/>
                <p14:nvPr/>
              </p14:nvContentPartPr>
              <p14:xfrm>
                <a:off x="1668142" y="2229971"/>
                <a:ext cx="1174320" cy="7484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74117AE-D29F-9CAE-E5CC-6ADF6E04F87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659142" y="2220971"/>
                  <a:ext cx="119196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94115172-240E-3616-CEFF-2C59B71C99C9}"/>
                    </a:ext>
                  </a:extLst>
                </p14:cNvPr>
                <p14:cNvContentPartPr/>
                <p14:nvPr/>
              </p14:nvContentPartPr>
              <p14:xfrm>
                <a:off x="2081782" y="2515091"/>
                <a:ext cx="1059840" cy="6825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94115172-240E-3616-CEFF-2C59B71C99C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072782" y="2506451"/>
                  <a:ext cx="107748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E1939196-DFEF-18D4-3459-4B0946E669D2}"/>
                    </a:ext>
                  </a:extLst>
                </p14:cNvPr>
                <p14:cNvContentPartPr/>
                <p14:nvPr/>
              </p14:nvContentPartPr>
              <p14:xfrm>
                <a:off x="2514862" y="2675651"/>
                <a:ext cx="774360" cy="4633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E1939196-DFEF-18D4-3459-4B0946E669D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505862" y="2666651"/>
                  <a:ext cx="7920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D17DD6A-E4FE-68DB-0CA4-CEC6DA03CEE1}"/>
                    </a:ext>
                  </a:extLst>
                </p14:cNvPr>
                <p14:cNvContentPartPr/>
                <p14:nvPr/>
              </p14:nvContentPartPr>
              <p14:xfrm>
                <a:off x="2892142" y="2867171"/>
                <a:ext cx="545760" cy="2743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D17DD6A-E4FE-68DB-0CA4-CEC6DA03CEE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883142" y="2858171"/>
                  <a:ext cx="5634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A0A14C3-CC1E-4233-B917-77300029463E}"/>
                    </a:ext>
                  </a:extLst>
                </p14:cNvPr>
                <p14:cNvContentPartPr/>
                <p14:nvPr/>
              </p14:nvContentPartPr>
              <p14:xfrm>
                <a:off x="1384822" y="220811"/>
                <a:ext cx="53640" cy="7041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A0A14C3-CC1E-4233-B917-77300029463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375822" y="212171"/>
                  <a:ext cx="71280" cy="7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00A1AFB4-40B1-E643-51C9-35B9CD5C13C9}"/>
                    </a:ext>
                  </a:extLst>
                </p14:cNvPr>
                <p14:cNvContentPartPr/>
                <p14:nvPr/>
              </p14:nvContentPartPr>
              <p14:xfrm>
                <a:off x="1435942" y="861971"/>
                <a:ext cx="385200" cy="428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00A1AFB4-40B1-E643-51C9-35B9CD5C13C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427302" y="853331"/>
                  <a:ext cx="4028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3BA0679B-94EA-C6C0-D120-9F5C700B8F48}"/>
                  </a:ext>
                </a:extLst>
              </p14:cNvPr>
              <p14:cNvContentPartPr/>
              <p14:nvPr/>
            </p14:nvContentPartPr>
            <p14:xfrm>
              <a:off x="1362862" y="868811"/>
              <a:ext cx="64080" cy="4896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3BA0679B-94EA-C6C0-D120-9F5C700B8F48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353862" y="859811"/>
                <a:ext cx="817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D313E031-2D3E-3D0B-9B80-F612D0AF6C32}"/>
                  </a:ext>
                </a:extLst>
              </p14:cNvPr>
              <p14:cNvContentPartPr/>
              <p14:nvPr/>
            </p14:nvContentPartPr>
            <p14:xfrm>
              <a:off x="2258902" y="1129811"/>
              <a:ext cx="26640" cy="540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D313E031-2D3E-3D0B-9B80-F612D0AF6C32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2249902" y="1120811"/>
                <a:ext cx="442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5BC3108F-6F62-FF1C-8949-C04D6F875BAB}"/>
                  </a:ext>
                </a:extLst>
              </p14:cNvPr>
              <p14:cNvContentPartPr/>
              <p14:nvPr/>
            </p14:nvContentPartPr>
            <p14:xfrm>
              <a:off x="1566622" y="716531"/>
              <a:ext cx="642600" cy="343296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5BC3108F-6F62-FF1C-8949-C04D6F875BAB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557982" y="707531"/>
                <a:ext cx="660240" cy="34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F8052C16-109F-9884-8A1E-1240A7BF8A9A}"/>
                  </a:ext>
                </a:extLst>
              </p14:cNvPr>
              <p14:cNvContentPartPr/>
              <p14:nvPr/>
            </p14:nvContentPartPr>
            <p14:xfrm>
              <a:off x="2068462" y="4234811"/>
              <a:ext cx="193320" cy="26820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F8052C16-109F-9884-8A1E-1240A7BF8A9A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2059822" y="4226171"/>
                <a:ext cx="2109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DF190DFA-C2B9-E1EC-3913-C1B3D692C4DB}"/>
                  </a:ext>
                </a:extLst>
              </p14:cNvPr>
              <p14:cNvContentPartPr/>
              <p14:nvPr/>
            </p14:nvContentPartPr>
            <p14:xfrm>
              <a:off x="2197342" y="4389251"/>
              <a:ext cx="78120" cy="4284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DF190DFA-C2B9-E1EC-3913-C1B3D692C4DB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188702" y="4380251"/>
                <a:ext cx="95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A6243CDB-FA46-E568-42BE-BEADF52697B2}"/>
                  </a:ext>
                </a:extLst>
              </p14:cNvPr>
              <p14:cNvContentPartPr/>
              <p14:nvPr/>
            </p14:nvContentPartPr>
            <p14:xfrm>
              <a:off x="2346022" y="4313651"/>
              <a:ext cx="250560" cy="11664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A6243CDB-FA46-E568-42BE-BEADF52697B2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2337382" y="4305011"/>
                <a:ext cx="2682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59D8A968-5DB8-19C8-C400-CD428C3654BA}"/>
                  </a:ext>
                </a:extLst>
              </p14:cNvPr>
              <p14:cNvContentPartPr/>
              <p14:nvPr/>
            </p14:nvContentPartPr>
            <p14:xfrm>
              <a:off x="2620342" y="4244531"/>
              <a:ext cx="91440" cy="11160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59D8A968-5DB8-19C8-C400-CD428C3654BA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2611702" y="4235891"/>
                <a:ext cx="1090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8C6EFC3D-A1B4-2937-65A1-6239798A673D}"/>
                  </a:ext>
                </a:extLst>
              </p14:cNvPr>
              <p14:cNvContentPartPr/>
              <p14:nvPr/>
            </p14:nvContentPartPr>
            <p14:xfrm>
              <a:off x="2736622" y="4248131"/>
              <a:ext cx="327960" cy="6984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8C6EFC3D-A1B4-2937-65A1-6239798A673D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2727982" y="4239491"/>
                <a:ext cx="3456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060F7D77-A372-E925-860D-BA86A555C0CB}"/>
                  </a:ext>
                </a:extLst>
              </p14:cNvPr>
              <p14:cNvContentPartPr/>
              <p14:nvPr/>
            </p14:nvContentPartPr>
            <p14:xfrm>
              <a:off x="3143782" y="4168931"/>
              <a:ext cx="172080" cy="9900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060F7D77-A372-E925-860D-BA86A555C0CB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134782" y="4159931"/>
                <a:ext cx="1897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526E070F-754C-7B6B-234D-3278B06E6CD8}"/>
                  </a:ext>
                </a:extLst>
              </p14:cNvPr>
              <p14:cNvContentPartPr/>
              <p14:nvPr/>
            </p14:nvContentPartPr>
            <p14:xfrm>
              <a:off x="3627622" y="4036091"/>
              <a:ext cx="31680" cy="3492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526E070F-754C-7B6B-234D-3278B06E6CD8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3618982" y="4027451"/>
                <a:ext cx="49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113B3475-DA9C-3274-6AE8-48BA699243E5}"/>
                  </a:ext>
                </a:extLst>
              </p14:cNvPr>
              <p14:cNvContentPartPr/>
              <p14:nvPr/>
            </p14:nvContentPartPr>
            <p14:xfrm>
              <a:off x="3349702" y="3969851"/>
              <a:ext cx="419760" cy="38268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113B3475-DA9C-3274-6AE8-48BA699243E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3340702" y="3961211"/>
                <a:ext cx="43740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D562FB75-8DAA-73CA-7A12-0A6430C3DC0F}"/>
                  </a:ext>
                </a:extLst>
              </p14:cNvPr>
              <p14:cNvContentPartPr/>
              <p14:nvPr/>
            </p14:nvContentPartPr>
            <p14:xfrm>
              <a:off x="3804742" y="3873731"/>
              <a:ext cx="176040" cy="24444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D562FB75-8DAA-73CA-7A12-0A6430C3DC0F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3795742" y="3865091"/>
                <a:ext cx="1936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3D7BE139-AB8E-7E42-60B1-74DD249D1E86}"/>
                  </a:ext>
                </a:extLst>
              </p14:cNvPr>
              <p14:cNvContentPartPr/>
              <p14:nvPr/>
            </p14:nvContentPartPr>
            <p14:xfrm>
              <a:off x="4023982" y="3878411"/>
              <a:ext cx="110880" cy="23724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3D7BE139-AB8E-7E42-60B1-74DD249D1E86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14982" y="3869411"/>
                <a:ext cx="1285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822E9B5C-5F32-4391-839B-BBE84114397D}"/>
                  </a:ext>
                </a:extLst>
              </p14:cNvPr>
              <p14:cNvContentPartPr/>
              <p14:nvPr/>
            </p14:nvContentPartPr>
            <p14:xfrm>
              <a:off x="4166902" y="3865091"/>
              <a:ext cx="455760" cy="22032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822E9B5C-5F32-4391-839B-BBE84114397D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4158262" y="3856451"/>
                <a:ext cx="4734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C2187E13-2633-2555-876C-AEF9F74B9A86}"/>
                  </a:ext>
                </a:extLst>
              </p14:cNvPr>
              <p14:cNvContentPartPr/>
              <p14:nvPr/>
            </p14:nvContentPartPr>
            <p14:xfrm>
              <a:off x="4297942" y="3738371"/>
              <a:ext cx="21600" cy="972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C2187E13-2633-2555-876C-AEF9F74B9A86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289302" y="3729731"/>
                <a:ext cx="39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5DC0D64A-B3B5-619D-EB4E-9C54E1E766D2}"/>
                  </a:ext>
                </a:extLst>
              </p14:cNvPr>
              <p14:cNvContentPartPr/>
              <p14:nvPr/>
            </p14:nvContentPartPr>
            <p14:xfrm>
              <a:off x="4845502" y="3756731"/>
              <a:ext cx="446760" cy="28404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5DC0D64A-B3B5-619D-EB4E-9C54E1E766D2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4836502" y="3748091"/>
                <a:ext cx="4644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C2DB0FED-0253-64DB-CF4C-600BBED80A41}"/>
                  </a:ext>
                </a:extLst>
              </p14:cNvPr>
              <p14:cNvContentPartPr/>
              <p14:nvPr/>
            </p14:nvContentPartPr>
            <p14:xfrm>
              <a:off x="5227822" y="3698771"/>
              <a:ext cx="24120" cy="1584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C2DB0FED-0253-64DB-CF4C-600BBED80A41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5219182" y="3689771"/>
                <a:ext cx="417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1DAB2B05-DA36-DBFB-995A-1125CF8C4774}"/>
                  </a:ext>
                </a:extLst>
              </p14:cNvPr>
              <p14:cNvContentPartPr/>
              <p14:nvPr/>
            </p14:nvContentPartPr>
            <p14:xfrm>
              <a:off x="2375542" y="4478891"/>
              <a:ext cx="752040" cy="33372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1DAB2B05-DA36-DBFB-995A-1125CF8C4774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366902" y="4469891"/>
                <a:ext cx="7696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83500264-2873-1B8A-C24D-6AEE83AF5B52}"/>
                  </a:ext>
                </a:extLst>
              </p14:cNvPr>
              <p14:cNvContentPartPr/>
              <p14:nvPr/>
            </p14:nvContentPartPr>
            <p14:xfrm>
              <a:off x="3322342" y="4570691"/>
              <a:ext cx="41760" cy="14688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83500264-2873-1B8A-C24D-6AEE83AF5B52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3313342" y="4562051"/>
                <a:ext cx="594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6062AE2F-C454-75D7-D3D2-CD68596A396F}"/>
                  </a:ext>
                </a:extLst>
              </p14:cNvPr>
              <p14:cNvContentPartPr/>
              <p14:nvPr/>
            </p14:nvContentPartPr>
            <p14:xfrm>
              <a:off x="3494062" y="4426691"/>
              <a:ext cx="397800" cy="19512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6062AE2F-C454-75D7-D3D2-CD68596A396F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485422" y="4418051"/>
                <a:ext cx="4154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0EB63254-057B-75B0-6D30-64791BE6E155}"/>
                  </a:ext>
                </a:extLst>
              </p14:cNvPr>
              <p14:cNvContentPartPr/>
              <p14:nvPr/>
            </p14:nvContentPartPr>
            <p14:xfrm>
              <a:off x="3762622" y="4349291"/>
              <a:ext cx="19080" cy="1440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0EB63254-057B-75B0-6D30-64791BE6E15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753622" y="4340651"/>
                <a:ext cx="36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AC3F6F84-0EB7-86EF-0677-8C304E15AA80}"/>
                  </a:ext>
                </a:extLst>
              </p14:cNvPr>
              <p14:cNvContentPartPr/>
              <p14:nvPr/>
            </p14:nvContentPartPr>
            <p14:xfrm>
              <a:off x="4129462" y="4288451"/>
              <a:ext cx="106920" cy="24228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AC3F6F84-0EB7-86EF-0677-8C304E15AA80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120462" y="4279811"/>
                <a:ext cx="1245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9C356883-2A66-C049-EC2A-FDDCE2BED501}"/>
                  </a:ext>
                </a:extLst>
              </p14:cNvPr>
              <p14:cNvContentPartPr/>
              <p14:nvPr/>
            </p14:nvContentPartPr>
            <p14:xfrm>
              <a:off x="4309822" y="4349291"/>
              <a:ext cx="96840" cy="12996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9C356883-2A66-C049-EC2A-FDDCE2BED501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301182" y="4340651"/>
                <a:ext cx="114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91B66FC6-6144-B15D-2DE6-54746AD54A42}"/>
                  </a:ext>
                </a:extLst>
              </p14:cNvPr>
              <p14:cNvContentPartPr/>
              <p14:nvPr/>
            </p14:nvContentPartPr>
            <p14:xfrm>
              <a:off x="4441942" y="4330931"/>
              <a:ext cx="83880" cy="13968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91B66FC6-6144-B15D-2DE6-54746AD54A42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432942" y="4321931"/>
                <a:ext cx="101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1D6550AA-46D1-7A4E-C74E-CD4777F4B421}"/>
                  </a:ext>
                </a:extLst>
              </p14:cNvPr>
              <p14:cNvContentPartPr/>
              <p14:nvPr/>
            </p14:nvContentPartPr>
            <p14:xfrm>
              <a:off x="4556422" y="4308611"/>
              <a:ext cx="95400" cy="12492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1D6550AA-46D1-7A4E-C74E-CD4777F4B421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547782" y="4299611"/>
                <a:ext cx="1130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DD31B342-FA15-D423-EE62-C40A9AFEC511}"/>
                  </a:ext>
                </a:extLst>
              </p14:cNvPr>
              <p14:cNvContentPartPr/>
              <p14:nvPr/>
            </p14:nvContentPartPr>
            <p14:xfrm>
              <a:off x="4727422" y="4289891"/>
              <a:ext cx="187200" cy="9900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DD31B342-FA15-D423-EE62-C40A9AFEC511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718422" y="4281251"/>
                <a:ext cx="204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86CB0B96-5E04-334F-1E15-B4E96037B94C}"/>
                  </a:ext>
                </a:extLst>
              </p14:cNvPr>
              <p14:cNvContentPartPr/>
              <p14:nvPr/>
            </p14:nvContentPartPr>
            <p14:xfrm>
              <a:off x="5031622" y="4207451"/>
              <a:ext cx="135000" cy="14328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86CB0B96-5E04-334F-1E15-B4E96037B94C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5022982" y="4198451"/>
                <a:ext cx="1526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570D40E8-DF9D-8B61-9CE9-CCADA55D170C}"/>
                  </a:ext>
                </a:extLst>
              </p14:cNvPr>
              <p14:cNvContentPartPr/>
              <p14:nvPr/>
            </p14:nvContentPartPr>
            <p14:xfrm>
              <a:off x="5206582" y="4204571"/>
              <a:ext cx="275040" cy="10512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570D40E8-DF9D-8B61-9CE9-CCADA55D170C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197942" y="4195931"/>
                <a:ext cx="2926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4DCB0181-7FD0-0577-3F11-57D1A24C9866}"/>
                  </a:ext>
                </a:extLst>
              </p14:cNvPr>
              <p14:cNvContentPartPr/>
              <p14:nvPr/>
            </p14:nvContentPartPr>
            <p14:xfrm>
              <a:off x="5394502" y="4095491"/>
              <a:ext cx="3960" cy="2556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4DCB0181-7FD0-0577-3F11-57D1A24C9866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5385862" y="4086851"/>
                <a:ext cx="216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0CD47C0E-C494-7DCF-E464-0D147542BC41}"/>
                  </a:ext>
                </a:extLst>
              </p14:cNvPr>
              <p14:cNvContentPartPr/>
              <p14:nvPr/>
            </p14:nvContentPartPr>
            <p14:xfrm>
              <a:off x="5538502" y="3988931"/>
              <a:ext cx="195120" cy="23544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0CD47C0E-C494-7DCF-E464-0D147542BC41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529502" y="3979931"/>
                <a:ext cx="2127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4108E8BD-48A4-1D69-8295-E99B12FC05BB}"/>
                  </a:ext>
                </a:extLst>
              </p14:cNvPr>
              <p14:cNvContentPartPr/>
              <p14:nvPr/>
            </p14:nvContentPartPr>
            <p14:xfrm>
              <a:off x="2756062" y="5048411"/>
              <a:ext cx="156960" cy="17136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4108E8BD-48A4-1D69-8295-E99B12FC05BB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2747062" y="5039411"/>
                <a:ext cx="1746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96538964-7685-77AE-C2FA-6E5D529EB269}"/>
                  </a:ext>
                </a:extLst>
              </p14:cNvPr>
              <p14:cNvContentPartPr/>
              <p14:nvPr/>
            </p14:nvContentPartPr>
            <p14:xfrm>
              <a:off x="2940022" y="4909811"/>
              <a:ext cx="42120" cy="21816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96538964-7685-77AE-C2FA-6E5D529EB269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2931022" y="4900811"/>
                <a:ext cx="59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024D9D5C-456F-7CBB-5F73-B0E7EEE841C5}"/>
                  </a:ext>
                </a:extLst>
              </p14:cNvPr>
              <p14:cNvContentPartPr/>
              <p14:nvPr/>
            </p14:nvContentPartPr>
            <p14:xfrm>
              <a:off x="3052342" y="4997651"/>
              <a:ext cx="127080" cy="10944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024D9D5C-456F-7CBB-5F73-B0E7EEE841C5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043702" y="4988651"/>
                <a:ext cx="144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3224540A-7504-958D-0D26-2EF724EB6BAA}"/>
                  </a:ext>
                </a:extLst>
              </p14:cNvPr>
              <p14:cNvContentPartPr/>
              <p14:nvPr/>
            </p14:nvContentPartPr>
            <p14:xfrm>
              <a:off x="3336742" y="4843211"/>
              <a:ext cx="368280" cy="21816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3224540A-7504-958D-0D26-2EF724EB6BAA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328102" y="4834571"/>
                <a:ext cx="3859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59B3B451-40F4-0DEC-54E6-18F49EDCA130}"/>
                  </a:ext>
                </a:extLst>
              </p14:cNvPr>
              <p14:cNvContentPartPr/>
              <p14:nvPr/>
            </p14:nvContentPartPr>
            <p14:xfrm>
              <a:off x="3902662" y="4725491"/>
              <a:ext cx="165960" cy="21312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59B3B451-40F4-0DEC-54E6-18F49EDCA130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894022" y="4716851"/>
                <a:ext cx="1836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5A697AB3-8FCB-2A9B-1232-4346545ECDE1}"/>
                  </a:ext>
                </a:extLst>
              </p14:cNvPr>
              <p14:cNvContentPartPr/>
              <p14:nvPr/>
            </p14:nvContentPartPr>
            <p14:xfrm>
              <a:off x="4005982" y="4909811"/>
              <a:ext cx="131760" cy="4104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5A697AB3-8FCB-2A9B-1232-4346545ECDE1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997342" y="4900811"/>
                <a:ext cx="1494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09A321E2-FCD5-5870-4F40-6AFE24FE215A}"/>
                  </a:ext>
                </a:extLst>
              </p14:cNvPr>
              <p14:cNvContentPartPr/>
              <p14:nvPr/>
            </p14:nvContentPartPr>
            <p14:xfrm>
              <a:off x="4134502" y="4831691"/>
              <a:ext cx="233280" cy="10080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09A321E2-FCD5-5870-4F40-6AFE24FE215A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4125502" y="4823051"/>
                <a:ext cx="2509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CD24D6CC-A44C-1863-4FAE-793371DE5D15}"/>
                  </a:ext>
                </a:extLst>
              </p14:cNvPr>
              <p14:cNvContentPartPr/>
              <p14:nvPr/>
            </p14:nvContentPartPr>
            <p14:xfrm>
              <a:off x="4405942" y="4781291"/>
              <a:ext cx="106560" cy="10512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CD24D6CC-A44C-1863-4FAE-793371DE5D15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4397302" y="4772651"/>
                <a:ext cx="1242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E9975D78-AC00-8AA3-66DF-C396BB027900}"/>
                  </a:ext>
                </a:extLst>
              </p14:cNvPr>
              <p14:cNvContentPartPr/>
              <p14:nvPr/>
            </p14:nvContentPartPr>
            <p14:xfrm>
              <a:off x="4554622" y="4759331"/>
              <a:ext cx="416880" cy="8892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E9975D78-AC00-8AA3-66DF-C396BB027900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4545622" y="4750331"/>
                <a:ext cx="4345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C5CC13A0-2DA9-B7F1-4276-E9527AA21DE5}"/>
                  </a:ext>
                </a:extLst>
              </p14:cNvPr>
              <p14:cNvContentPartPr/>
              <p14:nvPr/>
            </p14:nvContentPartPr>
            <p14:xfrm>
              <a:off x="5132062" y="4646291"/>
              <a:ext cx="363240" cy="10764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C5CC13A0-2DA9-B7F1-4276-E9527AA21DE5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5123422" y="4637291"/>
                <a:ext cx="3808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2481BBE8-747C-79A8-4931-B253FBBA70B7}"/>
                  </a:ext>
                </a:extLst>
              </p14:cNvPr>
              <p14:cNvContentPartPr/>
              <p14:nvPr/>
            </p14:nvContentPartPr>
            <p14:xfrm>
              <a:off x="5532382" y="4485731"/>
              <a:ext cx="280080" cy="17568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2481BBE8-747C-79A8-4931-B253FBBA70B7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5523382" y="4476731"/>
                <a:ext cx="2977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B4B7B29B-68AD-7A38-4DD9-805A741CC7B3}"/>
                  </a:ext>
                </a:extLst>
              </p14:cNvPr>
              <p14:cNvContentPartPr/>
              <p14:nvPr/>
            </p14:nvContentPartPr>
            <p14:xfrm>
              <a:off x="6001102" y="4381331"/>
              <a:ext cx="281520" cy="20916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B4B7B29B-68AD-7A38-4DD9-805A741CC7B3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5992102" y="4372331"/>
                <a:ext cx="2991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DBCC8537-39DD-5629-9A6D-983276868CA8}"/>
                  </a:ext>
                </a:extLst>
              </p14:cNvPr>
              <p14:cNvContentPartPr/>
              <p14:nvPr/>
            </p14:nvContentPartPr>
            <p14:xfrm>
              <a:off x="6289462" y="4296731"/>
              <a:ext cx="152640" cy="25236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DBCC8537-39DD-5629-9A6D-983276868CA8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280822" y="4288091"/>
                <a:ext cx="1702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4D72F13B-F136-FE90-21C2-08CFDE27740B}"/>
                  </a:ext>
                </a:extLst>
              </p14:cNvPr>
              <p14:cNvContentPartPr/>
              <p14:nvPr/>
            </p14:nvContentPartPr>
            <p14:xfrm>
              <a:off x="6384862" y="4333091"/>
              <a:ext cx="200160" cy="14508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4D72F13B-F136-FE90-21C2-08CFDE27740B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6375862" y="4324451"/>
                <a:ext cx="2178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36619F75-45C2-5D44-691C-580407F665FB}"/>
                  </a:ext>
                </a:extLst>
              </p14:cNvPr>
              <p14:cNvContentPartPr/>
              <p14:nvPr/>
            </p14:nvContentPartPr>
            <p14:xfrm>
              <a:off x="6585382" y="4218971"/>
              <a:ext cx="192600" cy="19188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36619F75-45C2-5D44-691C-580407F665FB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6576742" y="4209971"/>
                <a:ext cx="2102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05C85E55-8FE5-2A81-C736-9A529928BF45}"/>
                  </a:ext>
                </a:extLst>
              </p14:cNvPr>
              <p14:cNvContentPartPr/>
              <p14:nvPr/>
            </p14:nvContentPartPr>
            <p14:xfrm>
              <a:off x="6817942" y="4315811"/>
              <a:ext cx="13320" cy="8496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05C85E55-8FE5-2A81-C736-9A529928BF45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6809302" y="4307171"/>
                <a:ext cx="309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63E065AA-8F4D-4A92-AF76-112BECD7AD24}"/>
                  </a:ext>
                </a:extLst>
              </p14:cNvPr>
              <p14:cNvContentPartPr/>
              <p14:nvPr/>
            </p14:nvContentPartPr>
            <p14:xfrm>
              <a:off x="6865102" y="4175051"/>
              <a:ext cx="171720" cy="21600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63E065AA-8F4D-4A92-AF76-112BECD7AD24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6856102" y="4166051"/>
                <a:ext cx="189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00ADA6D0-A311-61A2-D940-61B317299111}"/>
                  </a:ext>
                </a:extLst>
              </p14:cNvPr>
              <p14:cNvContentPartPr/>
              <p14:nvPr/>
            </p14:nvContentPartPr>
            <p14:xfrm>
              <a:off x="6006862" y="4512011"/>
              <a:ext cx="1217880" cy="32184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00ADA6D0-A311-61A2-D940-61B317299111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5997862" y="4503011"/>
                <a:ext cx="1235520" cy="33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1" name="Gruppieren 400">
            <a:extLst>
              <a:ext uri="{FF2B5EF4-FFF2-40B4-BE49-F238E27FC236}">
                <a16:creationId xmlns:a16="http://schemas.microsoft.com/office/drawing/2014/main" id="{844D2EFD-8BB0-DA36-27E4-896C15E7EFB0}"/>
              </a:ext>
            </a:extLst>
          </p:cNvPr>
          <p:cNvGrpSpPr/>
          <p:nvPr/>
        </p:nvGrpSpPr>
        <p:grpSpPr>
          <a:xfrm>
            <a:off x="1375822" y="232331"/>
            <a:ext cx="504000" cy="701640"/>
            <a:chOff x="1375822" y="232331"/>
            <a:chExt cx="504000" cy="70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9DB8820A-468C-CAD0-24CD-900F02B37B49}"/>
                    </a:ext>
                  </a:extLst>
                </p14:cNvPr>
                <p14:cNvContentPartPr/>
                <p14:nvPr/>
              </p14:nvContentPartPr>
              <p14:xfrm>
                <a:off x="1405342" y="244571"/>
                <a:ext cx="417240" cy="6674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9DB8820A-468C-CAD0-24CD-900F02B37B4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396342" y="235571"/>
                  <a:ext cx="43488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9FCF075-353C-F5D5-561B-CE635C36C0F4}"/>
                    </a:ext>
                  </a:extLst>
                </p14:cNvPr>
                <p14:cNvContentPartPr/>
                <p14:nvPr/>
              </p14:nvContentPartPr>
              <p14:xfrm>
                <a:off x="1469062" y="459851"/>
                <a:ext cx="209160" cy="3243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9FCF075-353C-F5D5-561B-CE635C36C0F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460422" y="451211"/>
                  <a:ext cx="2268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EFE21F0-A839-ECEC-65A8-DBC5450CB6BE}"/>
                    </a:ext>
                  </a:extLst>
                </p14:cNvPr>
                <p14:cNvContentPartPr/>
                <p14:nvPr/>
              </p14:nvContentPartPr>
              <p14:xfrm>
                <a:off x="1433782" y="864131"/>
                <a:ext cx="446040" cy="572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EFE21F0-A839-ECEC-65A8-DBC5450CB6B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425142" y="855131"/>
                  <a:ext cx="463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6C6C40C6-364F-FF09-8E1D-333520720E3A}"/>
                    </a:ext>
                  </a:extLst>
                </p14:cNvPr>
                <p14:cNvContentPartPr/>
                <p14:nvPr/>
              </p14:nvContentPartPr>
              <p14:xfrm>
                <a:off x="1375822" y="232331"/>
                <a:ext cx="33120" cy="7016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6C6C40C6-364F-FF09-8E1D-333520720E3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367182" y="223331"/>
                  <a:ext cx="5076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F6EAE997-8BA1-7125-BF68-D172280C8408}"/>
                    </a:ext>
                  </a:extLst>
                </p14:cNvPr>
                <p14:cNvContentPartPr/>
                <p14:nvPr/>
              </p14:nvContentPartPr>
              <p14:xfrm>
                <a:off x="1434862" y="681611"/>
                <a:ext cx="102600" cy="1555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F6EAE997-8BA1-7125-BF68-D172280C840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426222" y="672971"/>
                  <a:ext cx="120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54A766F-280E-99C8-A877-73368AD9E7CA}"/>
                    </a:ext>
                  </a:extLst>
                </p14:cNvPr>
                <p14:cNvContentPartPr/>
                <p14:nvPr/>
              </p14:nvContentPartPr>
              <p14:xfrm>
                <a:off x="1482382" y="566771"/>
                <a:ext cx="145080" cy="1850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54A766F-280E-99C8-A877-73368AD9E7C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473382" y="558131"/>
                  <a:ext cx="162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1C96396E-FC71-4F8F-02D6-8C0DEAEE635A}"/>
                    </a:ext>
                  </a:extLst>
                </p14:cNvPr>
                <p14:cNvContentPartPr/>
                <p14:nvPr/>
              </p14:nvContentPartPr>
              <p14:xfrm>
                <a:off x="1553302" y="587291"/>
                <a:ext cx="86400" cy="1036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1C96396E-FC71-4F8F-02D6-8C0DEAEE635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544302" y="578291"/>
                  <a:ext cx="10404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0BDD75AF-EBA8-D48F-D9E2-66A60FC08A3A}"/>
                  </a:ext>
                </a:extLst>
              </p14:cNvPr>
              <p14:cNvContentPartPr/>
              <p14:nvPr/>
            </p14:nvContentPartPr>
            <p14:xfrm>
              <a:off x="2355742" y="1598531"/>
              <a:ext cx="277920" cy="34668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0BDD75AF-EBA8-D48F-D9E2-66A60FC08A3A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2347102" y="1589531"/>
                <a:ext cx="295560" cy="36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uppieren 406">
            <a:extLst>
              <a:ext uri="{FF2B5EF4-FFF2-40B4-BE49-F238E27FC236}">
                <a16:creationId xmlns:a16="http://schemas.microsoft.com/office/drawing/2014/main" id="{A3C11649-B65D-F633-7860-F12C25E7CE11}"/>
              </a:ext>
            </a:extLst>
          </p:cNvPr>
          <p:cNvGrpSpPr/>
          <p:nvPr/>
        </p:nvGrpSpPr>
        <p:grpSpPr>
          <a:xfrm>
            <a:off x="1287982" y="33742"/>
            <a:ext cx="3584160" cy="1030189"/>
            <a:chOff x="1287982" y="33742"/>
            <a:chExt cx="3584160" cy="103018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F8B80A3-186A-F625-3B5A-2F823BD4A5B8}"/>
                    </a:ext>
                  </a:extLst>
                </p14:cNvPr>
                <p14:cNvContentPartPr/>
                <p14:nvPr/>
              </p14:nvContentPartPr>
              <p14:xfrm>
                <a:off x="2653102" y="115102"/>
                <a:ext cx="19800" cy="192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F8B80A3-186A-F625-3B5A-2F823BD4A5B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644102" y="106462"/>
                  <a:ext cx="37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2CD94FF-1C08-18EE-A9D7-330000626CD6}"/>
                    </a:ext>
                  </a:extLst>
                </p14:cNvPr>
                <p14:cNvContentPartPr/>
                <p14:nvPr/>
              </p14:nvContentPartPr>
              <p14:xfrm>
                <a:off x="2580382" y="89182"/>
                <a:ext cx="188280" cy="31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2CD94FF-1C08-18EE-A9D7-330000626CD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571382" y="80542"/>
                  <a:ext cx="205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EA947BC-CC27-A66D-B1BE-C847E5BBB254}"/>
                    </a:ext>
                  </a:extLst>
                </p14:cNvPr>
                <p14:cNvContentPartPr/>
                <p14:nvPr/>
              </p14:nvContentPartPr>
              <p14:xfrm>
                <a:off x="2770822" y="171262"/>
                <a:ext cx="62640" cy="115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EA947BC-CC27-A66D-B1BE-C847E5BBB25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761822" y="162622"/>
                  <a:ext cx="80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4B04528-3C76-67BB-8B65-0D5DFC309F9D}"/>
                    </a:ext>
                  </a:extLst>
                </p14:cNvPr>
                <p14:cNvContentPartPr/>
                <p14:nvPr/>
              </p14:nvContentPartPr>
              <p14:xfrm>
                <a:off x="2871982" y="145702"/>
                <a:ext cx="259560" cy="104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4B04528-3C76-67BB-8B65-0D5DFC309F9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862982" y="136702"/>
                  <a:ext cx="277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28A31EA-F66A-5897-525F-368F12CAB17A}"/>
                    </a:ext>
                  </a:extLst>
                </p14:cNvPr>
                <p14:cNvContentPartPr/>
                <p14:nvPr/>
              </p14:nvContentPartPr>
              <p14:xfrm>
                <a:off x="3195982" y="79462"/>
                <a:ext cx="100440" cy="216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28A31EA-F66A-5897-525F-368F12CAB17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187342" y="70822"/>
                  <a:ext cx="118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1AB065A-22FC-EDBC-4C75-3FAAE20E757C}"/>
                    </a:ext>
                  </a:extLst>
                </p14:cNvPr>
                <p14:cNvContentPartPr/>
                <p14:nvPr/>
              </p14:nvContentPartPr>
              <p14:xfrm>
                <a:off x="3313702" y="151102"/>
                <a:ext cx="276840" cy="78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1AB065A-22FC-EDBC-4C75-3FAAE20E757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305062" y="142462"/>
                  <a:ext cx="294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46FA01A-50A8-5F2B-F020-A3D874ECAC27}"/>
                    </a:ext>
                  </a:extLst>
                </p14:cNvPr>
                <p14:cNvContentPartPr/>
                <p14:nvPr/>
              </p14:nvContentPartPr>
              <p14:xfrm>
                <a:off x="3631222" y="75862"/>
                <a:ext cx="270000" cy="126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46FA01A-50A8-5F2B-F020-A3D874ECAC2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622222" y="67222"/>
                  <a:ext cx="287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FA663D9-410C-E6F7-21DF-EDB07FCA13AF}"/>
                    </a:ext>
                  </a:extLst>
                </p14:cNvPr>
                <p14:cNvContentPartPr/>
                <p14:nvPr/>
              </p14:nvContentPartPr>
              <p14:xfrm>
                <a:off x="3886462" y="76942"/>
                <a:ext cx="37440" cy="26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FA663D9-410C-E6F7-21DF-EDB07FCA13A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877462" y="67942"/>
                  <a:ext cx="55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67F37F3-74A0-3A56-0778-E23E55F09BAE}"/>
                    </a:ext>
                  </a:extLst>
                </p14:cNvPr>
                <p14:cNvContentPartPr/>
                <p14:nvPr/>
              </p14:nvContentPartPr>
              <p14:xfrm>
                <a:off x="3963862" y="106822"/>
                <a:ext cx="223560" cy="98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67F37F3-74A0-3A56-0778-E23E55F09BA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955222" y="98182"/>
                  <a:ext cx="241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AE0FE55-CBE7-E3BA-ABD7-CCD24E32638A}"/>
                    </a:ext>
                  </a:extLst>
                </p14:cNvPr>
                <p14:cNvContentPartPr/>
                <p14:nvPr/>
              </p14:nvContentPartPr>
              <p14:xfrm>
                <a:off x="4256542" y="33742"/>
                <a:ext cx="141840" cy="156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AE0FE55-CBE7-E3BA-ABD7-CCD24E32638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247542" y="24742"/>
                  <a:ext cx="159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83E4701-E081-6601-0FE9-3AABE35301F2}"/>
                    </a:ext>
                  </a:extLst>
                </p14:cNvPr>
                <p14:cNvContentPartPr/>
                <p14:nvPr/>
              </p14:nvContentPartPr>
              <p14:xfrm>
                <a:off x="4321702" y="61822"/>
                <a:ext cx="550440" cy="134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83E4701-E081-6601-0FE9-3AABE35301F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312702" y="53182"/>
                  <a:ext cx="568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A5BD218-67A8-0F76-1376-64E4AB926E8E}"/>
                    </a:ext>
                  </a:extLst>
                </p14:cNvPr>
                <p14:cNvContentPartPr/>
                <p14:nvPr/>
              </p14:nvContentPartPr>
              <p14:xfrm>
                <a:off x="1523422" y="636611"/>
                <a:ext cx="436320" cy="1598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A5BD218-67A8-0F76-1376-64E4AB926E8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514782" y="627611"/>
                  <a:ext cx="453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9FD5A83-C358-E7CD-B3FA-A70CB2BCC701}"/>
                    </a:ext>
                  </a:extLst>
                </p14:cNvPr>
                <p14:cNvContentPartPr/>
                <p14:nvPr/>
              </p14:nvContentPartPr>
              <p14:xfrm>
                <a:off x="1483102" y="665411"/>
                <a:ext cx="234360" cy="1742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9FD5A83-C358-E7CD-B3FA-A70CB2BCC70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474462" y="656771"/>
                  <a:ext cx="252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56ACD6A-4E08-2211-C0F3-05505975BAA0}"/>
                    </a:ext>
                  </a:extLst>
                </p14:cNvPr>
                <p14:cNvContentPartPr/>
                <p14:nvPr/>
              </p14:nvContentPartPr>
              <p14:xfrm>
                <a:off x="2149102" y="504851"/>
                <a:ext cx="129960" cy="1688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56ACD6A-4E08-2211-C0F3-05505975BAA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140462" y="496211"/>
                  <a:ext cx="147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83E1914-5745-67C6-61B3-A23E7FC49940}"/>
                    </a:ext>
                  </a:extLst>
                </p14:cNvPr>
                <p14:cNvContentPartPr/>
                <p14:nvPr/>
              </p14:nvContentPartPr>
              <p14:xfrm>
                <a:off x="2319382" y="484691"/>
                <a:ext cx="93600" cy="1861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83E1914-5745-67C6-61B3-A23E7FC4994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310382" y="476051"/>
                  <a:ext cx="111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322D1D5-1FAA-2AEE-B6C2-737876BEF383}"/>
                    </a:ext>
                  </a:extLst>
                </p14:cNvPr>
                <p14:cNvContentPartPr/>
                <p14:nvPr/>
              </p14:nvContentPartPr>
              <p14:xfrm>
                <a:off x="2344582" y="504851"/>
                <a:ext cx="123120" cy="1566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322D1D5-1FAA-2AEE-B6C2-737876BEF38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335582" y="496211"/>
                  <a:ext cx="140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30DAFB5-B5A1-E840-D0EC-F342C7ED4F2C}"/>
                    </a:ext>
                  </a:extLst>
                </p14:cNvPr>
                <p14:cNvContentPartPr/>
                <p14:nvPr/>
              </p14:nvContentPartPr>
              <p14:xfrm>
                <a:off x="2472382" y="421691"/>
                <a:ext cx="90000" cy="2109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30DAFB5-B5A1-E840-D0EC-F342C7ED4F2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463382" y="412691"/>
                  <a:ext cx="107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15CF99F4-32AE-66A2-0423-7EC0D0427984}"/>
                    </a:ext>
                  </a:extLst>
                </p14:cNvPr>
                <p14:cNvContentPartPr/>
                <p14:nvPr/>
              </p14:nvContentPartPr>
              <p14:xfrm>
                <a:off x="2568502" y="488291"/>
                <a:ext cx="174240" cy="1170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15CF99F4-32AE-66A2-0423-7EC0D042798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559502" y="479651"/>
                  <a:ext cx="191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12C1226-CA4F-D1AF-EC45-5CF58381DB42}"/>
                    </a:ext>
                  </a:extLst>
                </p14:cNvPr>
                <p14:cNvContentPartPr/>
                <p14:nvPr/>
              </p14:nvContentPartPr>
              <p14:xfrm>
                <a:off x="2769382" y="420971"/>
                <a:ext cx="114840" cy="1612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12C1226-CA4F-D1AF-EC45-5CF58381DB4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760742" y="411971"/>
                  <a:ext cx="132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BF19243-2BB8-4471-5070-42463CA3B58F}"/>
                    </a:ext>
                  </a:extLst>
                </p14:cNvPr>
                <p14:cNvContentPartPr/>
                <p14:nvPr/>
              </p14:nvContentPartPr>
              <p14:xfrm>
                <a:off x="2832742" y="485771"/>
                <a:ext cx="122760" cy="943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BF19243-2BB8-4471-5070-42463CA3B58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823742" y="477131"/>
                  <a:ext cx="140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B053F44-064C-3895-CF81-AA1DDB74D860}"/>
                    </a:ext>
                  </a:extLst>
                </p14:cNvPr>
                <p14:cNvContentPartPr/>
                <p14:nvPr/>
              </p14:nvContentPartPr>
              <p14:xfrm>
                <a:off x="2966662" y="387851"/>
                <a:ext cx="110160" cy="1825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B053F44-064C-3895-CF81-AA1DDB74D86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958022" y="378851"/>
                  <a:ext cx="127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8E8F0F4-AC6F-436B-86BF-8EEF16619F3F}"/>
                    </a:ext>
                  </a:extLst>
                </p14:cNvPr>
                <p14:cNvContentPartPr/>
                <p14:nvPr/>
              </p14:nvContentPartPr>
              <p14:xfrm>
                <a:off x="3153502" y="458051"/>
                <a:ext cx="124200" cy="2152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8E8F0F4-AC6F-436B-86BF-8EEF16619F3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144502" y="449411"/>
                  <a:ext cx="141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08C52DB-A5B6-A274-5038-9888D9EF031E}"/>
                    </a:ext>
                  </a:extLst>
                </p14:cNvPr>
                <p14:cNvContentPartPr/>
                <p14:nvPr/>
              </p14:nvContentPartPr>
              <p14:xfrm>
                <a:off x="3338902" y="452291"/>
                <a:ext cx="207720" cy="694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08C52DB-A5B6-A274-5038-9888D9EF031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329902" y="443651"/>
                  <a:ext cx="225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3F69C3F-33CF-813F-C120-89103DE0C7C0}"/>
                    </a:ext>
                  </a:extLst>
                </p14:cNvPr>
                <p14:cNvContentPartPr/>
                <p14:nvPr/>
              </p14:nvContentPartPr>
              <p14:xfrm>
                <a:off x="3576862" y="325571"/>
                <a:ext cx="154440" cy="1785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3F69C3F-33CF-813F-C120-89103DE0C7C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567862" y="316571"/>
                  <a:ext cx="172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8C6E42E-72F5-FFBF-8D8A-10F7154298D8}"/>
                    </a:ext>
                  </a:extLst>
                </p14:cNvPr>
                <p14:cNvContentPartPr/>
                <p14:nvPr/>
              </p14:nvContentPartPr>
              <p14:xfrm>
                <a:off x="1287982" y="766211"/>
                <a:ext cx="247680" cy="2977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8C6E42E-72F5-FFBF-8D8A-10F7154298D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279342" y="757571"/>
                  <a:ext cx="26532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uppieren 405">
            <a:extLst>
              <a:ext uri="{FF2B5EF4-FFF2-40B4-BE49-F238E27FC236}">
                <a16:creationId xmlns:a16="http://schemas.microsoft.com/office/drawing/2014/main" id="{3143F004-A8DA-6F79-DBA1-9F44325BF5B2}"/>
              </a:ext>
            </a:extLst>
          </p:cNvPr>
          <p:cNvGrpSpPr/>
          <p:nvPr/>
        </p:nvGrpSpPr>
        <p:grpSpPr>
          <a:xfrm>
            <a:off x="6316462" y="10571"/>
            <a:ext cx="5780160" cy="3956891"/>
            <a:chOff x="6316462" y="10571"/>
            <a:chExt cx="5780160" cy="395689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6FF5A7F-8478-2AA3-698C-3E1D64B31402}"/>
                    </a:ext>
                  </a:extLst>
                </p14:cNvPr>
                <p14:cNvContentPartPr/>
                <p14:nvPr/>
              </p14:nvContentPartPr>
              <p14:xfrm>
                <a:off x="9560062" y="3904462"/>
                <a:ext cx="112680" cy="14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6FF5A7F-8478-2AA3-698C-3E1D64B3140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551062" y="3895462"/>
                  <a:ext cx="130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A60CD6C-2351-4F90-163A-D3606722B3A9}"/>
                    </a:ext>
                  </a:extLst>
                </p14:cNvPr>
                <p14:cNvContentPartPr/>
                <p14:nvPr/>
              </p14:nvContentPartPr>
              <p14:xfrm>
                <a:off x="9562222" y="3947662"/>
                <a:ext cx="114480" cy="19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A60CD6C-2351-4F90-163A-D3606722B3A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553222" y="3939022"/>
                  <a:ext cx="132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DD3CA21-5AB9-504E-E49B-B24EEA502527}"/>
                    </a:ext>
                  </a:extLst>
                </p14:cNvPr>
                <p14:cNvContentPartPr/>
                <p14:nvPr/>
              </p14:nvContentPartPr>
              <p14:xfrm>
                <a:off x="9767062" y="3860542"/>
                <a:ext cx="108360" cy="98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DD3CA21-5AB9-504E-E49B-B24EEA50252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758062" y="3851902"/>
                  <a:ext cx="126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20268F5-3D01-2823-0D37-1DA9CBC073E9}"/>
                    </a:ext>
                  </a:extLst>
                </p14:cNvPr>
                <p14:cNvContentPartPr/>
                <p14:nvPr/>
              </p14:nvContentPartPr>
              <p14:xfrm>
                <a:off x="7340302" y="380062"/>
                <a:ext cx="150120" cy="30772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20268F5-3D01-2823-0D37-1DA9CBC073E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331302" y="371062"/>
                  <a:ext cx="167760" cy="30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FBDF6AC-59D3-B584-8AEF-EBD8ACE37E01}"/>
                    </a:ext>
                  </a:extLst>
                </p14:cNvPr>
                <p14:cNvContentPartPr/>
                <p14:nvPr/>
              </p14:nvContentPartPr>
              <p14:xfrm>
                <a:off x="7281262" y="3211462"/>
                <a:ext cx="4393080" cy="123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FBDF6AC-59D3-B584-8AEF-EBD8ACE37E0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272622" y="3202462"/>
                  <a:ext cx="4410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B55198E-8E08-EDA2-F6B3-098A7522AF50}"/>
                    </a:ext>
                  </a:extLst>
                </p14:cNvPr>
                <p14:cNvContentPartPr/>
                <p14:nvPr/>
              </p14:nvContentPartPr>
              <p14:xfrm>
                <a:off x="11608462" y="3122542"/>
                <a:ext cx="194400" cy="199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B55198E-8E08-EDA2-F6B3-098A7522AF5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599822" y="3113902"/>
                  <a:ext cx="212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475D814-7F3B-297E-D541-D45621B0EE02}"/>
                    </a:ext>
                  </a:extLst>
                </p14:cNvPr>
                <p14:cNvContentPartPr/>
                <p14:nvPr/>
              </p14:nvContentPartPr>
              <p14:xfrm>
                <a:off x="7181902" y="153262"/>
                <a:ext cx="290520" cy="273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475D814-7F3B-297E-D541-D45621B0EE0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172902" y="144262"/>
                  <a:ext cx="308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F857B79-0465-07E4-C95D-DA5D40E7540A}"/>
                    </a:ext>
                  </a:extLst>
                </p14:cNvPr>
                <p14:cNvContentPartPr/>
                <p14:nvPr/>
              </p14:nvContentPartPr>
              <p14:xfrm>
                <a:off x="11264302" y="168382"/>
                <a:ext cx="70920" cy="3317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F857B79-0465-07E4-C95D-DA5D40E7540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255302" y="159742"/>
                  <a:ext cx="88560" cy="33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10AF3B7-FD8C-DA82-1B5C-F44192190A27}"/>
                    </a:ext>
                  </a:extLst>
                </p14:cNvPr>
                <p14:cNvContentPartPr/>
                <p14:nvPr/>
              </p14:nvContentPartPr>
              <p14:xfrm>
                <a:off x="11142982" y="39862"/>
                <a:ext cx="251280" cy="203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10AF3B7-FD8C-DA82-1B5C-F44192190A2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134342" y="30862"/>
                  <a:ext cx="268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90B0AC7-FA4D-078D-0A6C-D22839EA3A2E}"/>
                    </a:ext>
                  </a:extLst>
                </p14:cNvPr>
                <p14:cNvContentPartPr/>
                <p14:nvPr/>
              </p14:nvContentPartPr>
              <p14:xfrm>
                <a:off x="7494022" y="3230902"/>
                <a:ext cx="21960" cy="293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90B0AC7-FA4D-078D-0A6C-D22839EA3A2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485382" y="3221902"/>
                  <a:ext cx="396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527BFEA-BA98-2DEC-5B58-377E909301E5}"/>
                    </a:ext>
                  </a:extLst>
                </p14:cNvPr>
                <p14:cNvContentPartPr/>
                <p14:nvPr/>
              </p14:nvContentPartPr>
              <p14:xfrm>
                <a:off x="7572502" y="3608542"/>
                <a:ext cx="2057400" cy="109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527BFEA-BA98-2DEC-5B58-377E909301E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563502" y="3599902"/>
                  <a:ext cx="2075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1C51C4F-888A-F5D2-73A4-C24708611B3D}"/>
                    </a:ext>
                  </a:extLst>
                </p14:cNvPr>
                <p14:cNvContentPartPr/>
                <p14:nvPr/>
              </p14:nvContentPartPr>
              <p14:xfrm>
                <a:off x="9676702" y="3479662"/>
                <a:ext cx="140040" cy="254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1C51C4F-888A-F5D2-73A4-C24708611B3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668062" y="3471022"/>
                  <a:ext cx="157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E19AA29-32A5-F29F-28CB-4458D237646A}"/>
                    </a:ext>
                  </a:extLst>
                </p14:cNvPr>
                <p14:cNvContentPartPr/>
                <p14:nvPr/>
              </p14:nvContentPartPr>
              <p14:xfrm>
                <a:off x="9615142" y="3429262"/>
                <a:ext cx="241200" cy="46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E19AA29-32A5-F29F-28CB-4458D237646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606502" y="3420622"/>
                  <a:ext cx="258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6E93576-2D01-331E-D785-53BE1D6E1C50}"/>
                    </a:ext>
                  </a:extLst>
                </p14:cNvPr>
                <p14:cNvContentPartPr/>
                <p14:nvPr/>
              </p14:nvContentPartPr>
              <p14:xfrm>
                <a:off x="10055062" y="3606022"/>
                <a:ext cx="1301760" cy="68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6E93576-2D01-331E-D785-53BE1D6E1C5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046062" y="3597382"/>
                  <a:ext cx="1319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0AFC44B-1560-0DA8-0532-B52DDECFF8CA}"/>
                    </a:ext>
                  </a:extLst>
                </p14:cNvPr>
                <p14:cNvContentPartPr/>
                <p14:nvPr/>
              </p14:nvContentPartPr>
              <p14:xfrm>
                <a:off x="11316862" y="3501262"/>
                <a:ext cx="46080" cy="220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0AFC44B-1560-0DA8-0532-B52DDECFF8C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308222" y="3492622"/>
                  <a:ext cx="63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B221557-F02B-5E42-4526-BE3BC3E9F447}"/>
                    </a:ext>
                  </a:extLst>
                </p14:cNvPr>
                <p14:cNvContentPartPr/>
                <p14:nvPr/>
              </p14:nvContentPartPr>
              <p14:xfrm>
                <a:off x="7066702" y="3139822"/>
                <a:ext cx="282600" cy="321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B221557-F02B-5E42-4526-BE3BC3E9F44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058062" y="3130822"/>
                  <a:ext cx="3002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5B01C54-BB2B-F1E2-97FF-D74937C42A28}"/>
                    </a:ext>
                  </a:extLst>
                </p14:cNvPr>
                <p14:cNvContentPartPr/>
                <p14:nvPr/>
              </p14:nvContentPartPr>
              <p14:xfrm>
                <a:off x="7463782" y="3344662"/>
                <a:ext cx="12600" cy="18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5B01C54-BB2B-F1E2-97FF-D74937C42A2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454782" y="3335662"/>
                  <a:ext cx="30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EF24FA2-617C-7230-5436-76CB55660FCB}"/>
                    </a:ext>
                  </a:extLst>
                </p14:cNvPr>
                <p14:cNvContentPartPr/>
                <p14:nvPr/>
              </p14:nvContentPartPr>
              <p14:xfrm>
                <a:off x="11249182" y="3202102"/>
                <a:ext cx="128160" cy="579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EF24FA2-617C-7230-5436-76CB55660FC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240182" y="3193462"/>
                  <a:ext cx="145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97A9FDE-6F74-5086-608A-3F3D3F94CE97}"/>
                    </a:ext>
                  </a:extLst>
                </p14:cNvPr>
                <p14:cNvContentPartPr/>
                <p14:nvPr/>
              </p14:nvContentPartPr>
              <p14:xfrm>
                <a:off x="7631182" y="70822"/>
                <a:ext cx="2877480" cy="2937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97A9FDE-6F74-5086-608A-3F3D3F94CE9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622542" y="61822"/>
                  <a:ext cx="2895120" cy="29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AD1FFB4-2209-4E23-B47A-88EFC4A80AC8}"/>
                    </a:ext>
                  </a:extLst>
                </p14:cNvPr>
                <p14:cNvContentPartPr/>
                <p14:nvPr/>
              </p14:nvContentPartPr>
              <p14:xfrm>
                <a:off x="8757262" y="2366182"/>
                <a:ext cx="12600" cy="619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AD1FFB4-2209-4E23-B47A-88EFC4A80AC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748262" y="2357542"/>
                  <a:ext cx="30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2FFB2FF-3C56-8F7D-C45D-86F9135E7EB1}"/>
                    </a:ext>
                  </a:extLst>
                </p14:cNvPr>
                <p14:cNvContentPartPr/>
                <p14:nvPr/>
              </p14:nvContentPartPr>
              <p14:xfrm>
                <a:off x="8773102" y="2673262"/>
                <a:ext cx="3600" cy="900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2FFB2FF-3C56-8F7D-C45D-86F9135E7EB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764462" y="2664262"/>
                  <a:ext cx="21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2602B6D-2A49-D680-13AE-13A74943435C}"/>
                    </a:ext>
                  </a:extLst>
                </p14:cNvPr>
                <p14:cNvContentPartPr/>
                <p14:nvPr/>
              </p14:nvContentPartPr>
              <p14:xfrm>
                <a:off x="7579342" y="2298142"/>
                <a:ext cx="160920" cy="194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2602B6D-2A49-D680-13AE-13A74943435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570342" y="2289502"/>
                  <a:ext cx="178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8247538-8A54-267A-72B6-3887895BAECD}"/>
                    </a:ext>
                  </a:extLst>
                </p14:cNvPr>
                <p14:cNvContentPartPr/>
                <p14:nvPr/>
              </p14:nvContentPartPr>
              <p14:xfrm>
                <a:off x="7987222" y="2242342"/>
                <a:ext cx="149400" cy="514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8247538-8A54-267A-72B6-3887895BAEC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978582" y="2233702"/>
                  <a:ext cx="167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8AFB2B4-D35B-742B-1DDB-F4BCE1207B79}"/>
                    </a:ext>
                  </a:extLst>
                </p14:cNvPr>
                <p14:cNvContentPartPr/>
                <p14:nvPr/>
              </p14:nvContentPartPr>
              <p14:xfrm>
                <a:off x="8376382" y="2225782"/>
                <a:ext cx="370080" cy="47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8AFB2B4-D35B-742B-1DDB-F4BCE1207B7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367742" y="2217142"/>
                  <a:ext cx="387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8108999-5A24-8372-1ACF-39DF5E18EF0B}"/>
                    </a:ext>
                  </a:extLst>
                </p14:cNvPr>
                <p14:cNvContentPartPr/>
                <p14:nvPr/>
              </p14:nvContentPartPr>
              <p14:xfrm>
                <a:off x="6868702" y="2197342"/>
                <a:ext cx="288000" cy="325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8108999-5A24-8372-1ACF-39DF5E18EF0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860062" y="2188702"/>
                  <a:ext cx="3056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33F6B2C-4669-49FE-B4A9-8FAE38AF3EC9}"/>
                    </a:ext>
                  </a:extLst>
                </p14:cNvPr>
                <p14:cNvContentPartPr/>
                <p14:nvPr/>
              </p14:nvContentPartPr>
              <p14:xfrm>
                <a:off x="6957982" y="2303902"/>
                <a:ext cx="115560" cy="187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33F6B2C-4669-49FE-B4A9-8FAE38AF3EC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948982" y="2294902"/>
                  <a:ext cx="133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A124862-7C57-A7EF-A7A9-BFA0C3D9D673}"/>
                    </a:ext>
                  </a:extLst>
                </p14:cNvPr>
                <p14:cNvContentPartPr/>
                <p14:nvPr/>
              </p14:nvContentPartPr>
              <p14:xfrm>
                <a:off x="6985702" y="2297062"/>
                <a:ext cx="115560" cy="15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A124862-7C57-A7EF-A7A9-BFA0C3D9D67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977062" y="2288422"/>
                  <a:ext cx="133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3929964-8E71-B954-EA57-67D75474901D}"/>
                    </a:ext>
                  </a:extLst>
                </p14:cNvPr>
                <p14:cNvContentPartPr/>
                <p14:nvPr/>
              </p14:nvContentPartPr>
              <p14:xfrm>
                <a:off x="6413662" y="1360571"/>
                <a:ext cx="7920" cy="3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3929964-8E71-B954-EA57-67D75474901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404662" y="1351571"/>
                  <a:ext cx="25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FDB019A-BF0E-F652-7278-1FF270E78E3E}"/>
                    </a:ext>
                  </a:extLst>
                </p14:cNvPr>
                <p14:cNvContentPartPr/>
                <p14:nvPr/>
              </p14:nvContentPartPr>
              <p14:xfrm>
                <a:off x="6316462" y="103909"/>
                <a:ext cx="127440" cy="2037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FDB019A-BF0E-F652-7278-1FF270E78E3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307822" y="95269"/>
                  <a:ext cx="145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6442B02-E64C-B7EB-435B-85128F2C725A}"/>
                    </a:ext>
                  </a:extLst>
                </p14:cNvPr>
                <p14:cNvContentPartPr/>
                <p14:nvPr/>
              </p14:nvContentPartPr>
              <p14:xfrm>
                <a:off x="6455422" y="214069"/>
                <a:ext cx="30240" cy="73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6442B02-E64C-B7EB-435B-85128F2C725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446422" y="205429"/>
                  <a:ext cx="47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0045FC0-63CB-2E9B-122F-7C63DEEB46BE}"/>
                    </a:ext>
                  </a:extLst>
                </p14:cNvPr>
                <p14:cNvContentPartPr/>
                <p14:nvPr/>
              </p14:nvContentPartPr>
              <p14:xfrm>
                <a:off x="6479542" y="154309"/>
                <a:ext cx="74520" cy="138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0045FC0-63CB-2E9B-122F-7C63DEEB46B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470902" y="145309"/>
                  <a:ext cx="92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940BA64-99D5-731E-7551-5546E9CECECA}"/>
                    </a:ext>
                  </a:extLst>
                </p14:cNvPr>
                <p14:cNvContentPartPr/>
                <p14:nvPr/>
              </p14:nvContentPartPr>
              <p14:xfrm>
                <a:off x="6634702" y="60251"/>
                <a:ext cx="83160" cy="1825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940BA64-99D5-731E-7551-5546E9CECEC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625702" y="51611"/>
                  <a:ext cx="100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1EE9BA8-06CF-96AF-FC87-501B44130134}"/>
                    </a:ext>
                  </a:extLst>
                </p14:cNvPr>
                <p14:cNvContentPartPr/>
                <p14:nvPr/>
              </p14:nvContentPartPr>
              <p14:xfrm>
                <a:off x="6676822" y="10571"/>
                <a:ext cx="113400" cy="1591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1EE9BA8-06CF-96AF-FC87-501B4413013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667822" y="1931"/>
                  <a:ext cx="131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7E59841-D192-3FA2-C186-17CD861B2E5C}"/>
                    </a:ext>
                  </a:extLst>
                </p14:cNvPr>
                <p14:cNvContentPartPr/>
                <p14:nvPr/>
              </p14:nvContentPartPr>
              <p14:xfrm>
                <a:off x="6826582" y="28211"/>
                <a:ext cx="64080" cy="1976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7E59841-D192-3FA2-C186-17CD861B2E5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817582" y="19211"/>
                  <a:ext cx="81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F2768B0-8523-901F-3D00-E9204435BF0C}"/>
                    </a:ext>
                  </a:extLst>
                </p14:cNvPr>
                <p14:cNvContentPartPr/>
                <p14:nvPr/>
              </p14:nvContentPartPr>
              <p14:xfrm>
                <a:off x="6912622" y="56651"/>
                <a:ext cx="73440" cy="1735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F2768B0-8523-901F-3D00-E9204435BF0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903982" y="47651"/>
                  <a:ext cx="91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5C419B4-745F-BD23-D8C2-A20F095642FB}"/>
                    </a:ext>
                  </a:extLst>
                </p14:cNvPr>
                <p14:cNvContentPartPr/>
                <p14:nvPr/>
              </p14:nvContentPartPr>
              <p14:xfrm>
                <a:off x="6991462" y="134411"/>
                <a:ext cx="72360" cy="1249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5C419B4-745F-BD23-D8C2-A20F095642F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982462" y="125771"/>
                  <a:ext cx="90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0507A3A-DDEA-4185-84E7-7D90636C7AE9}"/>
                    </a:ext>
                  </a:extLst>
                </p14:cNvPr>
                <p14:cNvContentPartPr/>
                <p14:nvPr/>
              </p14:nvContentPartPr>
              <p14:xfrm>
                <a:off x="7022422" y="44051"/>
                <a:ext cx="122760" cy="2019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0507A3A-DDEA-4185-84E7-7D90636C7AE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013782" y="35411"/>
                  <a:ext cx="140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7A35539-B28C-4EB8-8D8A-6B925967AB37}"/>
                    </a:ext>
                  </a:extLst>
                </p14:cNvPr>
                <p14:cNvContentPartPr/>
                <p14:nvPr/>
              </p14:nvContentPartPr>
              <p14:xfrm>
                <a:off x="11600182" y="1329611"/>
                <a:ext cx="4320" cy="28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7A35539-B28C-4EB8-8D8A-6B925967AB3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591542" y="1320611"/>
                  <a:ext cx="21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DCC1659-F989-B283-81FB-A4096EB5DD34}"/>
                    </a:ext>
                  </a:extLst>
                </p14:cNvPr>
                <p14:cNvContentPartPr/>
                <p14:nvPr/>
              </p14:nvContentPartPr>
              <p14:xfrm>
                <a:off x="11457982" y="73211"/>
                <a:ext cx="70920" cy="190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DCC1659-F989-B283-81FB-A4096EB5DD3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449342" y="64211"/>
                  <a:ext cx="88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486DFDD-F7E4-7533-526B-84DD775C62A2}"/>
                    </a:ext>
                  </a:extLst>
                </p14:cNvPr>
                <p14:cNvContentPartPr/>
                <p14:nvPr/>
              </p14:nvContentPartPr>
              <p14:xfrm>
                <a:off x="11542582" y="189851"/>
                <a:ext cx="14400" cy="684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486DFDD-F7E4-7533-526B-84DD775C62A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533582" y="180851"/>
                  <a:ext cx="32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FD707B0-C165-79FE-CC54-9E97CEA3A8EB}"/>
                    </a:ext>
                  </a:extLst>
                </p14:cNvPr>
                <p14:cNvContentPartPr/>
                <p14:nvPr/>
              </p14:nvContentPartPr>
              <p14:xfrm>
                <a:off x="11512342" y="141251"/>
                <a:ext cx="98640" cy="1544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FD707B0-C165-79FE-CC54-9E97CEA3A8E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503342" y="132611"/>
                  <a:ext cx="116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7803593-58F5-D4E9-E1EE-EA7A6672005A}"/>
                    </a:ext>
                  </a:extLst>
                </p14:cNvPr>
                <p14:cNvContentPartPr/>
                <p14:nvPr/>
              </p14:nvContentPartPr>
              <p14:xfrm>
                <a:off x="11706382" y="88691"/>
                <a:ext cx="26640" cy="1274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7803593-58F5-D4E9-E1EE-EA7A6672005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1697742" y="79691"/>
                  <a:ext cx="44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5CC1C68-9CAB-8579-2DFC-F9BF6843683C}"/>
                    </a:ext>
                  </a:extLst>
                </p14:cNvPr>
                <p14:cNvContentPartPr/>
                <p14:nvPr/>
              </p14:nvContentPartPr>
              <p14:xfrm>
                <a:off x="11665702" y="75371"/>
                <a:ext cx="86760" cy="1645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5CC1C68-9CAB-8579-2DFC-F9BF6843683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657062" y="66371"/>
                  <a:ext cx="104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FD1D4A5-4EF0-C67B-249D-63A9604D5A85}"/>
                    </a:ext>
                  </a:extLst>
                </p14:cNvPr>
                <p14:cNvContentPartPr/>
                <p14:nvPr/>
              </p14:nvContentPartPr>
              <p14:xfrm>
                <a:off x="11803222" y="23171"/>
                <a:ext cx="17280" cy="810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FD1D4A5-4EF0-C67B-249D-63A9604D5A8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794222" y="14171"/>
                  <a:ext cx="34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7BF5579-C161-C96E-65B9-507B435C00AB}"/>
                    </a:ext>
                  </a:extLst>
                </p14:cNvPr>
                <p14:cNvContentPartPr/>
                <p14:nvPr/>
              </p14:nvContentPartPr>
              <p14:xfrm>
                <a:off x="11848222" y="48371"/>
                <a:ext cx="75240" cy="1854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7BF5579-C161-C96E-65B9-507B435C00A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839582" y="39731"/>
                  <a:ext cx="92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ADD2E6E-7808-CD40-CA32-1BF0CF8373EE}"/>
                    </a:ext>
                  </a:extLst>
                </p14:cNvPr>
                <p14:cNvContentPartPr/>
                <p14:nvPr/>
              </p14:nvContentPartPr>
              <p14:xfrm>
                <a:off x="11919142" y="85091"/>
                <a:ext cx="63720" cy="1119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ADD2E6E-7808-CD40-CA32-1BF0CF8373E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910142" y="76091"/>
                  <a:ext cx="81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047DA96-AFB6-4DAE-7B18-C5F35B221A3E}"/>
                    </a:ext>
                  </a:extLst>
                </p14:cNvPr>
                <p14:cNvContentPartPr/>
                <p14:nvPr/>
              </p14:nvContentPartPr>
              <p14:xfrm>
                <a:off x="11960542" y="158171"/>
                <a:ext cx="43560" cy="982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047DA96-AFB6-4DAE-7B18-C5F35B221A3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951542" y="149531"/>
                  <a:ext cx="61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440894F-18E3-88FF-D92E-5F202FE58802}"/>
                    </a:ext>
                  </a:extLst>
                </p14:cNvPr>
                <p14:cNvContentPartPr/>
                <p14:nvPr/>
              </p14:nvContentPartPr>
              <p14:xfrm>
                <a:off x="11928502" y="181211"/>
                <a:ext cx="94680" cy="1206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440894F-18E3-88FF-D92E-5F202FE5880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919502" y="172571"/>
                  <a:ext cx="112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9DB907D-32A9-863E-562D-7FF170F1DB51}"/>
                    </a:ext>
                  </a:extLst>
                </p14:cNvPr>
                <p14:cNvContentPartPr/>
                <p14:nvPr/>
              </p14:nvContentPartPr>
              <p14:xfrm>
                <a:off x="12004822" y="93371"/>
                <a:ext cx="91800" cy="2527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9DB907D-32A9-863E-562D-7FF170F1DB5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995822" y="84371"/>
                  <a:ext cx="109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B4D4F19-DA7B-064B-9193-E0C36B049D3A}"/>
                    </a:ext>
                  </a:extLst>
                </p14:cNvPr>
                <p14:cNvContentPartPr/>
                <p14:nvPr/>
              </p14:nvContentPartPr>
              <p14:xfrm>
                <a:off x="6386302" y="2327531"/>
                <a:ext cx="153360" cy="1296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B4D4F19-DA7B-064B-9193-E0C36B049D3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377302" y="2318891"/>
                  <a:ext cx="171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6D921DA-99CA-D167-8325-902A1D841B4F}"/>
                    </a:ext>
                  </a:extLst>
                </p14:cNvPr>
                <p14:cNvContentPartPr/>
                <p14:nvPr/>
              </p14:nvContentPartPr>
              <p14:xfrm>
                <a:off x="6577102" y="2160491"/>
                <a:ext cx="128160" cy="1749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6D921DA-99CA-D167-8325-902A1D841B4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568462" y="2151851"/>
                  <a:ext cx="145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F905974-6514-B897-1632-D2F8084F9C21}"/>
                    </a:ext>
                  </a:extLst>
                </p14:cNvPr>
                <p14:cNvContentPartPr/>
                <p14:nvPr/>
              </p14:nvContentPartPr>
              <p14:xfrm>
                <a:off x="6627862" y="2373611"/>
                <a:ext cx="94320" cy="752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F905974-6514-B897-1632-D2F8084F9C2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618862" y="2364971"/>
                  <a:ext cx="111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B8CE29B-18DB-4832-7889-9FB552F33B91}"/>
                    </a:ext>
                  </a:extLst>
                </p14:cNvPr>
                <p14:cNvContentPartPr/>
                <p14:nvPr/>
              </p14:nvContentPartPr>
              <p14:xfrm>
                <a:off x="8768062" y="2959462"/>
                <a:ext cx="12240" cy="2444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B8CE29B-18DB-4832-7889-9FB552F33B9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759062" y="2950822"/>
                  <a:ext cx="298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3AE5ED5-C49E-C42A-8DD1-F562A877E4EB}"/>
                    </a:ext>
                  </a:extLst>
                </p14:cNvPr>
                <p14:cNvContentPartPr/>
                <p14:nvPr/>
              </p14:nvContentPartPr>
              <p14:xfrm>
                <a:off x="8625142" y="3303262"/>
                <a:ext cx="113040" cy="139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3AE5ED5-C49E-C42A-8DD1-F562A877E4E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616502" y="3294262"/>
                  <a:ext cx="130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EE646B7-984C-4F5C-6524-D189AF827BCD}"/>
                    </a:ext>
                  </a:extLst>
                </p14:cNvPr>
                <p14:cNvContentPartPr/>
                <p14:nvPr/>
              </p14:nvContentPartPr>
              <p14:xfrm>
                <a:off x="8706142" y="3340342"/>
                <a:ext cx="87120" cy="1857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EE646B7-984C-4F5C-6524-D189AF827BC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697502" y="3331702"/>
                  <a:ext cx="104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6608E4A-82BF-638C-0D5E-B133B662418E}"/>
                    </a:ext>
                  </a:extLst>
                </p14:cNvPr>
                <p14:cNvContentPartPr/>
                <p14:nvPr/>
              </p14:nvContentPartPr>
              <p14:xfrm>
                <a:off x="8750422" y="3438982"/>
                <a:ext cx="102600" cy="159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6608E4A-82BF-638C-0D5E-B133B662418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741782" y="3429982"/>
                  <a:ext cx="120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7842C92-1E9A-BBFB-1B12-AC128518668C}"/>
                    </a:ext>
                  </a:extLst>
                </p14:cNvPr>
                <p14:cNvContentPartPr/>
                <p14:nvPr/>
              </p14:nvContentPartPr>
              <p14:xfrm>
                <a:off x="8791102" y="3424582"/>
                <a:ext cx="128880" cy="23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7842C92-1E9A-BBFB-1B12-AC128518668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782462" y="3415582"/>
                  <a:ext cx="146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14EE5A2-02C0-409D-4517-682067478A90}"/>
                    </a:ext>
                  </a:extLst>
                </p14:cNvPr>
                <p14:cNvContentPartPr/>
                <p14:nvPr/>
              </p14:nvContentPartPr>
              <p14:xfrm>
                <a:off x="8982622" y="3397811"/>
                <a:ext cx="83880" cy="156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14EE5A2-02C0-409D-4517-682067478A9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973982" y="3388811"/>
                  <a:ext cx="101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BD3991D-5B6B-A06A-ED46-630C1E795015}"/>
                    </a:ext>
                  </a:extLst>
                </p14:cNvPr>
                <p14:cNvContentPartPr/>
                <p14:nvPr/>
              </p14:nvContentPartPr>
              <p14:xfrm>
                <a:off x="9087382" y="3398891"/>
                <a:ext cx="90720" cy="777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BD3991D-5B6B-A06A-ED46-630C1E79501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078382" y="3389891"/>
                  <a:ext cx="108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F3EDAF1-1153-450F-C590-AA425699D9C3}"/>
                    </a:ext>
                  </a:extLst>
                </p14:cNvPr>
                <p14:cNvContentPartPr/>
                <p14:nvPr/>
              </p14:nvContentPartPr>
              <p14:xfrm>
                <a:off x="8900542" y="3490331"/>
                <a:ext cx="50760" cy="108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F3EDAF1-1153-450F-C590-AA425699D9C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891902" y="3481331"/>
                  <a:ext cx="68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A21E9B1-81C7-2B7A-0805-67380BE09AD5}"/>
                    </a:ext>
                  </a:extLst>
                </p14:cNvPr>
                <p14:cNvContentPartPr/>
                <p14:nvPr/>
              </p14:nvContentPartPr>
              <p14:xfrm>
                <a:off x="8905942" y="3518771"/>
                <a:ext cx="43560" cy="226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A21E9B1-81C7-2B7A-0805-67380BE09AD5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896942" y="3509771"/>
                  <a:ext cx="61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C6D8C1C-3DDD-091D-8565-CB3092D0DA49}"/>
                    </a:ext>
                  </a:extLst>
                </p14:cNvPr>
                <p14:cNvContentPartPr/>
                <p14:nvPr/>
              </p14:nvContentPartPr>
              <p14:xfrm>
                <a:off x="6656662" y="409451"/>
                <a:ext cx="156240" cy="113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C6D8C1C-3DDD-091D-8565-CB3092D0DA4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647662" y="400811"/>
                  <a:ext cx="173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971969C-2912-D443-51AC-B58A57B966F1}"/>
                    </a:ext>
                  </a:extLst>
                </p14:cNvPr>
                <p14:cNvContentPartPr/>
                <p14:nvPr/>
              </p14:nvContentPartPr>
              <p14:xfrm>
                <a:off x="11500102" y="374531"/>
                <a:ext cx="174600" cy="702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971969C-2912-D443-51AC-B58A57B966F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491462" y="365531"/>
                  <a:ext cx="192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B5416EC-A620-5AF6-FFF0-A2E564B3CF78}"/>
                    </a:ext>
                  </a:extLst>
                </p14:cNvPr>
                <p14:cNvContentPartPr/>
                <p14:nvPr/>
              </p14:nvContentPartPr>
              <p14:xfrm>
                <a:off x="8647102" y="2138531"/>
                <a:ext cx="271080" cy="3452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B5416EC-A620-5AF6-FFF0-A2E564B3CF7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638462" y="2129891"/>
                  <a:ext cx="2887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1CF96CF-8B7F-0B34-F304-143FC2399173}"/>
                    </a:ext>
                  </a:extLst>
                </p14:cNvPr>
                <p14:cNvContentPartPr/>
                <p14:nvPr/>
              </p14:nvContentPartPr>
              <p14:xfrm>
                <a:off x="9183502" y="2394851"/>
                <a:ext cx="290160" cy="3427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1CF96CF-8B7F-0B34-F304-143FC2399173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174502" y="2386211"/>
                  <a:ext cx="307800" cy="36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AAA8E65F-17C6-A7F7-DA61-BDF657A506D7}"/>
                  </a:ext>
                </a:extLst>
              </p14:cNvPr>
              <p14:cNvContentPartPr/>
              <p14:nvPr/>
            </p14:nvContentPartPr>
            <p14:xfrm>
              <a:off x="2493262" y="1810211"/>
              <a:ext cx="3960" cy="252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AAA8E65F-17C6-A7F7-DA61-BDF657A506D7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2484262" y="1801571"/>
                <a:ext cx="2160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0" name="Gruppieren 489">
            <a:extLst>
              <a:ext uri="{FF2B5EF4-FFF2-40B4-BE49-F238E27FC236}">
                <a16:creationId xmlns:a16="http://schemas.microsoft.com/office/drawing/2014/main" id="{C8073F9F-0669-6CFD-2ACE-0DB6BC866168}"/>
              </a:ext>
            </a:extLst>
          </p:cNvPr>
          <p:cNvGrpSpPr/>
          <p:nvPr/>
        </p:nvGrpSpPr>
        <p:grpSpPr>
          <a:xfrm>
            <a:off x="381142" y="5184131"/>
            <a:ext cx="8052840" cy="1469160"/>
            <a:chOff x="381142" y="5184131"/>
            <a:chExt cx="8052840" cy="146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6A275E80-F5A4-5B4A-E263-9030F224047B}"/>
                    </a:ext>
                  </a:extLst>
                </p14:cNvPr>
                <p14:cNvContentPartPr/>
                <p14:nvPr/>
              </p14:nvContentPartPr>
              <p14:xfrm>
                <a:off x="6706342" y="5286011"/>
                <a:ext cx="351000" cy="2174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6A275E80-F5A4-5B4A-E263-9030F224047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697342" y="5277371"/>
                  <a:ext cx="368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E7BFA745-8A2B-5EC7-01D1-0FE592CAC020}"/>
                    </a:ext>
                  </a:extLst>
                </p14:cNvPr>
                <p14:cNvContentPartPr/>
                <p14:nvPr/>
              </p14:nvContentPartPr>
              <p14:xfrm>
                <a:off x="7084342" y="5336771"/>
                <a:ext cx="250560" cy="1040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E7BFA745-8A2B-5EC7-01D1-0FE592CAC02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075702" y="5328131"/>
                  <a:ext cx="268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79D3C0D2-16F0-784F-A825-AAB37EF41F0B}"/>
                    </a:ext>
                  </a:extLst>
                </p14:cNvPr>
                <p14:cNvContentPartPr/>
                <p14:nvPr/>
              </p14:nvContentPartPr>
              <p14:xfrm>
                <a:off x="6883822" y="5184131"/>
                <a:ext cx="136440" cy="144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79D3C0D2-16F0-784F-A825-AAB37EF41F0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874822" y="5175491"/>
                  <a:ext cx="154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E5933828-309F-052E-A8B7-8A4393F3E62A}"/>
                    </a:ext>
                  </a:extLst>
                </p14:cNvPr>
                <p14:cNvContentPartPr/>
                <p14:nvPr/>
              </p14:nvContentPartPr>
              <p14:xfrm>
                <a:off x="2998702" y="5552051"/>
                <a:ext cx="212040" cy="1886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E5933828-309F-052E-A8B7-8A4393F3E62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990062" y="5543051"/>
                  <a:ext cx="229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CB2941C-E67F-29F2-3E3D-2F1295E74FEE}"/>
                    </a:ext>
                  </a:extLst>
                </p14:cNvPr>
                <p14:cNvContentPartPr/>
                <p14:nvPr/>
              </p14:nvContentPartPr>
              <p14:xfrm>
                <a:off x="3212542" y="5628731"/>
                <a:ext cx="304560" cy="903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CB2941C-E67F-29F2-3E3D-2F1295E74FEE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203902" y="5619731"/>
                  <a:ext cx="322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518D68B9-B1DC-9FF8-29B1-F9EBE7204321}"/>
                    </a:ext>
                  </a:extLst>
                </p14:cNvPr>
                <p14:cNvContentPartPr/>
                <p14:nvPr/>
              </p14:nvContentPartPr>
              <p14:xfrm>
                <a:off x="3556342" y="5501291"/>
                <a:ext cx="388440" cy="1947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518D68B9-B1DC-9FF8-29B1-F9EBE720432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547702" y="5492291"/>
                  <a:ext cx="406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88F450A-1749-6A25-3215-3666E26A769F}"/>
                    </a:ext>
                  </a:extLst>
                </p14:cNvPr>
                <p14:cNvContentPartPr/>
                <p14:nvPr/>
              </p14:nvContentPartPr>
              <p14:xfrm>
                <a:off x="3979342" y="5516051"/>
                <a:ext cx="118440" cy="1558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88F450A-1749-6A25-3215-3666E26A769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970702" y="5507051"/>
                  <a:ext cx="136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2CE7328-51DD-F81E-E775-9DB398666CF2}"/>
                    </a:ext>
                  </a:extLst>
                </p14:cNvPr>
                <p14:cNvContentPartPr/>
                <p14:nvPr/>
              </p14:nvContentPartPr>
              <p14:xfrm>
                <a:off x="4112902" y="5514971"/>
                <a:ext cx="151920" cy="2779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2CE7328-51DD-F81E-E775-9DB398666CF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104262" y="5505971"/>
                  <a:ext cx="169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2BD1E4F-4D2C-C5FC-7D8E-895197E672A9}"/>
                    </a:ext>
                  </a:extLst>
                </p14:cNvPr>
                <p14:cNvContentPartPr/>
                <p14:nvPr/>
              </p14:nvContentPartPr>
              <p14:xfrm>
                <a:off x="4319182" y="5390771"/>
                <a:ext cx="472680" cy="2228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2BD1E4F-4D2C-C5FC-7D8E-895197E672A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310182" y="5381771"/>
                  <a:ext cx="490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58D27969-1790-34AC-813B-B177F6C97789}"/>
                    </a:ext>
                  </a:extLst>
                </p14:cNvPr>
                <p14:cNvContentPartPr/>
                <p14:nvPr/>
              </p14:nvContentPartPr>
              <p14:xfrm>
                <a:off x="4896982" y="5422091"/>
                <a:ext cx="131760" cy="14832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58D27969-1790-34AC-813B-B177F6C97789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887982" y="5413091"/>
                  <a:ext cx="149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F368549-9FDB-1676-438C-5AEF0955FC41}"/>
                    </a:ext>
                  </a:extLst>
                </p14:cNvPr>
                <p14:cNvContentPartPr/>
                <p14:nvPr/>
              </p14:nvContentPartPr>
              <p14:xfrm>
                <a:off x="5103982" y="5459891"/>
                <a:ext cx="236880" cy="997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F368549-9FDB-1676-438C-5AEF0955FC4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094982" y="5450891"/>
                  <a:ext cx="254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52F3E258-F7AB-5733-0BC8-2CDF56D19F3D}"/>
                    </a:ext>
                  </a:extLst>
                </p14:cNvPr>
                <p14:cNvContentPartPr/>
                <p14:nvPr/>
              </p14:nvContentPartPr>
              <p14:xfrm>
                <a:off x="5238622" y="5331731"/>
                <a:ext cx="23400" cy="54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52F3E258-F7AB-5733-0BC8-2CDF56D19F3D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229982" y="5323091"/>
                  <a:ext cx="41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0473162-9644-DCDA-DDA6-559AADA6DAB5}"/>
                    </a:ext>
                  </a:extLst>
                </p14:cNvPr>
                <p14:cNvContentPartPr/>
                <p14:nvPr/>
              </p14:nvContentPartPr>
              <p14:xfrm>
                <a:off x="5416822" y="5360891"/>
                <a:ext cx="164160" cy="1688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0473162-9644-DCDA-DDA6-559AADA6DAB5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408182" y="5351891"/>
                  <a:ext cx="181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22061FFF-0F0A-3A18-2F1B-25713EE576D1}"/>
                    </a:ext>
                  </a:extLst>
                </p14:cNvPr>
                <p14:cNvContentPartPr/>
                <p14:nvPr/>
              </p14:nvContentPartPr>
              <p14:xfrm>
                <a:off x="5792662" y="5440811"/>
                <a:ext cx="350280" cy="914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22061FFF-0F0A-3A18-2F1B-25713EE576D1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783662" y="5432171"/>
                  <a:ext cx="367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F4BE7104-2F72-499F-15EA-2E4A78F887F4}"/>
                    </a:ext>
                  </a:extLst>
                </p14:cNvPr>
                <p14:cNvContentPartPr/>
                <p14:nvPr/>
              </p14:nvContentPartPr>
              <p14:xfrm>
                <a:off x="6246622" y="5282411"/>
                <a:ext cx="223200" cy="2379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F4BE7104-2F72-499F-15EA-2E4A78F887F4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237622" y="5273771"/>
                  <a:ext cx="240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A640DB66-1B43-BE99-54E4-797CBCD9CBA6}"/>
                    </a:ext>
                  </a:extLst>
                </p14:cNvPr>
                <p14:cNvContentPartPr/>
                <p14:nvPr/>
              </p14:nvContentPartPr>
              <p14:xfrm>
                <a:off x="381142" y="5664371"/>
                <a:ext cx="194400" cy="2415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A640DB66-1B43-BE99-54E4-797CBCD9CBA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72142" y="5655371"/>
                  <a:ext cx="212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2F6FEC75-4A00-A735-D784-07A51625E82D}"/>
                    </a:ext>
                  </a:extLst>
                </p14:cNvPr>
                <p14:cNvContentPartPr/>
                <p14:nvPr/>
              </p14:nvContentPartPr>
              <p14:xfrm>
                <a:off x="611902" y="5674451"/>
                <a:ext cx="195840" cy="2124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2F6FEC75-4A00-A735-D784-07A51625E82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02902" y="5665451"/>
                  <a:ext cx="213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BCE059A-8E10-A41C-1661-9E5B1ADD2675}"/>
                    </a:ext>
                  </a:extLst>
                </p14:cNvPr>
                <p14:cNvContentPartPr/>
                <p14:nvPr/>
              </p14:nvContentPartPr>
              <p14:xfrm>
                <a:off x="783262" y="5645651"/>
                <a:ext cx="87480" cy="1810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BCE059A-8E10-A41C-1661-9E5B1ADD267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74262" y="5636651"/>
                  <a:ext cx="105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4A1B73A-FA70-F981-594F-556E71B0F3EC}"/>
                    </a:ext>
                  </a:extLst>
                </p14:cNvPr>
                <p14:cNvContentPartPr/>
                <p14:nvPr/>
              </p14:nvContentPartPr>
              <p14:xfrm>
                <a:off x="857422" y="5716211"/>
                <a:ext cx="159840" cy="1008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4A1B73A-FA70-F981-594F-556E71B0F3EC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48422" y="5707211"/>
                  <a:ext cx="177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C5087CD-AA2B-7D93-3108-60C96B3F307B}"/>
                    </a:ext>
                  </a:extLst>
                </p14:cNvPr>
                <p14:cNvContentPartPr/>
                <p14:nvPr/>
              </p14:nvContentPartPr>
              <p14:xfrm>
                <a:off x="1080622" y="5616491"/>
                <a:ext cx="82800" cy="1810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C5087CD-AA2B-7D93-3108-60C96B3F307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71982" y="5607851"/>
                  <a:ext cx="100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FDD0E42B-A217-AA9B-5428-B8E701D5FFB5}"/>
                    </a:ext>
                  </a:extLst>
                </p14:cNvPr>
                <p14:cNvContentPartPr/>
                <p14:nvPr/>
              </p14:nvContentPartPr>
              <p14:xfrm>
                <a:off x="1126342" y="5798651"/>
                <a:ext cx="65880" cy="529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FDD0E42B-A217-AA9B-5428-B8E701D5FFB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17342" y="5790011"/>
                  <a:ext cx="83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FAF2C33-085D-1F9A-44A3-90C604AB9FEA}"/>
                    </a:ext>
                  </a:extLst>
                </p14:cNvPr>
                <p14:cNvContentPartPr/>
                <p14:nvPr/>
              </p14:nvContentPartPr>
              <p14:xfrm>
                <a:off x="1219582" y="5626211"/>
                <a:ext cx="176400" cy="2023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FAF2C33-085D-1F9A-44A3-90C604AB9FE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210942" y="5617571"/>
                  <a:ext cx="194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25392C5A-B377-6731-36F0-090B6E36F376}"/>
                    </a:ext>
                  </a:extLst>
                </p14:cNvPr>
                <p14:cNvContentPartPr/>
                <p14:nvPr/>
              </p14:nvContentPartPr>
              <p14:xfrm>
                <a:off x="1466182" y="5711171"/>
                <a:ext cx="86760" cy="2397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25392C5A-B377-6731-36F0-090B6E36F37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457182" y="5702531"/>
                  <a:ext cx="104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307912ED-0CAB-545F-0F63-71CCCEB9E582}"/>
                    </a:ext>
                  </a:extLst>
                </p14:cNvPr>
                <p14:cNvContentPartPr/>
                <p14:nvPr/>
              </p14:nvContentPartPr>
              <p14:xfrm>
                <a:off x="1672102" y="5714771"/>
                <a:ext cx="171720" cy="684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307912ED-0CAB-545F-0F63-71CCCEB9E58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663102" y="5705771"/>
                  <a:ext cx="189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96502EA1-1D5B-34C5-971B-F66313287EC7}"/>
                    </a:ext>
                  </a:extLst>
                </p14:cNvPr>
                <p14:cNvContentPartPr/>
                <p14:nvPr/>
              </p14:nvContentPartPr>
              <p14:xfrm>
                <a:off x="1870102" y="5576171"/>
                <a:ext cx="187920" cy="2149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96502EA1-1D5B-34C5-971B-F66313287EC7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861102" y="5567171"/>
                  <a:ext cx="205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D0F16A9-E3A6-A637-00E7-AF1A7BB2E0AA}"/>
                    </a:ext>
                  </a:extLst>
                </p14:cNvPr>
                <p14:cNvContentPartPr/>
                <p14:nvPr/>
              </p14:nvContentPartPr>
              <p14:xfrm>
                <a:off x="2294182" y="5628731"/>
                <a:ext cx="372600" cy="1490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D0F16A9-E3A6-A637-00E7-AF1A7BB2E0AA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285182" y="5619731"/>
                  <a:ext cx="390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526E02C8-B651-50E1-844F-ACA367F15C8E}"/>
                    </a:ext>
                  </a:extLst>
                </p14:cNvPr>
                <p14:cNvContentPartPr/>
                <p14:nvPr/>
              </p14:nvContentPartPr>
              <p14:xfrm>
                <a:off x="460702" y="6085211"/>
                <a:ext cx="351000" cy="1378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526E02C8-B651-50E1-844F-ACA367F15C8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52062" y="6076211"/>
                  <a:ext cx="368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129D7D09-4FDF-0BFB-7B72-B718C0EDABDA}"/>
                    </a:ext>
                  </a:extLst>
                </p14:cNvPr>
                <p14:cNvContentPartPr/>
                <p14:nvPr/>
              </p14:nvContentPartPr>
              <p14:xfrm>
                <a:off x="769222" y="6031931"/>
                <a:ext cx="7560" cy="144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129D7D09-4FDF-0BFB-7B72-B718C0EDABDA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60582" y="6023291"/>
                  <a:ext cx="25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77DBB91-4EF7-88A4-DCED-2E10B4E44070}"/>
                    </a:ext>
                  </a:extLst>
                </p14:cNvPr>
                <p14:cNvContentPartPr/>
                <p14:nvPr/>
              </p14:nvContentPartPr>
              <p14:xfrm>
                <a:off x="1066222" y="5987651"/>
                <a:ext cx="122760" cy="2271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77DBB91-4EF7-88A4-DCED-2E10B4E4407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57582" y="5978651"/>
                  <a:ext cx="140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E5B62C9C-BD94-92A6-D219-68CF172CEA42}"/>
                    </a:ext>
                  </a:extLst>
                </p14:cNvPr>
                <p14:cNvContentPartPr/>
                <p14:nvPr/>
              </p14:nvContentPartPr>
              <p14:xfrm>
                <a:off x="1007182" y="5981891"/>
                <a:ext cx="218520" cy="302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E5B62C9C-BD94-92A6-D219-68CF172CEA42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98182" y="5972891"/>
                  <a:ext cx="236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50AB0FD4-AA09-A9A4-3108-302C0DABAD91}"/>
                    </a:ext>
                  </a:extLst>
                </p14:cNvPr>
                <p14:cNvContentPartPr/>
                <p14:nvPr/>
              </p14:nvContentPartPr>
              <p14:xfrm>
                <a:off x="1239022" y="6067571"/>
                <a:ext cx="621000" cy="2707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50AB0FD4-AA09-A9A4-3108-302C0DABAD9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230022" y="6058571"/>
                  <a:ext cx="638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F70450E4-4883-251C-0E05-E0FC39AFF7C4}"/>
                    </a:ext>
                  </a:extLst>
                </p14:cNvPr>
                <p14:cNvContentPartPr/>
                <p14:nvPr/>
              </p14:nvContentPartPr>
              <p14:xfrm>
                <a:off x="1899262" y="5966051"/>
                <a:ext cx="186120" cy="1746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F70450E4-4883-251C-0E05-E0FC39AFF7C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890622" y="5957051"/>
                  <a:ext cx="203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59AD0E4-E689-E275-CA33-3B37DC0EBFF0}"/>
                    </a:ext>
                  </a:extLst>
                </p14:cNvPr>
                <p14:cNvContentPartPr/>
                <p14:nvPr/>
              </p14:nvContentPartPr>
              <p14:xfrm>
                <a:off x="2028142" y="5932211"/>
                <a:ext cx="26280" cy="288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59AD0E4-E689-E275-CA33-3B37DC0EBFF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2019502" y="5923571"/>
                  <a:ext cx="43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12F28486-3D7A-2142-EF7B-BC6773F13341}"/>
                    </a:ext>
                  </a:extLst>
                </p14:cNvPr>
                <p14:cNvContentPartPr/>
                <p14:nvPr/>
              </p14:nvContentPartPr>
              <p14:xfrm>
                <a:off x="2120302" y="5893331"/>
                <a:ext cx="255600" cy="1756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12F28486-3D7A-2142-EF7B-BC6773F13341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111302" y="5884331"/>
                  <a:ext cx="273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95AEAE8-11E4-59F7-4C5A-237861ECF0E8}"/>
                    </a:ext>
                  </a:extLst>
                </p14:cNvPr>
                <p14:cNvContentPartPr/>
                <p14:nvPr/>
              </p14:nvContentPartPr>
              <p14:xfrm>
                <a:off x="2457262" y="5855891"/>
                <a:ext cx="166320" cy="1850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95AEAE8-11E4-59F7-4C5A-237861ECF0E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448622" y="5847251"/>
                  <a:ext cx="183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1EE2474F-743D-8CD0-01CA-7BB6B6534321}"/>
                    </a:ext>
                  </a:extLst>
                </p14:cNvPr>
                <p14:cNvContentPartPr/>
                <p14:nvPr/>
              </p14:nvContentPartPr>
              <p14:xfrm>
                <a:off x="2637262" y="5950931"/>
                <a:ext cx="156960" cy="900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1EE2474F-743D-8CD0-01CA-7BB6B6534321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628262" y="5942291"/>
                  <a:ext cx="174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81A6B792-13A3-3AA9-CA95-8371BDE0B076}"/>
                    </a:ext>
                  </a:extLst>
                </p14:cNvPr>
                <p14:cNvContentPartPr/>
                <p14:nvPr/>
              </p14:nvContentPartPr>
              <p14:xfrm>
                <a:off x="2792062" y="5883971"/>
                <a:ext cx="257400" cy="1483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81A6B792-13A3-3AA9-CA95-8371BDE0B076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783422" y="5875331"/>
                  <a:ext cx="275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689A2D8-480F-EB79-85F0-82ABD5D6DD63}"/>
                    </a:ext>
                  </a:extLst>
                </p14:cNvPr>
                <p14:cNvContentPartPr/>
                <p14:nvPr/>
              </p14:nvContentPartPr>
              <p14:xfrm>
                <a:off x="3292102" y="5947331"/>
                <a:ext cx="242640" cy="1299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689A2D8-480F-EB79-85F0-82ABD5D6DD6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3283102" y="5938331"/>
                  <a:ext cx="260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F15B8A8-E22C-43ED-9580-DEA1B6F74EF9}"/>
                    </a:ext>
                  </a:extLst>
                </p14:cNvPr>
                <p14:cNvContentPartPr/>
                <p14:nvPr/>
              </p14:nvContentPartPr>
              <p14:xfrm>
                <a:off x="3691702" y="5853011"/>
                <a:ext cx="131400" cy="20484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F15B8A8-E22C-43ED-9580-DEA1B6F74EF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683062" y="5844011"/>
                  <a:ext cx="149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47DE5A1B-1EB3-F8C0-B093-C54CCFEE46C0}"/>
                    </a:ext>
                  </a:extLst>
                </p14:cNvPr>
                <p14:cNvContentPartPr/>
                <p14:nvPr/>
              </p14:nvContentPartPr>
              <p14:xfrm>
                <a:off x="3894022" y="5916731"/>
                <a:ext cx="124560" cy="10116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47DE5A1B-1EB3-F8C0-B093-C54CCFEE46C0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3885382" y="5908091"/>
                  <a:ext cx="142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38C187D-4066-2DFE-3DC0-3EA9D01887A1}"/>
                    </a:ext>
                  </a:extLst>
                </p14:cNvPr>
                <p14:cNvContentPartPr/>
                <p14:nvPr/>
              </p14:nvContentPartPr>
              <p14:xfrm>
                <a:off x="4027222" y="5915291"/>
                <a:ext cx="114840" cy="1418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38C187D-4066-2DFE-3DC0-3EA9D01887A1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018222" y="5906651"/>
                  <a:ext cx="132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84E611BE-CC56-3D8A-BC00-F261C97C0F89}"/>
                    </a:ext>
                  </a:extLst>
                </p14:cNvPr>
                <p14:cNvContentPartPr/>
                <p14:nvPr/>
              </p14:nvContentPartPr>
              <p14:xfrm>
                <a:off x="4209022" y="5829611"/>
                <a:ext cx="418320" cy="1620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84E611BE-CC56-3D8A-BC00-F261C97C0F89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200382" y="5820971"/>
                  <a:ext cx="435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8F1058B5-A2C5-6A36-EF4A-607728F66B15}"/>
                    </a:ext>
                  </a:extLst>
                </p14:cNvPr>
                <p14:cNvContentPartPr/>
                <p14:nvPr/>
              </p14:nvContentPartPr>
              <p14:xfrm>
                <a:off x="4530142" y="5851211"/>
                <a:ext cx="8640" cy="230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8F1058B5-A2C5-6A36-EF4A-607728F66B1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521502" y="5842571"/>
                  <a:ext cx="26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E6E59F56-1A72-B9B0-7069-3B50ACA89AFD}"/>
                    </a:ext>
                  </a:extLst>
                </p14:cNvPr>
                <p14:cNvContentPartPr/>
                <p14:nvPr/>
              </p14:nvContentPartPr>
              <p14:xfrm>
                <a:off x="4642822" y="5881451"/>
                <a:ext cx="301320" cy="943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E6E59F56-1A72-B9B0-7069-3B50ACA89AF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634182" y="5872811"/>
                  <a:ext cx="318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007336B-B8A9-01D4-6453-7F3002AEBE9E}"/>
                    </a:ext>
                  </a:extLst>
                </p14:cNvPr>
                <p14:cNvContentPartPr/>
                <p14:nvPr/>
              </p14:nvContentPartPr>
              <p14:xfrm>
                <a:off x="5004622" y="5824571"/>
                <a:ext cx="287640" cy="1411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007336B-B8A9-01D4-6453-7F3002AEBE9E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995622" y="5815931"/>
                  <a:ext cx="305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093FAE17-2479-41EC-5139-2F9CE82D747A}"/>
                    </a:ext>
                  </a:extLst>
                </p14:cNvPr>
                <p14:cNvContentPartPr/>
                <p14:nvPr/>
              </p14:nvContentPartPr>
              <p14:xfrm>
                <a:off x="5667022" y="5792531"/>
                <a:ext cx="28440" cy="2030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093FAE17-2479-41EC-5139-2F9CE82D747A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658022" y="5783531"/>
                  <a:ext cx="46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846FCFB-F9F3-FB99-C484-0D6A10AC0901}"/>
                    </a:ext>
                  </a:extLst>
                </p14:cNvPr>
                <p14:cNvContentPartPr/>
                <p14:nvPr/>
              </p14:nvContentPartPr>
              <p14:xfrm>
                <a:off x="5611222" y="5715851"/>
                <a:ext cx="192960" cy="1551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846FCFB-F9F3-FB99-C484-0D6A10AC0901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602582" y="5707211"/>
                  <a:ext cx="210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E69252BB-180A-9B19-8195-17BEE17E73CB}"/>
                    </a:ext>
                  </a:extLst>
                </p14:cNvPr>
                <p14:cNvContentPartPr/>
                <p14:nvPr/>
              </p14:nvContentPartPr>
              <p14:xfrm>
                <a:off x="5790862" y="5830691"/>
                <a:ext cx="271080" cy="1242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E69252BB-180A-9B19-8195-17BEE17E73CB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781862" y="5822051"/>
                  <a:ext cx="288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5B45A251-540D-766F-88B3-119889865073}"/>
                    </a:ext>
                  </a:extLst>
                </p14:cNvPr>
                <p14:cNvContentPartPr/>
                <p14:nvPr/>
              </p14:nvContentPartPr>
              <p14:xfrm>
                <a:off x="6057622" y="5745011"/>
                <a:ext cx="165960" cy="2091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5B45A251-540D-766F-88B3-119889865073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6048622" y="5736371"/>
                  <a:ext cx="183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D1213087-F9DE-3701-79F2-0871DA356AD9}"/>
                    </a:ext>
                  </a:extLst>
                </p14:cNvPr>
                <p14:cNvContentPartPr/>
                <p14:nvPr/>
              </p14:nvContentPartPr>
              <p14:xfrm>
                <a:off x="6317182" y="5759411"/>
                <a:ext cx="259560" cy="1641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D1213087-F9DE-3701-79F2-0871DA356AD9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308542" y="5750771"/>
                  <a:ext cx="277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89747D63-4E51-2900-6FD6-3DC24B031EAD}"/>
                    </a:ext>
                  </a:extLst>
                </p14:cNvPr>
                <p14:cNvContentPartPr/>
                <p14:nvPr/>
              </p14:nvContentPartPr>
              <p14:xfrm>
                <a:off x="6592942" y="5658251"/>
                <a:ext cx="138240" cy="2275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89747D63-4E51-2900-6FD6-3DC24B031EAD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584302" y="5649611"/>
                  <a:ext cx="155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64BA417-05EB-87C6-BE74-EA00A6DE4E2D}"/>
                    </a:ext>
                  </a:extLst>
                </p14:cNvPr>
                <p14:cNvContentPartPr/>
                <p14:nvPr/>
              </p14:nvContentPartPr>
              <p14:xfrm>
                <a:off x="6762502" y="5629451"/>
                <a:ext cx="393840" cy="24876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64BA417-05EB-87C6-BE74-EA00A6DE4E2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753862" y="5620451"/>
                  <a:ext cx="4114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1799FB92-B3A7-504F-D24C-FB3CFE99E2A8}"/>
                    </a:ext>
                  </a:extLst>
                </p14:cNvPr>
                <p14:cNvContentPartPr/>
                <p14:nvPr/>
              </p14:nvContentPartPr>
              <p14:xfrm>
                <a:off x="7247062" y="5713331"/>
                <a:ext cx="244080" cy="982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1799FB92-B3A7-504F-D24C-FB3CFE99E2A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238422" y="5704331"/>
                  <a:ext cx="261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B0D4665-418E-50C5-58D6-1E63918CFD7F}"/>
                    </a:ext>
                  </a:extLst>
                </p14:cNvPr>
                <p14:cNvContentPartPr/>
                <p14:nvPr/>
              </p14:nvContentPartPr>
              <p14:xfrm>
                <a:off x="7465582" y="5623691"/>
                <a:ext cx="89640" cy="597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B0D4665-418E-50C5-58D6-1E63918CFD7F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456942" y="5615051"/>
                  <a:ext cx="107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07F9D0BC-17A8-39AC-579B-C2EC22C40370}"/>
                    </a:ext>
                  </a:extLst>
                </p14:cNvPr>
                <p14:cNvContentPartPr/>
                <p14:nvPr/>
              </p14:nvContentPartPr>
              <p14:xfrm>
                <a:off x="7559902" y="5687411"/>
                <a:ext cx="85680" cy="1206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07F9D0BC-17A8-39AC-579B-C2EC22C40370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551262" y="5678411"/>
                  <a:ext cx="103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14B84C28-B2C3-A15C-5092-35C0551F1C6C}"/>
                    </a:ext>
                  </a:extLst>
                </p14:cNvPr>
                <p14:cNvContentPartPr/>
                <p14:nvPr/>
              </p14:nvContentPartPr>
              <p14:xfrm>
                <a:off x="5703022" y="6231731"/>
                <a:ext cx="250560" cy="147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14B84C28-B2C3-A15C-5092-35C0551F1C6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694382" y="6222731"/>
                  <a:ext cx="268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5A52636F-FED3-2FDE-0606-7B395587E579}"/>
                    </a:ext>
                  </a:extLst>
                </p14:cNvPr>
                <p14:cNvContentPartPr/>
                <p14:nvPr/>
              </p14:nvContentPartPr>
              <p14:xfrm>
                <a:off x="5741182" y="6278171"/>
                <a:ext cx="236520" cy="230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5A52636F-FED3-2FDE-0606-7B395587E579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732542" y="6269171"/>
                  <a:ext cx="254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38D55C35-0398-72D4-50C0-2281D4C05C95}"/>
                    </a:ext>
                  </a:extLst>
                </p14:cNvPr>
                <p14:cNvContentPartPr/>
                <p14:nvPr/>
              </p14:nvContentPartPr>
              <p14:xfrm>
                <a:off x="6101902" y="6153251"/>
                <a:ext cx="124920" cy="1594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38D55C35-0398-72D4-50C0-2281D4C05C95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092902" y="6144251"/>
                  <a:ext cx="142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96F6FBF3-58F2-4561-77F6-870C809AA54D}"/>
                    </a:ext>
                  </a:extLst>
                </p14:cNvPr>
                <p14:cNvContentPartPr/>
                <p14:nvPr/>
              </p14:nvContentPartPr>
              <p14:xfrm>
                <a:off x="6291262" y="6124091"/>
                <a:ext cx="262440" cy="1922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96F6FBF3-58F2-4561-77F6-870C809AA54D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282622" y="6115091"/>
                  <a:ext cx="280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1FC751C6-0952-CAB7-FADD-A1BE291A6F5A}"/>
                    </a:ext>
                  </a:extLst>
                </p14:cNvPr>
                <p14:cNvContentPartPr/>
                <p14:nvPr/>
              </p14:nvContentPartPr>
              <p14:xfrm>
                <a:off x="6531382" y="6129491"/>
                <a:ext cx="19080" cy="464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1FC751C6-0952-CAB7-FADD-A1BE291A6F5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522382" y="6120491"/>
                  <a:ext cx="36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4001A5F-F215-A2ED-664C-CA801531EAC2}"/>
                    </a:ext>
                  </a:extLst>
                </p14:cNvPr>
                <p14:cNvContentPartPr/>
                <p14:nvPr/>
              </p14:nvContentPartPr>
              <p14:xfrm>
                <a:off x="6577462" y="6172331"/>
                <a:ext cx="320760" cy="2203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4001A5F-F215-A2ED-664C-CA801531EAC2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568822" y="6163691"/>
                  <a:ext cx="338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A2F8FD61-E5A4-CE4A-BE99-57EE600BC0D8}"/>
                    </a:ext>
                  </a:extLst>
                </p14:cNvPr>
                <p14:cNvContentPartPr/>
                <p14:nvPr/>
              </p14:nvContentPartPr>
              <p14:xfrm>
                <a:off x="7046902" y="6066131"/>
                <a:ext cx="312120" cy="1681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A2F8FD61-E5A4-CE4A-BE99-57EE600BC0D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037902" y="6057491"/>
                  <a:ext cx="329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A43C5FFE-EDF5-8265-C708-32B389313DE7}"/>
                    </a:ext>
                  </a:extLst>
                </p14:cNvPr>
                <p14:cNvContentPartPr/>
                <p14:nvPr/>
              </p14:nvContentPartPr>
              <p14:xfrm>
                <a:off x="7557382" y="5998451"/>
                <a:ext cx="10800" cy="2055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A43C5FFE-EDF5-8265-C708-32B389313DE7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548742" y="5989451"/>
                  <a:ext cx="28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91D75A0E-7001-98B6-9CA7-6F9C159A0F45}"/>
                    </a:ext>
                  </a:extLst>
                </p14:cNvPr>
                <p14:cNvContentPartPr/>
                <p14:nvPr/>
              </p14:nvContentPartPr>
              <p14:xfrm>
                <a:off x="7445062" y="5999531"/>
                <a:ext cx="209880" cy="277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91D75A0E-7001-98B6-9CA7-6F9C159A0F45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436062" y="5990531"/>
                  <a:ext cx="227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AF56B557-558F-ED15-1D07-270BE00A880A}"/>
                    </a:ext>
                  </a:extLst>
                </p14:cNvPr>
                <p14:cNvContentPartPr/>
                <p14:nvPr/>
              </p14:nvContentPartPr>
              <p14:xfrm>
                <a:off x="7688422" y="6101411"/>
                <a:ext cx="331200" cy="1116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AF56B557-558F-ED15-1D07-270BE00A880A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679782" y="6092771"/>
                  <a:ext cx="348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B1689F79-CF85-0EDF-1E8A-14A5932994E4}"/>
                    </a:ext>
                  </a:extLst>
                </p14:cNvPr>
                <p14:cNvContentPartPr/>
                <p14:nvPr/>
              </p14:nvContentPartPr>
              <p14:xfrm>
                <a:off x="8010622" y="6069011"/>
                <a:ext cx="77760" cy="1155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B1689F79-CF85-0EDF-1E8A-14A5932994E4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001622" y="6060371"/>
                  <a:ext cx="95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0056C004-9A6E-4CEA-68A4-83CB7A372AAA}"/>
                    </a:ext>
                  </a:extLst>
                </p14:cNvPr>
                <p14:cNvContentPartPr/>
                <p14:nvPr/>
              </p14:nvContentPartPr>
              <p14:xfrm>
                <a:off x="8118262" y="6080531"/>
                <a:ext cx="102600" cy="241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0056C004-9A6E-4CEA-68A4-83CB7A372AAA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109622" y="6071531"/>
                  <a:ext cx="120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876E0CBB-FAA8-4018-1594-CE527BEA18AD}"/>
                    </a:ext>
                  </a:extLst>
                </p14:cNvPr>
                <p14:cNvContentPartPr/>
                <p14:nvPr/>
              </p14:nvContentPartPr>
              <p14:xfrm>
                <a:off x="6189022" y="6423611"/>
                <a:ext cx="146520" cy="22968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876E0CBB-FAA8-4018-1594-CE527BEA18A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180022" y="6414611"/>
                  <a:ext cx="164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7647717D-DEE9-47FF-0247-EA8838631AB9}"/>
                    </a:ext>
                  </a:extLst>
                </p14:cNvPr>
                <p14:cNvContentPartPr/>
                <p14:nvPr/>
              </p14:nvContentPartPr>
              <p14:xfrm>
                <a:off x="6349222" y="6516491"/>
                <a:ext cx="376200" cy="806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7647717D-DEE9-47FF-0247-EA8838631AB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340582" y="6507491"/>
                  <a:ext cx="393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1C9E42F-79CC-1375-7BDB-5A70AD661B2A}"/>
                    </a:ext>
                  </a:extLst>
                </p14:cNvPr>
                <p14:cNvContentPartPr/>
                <p14:nvPr/>
              </p14:nvContentPartPr>
              <p14:xfrm>
                <a:off x="6780502" y="6409211"/>
                <a:ext cx="342360" cy="1807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1C9E42F-79CC-1375-7BDB-5A70AD661B2A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771862" y="6400571"/>
                  <a:ext cx="360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A6405385-AB96-92C9-F3A0-1F2D7CA185B3}"/>
                    </a:ext>
                  </a:extLst>
                </p14:cNvPr>
                <p14:cNvContentPartPr/>
                <p14:nvPr/>
              </p14:nvContentPartPr>
              <p14:xfrm>
                <a:off x="7098742" y="6387611"/>
                <a:ext cx="7560" cy="327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A6405385-AB96-92C9-F3A0-1F2D7CA185B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090102" y="6378611"/>
                  <a:ext cx="25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218A8BD5-E73F-809B-361D-68E04247D44D}"/>
                    </a:ext>
                  </a:extLst>
                </p14:cNvPr>
                <p14:cNvContentPartPr/>
                <p14:nvPr/>
              </p14:nvContentPartPr>
              <p14:xfrm>
                <a:off x="7173982" y="6413171"/>
                <a:ext cx="246600" cy="1245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218A8BD5-E73F-809B-361D-68E04247D44D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165342" y="6404531"/>
                  <a:ext cx="264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863AC7C2-D575-E01E-2329-6DC90B9419DC}"/>
                    </a:ext>
                  </a:extLst>
                </p14:cNvPr>
                <p14:cNvContentPartPr/>
                <p14:nvPr/>
              </p14:nvContentPartPr>
              <p14:xfrm>
                <a:off x="7453342" y="6301211"/>
                <a:ext cx="138960" cy="1951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863AC7C2-D575-E01E-2329-6DC90B9419DC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444702" y="6292571"/>
                  <a:ext cx="156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7FB1BDEC-009D-3F90-D51B-E93EA5397D7B}"/>
                    </a:ext>
                  </a:extLst>
                </p14:cNvPr>
                <p14:cNvContentPartPr/>
                <p14:nvPr/>
              </p14:nvContentPartPr>
              <p14:xfrm>
                <a:off x="7555942" y="6387611"/>
                <a:ext cx="505440" cy="1393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7FB1BDEC-009D-3F90-D51B-E93EA5397D7B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547302" y="6378971"/>
                  <a:ext cx="523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81FD83C3-612D-941C-F60F-A2AFCF85807F}"/>
                    </a:ext>
                  </a:extLst>
                </p14:cNvPr>
                <p14:cNvContentPartPr/>
                <p14:nvPr/>
              </p14:nvContentPartPr>
              <p14:xfrm>
                <a:off x="5498182" y="5527931"/>
                <a:ext cx="2935800" cy="11239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81FD83C3-612D-941C-F60F-A2AFCF85807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489182" y="5518931"/>
                  <a:ext cx="2953440" cy="114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22857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0C5A15D-6C97-B803-FA76-FB64A60F7926}"/>
              </a:ext>
            </a:extLst>
          </p:cNvPr>
          <p:cNvGrpSpPr/>
          <p:nvPr/>
        </p:nvGrpSpPr>
        <p:grpSpPr>
          <a:xfrm>
            <a:off x="127342" y="106822"/>
            <a:ext cx="233640" cy="261000"/>
            <a:chOff x="127342" y="106822"/>
            <a:chExt cx="23364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3B5D4C6-876C-CD2E-782A-6C537F5B3231}"/>
                    </a:ext>
                  </a:extLst>
                </p14:cNvPr>
                <p14:cNvContentPartPr/>
                <p14:nvPr/>
              </p14:nvContentPartPr>
              <p14:xfrm>
                <a:off x="127342" y="200062"/>
                <a:ext cx="151560" cy="885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3B5D4C6-876C-CD2E-782A-6C537F5B323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8342" y="191422"/>
                  <a:ext cx="169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38D2301-B770-D75B-D000-974A55BC9995}"/>
                    </a:ext>
                  </a:extLst>
                </p14:cNvPr>
                <p14:cNvContentPartPr/>
                <p14:nvPr/>
              </p14:nvContentPartPr>
              <p14:xfrm>
                <a:off x="247222" y="106822"/>
                <a:ext cx="113760" cy="2610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38D2301-B770-D75B-D000-974A55BC999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8222" y="98182"/>
                  <a:ext cx="13140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2AF56CC-B4CB-2291-5F60-58D06A1C924C}"/>
              </a:ext>
            </a:extLst>
          </p:cNvPr>
          <p:cNvGrpSpPr/>
          <p:nvPr/>
        </p:nvGrpSpPr>
        <p:grpSpPr>
          <a:xfrm>
            <a:off x="542422" y="99262"/>
            <a:ext cx="1413720" cy="253440"/>
            <a:chOff x="542422" y="99262"/>
            <a:chExt cx="141372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C68F71C-4C0D-0FC2-7424-F8020ED4CA05}"/>
                    </a:ext>
                  </a:extLst>
                </p14:cNvPr>
                <p14:cNvContentPartPr/>
                <p14:nvPr/>
              </p14:nvContentPartPr>
              <p14:xfrm>
                <a:off x="542422" y="147142"/>
                <a:ext cx="114480" cy="186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C68F71C-4C0D-0FC2-7424-F8020ED4CA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3782" y="138142"/>
                  <a:ext cx="132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55506DE-AE55-0367-B986-2168691EF069}"/>
                    </a:ext>
                  </a:extLst>
                </p14:cNvPr>
                <p14:cNvContentPartPr/>
                <p14:nvPr/>
              </p14:nvContentPartPr>
              <p14:xfrm>
                <a:off x="572302" y="159022"/>
                <a:ext cx="398160" cy="151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55506DE-AE55-0367-B986-2168691EF06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3662" y="150382"/>
                  <a:ext cx="415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31BAB79-3B1A-35D1-23FD-5219DA8D1BBC}"/>
                    </a:ext>
                  </a:extLst>
                </p14:cNvPr>
                <p14:cNvContentPartPr/>
                <p14:nvPr/>
              </p14:nvContentPartPr>
              <p14:xfrm>
                <a:off x="993142" y="209062"/>
                <a:ext cx="42120" cy="7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31BAB79-3B1A-35D1-23FD-5219DA8D1BB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4502" y="200062"/>
                  <a:ext cx="59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7879780-7D2F-AABE-81E8-1B3DFCDA8592}"/>
                    </a:ext>
                  </a:extLst>
                </p14:cNvPr>
                <p14:cNvContentPartPr/>
                <p14:nvPr/>
              </p14:nvContentPartPr>
              <p14:xfrm>
                <a:off x="1032382" y="227062"/>
                <a:ext cx="74160" cy="65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7879780-7D2F-AABE-81E8-1B3DFCDA859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3382" y="218422"/>
                  <a:ext cx="91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0B5F3E7-D511-9DDE-A279-08201AC601A1}"/>
                    </a:ext>
                  </a:extLst>
                </p14:cNvPr>
                <p14:cNvContentPartPr/>
                <p14:nvPr/>
              </p14:nvContentPartPr>
              <p14:xfrm>
                <a:off x="990262" y="114742"/>
                <a:ext cx="20160" cy="197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0B5F3E7-D511-9DDE-A279-08201AC601A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1262" y="105742"/>
                  <a:ext cx="37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431B154-18B1-4912-6F08-388783E2C7E6}"/>
                    </a:ext>
                  </a:extLst>
                </p14:cNvPr>
                <p14:cNvContentPartPr/>
                <p14:nvPr/>
              </p14:nvContentPartPr>
              <p14:xfrm>
                <a:off x="975502" y="200422"/>
                <a:ext cx="67320" cy="13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431B154-18B1-4912-6F08-388783E2C7E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6862" y="191422"/>
                  <a:ext cx="84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33F939C-8301-6751-518A-0779BEA14E9F}"/>
                    </a:ext>
                  </a:extLst>
                </p14:cNvPr>
                <p14:cNvContentPartPr/>
                <p14:nvPr/>
              </p14:nvContentPartPr>
              <p14:xfrm>
                <a:off x="1141102" y="196462"/>
                <a:ext cx="116280" cy="81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33F939C-8301-6751-518A-0779BEA14E9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32102" y="187822"/>
                  <a:ext cx="133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626A08C-835F-1500-589A-72B7FEE36A40}"/>
                    </a:ext>
                  </a:extLst>
                </p14:cNvPr>
                <p14:cNvContentPartPr/>
                <p14:nvPr/>
              </p14:nvContentPartPr>
              <p14:xfrm>
                <a:off x="1297702" y="205822"/>
                <a:ext cx="67320" cy="50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626A08C-835F-1500-589A-72B7FEE36A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88702" y="197182"/>
                  <a:ext cx="84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8E108C7-4624-E70D-EBD6-E59DEA26D571}"/>
                    </a:ext>
                  </a:extLst>
                </p14:cNvPr>
                <p14:cNvContentPartPr/>
                <p14:nvPr/>
              </p14:nvContentPartPr>
              <p14:xfrm>
                <a:off x="1284742" y="224542"/>
                <a:ext cx="133560" cy="59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8E108C7-4624-E70D-EBD6-E59DEA26D57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75742" y="215542"/>
                  <a:ext cx="151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D9670D3-F04E-6F2F-B9F0-7DE6A28C4D7D}"/>
                    </a:ext>
                  </a:extLst>
                </p14:cNvPr>
                <p14:cNvContentPartPr/>
                <p14:nvPr/>
              </p14:nvContentPartPr>
              <p14:xfrm>
                <a:off x="1473022" y="141742"/>
                <a:ext cx="92160" cy="111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D9670D3-F04E-6F2F-B9F0-7DE6A28C4D7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64382" y="133102"/>
                  <a:ext cx="109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D4DF40A-0D7B-4869-6A9F-90502E25B0D4}"/>
                    </a:ext>
                  </a:extLst>
                </p14:cNvPr>
                <p14:cNvContentPartPr/>
                <p14:nvPr/>
              </p14:nvContentPartPr>
              <p14:xfrm>
                <a:off x="1605502" y="99262"/>
                <a:ext cx="192960" cy="217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D4DF40A-0D7B-4869-6A9F-90502E25B0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96502" y="90262"/>
                  <a:ext cx="210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C133139-F8F0-161E-C12E-9E5715E9148C}"/>
                    </a:ext>
                  </a:extLst>
                </p14:cNvPr>
                <p14:cNvContentPartPr/>
                <p14:nvPr/>
              </p14:nvContentPartPr>
              <p14:xfrm>
                <a:off x="1794502" y="191782"/>
                <a:ext cx="161640" cy="160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C133139-F8F0-161E-C12E-9E5715E914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85502" y="182782"/>
                  <a:ext cx="17928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17F37AB-27BD-B248-1FCB-754015C02CCA}"/>
              </a:ext>
            </a:extLst>
          </p:cNvPr>
          <p:cNvGrpSpPr/>
          <p:nvPr/>
        </p:nvGrpSpPr>
        <p:grpSpPr>
          <a:xfrm>
            <a:off x="2151262" y="87742"/>
            <a:ext cx="254160" cy="144360"/>
            <a:chOff x="2151262" y="87742"/>
            <a:chExt cx="25416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38C3687-21E1-5446-D0B5-629260DC8532}"/>
                    </a:ext>
                  </a:extLst>
                </p14:cNvPr>
                <p14:cNvContentPartPr/>
                <p14:nvPr/>
              </p14:nvContentPartPr>
              <p14:xfrm>
                <a:off x="2151262" y="155422"/>
                <a:ext cx="254160" cy="76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38C3687-21E1-5446-D0B5-629260DC853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42262" y="146422"/>
                  <a:ext cx="271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4DDCE58-7FC1-0A60-EFC3-1E51167A2B22}"/>
                    </a:ext>
                  </a:extLst>
                </p14:cNvPr>
                <p14:cNvContentPartPr/>
                <p14:nvPr/>
              </p14:nvContentPartPr>
              <p14:xfrm>
                <a:off x="2366542" y="87742"/>
                <a:ext cx="18000" cy="7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4DDCE58-7FC1-0A60-EFC3-1E51167A2B2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57902" y="79102"/>
                  <a:ext cx="356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C4B7E23-27CE-AEC7-36D9-6A150FD0B1C6}"/>
              </a:ext>
            </a:extLst>
          </p:cNvPr>
          <p:cNvGrpSpPr/>
          <p:nvPr/>
        </p:nvGrpSpPr>
        <p:grpSpPr>
          <a:xfrm>
            <a:off x="2621782" y="88822"/>
            <a:ext cx="799560" cy="179280"/>
            <a:chOff x="2621782" y="88822"/>
            <a:chExt cx="79956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B1E800F-8AA9-3EAA-F885-2B661BECA366}"/>
                    </a:ext>
                  </a:extLst>
                </p14:cNvPr>
                <p14:cNvContentPartPr/>
                <p14:nvPr/>
              </p14:nvContentPartPr>
              <p14:xfrm>
                <a:off x="2621782" y="103222"/>
                <a:ext cx="90360" cy="144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B1E800F-8AA9-3EAA-F885-2B661BECA36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13142" y="94582"/>
                  <a:ext cx="108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284E80B-87FD-24E8-AC7A-CCF815A0ADE5}"/>
                    </a:ext>
                  </a:extLst>
                </p14:cNvPr>
                <p14:cNvContentPartPr/>
                <p14:nvPr/>
              </p14:nvContentPartPr>
              <p14:xfrm>
                <a:off x="2736982" y="165142"/>
                <a:ext cx="61200" cy="75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284E80B-87FD-24E8-AC7A-CCF815A0ADE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27982" y="156502"/>
                  <a:ext cx="78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E35B425-300D-E8BA-B94F-BCDC22F03543}"/>
                    </a:ext>
                  </a:extLst>
                </p14:cNvPr>
                <p14:cNvContentPartPr/>
                <p14:nvPr/>
              </p14:nvContentPartPr>
              <p14:xfrm>
                <a:off x="2834542" y="110062"/>
                <a:ext cx="84240" cy="158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E35B425-300D-E8BA-B94F-BCDC22F0354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25902" y="101062"/>
                  <a:ext cx="101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48EC51E-0B35-0D27-A118-2A84A5A0554A}"/>
                    </a:ext>
                  </a:extLst>
                </p14:cNvPr>
                <p14:cNvContentPartPr/>
                <p14:nvPr/>
              </p14:nvContentPartPr>
              <p14:xfrm>
                <a:off x="2955862" y="88822"/>
                <a:ext cx="48960" cy="158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48EC51E-0B35-0D27-A118-2A84A5A0554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47222" y="79822"/>
                  <a:ext cx="66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C52F65F-CA33-3EDE-A12D-2C11E9EBC5CA}"/>
                    </a:ext>
                  </a:extLst>
                </p14:cNvPr>
                <p14:cNvContentPartPr/>
                <p14:nvPr/>
              </p14:nvContentPartPr>
              <p14:xfrm>
                <a:off x="3041182" y="179902"/>
                <a:ext cx="149400" cy="66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C52F65F-CA33-3EDE-A12D-2C11E9EBC5C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32182" y="170902"/>
                  <a:ext cx="167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60C10F1-11ED-66B1-14A2-F6F123E165F6}"/>
                    </a:ext>
                  </a:extLst>
                </p14:cNvPr>
                <p14:cNvContentPartPr/>
                <p14:nvPr/>
              </p14:nvContentPartPr>
              <p14:xfrm>
                <a:off x="3310822" y="171262"/>
                <a:ext cx="110520" cy="83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60C10F1-11ED-66B1-14A2-F6F123E165F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02182" y="162262"/>
                  <a:ext cx="12816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16F7C47B-8F37-CC35-1FF3-C2B6796E5478}"/>
                  </a:ext>
                </a:extLst>
              </p14:cNvPr>
              <p14:cNvContentPartPr/>
              <p14:nvPr/>
            </p14:nvContentPartPr>
            <p14:xfrm>
              <a:off x="3259342" y="43462"/>
              <a:ext cx="142200" cy="2462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16F7C47B-8F37-CC35-1FF3-C2B6796E547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50702" y="34822"/>
                <a:ext cx="159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813043F2-3DCE-C9CF-4AE9-CA3494287904}"/>
                  </a:ext>
                </a:extLst>
              </p14:cNvPr>
              <p14:cNvContentPartPr/>
              <p14:nvPr/>
            </p14:nvContentPartPr>
            <p14:xfrm>
              <a:off x="3357262" y="43822"/>
              <a:ext cx="34560" cy="2390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813043F2-3DCE-C9CF-4AE9-CA349428790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48622" y="35182"/>
                <a:ext cx="522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AC2FBB2-4200-99DB-8D59-2E7C663AEA80}"/>
                  </a:ext>
                </a:extLst>
              </p14:cNvPr>
              <p14:cNvContentPartPr/>
              <p14:nvPr/>
            </p14:nvContentPartPr>
            <p14:xfrm>
              <a:off x="3323782" y="167662"/>
              <a:ext cx="145440" cy="363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AC2FBB2-4200-99DB-8D59-2E7C663AEA8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15142" y="159022"/>
                <a:ext cx="1630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3E704223-0CEC-1F54-ECFD-BA63CE5136B0}"/>
                  </a:ext>
                </a:extLst>
              </p14:cNvPr>
              <p14:cNvContentPartPr/>
              <p14:nvPr/>
            </p14:nvContentPartPr>
            <p14:xfrm>
              <a:off x="6029182" y="107542"/>
              <a:ext cx="32400" cy="1792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3E704223-0CEC-1F54-ECFD-BA63CE513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020182" y="98542"/>
                <a:ext cx="500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A21EA4A0-8153-6850-A4FD-A85D97DF5689}"/>
                  </a:ext>
                </a:extLst>
              </p14:cNvPr>
              <p14:cNvContentPartPr/>
              <p14:nvPr/>
            </p14:nvContentPartPr>
            <p14:xfrm>
              <a:off x="5952862" y="138502"/>
              <a:ext cx="191520" cy="1702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A21EA4A0-8153-6850-A4FD-A85D97DF568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43862" y="129502"/>
                <a:ext cx="2091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214CE12D-5BB3-33C6-B068-A2288ABF33D2}"/>
                  </a:ext>
                </a:extLst>
              </p14:cNvPr>
              <p14:cNvContentPartPr/>
              <p14:nvPr/>
            </p14:nvContentPartPr>
            <p14:xfrm>
              <a:off x="6405382" y="137782"/>
              <a:ext cx="15480" cy="1800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214CE12D-5BB3-33C6-B068-A2288ABF33D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396382" y="129142"/>
                <a:ext cx="331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2FA02273-19AC-8B0B-9C20-5F2BCA198AB3}"/>
                  </a:ext>
                </a:extLst>
              </p14:cNvPr>
              <p14:cNvContentPartPr/>
              <p14:nvPr/>
            </p14:nvContentPartPr>
            <p14:xfrm>
              <a:off x="6384862" y="261622"/>
              <a:ext cx="10800" cy="36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2FA02273-19AC-8B0B-9C20-5F2BCA198AB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375862" y="252982"/>
                <a:ext cx="2844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34686A24-33DC-EA27-2FE4-526DA093D74B}"/>
              </a:ext>
            </a:extLst>
          </p:cNvPr>
          <p:cNvGrpSpPr/>
          <p:nvPr/>
        </p:nvGrpSpPr>
        <p:grpSpPr>
          <a:xfrm>
            <a:off x="6667102" y="65782"/>
            <a:ext cx="1197360" cy="508320"/>
            <a:chOff x="6667102" y="65782"/>
            <a:chExt cx="119736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9B750DE-8548-EBF9-EF8B-3434E526C710}"/>
                    </a:ext>
                  </a:extLst>
                </p14:cNvPr>
                <p14:cNvContentPartPr/>
                <p14:nvPr/>
              </p14:nvContentPartPr>
              <p14:xfrm>
                <a:off x="6667102" y="195022"/>
                <a:ext cx="207360" cy="87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9B750DE-8548-EBF9-EF8B-3434E526C7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58102" y="186382"/>
                  <a:ext cx="225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5E32584-DF7A-D6F5-B652-1F5E558197E9}"/>
                    </a:ext>
                  </a:extLst>
                </p14:cNvPr>
                <p14:cNvContentPartPr/>
                <p14:nvPr/>
              </p14:nvContentPartPr>
              <p14:xfrm>
                <a:off x="7037542" y="214102"/>
                <a:ext cx="208440" cy="27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5E32584-DF7A-D6F5-B652-1F5E558197E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28542" y="205462"/>
                  <a:ext cx="226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7074B6A-68E3-14A8-B146-1DD02869166E}"/>
                    </a:ext>
                  </a:extLst>
                </p14:cNvPr>
                <p14:cNvContentPartPr/>
                <p14:nvPr/>
              </p14:nvContentPartPr>
              <p14:xfrm>
                <a:off x="7105942" y="275662"/>
                <a:ext cx="132480" cy="12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7074B6A-68E3-14A8-B146-1DD02869166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97302" y="266662"/>
                  <a:ext cx="150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0B31370-ED7E-3578-A006-6EA8DE8A2500}"/>
                    </a:ext>
                  </a:extLst>
                </p14:cNvPr>
                <p14:cNvContentPartPr/>
                <p14:nvPr/>
              </p14:nvContentPartPr>
              <p14:xfrm>
                <a:off x="7495462" y="65782"/>
                <a:ext cx="160200" cy="109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0B31370-ED7E-3578-A006-6EA8DE8A250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86822" y="56782"/>
                  <a:ext cx="177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38065C2-7E58-0A30-E481-881A8B632E6E}"/>
                    </a:ext>
                  </a:extLst>
                </p14:cNvPr>
                <p14:cNvContentPartPr/>
                <p14:nvPr/>
              </p14:nvContentPartPr>
              <p14:xfrm>
                <a:off x="7413742" y="157582"/>
                <a:ext cx="445680" cy="85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38065C2-7E58-0A30-E481-881A8B632E6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04742" y="148582"/>
                  <a:ext cx="463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E61CD18-61C9-8682-9B49-8712B40DAF98}"/>
                    </a:ext>
                  </a:extLst>
                </p14:cNvPr>
                <p14:cNvContentPartPr/>
                <p14:nvPr/>
              </p14:nvContentPartPr>
              <p14:xfrm>
                <a:off x="7477102" y="240742"/>
                <a:ext cx="387360" cy="230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E61CD18-61C9-8682-9B49-8712B40DAF9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68102" y="232102"/>
                  <a:ext cx="405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4A58898-267A-18ED-01B1-3D9B428A796F}"/>
                    </a:ext>
                  </a:extLst>
                </p14:cNvPr>
                <p14:cNvContentPartPr/>
                <p14:nvPr/>
              </p14:nvContentPartPr>
              <p14:xfrm>
                <a:off x="7600222" y="358462"/>
                <a:ext cx="92880" cy="122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4A58898-267A-18ED-01B1-3D9B428A796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91222" y="349822"/>
                  <a:ext cx="110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F0CF08D-18C9-5DDC-6EE0-76A0909BE737}"/>
                    </a:ext>
                  </a:extLst>
                </p14:cNvPr>
                <p14:cNvContentPartPr/>
                <p14:nvPr/>
              </p14:nvContentPartPr>
              <p14:xfrm>
                <a:off x="7704622" y="447742"/>
                <a:ext cx="28800" cy="77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F0CF08D-18C9-5DDC-6EE0-76A0909BE73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95622" y="439102"/>
                  <a:ext cx="46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31F198C-9388-8920-5967-47589B6DD905}"/>
                    </a:ext>
                  </a:extLst>
                </p14:cNvPr>
                <p14:cNvContentPartPr/>
                <p14:nvPr/>
              </p14:nvContentPartPr>
              <p14:xfrm>
                <a:off x="7642702" y="402022"/>
                <a:ext cx="174600" cy="172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31F198C-9388-8920-5967-47589B6DD9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33702" y="393382"/>
                  <a:ext cx="19224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E3591E73-5346-AB7A-7951-DFF765F465DC}"/>
              </a:ext>
            </a:extLst>
          </p:cNvPr>
          <p:cNvGrpSpPr/>
          <p:nvPr/>
        </p:nvGrpSpPr>
        <p:grpSpPr>
          <a:xfrm>
            <a:off x="4359502" y="454582"/>
            <a:ext cx="771480" cy="489960"/>
            <a:chOff x="4359502" y="454582"/>
            <a:chExt cx="771480" cy="48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D9D5803-3B32-AC7F-E46D-5BA0205D1CFF}"/>
                    </a:ext>
                  </a:extLst>
                </p14:cNvPr>
                <p14:cNvContentPartPr/>
                <p14:nvPr/>
              </p14:nvContentPartPr>
              <p14:xfrm>
                <a:off x="4359502" y="631702"/>
                <a:ext cx="155160" cy="100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D9D5803-3B32-AC7F-E46D-5BA0205D1CF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50502" y="622702"/>
                  <a:ext cx="172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5AA01D6-009F-5CE7-45DA-571A76F4E4E8}"/>
                    </a:ext>
                  </a:extLst>
                </p14:cNvPr>
                <p14:cNvContentPartPr/>
                <p14:nvPr/>
              </p14:nvContentPartPr>
              <p14:xfrm>
                <a:off x="4387942" y="704782"/>
                <a:ext cx="154080" cy="100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5AA01D6-009F-5CE7-45DA-571A76F4E4E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78942" y="696142"/>
                  <a:ext cx="171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40F8435-11EC-D332-01B5-64FE4996BB0C}"/>
                    </a:ext>
                  </a:extLst>
                </p14:cNvPr>
                <p14:cNvContentPartPr/>
                <p14:nvPr/>
              </p14:nvContentPartPr>
              <p14:xfrm>
                <a:off x="4730302" y="454582"/>
                <a:ext cx="180720" cy="121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40F8435-11EC-D332-01B5-64FE4996BB0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721662" y="445582"/>
                  <a:ext cx="198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FC6E025-A3F3-5928-1A61-F4AC25E826DC}"/>
                    </a:ext>
                  </a:extLst>
                </p14:cNvPr>
                <p14:cNvContentPartPr/>
                <p14:nvPr/>
              </p14:nvContentPartPr>
              <p14:xfrm>
                <a:off x="4680262" y="570142"/>
                <a:ext cx="450720" cy="507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FC6E025-A3F3-5928-1A61-F4AC25E826D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71262" y="561502"/>
                  <a:ext cx="468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9490F02-4D0C-AE2E-BEDF-BA43AE742A06}"/>
                    </a:ext>
                  </a:extLst>
                </p14:cNvPr>
                <p14:cNvContentPartPr/>
                <p14:nvPr/>
              </p14:nvContentPartPr>
              <p14:xfrm>
                <a:off x="4674862" y="658702"/>
                <a:ext cx="354600" cy="2646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9490F02-4D0C-AE2E-BEDF-BA43AE742A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65862" y="650062"/>
                  <a:ext cx="372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8614733-DB3B-35D6-7ECF-1132C9619D16}"/>
                    </a:ext>
                  </a:extLst>
                </p14:cNvPr>
                <p14:cNvContentPartPr/>
                <p14:nvPr/>
              </p14:nvContentPartPr>
              <p14:xfrm>
                <a:off x="4828942" y="798382"/>
                <a:ext cx="172440" cy="146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8614733-DB3B-35D6-7ECF-1132C9619D1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19942" y="789382"/>
                  <a:ext cx="1900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4AF9CF1C-F17B-585C-5FA9-0E85C1709DEC}"/>
              </a:ext>
            </a:extLst>
          </p:cNvPr>
          <p:cNvGrpSpPr/>
          <p:nvPr/>
        </p:nvGrpSpPr>
        <p:grpSpPr>
          <a:xfrm>
            <a:off x="8134822" y="240382"/>
            <a:ext cx="161280" cy="57240"/>
            <a:chOff x="8134822" y="240382"/>
            <a:chExt cx="161280" cy="5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8C9926A-6A5D-40A1-221D-F5D7EA288521}"/>
                    </a:ext>
                  </a:extLst>
                </p14:cNvPr>
                <p14:cNvContentPartPr/>
                <p14:nvPr/>
              </p14:nvContentPartPr>
              <p14:xfrm>
                <a:off x="8134822" y="240382"/>
                <a:ext cx="161280" cy="15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8C9926A-6A5D-40A1-221D-F5D7EA28852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26182" y="231742"/>
                  <a:ext cx="178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759DE96-0EC0-F37B-54EF-2AC11F5EC7BB}"/>
                    </a:ext>
                  </a:extLst>
                </p14:cNvPr>
                <p14:cNvContentPartPr/>
                <p14:nvPr/>
              </p14:nvContentPartPr>
              <p14:xfrm>
                <a:off x="8185942" y="287542"/>
                <a:ext cx="103680" cy="100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759DE96-0EC0-F37B-54EF-2AC11F5EC7B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77302" y="278542"/>
                  <a:ext cx="1213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5722316F-6556-3ABD-6E5A-769DC359D142}"/>
              </a:ext>
            </a:extLst>
          </p:cNvPr>
          <p:cNvGrpSpPr/>
          <p:nvPr/>
        </p:nvGrpSpPr>
        <p:grpSpPr>
          <a:xfrm>
            <a:off x="8558182" y="60382"/>
            <a:ext cx="611640" cy="486720"/>
            <a:chOff x="8558182" y="60382"/>
            <a:chExt cx="611640" cy="48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375DC33-86C0-DEBD-4A7D-0358D6E056C8}"/>
                    </a:ext>
                  </a:extLst>
                </p14:cNvPr>
                <p14:cNvContentPartPr/>
                <p14:nvPr/>
              </p14:nvContentPartPr>
              <p14:xfrm>
                <a:off x="8736382" y="60382"/>
                <a:ext cx="204480" cy="141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375DC33-86C0-DEBD-4A7D-0358D6E056C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27742" y="51742"/>
                  <a:ext cx="222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1BC534D-8554-4E54-5829-7F22DC4F1082}"/>
                    </a:ext>
                  </a:extLst>
                </p14:cNvPr>
                <p14:cNvContentPartPr/>
                <p14:nvPr/>
              </p14:nvContentPartPr>
              <p14:xfrm>
                <a:off x="8649982" y="222022"/>
                <a:ext cx="519840" cy="313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1BC534D-8554-4E54-5829-7F22DC4F108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40982" y="213022"/>
                  <a:ext cx="537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965C312-6B1D-B85B-A3CE-881ADC5DF84F}"/>
                    </a:ext>
                  </a:extLst>
                </p14:cNvPr>
                <p14:cNvContentPartPr/>
                <p14:nvPr/>
              </p14:nvContentPartPr>
              <p14:xfrm>
                <a:off x="8558182" y="313102"/>
                <a:ext cx="580680" cy="2224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965C312-6B1D-B85B-A3CE-881ADC5DF84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49182" y="304462"/>
                  <a:ext cx="5983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32B62DF-D713-6BFE-3F2C-5C156191388B}"/>
                    </a:ext>
                  </a:extLst>
                </p14:cNvPr>
                <p14:cNvContentPartPr/>
                <p14:nvPr/>
              </p14:nvContentPartPr>
              <p14:xfrm>
                <a:off x="8674102" y="466822"/>
                <a:ext cx="97200" cy="705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32B62DF-D713-6BFE-3F2C-5C156191388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65462" y="458182"/>
                  <a:ext cx="114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8B95A92-AC7D-AFD8-4EE9-80D1D25C88E6}"/>
                    </a:ext>
                  </a:extLst>
                </p14:cNvPr>
                <p14:cNvContentPartPr/>
                <p14:nvPr/>
              </p14:nvContentPartPr>
              <p14:xfrm>
                <a:off x="8824222" y="491302"/>
                <a:ext cx="104040" cy="133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8B95A92-AC7D-AFD8-4EE9-80D1D25C88E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15582" y="482302"/>
                  <a:ext cx="121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97BEEAE-3A23-B44A-FAF0-46B54B838A30}"/>
                    </a:ext>
                  </a:extLst>
                </p14:cNvPr>
                <p14:cNvContentPartPr/>
                <p14:nvPr/>
              </p14:nvContentPartPr>
              <p14:xfrm>
                <a:off x="8933662" y="435142"/>
                <a:ext cx="113760" cy="1119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97BEEAE-3A23-B44A-FAF0-46B54B838A3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25022" y="426142"/>
                  <a:ext cx="1314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CF74356D-2CE6-9488-B96A-9BF28BA529EE}"/>
              </a:ext>
            </a:extLst>
          </p:cNvPr>
          <p:cNvGrpSpPr/>
          <p:nvPr/>
        </p:nvGrpSpPr>
        <p:grpSpPr>
          <a:xfrm>
            <a:off x="10288702" y="148942"/>
            <a:ext cx="995040" cy="268560"/>
            <a:chOff x="10288702" y="148942"/>
            <a:chExt cx="99504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17663A4-738D-32B4-508C-344CF7D50653}"/>
                    </a:ext>
                  </a:extLst>
                </p14:cNvPr>
                <p14:cNvContentPartPr/>
                <p14:nvPr/>
              </p14:nvContentPartPr>
              <p14:xfrm>
                <a:off x="10288702" y="206902"/>
                <a:ext cx="212760" cy="1645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17663A4-738D-32B4-508C-344CF7D5065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279702" y="198262"/>
                  <a:ext cx="230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6E10624-8839-F464-BB33-80B800116EBB}"/>
                    </a:ext>
                  </a:extLst>
                </p14:cNvPr>
                <p14:cNvContentPartPr/>
                <p14:nvPr/>
              </p14:nvContentPartPr>
              <p14:xfrm>
                <a:off x="10501822" y="287542"/>
                <a:ext cx="90360" cy="1299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6E10624-8839-F464-BB33-80B800116EB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93182" y="278542"/>
                  <a:ext cx="108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08A9B30-E7DD-84E6-20E3-AAD8701C02D7}"/>
                    </a:ext>
                  </a:extLst>
                </p14:cNvPr>
                <p14:cNvContentPartPr/>
                <p14:nvPr/>
              </p14:nvContentPartPr>
              <p14:xfrm>
                <a:off x="10529182" y="279622"/>
                <a:ext cx="100440" cy="135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08A9B30-E7DD-84E6-20E3-AAD8701C02D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20182" y="270982"/>
                  <a:ext cx="118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E9EF5C9-3CAE-313C-4D96-E90E34960602}"/>
                    </a:ext>
                  </a:extLst>
                </p14:cNvPr>
                <p14:cNvContentPartPr/>
                <p14:nvPr/>
              </p14:nvContentPartPr>
              <p14:xfrm>
                <a:off x="10700542" y="239302"/>
                <a:ext cx="138600" cy="158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E9EF5C9-3CAE-313C-4D96-E90E3496060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691542" y="230662"/>
                  <a:ext cx="156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E83FCA9-E68F-C9AA-38C1-207F961F9834}"/>
                    </a:ext>
                  </a:extLst>
                </p14:cNvPr>
                <p14:cNvContentPartPr/>
                <p14:nvPr/>
              </p14:nvContentPartPr>
              <p14:xfrm>
                <a:off x="10714942" y="275662"/>
                <a:ext cx="104760" cy="12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E83FCA9-E68F-C9AA-38C1-207F961F983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705942" y="266662"/>
                  <a:ext cx="122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9F21618-E13E-0BF2-CA09-4FA98FA80EA3}"/>
                    </a:ext>
                  </a:extLst>
                </p14:cNvPr>
                <p14:cNvContentPartPr/>
                <p14:nvPr/>
              </p14:nvContentPartPr>
              <p14:xfrm>
                <a:off x="10633942" y="228142"/>
                <a:ext cx="23400" cy="72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9F21618-E13E-0BF2-CA09-4FA98FA80EA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24942" y="219142"/>
                  <a:ext cx="41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B35F0E3-FD94-956D-CC37-50FCAA3DDD91}"/>
                    </a:ext>
                  </a:extLst>
                </p14:cNvPr>
                <p14:cNvContentPartPr/>
                <p14:nvPr/>
              </p14:nvContentPartPr>
              <p14:xfrm>
                <a:off x="10987822" y="148942"/>
                <a:ext cx="295920" cy="1954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B35F0E3-FD94-956D-CC37-50FCAA3DDD9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978822" y="140302"/>
                  <a:ext cx="313560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1F3B8219-0FE0-08FB-D868-A3FB825AE790}"/>
                  </a:ext>
                </a:extLst>
              </p14:cNvPr>
              <p14:cNvContentPartPr/>
              <p14:nvPr/>
            </p14:nvContentPartPr>
            <p14:xfrm>
              <a:off x="10780462" y="1247662"/>
              <a:ext cx="2520" cy="504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1F3B8219-0FE0-08FB-D868-A3FB825AE79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771462" y="1238662"/>
                <a:ext cx="2016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EDF0155F-0084-282E-460C-67704AFBFB67}"/>
              </a:ext>
            </a:extLst>
          </p:cNvPr>
          <p:cNvGrpSpPr/>
          <p:nvPr/>
        </p:nvGrpSpPr>
        <p:grpSpPr>
          <a:xfrm>
            <a:off x="10313542" y="532702"/>
            <a:ext cx="1541160" cy="253080"/>
            <a:chOff x="10313542" y="532702"/>
            <a:chExt cx="154116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58AF1BB-3F9B-E2DE-FFA0-10061CD82892}"/>
                    </a:ext>
                  </a:extLst>
                </p14:cNvPr>
                <p14:cNvContentPartPr/>
                <p14:nvPr/>
              </p14:nvContentPartPr>
              <p14:xfrm>
                <a:off x="10313542" y="582742"/>
                <a:ext cx="188640" cy="1566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58AF1BB-3F9B-E2DE-FFA0-10061CD8289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04542" y="573742"/>
                  <a:ext cx="206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ACC7636-F1E0-E62A-90C7-44D6E2029801}"/>
                    </a:ext>
                  </a:extLst>
                </p14:cNvPr>
                <p14:cNvContentPartPr/>
                <p14:nvPr/>
              </p14:nvContentPartPr>
              <p14:xfrm>
                <a:off x="10513702" y="663742"/>
                <a:ext cx="89640" cy="122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ACC7636-F1E0-E62A-90C7-44D6E202980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505062" y="654742"/>
                  <a:ext cx="107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2EF37D8-54A4-BF2A-046E-CF1E0A2D4503}"/>
                    </a:ext>
                  </a:extLst>
                </p14:cNvPr>
                <p14:cNvContentPartPr/>
                <p14:nvPr/>
              </p14:nvContentPartPr>
              <p14:xfrm>
                <a:off x="10539262" y="713782"/>
                <a:ext cx="153000" cy="50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2EF37D8-54A4-BF2A-046E-CF1E0A2D450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30622" y="704782"/>
                  <a:ext cx="170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1150617-7B28-1876-3B45-1CEF299E8BDF}"/>
                    </a:ext>
                  </a:extLst>
                </p14:cNvPr>
                <p14:cNvContentPartPr/>
                <p14:nvPr/>
              </p14:nvContentPartPr>
              <p14:xfrm>
                <a:off x="10799902" y="593902"/>
                <a:ext cx="25920" cy="1278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1150617-7B28-1876-3B45-1CEF299E8BD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91262" y="584902"/>
                  <a:ext cx="43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2DA408A-AC4F-625F-B05F-B9E413453A16}"/>
                    </a:ext>
                  </a:extLst>
                </p14:cNvPr>
                <p14:cNvContentPartPr/>
                <p14:nvPr/>
              </p14:nvContentPartPr>
              <p14:xfrm>
                <a:off x="10766782" y="621262"/>
                <a:ext cx="136440" cy="374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2DA408A-AC4F-625F-B05F-B9E413453A1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58142" y="612622"/>
                  <a:ext cx="154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5474D24-2A98-8C15-5906-8351E5FD7B6A}"/>
                    </a:ext>
                  </a:extLst>
                </p14:cNvPr>
                <p14:cNvContentPartPr/>
                <p14:nvPr/>
              </p14:nvContentPartPr>
              <p14:xfrm>
                <a:off x="10965142" y="532702"/>
                <a:ext cx="188280" cy="1954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5474D24-2A98-8C15-5906-8351E5FD7B6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56142" y="523702"/>
                  <a:ext cx="205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923D24B-ABF8-86B1-41D2-39CC82DBE2C7}"/>
                    </a:ext>
                  </a:extLst>
                </p14:cNvPr>
                <p14:cNvContentPartPr/>
                <p14:nvPr/>
              </p14:nvContentPartPr>
              <p14:xfrm>
                <a:off x="11119222" y="631702"/>
                <a:ext cx="130680" cy="1414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923D24B-ABF8-86B1-41D2-39CC82DBE2C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10582" y="623062"/>
                  <a:ext cx="148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F7ED9EC-9BA6-D00F-0482-6B56E37C13D3}"/>
                    </a:ext>
                  </a:extLst>
                </p14:cNvPr>
                <p14:cNvContentPartPr/>
                <p14:nvPr/>
              </p14:nvContentPartPr>
              <p14:xfrm>
                <a:off x="11388142" y="588142"/>
                <a:ext cx="177840" cy="70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F7ED9EC-9BA6-D00F-0482-6B56E37C13D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79502" y="579502"/>
                  <a:ext cx="195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C748B07-15FE-FED7-432B-FCC2FF6D41F6}"/>
                    </a:ext>
                  </a:extLst>
                </p14:cNvPr>
                <p14:cNvContentPartPr/>
                <p14:nvPr/>
              </p14:nvContentPartPr>
              <p14:xfrm>
                <a:off x="11662102" y="546022"/>
                <a:ext cx="192600" cy="1656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C748B07-15FE-FED7-432B-FCC2FF6D41F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53102" y="537022"/>
                  <a:ext cx="2102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1948CBB0-3851-149D-6D72-44C0857E0B1B}"/>
              </a:ext>
            </a:extLst>
          </p:cNvPr>
          <p:cNvGrpSpPr/>
          <p:nvPr/>
        </p:nvGrpSpPr>
        <p:grpSpPr>
          <a:xfrm>
            <a:off x="3967462" y="40582"/>
            <a:ext cx="1299960" cy="352080"/>
            <a:chOff x="3967462" y="40582"/>
            <a:chExt cx="129996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5B8A56D-E3F8-D884-D189-AAA629C2042A}"/>
                    </a:ext>
                  </a:extLst>
                </p14:cNvPr>
                <p14:cNvContentPartPr/>
                <p14:nvPr/>
              </p14:nvContentPartPr>
              <p14:xfrm>
                <a:off x="3967462" y="153982"/>
                <a:ext cx="219600" cy="77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5B8A56D-E3F8-D884-D189-AAA629C2042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58462" y="144982"/>
                  <a:ext cx="237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0B86F2F-42E4-F647-919C-20231394B3A5}"/>
                    </a:ext>
                  </a:extLst>
                </p14:cNvPr>
                <p14:cNvContentPartPr/>
                <p14:nvPr/>
              </p14:nvContentPartPr>
              <p14:xfrm>
                <a:off x="4362022" y="175942"/>
                <a:ext cx="190080" cy="37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0B86F2F-42E4-F647-919C-20231394B3A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53382" y="167302"/>
                  <a:ext cx="207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475CBB0-18B9-5E6F-38D6-892801E4EC30}"/>
                    </a:ext>
                  </a:extLst>
                </p14:cNvPr>
                <p14:cNvContentPartPr/>
                <p14:nvPr/>
              </p14:nvContentPartPr>
              <p14:xfrm>
                <a:off x="4404862" y="241462"/>
                <a:ext cx="159840" cy="16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475CBB0-18B9-5E6F-38D6-892801E4EC3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395862" y="232822"/>
                  <a:ext cx="177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3E908F1-6859-51D8-F8FB-78BA5F218509}"/>
                    </a:ext>
                  </a:extLst>
                </p14:cNvPr>
                <p14:cNvContentPartPr/>
                <p14:nvPr/>
              </p14:nvContentPartPr>
              <p14:xfrm>
                <a:off x="4714462" y="65422"/>
                <a:ext cx="489960" cy="215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3E908F1-6859-51D8-F8FB-78BA5F21850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05462" y="56782"/>
                  <a:ext cx="507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66B84C7-3C7A-ED5D-40B1-74E866F99DE0}"/>
                    </a:ext>
                  </a:extLst>
                </p14:cNvPr>
                <p14:cNvContentPartPr/>
                <p14:nvPr/>
              </p14:nvContentPartPr>
              <p14:xfrm>
                <a:off x="4949182" y="161182"/>
                <a:ext cx="127440" cy="120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66B84C7-3C7A-ED5D-40B1-74E866F99DE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40542" y="152182"/>
                  <a:ext cx="145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3C3336D-BDE2-D6E1-18AD-69BC294F852F}"/>
                    </a:ext>
                  </a:extLst>
                </p14:cNvPr>
                <p14:cNvContentPartPr/>
                <p14:nvPr/>
              </p14:nvContentPartPr>
              <p14:xfrm>
                <a:off x="5056102" y="263062"/>
                <a:ext cx="65520" cy="100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3C3336D-BDE2-D6E1-18AD-69BC294F852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47102" y="254422"/>
                  <a:ext cx="83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B25FD22-0AC7-2039-EC94-566AB6BDE53C}"/>
                    </a:ext>
                  </a:extLst>
                </p14:cNvPr>
                <p14:cNvContentPartPr/>
                <p14:nvPr/>
              </p14:nvContentPartPr>
              <p14:xfrm>
                <a:off x="5109022" y="258022"/>
                <a:ext cx="33840" cy="78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B25FD22-0AC7-2039-EC94-566AB6BDE53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100382" y="249382"/>
                  <a:ext cx="51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EF44260-E461-1324-CCC6-44F582550C93}"/>
                    </a:ext>
                  </a:extLst>
                </p14:cNvPr>
                <p14:cNvContentPartPr/>
                <p14:nvPr/>
              </p14:nvContentPartPr>
              <p14:xfrm>
                <a:off x="5092822" y="298342"/>
                <a:ext cx="50760" cy="9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EF44260-E461-1324-CCC6-44F582550C9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083822" y="289342"/>
                  <a:ext cx="68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A9B52BA-054B-4143-A7BB-43CD9B6E21FB}"/>
                    </a:ext>
                  </a:extLst>
                </p14:cNvPr>
                <p14:cNvContentPartPr/>
                <p14:nvPr/>
              </p14:nvContentPartPr>
              <p14:xfrm>
                <a:off x="4616542" y="58582"/>
                <a:ext cx="203760" cy="178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A9B52BA-054B-4143-A7BB-43CD9B6E21F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607902" y="49582"/>
                  <a:ext cx="221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43FEFA9-2766-D658-F625-E0EC5E38A108}"/>
                    </a:ext>
                  </a:extLst>
                </p14:cNvPr>
                <p14:cNvContentPartPr/>
                <p14:nvPr/>
              </p14:nvContentPartPr>
              <p14:xfrm>
                <a:off x="4582342" y="40582"/>
                <a:ext cx="95760" cy="92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43FEFA9-2766-D658-F625-E0EC5E38A10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73702" y="31582"/>
                  <a:ext cx="113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B05D311-F1D2-AC67-E43E-1BC7B2883BCD}"/>
                    </a:ext>
                  </a:extLst>
                </p14:cNvPr>
                <p14:cNvContentPartPr/>
                <p14:nvPr/>
              </p14:nvContentPartPr>
              <p14:xfrm>
                <a:off x="4318102" y="300502"/>
                <a:ext cx="949320" cy="921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B05D311-F1D2-AC67-E43E-1BC7B2883BC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309462" y="291502"/>
                  <a:ext cx="96696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F478B490-4D95-4B60-D70A-EF29F365D66B}"/>
                  </a:ext>
                </a:extLst>
              </p14:cNvPr>
              <p14:cNvContentPartPr/>
              <p14:nvPr/>
            </p14:nvContentPartPr>
            <p14:xfrm>
              <a:off x="7168582" y="687142"/>
              <a:ext cx="767520" cy="345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F478B490-4D95-4B60-D70A-EF29F365D66B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159582" y="678502"/>
                <a:ext cx="78516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0A516A27-BC8D-9F25-8A44-63BEF9BA2548}"/>
              </a:ext>
            </a:extLst>
          </p:cNvPr>
          <p:cNvGrpSpPr/>
          <p:nvPr/>
        </p:nvGrpSpPr>
        <p:grpSpPr>
          <a:xfrm>
            <a:off x="182422" y="553942"/>
            <a:ext cx="821880" cy="352800"/>
            <a:chOff x="182422" y="553942"/>
            <a:chExt cx="82188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6E96DD3-E160-4983-59CC-B5E9AC3BD98A}"/>
                    </a:ext>
                  </a:extLst>
                </p14:cNvPr>
                <p14:cNvContentPartPr/>
                <p14:nvPr/>
              </p14:nvContentPartPr>
              <p14:xfrm>
                <a:off x="182422" y="744742"/>
                <a:ext cx="191880" cy="345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6E96DD3-E160-4983-59CC-B5E9AC3BD98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73782" y="735742"/>
                  <a:ext cx="209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8900EF6-E151-5AD4-DFF9-A5CB732FC1B1}"/>
                    </a:ext>
                  </a:extLst>
                </p14:cNvPr>
                <p14:cNvContentPartPr/>
                <p14:nvPr/>
              </p14:nvContentPartPr>
              <p14:xfrm>
                <a:off x="214102" y="793702"/>
                <a:ext cx="180000" cy="489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8900EF6-E151-5AD4-DFF9-A5CB732FC1B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05102" y="784702"/>
                  <a:ext cx="197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281C652-0FD8-D9BF-A52E-78E8CD3F6DA5}"/>
                    </a:ext>
                  </a:extLst>
                </p14:cNvPr>
                <p14:cNvContentPartPr/>
                <p14:nvPr/>
              </p14:nvContentPartPr>
              <p14:xfrm>
                <a:off x="538102" y="690022"/>
                <a:ext cx="218520" cy="1591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281C652-0FD8-D9BF-A52E-78E8CD3F6DA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9102" y="681022"/>
                  <a:ext cx="236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44B6828-239B-6487-C66D-C1862ACB1683}"/>
                    </a:ext>
                  </a:extLst>
                </p14:cNvPr>
                <p14:cNvContentPartPr/>
                <p14:nvPr/>
              </p14:nvContentPartPr>
              <p14:xfrm>
                <a:off x="772102" y="760942"/>
                <a:ext cx="147600" cy="119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44B6828-239B-6487-C66D-C1862ACB168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3102" y="752302"/>
                  <a:ext cx="165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88DBF73-C202-B912-6548-FC3BD83FB9F5}"/>
                    </a:ext>
                  </a:extLst>
                </p14:cNvPr>
                <p14:cNvContentPartPr/>
                <p14:nvPr/>
              </p14:nvContentPartPr>
              <p14:xfrm>
                <a:off x="865702" y="553942"/>
                <a:ext cx="138600" cy="175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88DBF73-C202-B912-6548-FC3BD83FB9F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6702" y="545302"/>
                  <a:ext cx="156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FEF4CC8-A21E-E86A-7015-EC661EB76AE3}"/>
                    </a:ext>
                  </a:extLst>
                </p14:cNvPr>
                <p14:cNvContentPartPr/>
                <p14:nvPr/>
              </p14:nvContentPartPr>
              <p14:xfrm>
                <a:off x="309502" y="726382"/>
                <a:ext cx="156600" cy="1803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FEF4CC8-A21E-E86A-7015-EC661EB76AE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00502" y="717382"/>
                  <a:ext cx="17424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5B386B4F-9FB7-8AE8-C8F0-5DD47F9978D5}"/>
              </a:ext>
            </a:extLst>
          </p:cNvPr>
          <p:cNvGrpSpPr/>
          <p:nvPr/>
        </p:nvGrpSpPr>
        <p:grpSpPr>
          <a:xfrm>
            <a:off x="6046102" y="906742"/>
            <a:ext cx="349920" cy="448200"/>
            <a:chOff x="6046102" y="906742"/>
            <a:chExt cx="349920" cy="44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8EB330B-E899-4E15-E792-4797914B3093}"/>
                    </a:ext>
                  </a:extLst>
                </p14:cNvPr>
                <p14:cNvContentPartPr/>
                <p14:nvPr/>
              </p14:nvContentPartPr>
              <p14:xfrm>
                <a:off x="6095062" y="906742"/>
                <a:ext cx="151920" cy="1285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8EB330B-E899-4E15-E792-4797914B309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086422" y="897742"/>
                  <a:ext cx="169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0687CC4-39B3-4DCE-2596-0AA36A236CE3}"/>
                    </a:ext>
                  </a:extLst>
                </p14:cNvPr>
                <p14:cNvContentPartPr/>
                <p14:nvPr/>
              </p14:nvContentPartPr>
              <p14:xfrm>
                <a:off x="6063742" y="1016902"/>
                <a:ext cx="304920" cy="817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0687CC4-39B3-4DCE-2596-0AA36A236CE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55102" y="1008262"/>
                  <a:ext cx="322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8B0F344-D102-D87C-CC9B-C852D776C56E}"/>
                    </a:ext>
                  </a:extLst>
                </p14:cNvPr>
                <p14:cNvContentPartPr/>
                <p14:nvPr/>
              </p14:nvContentPartPr>
              <p14:xfrm>
                <a:off x="6046102" y="1140382"/>
                <a:ext cx="349920" cy="2008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8B0F344-D102-D87C-CC9B-C852D776C56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37102" y="1131742"/>
                  <a:ext cx="367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ACE3462-5977-639D-A8FC-0ACA69AD701D}"/>
                    </a:ext>
                  </a:extLst>
                </p14:cNvPr>
                <p14:cNvContentPartPr/>
                <p14:nvPr/>
              </p14:nvContentPartPr>
              <p14:xfrm>
                <a:off x="6245182" y="1215622"/>
                <a:ext cx="127080" cy="1393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ACE3462-5977-639D-A8FC-0ACA69AD701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36182" y="1206982"/>
                  <a:ext cx="14472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EF3AE2A2-DA67-F689-D230-2C01409CCC7D}"/>
              </a:ext>
            </a:extLst>
          </p:cNvPr>
          <p:cNvGrpSpPr/>
          <p:nvPr/>
        </p:nvGrpSpPr>
        <p:grpSpPr>
          <a:xfrm>
            <a:off x="6666022" y="868582"/>
            <a:ext cx="1035360" cy="543600"/>
            <a:chOff x="6666022" y="868582"/>
            <a:chExt cx="1035360" cy="54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CEB3C41-C73C-04A5-A5E7-A466B4047BC7}"/>
                    </a:ext>
                  </a:extLst>
                </p14:cNvPr>
                <p14:cNvContentPartPr/>
                <p14:nvPr/>
              </p14:nvContentPartPr>
              <p14:xfrm>
                <a:off x="6666022" y="1136062"/>
                <a:ext cx="184680" cy="205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CEB3C41-C73C-04A5-A5E7-A466B4047BC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657022" y="1127422"/>
                  <a:ext cx="202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A85D881-FA2D-A21B-51E7-05A1390BAFAA}"/>
                    </a:ext>
                  </a:extLst>
                </p14:cNvPr>
                <p14:cNvContentPartPr/>
                <p14:nvPr/>
              </p14:nvContentPartPr>
              <p14:xfrm>
                <a:off x="6705622" y="1178902"/>
                <a:ext cx="151920" cy="194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A85D881-FA2D-A21B-51E7-05A1390BAFA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96982" y="1170262"/>
                  <a:ext cx="169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736F577-5B6C-55E0-80CE-94D9BC877C59}"/>
                    </a:ext>
                  </a:extLst>
                </p14:cNvPr>
                <p14:cNvContentPartPr/>
                <p14:nvPr/>
              </p14:nvContentPartPr>
              <p14:xfrm>
                <a:off x="7184422" y="868582"/>
                <a:ext cx="232200" cy="1900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736F577-5B6C-55E0-80CE-94D9BC877C5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175782" y="859942"/>
                  <a:ext cx="249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EB2A841-EE25-9F3A-5667-4C7DFB172ABB}"/>
                    </a:ext>
                  </a:extLst>
                </p14:cNvPr>
                <p14:cNvContentPartPr/>
                <p14:nvPr/>
              </p14:nvContentPartPr>
              <p14:xfrm>
                <a:off x="7128622" y="1057222"/>
                <a:ext cx="488880" cy="918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EB2A841-EE25-9F3A-5667-4C7DFB172AB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119982" y="1048582"/>
                  <a:ext cx="506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6D2AE86-E70B-97DB-93D2-C1DCA58ED731}"/>
                    </a:ext>
                  </a:extLst>
                </p14:cNvPr>
                <p14:cNvContentPartPr/>
                <p14:nvPr/>
              </p14:nvContentPartPr>
              <p14:xfrm>
                <a:off x="7072102" y="1149742"/>
                <a:ext cx="629280" cy="2491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6D2AE86-E70B-97DB-93D2-C1DCA58ED73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63102" y="1141102"/>
                  <a:ext cx="6469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336B0E9-D17E-B467-B71B-F8945338FA37}"/>
                    </a:ext>
                  </a:extLst>
                </p14:cNvPr>
                <p14:cNvContentPartPr/>
                <p14:nvPr/>
              </p14:nvContentPartPr>
              <p14:xfrm>
                <a:off x="7189462" y="1327582"/>
                <a:ext cx="174240" cy="846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336B0E9-D17E-B467-B71B-F8945338FA3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80822" y="1318582"/>
                  <a:ext cx="191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43D2F63-616F-2C3E-D6ED-458192034561}"/>
                    </a:ext>
                  </a:extLst>
                </p14:cNvPr>
                <p14:cNvContentPartPr/>
                <p14:nvPr/>
              </p14:nvContentPartPr>
              <p14:xfrm>
                <a:off x="7419142" y="1276102"/>
                <a:ext cx="193320" cy="1296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43D2F63-616F-2C3E-D6ED-45819203456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410502" y="1267102"/>
                  <a:ext cx="2109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22A00EE7-40E3-5614-8D20-664F8834474C}"/>
              </a:ext>
            </a:extLst>
          </p:cNvPr>
          <p:cNvGrpSpPr/>
          <p:nvPr/>
        </p:nvGrpSpPr>
        <p:grpSpPr>
          <a:xfrm>
            <a:off x="8084782" y="1065502"/>
            <a:ext cx="275040" cy="142920"/>
            <a:chOff x="8084782" y="1065502"/>
            <a:chExt cx="275040" cy="1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F03903F-7B90-263A-8FCE-9CDA26D84932}"/>
                    </a:ext>
                  </a:extLst>
                </p14:cNvPr>
                <p14:cNvContentPartPr/>
                <p14:nvPr/>
              </p14:nvContentPartPr>
              <p14:xfrm>
                <a:off x="8085502" y="1146142"/>
                <a:ext cx="146880" cy="144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F03903F-7B90-263A-8FCE-9CDA26D8493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76502" y="1137142"/>
                  <a:ext cx="164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A663C7A-0C25-AEFD-E3AF-2B0C2C53067F}"/>
                    </a:ext>
                  </a:extLst>
                </p14:cNvPr>
                <p14:cNvContentPartPr/>
                <p14:nvPr/>
              </p14:nvContentPartPr>
              <p14:xfrm>
                <a:off x="8084782" y="1065502"/>
                <a:ext cx="275040" cy="1429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A663C7A-0C25-AEFD-E3AF-2B0C2C53067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076142" y="1056862"/>
                  <a:ext cx="29268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FE591CDA-9C17-EE85-0C21-50ADF586FF36}"/>
              </a:ext>
            </a:extLst>
          </p:cNvPr>
          <p:cNvGrpSpPr/>
          <p:nvPr/>
        </p:nvGrpSpPr>
        <p:grpSpPr>
          <a:xfrm>
            <a:off x="8612542" y="924382"/>
            <a:ext cx="1100880" cy="454680"/>
            <a:chOff x="8612542" y="924382"/>
            <a:chExt cx="110088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6406E32-C725-89DE-B208-BF46CE45CFBC}"/>
                    </a:ext>
                  </a:extLst>
                </p14:cNvPr>
                <p14:cNvContentPartPr/>
                <p14:nvPr/>
              </p14:nvContentPartPr>
              <p14:xfrm>
                <a:off x="8612542" y="924382"/>
                <a:ext cx="158760" cy="1706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6406E32-C725-89DE-B208-BF46CE45CFB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03542" y="915382"/>
                  <a:ext cx="176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E09F7EC-E177-EAFD-1096-DED014B27D27}"/>
                    </a:ext>
                  </a:extLst>
                </p14:cNvPr>
                <p14:cNvContentPartPr/>
                <p14:nvPr/>
              </p14:nvContentPartPr>
              <p14:xfrm>
                <a:off x="8622622" y="1121662"/>
                <a:ext cx="231120" cy="435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E09F7EC-E177-EAFD-1096-DED014B27D2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613622" y="1113022"/>
                  <a:ext cx="248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7EB2A4E-5BE6-5D6F-737E-19052262BF25}"/>
                    </a:ext>
                  </a:extLst>
                </p14:cNvPr>
                <p14:cNvContentPartPr/>
                <p14:nvPr/>
              </p14:nvContentPartPr>
              <p14:xfrm>
                <a:off x="8645302" y="1116982"/>
                <a:ext cx="509760" cy="2527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7EB2A4E-5BE6-5D6F-737E-19052262BF2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636302" y="1108342"/>
                  <a:ext cx="527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18BEE81-065F-69CC-4EA8-921BAA5B3A8A}"/>
                    </a:ext>
                  </a:extLst>
                </p14:cNvPr>
                <p14:cNvContentPartPr/>
                <p14:nvPr/>
              </p14:nvContentPartPr>
              <p14:xfrm>
                <a:off x="9005302" y="1177462"/>
                <a:ext cx="161280" cy="219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18BEE81-065F-69CC-4EA8-921BAA5B3A8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996662" y="1168822"/>
                  <a:ext cx="178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08B390F-40AC-C153-9F9E-612C559F909C}"/>
                    </a:ext>
                  </a:extLst>
                </p14:cNvPr>
                <p14:cNvContentPartPr/>
                <p14:nvPr/>
              </p14:nvContentPartPr>
              <p14:xfrm>
                <a:off x="9360262" y="929782"/>
                <a:ext cx="205920" cy="1551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08B390F-40AC-C153-9F9E-612C559F909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351622" y="921142"/>
                  <a:ext cx="223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6DFDB92-1BD5-BA40-7322-81EA605E5070}"/>
                    </a:ext>
                  </a:extLst>
                </p14:cNvPr>
                <p14:cNvContentPartPr/>
                <p14:nvPr/>
              </p14:nvContentPartPr>
              <p14:xfrm>
                <a:off x="9320302" y="1104742"/>
                <a:ext cx="350640" cy="590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6DFDB92-1BD5-BA40-7322-81EA605E507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311302" y="1095742"/>
                  <a:ext cx="368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4965F04-F9BC-DF1E-333D-FA60C0346240}"/>
                    </a:ext>
                  </a:extLst>
                </p14:cNvPr>
                <p14:cNvContentPartPr/>
                <p14:nvPr/>
              </p14:nvContentPartPr>
              <p14:xfrm>
                <a:off x="9259102" y="1230742"/>
                <a:ext cx="148320" cy="1483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4965F04-F9BC-DF1E-333D-FA60C034624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250462" y="1222102"/>
                  <a:ext cx="165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0EB802E-28FC-B80A-9628-BD90823E977F}"/>
                    </a:ext>
                  </a:extLst>
                </p14:cNvPr>
                <p14:cNvContentPartPr/>
                <p14:nvPr/>
              </p14:nvContentPartPr>
              <p14:xfrm>
                <a:off x="9444502" y="1317142"/>
                <a:ext cx="102600" cy="277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0EB802E-28FC-B80A-9628-BD90823E977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435502" y="1308502"/>
                  <a:ext cx="120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5DE4815-8A29-0ABD-ED4B-DB12CBDFFFB6}"/>
                    </a:ext>
                  </a:extLst>
                </p14:cNvPr>
                <p14:cNvContentPartPr/>
                <p14:nvPr/>
              </p14:nvContentPartPr>
              <p14:xfrm>
                <a:off x="9605782" y="1223902"/>
                <a:ext cx="107640" cy="1263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5DE4815-8A29-0ABD-ED4B-DB12CBDFFFB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596782" y="1215262"/>
                  <a:ext cx="1252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C88F1225-7387-DE16-9F82-647F52B8D3D9}"/>
              </a:ext>
            </a:extLst>
          </p:cNvPr>
          <p:cNvGrpSpPr/>
          <p:nvPr/>
        </p:nvGrpSpPr>
        <p:grpSpPr>
          <a:xfrm>
            <a:off x="10105822" y="1203382"/>
            <a:ext cx="1638000" cy="207000"/>
            <a:chOff x="10105822" y="1203382"/>
            <a:chExt cx="163800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28980CD-0D17-4B2F-3301-0DB200D20D20}"/>
                    </a:ext>
                  </a:extLst>
                </p14:cNvPr>
                <p14:cNvContentPartPr/>
                <p14:nvPr/>
              </p14:nvContentPartPr>
              <p14:xfrm>
                <a:off x="10140022" y="1304542"/>
                <a:ext cx="128880" cy="205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28980CD-0D17-4B2F-3301-0DB200D20D2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131382" y="1295542"/>
                  <a:ext cx="146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6FA3A2D-8A87-1E42-43F4-724B9DA91B4B}"/>
                    </a:ext>
                  </a:extLst>
                </p14:cNvPr>
                <p14:cNvContentPartPr/>
                <p14:nvPr/>
              </p14:nvContentPartPr>
              <p14:xfrm>
                <a:off x="10105822" y="1388422"/>
                <a:ext cx="185760" cy="219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6FA3A2D-8A87-1E42-43F4-724B9DA91B4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097182" y="1379782"/>
                  <a:ext cx="203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232ADD4-9810-D256-4D7E-B22D82290493}"/>
                    </a:ext>
                  </a:extLst>
                </p14:cNvPr>
                <p14:cNvContentPartPr/>
                <p14:nvPr/>
              </p14:nvContentPartPr>
              <p14:xfrm>
                <a:off x="10342702" y="1260262"/>
                <a:ext cx="95040" cy="146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232ADD4-9810-D256-4D7E-B22D8229049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334062" y="1251622"/>
                  <a:ext cx="112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E9D9AEB-C015-5C6E-705A-0D6D170350F9}"/>
                    </a:ext>
                  </a:extLst>
                </p14:cNvPr>
                <p14:cNvContentPartPr/>
                <p14:nvPr/>
              </p14:nvContentPartPr>
              <p14:xfrm>
                <a:off x="10559062" y="1219222"/>
                <a:ext cx="204480" cy="1890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E9D9AEB-C015-5C6E-705A-0D6D170350F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550062" y="1210582"/>
                  <a:ext cx="222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E347B31-748A-DB92-7F4B-BF7934576C07}"/>
                    </a:ext>
                  </a:extLst>
                </p14:cNvPr>
                <p14:cNvContentPartPr/>
                <p14:nvPr/>
              </p14:nvContentPartPr>
              <p14:xfrm>
                <a:off x="10849582" y="1272502"/>
                <a:ext cx="100800" cy="316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E347B31-748A-DB92-7F4B-BF7934576C0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840582" y="1263502"/>
                  <a:ext cx="118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D2742AB-FE36-4CC4-6AF1-10A9DFB948CA}"/>
                    </a:ext>
                  </a:extLst>
                </p14:cNvPr>
                <p14:cNvContentPartPr/>
                <p14:nvPr/>
              </p14:nvContentPartPr>
              <p14:xfrm>
                <a:off x="11005462" y="1211662"/>
                <a:ext cx="129600" cy="1512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D2742AB-FE36-4CC4-6AF1-10A9DFB948C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996822" y="1202662"/>
                  <a:ext cx="147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94A06F7-0293-1641-1776-617A45463929}"/>
                    </a:ext>
                  </a:extLst>
                </p14:cNvPr>
                <p14:cNvContentPartPr/>
                <p14:nvPr/>
              </p14:nvContentPartPr>
              <p14:xfrm>
                <a:off x="11239102" y="1235782"/>
                <a:ext cx="192240" cy="990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94A06F7-0293-1641-1776-617A4546392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230102" y="1226782"/>
                  <a:ext cx="209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2ECFE0A-E530-3C7C-BD29-B11F64154EE4}"/>
                    </a:ext>
                  </a:extLst>
                </p14:cNvPr>
                <p14:cNvContentPartPr/>
                <p14:nvPr/>
              </p14:nvContentPartPr>
              <p14:xfrm>
                <a:off x="11566342" y="1203382"/>
                <a:ext cx="177480" cy="1695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2ECFE0A-E530-3C7C-BD29-B11F64154EE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557702" y="1194382"/>
                  <a:ext cx="1951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83DFDCC9-2C4E-695D-7AF2-C2613394E5A6}"/>
              </a:ext>
            </a:extLst>
          </p:cNvPr>
          <p:cNvGrpSpPr/>
          <p:nvPr/>
        </p:nvGrpSpPr>
        <p:grpSpPr>
          <a:xfrm>
            <a:off x="10577422" y="1636102"/>
            <a:ext cx="1413360" cy="251640"/>
            <a:chOff x="10577422" y="1636102"/>
            <a:chExt cx="141336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8E5D38D-D67F-FB48-D216-46808C068404}"/>
                    </a:ext>
                  </a:extLst>
                </p14:cNvPr>
                <p14:cNvContentPartPr/>
                <p14:nvPr/>
              </p14:nvContentPartPr>
              <p14:xfrm>
                <a:off x="10578142" y="1759582"/>
                <a:ext cx="231120" cy="334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8E5D38D-D67F-FB48-D216-46808C06840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569142" y="1750582"/>
                  <a:ext cx="248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284CD5C-EA2B-EAC1-412A-7ABE2618CA68}"/>
                    </a:ext>
                  </a:extLst>
                </p14:cNvPr>
                <p14:cNvContentPartPr/>
                <p14:nvPr/>
              </p14:nvContentPartPr>
              <p14:xfrm>
                <a:off x="10577422" y="1834462"/>
                <a:ext cx="262440" cy="406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284CD5C-EA2B-EAC1-412A-7ABE2618CA6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568782" y="1825462"/>
                  <a:ext cx="280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D87F18D-2AEB-18CE-4FFB-5EA459F6D958}"/>
                    </a:ext>
                  </a:extLst>
                </p14:cNvPr>
                <p14:cNvContentPartPr/>
                <p14:nvPr/>
              </p14:nvContentPartPr>
              <p14:xfrm>
                <a:off x="10943542" y="1655902"/>
                <a:ext cx="141840" cy="1602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D87F18D-2AEB-18CE-4FFB-5EA459F6D95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34542" y="1646902"/>
                  <a:ext cx="159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4BA4221-0098-D46F-E6E7-92B87FEAA437}"/>
                    </a:ext>
                  </a:extLst>
                </p14:cNvPr>
                <p14:cNvContentPartPr/>
                <p14:nvPr/>
              </p14:nvContentPartPr>
              <p14:xfrm>
                <a:off x="10746982" y="1682542"/>
                <a:ext cx="136800" cy="2052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4BA4221-0098-D46F-E6E7-92B87FEAA43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737982" y="1673902"/>
                  <a:ext cx="154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C996566-DA32-B858-54A9-5E23739E82B8}"/>
                    </a:ext>
                  </a:extLst>
                </p14:cNvPr>
                <p14:cNvContentPartPr/>
                <p14:nvPr/>
              </p14:nvContentPartPr>
              <p14:xfrm>
                <a:off x="11173942" y="1659502"/>
                <a:ext cx="232920" cy="1749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C996566-DA32-B858-54A9-5E23739E82B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164942" y="1650502"/>
                  <a:ext cx="250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BA223DC-C899-0762-AABF-DD8AE541E050}"/>
                    </a:ext>
                  </a:extLst>
                </p14:cNvPr>
                <p14:cNvContentPartPr/>
                <p14:nvPr/>
              </p14:nvContentPartPr>
              <p14:xfrm>
                <a:off x="11468782" y="1683622"/>
                <a:ext cx="231120" cy="266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BA223DC-C899-0762-AABF-DD8AE541E05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459782" y="1674982"/>
                  <a:ext cx="248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D2755D46-95F9-8D89-3CF1-33420D042A33}"/>
                    </a:ext>
                  </a:extLst>
                </p14:cNvPr>
                <p14:cNvContentPartPr/>
                <p14:nvPr/>
              </p14:nvContentPartPr>
              <p14:xfrm>
                <a:off x="11518822" y="1740502"/>
                <a:ext cx="181440" cy="334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D2755D46-95F9-8D89-3CF1-33420D042A3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509822" y="1731502"/>
                  <a:ext cx="199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63B642B-C86C-00C1-74F6-B4028FC329BD}"/>
                    </a:ext>
                  </a:extLst>
                </p14:cNvPr>
                <p14:cNvContentPartPr/>
                <p14:nvPr/>
              </p14:nvContentPartPr>
              <p14:xfrm>
                <a:off x="11821222" y="1636102"/>
                <a:ext cx="169560" cy="1602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63B642B-C86C-00C1-74F6-B4028FC329B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812222" y="1627462"/>
                  <a:ext cx="18720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07F22EE6-37F3-8CCD-02AA-F3B2EEB45A9A}"/>
              </a:ext>
            </a:extLst>
          </p:cNvPr>
          <p:cNvGrpSpPr/>
          <p:nvPr/>
        </p:nvGrpSpPr>
        <p:grpSpPr>
          <a:xfrm>
            <a:off x="11189782" y="1880182"/>
            <a:ext cx="876240" cy="357480"/>
            <a:chOff x="11189782" y="1880182"/>
            <a:chExt cx="87624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8604037-903B-3A48-2635-DB5F4563F647}"/>
                    </a:ext>
                  </a:extLst>
                </p14:cNvPr>
                <p14:cNvContentPartPr/>
                <p14:nvPr/>
              </p14:nvContentPartPr>
              <p14:xfrm>
                <a:off x="11189782" y="2052982"/>
                <a:ext cx="191520" cy="1699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8604037-903B-3A48-2635-DB5F4563F64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181142" y="2044342"/>
                  <a:ext cx="209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E257DAF-0C0A-F91C-5DEC-8A05AD774227}"/>
                    </a:ext>
                  </a:extLst>
                </p14:cNvPr>
                <p14:cNvContentPartPr/>
                <p14:nvPr/>
              </p14:nvContentPartPr>
              <p14:xfrm>
                <a:off x="11338462" y="1939942"/>
                <a:ext cx="97560" cy="1443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E257DAF-0C0A-F91C-5DEC-8A05AD77422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329462" y="1931302"/>
                  <a:ext cx="115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558918B-60EF-D9FF-F029-139521CACDF5}"/>
                    </a:ext>
                  </a:extLst>
                </p14:cNvPr>
                <p14:cNvContentPartPr/>
                <p14:nvPr/>
              </p14:nvContentPartPr>
              <p14:xfrm>
                <a:off x="11414062" y="2128582"/>
                <a:ext cx="106200" cy="795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558918B-60EF-D9FF-F029-139521CACDF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405062" y="2119942"/>
                  <a:ext cx="123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DB7C80A-FFCC-FC34-D461-107F6F9BA526}"/>
                    </a:ext>
                  </a:extLst>
                </p14:cNvPr>
                <p14:cNvContentPartPr/>
                <p14:nvPr/>
              </p14:nvContentPartPr>
              <p14:xfrm>
                <a:off x="11664622" y="2052622"/>
                <a:ext cx="166680" cy="183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DB7C80A-FFCC-FC34-D461-107F6F9BA52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655982" y="2043622"/>
                  <a:ext cx="184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DAC86A0-FA91-09B8-E074-EF5B77A262F3}"/>
                    </a:ext>
                  </a:extLst>
                </p14:cNvPr>
                <p14:cNvContentPartPr/>
                <p14:nvPr/>
              </p14:nvContentPartPr>
              <p14:xfrm>
                <a:off x="11654542" y="2084662"/>
                <a:ext cx="199440" cy="421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DAC86A0-FA91-09B8-E074-EF5B77A262F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645542" y="2075662"/>
                  <a:ext cx="217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06BE821-6F02-CFC9-182F-71B0BA1ED8E9}"/>
                    </a:ext>
                  </a:extLst>
                </p14:cNvPr>
                <p14:cNvContentPartPr/>
                <p14:nvPr/>
              </p14:nvContentPartPr>
              <p14:xfrm>
                <a:off x="11871622" y="1880182"/>
                <a:ext cx="151560" cy="2001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06BE821-6F02-CFC9-182F-71B0BA1ED8E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862982" y="1871542"/>
                  <a:ext cx="169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9B29FB1-03FF-7B95-B312-FC7C352E271A}"/>
                    </a:ext>
                  </a:extLst>
                </p14:cNvPr>
                <p14:cNvContentPartPr/>
                <p14:nvPr/>
              </p14:nvContentPartPr>
              <p14:xfrm>
                <a:off x="11882062" y="2113462"/>
                <a:ext cx="183960" cy="1242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9B29FB1-03FF-7B95-B312-FC7C352E271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873062" y="2104822"/>
                  <a:ext cx="2016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87A05738-3F07-9916-644E-6B482EE0A09D}"/>
              </a:ext>
            </a:extLst>
          </p:cNvPr>
          <p:cNvGrpSpPr/>
          <p:nvPr/>
        </p:nvGrpSpPr>
        <p:grpSpPr>
          <a:xfrm>
            <a:off x="130582" y="1351342"/>
            <a:ext cx="377280" cy="218520"/>
            <a:chOff x="130582" y="1351342"/>
            <a:chExt cx="37728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FD82A3F-B8EF-2E83-018B-A855B359C151}"/>
                    </a:ext>
                  </a:extLst>
                </p14:cNvPr>
                <p14:cNvContentPartPr/>
                <p14:nvPr/>
              </p14:nvContentPartPr>
              <p14:xfrm>
                <a:off x="130582" y="1434862"/>
                <a:ext cx="183240" cy="162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FD82A3F-B8EF-2E83-018B-A855B359C15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21942" y="1426222"/>
                  <a:ext cx="200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95DCC6C-E90A-0CBF-023A-7D9D13E0C9D4}"/>
                    </a:ext>
                  </a:extLst>
                </p14:cNvPr>
                <p14:cNvContentPartPr/>
                <p14:nvPr/>
              </p14:nvContentPartPr>
              <p14:xfrm>
                <a:off x="144262" y="1494622"/>
                <a:ext cx="180000" cy="399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95DCC6C-E90A-0CBF-023A-7D9D13E0C9D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35622" y="1485982"/>
                  <a:ext cx="197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02D3044-7C76-652C-2EFA-34C9B66DF952}"/>
                    </a:ext>
                  </a:extLst>
                </p14:cNvPr>
                <p14:cNvContentPartPr/>
                <p14:nvPr/>
              </p14:nvContentPartPr>
              <p14:xfrm>
                <a:off x="374662" y="1351342"/>
                <a:ext cx="133200" cy="2185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02D3044-7C76-652C-2EFA-34C9B66DF95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65662" y="1342702"/>
                  <a:ext cx="15084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uppieren 280">
            <a:extLst>
              <a:ext uri="{FF2B5EF4-FFF2-40B4-BE49-F238E27FC236}">
                <a16:creationId xmlns:a16="http://schemas.microsoft.com/office/drawing/2014/main" id="{E35BD0AD-D1D1-1970-CE14-E5E939F8487B}"/>
              </a:ext>
            </a:extLst>
          </p:cNvPr>
          <p:cNvGrpSpPr/>
          <p:nvPr/>
        </p:nvGrpSpPr>
        <p:grpSpPr>
          <a:xfrm>
            <a:off x="762742" y="1234702"/>
            <a:ext cx="409320" cy="397800"/>
            <a:chOff x="762742" y="1234702"/>
            <a:chExt cx="409320" cy="39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22A8614-904A-12EC-855E-7B6617E22672}"/>
                    </a:ext>
                  </a:extLst>
                </p14:cNvPr>
                <p14:cNvContentPartPr/>
                <p14:nvPr/>
              </p14:nvContentPartPr>
              <p14:xfrm>
                <a:off x="762742" y="1368262"/>
                <a:ext cx="140760" cy="2044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22A8614-904A-12EC-855E-7B6617E2267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54102" y="1359622"/>
                  <a:ext cx="158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F460333C-D3E2-A8E6-9507-235D7D69316F}"/>
                    </a:ext>
                  </a:extLst>
                </p14:cNvPr>
                <p14:cNvContentPartPr/>
                <p14:nvPr/>
              </p14:nvContentPartPr>
              <p14:xfrm>
                <a:off x="938422" y="1549342"/>
                <a:ext cx="110520" cy="831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F460333C-D3E2-A8E6-9507-235D7D69316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29422" y="1540702"/>
                  <a:ext cx="128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195EFD8-9F59-188C-182C-6978DF800FFF}"/>
                    </a:ext>
                  </a:extLst>
                </p14:cNvPr>
                <p14:cNvContentPartPr/>
                <p14:nvPr/>
              </p14:nvContentPartPr>
              <p14:xfrm>
                <a:off x="1011502" y="1234702"/>
                <a:ext cx="160560" cy="1800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195EFD8-9F59-188C-182C-6978DF800FF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02862" y="1225702"/>
                  <a:ext cx="1782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uppieren 298">
            <a:extLst>
              <a:ext uri="{FF2B5EF4-FFF2-40B4-BE49-F238E27FC236}">
                <a16:creationId xmlns:a16="http://schemas.microsoft.com/office/drawing/2014/main" id="{7DB63767-8D2A-D23A-07D6-EECA28A6CAB5}"/>
              </a:ext>
            </a:extLst>
          </p:cNvPr>
          <p:cNvGrpSpPr/>
          <p:nvPr/>
        </p:nvGrpSpPr>
        <p:grpSpPr>
          <a:xfrm>
            <a:off x="684982" y="1819702"/>
            <a:ext cx="424080" cy="457200"/>
            <a:chOff x="684982" y="1819702"/>
            <a:chExt cx="42408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DD876A5-8CDD-5BEC-92DE-16E63BEF2C1A}"/>
                    </a:ext>
                  </a:extLst>
                </p14:cNvPr>
                <p14:cNvContentPartPr/>
                <p14:nvPr/>
              </p14:nvContentPartPr>
              <p14:xfrm>
                <a:off x="744382" y="1973062"/>
                <a:ext cx="42120" cy="1782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DD876A5-8CDD-5BEC-92DE-16E63BEF2C1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35742" y="1964422"/>
                  <a:ext cx="59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78B3C5F-CB20-B049-A4A8-62E28C3BC252}"/>
                    </a:ext>
                  </a:extLst>
                </p14:cNvPr>
                <p14:cNvContentPartPr/>
                <p14:nvPr/>
              </p14:nvContentPartPr>
              <p14:xfrm>
                <a:off x="684982" y="1948222"/>
                <a:ext cx="158400" cy="2721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78B3C5F-CB20-B049-A4A8-62E28C3BC25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76342" y="1939582"/>
                  <a:ext cx="1760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7FC9AB4-0DAB-7503-C54E-CE66735B7995}"/>
                    </a:ext>
                  </a:extLst>
                </p14:cNvPr>
                <p14:cNvContentPartPr/>
                <p14:nvPr/>
              </p14:nvContentPartPr>
              <p14:xfrm>
                <a:off x="916822" y="2156662"/>
                <a:ext cx="142920" cy="1202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7FC9AB4-0DAB-7503-C54E-CE66735B799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07822" y="2148022"/>
                  <a:ext cx="160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0C02DDF-E462-055A-7300-A3DE538C5913}"/>
                    </a:ext>
                  </a:extLst>
                </p14:cNvPr>
                <p14:cNvContentPartPr/>
                <p14:nvPr/>
              </p14:nvContentPartPr>
              <p14:xfrm>
                <a:off x="1008982" y="1819702"/>
                <a:ext cx="100080" cy="1447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0C02DDF-E462-055A-7300-A3DE538C591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99982" y="1811062"/>
                  <a:ext cx="11772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uppieren 321">
            <a:extLst>
              <a:ext uri="{FF2B5EF4-FFF2-40B4-BE49-F238E27FC236}">
                <a16:creationId xmlns:a16="http://schemas.microsoft.com/office/drawing/2014/main" id="{C37661F7-A557-15A0-F230-BAEDB41CAFE4}"/>
              </a:ext>
            </a:extLst>
          </p:cNvPr>
          <p:cNvGrpSpPr/>
          <p:nvPr/>
        </p:nvGrpSpPr>
        <p:grpSpPr>
          <a:xfrm>
            <a:off x="1253062" y="418582"/>
            <a:ext cx="1384200" cy="548640"/>
            <a:chOff x="1253062" y="418582"/>
            <a:chExt cx="1384200" cy="54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FB3DFBB-1C9C-BECD-D485-5854058458F9}"/>
                    </a:ext>
                  </a:extLst>
                </p14:cNvPr>
                <p14:cNvContentPartPr/>
                <p14:nvPr/>
              </p14:nvContentPartPr>
              <p14:xfrm>
                <a:off x="1288342" y="727462"/>
                <a:ext cx="139320" cy="100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FB3DFBB-1C9C-BECD-D485-5854058458F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279342" y="718822"/>
                  <a:ext cx="15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AA16576-9269-1F4E-9E3D-884C18A52DDA}"/>
                    </a:ext>
                  </a:extLst>
                </p14:cNvPr>
                <p14:cNvContentPartPr/>
                <p14:nvPr/>
              </p14:nvContentPartPr>
              <p14:xfrm>
                <a:off x="1253062" y="772102"/>
                <a:ext cx="222840" cy="216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AA16576-9269-1F4E-9E3D-884C18A52DD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44422" y="763102"/>
                  <a:ext cx="240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AD533F7-E0AA-F89A-CC42-C677EB661F2F}"/>
                    </a:ext>
                  </a:extLst>
                </p14:cNvPr>
                <p14:cNvContentPartPr/>
                <p14:nvPr/>
              </p14:nvContentPartPr>
              <p14:xfrm>
                <a:off x="1618102" y="521182"/>
                <a:ext cx="186480" cy="1868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AD533F7-E0AA-F89A-CC42-C677EB661F2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609102" y="512542"/>
                  <a:ext cx="204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06600FD-7443-6CB6-3B66-912479F87908}"/>
                    </a:ext>
                  </a:extLst>
                </p14:cNvPr>
                <p14:cNvContentPartPr/>
                <p14:nvPr/>
              </p14:nvContentPartPr>
              <p14:xfrm>
                <a:off x="1610182" y="710182"/>
                <a:ext cx="249120" cy="388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06600FD-7443-6CB6-3B66-912479F8790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601542" y="701182"/>
                  <a:ext cx="266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4FEBA3C-E8EA-7FE2-F9A5-591C44260A61}"/>
                    </a:ext>
                  </a:extLst>
                </p14:cNvPr>
                <p14:cNvContentPartPr/>
                <p14:nvPr/>
              </p14:nvContentPartPr>
              <p14:xfrm>
                <a:off x="1639342" y="807742"/>
                <a:ext cx="152640" cy="159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4FEBA3C-E8EA-7FE2-F9A5-591C44260A6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630342" y="799102"/>
                  <a:ext cx="170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2DB588CC-8960-B25A-1A68-0696B108471A}"/>
                    </a:ext>
                  </a:extLst>
                </p14:cNvPr>
                <p14:cNvContentPartPr/>
                <p14:nvPr/>
              </p14:nvContentPartPr>
              <p14:xfrm>
                <a:off x="1981702" y="690022"/>
                <a:ext cx="173160" cy="226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2DB588CC-8960-B25A-1A68-0696B108471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973062" y="681022"/>
                  <a:ext cx="190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2E75D6F-5DA6-EA9E-B3FB-DEF6A50B8F54}"/>
                    </a:ext>
                  </a:extLst>
                </p14:cNvPr>
                <p14:cNvContentPartPr/>
                <p14:nvPr/>
              </p14:nvContentPartPr>
              <p14:xfrm>
                <a:off x="1990702" y="723502"/>
                <a:ext cx="177480" cy="288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2E75D6F-5DA6-EA9E-B3FB-DEF6A50B8F5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981702" y="714502"/>
                  <a:ext cx="195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F29A8BF-014E-EED7-8D11-BA0A7462FAF0}"/>
                    </a:ext>
                  </a:extLst>
                </p14:cNvPr>
                <p14:cNvContentPartPr/>
                <p14:nvPr/>
              </p14:nvContentPartPr>
              <p14:xfrm>
                <a:off x="2244862" y="598582"/>
                <a:ext cx="139680" cy="1382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F29A8BF-014E-EED7-8D11-BA0A7462FAF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236222" y="589582"/>
                  <a:ext cx="157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6938EA4-66C4-C021-698D-14E14A8076D3}"/>
                    </a:ext>
                  </a:extLst>
                </p14:cNvPr>
                <p14:cNvContentPartPr/>
                <p14:nvPr/>
              </p14:nvContentPartPr>
              <p14:xfrm>
                <a:off x="2408662" y="686782"/>
                <a:ext cx="119520" cy="1501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6938EA4-66C4-C021-698D-14E14A8076D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399662" y="677782"/>
                  <a:ext cx="137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8326D797-E77A-455C-34C7-4B3CAFA0A893}"/>
                    </a:ext>
                  </a:extLst>
                </p14:cNvPr>
                <p14:cNvContentPartPr/>
                <p14:nvPr/>
              </p14:nvContentPartPr>
              <p14:xfrm>
                <a:off x="2374462" y="508942"/>
                <a:ext cx="131040" cy="655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8326D797-E77A-455C-34C7-4B3CAFA0A89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365462" y="499942"/>
                  <a:ext cx="148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5D31CB1-2CCE-3851-20B8-A84759EB96F2}"/>
                    </a:ext>
                  </a:extLst>
                </p14:cNvPr>
                <p14:cNvContentPartPr/>
                <p14:nvPr/>
              </p14:nvContentPartPr>
              <p14:xfrm>
                <a:off x="2558062" y="418582"/>
                <a:ext cx="79200" cy="1080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5D31CB1-2CCE-3851-20B8-A84759EB96F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549062" y="409582"/>
                  <a:ext cx="9684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2C5AF33D-E446-3B45-1AA2-70899FEE5FED}"/>
                  </a:ext>
                </a:extLst>
              </p14:cNvPr>
              <p14:cNvContentPartPr/>
              <p14:nvPr/>
            </p14:nvContentPartPr>
            <p14:xfrm>
              <a:off x="3028582" y="1250182"/>
              <a:ext cx="8280" cy="432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2C5AF33D-E446-3B45-1AA2-70899FEE5FED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3019942" y="1241542"/>
                <a:ext cx="2592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C6CBF2DF-0919-3EEB-359B-EF981F4D10C7}"/>
              </a:ext>
            </a:extLst>
          </p:cNvPr>
          <p:cNvGrpSpPr/>
          <p:nvPr/>
        </p:nvGrpSpPr>
        <p:grpSpPr>
          <a:xfrm>
            <a:off x="2863702" y="424702"/>
            <a:ext cx="1180440" cy="653040"/>
            <a:chOff x="2863702" y="424702"/>
            <a:chExt cx="1180440" cy="65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8948A34-680F-68B1-02D0-9B1FC31D22B5}"/>
                    </a:ext>
                  </a:extLst>
                </p14:cNvPr>
                <p14:cNvContentPartPr/>
                <p14:nvPr/>
              </p14:nvContentPartPr>
              <p14:xfrm>
                <a:off x="2863702" y="599662"/>
                <a:ext cx="122040" cy="1566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8948A34-680F-68B1-02D0-9B1FC31D22B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855062" y="591022"/>
                  <a:ext cx="139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836AEF2-56FA-B75B-917E-0E398B6A8465}"/>
                    </a:ext>
                  </a:extLst>
                </p14:cNvPr>
                <p14:cNvContentPartPr/>
                <p14:nvPr/>
              </p14:nvContentPartPr>
              <p14:xfrm>
                <a:off x="3018502" y="715582"/>
                <a:ext cx="24480" cy="698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836AEF2-56FA-B75B-917E-0E398B6A846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009502" y="706942"/>
                  <a:ext cx="42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9FC40A7-8AB8-68FE-D248-99138C207499}"/>
                    </a:ext>
                  </a:extLst>
                </p14:cNvPr>
                <p14:cNvContentPartPr/>
                <p14:nvPr/>
              </p14:nvContentPartPr>
              <p14:xfrm>
                <a:off x="2992222" y="699382"/>
                <a:ext cx="102960" cy="1422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9FC40A7-8AB8-68FE-D248-99138C20749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983582" y="690382"/>
                  <a:ext cx="120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9243CAD-692C-4734-E21B-087782FE8F43}"/>
                    </a:ext>
                  </a:extLst>
                </p14:cNvPr>
                <p14:cNvContentPartPr/>
                <p14:nvPr/>
              </p14:nvContentPartPr>
              <p14:xfrm>
                <a:off x="3036502" y="506062"/>
                <a:ext cx="106200" cy="493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9243CAD-692C-4734-E21B-087782FE8F4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027502" y="497422"/>
                  <a:ext cx="123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D9AD456-BE43-B3AE-E882-FB88D63B03A4}"/>
                    </a:ext>
                  </a:extLst>
                </p14:cNvPr>
                <p14:cNvContentPartPr/>
                <p14:nvPr/>
              </p14:nvContentPartPr>
              <p14:xfrm>
                <a:off x="3219382" y="424702"/>
                <a:ext cx="63360" cy="972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D9AD456-BE43-B3AE-E882-FB88D63B03A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210742" y="415702"/>
                  <a:ext cx="81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07BE6F41-079F-7FBE-B80B-22DD83781735}"/>
                    </a:ext>
                  </a:extLst>
                </p14:cNvPr>
                <p14:cNvContentPartPr/>
                <p14:nvPr/>
              </p14:nvContentPartPr>
              <p14:xfrm>
                <a:off x="3231982" y="626302"/>
                <a:ext cx="119160" cy="266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07BE6F41-079F-7FBE-B80B-22DD8378173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223342" y="617662"/>
                  <a:ext cx="136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57E0506-46DF-7AD7-01FD-E56E84B92C79}"/>
                    </a:ext>
                  </a:extLst>
                </p14:cNvPr>
                <p14:cNvContentPartPr/>
                <p14:nvPr/>
              </p14:nvContentPartPr>
              <p14:xfrm>
                <a:off x="3261502" y="665182"/>
                <a:ext cx="123120" cy="277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57E0506-46DF-7AD7-01FD-E56E84B92C7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252502" y="656182"/>
                  <a:ext cx="140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4014D3B-AAD8-8CBD-B067-58F984F2A8AE}"/>
                    </a:ext>
                  </a:extLst>
                </p14:cNvPr>
                <p14:cNvContentPartPr/>
                <p14:nvPr/>
              </p14:nvContentPartPr>
              <p14:xfrm>
                <a:off x="3414142" y="569062"/>
                <a:ext cx="117360" cy="1292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4014D3B-AAD8-8CBD-B067-58F984F2A8A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405502" y="560422"/>
                  <a:ext cx="135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E61FF00-0B67-1899-9D5E-39162E393A01}"/>
                    </a:ext>
                  </a:extLst>
                </p14:cNvPr>
                <p14:cNvContentPartPr/>
                <p14:nvPr/>
              </p14:nvContentPartPr>
              <p14:xfrm>
                <a:off x="3580822" y="637822"/>
                <a:ext cx="54360" cy="97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E61FF00-0B67-1899-9D5E-39162E393A0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572182" y="628822"/>
                  <a:ext cx="72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AC96AC7-28A3-37A2-254B-CF20CE979AA6}"/>
                    </a:ext>
                  </a:extLst>
                </p14:cNvPr>
                <p14:cNvContentPartPr/>
                <p14:nvPr/>
              </p14:nvContentPartPr>
              <p14:xfrm>
                <a:off x="3698542" y="557182"/>
                <a:ext cx="98640" cy="1339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AC96AC7-28A3-37A2-254B-CF20CE979AA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689902" y="548542"/>
                  <a:ext cx="116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62F63643-86BB-37CC-A83B-1DF86CA52B73}"/>
                    </a:ext>
                  </a:extLst>
                </p14:cNvPr>
                <p14:cNvContentPartPr/>
                <p14:nvPr/>
              </p14:nvContentPartPr>
              <p14:xfrm>
                <a:off x="3780262" y="638542"/>
                <a:ext cx="117720" cy="1173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62F63643-86BB-37CC-A83B-1DF86CA52B7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771622" y="629902"/>
                  <a:ext cx="135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AEB04D4-482D-0225-F273-E0A862B0C412}"/>
                    </a:ext>
                  </a:extLst>
                </p14:cNvPr>
                <p14:cNvContentPartPr/>
                <p14:nvPr/>
              </p14:nvContentPartPr>
              <p14:xfrm>
                <a:off x="3814462" y="494902"/>
                <a:ext cx="123840" cy="525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AEB04D4-482D-0225-F273-E0A862B0C41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805462" y="485902"/>
                  <a:ext cx="141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5AAE7BE-C7E2-0EBF-36A6-B30716CC3516}"/>
                    </a:ext>
                  </a:extLst>
                </p14:cNvPr>
                <p14:cNvContentPartPr/>
                <p14:nvPr/>
              </p14:nvContentPartPr>
              <p14:xfrm>
                <a:off x="3968902" y="454942"/>
                <a:ext cx="75240" cy="770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5AAE7BE-C7E2-0EBF-36A6-B30716CC351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959902" y="446302"/>
                  <a:ext cx="92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2F4E6B0-97F8-1741-AF16-DF89BE81057F}"/>
                    </a:ext>
                  </a:extLst>
                </p14:cNvPr>
                <p14:cNvContentPartPr/>
                <p14:nvPr/>
              </p14:nvContentPartPr>
              <p14:xfrm>
                <a:off x="3254662" y="837622"/>
                <a:ext cx="143280" cy="417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2F4E6B0-97F8-1741-AF16-DF89BE81057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022" y="828622"/>
                  <a:ext cx="160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460D9F83-6A31-7297-3EE3-7ABBF08518E1}"/>
                    </a:ext>
                  </a:extLst>
                </p14:cNvPr>
                <p14:cNvContentPartPr/>
                <p14:nvPr/>
              </p14:nvContentPartPr>
              <p14:xfrm>
                <a:off x="3287062" y="930502"/>
                <a:ext cx="128160" cy="122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460D9F83-6A31-7297-3EE3-7ABBF08518E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278422" y="921502"/>
                  <a:ext cx="145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0A497D1B-3AC6-B9AA-05F0-284E740F8CA4}"/>
                    </a:ext>
                  </a:extLst>
                </p14:cNvPr>
                <p14:cNvContentPartPr/>
                <p14:nvPr/>
              </p14:nvContentPartPr>
              <p14:xfrm>
                <a:off x="3523582" y="757342"/>
                <a:ext cx="127440" cy="1242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0A497D1B-3AC6-B9AA-05F0-284E740F8CA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514582" y="748342"/>
                  <a:ext cx="145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2D70E0D2-57B3-EEE7-99A4-D2267787F37D}"/>
                    </a:ext>
                  </a:extLst>
                </p14:cNvPr>
                <p14:cNvContentPartPr/>
                <p14:nvPr/>
              </p14:nvContentPartPr>
              <p14:xfrm>
                <a:off x="3528622" y="886942"/>
                <a:ext cx="127440" cy="374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2D70E0D2-57B3-EEE7-99A4-D2267787F37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519982" y="878302"/>
                  <a:ext cx="145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F6DA34F-0BF3-3402-01A8-BC78239D1C9B}"/>
                    </a:ext>
                  </a:extLst>
                </p14:cNvPr>
                <p14:cNvContentPartPr/>
                <p14:nvPr/>
              </p14:nvContentPartPr>
              <p14:xfrm>
                <a:off x="3542662" y="947062"/>
                <a:ext cx="143640" cy="1306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F6DA34F-0BF3-3402-01A8-BC78239D1C9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533662" y="938062"/>
                  <a:ext cx="16128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uppieren 380">
            <a:extLst>
              <a:ext uri="{FF2B5EF4-FFF2-40B4-BE49-F238E27FC236}">
                <a16:creationId xmlns:a16="http://schemas.microsoft.com/office/drawing/2014/main" id="{71757D7B-527A-D3BC-995D-5FB0E28DFA0C}"/>
              </a:ext>
            </a:extLst>
          </p:cNvPr>
          <p:cNvGrpSpPr/>
          <p:nvPr/>
        </p:nvGrpSpPr>
        <p:grpSpPr>
          <a:xfrm>
            <a:off x="1448182" y="1835542"/>
            <a:ext cx="1206360" cy="360360"/>
            <a:chOff x="1448182" y="1835542"/>
            <a:chExt cx="120636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6F174D4-A405-15A4-2168-FED17D72D21B}"/>
                    </a:ext>
                  </a:extLst>
                </p14:cNvPr>
                <p14:cNvContentPartPr/>
                <p14:nvPr/>
              </p14:nvContentPartPr>
              <p14:xfrm>
                <a:off x="1453582" y="2075662"/>
                <a:ext cx="143640" cy="133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6F174D4-A405-15A4-2168-FED17D72D21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444582" y="2067022"/>
                  <a:ext cx="161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0CE871F-5145-35FD-EB19-C12390E685B9}"/>
                    </a:ext>
                  </a:extLst>
                </p14:cNvPr>
                <p14:cNvContentPartPr/>
                <p14:nvPr/>
              </p14:nvContentPartPr>
              <p14:xfrm>
                <a:off x="1448182" y="2122102"/>
                <a:ext cx="204840" cy="190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0CE871F-5145-35FD-EB19-C12390E685B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439542" y="2113462"/>
                  <a:ext cx="222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EB60D65-43ED-5B35-2169-198863A3CF8F}"/>
                    </a:ext>
                  </a:extLst>
                </p14:cNvPr>
                <p14:cNvContentPartPr/>
                <p14:nvPr/>
              </p14:nvContentPartPr>
              <p14:xfrm>
                <a:off x="1759222" y="1958302"/>
                <a:ext cx="124560" cy="1753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EB60D65-43ED-5B35-2169-198863A3CF8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750222" y="1949302"/>
                  <a:ext cx="142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8890D573-9480-D922-F320-98D1ECEA320E}"/>
                    </a:ext>
                  </a:extLst>
                </p14:cNvPr>
                <p14:cNvContentPartPr/>
                <p14:nvPr/>
              </p14:nvContentPartPr>
              <p14:xfrm>
                <a:off x="1979182" y="1835542"/>
                <a:ext cx="675360" cy="3319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8890D573-9480-D922-F320-98D1ECEA320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970542" y="1826542"/>
                  <a:ext cx="6930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8D8BDB2-2315-5BB8-A56E-0D1CABCBD7EE}"/>
                    </a:ext>
                  </a:extLst>
                </p14:cNvPr>
                <p14:cNvContentPartPr/>
                <p14:nvPr/>
              </p14:nvContentPartPr>
              <p14:xfrm>
                <a:off x="2130742" y="2000422"/>
                <a:ext cx="78480" cy="1612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8D8BDB2-2315-5BB8-A56E-0D1CABCBD7E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121742" y="1991422"/>
                  <a:ext cx="96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BCF2BD1-DEE5-306D-1C30-15EA8618619E}"/>
                    </a:ext>
                  </a:extLst>
                </p14:cNvPr>
                <p14:cNvContentPartPr/>
                <p14:nvPr/>
              </p14:nvContentPartPr>
              <p14:xfrm>
                <a:off x="2275822" y="2108782"/>
                <a:ext cx="101520" cy="871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BCF2BD1-DEE5-306D-1C30-15EA8618619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267182" y="2100142"/>
                  <a:ext cx="119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C211CE9-2C97-60D2-FD3C-65068319BAE0}"/>
                    </a:ext>
                  </a:extLst>
                </p14:cNvPr>
                <p14:cNvContentPartPr/>
                <p14:nvPr/>
              </p14:nvContentPartPr>
              <p14:xfrm>
                <a:off x="2325142" y="1910062"/>
                <a:ext cx="84960" cy="1238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C211CE9-2C97-60D2-FD3C-65068319BAE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316142" y="1901062"/>
                  <a:ext cx="10260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uppieren 379">
            <a:extLst>
              <a:ext uri="{FF2B5EF4-FFF2-40B4-BE49-F238E27FC236}">
                <a16:creationId xmlns:a16="http://schemas.microsoft.com/office/drawing/2014/main" id="{5BBE181B-CD8D-DD71-A313-575CBAE12D30}"/>
              </a:ext>
            </a:extLst>
          </p:cNvPr>
          <p:cNvGrpSpPr/>
          <p:nvPr/>
        </p:nvGrpSpPr>
        <p:grpSpPr>
          <a:xfrm>
            <a:off x="1459702" y="1154062"/>
            <a:ext cx="2701080" cy="350640"/>
            <a:chOff x="1459702" y="1154062"/>
            <a:chExt cx="270108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4AB6EE6-0FB7-0286-4AD3-CB2CB91AC26C}"/>
                    </a:ext>
                  </a:extLst>
                </p14:cNvPr>
                <p14:cNvContentPartPr/>
                <p14:nvPr/>
              </p14:nvContentPartPr>
              <p14:xfrm>
                <a:off x="1459702" y="1423702"/>
                <a:ext cx="166680" cy="226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4AB6EE6-0FB7-0286-4AD3-CB2CB91AC26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450702" y="1414702"/>
                  <a:ext cx="184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0FCBF01-9E46-7226-8438-EC188AF2E8F4}"/>
                    </a:ext>
                  </a:extLst>
                </p14:cNvPr>
                <p14:cNvContentPartPr/>
                <p14:nvPr/>
              </p14:nvContentPartPr>
              <p14:xfrm>
                <a:off x="1459702" y="1474822"/>
                <a:ext cx="169560" cy="298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0FCBF01-9E46-7226-8438-EC188AF2E8F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450702" y="1465822"/>
                  <a:ext cx="187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F692209-8E9F-E4DD-AA65-5E83424AAFC4}"/>
                    </a:ext>
                  </a:extLst>
                </p14:cNvPr>
                <p14:cNvContentPartPr/>
                <p14:nvPr/>
              </p14:nvContentPartPr>
              <p14:xfrm>
                <a:off x="1778662" y="1154062"/>
                <a:ext cx="515520" cy="3319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F692209-8E9F-E4DD-AA65-5E83424AAFC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769662" y="1145422"/>
                  <a:ext cx="5331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7B5C0BB-DCE4-804F-2FA5-36F815F4BCB1}"/>
                    </a:ext>
                  </a:extLst>
                </p14:cNvPr>
                <p14:cNvContentPartPr/>
                <p14:nvPr/>
              </p14:nvContentPartPr>
              <p14:xfrm>
                <a:off x="1942822" y="1261342"/>
                <a:ext cx="79920" cy="1965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7B5C0BB-DCE4-804F-2FA5-36F815F4BCB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934182" y="1252342"/>
                  <a:ext cx="97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1573A0C-EECD-96C3-4DCC-F4C6B447BF91}"/>
                    </a:ext>
                  </a:extLst>
                </p14:cNvPr>
                <p14:cNvContentPartPr/>
                <p14:nvPr/>
              </p14:nvContentPartPr>
              <p14:xfrm>
                <a:off x="2046502" y="1398502"/>
                <a:ext cx="133200" cy="673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1573A0C-EECD-96C3-4DCC-F4C6B447BF9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037862" y="1389502"/>
                  <a:ext cx="150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BD8FCA32-F086-C967-B3E2-8AB479E4D5C1}"/>
                    </a:ext>
                  </a:extLst>
                </p14:cNvPr>
                <p14:cNvContentPartPr/>
                <p14:nvPr/>
              </p14:nvContentPartPr>
              <p14:xfrm>
                <a:off x="2092582" y="1218502"/>
                <a:ext cx="101880" cy="1177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BD8FCA32-F086-C967-B3E2-8AB479E4D5C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083582" y="1209862"/>
                  <a:ext cx="119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2DE0808-D983-B2CE-14DE-D04D6269D47C}"/>
                    </a:ext>
                  </a:extLst>
                </p14:cNvPr>
                <p14:cNvContentPartPr/>
                <p14:nvPr/>
              </p14:nvContentPartPr>
              <p14:xfrm>
                <a:off x="2378422" y="1361062"/>
                <a:ext cx="170280" cy="327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2DE0808-D983-B2CE-14DE-D04D6269D47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369782" y="1352422"/>
                  <a:ext cx="187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E1ADFB9-81FD-BD0B-C1FB-03D05F1B908A}"/>
                    </a:ext>
                  </a:extLst>
                </p14:cNvPr>
                <p14:cNvContentPartPr/>
                <p14:nvPr/>
              </p14:nvContentPartPr>
              <p14:xfrm>
                <a:off x="2426662" y="1410022"/>
                <a:ext cx="122040" cy="50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E1ADFB9-81FD-BD0B-C1FB-03D05F1B908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417662" y="1401382"/>
                  <a:ext cx="139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66F40237-8254-D69C-3908-01A6725E3FB8}"/>
                    </a:ext>
                  </a:extLst>
                </p14:cNvPr>
                <p14:cNvContentPartPr/>
                <p14:nvPr/>
              </p14:nvContentPartPr>
              <p14:xfrm>
                <a:off x="2688742" y="1173502"/>
                <a:ext cx="453600" cy="2768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66F40237-8254-D69C-3908-01A6725E3FB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679742" y="1164502"/>
                  <a:ext cx="4712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1AD9904C-E0A9-B682-F723-446C517DF16C}"/>
                    </a:ext>
                  </a:extLst>
                </p14:cNvPr>
                <p14:cNvContentPartPr/>
                <p14:nvPr/>
              </p14:nvContentPartPr>
              <p14:xfrm>
                <a:off x="2976742" y="1239742"/>
                <a:ext cx="11880" cy="885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1AD9904C-E0A9-B682-F723-446C517DF16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967742" y="1231102"/>
                  <a:ext cx="29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94526F0-A91F-3745-CFEB-CC70CBF7AC9A}"/>
                    </a:ext>
                  </a:extLst>
                </p14:cNvPr>
                <p14:cNvContentPartPr/>
                <p14:nvPr/>
              </p14:nvContentPartPr>
              <p14:xfrm>
                <a:off x="2900422" y="1322542"/>
                <a:ext cx="142200" cy="244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94526F0-A91F-3745-CFEB-CC70CBF7AC9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891422" y="1313542"/>
                  <a:ext cx="159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44B57ED-8D6D-FA57-A9A3-D8D6676AFEEE}"/>
                    </a:ext>
                  </a:extLst>
                </p14:cNvPr>
                <p14:cNvContentPartPr/>
                <p14:nvPr/>
              </p14:nvContentPartPr>
              <p14:xfrm>
                <a:off x="2926702" y="1367902"/>
                <a:ext cx="90720" cy="885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44B57ED-8D6D-FA57-A9A3-D8D6676AFEE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918062" y="1358902"/>
                  <a:ext cx="108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809B885-3E06-CB95-DE3C-FC600D46D13F}"/>
                    </a:ext>
                  </a:extLst>
                </p14:cNvPr>
                <p14:cNvContentPartPr/>
                <p14:nvPr/>
              </p14:nvContentPartPr>
              <p14:xfrm>
                <a:off x="3259342" y="1356382"/>
                <a:ext cx="113400" cy="97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809B885-3E06-CB95-DE3C-FC600D46D13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250702" y="1347742"/>
                  <a:ext cx="13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869EE4B-14E0-5911-F2A0-63392C0AB203}"/>
                    </a:ext>
                  </a:extLst>
                </p14:cNvPr>
                <p14:cNvContentPartPr/>
                <p14:nvPr/>
              </p14:nvContentPartPr>
              <p14:xfrm>
                <a:off x="3291022" y="1197982"/>
                <a:ext cx="324000" cy="2084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869EE4B-14E0-5911-F2A0-63392C0AB20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282022" y="1189342"/>
                  <a:ext cx="341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DCD5B5C-9C93-20D7-FECE-B9063E73A3E1}"/>
                    </a:ext>
                  </a:extLst>
                </p14:cNvPr>
                <p14:cNvContentPartPr/>
                <p14:nvPr/>
              </p14:nvContentPartPr>
              <p14:xfrm>
                <a:off x="3526822" y="1323622"/>
                <a:ext cx="182520" cy="172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DCD5B5C-9C93-20D7-FECE-B9063E73A3E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517822" y="1314622"/>
                  <a:ext cx="200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8EE223C-7D55-71D0-CEA3-BDDB5A03FFC5}"/>
                    </a:ext>
                  </a:extLst>
                </p14:cNvPr>
                <p14:cNvContentPartPr/>
                <p14:nvPr/>
              </p14:nvContentPartPr>
              <p14:xfrm>
                <a:off x="3571462" y="1370782"/>
                <a:ext cx="94320" cy="939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8EE223C-7D55-71D0-CEA3-BDDB5A03FFC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562462" y="1362142"/>
                  <a:ext cx="111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0A52909-9048-A9CF-251D-5B5599EE15E4}"/>
                    </a:ext>
                  </a:extLst>
                </p14:cNvPr>
                <p14:cNvContentPartPr/>
                <p14:nvPr/>
              </p14:nvContentPartPr>
              <p14:xfrm>
                <a:off x="3768022" y="1190062"/>
                <a:ext cx="392760" cy="2293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0A52909-9048-A9CF-251D-5B5599EE15E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759022" y="1181422"/>
                  <a:ext cx="410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A4E3993-AD3D-6DC8-5216-F07241DD61F3}"/>
                    </a:ext>
                  </a:extLst>
                </p14:cNvPr>
                <p14:cNvContentPartPr/>
                <p14:nvPr/>
              </p14:nvContentPartPr>
              <p14:xfrm>
                <a:off x="3955222" y="1300942"/>
                <a:ext cx="76680" cy="1105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A4E3993-AD3D-6DC8-5216-F07241DD61F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946582" y="1291942"/>
                  <a:ext cx="9432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uppieren 405">
            <a:extLst>
              <a:ext uri="{FF2B5EF4-FFF2-40B4-BE49-F238E27FC236}">
                <a16:creationId xmlns:a16="http://schemas.microsoft.com/office/drawing/2014/main" id="{03D49BE5-8A0E-D54E-8F3F-76F9FCA367A7}"/>
              </a:ext>
            </a:extLst>
          </p:cNvPr>
          <p:cNvGrpSpPr/>
          <p:nvPr/>
        </p:nvGrpSpPr>
        <p:grpSpPr>
          <a:xfrm>
            <a:off x="2815462" y="1847062"/>
            <a:ext cx="2435040" cy="309960"/>
            <a:chOff x="2815462" y="1847062"/>
            <a:chExt cx="243504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2F8ACDF-32AD-F845-5295-AE51C89C46EE}"/>
                    </a:ext>
                  </a:extLst>
                </p14:cNvPr>
                <p14:cNvContentPartPr/>
                <p14:nvPr/>
              </p14:nvContentPartPr>
              <p14:xfrm>
                <a:off x="2819782" y="2056222"/>
                <a:ext cx="119520" cy="147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2F8ACDF-32AD-F845-5295-AE51C89C46E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810782" y="2047222"/>
                  <a:ext cx="137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1FD93FA-FAF2-5126-A3DC-DDEB1121E258}"/>
                    </a:ext>
                  </a:extLst>
                </p14:cNvPr>
                <p14:cNvContentPartPr/>
                <p14:nvPr/>
              </p14:nvContentPartPr>
              <p14:xfrm>
                <a:off x="2815462" y="2101222"/>
                <a:ext cx="120240" cy="72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1FD93FA-FAF2-5126-A3DC-DDEB1121E25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806822" y="2092222"/>
                  <a:ext cx="137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E8283799-8DA6-8F48-1A6F-2CB9B104360A}"/>
                    </a:ext>
                  </a:extLst>
                </p14:cNvPr>
                <p14:cNvContentPartPr/>
                <p14:nvPr/>
              </p14:nvContentPartPr>
              <p14:xfrm>
                <a:off x="3063142" y="1968022"/>
                <a:ext cx="131760" cy="1342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E8283799-8DA6-8F48-1A6F-2CB9B104360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054502" y="1959022"/>
                  <a:ext cx="149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811AA1A-F867-EEF5-72CF-EC2C0CA23A4A}"/>
                    </a:ext>
                  </a:extLst>
                </p14:cNvPr>
                <p14:cNvContentPartPr/>
                <p14:nvPr/>
              </p14:nvContentPartPr>
              <p14:xfrm>
                <a:off x="3319822" y="1847062"/>
                <a:ext cx="375480" cy="2782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811AA1A-F867-EEF5-72CF-EC2C0CA23A4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311182" y="1838062"/>
                  <a:ext cx="3931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3E300659-BABA-5221-04E5-84A445335260}"/>
                    </a:ext>
                  </a:extLst>
                </p14:cNvPr>
                <p14:cNvContentPartPr/>
                <p14:nvPr/>
              </p14:nvContentPartPr>
              <p14:xfrm>
                <a:off x="3518902" y="1900342"/>
                <a:ext cx="2880" cy="1036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3E300659-BABA-5221-04E5-84A44533526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510262" y="1891342"/>
                  <a:ext cx="20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4533A471-0AC5-AA76-C62B-D862BD81A019}"/>
                    </a:ext>
                  </a:extLst>
                </p14:cNvPr>
                <p14:cNvContentPartPr/>
                <p14:nvPr/>
              </p14:nvContentPartPr>
              <p14:xfrm>
                <a:off x="3450502" y="2009782"/>
                <a:ext cx="140040" cy="1472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4533A471-0AC5-AA76-C62B-D862BD81A01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441862" y="2000782"/>
                  <a:ext cx="157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866032B-BD60-234A-5AEB-35A5728DF148}"/>
                    </a:ext>
                  </a:extLst>
                </p14:cNvPr>
                <p14:cNvContentPartPr/>
                <p14:nvPr/>
              </p14:nvContentPartPr>
              <p14:xfrm>
                <a:off x="3723742" y="2026702"/>
                <a:ext cx="136080" cy="590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866032B-BD60-234A-5AEB-35A5728DF14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715102" y="2018062"/>
                  <a:ext cx="153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1C0CBEA-0E9C-8D91-A1B9-C01772AAE077}"/>
                    </a:ext>
                  </a:extLst>
                </p14:cNvPr>
                <p14:cNvContentPartPr/>
                <p14:nvPr/>
              </p14:nvContentPartPr>
              <p14:xfrm>
                <a:off x="3983302" y="1853542"/>
                <a:ext cx="320400" cy="2646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1C0CBEA-0E9C-8D91-A1B9-C01772AAE07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974662" y="1844902"/>
                  <a:ext cx="338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D7C62627-167A-A923-FC1A-3130D812A546}"/>
                    </a:ext>
                  </a:extLst>
                </p14:cNvPr>
                <p14:cNvContentPartPr/>
                <p14:nvPr/>
              </p14:nvContentPartPr>
              <p14:xfrm>
                <a:off x="4150342" y="1961902"/>
                <a:ext cx="89280" cy="1227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D7C62627-167A-A923-FC1A-3130D812A54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141702" y="1952902"/>
                  <a:ext cx="106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9A306F4-CB27-BAFD-1702-C3DDAB314049}"/>
                    </a:ext>
                  </a:extLst>
                </p14:cNvPr>
                <p14:cNvContentPartPr/>
                <p14:nvPr/>
              </p14:nvContentPartPr>
              <p14:xfrm>
                <a:off x="4416382" y="2007262"/>
                <a:ext cx="128880" cy="79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9A306F4-CB27-BAFD-1702-C3DDAB31404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407382" y="1998262"/>
                  <a:ext cx="146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D4479381-EBE7-1CB8-16E1-06B3BFC1B8AD}"/>
                    </a:ext>
                  </a:extLst>
                </p14:cNvPr>
                <p14:cNvContentPartPr/>
                <p14:nvPr/>
              </p14:nvContentPartPr>
              <p14:xfrm>
                <a:off x="4431142" y="2057662"/>
                <a:ext cx="135720" cy="172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D4479381-EBE7-1CB8-16E1-06B3BFC1B8A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422502" y="2049022"/>
                  <a:ext cx="153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973BEFF6-C4DD-433F-3C9C-CB0E361FF28F}"/>
                    </a:ext>
                  </a:extLst>
                </p14:cNvPr>
                <p14:cNvContentPartPr/>
                <p14:nvPr/>
              </p14:nvContentPartPr>
              <p14:xfrm>
                <a:off x="4633462" y="1947142"/>
                <a:ext cx="171360" cy="1350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973BEFF6-C4DD-433F-3C9C-CB0E361FF28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624462" y="1938142"/>
                  <a:ext cx="189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DB77228F-5EDF-C430-ED84-FD60BE61B90B}"/>
                    </a:ext>
                  </a:extLst>
                </p14:cNvPr>
                <p14:cNvContentPartPr/>
                <p14:nvPr/>
              </p14:nvContentPartPr>
              <p14:xfrm>
                <a:off x="4784662" y="2054782"/>
                <a:ext cx="38520" cy="788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DB77228F-5EDF-C430-ED84-FD60BE61B90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775662" y="2045782"/>
                  <a:ext cx="56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04D60B3-EE3C-9B42-7932-DCAD7C74DC9B}"/>
                    </a:ext>
                  </a:extLst>
                </p14:cNvPr>
                <p14:cNvContentPartPr/>
                <p14:nvPr/>
              </p14:nvContentPartPr>
              <p14:xfrm>
                <a:off x="4905622" y="1916182"/>
                <a:ext cx="135360" cy="1764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04D60B3-EE3C-9B42-7932-DCAD7C74DC9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896982" y="1907542"/>
                  <a:ext cx="153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C27B70EF-ADDC-9A5E-0732-864DCF4C5996}"/>
                    </a:ext>
                  </a:extLst>
                </p14:cNvPr>
                <p14:cNvContentPartPr/>
                <p14:nvPr/>
              </p14:nvContentPartPr>
              <p14:xfrm>
                <a:off x="5066182" y="1932022"/>
                <a:ext cx="184320" cy="1436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C27B70EF-ADDC-9A5E-0732-864DCF4C599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057182" y="1923382"/>
                  <a:ext cx="20196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uppieren 413">
            <a:extLst>
              <a:ext uri="{FF2B5EF4-FFF2-40B4-BE49-F238E27FC236}">
                <a16:creationId xmlns:a16="http://schemas.microsoft.com/office/drawing/2014/main" id="{ED5567EF-D9A7-F23A-792F-D991CF44033F}"/>
              </a:ext>
            </a:extLst>
          </p:cNvPr>
          <p:cNvGrpSpPr/>
          <p:nvPr/>
        </p:nvGrpSpPr>
        <p:grpSpPr>
          <a:xfrm>
            <a:off x="4368862" y="1215982"/>
            <a:ext cx="1042560" cy="206280"/>
            <a:chOff x="4368862" y="1215982"/>
            <a:chExt cx="104256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A1E83B6-283A-2807-F765-22B75F5FF7BE}"/>
                    </a:ext>
                  </a:extLst>
                </p14:cNvPr>
                <p14:cNvContentPartPr/>
                <p14:nvPr/>
              </p14:nvContentPartPr>
              <p14:xfrm>
                <a:off x="4368862" y="1318942"/>
                <a:ext cx="140040" cy="277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A1E83B6-283A-2807-F765-22B75F5FF7B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359862" y="1309942"/>
                  <a:ext cx="157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E9EF103-FBE0-A79E-3608-2316CBB9A5C9}"/>
                    </a:ext>
                  </a:extLst>
                </p14:cNvPr>
                <p14:cNvContentPartPr/>
                <p14:nvPr/>
              </p14:nvContentPartPr>
              <p14:xfrm>
                <a:off x="4389382" y="1366822"/>
                <a:ext cx="120600" cy="273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E9EF103-FBE0-A79E-3608-2316CBB9A5C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380382" y="1358182"/>
                  <a:ext cx="138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423750A-CDDF-ADD8-24AA-D90F27259AB9}"/>
                    </a:ext>
                  </a:extLst>
                </p14:cNvPr>
                <p14:cNvContentPartPr/>
                <p14:nvPr/>
              </p14:nvContentPartPr>
              <p14:xfrm>
                <a:off x="4646422" y="1254862"/>
                <a:ext cx="132480" cy="1083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423750A-CDDF-ADD8-24AA-D90F27259AB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637422" y="1245862"/>
                  <a:ext cx="150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410ED01-29D9-0E63-F964-50323C9777E7}"/>
                    </a:ext>
                  </a:extLst>
                </p14:cNvPr>
                <p14:cNvContentPartPr/>
                <p14:nvPr/>
              </p14:nvContentPartPr>
              <p14:xfrm>
                <a:off x="4772062" y="1368262"/>
                <a:ext cx="21960" cy="540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410ED01-29D9-0E63-F964-50323C9777E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763422" y="1359622"/>
                  <a:ext cx="39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4F5BFE48-7D4C-9715-5B16-14DF6AE0E071}"/>
                    </a:ext>
                  </a:extLst>
                </p14:cNvPr>
                <p14:cNvContentPartPr/>
                <p14:nvPr/>
              </p14:nvContentPartPr>
              <p14:xfrm>
                <a:off x="4902382" y="1215982"/>
                <a:ext cx="157680" cy="1587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4F5BFE48-7D4C-9715-5B16-14DF6AE0E07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893382" y="1207342"/>
                  <a:ext cx="175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62CA0F49-19EC-008D-42DC-9BEDFF49E302}"/>
                    </a:ext>
                  </a:extLst>
                </p14:cNvPr>
                <p14:cNvContentPartPr/>
                <p14:nvPr/>
              </p14:nvContentPartPr>
              <p14:xfrm>
                <a:off x="5089222" y="1219942"/>
                <a:ext cx="267480" cy="1458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62CA0F49-19EC-008D-42DC-9BEDFF49E30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080582" y="1210942"/>
                  <a:ext cx="285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7AB936D-2867-082E-25D2-285FC5BED86B}"/>
                    </a:ext>
                  </a:extLst>
                </p14:cNvPr>
                <p14:cNvContentPartPr/>
                <p14:nvPr/>
              </p14:nvContentPartPr>
              <p14:xfrm>
                <a:off x="5254822" y="1285462"/>
                <a:ext cx="156600" cy="327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7AB936D-2867-082E-25D2-285FC5BED86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245822" y="1276462"/>
                  <a:ext cx="1742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6" name="Gruppieren 445">
            <a:extLst>
              <a:ext uri="{FF2B5EF4-FFF2-40B4-BE49-F238E27FC236}">
                <a16:creationId xmlns:a16="http://schemas.microsoft.com/office/drawing/2014/main" id="{E53D54C0-752D-03CA-7C70-F418DA774D82}"/>
              </a:ext>
            </a:extLst>
          </p:cNvPr>
          <p:cNvGrpSpPr/>
          <p:nvPr/>
        </p:nvGrpSpPr>
        <p:grpSpPr>
          <a:xfrm>
            <a:off x="5823262" y="1673902"/>
            <a:ext cx="2143800" cy="637560"/>
            <a:chOff x="5823262" y="1673902"/>
            <a:chExt cx="2143800" cy="63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F8059D05-70A5-2A7F-5A26-41FE75DA9222}"/>
                    </a:ext>
                  </a:extLst>
                </p14:cNvPr>
                <p14:cNvContentPartPr/>
                <p14:nvPr/>
              </p14:nvContentPartPr>
              <p14:xfrm>
                <a:off x="5823262" y="1887742"/>
                <a:ext cx="265320" cy="1501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F8059D05-70A5-2A7F-5A26-41FE75DA922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814262" y="1879102"/>
                  <a:ext cx="282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262BCE53-B54F-40C4-C4B0-CC1C45E44E63}"/>
                    </a:ext>
                  </a:extLst>
                </p14:cNvPr>
                <p14:cNvContentPartPr/>
                <p14:nvPr/>
              </p14:nvContentPartPr>
              <p14:xfrm>
                <a:off x="6081022" y="1991062"/>
                <a:ext cx="135720" cy="745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262BCE53-B54F-40C4-C4B0-CC1C45E44E6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072382" y="1982422"/>
                  <a:ext cx="153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A996B364-2C4D-828E-F299-B8B6698DBD9A}"/>
                    </a:ext>
                  </a:extLst>
                </p14:cNvPr>
                <p14:cNvContentPartPr/>
                <p14:nvPr/>
              </p14:nvContentPartPr>
              <p14:xfrm>
                <a:off x="6215302" y="1749142"/>
                <a:ext cx="104400" cy="1447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A996B364-2C4D-828E-F299-B8B6698DBD9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206302" y="1740502"/>
                  <a:ext cx="122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65F931A3-68AA-B765-16C4-8604C3D64DCB}"/>
                    </a:ext>
                  </a:extLst>
                </p14:cNvPr>
                <p14:cNvContentPartPr/>
                <p14:nvPr/>
              </p14:nvContentPartPr>
              <p14:xfrm>
                <a:off x="6432742" y="1907542"/>
                <a:ext cx="100800" cy="154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65F931A3-68AA-B765-16C4-8604C3D64DC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423742" y="1898902"/>
                  <a:ext cx="118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DC41309-313F-00CE-CFB7-FBF3418715E0}"/>
                    </a:ext>
                  </a:extLst>
                </p14:cNvPr>
                <p14:cNvContentPartPr/>
                <p14:nvPr/>
              </p14:nvContentPartPr>
              <p14:xfrm>
                <a:off x="6425542" y="1971622"/>
                <a:ext cx="83880" cy="190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DC41309-313F-00CE-CFB7-FBF3418715E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416542" y="1962622"/>
                  <a:ext cx="101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CD0B34E-C6AC-1E05-DE7C-CBED4298AD84}"/>
                    </a:ext>
                  </a:extLst>
                </p14:cNvPr>
                <p14:cNvContentPartPr/>
                <p14:nvPr/>
              </p14:nvContentPartPr>
              <p14:xfrm>
                <a:off x="6726502" y="1673902"/>
                <a:ext cx="155880" cy="1875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CD0B34E-C6AC-1E05-DE7C-CBED4298AD8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717862" y="1664902"/>
                  <a:ext cx="173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8CF24EA1-60F6-4089-EE8B-38357426D327}"/>
                    </a:ext>
                  </a:extLst>
                </p14:cNvPr>
                <p14:cNvContentPartPr/>
                <p14:nvPr/>
              </p14:nvContentPartPr>
              <p14:xfrm>
                <a:off x="6617422" y="1890982"/>
                <a:ext cx="464760" cy="777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8CF24EA1-60F6-4089-EE8B-38357426D32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608782" y="1882342"/>
                  <a:ext cx="482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995D9976-E64E-C4E1-3EC4-CA5718395881}"/>
                    </a:ext>
                  </a:extLst>
                </p14:cNvPr>
                <p14:cNvContentPartPr/>
                <p14:nvPr/>
              </p14:nvContentPartPr>
              <p14:xfrm>
                <a:off x="6652702" y="1933102"/>
                <a:ext cx="435240" cy="2768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995D9976-E64E-C4E1-3EC4-CA571839588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643702" y="1924462"/>
                  <a:ext cx="4528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B6642190-CC00-7D7D-8CC6-68DDFDE268DB}"/>
                    </a:ext>
                  </a:extLst>
                </p14:cNvPr>
                <p14:cNvContentPartPr/>
                <p14:nvPr/>
              </p14:nvContentPartPr>
              <p14:xfrm>
                <a:off x="6859342" y="2010502"/>
                <a:ext cx="93240" cy="975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B6642190-CC00-7D7D-8CC6-68DDFDE268D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850702" y="2001862"/>
                  <a:ext cx="110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3573E796-FF3D-EC49-D53D-69BC5545585A}"/>
                    </a:ext>
                  </a:extLst>
                </p14:cNvPr>
                <p14:cNvContentPartPr/>
                <p14:nvPr/>
              </p14:nvContentPartPr>
              <p14:xfrm>
                <a:off x="6848902" y="2111662"/>
                <a:ext cx="173520" cy="1098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3573E796-FF3D-EC49-D53D-69BC5545585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840262" y="2102662"/>
                  <a:ext cx="191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619041F-3341-30A5-371D-37C475CAB72B}"/>
                    </a:ext>
                  </a:extLst>
                </p14:cNvPr>
                <p14:cNvContentPartPr/>
                <p14:nvPr/>
              </p14:nvContentPartPr>
              <p14:xfrm>
                <a:off x="6921262" y="2228302"/>
                <a:ext cx="101880" cy="831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619041F-3341-30A5-371D-37C475CAB72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912622" y="2219302"/>
                  <a:ext cx="119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A7679347-4EF4-B9FE-354C-B9434B91DC7F}"/>
                    </a:ext>
                  </a:extLst>
                </p14:cNvPr>
                <p14:cNvContentPartPr/>
                <p14:nvPr/>
              </p14:nvContentPartPr>
              <p14:xfrm>
                <a:off x="7294942" y="1901782"/>
                <a:ext cx="147240" cy="388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A7679347-4EF4-B9FE-354C-B9434B91DC7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285942" y="1893142"/>
                  <a:ext cx="164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C34EBDB-D5EE-95CC-BCFA-7F7856BBE11E}"/>
                    </a:ext>
                  </a:extLst>
                </p14:cNvPr>
                <p14:cNvContentPartPr/>
                <p14:nvPr/>
              </p14:nvContentPartPr>
              <p14:xfrm>
                <a:off x="7293502" y="1988182"/>
                <a:ext cx="144720" cy="298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C34EBDB-D5EE-95CC-BCFA-7F7856BBE11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284502" y="1979182"/>
                  <a:ext cx="162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D6D99959-EA5A-20E9-491D-DB8C4F8CAF18}"/>
                    </a:ext>
                  </a:extLst>
                </p14:cNvPr>
                <p14:cNvContentPartPr/>
                <p14:nvPr/>
              </p14:nvContentPartPr>
              <p14:xfrm>
                <a:off x="7652422" y="1706302"/>
                <a:ext cx="193320" cy="10368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D6D99959-EA5A-20E9-491D-DB8C4F8CAF1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643782" y="1697302"/>
                  <a:ext cx="210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D0FACEB3-C2D0-B2DD-1BCC-B2DB14BAF018}"/>
                    </a:ext>
                  </a:extLst>
                </p14:cNvPr>
                <p14:cNvContentPartPr/>
                <p14:nvPr/>
              </p14:nvContentPartPr>
              <p14:xfrm>
                <a:off x="7642702" y="1864702"/>
                <a:ext cx="299520" cy="442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D0FACEB3-C2D0-B2DD-1BCC-B2DB14BAF01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633702" y="1856062"/>
                  <a:ext cx="317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8562B67D-5E0F-5565-7510-2D67EA05B938}"/>
                    </a:ext>
                  </a:extLst>
                </p14:cNvPr>
                <p14:cNvContentPartPr/>
                <p14:nvPr/>
              </p14:nvContentPartPr>
              <p14:xfrm>
                <a:off x="7597342" y="1896382"/>
                <a:ext cx="369720" cy="2505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8562B67D-5E0F-5565-7510-2D67EA05B93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588342" y="1887382"/>
                  <a:ext cx="387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67F39BFB-2067-B10F-B9A5-00A39E42A920}"/>
                    </a:ext>
                  </a:extLst>
                </p14:cNvPr>
                <p14:cNvContentPartPr/>
                <p14:nvPr/>
              </p14:nvContentPartPr>
              <p14:xfrm>
                <a:off x="7755382" y="2031382"/>
                <a:ext cx="111600" cy="1353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67F39BFB-2067-B10F-B9A5-00A39E42A92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746382" y="2022742"/>
                  <a:ext cx="12924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7388E66B-9F6F-C9B3-DD23-D1EAC598B70C}"/>
                  </a:ext>
                </a:extLst>
              </p14:cNvPr>
              <p14:cNvContentPartPr/>
              <p14:nvPr/>
            </p14:nvContentPartPr>
            <p14:xfrm>
              <a:off x="4452022" y="1527022"/>
              <a:ext cx="973440" cy="4212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7388E66B-9F6F-C9B3-DD23-D1EAC598B70C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4443022" y="1518382"/>
                <a:ext cx="9910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ACEB3942-B67F-01CE-D5AD-1EBF7F566933}"/>
                  </a:ext>
                </a:extLst>
              </p14:cNvPr>
              <p14:cNvContentPartPr/>
              <p14:nvPr/>
            </p14:nvContentPartPr>
            <p14:xfrm>
              <a:off x="4538062" y="2214622"/>
              <a:ext cx="802800" cy="11088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ACEB3942-B67F-01CE-D5AD-1EBF7F566933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4529062" y="2205622"/>
                <a:ext cx="820440" cy="12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22137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Breitbild</PresentationFormat>
  <Paragraphs>16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Köster</dc:creator>
  <cp:lastModifiedBy>Bernhard Köster</cp:lastModifiedBy>
  <cp:revision>60</cp:revision>
  <dcterms:created xsi:type="dcterms:W3CDTF">2022-11-17T08:44:40Z</dcterms:created>
  <dcterms:modified xsi:type="dcterms:W3CDTF">2022-12-08T08:51:04Z</dcterms:modified>
</cp:coreProperties>
</file>