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notesSlides/notesSlide3.xml" ContentType="application/vnd.openxmlformats-officedocument.presentationml.notesSlide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notesSlides/notesSlide4.xml" ContentType="application/vnd.openxmlformats-officedocument.presentationml.notesSlide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notesSlides/notesSlide5.xml" ContentType="application/vnd.openxmlformats-officedocument.presentationml.notesSlide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94" r:id="rId3"/>
    <p:sldId id="1395" r:id="rId4"/>
    <p:sldId id="1396" r:id="rId5"/>
    <p:sldId id="139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20588,'4'-9'1737,"2"9"-1337,3 7-144,4 6 648,2 5-664,5 0-1736,0 1 1352,2-3-224,-3-4-200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20604,'-1'3'3556,"-5"11"-1922,2-5-1398,2-1 0,-1 1 0,1 1 0,1-1 0,0 0 0,0 0 0,0 1 0,2-1 0,-1 0 0,1 0 0,3 17 0,-3-25-260,-1 0 0,0 0 0,0 0 0,1 1 0,-1-1-1,1 0 1,-1 0 0,1 0 0,0 0 0,-1 0 0,1 0 0,0 0 0,0 0 0,-1-1 0,1 1-1,0 0 1,0 0 0,0-1 0,0 1 0,0 0 0,0-1 0,0 1 0,0-1 0,2 1 0,-1-1-100,0 0 0,0 0 0,0 0 0,0 0 0,-1 0 0,1-1 1,0 1-1,0-1 0,0 0 0,-1 1 0,1-1 0,0 0 0,-1 0 1,2-1-1,4-2-566,-1-1 0,-1 0 0,1 0 0,-1 0 0,0 0 0,7-10 1,9-24-2482,-15 27 4607,-12 51 813,3-22-1867,0 0 0,1-1 0,1 1 0,0 0 0,2 0 0,1 18 0,-2-34-433,1 1-1,-1-1 0,0 0 1,1 1-1,-1-1 0,0 0 1,1 0-1,0 0 0,-1 1 1,1-1-1,0 0 1,-1 0-1,1 0 0,0 0 1,0 0-1,0 0 0,0 0 1,0 0-1,0 0 0,2 1 1,-1-2 15,-1 0 1,0 0 0,0 0 0,0 0 0,1 0-1,-1 0 1,0 0 0,0 0 0,0 0 0,0 0-1,1-1 1,-1 1 0,0 0 0,0-1-1,0 1 1,0-1 0,0 0 0,0 1 0,0-1-1,0 0 1,0 1 0,0-1 0,1-1 0,12-14-452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3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1 286 19068,'0'0'108,"0"0"0,1 1 0,-1-1 0,0 0 0,0 1 0,1-1-1,-1 0 1,0 0 0,1 1 0,-1-1 0,0 0 0,1 0 0,-1 0 0,0 1 0,1-1 0,-1 0 0,1 0 0,-1 0-1,0 0 1,1 0 0,-1 0 0,1 0 0,-1 0 0,1 0 0,-1 0 0,0 0 0,1 0 0,-1 0 0,1 0-1,-1 0 1,17-5 200,-12 4 109,49-18 1922,74-36 0,-41 16-1642,15-6-206,-26 10-580,104-31-1,-134 55-367,-31 7-4034,-20 4 4285,1 1 1,-1-1-1,1-1 1,-1 1-1,-7-2 1,-8-6-506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4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17 18060,'0'0'152,"9"-14"2840,-5 11-1323,-3 11 553,-7 53-193,3-45-1952,1-1 1,1 28 0,1-42-77,0-1 1,0 1-1,0 0 1,0-1-1,0 1 1,0 0-1,0-1 1,1 1-1,-1 0 1,0-1-1,0 1 1,1-1-1,-1 1 1,0 0-1,1-1 1,-1 1-1,1-1 1,-1 1-1,1-1 1,-1 1-1,1-1 1,-1 1-1,1-1 1,-1 0-1,1 1 1,0-1-1,-1 0 1,1 1 0,-1-1-1,1 0 1,0 0-1,-1 0 1,1 0-1,0 1 1,-1-1-1,1 0 1,1 0-1,32-7-19,-6 2 8,-26 5 9,-1 0 1,1 0-1,-1 0 1,1 1-1,-1-1 0,1 1 1,-1-1-1,1 1 1,-1 0-1,0-1 1,1 1-1,-1 0 1,0 0-1,1 0 0,-1 0 1,0 0-1,0 0 1,0 0-1,1 2 1,0 0-1,0 0 1,-1 0 0,1 0 0,-1 0 0,0 0 0,0 0 0,0 1-1,1 4 1,-1 1 8,-1 0 0,1 0-1,-1-1 1,-1 1 0,1 0-1,-4 10 1,3-13 43,-1-1-1,0 1 0,0 0 1,0 0-1,-1-1 0,0 0 1,0 1-1,-1-1 1,-6 8-1,9-12-73,-1 1 1,1-1-1,0 0 1,-1 1-1,1-1 1,-1 0-1,1 0 1,-1 0-1,0 0 0,1-1 1,-1 1-1,0 0 1,0-1-1,0 1 1,1-1-1,-1 0 1,0 1-1,0-1 0,0 0 1,0 0-1,0 0 1,1-1-1,-1 1 1,0 0-1,0-1 1,0 1-1,0-1 1,1 1-1,-1-1 0,0 0 1,1 0-1,-1 0 1,0 0-1,1 0 1,-3-2-1,-1-2-138,0 0 0,0-1-1,0 1 1,0-1 0,1-1 0,0 1-1,0 0 1,1-1 0,-1 0 0,2 0-1,-4-9 1,-5-24-474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4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17108,'12'-7'2096,"5"-3"-1024,4 0-416,4-3 1345,2 0-657,7 1-816,-1-1-488,-3 1 176,-5 2-160,-7 0-264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5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13 18644,'-1'-1'182,"1"0"0,0 1 0,0-1 0,0 0 0,0 1 0,0-1 0,-1 1 0,1-1-1,0 1 1,-1-1 0,1 1 0,0-1 0,-1 1 0,1-1 0,-1 1 0,1-1 0,0 1 0,-1-1 0,1 1 0,-1 0 0,0-1 0,1 1 0,-2-1 0,2 1-57,-1 1 1,1-1-1,-1 0 1,1 0 0,-1 0-1,1 1 1,-1-1 0,1 0-1,-1 1 1,1-1-1,-1 0 1,1 1 0,-1-1-1,1 1 1,0-1 0,-1 1-1,1-1 1,0 1 0,-1-1-1,1 1 1,-16 36 1964,15-32-1946,-12 33 67,3 1 0,1 0 0,1 1 1,-3 69-1,10-80-207,1-1 0,2 0 0,1 0 1,1 0-1,1 0 0,1 0 1,16 40-1,-18-58-99,1-1 0,0 1 0,0-1 0,1 0 0,0-1 0,0 0 0,1 0 0,1 0 0,-1-1 0,1 0 0,0 0 0,0-1 0,1 0 0,0 0 0,14 6 0,-3-3-176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9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22789,'11'-11'947,"4"-4"-145,-1 1 1,19-13-1,-29 24-676,0 0 0,0 0 0,0 1 0,1 0-1,-1-1 1,1 2 0,-1-1 0,1 0 0,0 1 0,0 0 0,-1 0 0,1 1 0,0-1-1,6 1 1,-10 0-112,1 0 0,-1 0-1,0 0 1,0 1 0,0-1-1,0 0 1,0 1-1,0-1 1,1 1 0,-1-1-1,0 1 1,0 0 0,-1-1-1,1 1 1,0 0 0,0 0-1,0-1 1,0 1-1,-1 0 1,1 0 0,0 0-1,-1 0 1,2 2 0,-1-1 1,0 1 1,-1 0-1,1-1 0,-1 1 1,1 0-1,-1-1 1,0 1-1,0 0 0,-1 5 1,-1 2 32,0 1 0,0 0 1,-9 19-1,7-21-14,2-6-26,1 0 0,0 0 0,0 0-1,0 0 1,0 0 0,0 6 0,1-8-9,0 1-1,0-1 1,0 0 0,0 0-1,1 0 1,-1 0 0,0 0-1,1 0 1,-1 0 0,1 0 0,-1 0-1,1 0 1,0 0 0,-1 0-1,1 0 1,0-1 0,0 1-1,-1 0 1,1 0 0,0-1-1,0 1 1,0 0 0,0-1-1,1 1 1,33 18-47,-22-13-24,-1 0 0,0 1 0,0 1 1,0 0-1,-1 0 0,0 1 0,14 16 0,-23-23 69,-1 0-1,0 0 0,0-1 0,0 1 1,0 0-1,0 0 0,0 0 0,0 0 1,-1 1-1,1-1 0,-1 0 1,1 0-1,-1 0 0,0 0 0,0 0 1,0 1-1,0-1 0,-1 0 0,1 2 1,-2 0 40,1 0 1,-1 0-1,1 0 1,-1 0-1,0-1 1,0 1-1,-1-1 1,1 1 0,-5 3-1,-4 4 191,0-1 1,-1 0-1,0-1 1,-18 10-1,18-11-84,-1-1 1,1-1-1,-1 0 0,-1 0 0,1-2 0,-1 0 1,0 0-1,-14 1 0,49-10-3930,45-23 1841,-26 7 873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9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6 148 22941,'-5'7'2040,"5"-5"-1304,5-2-279,14-6 863,5-4-224,12-6-352,1-3-264,8-2-416,-2-2-216,-6 0-800,-5 3 856,-9 7-176,-9 7-104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2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18084,'3'47'9999,"0"-4"-9884,19 83 0,-22-123-239,1-1 1,0 0-1,0 1 1,-1-1-1,2 0 1,-1 0-1,0 0 1,0 0-1,1 0 1,2 4-1,-4-6 74,0 0 1,1 0-1,-1 0 0,0 0 1,0 0-1,1 1 0,-1-1 0,0 0 1,0 0-1,1 0 0,-1 0 1,0 0-1,0 0 0,1 0 0,-1 0 1,0 0-1,0 0 0,1 0 0,-1 0 1,0 0-1,1 0 0,-1 0 1,0 0-1,0 0 0,1 0 0,-1-1 1,0 1-1,0 0 0,0 0 0,1 0 1,-1 0-1,0-1 0,1 1 1,7-18-972,-4-5 346,1-3-160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3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 19484,'6'-9'863,"1"0"0,0 0 0,0 1 0,1 0 0,0 1 0,11-10 0,-15 15-697,0-1 1,1 1-1,-1 0 1,0 0-1,1 0 1,-1 1-1,1-1 0,-1 1 1,1 0-1,0 1 1,-1-1-1,1 1 1,0 0-1,0 0 0,-1 0 1,1 1-1,6 1 1,-9-2-150,1 1 0,0-1-1,-1 1 1,1 0 0,-1 0 0,1 0 0,-1 0 0,1 0 0,-1 1 0,0-1 0,0 1-1,0 0 1,1-1 0,-2 1 0,1 0 0,0 0 0,0 0 0,-1 1 0,1-1 0,-1 0 0,1 0-1,-1 1 1,0-1 0,0 1 0,0-1 0,-1 1 0,1 0 0,0-1 0,-1 1 0,0 0-1,0-1 1,1 1 0,-2 0 0,1 3 0,-2 5-4,1-1 0,-2 0-1,1 0 1,-2 0 0,1 0 0,-1 0-1,-8 14 1,-19 25 52,20-33-15,1-1 0,1 1 0,-12 30-1,21-46-47,0 0 0,-1 1 0,1-1-1,0 0 1,0 0 0,0 1 0,0-1 0,0 0-1,0 0 1,0 1 0,0-1 0,0 0-1,0 0 1,0 1 0,0-1 0,0 0 0,0 1-1,0-1 1,0 0 0,0 0 0,0 1-1,0-1 1,0 0 0,0 0 0,0 1 0,0-1-1,0 0 1,1 0 0,-1 1 0,0-1 0,0 0-1,0 0 1,1 0 0,-1 1 0,0-1-1,0 0 1,0 0 0,1 0 0,-1 0 0,0 0-1,0 1 1,1-1 0,-1 0 0,0 0-1,0 0 1,1 0 0,18-3 39,21-16-10,-39 19-29,60-33-111,-9 4-1597,63-24 0,-90 46 1128,-7 6-186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3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0 239 17028,'2'7'2376,"3"-1"-1296,7-6-287,5 0 1391,10-8-600,3-3-159,8-8-465,0-2-160,3-8-304,-3-1-152,-1 0-464,-4 3-256,-10 2-1016,-5 2 1176,-6 8-160,-3 2-208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16996,'-10'33'1834,"-15"35"0,-8 25 719,27-73-2075,1 1 0,0 0 0,2 0 0,1 1 0,0-1 0,3 34 0,-1-53-458,0 0 0,0 0 1,0 0-1,0 0 0,1 0 0,-1 0 1,1 0-1,0 0 0,0 0 0,-1 0 1,1 0-1,0 0 0,0 0 0,1-1 1,-1 1-1,0 0 0,1-1 0,-1 1 0,1-1 1,-1 1-1,1-1 0,0 0 0,-1 0 1,1 0-1,0 0 0,0 0 0,0 0 1,0 0-1,0-1 0,0 1 0,0-1 0,0 1 1,0-1-1,0 0 0,0 0 0,0 0 1,0 0-1,3 0 0,2-1-10,-1-1 0,0 1 0,0-1-1,0-1 1,0 1 0,0-1 0,0 0 0,-1 0-1,1-1 1,-1 0 0,7-6 0,5-7 21,0-1 1,-1 0-1,-1-1 1,-1-1-1,-1 0 0,21-43 1,-28 42-36,-6 12-236,0 9 223,0 0 0,0 0 0,0 0 1,0 0-1,0 0 0,0 0 0,0 0 0,-1 0 0,1 0 0,0 0 0,0 0 0,0 0 1,0 0-1,0 0 0,0 0 0,-1 0 0,1 0 0,0 0 0,0 0 0,0 0 0,0 0 1,0 0-1,0 0 0,-1 0 0,1 0 0,0 0 0,0 0 0,0 0 0,0 0 0,0 0 1,0 0-1,-1 0 0,1 0 0,0 0 0,0 0 0,0 1 0,0-1 0,0 0 0,0 0 1,0 0-1,0 0 0,0 0 0,0 0 0,0 0 0,0 1 0,-1-1 0,1 0 0,0 0 1,0 0-1,-13 18-875,-1 1 1,2 0 0,-13 26-1,19-33 644,-13 26-655</inkml:trace>
  <inkml:trace contextRef="#ctx0" brushRef="#br0" timeOffset="1">118 507 13259,'9'8'1616,"4"-3"-1048,4-5-224,2-2 785,2-8-897,-2-4-392,1-8 264,-2-5-168,0-12-192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4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1 196 20812,'0'1'364,"1"-1"0,-1 1-1,1 0 1,0 0 0,-1 0-1,1 0 1,0-1-1,0 1 1,0 0 0,0-1-1,0 1 1,-1-1-1,1 1 1,0-1 0,1 1-1,21 3 1427,29-5-2985,-35 0 1544,-9 0-410,0 1 0,0 0 0,0 1 0,0 0 0,0 0 0,0 0 0,-1 1 0,1 0 0,10 5 1,-15-5 62,1 0 1,-1 0-1,0 0 1,0 1-1,0 0 1,0-1-1,0 1 1,0 0-1,-1 0 1,0 0-1,1 1 1,-1-1 0,0 0-1,-1 1 1,1-1-1,-1 1 1,1 0-1,-1 0 1,0-1-1,0 1 1,0 5-1,0-4 56,-1-1 0,0 1-1,0-1 1,0 1-1,0-1 1,0 0-1,-1 1 1,0-1-1,0 1 1,0-1 0,0 0-1,-1 0 1,0 0-1,0 0 1,0 0-1,0 0 1,0 0-1,-1-1 1,-3 5 0,3-6-32,1 0-1,-1 0 1,0 0 0,0 0 0,0 0 0,0 0 0,0-1 0,-1 1 0,1-1 0,0 0 0,-1 0 0,1-1 0,-1 1 0,1 0 0,-1-1 0,1 0 0,-1 0 0,1 0 0,-1 0 0,1-1 0,-1 0 0,1 1 0,-1-1 0,-4-2 0,-1-1-297,0 0 0,0 0 0,1-1 1,0 0-1,-1-1 0,2 0 0,-1 0 0,1 0 1,0-1-1,0 0 0,1-1 0,0 1 0,0-1 0,-7-13 1,1-6-588</inkml:trace>
  <inkml:trace contextRef="#ctx0" brushRef="#br0" timeOffset="1">24 153 17972,'14'-7'2184,"5"-4"-1111,1 3-393,5-4 1072,3-2-224,2 0-615,-2-1-409,0 1-1208,-4-2 784,-1-2-264,-2-5-177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4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19060,'8'8'2305,"4"5"-1521,7-1-344,1 1 1280,5 5-776,0 5-23,-1 9-481,-2 6-136,-11 16-192,-4 6 8,-8 13-72,-8 6-96,-12 4-296,-2 3-240,-6-5 1272,-2-5-784,5-17 8,0-10-56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5 123 18500,'-1'2'1960,"-2"0"-1303,8-1-169,5-2 1080,9-9-728,4-2-48,6-2-152,5 0-103,6-4-201,2 1-160,-1 3-416,-2 1-361,-6 4-655,-4 4 1024,-15 5-192,-11 3-216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7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1 208 20820,'7'5'2201,"10"-8"-1529,13-14-296,10-6 920,12-4-655,1-4-105,4-2-424,1 3-552,-5 6 408,-3 7-160,-10 10-81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9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46 17732,'-1'-1'249,"0"0"-1,1 0 1,-1-1 0,1 1 0,-1 0-1,1 0 1,-1 0 0,1 0 0,0-1-1,-1 1 1,1 0 0,0 0 0,0-1-1,0 1 1,0 0 0,0 0 0,0-1-1,1 1 1,-1 0 0,0 0 0,0 0-1,1-1 1,-1 1 0,1 0 0,-1 0-1,2-2 1,-1 2-121,0 0 0,0 0-1,1 0 1,-1 0 0,0 0-1,0 1 1,1-1 0,-1 0 0,0 1-1,1-1 1,-1 1 0,1-1 0,-1 1-1,1-1 1,-1 1 0,1 0-1,-1 0 1,1 0 0,-1 0 0,1 0-1,-1 0 1,2 1 0,-1-1-96,-1 1 1,1-1-1,0 1 0,-1 0 1,1 0-1,-1 0 0,0 0 1,1 0-1,-1 0 0,0 0 1,0 0-1,1 1 0,-1-1 1,0 0-1,0 1 0,-1-1 1,1 1-1,0-1 1,0 1-1,-1-1 0,1 1 1,0-1-1,-1 1 0,0 0 1,1-1-1,-1 1 0,0 3 1,1 7 19,0 0 0,-1 21 0,-1-24 13,-1 15 30,-7 39 1,-1-5-13,10-58-78,0 1-1,0-1 0,0 1 1,0 0-1,0-1 0,0 1 0,0 0 1,0-1-1,0 1 0,0-1 0,0 1 1,0 0-1,0-1 0,0 1 0,1 0 1,-1-1-1,0 1 0,0-1 0,1 1 1,-1-1-1,0 1 0,1-1 1,-1 1-1,1-1 0,-1 1 0,0-1 1,1 1-1,0-1 0,0 1 2,0-1 0,0 0-1,0 0 1,0 0 0,0 0 0,0 0 0,1 0-1,-1 0 1,0 0 0,0 0 0,0 0 0,0-1-1,0 1 1,0-1 0,1 1 0,4-4-25,1 1 1,0-1 0,9-8-1,19-16-762,-1-1 0,-2-2 0,30-38 0,-40 42 132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0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16996,'-2'11'592,"1"0"0,1 0 0,0 0 1,0 1-1,1-1 0,0 0 0,1 0 0,0 0 1,1-1-1,0 1 0,1 0 0,8 15 1,-12-24-585,1-1 0,0 0 0,0 0 0,0 1 0,0-1 0,0 0 0,0 0-1,0 0 1,0 0 0,1 0 0,-1 0 0,0-1 0,1 1 0,-1 0 0,0 0 0,1-1 0,-1 1 0,1-1 0,-1 0 0,1 1 0,-1-1 0,1 0 0,1 0 0,0 0-133,0-1 0,-1 1-1,1-1 1,0 0 0,-1 0 0,1 0-1,-1 0 1,1-1 0,-1 1 0,1-1-1,3-3 1,3-2-605,-1-2 0,0 1-1,0-1 1,-1 0 0,6-11-1,-6 8-425,-1 0 0,8-24 0,-10 20 3175,-8 106 2787,4-65-4305,7 40 0,-7-65-500,-1 1-2,1-1 0,0 1 0,0-1 1,0 1-1,0-1 0,1 1 0,-1-1 1,0 1-1,0 0 0,0-1 0,0 1 1,0-1-1,1 1 0,-1-1 0,0 1 1,0-1-1,1 0 0,-1 1 0,0-1 1,1 1-1,-1-1 0,1 0 0,-1 1 1,0-1-1,1 0 0,-1 1 0,1-1 1,-1 0-1,1 0 0,-1 1 0,1-1 1,-1 0-1,1 0 0,0 0 0,9 1-96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0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0 241 18732,'5'16'1912,"6"-10"-1023,2-5-305,13-7 1200,5-4-464,12-4-399,5-7-209,5-4-224,-2-1-72,-2 1-280,-2-1-168,-9 4-448,-4 2-224,-10 5-497,-2-1-247,-8 3 992,-2 1-320,-5 0-160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0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18972,'-2'4'591,"1"1"-1,-1 0 0,1-1 1,0 1-1,0 0 1,1 0-1,0-1 1,-1 1-1,2 9 1,8 44 748,-7-50-1328,-2-6-5,0-1 1,1 1-1,-1 0 1,0-1-1,1 1 0,-1-1 1,1 1-1,-1-1 1,1 0-1,0 1 0,-1-1 1,1 0-1,0 1 1,0-1-1,0 0 0,0 0 1,0 0-1,0 1 1,0-1-1,1-1 0,0 2 1,0-2 0,-1 0 0,1 0 0,-1 0 0,1 0 0,-1 0 0,1 0 0,-1-1 0,1 1 0,-1-1 0,1 1 0,-1-1 0,0 1 1,1-1-1,-1 0 0,0 0 0,0 0 0,1 0 0,-1 0 0,0 0 0,0 0 0,2-2 0,4-4 13,1 1 1,-1-1-1,2 1 0,-1 1 1,12-7-1,-18 11-22,-1 1 0,1-1 0,0 0 0,-1 0 0,1 1 0,0-1 0,-1 1-1,1-1 1,0 1 0,0 0 0,-1 0 0,1-1 0,0 1 0,0 1 0,0-1 0,-1 0 0,1 0 0,0 1 0,0-1 0,-1 1 0,1-1 0,0 1 0,-1 0 0,1-1 0,0 1 0,-1 0 0,1 0 0,-1 0-1,0 1 1,1-1 0,-1 0 0,0 0 0,0 1 0,0-1 0,1 1 0,-2-1 0,3 4 0,-1 0 59,1 1-1,-1 0 1,0 1 0,-1-1 0,1 0-1,-1 0 1,-1 1 0,1-1 0,-1 1-1,0-1 1,-1 0 0,1 1-1,-1-1 1,0 0 0,-4 12 0,3-13-27,0-1 1,0 1 0,0-1 0,0 0-1,0 0 1,-1 0 0,0 0 0,0 0-1,0-1 1,0 1 0,0-1 0,-1 0-1,0 0 1,0 0 0,1 0 0,-2-1-1,1 0 1,0 0 0,0 0 0,-1 0 0,1 0-1,-6 0 1,8-1-145,1-1-1,-1 0 1,1 0-1,0 0 1,-1 0-1,1 0 1,-1 0-1,1 0 1,0-1-1,-1 1 1,1-1-1,-1 1 1,1-1-1,0 1 1,0-1-1,-1 1 1,1-1-1,0 0 1,0 0-1,-2-2 1,-17-24-916,7 4 207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1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0 161 17860,'2'-19'2080,"4"4"-1024,1 0-383,6 4 1071,2 1-208,6 3-479,-1-2-233,1 0-440,2 4-256,-3-4-1040,-1-2 864,-3-8-144,-2-3-88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1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18004,'-2'0'159,"0"1"1,1-1-1,-1 1 1,0-1-1,1 1 1,-1 0-1,0-1 1,1 1-1,-1 0 1,1 0-1,0 0 1,-1 1-1,1-1 1,0 0-1,-1 0 1,1 1-1,0-1 1,0 0-1,0 1 1,0-1-1,1 1 1,-1 0-1,-1 2 1,-14 44 1513,15-44-1418,-5 25 50,1 0 0,1 0 1,2 0-1,1 0 0,1 0 0,2 0 1,0 0-1,2 0 0,2-1 1,10 35-1,-12-51-217,0 0 0,1-1 0,0 0 1,1 0-1,1 0 0,-1-1 0,2 0 0,-1 0 1,10 8-1,-13-14-153,-1-1-1,1 0 1,0 1 0,0-1 0,0-1-1,0 1 1,1-1 0,-1 1 0,1-1-1,-1-1 1,1 1 0,0-1-1,0 1 1,0-1 0,0-1 0,0 1-1,0-1 1,0 0 0,0 0 0,0 0-1,0-1 1,0 0 0,0 1 0,8-4-1,10-6-352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16468,'1'0'58,"0"0"1,0-1 0,-1 1-1,1 1 1,0-1 0,-1 0-1,1 0 1,0 0 0,-1 0 0,1 0-1,0 1 1,-1-1 0,1 0-1,0 0 1,-1 1 0,1-1 0,-1 1-1,1-1 1,0 0 0,-1 1-1,1-1 1,-1 1 0,1-1-1,-1 1 1,0 0 0,1-1 0,-1 1-1,1-1 1,-1 1 0,0 0-1,0-1 1,1 1 0,-1 0 0,0-1-1,0 1 1,0 0 0,0-1-1,0 1 1,0 0 0,0 0 0,0 0-1,-5 37 787,3-28-345,-35 289 2545,20-142-2686,16-147-458,1-7 7,0-1-1,0 1 0,-1-1 0,1 1 1,0-1-1,-1 1 0,1-1 0,-1 0 1,0 1-1,0-1 0,0 0 0,0 0 1,-3 4-1,4-6 50,-1 1 0,1-1 1,0 0-1,0 0 0,-1 0 0,1 0 1,0 0-1,-1 0 0,1 0 1,0 0-1,0 0 0,-1 0 0,1 0 1,0 0-1,-1-1 0,1 1 1,0 0-1,0 0 0,-1 0 0,1 0 1,0 0-1,0 0 0,-1-1 0,1 1 1,0 0-1,0 0 0,0 0 1,-1-1-1,1 1 0,0 0 0,0 0 1,0-1-1,0 1 0,0 0 1,-1 0-1,1-1 0,0 1 0,0 0 1,0-1-1,0 1 0,0 0 0,0-1 1,-5-14-836,-21-90-1345,6 0 5792,20 105-3515,0-1 0,0 1 0,0 0 1,0 0-1,0 0 0,0-1 0,0 1 0,0 0 0,0 0 0,0 0 0,0 0 0,0-1 0,0 1 0,0 0 0,0 0 0,0 0 0,0-1 0,0 1 0,0 0 0,1 0 0,-1 0 0,0 0 0,0 0 0,0-1 0,0 1 0,0 0 0,0 0 0,0 0 0,1 0 0,-1 0 0,0 0 0,0-1 0,0 1 0,0 0 0,1 0 0,-1 0 0,0 0 0,0 0 0,10 2 674,15 10-1219,-18-9 347,40 14-323,-22-9 87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2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19540,'0'-7'3641,"1"12"-1188,2 12-1281,38 156-72,-19-74-2034,-16-84-169,-6-15 1093,0 0-1,0 0 0,0 0 0,0 0 1,1 0-1,-1 0 0,0 0 1,0 0-1,0 0 0,0 0 1,0 0-1,1 0 0,-1 0 1,0 0-1,0 0 0,0 0 1,0 0-1,0 0 0,1 0 1,-1 0-1,0 0 0,0 0 1,0 0-1,0 0 0,0 0 1,0-1-1,0 1 0,1 0 1,-1 0-1,0 0 0,0 0 0,0 0 1,0 0-1,0-1 0,0 1 1,0 0-1,0 0 0,0 0 1,0 0-1,0 0 0,0 0 1,0-1-1,0 1 0,0 0 1,0 0-1,5-28-567,-3 6 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3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20148,'0'0'71,"0"0"0,1-1 0,-1 1 0,0 0 0,1 0 0,-1 0 0,0 0 0,1-1 0,-1 1 0,1 0 0,-1 0 0,0 0 0,1 0 0,-1 0 0,1 0 0,-1 0 0,0 0 0,1 0 0,-1 0 0,1 0 0,-1 1 0,0-1 0,1 0 0,-1 0 0,0 0 0,1 0 0,-1 1 0,0-1 0,1 0 0,-1 0 0,0 1 0,1-1 0,-1 0-1,0 1 1,0-1 0,1 0 0,-1 0 0,0 1 0,0-1 0,0 1 0,1-1 0,-1 0 0,0 1 0,0-1 0,0 0 0,0 1 0,0 0 0,7 25 1096,-6-20-686,4 22 171,-3-17-563,0 0 1,1-1 0,0 1-1,4 10 1,-6-20-84,-1-1 0,1 1 0,-1 0 0,1-1 0,-1 1-1,1-1 1,-1 1 0,1-1 0,0 1 0,-1-1 0,1 1 0,0-1 0,-1 0 0,1 0 0,0 1 0,0-1 0,-1 0-1,1 0 1,0 0 0,0 1 0,0-1 0,-1 0 0,1 0 0,0 0 0,0 0 0,-1-1 0,1 1 0,0 0 0,0 0-1,-1 0 1,3-1 0,29-13 175,-14 6-110,-13 7-60,0-1 0,1 1-1,0 0 1,-1 0 0,1 0 0,0 1-1,-1 0 1,1 0 0,0 1-1,-1 0 1,1-1 0,0 2-1,-1-1 1,0 1 0,1 0 0,6 3-1,-8-3-11,0 1 1,-1-1-1,1 1 0,-1 0 0,1 0 0,-1 0 1,0 0-1,0 1 0,0-1 0,-1 1 0,1 0 1,-1 0-1,0 0 0,0 0 0,0 0 0,-1 0 0,1 1 1,-1-1-1,0 0 0,0 1 0,0 5 0,-1-5 47,0 1-1,0-1 0,-1 0 0,0 1 1,0-1-1,0 0 0,0 0 0,-1 0 1,0 0-1,0 0 0,0 0 0,0 0 1,-1-1-1,0 1 0,0-1 0,-5 5 1,7-7-85,-1 0 1,0-1 0,1 1-1,-1-1 1,0 0 0,0 1-1,0-1 1,0 0 0,0 0-1,0 0 1,0 0 0,-1-1-1,1 1 1,0 0 0,0-1-1,-1 0 1,1 1 0,0-1-1,0 0 1,-1 0 0,1-1-1,0 1 1,-1 0 0,1-1-1,0 1 1,0-1 0,-1 0-1,1 0 1,0 1 0,0-2-1,0 1 1,0 0 0,0 0-1,0-1 1,1 1 0,-1-1-1,0 1 1,1-1 0,-3-2-1,-2-3-125,1 0 1,-1 0-1,1-1 0,-7-12 0,-4-10-420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3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0 110 20492,'11'-9'2281,"1"-2"-1441,1-2-352,9 0 1265,4-3-465,-1 3-768,3-1-600,-4 1-2793,0 6 2585,2 7-336,-3 4-264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4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91 22541,'-3'5'1992,"3"0"-1392,0-3-248,7 0 985,3-2-361,6-3-464,1-3-184,8-2-248,0-2-80,7-3-432,0-2-312,-1 3-640,-1-3 1104,-1 4-273,-2-1-191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4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19084,'3'16'1888,"1"4"-1423,-2 7-225,4 6 1168,-1 3-888,2 1-176,1-1-296,-1-3-192,-1-11-232,-1-5-104,1-10-432,-2-6 1336,-1-8-624,3-3-144,0-6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5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20036,'1'-1'315,"0"0"0,0 0 0,0-1 0,0 1 0,0 0 0,0 0 0,0 0-1,0 0 1,1 1 0,-1-1 0,0 0 0,1 0 0,-1 1 0,1-1 0,-1 1 0,1-1 0,-1 1-1,1 0 1,1-1 0,-1 1-166,0 0-1,0 1 0,0-1 1,0 0-1,0 1 0,0 0 1,0-1-1,-1 1 0,1 0 1,0 0-1,0 0 0,-1 0 1,3 2-1,-1-1-122,0 1 0,0-1 0,-1 1 1,0 0-1,1-1 0,-1 1 0,0 0 0,0 1 0,-1-1 0,1 0 1,0 1-1,-1-1 0,0 0 0,0 1 0,0-1 0,0 5 1,-1 5 64,-2 1 1,1-1 0,-2 0-1,1 0 1,-8 20 0,5-19-14,1 1-1,1 0 1,-3 24 0,6-38-78,0-1 0,-1 1 0,1 0 0,0-1 0,0 1 0,1 0 0,-1-1 0,0 1-1,0 0 1,0-1 0,0 1 0,1 0 0,-1-1 0,0 1 0,0 0 0,1-1 0,-1 1 0,1-1 0,-1 1 0,0-1 0,1 1 0,-1-1 0,1 1-1,-1-1 1,1 1 0,0-1 0,-1 0 0,1 1 0,-1-1 0,1 0 0,0 1 0,-1-1 0,1 0 0,0 0 0,-1 0 0,1 0 0,0 1 0,-1-1 0,1 0-1,0 0 1,-1 0 0,1 0 0,0-1 0,-1 1 0,1 0 0,0 0 0,-1 0 0,2-1 0,4-1-23,-1 1 1,1-1-1,-1-1 1,8-3-1,35-20-379,0-2 0,66-52 0,-81 50 173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5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1 602 17444,'15'-5'3260,"-4"3"-2427,82-33 4155,45-26-2454,9-4-1692,-14 11-564,203-85-211,-13-26-612,-285 144 369,-21 12-197,0 0-1,-1-1 0,15-13 0,-29 20-2120,-9 5 937,-9 5 420,3 1 361,-7 1-61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5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22365,'-1'14'3060,"5"10"-2062,1 0 0,14 39-1,-19-62-995,1 0 1,-1-1-1,1 1 1,-1 0-1,1 0 0,-1 0 1,1 0-1,0-1 1,-1 1-1,1 0 0,0 0 1,-1-1-1,1 1 0,0-1 1,0 1-1,0-1 1,0 1-1,-1-1 0,1 1 1,0-1-1,0 0 1,0 1-1,0-1 0,0 0 1,0 0-1,0 0 0,0 0 1,0 0-1,0 0 1,0 0-1,0 0 0,0 0 1,0 0-1,0-1 1,0 1-1,0 0 0,0-1 1,1 0-1,6-2 12,-1-1-1,1 0 1,12-10-1,2-1-3,-18 13-12,0 0 1,0 1-1,0-1 0,0 1 0,0 0 0,0 0 0,0 0 0,1 0 0,-1 1 0,0 0 0,0 0 0,1 0 0,-1 0 0,8 2 0,-10-1-2,1 0 0,-1 0 0,0 0 0,0 1 0,1-1 0,-1 1 0,0-1 0,0 1 0,-1 0 0,1 0 0,0 0 0,0 0 0,-1 0 0,1 0 0,-1 0 0,0 1 0,0-1 0,0 0 0,0 1 0,0-1 0,0 1 0,-1-1 0,1 1 0,-1-1 0,1 4 0,-1-2 11,1-1-1,-1 1 0,0-1 1,0 1-1,0-1 1,0 0-1,0 1 0,-1-1 1,0 1-1,1-1 1,-1 0-1,-1 1 1,1-1-1,0 0 0,-1 0 1,0 0-1,1 0 1,-1 0-1,0 0 1,-1-1-1,1 1 0,0-1 1,-1 1-1,1-1 1,-1 0-1,0 0 1,0 0-1,0 0 0,0-1 1,0 1-1,0-1 1,-6 2-1,0 0-119,1-1 0,0-1 0,-1 0 0,1 0 0,0 0 0,-1-1 0,1 0 0,-1-1 0,1 0 0,-1 0 0,1-1 0,-12-4-1,9 2-137,-1-1 0,0 0 0,1-1 0,0 0 0,1-1-1,-1-1 1,1 1 0,-11-12 0,-7-13-468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06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1007 18244,'18'-6'2352,"5"2"-1183,0-5-481,7-5 1384,3-2-463,3-4-529,3-3-400,-3-4-1176,-5-2-384,-5-4 712,-3 1-168,-6 3-153</inkml:trace>
  <inkml:trace contextRef="#ctx0" brushRef="#br0" timeOffset="1">864 1 22381,'0'9'1776,"8"2"-1416,1-1-176,5 7 840,2 3-719,4 9-49,3 8-80,0 11-136,-2 6-40,-5 9 24,-3 7 0,-7 9-32,-5 7-48,-5 7-528,-8 0-329,-6-4 753,-2-1-128,-2-9-120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14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10 649 15675,'0'0'56,"0"1"0,0-1-1,-1 0 1,1 0-1,0 0 1,-1 0-1,1 0 1,0 0 0,0 0-1,-1 0 1,1 0-1,0 0 1,-1 0 0,1 0-1,0 0 1,-1 0-1,1 0 1,0 0 0,0 0-1,-1 0 1,1 0-1,0-1 1,0 1-1,-1 0 1,1 0 0,0 0-1,0 0 1,-1-1-1,1 1 1,0 0 0,0 0-1,0 0 1,-1-1-1,1 1 1,0 0 0,0 0-1,0-1 1,0 1-1,0 0 1,-1-1-1,1 1 1,0 0 0,3-18 1095,15-20-13,-18 37-1106,11-18 201,0 1 1,2 0-1,0 1 0,1 0 1,0 1-1,2 0 0,21-16 1,-12 12-152,2 2 0,1 1 0,0 1 0,38-16 0,-15 10-47,92-55 1,-120 61-50,-1 0 0,0-1 0,-2-2 1,0 0-1,33-41 0,-45 50-30,2-3-411,0-1 0,0 1-1,9-21 1,-18 32 104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67 19268,'-9'8'788,"0"0"0,1 1 0,0 0 0,0 1 0,1-1 0,-10 19 0,16-25-685,-1 0 1,1 0-1,0 1 0,0-1 0,0 0 0,0 0 1,0 1-1,1-1 0,0 0 0,-1 1 1,1-1-1,1 0 0,-1 1 0,0-1 1,1 0-1,-1 1 0,1-1 0,0 0 1,0 0-1,1 0 0,-1 0 0,1 0 1,-1 0-1,1 0 0,0 0 0,0 0 0,0-1 1,4 4-1,-3-3-80,0 0-1,0 0 1,1-1 0,-1 1-1,1-1 1,0 0 0,0 0-1,-1 0 1,1-1 0,0 1-1,0-1 1,1 0 0,-1 0 0,0-1-1,0 1 1,0-1 0,1 0-1,-1 0 1,0 0 0,0 0-1,1-1 1,-1 0 0,0 0-1,0 0 1,5-2 0,-2 0-14,-1 0 0,1 0 1,0-1-1,-1 0 0,1 0 1,-1-1-1,0 0 0,-1 0 1,1 0-1,-1 0 0,0-1 0,0 0 1,4-8-1,-1 0 3,-1-1 0,0 0 0,7-26 0,-11 33-19,-1-1-1,0 1 1,0-1-1,-1 1 0,-1-1 1,1 0-1,-1 1 1,-2-14-1,2 21 5,0 0 1,0 0-1,-1 0 0,1 1 0,0-1 0,0 0 1,0 0-1,-1 1 0,1-1 0,0 0 1,-1 0-1,1 1 0,-1-1 0,1 0 1,-1 1-1,1-1 0,-1 1 0,1-1 0,-1 1 1,0-1-1,1 1 0,-2-2 0,1 2 0,1 0 1,-1 0-1,0 0 0,0 1 0,1-1 0,-1 0 0,0 0 1,1 0-1,-1 0 0,0 1 0,1-1 0,-1 0 0,0 0 1,1 1-1,-1-1 0,1 1 0,-1-1 0,1 1 0,-2 0 1,-2 3-2,1-1 1,0 1-1,0 0 0,0 1 1,0-1-1,-2 5 1,-2 7 16,0 1 0,-8 25 0,14-38-5,0 0-1,0-1 0,1 1 0,-1 0 1,1-1-1,-1 1 0,1 0 0,0 0 1,1 0-1,-1-1 0,1 1 0,-1 0 1,1 0-1,0-1 0,0 1 0,1-1 1,-1 1-1,4 4 0,-3-6 3,0 0-1,0 0 1,0-1-1,1 1 1,-1-1-1,0 1 1,1-1-1,-1 0 1,1 0-1,-1 0 1,1 0-1,-1-1 1,1 1-1,0-1 1,-1 1-1,1-1 1,0 0-1,0 0 1,-1 0-1,6-1 1,2-1 18,0 0 0,1 0 1,-1-1-1,11-5 0,3-3-36,-2-1 0,1-1 0,-2-1 0,1 0 0,-2-2-1,35-35 1,-61 59-99,0 0-1,0 0 0,1 1 1,-7 15-1,8-17 115,2-1-1,-1 1 1,1-1 0,0 1 0,0 0-1,1 0 1,-1-1 0,2 1 0,-1 9-1,1-15 6,0 0 0,0 1-1,0-1 1,1 0-1,-1 0 1,0 1 0,1-1-1,-1 0 1,1 0-1,-1 0 1,1 1-1,0-1 1,-1 0 0,1 0-1,0 0 1,0 0-1,0 0 1,0-1 0,0 1-1,0 0 1,0 0-1,0 0 1,0-1 0,0 1-1,0-1 1,0 1-1,0-1 1,1 1 0,-1-1-1,0 0 1,0 1-1,1-1 1,-1 0-1,0 0 1,1 0 0,-1 0-1,0 0 1,0 0-1,1 0 1,-1-1 0,0 1-1,3-1 1,3-1 46,0 0 0,0-1 0,0 0 0,0 0 0,12-8 0,-7 2 8,0 0 0,0 0 0,-1-2 0,-1 1-1,17-22 1,-20 23-80,0-1 1,-1 0-1,0 0 0,-1 0 0,0-1 0,-1 0 0,7-21 0,-26 60-160,10-13 39,1-1 1,-3 23-1,6-31-26,1-1 0,-1 1 0,1-1 0,0 1 0,0 0 0,1-1 0,-1 1 0,1-1 0,3 10 0,-4-15 160,1 1 0,-1-1 0,0 1 0,0 0 0,1-1 0,-1 1 0,1-1 0,-1 1 0,1-1 0,-1 1 0,0-1 0,1 0 0,0 1-1,-1-1 1,1 0 0,-1 1 0,1-1 0,-1 0 0,1 1 0,0-1 0,-1 0 0,1 0 0,0 0 0,-1 0 0,1 0 0,-1 0 0,1 1 0,0-1 0,-1-1 0,2 1 0,18-9-398,-1-8-70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15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17188,'5'-4'644,"0"-1"0,0 0-1,0 0 1,4-7 0,16-16 990,-23 27-1516,33-27 908,-33 26-983,1 0 0,-1 1 0,1-1 0,-1 1 0,1 0 1,-1 0-1,1 0 0,0 0 0,0 0 0,-1 1 1,1-1-1,0 1 0,4 0 0,-7 0-39,1 0 0,-1 0 0,1 0 1,-1 0-1,1 0 0,0 1 0,-1-1 0,1 0 0,-1 0 0,1 1 0,-1-1 0,0 0 0,1 1 1,-1-1-1,1 1 0,-1-1 0,1 1 0,-1-1 0,0 0 0,1 1 0,-1-1 0,0 1 1,0 0-1,1-1 0,-1 1 0,0-1 0,0 1 0,0 0 0,-1 22 91,-13 19 271,13-41-348,0 0 0,1 1-1,-1-1 1,1 0 0,-1 1 0,1-1-1,0 0 1,-1 1 0,1-1 0,0 1-1,0-1 1,0 0 0,0 1 0,0-1-1,0 1 1,1-1 0,0 3 0,0-2 14,1 0 1,-1 0 0,1 0 0,0 0-1,-1-1 1,1 1 0,0-1-1,4 3 1,-3-1-27,104 70-44,-106-73 51,0 1 0,-1-1 0,1 1 0,0-1 0,-1 1 0,1-1 1,0 1-1,-1-1 0,1 1 0,0 0 0,-1-1 0,1 1 0,-1 0 0,1-1 1,-1 1-1,1 0 0,-1 0 0,0 0 0,1-1 0,-1 1 0,0 0 0,0 0 1,0 0-1,0 0 0,1 1 0,-2-1 25,1 0 0,-1 1 0,1-1 0,-1 0 0,0 0 0,1 0 0,-1 0 0,0 0 0,0 0 0,0 0 0,0 0 0,0 0 0,0-1 0,0 1 0,-1 1 0,-7 3 292,-1 0-1,1-1 0,-15 5 0,18-7-152,-10 7 52,13-4-550,11-2-778,-6-3 1009,0 0 0,0 0 1,0-1-1,1 1 0,-1-1 0,0 1 1,0-1-1,-1 0 0,1 0 0,0 0 0,0 0 1,0 0-1,-1 0 0,1 0 0,0-1 1,-1 1-1,1-1 0,2-2 0,10-16-530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3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12 150 19668,'-10'5'2017,"8"-5"-1161,7-3-304,6-3 944,5-1-207,5-3-329,1-1-208,5-5-352,3 1-48,-3-2-160,-1 1-144,-3 1-288,-3 0-240,-5 5-616,-4 0-369,-8 6 1121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4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1 190 18916,'5'2'2473,"5"-2"-1521,6-11-384,3-5 1568,5-2-951,3-2-297,5-3-544,-1-2-408,-1 7-824,-1-1-361,-7 5 961,-2-1-224,-7 2-280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4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12 164 20772,'-9'3'2212,"7"-6"-406,12-14 491,19-9-1720,1 1 0,2 2 0,61-36 1,-90 57-574,0 1 0,-1-1 0,1 1 0,0-1 0,0 1 0,1 0 0,-1 0 0,0 0 0,0 0 0,4 1 0,-6 0-5,0 0 0,0 1 0,0-1 0,0 0 0,0 1 0,0-1 0,0 1 0,0 0 0,0-1 1,0 1-1,0 0 0,0 0 0,-1-1 0,1 1 0,0 0 0,0 0 0,-1 0 0,1 0 0,-1 0 0,1 0 0,-1 0 0,1 0 1,-1 0-1,0 0 0,1 0 0,-1 1 0,0-1 0,0 0 0,0 0 0,0 0 0,0 2 0,2 29-23,0-1-1,-7 60 0,1 26 17,5-102 9,0-1 0,1 0 1,1 0-1,0 0 0,1 0 1,6 15-1,4-2-156,-14-26 69,1 0 1,-1 0-1,1 0 1,0-1 0,0 1-1,-1 0 1,1 0 0,0-1-1,0 1 1,0 0-1,0-1 1,0 1 0,0-1-1,-1 1 1,2-1 0,-1 1-1,0-1 1,0 0-1,0 1 1,0-1 0,0 0-1,0 0 1,0 0-1,2 0 1,-3 0 19,1 0-1,-1 0 1,0-1-1,1 1 1,-1 0-1,1 0 1,-1-1-1,0 1 1,1 0-1,-1-1 1,0 1-1,1-1 1,-1 1-1,0 0 1,0-1-1,1 1 1,-1-1-1,0 1 1,0 0-1,0-1 1,0 1-1,0-1 1,1 1-1,-1-1 1,0 1-1,0-1 1,0 1-1,0-1 1,0 0-1,-2-16-649,-3-2-215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5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0 213 19588,'0'5'2073,"10"-8"-1177,6-5-344,8-6 920,2-5-215,7-4-489,2-4-344,-1 1-976,0 0-489,-5 0 841,-6 2-224,0 2-176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5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17444,'0'-4'343,"1"1"0,0-1 0,1 1 0,-1 0 0,0 0 0,1 0 0,0 0 0,0 0 0,0 0 0,0 0 0,0 0 0,1 1 0,-1-1 0,1 1 0,-1 0 0,1 0 1,0 0-1,0 0 0,0 0 0,0 1 0,0-1 0,1 1 0,-1 0 0,0 0 0,6-1 0,-6 0-263,0 2 1,1-1-1,-1 0 1,1 1-1,-1-1 0,0 1 1,1 0-1,-1 0 1,1 1-1,-1-1 0,0 1 1,1-1-1,-1 1 1,0 0-1,1 1 1,-1-1-1,0 0 0,0 1 1,0 0-1,0-1 1,-1 1-1,1 0 0,0 1 1,-1-1-1,1 0 1,2 4-1,-2 0-59,0 0 1,-1 0-1,0 0 0,0 0 0,0 1 0,-1-1 1,0 0-1,0 1 0,-1-1 0,1 1 0,-1-1 1,-1 1-1,1-1 0,-1 0 0,0 1 1,-4 9-1,-3 12 162,-2 0 1,-17 34-1,20-48-90,3-5-31,2-7-38,1 1 0,0-1 0,-1 1 0,1 0 0,0-1 0,0 1 0,1 0 0,-1 0 1,0-1-1,1 1 0,0 0 0,0 4 0,0-6-22,0-1 1,1 0-1,-1 1 1,0-1-1,0 0 1,1 0-1,-1 1 1,1-1-1,-1 0 0,0 0 1,1 0-1,-1 0 1,0 0-1,1 1 1,-1-1-1,1 0 0,-1 0 1,0 0-1,1 0 1,-1 0-1,1 0 1,-1 0-1,0 0 1,1-1-1,-1 1 0,0 0 1,1 0-1,-1 0 1,1 0-1,-1 0 1,0-1-1,1 1 0,-1 0 1,0 0-1,1 0 1,-1-1-1,15-8-29,117-87-3733,-112 82 3045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5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0 468 21301,'3'0'389,"0"0"0,0 0 0,0 0 1,0 0-1,0 0 0,-1 0 1,1-1-1,0 0 0,0 1 0,0-1 1,-1 0-1,1 0 0,3-2 1,36-23 1295,-30 19-1275,48-38-141,-2-2 0,99-103-1,-114 106-612,-33 34 286,5-4-690,0-1 0,-2 0-1,0-1 1,0 0-1,10-20 1,-20 25 24,-8 3-75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6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11 15731,'7'-10'6261,"-8"21"-1901,0-3-4488,-1 16 913,-1 2-382,0 51 0,3-76-399,0-1 0,0 0 0,0 1-1,0-1 1,0 0 0,0 1 0,1-1 0,-1 1-1,0-1 1,0 0 0,0 1 0,0-1 0,0 0-1,0 1 1,1-1 0,-1 0 0,0 1 0,0-1-1,0 0 1,1 0 0,-1 1 0,0-1-1,0 0 1,1 0 0,-1 1 0,0-1 0,1 0-1,-1 0 1,0 0 0,1 0 0,-1 1 0,0-1-1,1 0 1,-1 0 0,0 0 0,1 0 0,-1 0-1,0 0 1,1 0 0,-1 0 0,1 0-1,-1 0 1,0 0 0,1 0 0,-1 0 0,0 0-1,1-1 1,-1 1 0,0 0 0,1 0 0,-1 0-1,0 0 1,1-1 0,-1 1 0,0 0 0,0 0-1,1 0 1,-1-1 0,0 1 0,0 0 0,1-1-1,23-21 77,-17 15-59,-1 2-18,0 0 0,0 1-1,0-1 1,1 1 0,7-3-1,-12 6-6,-1 0-1,1 1 1,-1-1-1,1 1 1,-1-1-1,1 1 1,-1 0-1,1 0 1,-1 0-1,1 0 0,-1 0 1,1 0-1,-1 0 1,1 0-1,-1 1 1,1-1-1,-1 0 1,1 1-1,-1-1 1,1 1-1,-1 0 1,0 0-1,1-1 1,-1 1-1,0 0 1,1 0-1,-1 0 1,0 0-1,0 0 1,0 1-1,0-1 0,1 2 1,3 5 43,-1 1 0,0-1 0,-1 0 0,0 1 0,0 0-1,-1-1 1,0 1 0,-1 0 0,0 0 0,0 1 0,-1-1 0,0 0 0,0 0 0,-1 0 0,-1 0 0,-2 13 0,2-15 22,0-1 0,-1 0 0,1 1 0,-1-1 1,0 0-1,-1 0 0,0 0 0,1-1 0,-2 1 1,-4 4-1,5-6-77,1-1 0,-1 0 1,0 0-1,0 0 0,-1-1 0,1 1 1,0-1-1,-1 0 0,0-1 1,1 1-1,-1-1 0,0 1 0,0-2 1,-9 2-1,11-2-114,-1 0 0,1 0 1,-1 0-1,1-1 0,-1 1 0,1-1 1,-1 0-1,1 0 0,0 0 0,0 0 1,-1-1-1,1 1 0,0-1 0,0 0 0,0 0 1,1 0-1,-6-5 0,3 2-45,1 0 0,0-1 0,0 1 0,1-1 1,-1 0-1,1 0 0,0 0 0,-2-9 0,-6-19-635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27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1 221 20084,'8'-7'2465,"4"-3"-1593,0-3-392,6-3 1385,5-1-817,2-2-224,6-1-736,-4 1-472,1-3-2569,5-1 2625,2-5-368,-4 1-280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1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1 158 18692,'4'7'1888,"3"-7"-1231,5-4-233,11-2 912,7-2-320,10-5-328,6-1-208,6-4-272,1 0-64,-2 1-80,-2 1-80,-9 3-384,-6 3-224,-8 3-536,-7 1 2032,-9 0-1056,-4 2-112,-6 0-40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17156,'8'-3'2325,"-7"11"-900,-9 23 65,6-21-913,-17 80 1350,-11 136 0,12 97-737,15-232-1316,2-88-681,0-7 220,-4-20-102,-3-34 32,-6-45-8,-7-74 1688,21 174-997,-1-3 134,1 1 0,0-1 0,1 0 0,1-10 0,-2 15-131,0 0 0,0 1 0,1-1 0,-1 0-1,0 0 1,1 0 0,-1 1 0,0-1 0,1 0-1,-1 1 1,1-1 0,-1 0 0,1 1 0,-1-1-1,1 0 1,0 1 0,-1-1 0,1 1 0,0-1 0,-1 1-1,1-1 1,0 1 0,0 0 0,0-1 0,-1 1-1,1 0 1,0 0 0,0-1 0,0 1 0,-1 0-1,1 0 1,0 0 0,0 0 0,0 0 0,0 0-1,0 0 1,-1 1 0,1-1 0,0 0 0,1 1 0,35 16-428,2 2-1602,-37-18 1919,1-1 0,-1 1 0,1-1 0,-1 1 0,1-1 1,0 0-1,-1 0 0,1 0 0,0 0 0,-1 0 0,1-1 0,0 1 0,4-2 0,16-13-699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1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7 190 17844,'-7'21'2120,"10"-14"-1168,4-4-375,16-7 1479,7-5-736,10-5-512,5-3-183,1-5-521,1-1-280,-4-2-729,-4 0-183,-11-3 840,-3 2-240,-10-1-176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1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21309,'8'-3'363,"0"0"1,0 0-1,0 1 1,0 0-1,1 1 1,-1 0 0,11-1-1,59 4-20,-73-2-341,0 1 1,0-1-1,-1 1 0,1 0 1,0 0-1,-1 1 0,1-1 0,-1 1 1,1 0-1,-1 0 0,8 6 1,-10-6 4,0-1 0,0 2 0,-1-1 0,1 0 0,0 0 0,-1 0 0,1 1 0,-1-1 0,0 1 1,0-1-1,0 1 0,0-1 0,0 1 0,0 0 0,-1-1 0,1 1 0,-1 0 0,0 0 0,0 0 0,0-1 0,0 1 1,-1 3-1,-4 17 68,-1 1 1,-1-1 0,-1 0 0,-1-1 0,-18 34 0,1-2-10,-1 16-475,-7 12-181,31-78 370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2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22 17852,'1'-1'92,"-1"1"0,0-1-1,0 1 1,1-1 0,-1 0 0,0 1 0,0-1 0,0 0 0,0 1 0,0-1 0,0 0-1,0 1 1,0-1 0,0 0 0,0 1 0,0-1 0,-1 0 0,1 1 0,0-1 0,0 0-1,-1 1 1,1-1 0,0 1 0,-1-1 0,1 0 0,-1 1 0,1-1 0,-1 1 0,1-1 0,-1 1-1,0-1 1,0 1 52,-1-1 0,1 1 0,-1 0 0,0-1 0,1 1 0,-1 0 0,1 0 0,-1 0-1,0 0 1,1 1 0,-1-1 0,-2 1 0,-4 1 261,0 1 1,0 0-1,0 1 0,-9 5 0,-1 4-265,1 1 0,0 1 0,1 0 0,1 1 0,0 1 0,1 0-1,1 1 1,-16 30 0,29-48-138,-1 0-1,1 0 0,0 1 1,0-1-1,0 0 0,0 0 1,-1 1-1,1-1 0,0 0 1,0 0-1,0 0 1,0 1-1,0-1 0,0 0 1,-1 0-1,1 1 0,0-1 1,0 0-1,0 0 0,0 1 1,0-1-1,0 0 0,0 1 1,0-1-1,0 0 1,0 0-1,1 1 0,-1-1 1,0 0-1,0 0 0,0 1 1,0-1-1,0 0 0,0 0 1,0 1-1,1-1 0,-1 0 1,0 0-1,0 0 1,0 1-1,1-1 0,-1 0 1,0 0-1,0 0 0,0 0 1,1 0-1,-1 1 0,0-1 1,0 0-1,1 0 0,-1 0 1,0 0-1,0 0 1,1 0-1,-1 0 0,0 0 1,0 0-1,1 0 0,-1 0 1,0 0-1,1 0 0,-1 0 1,0 0-1,0 0 0,1 0 1,-1 0-1,0-1 1,1 1-1,25-7 63,-16 4-44,-1 1-11,-1 0 1,1 1 0,0 0-1,0 1 1,-1 0 0,1 0-1,0 1 1,0 0 0,-1 1-1,1-1 1,0 2 0,-1-1-1,0 1 1,12 6 0,-14-6-10,-1 1 1,1-1 0,-1 1-1,0 0 1,0 1 0,0-1-1,-1 1 1,0 0 0,0 0-1,0 0 1,0 1-1,-1-1 1,0 1 0,0 0-1,-1 0 1,1 0 0,-1 0-1,0 0 1,-1 1 0,1 7-1,-1-8 21,0 0 0,-1 0 1,0 0-1,0-1 0,-1 1 0,0 0 0,0 0 0,0-1 0,0 1 0,-1 0 0,0-1 0,0 1 0,-1-1 0,1 0 1,-1 0-1,0 0 0,-8 9 0,8-11 1,-1 0 0,1 1 0,-1-2 0,0 1 0,0 0 0,0-1 0,0 1 0,-1-1 0,1-1 0,-1 1 0,1 0 0,-1-1 0,1 0 0,-1 0 0,0-1 0,1 1 0,-1-1 0,0 0 0,0 0 0,0 0 0,1-1 0,-8-1 0,7 1-152,0-1 0,1 1 0,-1-1 0,0 0 0,1 0 1,-1 0-1,1-1 0,-8-5 0,10 6 32,0 1 0,0-1 1,0 0-1,0 0 0,0-1 0,1 1 1,-1 0-1,1 0 0,0-1 0,-1 1 1,1-1-1,0 1 0,0-1 0,1 0 0,-1 1 1,0-1-1,0-4 0,3-9-554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2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20644,'27'126'4419,"35"57"-5163,-56-166-1811,-10-24-441,-13-23-779,5 15 2867,-1 0 0,-20-17 0,-10-4 6708,43 35-5696,0 1 0,-1 0 0,1 0 0,0 0 0,0-1 0,0 1 0,0 0 0,0 0-1,0 0 1,0-1 0,0 1 0,0 0 0,0 0 0,0-1 0,0 1 0,0 0 0,0 0 0,0 0 0,0-1-1,0 1 1,0 0 0,0 0 0,0-1 0,0 1 0,0 0 0,0 0 0,0 0 0,0-1 0,0 1 0,1 0-1,-1 0 1,0 0 0,0-1 0,0 1 0,0 0 0,0 0 0,1 0 0,-1 0 0,0 0 0,0-1 0,0 1 0,1 0-1,-1 0 1,0 0 0,0 0 0,0 0 0,1 0 0,-1 0 0,0 0 0,0 0 0,1 0 0,-1 0 0,16-6 824,-14 6-353,30-12-175,0-1 0,31-19 0,-46 22-602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3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19916,'2'14'7245,"1"83"-6309,-4-68-863,1 35 34,0-59-92,1 0 0,0-1 0,-1 1 0,2 0 1,-1 0-1,0 0 0,1-1 0,0 1 1,4 6-1,-5-10-6,-1 0 0,1 0 0,0 0 0,0 0 0,-1-1 0,1 1 0,0 0 1,0 0-1,0-1 0,0 1 0,0-1 0,0 1 0,0-1 0,0 1 0,0-1 0,1 0 0,-1 0 1,0 1-1,0-1 0,2 0 0,0 0-47,1-1 0,-1 1 1,0-1-1,0 1 0,0-1 1,0 0-1,4-2 0,3-2-113,0-1 0,-1 1 0,12-11 0,-10 8 64,-1-2 1,12-12-1,-4 0-137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4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2 107 20596,'-2'5'2281,"5"-2"-1569,4-3-304,3-5 1248,9 1-719,3-2-297,6-2-704,4-2-376,1-2-777,-3-2 1874,-6-3-857,1 0-105,-5-5-151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4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 20724,'-15'69'5038,"-51"209"-5681,64-265-310,6-16-675,6-21-260,37-127-2239,5-6 7687,-52 157-3514,0 0 0,0 0 1,1 9 944,-1 12-122,-2-4-361,1-1 0,1 1 0,0 0 0,2-1 0,-1 1 0,9 30 0,-8-41-538,-1-1 0,1 1 0,1-1 1,-1 0-1,1 0 0,0 1 0,0-2 0,1 1 0,0 0 0,-1-1 0,1 1 0,1-1 1,-1-1-1,1 1 0,-1 0 0,1-1 0,0 0 0,0 0 0,1 0 0,-1-1 0,1 0 1,9 3-1,-36-14-6192,-23-9 3624,23 11 1798,9 3 996,-1 0 0,1-1-1,0 0 1,0-1 0,-18-11 0,30 16-123,-1 1 0,1 0 1,-1-1-1,1 1 0,-1 0 0,1-1 0,-1 1 0,1-1 0,-1 1 0,1-1 1,0 1-1,-1-1 0,1 1 0,0-1 0,-1 1 0,1-1 0,0 1 0,0-1 1,0 1-1,-1-1 0,1 0 0,0 1 0,0-1 0,0 1 0,0-1 0,0 0 1,0 1-1,0-1 0,0 0 0,0 1 0,1-1 0,-1 1 0,0-1 0,0 1 0,0-1 1,1 0-1,-1 1 0,0-1 0,1 1 0,-1-1 0,0 1 0,1-1 0,-1 1 1,1 0-1,-1-1 0,1 1 0,-1-1 0,1 1 0,-1 0 0,1-1 0,-1 1 1,1 0-1,-1 0 0,2-1 0,35-13 1978,-32 13-1872,20-6 158,-11 3-317,-1 1-1,0-2 0,0 0 0,-1 0 0,15-9 0,-3-3-176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15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0 613 13539,'0'1'397,"1"0"-1,-1 0 1,1 0 0,0 0-1,-1 1 1,1-1 0,0 0 0,-1 0-1,1-1 1,0 1 0,0 0-1,0 0 1,0 0 0,0 0 0,1 0-1,20 5 2244,-13-6-2265,-1 0 0,1-1-1,12-2 1,-16 3-16,19-5 164,0-1 0,0-1 0,35-15 0,68-39 186,-67 31-503,86-42 12,501-237-172,-598 286-127,2 2 0,0 2-1,2 3 1,66-13-1,-108 27-1158,-19-4-292,3 4 1037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26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20268,'3'8'4588,"5"28"-2902,1 1-1381,2 3-282,1 1 0,2-2 0,1 0 1,2-1-1,25 39 0,-41-75-25,0 0-7,0 1 0,1-1 0,-1 0 0,1 0 1,-1 0-1,1 0 0,0 0 0,0 0 0,0-1 1,0 1-1,0-1 0,0 1 0,3 1 0,-5-3-14,0-1 0,0 1 0,1 0 0,-1 0-1,0 0 1,0 0 0,0 0 0,1 0 0,-1 0 0,0-1-1,0 1 1,1 0 0,-1 0 0,0 0 0,0 0-1,0-1 1,0 1 0,1 0 0,-1 0 0,0 0 0,0-1-1,0 1 1,0 0 0,0 0 0,0-1 0,0 1-1,0 0 1,0 0 0,0-1 0,1 1 0,-1 0 0,0 0-1,-1-1 1,1 1 0,0 0 0,0-1 0,0 1-1,0 0 1,0 0 0,0-1 0,0 1 0,0 0 0,0 0-1,-1-1 1,-3-12-1187,-1 4 847,0 1 0,-1-1 1,0 1-1,0 0 1,-1 1-1,-12-11 1,-16-13-518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27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26 187 17340,'-14'-6'1968,"5"1"-984,6 2-320,3 0 1049,6-1-81,7-3-312,3-4-135,8-6-353,5-3-96,5 0-232,2-1-56,3-1-192,1 4-144,-3 3-432,-1 4-456,-10 8 672,1 6-160,-5 4-32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26 18716,'0'0'47,"0"0"1,0 0-1,0-1 0,0 1 1,0 0-1,0 0 0,0 0 1,0 0-1,0-1 0,0 1 0,0 0 1,0 0-1,0 0 0,0 0 1,0 0-1,0-1 0,0 1 1,0 0-1,-1 0 0,1 0 1,0 0-1,0 0 0,0 0 1,0 0-1,0-1 0,0 1 1,-1 0-1,1 0 0,0 0 0,0 0 1,0 0-1,0 0 0,-1 0 1,1 0-1,0 0 0,0 0 1,0 0-1,0 0 0,-1 0 1,1 0-1,0 0 0,0 0 1,0 0-1,0 0 0,0 0 0,-1 0 1,1 0-1,0 0 0,0 0 1,0 0-1,0 1 0,0-1 1,-1 0-1,1 0 0,0 0 1,0 0-1,0 0 0,0 0 1,0 0-1,0 1 0,0-1 1,-1 0-1,1 0 0,-10 10 415,-4 10 324,2 1 0,0 0-1,1 1 1,-15 44 0,15-38-449,-64 186 1245,61-165-1228,3 0 0,-8 74 0,18-116-318,1 0 1,-1-1 0,1 1 0,2 10 0,-2-17-35,0 1 1,0-1 0,0 0 0,0 0 0,0 0 0,0 0-1,0 0 1,0 1 0,0-1 0,0 0 0,0 0-1,0 0 1,0 0 0,0 0 0,1 1 0,-1-1 0,0 0-1,0 0 1,0 0 0,0 0 0,0 0 0,0 0-1,0 0 1,1 1 0,-1-1 0,0 0 0,0 0 0,0 0-1,0 0 1,0 0 0,1 0 0,-1 0 0,0 0-1,0 0 1,0 0 0,0 0 0,0 0 0,1 0 0,-1 0-1,0 0 1,0 0 0,0 0 0,0 0 0,0 0-1,1 0 1,6-7 64,5-12-9,21-50 24,-3-2-1,25-90 0,3-8-189,-48 142 89,-2 5-10,0 0 0,2 1-1,0-1 1,2 2 0,14-20 0,-25 37 21,1 2 1,-1-1-1,1 0 1,-1 0-1,1 0 1,0 1-1,0-1 1,0 1-1,0-1 1,0 1-1,1 0 1,-1 0-1,0 0 1,0 0-1,4-1 1,-4 2 1,0 0 1,0 0 0,0 0 0,0 1 0,0-1-1,0 0 1,-1 1 0,1-1 0,0 1 0,0 0-1,0 0 1,-1 0 0,1 0 0,0 0 0,-1 0-1,1 0 1,-1 0 0,1 0 0,2 4 0,4 4-3,-1 1-1,0 1 1,0-1 0,-1 1 0,0 0 0,-1 1 0,0-1 0,-1 1 0,0 0 0,-1 0 0,-1 0 0,0 1 0,0-1 0,-1 1-1,-1-1 1,0 1 0,-3 20 0,2-26 1,-1-1 0,0 1 0,0 0-1,-1-1 1,0 0 0,0 1 0,0-1 0,-1-1-1,0 1 1,0 0 0,0-1 0,-1 0-1,0 0 1,0 0 0,0-1 0,-1 1 0,-8 4-1,-6 2-339,0-1 0,-1-1 0,-42 12 0,-7 3-2229,59-18 1949,10 0-173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29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68 18620,'-2'1'1864,"2"1"-1095,2 1-273,6-2 880,5-1-176,7-3-344,3-1-183,6-5-297,0-1-104,-1-1-264,2-1-136,-4 4-529,-4-4-255,-8 9-200,-4 1 776,-10 3-248,-4 6-184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0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0 106 18580,'14'2'2184,"5"-4"-1431,7-8-345,5-2 1184,5-6-680,3 1-208,0 0-704,-1 3-392,-6 4 328,-5 2-40,-3 8-88,-2 6-88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1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0 191 17948,'1'-3'260,"-1"0"0,1 0 1,0-1-1,0 1 0,0 0 0,0 0 1,0 0-1,1 1 0,-1-1 0,1 0 0,0 0 1,2-2-1,28-31 1032,-25 30-837,8-11-92,0 2 0,1 0 0,1 1 0,0 1 0,24-14 0,-40 26-355,0 0 0,0 1 0,0-1 0,0 1 0,0-1 0,0 1 0,0-1 0,0 1 0,0-1 0,1 1 0,-1 0 0,0 0 1,0 0-1,0-1 0,0 1 0,1 0 0,-1 0 0,0 1 0,0-1 0,0 0 0,0 0 0,0 1 0,1-1 0,-1 0 0,0 1 0,0-1 0,0 1 0,0-1 0,0 1 0,0 0 0,0-1 0,0 1 0,-1 0 0,1 0 0,0 0 0,0 0 0,-1 0 0,1 0 0,0 0 0,-1 0 0,1 0 1,-1 0-1,1 0 0,-1 0 0,0 0 0,1 0 0,-1 2 0,2 5-3,-1 1 1,0-1 0,0 1 0,-1 0-1,-1 10 1,-8 60-2,5-59 14,1 0 0,1 0 1,1 0-1,1 0 0,4 34 1,-3-48-135,1 0 1,0 0-1,0-1 1,0 1-1,1-1 1,3 6-1,-5-9-260,1 1 1,-1-1-1,1 0 0,0 0 0,-1-1 0,1 1 1,0 0-1,0-1 0,4 3 0,-8-9-1419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2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16283,'2'0'3105,"9"-1"-2505,1-2 1385,6-3-801,4-1-232,-1-2-344,1-1-208,-2-1-744,1-2-448,-3 0 688,-4 0-144,0-1-120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2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 18020,'26'-12'3749,"14"-6"-429,-38 17-3258,-1 1-1,1 0 1,-1-1-1,1 1 1,0 0-1,-1 0 1,1 0-1,-1 0 1,1 0-1,0 0 1,-1 0 0,1 1-1,-1-1 1,1 0-1,-1 1 1,1 0-1,-1-1 1,1 1-1,-1 0 1,1 0-1,-1-1 1,1 2-1,0 0-43,-1-1-1,0 1 1,-1-1-1,1 1 1,0-1-1,0 1 0,-1 0 1,1-1-1,-1 1 1,1 0-1,-1-1 1,0 1-1,1 0 1,-1 0-1,0-1 1,0 1-1,-1 2 0,-5 35 21,4-29-15,-6 28 41,4-21-32,0-1 1,1 1 0,1 0-1,0 0 1,1 0 0,3 25-1,-2-40-49,0-1 0,0 1-1,0-1 1,0 1 0,1-1-1,-1 1 1,0-1 0,1 1-1,0-1 1,-1 0 0,1 1-1,0-1 1,0 0 0,-1 1-1,1-1 1,0 0 0,0 0-1,1 0 1,-1 0 0,0 0 0,0 0-1,0 0 1,1 0 0,-1 0-1,0 0 1,1-1 0,-1 1-1,1-1 1,-1 1 0,1-1-1,-1 0 1,1 1 0,-1-1-1,1 0 1,-1 0 0,1 0 0,-1 0-1,2 0 1,3-2-157,0 1 0,0-1 0,0 0 0,-1 0 0,1-1 0,-1 1 0,0-1 1,7-5-1,3-3-248</inkml:trace>
  <inkml:trace contextRef="#ctx0" brushRef="#br0" timeOffset="1">31 520 20732,'4'0'2041,"6"-4"-1217,3-9-304,7-3 1080,3-4-375,4-1-433,5-1-200,-4 1-224,2-1-96,-4 2-344,-3 3-208,-9 3-784,-1-1 0,-10 5 776,-3 3-209,-6 4-239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2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17 109 17388,'-2'42'6801,"0"-33"-6573,1 0 1,0 0-1,1 0 1,0 0-1,1 0 1,0 0-1,0 0 1,1 0-1,3 11 1,-5-19-227,1 0 1,0 0 0,0 0-1,-1 0 1,1 0 0,0-1-1,0 1 1,0 0 0,0 0-1,0-1 1,0 1 0,0 0-1,0-1 1,0 1 0,0-1-1,0 1 1,0-1 0,1 0-1,-1 1 1,0-1 0,0 0-1,0 0 1,1 0-1,-1 0 1,0 0 0,2 0-1,37-8 26,-14 3-9,-24 5-18,1 0 0,-1 0 0,0 0 0,1 0 0,-1 1-1,0-1 1,0 1 0,1-1 0,-1 1 0,0 0 0,0 0 0,0 0-1,0 0 1,0 0 0,0 1 0,0-1 0,0 0 0,0 1 0,0 0-1,-1-1 1,3 4 0,-2-2-1,0 1 1,0-1-1,0 1 0,-1 0 0,1 0 1,-1 0-1,0 0 0,0 0 0,0 0 1,-1 0-1,1 7 0,-1-5 19,0 0 0,0 0 0,0 0 0,-1 0 0,0 0 0,0-1 0,-1 1 0,1 0 0,-1-1 0,-1 1 0,1-1-1,-1 1 1,0-1 0,0 0 0,0 0 0,-1 0 0,-5 5 0,7-8-36,0-1 0,0 0 0,0 1 0,-1-1 0,1 0 0,0-1 0,0 1 0,-1 0 0,1-1 0,0 1 1,-1-1-1,1 0 0,0 0 0,-1 0 0,1 0 0,0 0 0,-1 0 0,1 0 0,-1-1 0,1 0 0,0 1 0,0-1 0,-1 0 0,1 0 0,0 0 0,0 0 0,0 0 0,0-1 0,0 1 0,0-1 0,1 1 0,-1-1 0,0 0 0,-1-2 0,-4-3-521,1 0 0,0-1 0,1 0-1,-1 0 1,2-1 0,-1 1 0,-3-11-1,4 7 28,0 0-1,1 0 1,-3-21 0,5-1-847</inkml:trace>
  <inkml:trace contextRef="#ctx0" brushRef="#br0" timeOffset="1">23 136 18364,'6'-5'2200,"1"0"-1087,1 0-369,7-3 1232,2 0-287,6-2-569,0-3-304,4-1-632,3-4-600,-4-2 440,-3 5-160,-3 0-80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33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1110 16099,'-4'11'956,"2"-8"-534,1 1 0,-1 1 0,1-1 1,0 0-1,-1 6 0,4-11 88,1 0 0,-1-1-1,0 1 1,0-1 0,0 1 0,0-1-1,0 0 1,2-4 0,137-176 4087,24-33-3780,-71 88-678,240-331-427,-234 325-2386,-100 133 2651,7-12-308,-7 12 319,0 0 1,0 0 0,0 0 0,0 0 0,-1 0 0,1 0 0,0 0 0,0 0 0,0 0 0,0 0 0,0 0 0,-1 0 0,1 0 0,0 0 0,0 0 0,0 0 0,0 0 0,0 0 0,0 0 0,-1 0 0,1 0 0,0 0 0,0 0 0,0 0 0,0 0 0,0-1 0,0 1 0,-1 0 0,1 0 0,0 0 0,0 0 0,0 0 0,0 0 0,0 0 0,0 0 0,0-1 0,0 1 0,0 0 0,0 0 0,0 0 0,0 0 0,-1 0 0,1 0 0,0-1 0,0 1 0,0 0 0,0 0 0,0 0 0,0 0 0,0 0 0,0-1 0,0 1 0,0 0 0,1 0 0,-1 0 0,0 0 0,0 0 0,0 0 0,0-1 0,0 1 0,0 0 0,0 0 0,0 0 0,0 0 0,0 0 0,0 0-1,0 0 1,1-1 0,-1 1 0,-14 5-753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41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31 11058,'-3'0'876,"-31"-2"8203,34 2-8872,-1 0-1,1 0 1,-1 0-1,1-1 1,-1 1-1,0 0 1,1 0-1,-1 0 1,1-1-1,-1 1 1,1 0-1,-1-1 0,1 1 1,0 0-1,-1-1 1,1 1-1,-1-1 1,1 1-1,-1-1 1,1 0-134,0 0 0,0 1 1,0-1-1,0 1 0,0-1 0,1 0 1,-1 1-1,0-1 0,0 1 0,0-1 0,1 1 1,-1-1-1,0 1 0,1-1 0,-1 1 1,0-1-1,1 1 0,-1-1 0,1 1 1,-1-1-1,1 1 0,-1 0 0,2-1 0,-2 0-49,1 0 0,0 0 0,-1 1 0,1-1-1,0 0 1,0 1 0,0-1 0,0 1 0,0-1-1,0 1 1,-1-1 0,1 1 0,0-1-1,0 1 1,0 0 0,1 0 0,-1 0 0,0-1-1,0 1 1,0 0 0,0 0 0,0 0 0,0 1-1,0-1 1,0 0 0,0 0 0,0 1-1,0-1 1,0 0 0,0 1 0,0-1 0,0 1-1,0-1 1,-1 1 0,1-1 0,0 1 0,0 0-1,0-1 1,-1 1 0,1 0 0,0 0-1,-1 0 1,1 0 0,-1-1 0,1 1 0,-1 0-1,1 0 1,-1 0 0,1 1 0,1 4-18,1 0-1,-1 1 1,-1-1 0,1 0 0,-1 1-1,1 9 1,-3 7-5,0 0-1,-1 0 1,-2 0 0,-9 36 0,-2 9 40,15-49 28,0-18-63,0-1-1,0 1 1,1-1-1,-1 1 1,0-1-1,0 0 0,1 1 1,-1-1-1,0 0 1,1 1-1,-1-1 1,0 0-1,1 1 0,-1-1 1,1 0-1,-1 1 1,0-1-1,1 0 1,-1 0-1,1 0 1,-1 0-1,1 1 0,0-1 1,1 0 16,1 0 0,0-1 0,-1 1 0,1-1 0,0 1 1,-1-1-1,1 0 0,-1 0 0,1 0 0,3-2 0,109-65-1526,-100 62 1233,-2 4-134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43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21 155 14987,'0'0'145,"-1"0"-1,0 1 1,0-1-1,0 0 0,1 0 1,-1 0-1,0-1 1,0 1-1,1 0 1,-1 0-1,0 0 0,0-1 1,1 1-1,-1 0 1,0 0-1,1-1 1,-1 1-1,0-1 1,1 1-1,-1-1 0,1 1 1,-1-1-1,1 1 1,-1-1-1,1 1 1,-1-1-1,1 0 0,-1 1 1,1-1-1,0 0 1,-1 0-1,1-1 101,0 0 1,0 0-1,0 0 0,0 0 0,0 0 0,1 1 0,-1-1 0,0 0 1,1 0-1,0 0 0,-1 0 0,2-1 0,4-8 663,0 1-1,15-19 1,-12 18-568,0 1 1,13-12-1,-19 20-296,0-1 0,0 1 0,0-1 1,1 1-1,-1 0 0,1 0 0,-1 0 0,1 1 0,0-1 0,0 1 1,0 0-1,5-1 0,-8 2-40,0 0 0,0 1 0,0-1 1,0 0-1,0 1 0,-1-1 0,1 0 0,0 1 0,0-1 1,0 1-1,0 0 0,-1-1 0,1 1 0,0-1 0,-1 1 1,1 0-1,0 0 0,-1-1 0,1 1 0,-1 0 0,1 0 1,-1 0-1,0 0 0,1 0 0,-1-1 0,0 1 1,1 0-1,-1 0 0,0 0 0,0 0 0,0 0 0,0 0 1,0 0-1,0 0 0,0 0 0,0 1 0,-4 39 71,-3-10 31,-2-1 0,-13 30-1,-4 14 132,25-72-234,0 3 25,-1-1-1,1 1 1,0 0 0,0 0 0,0 5-1,1-9-24,0 0 0,0-1 0,0 1 0,1 0-1,-1-1 1,0 1 0,0 0 0,0-1 0,0 1-1,1 0 1,-1-1 0,0 1 0,0-1 0,1 1-1,-1 0 1,1-1 0,-1 1 0,1-1 0,-1 1-1,0-1 1,1 1 0,0-1 0,-1 0 0,1 1-1,-1-1 1,1 0 0,-1 1 0,1-1 0,0 0-1,-1 1 1,1-1 0,0 0 0,-1 0 0,1 0 0,0 0-1,-1 0 1,1 0 0,0 0 0,-1 0 0,1 0-1,0 0 1,-1 0 0,1 0 0,0-1 0,1 1-1,6-3-77,0 1 0,0-1 0,0-1-1,-1 1 1,1-1 0,-1-1-1,0 1 1,0-1 0,0 0-1,11-12 1,8-12-94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6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20 213 12955,'-19'60'5137,"30"-111"571,5-34-2737,7-33-1680,-23 117-1281,0-1 0,0 1 0,0 0 0,1 0 0,-1 0 0,0 0 0,1-1 0,-1 1 0,1 0 1,0 0-1,-1 0 0,1 0 0,0 0 0,1-1 0,-2 2-9,0 0 1,1 0-1,-1 0 1,0 0 0,0 0-1,1 0 1,-1 0-1,0 0 1,1 0-1,-1 0 1,0 0-1,1 0 1,-1 0 0,0 0-1,1 1 1,-1-1-1,0 0 1,0 0-1,1 0 1,-1 0-1,0 1 1,0-1-1,1 0 1,-1 0 0,0 1-1,0-1 1,0 0-1,1 0 1,-1 1-1,0-1 1,0 0-1,0 1 1,15 36-19,-12-29 21,5 16 5,0-1-52,16 34 1,-24-56 11,0-1-1,0 0 1,0 1-1,0-1 1,1 1-1,-1-1 1,0 1-1,0-1 1,1 0-1,-1 1 1,0-1-1,0 1 1,1-1-1,-1 0 1,0 1-1,1-1 1,-1 0-1,0 1 1,1-1-1,-1 0 1,1 0-1,-1 0 1,1 1-1,-1-1 1,0 0-1,1 0 1,-1 0-1,1 0 1,-1 0-1,1 0 1,-1 0-1,1 0 1,-1 0-1,1 0 1,-1 0-1,1 0 1,-1 0-1,1 0 1,-1 0-1,0 0 0,1 0 1,-1-1-1,1 1 1,-1 0-1,1 0 1,-1-1-1,0 1 1,1 0-1,-1 0 1,0-1-1,1 1 1,-1 0-1,0-1 1,1 1-1,-1-1 1,0 1-1,0 0 1,1-1-1,-1 1 1,0-1-1,0 1 1,0-1-1,0 1 1,1-1-1,10-30-1379,-5 7 831,1-1-135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18572,'-1'18'699,"-2"0"0,0-1 0,0 1 0,-2-1 0,0 0 0,-11 23 0,8-19-176,0 1 1,2 0-1,-6 28 1,10-36-550,0 1 1,1 0-1,0 0 1,2 0-1,-1-1 1,2 1-1,5 23 1,-7-38-11,0 0 1,0 0-1,0 0 0,0 0 1,0 0-1,0 0 1,0 0-1,1 0 1,-1 0-1,0 0 0,0 0 1,0 0-1,0 0 1,0 0-1,0 0 1,0 0-1,0 0 0,1 0 1,-1 0-1,0 0 1,0 0-1,0 0 1,0 0-1,0 0 0,0 0 1,0 0-1,0 0 1,1 0-1,-1 0 1,0 0-1,0 0 0,0 0 1,0 0-1,0 0 1,0 0-1,0 0 1,0 0-1,0 0 0,0 0 1,1 1-1,-1-1 1,0 0-1,0 0 1,0 0-1,0 0 0,0 0 1,0 0-1,0 0 1,0 0-1,0 1 1,0-1-1,0 0 0,0 0 1,0 0-1,0 0 1,1-10-272,-8-12-164,-1-6-181</inkml:trace>
  <inkml:trace contextRef="#ctx0" brushRef="#br0" timeOffset="1">0 169 15187,'14'2'2225,"12"4"-945,7-2-464,12-4 1865,5 0-1089,6 0-528,1-6-376,-1-5-1328,-3-4 808,-10-5-296,-7-13-160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6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78 19284,'1'-6'414,"0"1"0,0-1-1,1 1 1,0 0 0,0 0-1,0-1 1,0 1 0,1 0-1,0 1 1,4-6 0,-7 9-360,1 0 0,0 0 0,0 0 0,0 0 0,-1 0 0,1 0 0,0 0 0,0 0 0,1 0 0,-1 0 0,0 1 0,0-1 0,0 1 0,0-1 0,1 0 0,-1 1 0,0 0 0,0-1 0,1 1 0,-1 0 0,0 0 0,1 0 0,-1-1 0,0 1 0,1 1 0,-1-1 0,0 0 0,1 0 0,-1 0 0,0 1 0,1-1 0,-1 1 0,0-1 0,0 1 0,0-1 0,1 1 0,-1 0 0,0 0 0,0-1 0,0 1 0,0 0 0,0 0 0,0 0 0,-1 0 0,3 2 0,0 3-27,1-1 0,-1 0-1,0 1 1,-1 0 0,1-1 0,-1 1 0,-1 0-1,1 0 1,-1 0 0,0 1 0,0-1 0,0 0-1,-1 0 1,0 1 0,-1 6 0,-2 15 159,-1-1 1,-8 28-1,9-44-106,2-8-38,0 1 1,0 0-1,1 0 0,-1 0 1,1 0-1,0 1 0,1 5 0,-1-10-41,0 0-1,0 1 0,0-1 1,0 0-1,0 1 0,0-1 0,0 0 1,1 1-1,-1-1 0,0 0 0,0 0 1,0 1-1,1-1 0,-1 0 1,0 0-1,0 1 0,1-1 0,-1 0 1,0 0-1,1 0 0,-1 1 1,0-1-1,0 0 0,1 0 0,-1 0 1,0 0-1,1 0 0,-1 0 0,0 0 1,1 0-1,-1 0 0,1 0 1,1 0-35,0-1 0,-1 1 1,1-1-1,0 1 0,-1-1 1,1 0-1,0 0 0,-1 0 1,1 0-1,1-2 1,11-8-407,0-1 0,-1 0 0,0-1 0,15-21 0,-16 17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7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24 17652,'-1'-2'302,"0"1"0,1-1 0,-1 1 0,0-1 0,0 1 0,0-1 0,0 1 0,0-1 0,0 1 1,0 0-1,-1 0 0,1 0 0,0-1 0,-3 0 0,3 2-226,0-1 1,1 1-1,-1 0 1,0 0-1,1 0 1,-1 0-1,0 0 0,1 0 1,-1-1-1,0 2 1,1-1-1,-1 0 1,0 0-1,1 0 0,-1 0 1,0 0-1,1 0 1,-1 1-1,1-1 1,-1 0-1,0 1 1,1-1-1,-1 0 0,1 1 1,-1-1-1,1 1 1,-1-1-1,1 1 1,-1-1-1,1 1 1,-1-1-1,1 1 0,0-1 1,-1 1-1,1 0 1,0-1-1,0 1 1,-1 0-1,1-1 1,0 1-1,0 1 0,-4 9 38,1 0-1,1 0 0,0 0 0,0 0 1,2 1-1,-1-1 0,1 1 0,2 12 1,0-6-120,0-1 1,2 0-1,0 1 1,10 25 0,-13-39 22,1-1 1,-1 0-1,1 1 1,0-1-1,0 0 1,0 0 0,1 0-1,-1-1 1,1 1-1,-1 0 1,1-1-1,0 0 1,5 4-1,-7-6 8,1 1-1,-1 0 1,1-1-1,0 1 1,-1-1-1,1 0 1,0 0-1,-1 1 1,1-1-1,0 0 1,-1 0-1,1 0 1,0-1-1,-1 1 1,1 0-1,-1-1 1,1 1-1,0-1 1,-1 1-1,1-1 1,-1 0-1,1 0 1,-1 0-1,0 0 1,1 0-1,-1 0 1,0 0-1,0 0 1,1 0-1,-1-1 1,2-2-1,3-4 109,0-1 0,-1 0 1,0 0-1,0-1 0,-1 0 0,0 1 0,0-1 0,-1-1 0,-1 1 0,2-11 1,-3 15-99,0 0 1,-1 0 0,1 0 0,-1 0 0,0 0 0,-1-1 0,0 1 0,1 0 0,-2 0 0,1 1 0,-1-1 0,0 0 0,0 0 0,-1 1 0,1-1-1,-1 1 1,-1 0 0,-6-9 0,8 12-115,0 1-1,1-1 0,-1 1 0,0 0 1,0 0-1,0 0 0,0 0 1,0 0-1,0 0 0,0 0 0,0 1 1,-1-1-1,1 1 0,0-1 0,0 1 1,0 0-1,-1 0 0,1 0 1,0 0-1,0 1 0,0-1 0,-1 0 1,1 1-1,0 0 0,0-1 0,0 1 1,0 0-1,0 0 0,0 0 1,0 0-1,0 1 0,0-1 0,1 0 1,-1 1-1,0-1 0,1 1 1,-1 0-1,1 0 0,0-1 0,-2 4 1,-2 1-522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7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1 789 15747,'2'1'4195,"-2"-1"-4106,8-11 2487,18-24-508,-11 14-1256,195-227 1986,27-39-2588,-212 250-1109,-2-1-1,28-62 0,-51 100 606,0-1 0,0 1 0,0-1 0,0 0 0,0 1-1,0-1 1,0 1 0,0-1 0,0 0 0,0 1 0,0-1 0,0 1-1,0-1 1,0 1 0,0-1 0,0 0 0,-1 1 0,1-1 0,0 1-1,-1-1 1,1 0 104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00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91 14595,'-1'1'204,"0"-1"0,0 1 1,0 0-1,0-1 0,0 1 0,0 0 0,-1-1 0,1 1 0,0-1 0,0 0 1,-1 1-1,1-1 0,-2 0 0,3 0-105,0 0 1,-1 0-1,1 0 1,0 0-1,0 0 0,-1 0 1,1 0-1,0-1 1,-1 1-1,1 0 1,0 0-1,0 0 0,0-1 1,-1 1-1,1 0 1,0 0-1,0-1 0,0 1 1,-1 0-1,1 0 1,0-1-1,0 1 1,0 0-1,0 0 0,0-1 1,0 1-1,0 0 1,-1-1-1,1 1 0,0 0 1,0-1-1,0 1 1,1-3 235,-1 0 0,0 0 0,1 1 1,0-1-1,0 0 0,-1 1 0,1-1 1,1 1-1,-1-1 0,3-3 0,0 0-63,1 0 0,-1 1 0,1 0 0,1 0 0,-1 0-1,1 0 1,-1 1 0,9-4 0,-13 7-246,1 0 0,-1 0-1,1 0 1,0 0 0,-1 0 0,1 1 0,0-1-1,-1 1 1,1-1 0,0 1 0,0 0-1,0-1 1,-1 1 0,1 0 0,0 0 0,0 1-1,0-1 1,0 0 0,-1 0 0,1 1-1,0-1 1,0 1 0,-1 0 0,1 0 0,-1-1-1,1 1 1,0 0 0,-1 0 0,1 0-1,-1 1 1,0-1 0,1 0 0,-1 0 0,0 1-1,0-1 1,2 3 0,0 2-10,0 0 0,-1 0 1,0 0-1,0 0 0,0 1 1,-1-1-1,0 0 0,0 1 0,0-1 1,-1 1-1,0-1 0,0 1 0,-2 6 1,-2 13 106,-14 48 1,9-40 73,5-5 101,4-29-288,0 1 0,0-1 0,1 1-1,-1-1 1,0 0 0,0 1 0,0-1 0,0 1 0,1-1 0,-1 0 0,0 1 0,0-1 0,1 1 0,-1-1 0,0 0 0,0 1-1,1-1 1,-1 0 0,0 1 0,1-1 0,-1 0 0,1 1 0,0-1 1,0 0 0,0 0 0,0 0 0,0 0-1,0 0 1,0 0 0,-1 0 0,1 0 0,0 0 0,0 0 0,0-1 0,0 1 0,0 0-1,0-1 1,1 0 0,9-5-103,1 0 0,-2-2 0,1 1-1,-1-1 1,0-1 0,0 0 0,-1 0-1,-1-1 1,0 0 0,0 0 0,0-1 0,8-18-1,2-9-168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00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19428,'-2'3'276,"1"0"-1,0 0 1,0 0-1,0 0 1,1 0-1,-1 0 1,1 0 0,-1 0-1,1 0 1,0 0-1,0 0 1,1 0-1,-1 0 1,1 1-1,-1-1 1,3 5-1,-2-6-243,-1 0 0,1 0 0,0-1 0,0 1 0,0 0 0,1-1 0,-1 1 0,0 0-1,1-1 1,-1 0 0,0 1 0,1-1 0,0 0 0,-1 0 0,1 0 0,0 0-1,0 0 1,-1 0 0,1 0 0,0-1 0,0 1 0,0-1 0,0 1 0,0-1 0,0 0-1,3 0 1,30-1 125,-26 0-133,-1 0 0,1 1 1,0 0-1,-1 0 0,1 1 1,11 3-1,-17-3-23,0 0 0,-1 0 1,1 0-1,-1 1 0,1-1 1,-1 1-1,0 0 0,1 0 0,-1-1 1,0 1-1,0 1 0,-1-1 1,1 0-1,0 0 0,-1 1 0,1-1 1,-1 1-1,0-1 0,0 1 1,0 0-1,0-1 0,0 1 0,0 0 1,0 3-1,1 6 85,0 1 0,-1-1 0,-1 17 0,0-23-24,0 0 0,-1 0 1,0 0-1,0 0 0,0 0 0,-1 0 0,0-1 0,-5 12 0,7-17-70,-1 1 0,1-1 1,0 1-1,-1-1 0,1 1 0,0-1 1,-1 1-1,1-1 0,-1 1 0,1-1 1,-1 0-1,1 1 0,-1-1 0,1 0 1,-1 1-1,1-1 0,-1 0 0,1 0 1,-1 1-1,0-1 0,1 0 0,-1 0 1,1 0-1,-1 0 0,0 0 0,1 0 1,-1 0-1,0 0 0,1 0 0,-1 0 1,1 0-1,-1 0 0,0-1 0,1 1 1,-1 0-1,1 0 0,-1-1 0,1 1 1,-1 0-1,1-1 0,-1 1 0,1 0 1,-2-2-1,-19-21-1315,21 23 1297,-38-60-811,18 24 302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00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18292,'8'-3'2344,"-1"-2"-1447,6-2-377,1 0 1576,3-6-984,3 2-319,0-2-969,0 0-1969,0 7 1961,1 0-296,-7 2-256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08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8 14091,'17'-5'3459,"-28"2"160,-29 4-1059,25 0-2294,1 1 0,0 0 0,-1 1 0,1 1 0,-26 10 0,36-12-239,1-1-1,-1 1 1,0 0-1,0 0 1,1 0-1,-1 1 0,1-1 1,0 1-1,0 0 1,0 0-1,0 0 0,0 0 1,1 0-1,-1 1 1,1-1-1,0 1 0,0-1 1,0 1-1,0 0 1,1 0-1,0 0 1,0 0-1,0 0 0,0 0 1,0 5-1,1-7-28,0-1 1,1 1-1,-1-1 0,0 1 1,1 0-1,0-1 0,-1 0 0,1 1 1,0-1-1,-1 1 0,1-1 1,0 0-1,0 0 0,0 1 0,0-1 1,1 0-1,-1 0 0,0 0 0,0 0 1,1 0-1,-1 0 0,0-1 1,1 1-1,-1 0 0,3 0 0,5 2-15,1 1 0,19 2 0,-13-2 13,-8-2 11,0 0 1,0 1-1,-1-1 0,1 2 1,-1-1-1,0 1 0,0 0 0,0 0 1,12 11-1,-15-11 18,-1 1 1,1-1-1,-1 0 0,0 1 1,0 0-1,-1 0 1,1 0-1,-1 0 0,0 0 1,0 0-1,-1 0 0,0 1 1,0-1-1,0 1 1,0 8-1,-1-9 27,0-1 0,0 1 0,0 0 0,-1 0 0,0 0 0,0 0 0,0-1 0,-1 1 0,1 0 0,-1-1 0,0 1 0,0-1 0,-1 0 0,1 0 0,-1 0 0,0 0 0,0 0 0,-1 0 0,1-1 0,-1 1 0,1-1 0,-1 0 0,0-1 0,0 1 0,-8 3 0,2-1 77,0-1-1,-1 0 0,1-1 0,-1 0 1,0 0-1,0-1 0,0-1 0,0 0 1,0 0-1,-13-2 0,6-1 80,1-1 1,-23-6-1,-9-3 33,35 12-111,14 0-179,0 1 1,0-1-1,-1 0 0,1 0 0,0 0 0,0 0 0,0 0 0,0 0 0,0 0 0,0 0 0,0 0 0,0 0 1,0 0-1,0 0 0,0 1 0,0-1 0,0 0 0,-1 0 0,1 0 0,0 0 0,0 0 0,0 0 1,0 0-1,0 0 0,0 1 0,0-1 0,0 0 0,0 0 0,0 0 0,0 0 0,0 0 0,0 0 0,0 0 1,0 1-1,0-1 0,1 0 0,-1 0 0,0 0 0,0 0 0,0 0 0,0 0 0,0 0 0,0 0 1,0 0-1,0 0 0,0 1 0,0-1 0,0 0 0,0 0 0,1 0 0,-1 0-129,1 1-1,0-1 0,0 1 1,0-1-1,-1 0 1,1 1-1,0-1 1,0 0-1,0 1 0,0-1 1,0 0-1,0 0 1,-1 0-1,1 0 1,0 0-1,0 0 0,0 0 1,0 0-1,0-1 1,0 1-1,0 0 0,-1 0 1,3-1-1,7-8-1002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09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4 17796,'0'0'81,"0"-1"0,0 1-1,0 0 1,1 0 0,-1 0 0,0 0 0,0-1 0,0 1 0,0 0-1,0 0 1,0 0 0,1 0 0,-1 0 0,0 0 0,0-1 0,0 1-1,0 0 1,1 0 0,-1 0 0,0 0 0,0 0 0,0 0 0,1 0-1,-1 0 1,0 0 0,0 0 0,0 0 0,1 0 0,-1 0 0,0 0-1,0 0 1,0 0 0,1 0 0,-1 0 0,0 0 0,0 0 0,0 0-1,0 0 1,1 0 0,-1 0 0,0 1 0,0-1 0,0 0 0,0 0-1,1 0 1,-1 0 0,0 0 0,0 0 0,0 1 0,-1 13 1927,-12 25-890,11-34-911,-32 80 247,-13 37-184,41-103-166,1 0-1,1 0 0,1 0 0,-2 30 0,4-47-85,1 1 1,0-1-1,0 0 0,0 1 0,0-1 0,0 0 0,1 0 1,-1 1-1,1-1 0,-1 0 0,1 0 0,0 1 0,0-1 1,0 0-1,0 0 0,0 0 0,1 0 0,-1 0 0,0-1 1,1 1-1,0 0 0,-1-1 0,1 1 0,0-1 0,0 1 1,0-1-1,0 0 0,0 0 0,0 0 0,0 0 0,0 0 1,0 0-1,0 0 0,1-1 0,-1 1 0,0-1 0,1 0 1,-1 0-1,0 0 0,1 0 0,2 0 0,8-1-28,1 0 0,0 0 0,22-7 0,-31 7 16,-1 0 0,1 0 0,0-1 0,-1 0 0,1 0 0,-1 0 1,1-1-1,-1 1 0,0-1 0,0 0 0,0 0 0,-1-1 0,6-5 0,0-6-76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14723,'-3'2'2193,"9"2"-985,1-3-448,9-1 2393,-3-1-1673,4-1-568,0 0-104,2 0-416,0 1-384,-2 1 969,-1 0-873,-2 0-16,0-2 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1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29 17364,'7'-7'824,"-4"4"-41,0 0-1,1 0 1,-1 0-1,1 1 1,5-4-1,-9 6-702,1 0-1,-1-1 0,0 1 0,0 0 0,1 0 0,-1 0 0,0 0 1,1 0-1,-1 0 0,0 0 0,1 0 0,-1 0 0,0 0 0,1 0 0,-1 0 1,0 0-1,1 0 0,-1 0 0,0 0 0,1 0 0,-1 1 0,0-1 1,1 0-1,-1 0 0,0 0 0,0 0 0,1 1 0,-1-1 0,0 0 0,1 2 40,-1-1 0,1 0 0,-1 0 0,1 0 0,-1 0 0,0 1 0,0-1 0,1 0 0,-1 0 0,0 0 0,0 1 0,-1 1 0,-1 16 33,-2 0-1,-1-1 0,0 1 0,-1-1 1,-1 0-1,-17 31 0,1-1-81,13-26-15,2 1 0,0 0 0,1 0 0,-6 38 0,12-53-26,0-1-1,1 1 1,0-1 0,1 1-1,0-1 1,0 1 0,0-1-1,4 9 1,-4-11-12,1-1 1,0 1-1,1-1 1,-1 0-1,1 0 1,0 0 0,0 0-1,0 0 1,0-1-1,1 1 1,-1-1-1,1 0 1,0 0-1,4 2 1,-5-3-77,0-1 1,0 1 0,-1-1-1,1 1 1,0-1-1,0 0 1,0 0-1,1-1 1,-1 1 0,0-1-1,0 1 1,0-1-1,0 0 1,1 0 0,-1-1-1,0 1 1,0-1-1,0 1 1,0-1 0,0 0-1,0 0 1,5-2-1,-2-1-96,0 0 1,0 0-1,0-1 0,-1 0 0,1 0 1,-1 0-1,0 0 0,6-11 0,15-17-384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17180,'0'0'58,"1"0"0,-1 0 1,0 0-1,0 0 1,0 0-1,1 1 0,-1-1 1,0 0-1,0 0 0,1 0 1,-1 0-1,0 0 1,0 1-1,0-1 0,1 0 1,-1 0-1,0 0 0,0 1 1,0-1-1,0 0 1,0 0-1,1 0 0,-1 1 1,0-1-1,0 0 0,0 0 1,0 1-1,0-1 0,0 0 1,0 0-1,0 1 1,0-1-1,0 0 0,0 1 1,0-1-1,0 0 0,0 0 1,0 1-1,0-1 1,0 0-1,0 0 0,0 0 1,-1 1-1,-2 17 569,-20 55 2372,-65 139-1,85-206-2904,-7 16 113,-11 24 288,-30 49 0,43-88-726,3-14 2,2-13-173,3 19 391,-1-24-884,3-47 0,-1 61 601,1-1 0,0 1 1,1 0-1,0 0 0,0 1 0,8-17 1,-11 27 283,0 0 1,0 0 0,0 0 0,0 0 0,0 0-1,0-1 1,0 1 0,0 0 0,0 0 0,0 0 0,0 0-1,0 0 1,0 0 0,0 0 0,0-1 0,0 1-1,0 0 1,1 0 0,-1 0 0,0 0 0,0 0 0,0 0-1,0 0 1,0 0 0,0 0 0,0 0 0,0 0-1,1 0 1,-1 0 0,0-1 0,0 1 0,0 0 0,0 0-1,0 0 1,0 0 0,0 0 0,1 0 0,-1 0-1,0 0 1,0 0 0,0 0 0,0 0 0,0 0 0,0 0-1,0 1 1,1-1 0,-1 0 0,0 0 0,0 0-1,0 0 1,0 0 0,3 8-155,-1 11 168,-6 68 499,2-51-78,1 0 1,5 49-1,1-63-168,0-17-148,2-15-69,-5 1-36,0 1 0,0-1 0,-1 0 0,0 0 0,0 1 0,-2-11 0,-5-54-22,-10-33 104,17 99-11,2 8-38,6 9 3,119 156-1426,-110-146 1102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2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18580,'0'7'2136,"5"-1"-1143,2-3-361,4-1 1368,4 0-455,5-2-529,1 0-192,5-3-344,1 0-64,3-1-304,-1 0-272,-5 1-848,-1-2-424,-7-2 1144,-3 0-233,-6 0-215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2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22 18940,'0'-1'107,"0"1"-1,0 0 0,0-1 1,0 1-1,0-1 1,0 1-1,0 0 1,0-1-1,0 1 1,1-1-1,-1 1 1,0 0-1,0-1 0,0 1 1,1 0-1,-1-1 1,0 1-1,1 0 1,-1-1-1,0 1 1,0 0-1,1 0 1,-1-1-1,1 1 0,0 0 1,-1 0-32,0 0-1,0 0 1,1 0 0,-1 0-1,0 1 1,1-1 0,-1 0-1,0 0 1,0 0 0,0 1-1,1-1 1,-1 0 0,0 0-1,0 1 1,0-1 0,0 0-1,1 1 1,-1-1 0,0 0-1,0 0 1,0 1 0,0-1-1,0 0 1,0 1 0,0-1-1,0 0 1,0 1 0,0-1-1,0 0 1,0 1 0,0-1-1,0 0 1,0 0 0,0 1-1,0 0 1,-3 18 557,-1 1 0,-1-1 0,-13 36 0,0-1-690,13-36-6,-3 11-361,0 0 0,-6 54 0,14-83 389,0 0 0,0 0 0,0 0 0,1 0-324,-1 0 324,0 0 0,0 0 0,0-1 0,0 1 0,0 0 0,0 0 0,0 0 0,0 0 0,0 0 0,0 0 0,1 0 0,-1 0-1,0 0 1,0 0 0,0 0 0,0 0 0,0 1 0,0-1 0,0 0 0,0 0 0,0 0 0,0 0 0,0 0 0,0 0 0,0 0 0,0 0-144,6-11-612,4-16-172,-3-2 264,-1 0-1,-2-1 1,1-34 0,-4-40 3314,0 111-2283,0 0 1,1 0-1,0 0 0,0 0 0,0-1 0,1 1 0,0-1 0,5 9 0,-1-3-194,0-1 0,0 0-1,1 0 1,10 9 0,-15-17-61,-1 0 0,1-1 1,0 1-1,0-1 0,0 1 1,1-1-1,-1 0 0,1 0 0,-1-1 1,1 1-1,0-1 0,-1 1 1,1-1-1,0-1 0,0 1 1,0 0-1,0-1 0,-1 0 0,1 0 1,0 0-1,0 0 0,0-1 1,0 1-1,0-1 0,0 0 1,-1 0-1,1-1 0,0 1 0,-1-1 1,1 1-1,-1-1 0,1 0 1,-1-1-1,4-2 0,1-2 56,0 0 0,0-1 0,-1 0 0,0 0 0,0-1-1,-1 0 1,0 0 0,0 0 0,-1-1 0,-1 0 0,6-14 0,-9 20-135,9-36 204,-10 39-236,0-1 0,0 1 0,1-1 0,-1 1-1,0-1 1,0 1 0,0-1 0,-1 1 0,1-1 0,0 1 0,0-1 0,-1 1 0,1 0 0,-1-1-1,1 1 1,-1-1 0,0 1 0,0 0 0,1 0 0,-1-1 0,0 1 0,0 0 0,-2-1 0,2 1-58,1 1 0,-1 0 0,0 0 0,1 0 0,-1 0 0,0 0 0,0 0 0,1 0 0,-1 0 0,0 0 0,1 0 0,-1 0 0,0 1 0,0-1 0,1 0 0,-1 0 0,0 1 0,1-1 0,-1 0 0,1 1 0,-1-1 0,0 1 0,1-1 0,-1 1 0,1-1 0,-1 1 0,1-1 0,0 1 0,-1 0 0,1-1 0,-1 1 0,1-1 0,0 1 0,0 0 0,-1-1 0,1 2 0,-2 1-90,-4 6-600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3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0 411 15939,'1'1'99,"-1"-1"-1,1 0 0,-1 1 1,0-1-1,1 0 0,-1 0 1,0 1-1,1-1 0,-1 0 1,1 0-1,-1 0 0,1 0 0,-1 1 1,1-1-1,-1 0 0,1 0 1,-1 0-1,1 0 0,-1 0 1,0 0-1,1 0 0,-1 0 1,1-1-1,-1 1 0,1 0 1,18-4 649,-13 2-130,153-24 3903,82-1-1977,-155 19-2034,224-19-176,302-42-179,-516 50-77,-2-5 0,0-4 0,-1-4 1,90-45-1,-144 58-29,-3 1 126,43-15-1,-78 34 52,-7 5-152,-9 9-316,13-14 144,-1 1-161,-1 0 0,1 0 0,-1 0 0,0-1-1,0 1 1,1-1 0,-1 0 0,0 0 0,0 0-1,0-1 1,0 1 0,0-1 0,-7 0 0,-3-1-215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4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 17540,'12'-17'2168,"-9"12"-1603,-1 1 0,1-1 0,1 1 0,-1 0 0,1 0 0,6-6-1,-10 10-512,0 0 0,1-1 0,-1 1 0,0 0 0,0 0 0,0 0 0,0 0 0,0 0-1,1 0 1,-1 0 0,0 0 0,0 0 0,0 0 0,0 0 0,1 0 0,-1 0 0,0 0 0,0 0-1,0 0 1,0 0 0,0 0 0,1 0 0,-1 0 0,0 0 0,0 0 0,0 0 0,0 0 0,1 0-1,-1 0 1,0 0 0,0 0 0,0 1 0,0-1 0,0 0 0,0 0 0,1 0 0,-1 0-1,0 0 1,0 0 0,0 1 0,0-1 0,0 0 0,0 0 0,0 0 0,0 0 0,0 0 0,0 1-1,0-1 1,0 0 0,0 0 0,0 0 0,0 0 0,0 1 0,0-1 0,0 0 0,0 0-1,1 14 782,-2-11-644,-9 141 997,4-79-1534,3 123 1,4-178-402,-1-30-1950,-6-10 2103,-4-6-208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5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85 20548,'-5'0'2881,"12"0"-2369,19 0 1128,8-3-327,16-4-401,8 0-216,7-3-288,6-3-40,-5 0-136,-2 2-88,-14 0-376,-4 3-232,-17 6-1064,-9 2 1304,-14 5-192,-4 2-216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6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18628,'20'-3'1744,"12"1"-1112,-2 2-263,6-1 687,2-1-320,4 1-88,-2 0-184,-4-2-512,0 0-304,-12 1-568,-3 1-224,-9-2 840,-8-1-225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7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0 344 16251,'2'15'1737,"8"-2"-897,4-6-232,12-2 896,4-5-255,6-5-329,-1-2-280,0-4-952,-2-4 1648,-4-6-1184,-5 1-64,-5 0-32</inkml:trace>
  <inkml:trace contextRef="#ctx0" brushRef="#br0" timeOffset="1">321 1 18804,'1'2'235,"1"0"0,-1 0 0,1 0-1,0 0 1,-1 0 0,1 0 0,0-1 0,0 1 0,0 0 0,0-1-1,3 2 1,2 2 480,5 4-444,0 2 0,0-1 0,-1 2 0,17 22 1,-24-29-270,-1 0 0,1 1 0,-2 0 0,1 0 0,-1 0 0,1 0 0,-2 0 0,1 1 0,-1-1 0,0 0 0,0 1 1,-1-1-1,1 1 0,-2 9 0,-4 13-200,-1-1 1,-2-1 0,0 1-1,-22 44 1,-1 5-191,21-44 100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8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18828,'5'0'1960,"11"-5"-1143,3-1-305,8-1 872,6 1-192,3 3-328,4 0-167,0 3-433,-3 2-224,-4 1-488,-2 2-345,-9 1-599,-6 1 2120,-9 0-1040,-8-1-168,-11-3-40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8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15643,'17'10'2017,"6"-2"-1201,9-5-304,4-1 1128,5 0-679,-1-2-345,2 0-264,-2-6 8,-6-8-240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8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 15715,'3'-5'755,"0"0"-1,0 0 1,0 0 0,-1 0-1,0-1 1,0 1-1,0-1 1,0-6-1,-1 11-482,0 15 3844,0 36-3260,1 59-202,-1-96-622,1 0-1,0-1 1,0 1-1,2-1 1,0 0-1,8 19 1,-12-30-68,1 1 1,0 0-1,0 0 1,0-1-1,0 1 1,0-1-1,0 1 1,0-1-1,0 1 1,1-1-1,-1 1 1,1-1-1,-1 0 1,1 0-1,-1 0 1,1 0-1,0 0 1,-1 0-1,1 0 1,0-1-1,0 1 1,0-1-1,0 1 1,-1-1-1,1 0 1,0 0-1,0 1 1,0-1-1,0-1 1,0 1-1,0 0 1,0 0-1,0-1 1,-1 1-1,1-1 1,0 1-1,0-1 1,0 0-1,-1 0 1,4-2-1,1-1-264,0 0 0,0-1 0,0 0 0,-1 0 0,0 0 0,0-1 0,0 1 0,-1-1 0,6-9 0,4-13-435,-1 2-222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15187,'3'-1'226,"1"-2"417,0 0 1,0 1-1,0 0 0,1-1 1,7-1-1,-12 3-550,1 1 1,0 0-1,-1 0 1,1 0-1,-1 0 0,1 0 1,0 0-1,-1 0 0,1 0 1,-1 0-1,1 0 0,0 0 1,-1 1-1,1-1 1,-1 0-1,1 0 0,-1 1 1,1-1-1,0 0 0,-1 0 1,1 1-1,0 0 18,-1 0-1,1 0 1,-1 0 0,1 0 0,-1 0-1,1 0 1,-1 0 0,1 0-1,-1 0 1,0 0 0,0 0-1,0 0 1,1 1 0,-1-1 0,-1 2-1,-1 26 465,-2 1 0,-1-1 0,-1 0 0,-17 47 0,4-12-282,17-60-276,-16 75 171,16-70-163,1 0 0,1 0 0,-1 0 0,2 0 0,-1 0 0,1 0 0,2 9 0,-3-16-12,1 0 1,0 0-1,0 1 0,0-1 1,0 0-1,0 0 1,0 0-1,0 0 0,1 0 1,-1-1-1,1 1 0,-1 0 1,1-1-1,0 1 0,-1-1 1,1 1-1,4 1 0,-2-1 13,0 0 0,1-1 0,-1 1-1,0-1 1,1 0 0,-1-1-1,1 1 1,6 0 0,6-2 57,0 0-1,0-1 1,30-8 0,-25 4-235,-1 0-1,21-10 1,-35 13-137,-1 0-1,1 0 0,-1-1 1,0 0-1,0 0 1,0 0-1,0-1 1,-1 0-1,0 0 0,6-7 1,-10 9 199,0 1 0,1 0 0,-1-1 0,0 1 1,0-1-1,-1 1 0,1-1 0,0 1 0,-1-1 0,1 0 0,-1 1 1,0-1-1,0 0 0,0 1 0,-1-5 0,-4-20-891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9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16860,'-4'26'1888,"-2"4"-1032,0 2-360,4 1 1009,2-3-225,4-4-736,7-6-464,8-12-880,3-5 1968,3-16-1232,3-11-48,2-10-88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19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59 17836,'-10'13'1147,"0"-1"1,-9 15-1,17-23-999,0-1-1,0 1 1,1-1-1,-1 1 1,1 0-1,-1 0 1,1 0-1,0-1 1,1 1-1,-1 0 1,1 0 0,-1 1-1,2 6 1,-1-9-125,1-1 0,0 1 1,0 0-1,-1 0 0,1-1 1,0 1-1,1 0 1,-1-1-1,0 1 0,0-1 1,1 1-1,-1-1 0,1 0 1,-1 1-1,1-1 0,0 0 1,-1 0-1,3 1 1,39 15 450,-26-11-209,-6-1-92,1 1 0,-1-1 0,-1 2 1,1-1-1,13 13 0,-21-17-136,0 1 0,-1-1 1,1 1-1,-1 0 0,0 0 0,0 0 0,0 0 0,0 0 0,-1 0 0,3 6 0,-4-7-30,1 0 0,-1 0 1,0 0-1,0 0 0,0 0 0,0 0 0,0 0 0,0 0 1,-1 0-1,1 0 0,0 0 0,-1 0 0,0 0 1,1 0-1,-1 0 0,0 0 0,0 0 0,0-1 0,-3 4 1,2-2-3,-1 0 0,0 0 1,0 0-1,0-1 1,0 1-1,0-1 1,0 0-1,-1 0 1,1 0-1,-1 0 1,1 0-1,-1-1 0,0 0 1,0 0-1,0 0 1,0 0-1,1-1 1,-1 1-1,0-1 1,-8 0-1,9 0-2,0-1 0,0 1 0,0-1 1,0 0-1,0 0 0,0 0 0,0 0 0,0 0 0,0 0 0,1-1 0,-1 0 1,1 1-1,-1-1 0,1 0 0,-1 0 0,1 0 0,0-1 0,0 1 0,0 0 0,0-1 1,0 0-1,1 1 0,-1-1 0,1 0 0,0 0 0,-2-4 0,1-1 1,1 0-1,0 0 0,0 0 1,0 0-1,1 0 0,1 1 0,-1-1 1,1 0-1,0 0 0,1 0 1,0 1-1,0-1 0,1 0 1,0 1-1,0 0 0,1 0 0,0 0 1,0 0-1,9-10 0,0 1 35,1 1 0,0 0 0,1 2 0,0-1 0,1 2 0,27-16 0,-40 26-34,-1 1-1,1-1 1,0 0-1,-1 0 0,0 0 1,1 0-1,-1 0 1,3-3-1,-5 4-16,0 1 0,0 0 0,0-1 0,0 1 0,1 0 0,-1-1 0,0 1 0,0 0 0,0-1 0,0 1 0,0 0 0,0-1 0,0 1 0,0 0 0,0-1 1,0 1-1,0 0 0,0-1 0,-1 1 0,1 0 0,0-1 0,0 1 0,0 0 0,0-1 0,-1 1 0,1 0 0,0-1 0,-16-7-654,-3 2 226,0 2-1,-1 0 0,-19-1 0,16 4-123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0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1 543 18620,'1'1'133,"0"-1"1,0 0-1,0 0 1,0 0-1,0 0 1,0 0-1,0 0 0,0 0 1,0 0-1,0-1 1,0 1-1,0 0 1,0-1-1,0 1 1,0-1-1,0 1 0,-1-1 1,1 1-1,0-1 1,1-1-1,21-17 251,-15 11 68,272-215 2943,-5 5-653,-197 150-3961,-78 68 1115,0 0 0,0 0-1,0 1 1,0-1 0,0 0-1,0 0 1,0 0 0,0 0-1,0 1 1,0-1 0,0 0-1,0 0 1,0 0 0,0 0-1,0 1 1,0-1 0,0 0-1,0 0 1,0 0 0,0 0-1,0 0 1,1 1-418,-1-1 418,0 0-1,0 0 1,1 0 0,-1 0-1,0 0 1,0 0 0,0 0-1,0 0 1,1 0 0,-1 0-1,0 1 1,0-1 0,0 0-1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0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65 18348,'0'0'115,"0"0"-1,-1 0 1,1 0-1,0 0 1,-1 0 0,1 0-1,0 0 1,-1 0-1,1 0 1,0 0 0,-1 0-1,1 0 1,0 0-1,-1 0 1,1 0 0,0 0-1,-1 0 1,1 0-1,0 0 1,0 0 0,-1 0-1,1-1 1,0 1-1,-1 0 1,1 0 0,0 0-1,0 0 1,-1-1-1,1 1 1,0 0 0,0 0-1,0-1 1,-1 1-1,1 0 1,0-1 0,0 1-1,0 0 1,0 0-1,0-1 1,-1 1 0,11-12 2361,20-7-995,-25 16-1342,4-1 33,0-1-1,1 1 1,-1 1-1,14-4 1,-22 6-157,0 1 0,0 0 0,0-1 1,1 1-1,-1 0 0,0 0 0,0 0 0,0 0 0,1 0 1,-1 0-1,0 0 0,0 0 0,1 0 0,-1 1 0,0-1 1,0 0-1,0 1 0,0-1 0,0 1 0,1-1 1,-1 1-1,0 0 0,0-1 0,0 1 0,0 0 0,-1 0 1,1 0-1,0 0 0,0 0 0,0 0 0,-1 0 1,1 0-1,0 0 0,-1 0 0,1 0 0,-1 0 0,0 0 1,1 0-1,-1 1 0,0-1 0,0 0 0,1 0 0,-1 0 1,0 1-1,0-1 0,-1 2 0,0 13 38,-2 0 0,0-1 0,-1 1-1,-1-1 1,0 0 0,-1-1 0,-7 16-1,-10 24 65,20-46-108,-1 1 2,1 0 1,0 0-1,0 0 1,1 1 0,0-1-1,0 1 1,1 19-1,1-28-11,0 0-1,0 0 1,0-1-1,1 1 1,-1 0-1,0 0 1,1 0-1,-1 0 1,1 0-1,-1-1 1,1 1-1,-1 0 0,1 0 1,-1-1-1,1 1 1,0 0-1,-1-1 1,1 1-1,0-1 1,0 1-1,-1-1 1,1 1-1,0-1 1,0 1-1,0-1 1,0 0-1,0 1 1,-1-1-1,1 0 1,0 0-1,0 0 1,0 0-1,0 0 1,0 0-1,0 0 0,2 0 1,1-1-38,1 0-1,-1 0 1,1 0-1,-1 0 1,1-1 0,5-3-1,7-4-212,0-1-1,-1-1 1,0-1-1,20-18 1,53-61-151,-84 86 350,37-39-337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1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19508,'-3'2'295,"1"1"-1,-1 0 1,1 0-1,0 0 1,0 0 0,0 0-1,0 0 1,1 0-1,-1 1 1,1-1-1,0 1 1,0-1 0,0 1-1,0 4 1,1-6-263,0 0 1,0-1 0,0 1-1,0 0 1,1-1 0,-1 1-1,1-1 1,-1 1 0,1-1-1,-1 1 1,1-1 0,0 1-1,0-1 1,0 1 0,0-1-1,0 0 1,0 0 0,0 1-1,0-1 1,1 0 0,-1 0-1,0 0 1,1 0 0,-1-1-1,1 1 1,-1 0 0,1-1-1,-1 1 1,1-1 0,-1 1-1,1-1 1,0 1 0,2-1-1,25 4 402,-20-3-312,0 0 0,1 1 0,-2 0 1,1 0-1,0 1 0,11 5 0,-18-7-114,0 0 0,0 1 0,0-1 0,0 1-1,-1-1 1,1 1 0,-1 0 0,1 0 0,-1-1 0,1 1 0,-1 0-1,0 0 1,0 0 0,0 1 0,0-1 0,0 0 0,-1 0 0,1 0-1,0 1 1,-1-1 0,0 0 0,0 1 0,1-1 0,-2 0 0,1 1-1,0-1 1,0 0 0,-1 1 0,1-1 0,-2 3 0,1 0-18,-1 0 0,1 0 0,-1 0 0,-1 0 0,1 0 0,-1-1 0,1 1 0,-1-1 0,-1 1 0,1-1 0,0 0 0,-1-1 0,0 1 0,-8 6 0,10-9-36,-1 0 1,1 1 0,0-1-1,-1 0 1,1 0-1,-1 0 1,1 0 0,-1 0-1,1-1 1,-1 1-1,0-1 1,1 0 0,-1 0-1,0 0 1,1 0-1,-1 0 1,0 0-1,1-1 1,-1 1 0,1-1-1,-1 0 1,1 0-1,-1 0 1,1 0 0,-1 0-1,1 0 1,0-1-1,0 1 1,-1-1-1,-3-3 1,-15-21-212,3-8-93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1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17356,'16'-4'2288,"4"1"-1168,1-2-487,8 0 1735,2-3-880,4-3-951,-2-3-650,-6-2 226,-4-3-145,-10-2-225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1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0 575 19060,'166'-67'6474,"78"-45"-4044,-174 79-1920,67-31-105,363-162-867,-467 213 271,1-2-364,1 2 0,0 1 1,37-7-1,-72 19 519,0 0 0,0 0 1,0 0-1,1 0 0,-1 0 0,0 0 0,0-1 1,0 1-1,0 0 0,0 0 0,0 0 0,1 0 1,-1 0-1,0 0 0,0 0 0,0 0 1,0 0-1,1 0 0,-1 0 0,0 0 0,0 0 1,0 0-1,0 0 0,0 0 0,1 0 0,-1 0 1,0 0-1,0 1 0,0-1 0,0 0 1,0 0-1,0 0 0,1 0 0,-1 0 0,0 0 1,0 0-1,0 0 0,0 0 0,0 1 0,0-1 1,0 0-1,0 0 0,1 0 0,-1 0 1,0 0-1,0 1 0,0-1 0,0 0 0,0 0 1,0 0-1,0 0 0,0 0 0,0 1 0,0-1 1,0 0-1,0 0 0,0 0 0,0 0 1,0 1-1,0-1 17,0 1-545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2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13 236 16003,'-12'38'2856,"12"-38"-2812,0 1 0,0-1 1,0 0-1,0 0 0,0 0 0,-1 0 1,1 0-1,0 1 0,0-1 1,0 0-1,0 0 0,0 0 1,0 0-1,0 0 0,0 1 0,0-1 1,0 0-1,0 0 0,0 0 1,0 0-1,1 0 0,-1 1 0,0-1 1,0 0-1,0 0 0,0 0 1,0 0-1,0 0 0,0 0 1,0 1-1,0-1 0,0 0 0,1 0 1,-1 0-1,0 0 0,0 0 1,0 0-1,0 0 0,0 0 1,0 0-1,1 1 0,-1-1 0,0 0 1,8-3 1088,8-9-25,20-24 133,-2-1 1,-1-2-1,38-59 1,-32 44-494,-39 54-742,0 0-1,0 0 0,0 0 1,0 0-1,1 1 0,-1-1 0,0 0 1,0 0-1,0 0 0,0 0 1,0 0-1,0 0 0,0 0 0,0 0 1,0 0-1,0 0 0,0 0 1,0 0-1,0 0 0,1 0 0,-1 0 1,0 0-1,0 0 0,0 0 1,0 0-1,0 0 0,0 0 0,0 1 1,0-2-1,0 1 0,1 0 0,-1 0 1,0 0-1,0 0 0,0 0 1,0 0-1,0 0 0,0 0 0,0 0 1,0 0-1,0 0 0,1 0 1,-1 0-1,0 0 0,0 0 0,0 0 1,0 0-1,0 0 0,0 0 1,0 0-1,0 0 0,0-1 0,0 1 1,0 0-1,0 0 0,0 0 1,0 0-1,0 0 0,0 0 0,0 0 1,0 0-1,0 0 0,0-1 0,0 1 1,-1 14 120,-7 25-113,6-29 29,-5 25-226,0 1 0,-2 58 1,9-94 134,0 0 1,0 1-1,0-1 0,0 1 1,0-1-1,0 1 1,0-1-1,0 0 0,0 1 1,0-1-1,0 1 0,0-1 1,0 0-1,0 1 1,0-1-1,0 1 0,0-1 1,0 0-1,1 1 1,-1-1-1,0 1 0,0-1 1,1 0-1,-1 1 0,0-1 1,0 0-1,1 1 1,-1-1-1,0 0 0,1 0 1,-1 1-1,1-1 1,9-10-1001,14-32 50,-21 35 859,16-28-576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2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17476,'3'-5'649,"1"0"0,0 0 0,0 1 0,0-1 0,0 1 0,1-1 0,-1 2-1,1-1 1,0 0 0,0 1 0,1 0 0,7-4 0,-11 6-534,0 1 1,0-1-1,0 1 0,0-1 0,0 1 0,0 0 0,0-1 0,0 1 0,0 0 1,0 1-1,0-1 0,0 0 0,0 0 0,0 1 0,0-1 0,3 2 0,-3 0-102,0-1-1,0 0 1,0 1-1,-1-1 1,1 1 0,0 0-1,-1 0 1,1 0-1,-1-1 1,0 1-1,0 1 1,0-1-1,0 0 1,0 0-1,0 0 1,0 0-1,-1 1 1,1 1-1,1 4 12,-1-1 0,0 1 1,0-1-1,-1 1 0,0-1 0,-1 1 0,1 0 0,-1-1 0,-1 1 0,-3 11 0,-3 2 51,-1 0 0,-14 24-1,-6 14 140,29-59-213,0 0 1,1 0-1,-1-1 0,0 1 1,0 0-1,1 0 0,-1 0 1,0 0-1,0 0 0,0 0 0,1 0 1,-1 0-1,0 0 0,0 0 1,1 0-1,-1 0 0,0 0 1,0 0-1,1 0 0,-1 0 0,0 0 1,0 0-1,1 0 0,-1 0 1,0 0-1,0 0 0,1 0 1,-1 0-1,0 1 0,0-1 0,0 0 1,1 0-1,-1 0 0,0 0 1,0 0-1,0 1 0,0-1 1,1 0-1,-1 0 0,0 0 0,0 1 1,0-1-1,0 0 0,0 0 1,0 1-1,0-1 0,0 0 1,1 0-1,-1 1 0,0-1 0,0 0 1,0 0-1,0 1 0,0-1 1,0 0-1,-1 0 0,1 1 1,0-1-1,0 0 0,0 0 0,0 1 1,0-1-1,0 0 0,0 0 1,-1 1-1,26-14-327,-21 11 195,100-63-2678,-94 57 2596,12-6-423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3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28 17924,'-1'-2'184,"-1"0"1,1 0 0,-1 0-1,0 0 1,1 0 0,-1 1-1,0-1 1,0 1-1,0-1 1,0 1 0,-1 0-1,1-1 1,0 1 0,0 1-1,-1-1 1,1 0-1,-1 0 1,1 1 0,-1-1-1,1 1 1,-1 0 0,1 0-1,-1 0 1,1 0-1,-1 0 1,1 1 0,0-1-1,-1 1 1,1-1 0,-1 1-1,1 0 1,0 0-1,-1 0 1,1 0 0,-4 3-1,-1 1 53,0 0-1,0 1 1,0-1 0,0 1-1,1 0 1,0 1 0,0 0-1,1 0 1,-5 8-1,4-4-129,0 0 0,1 0 0,-6 21-1,9-27-98,0 1-1,1 0 1,0 0-1,0 0 1,1 0-1,0 0 1,0 0-1,0 1 0,2 8 1,-2-14-2,1 1 0,-1-1 0,1 0 0,-1 1 0,1-1-1,0 1 1,-1-1 0,1 0 0,0 1 0,0-1 0,0 0 0,0 0 0,0 0 0,0 0 0,0 0 0,0 0 0,0 0 0,1 0 0,-1 0 0,0-1 0,3 2-1,-1-1 17,0 0 0,0-1-1,0 1 1,0-1 0,0 0-1,0 0 1,0 0 0,0 0-1,0 0 1,4-2-1,4-1 57,0 0 0,-1 0 0,0-2-1,0 1 1,11-8 0,-4 2 77,-1 0 0,-1-2 0,18-16 0,-28 24-113,-1-1 0,1 0 0,-1 0 0,0 0 0,0-1 0,0 0 0,-1 1 0,1-1 0,-2 0 0,1-1 1,-1 1-1,3-11 0,-4 15-47,-1 1 1,0-1 0,0 1-1,0-1 1,0 1 0,0-1-1,0 1 1,0 0 0,0-1-1,0 1 1,-1-1 0,1 1-1,-1-1 1,1 1 0,-1 0-1,1-1 1,-1 1 0,0 0-1,0 0 1,1-1 0,-1 1-1,0 0 1,0 0 0,-3-2-1,2 2-75,0 0 1,-1 0-1,0 0 0,1 0 0,-1 0 0,1 0 0,-1 1 0,0-1 1,0 1-1,1 0 0,-1 0 0,-4 0 0,-6 2-310,-1 0 0,1 1-1,0 0 1,-17 7 0,8-3-211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15451,'0'10'1745,"2"15"-905,-2 6-240,0 7 848,-3 8-175,0 1-305,3 4-168,0 0-384,1-4-416,4-9-896,0-8-608,11-12 1223,10-5-271,6-7-184</inkml:trace>
  <inkml:trace contextRef="#ctx0" brushRef="#br0" timeOffset="1">453 304 18932,'6'8'1976,"-8"5"-1191,-4-1-337,1 3 960,0-1-304,0-2-656,-1-2-680,6-9 296,-7 2-112,3-5-176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3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2 544 15755,'0'0'137,"-1"1"0,1 0 0,0 0 0,0 0 0,0-1 0,-1 1 0,1 0 0,0 0 0,0 0 0,0 0 0,0-1 0,0 1 0,1 0 0,-1 0 0,0 0 0,0 0 0,1-1 0,-1 1 0,1 1 0,-1-2-47,1 1 1,-1-1 0,1 0 0,-1 0-1,1 1 1,-1-1 0,1 0-1,-1 0 1,1 0 0,-1 0-1,1 0 1,-1 1 0,1-1-1,-1 0 1,1 0 0,-1 0 0,1 0-1,0-1 1,-1 1 0,1 0-1,-1 0 1,1 0 0,33-17 2233,-33 16-2304,273-194 4776,-89 57-3998,7 20-603,-67 44-2177,-101 55-307,-22 19 1571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4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70 15899,'0'-1'216,"0"0"0,0 1-1,1-1 1,-1 0 0,0 0-1,0 0 1,1 1 0,-1-1-1,0 0 1,1 0 0,-1 1 0,1-1-1,-1 0 1,1 1 0,-1-1-1,1 1 1,0-1 0,-1 1-1,1-1 1,-1 1 0,1-1-1,0 1 1,1-1 0,21-16 2353,-15 12-2214,1 0 0,0 0 0,0 1 0,0 0-1,0 1 1,1 0 0,-1 0 0,1 1 0,10-1 0,-19 3-344,0 0 0,0 0 0,0 0 0,0 0-1,0 0 1,0 0 0,-1 1 0,1-1 0,0 0 0,0 0 0,0 1 0,0-1 0,0 0 0,-1 1 0,1-1 0,0 1 0,0-1-1,0 1 1,-1 0 0,1-1 0,0 1 0,-1-1 0,1 1 0,-1 0 0,1 0 0,-1-1 0,1 1 0,-1 0 0,1 0 0,-1 0 0,0 0-1,0 0 1,1-1 0,-1 1 0,0 0 0,0 0 0,0 0 0,0 0 0,0 0 0,0 0 0,0 0 0,0 0 0,0 0 0,0 0-1,-1-1 1,1 1 0,-1 1 0,-1 7 0,-1 0 0,0-1 1,-9 16-1,8-15 24,-8 13 32,-14 35 0,25-53-60,-1 0-1,1 1 0,0-1 1,0 0-1,0 1 0,0-1 1,1 1-1,0 0 0,0-1 1,1 7-1,-1-10-5,0 0 0,0-1 0,1 1-1,-1 0 1,0 0 0,1 0 0,-1 0 0,0 0 0,1 0 0,-1-1-1,1 1 1,0 0 0,-1 0 0,1-1 0,0 1 0,-1 0 0,1-1-1,0 1 1,-1-1 0,1 1 0,0-1 0,0 1 0,0-1-1,0 1 1,1-1 0,1 1-3,-1-1 1,0 0-1,1 0 0,-1 0 0,1 0 0,-1-1 0,0 1 1,1 0-1,-1-1 0,3-1 0,6-2-156,-1-1 0,1 0 0,10-8-1,-19 12 102,15-10-277,1-2 0,-2 0 1,26-25-1,-10 2-24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5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0 19700,'-21'49'2041,"13"-34"-1660,1 1 1,0 0 0,1 0-1,1 1 1,-3 21-1,7-37-373,1 0 0,0 0 0,0 0 0,-1 0 0,1 0-1,0 0 1,0 1 0,0-1 0,0 0 0,0 0 0,1 0-1,-1 0 1,0 0 0,0 0 0,1 0 0,-1 0 0,1 0-1,-1 0 1,1 0 0,-1 0 0,1 0 0,-1 0-1,1-1 1,0 1 0,0 0 0,0 1 0,1-2-2,0 0-1,-1 1 1,1-1 0,0 0 0,-1 0 0,1 0 0,0 0 0,-1-1-1,1 1 1,0 0 0,-1-1 0,1 1 0,0-1 0,-1 1 0,1-1-1,2-1 1,26-14 150,-23 11-96,1 1 0,0 0 0,0 0 1,1 0-1,-1 1 0,1 0 0,0 1 0,0 0 0,10-1 1,-18 4-45,1-1 0,0 0 0,0 1 0,0 0 0,0-1 1,-1 1-1,1 0 0,0 0 0,-1 0 0,1 0 0,-1 0 0,1 0 1,-1 1-1,1-1 0,-1 0 0,0 1 0,0-1 0,1 1 1,-1-1-1,0 1 0,0 0 0,-1 0 0,1-1 0,0 1 0,-1 0 1,1 0-1,0 2 0,1 3 6,-1 0 0,0 0 0,0 0-1,0 0 1,-1 0 0,0 7 0,-1-6 18,0 0 0,-1-1 0,0 1 0,0-1 0,-1 1 1,0-1-1,0 0 0,-1 0 0,0-1 0,-9 13 0,12-17-72,0 0-1,-1 0 1,1 0 0,-1-1 0,0 1 0,1-1 0,-1 1-1,0-1 1,0 0 0,0 1 0,0-1 0,0 0-1,0 0 1,0-1 0,-1 1 0,1 0 0,0-1-1,0 1 1,-1-1 0,1 0 0,0 0 0,0 0 0,-1 0-1,1 0 1,0 0 0,-1-1 0,1 1 0,0-1-1,0 1 1,0-1 0,0 0 0,-1 0 0,1 0 0,0 0-1,0 0 1,1-1 0,-1 1 0,0 0 0,0-1-1,-1-2 1,-4-3-108,1 0-1,0-1 1,1 0-1,0 0 0,0 0 1,1-1-1,0 1 1,0-1-1,1 0 0,0 0 1,-1-12-1,-8-31-496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5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 19556,'9'-1'2009,"6"-2"-1185,0-1-344,5 0 1000,1-2-352,1 0-615,1-1-641,-5-3 256,1 0-112,-5 0-192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6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 18052,'1'1'196,"-1"0"-1,0-1 1,1 1 0,-1-1 0,0 1 0,1 0-1,-1-1 1,1 1 0,-1-1 0,1 1 0,-1-1-1,1 1 1,-1-1 0,1 0 0,-1 1 0,1-1-1,-1 0 1,1 1 0,0-1 0,-1 0 0,1 0-1,0 1 1,-1-1 0,1 0 0,0 0-1,-1 0 1,1 0 0,0 0 0,-1 0 0,1 0-1,1 0 1,27-5 2078,-19 3-1733,166-34 1751,-18 3-2931,-130 31-334,-16 5-46,-12-2 994,0-1 1,1 0-1,-1 1 1,0-1-1,0 0 1,0 0-1,0 1 1,0-1-1,0 0 1,0 0-1,0 1 1,0-1-1,0 0 1,0 1-1,0-1 1,0 0-1,0 1 1,0-1-1,0 0 1,0 0-1,0 1 1,0-1-1,-1 0 1,1 0-1,0 1 1,0-1-1,0 0 1,0 0-1,-1 1 1,1-1-1,0 0 1,0 0-1,0 0 1,-1 1-1,1-1 1,0 0-1,-1 0 1,-9 9-649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6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18484,'0'16'2272,"3"-2"-1431,9-5-273,8-2 1288,10-2-856,3-1-79,6-3-449,-1-1-288,0 0-784,-3-3-473,-4-5 857,-4-1-160,-6-5-160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7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93 18292,'-5'10'2312,"5"-1"-1287,9-2-449,7-4 2520,7-6-1895,15-8-681,10-5-88,6-4-320,3-2-104,-1 2-192,-4 2-152,-15 9-312,-8 6-225,-21 10-631,-8 9 2128,-17 7-1000,-6 3-104,-4-3 32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4:28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19940,'20'9'2009,"5"-8"-1249,1-1-336,5 0 952,-1 0-456,3 4-239,-1 2-369,-9 4-760,-3 0 448,-5-7-136,-2-7-57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2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79 15947,'2'-6'593,"0"0"-1,0 0 0,-1-1 0,0 1 0,0 0 0,-1-10 0,0 15-499,0 0-1,0 0 0,0 0 0,0 0 0,0 0 0,-1 0 1,1-1-1,0 1 0,-1 0 0,1 0 0,-1 0 1,1 0-1,-1 0 0,0 1 0,1-1 0,-1 0 1,0 0-1,1 0 0,-1 0 0,0 1 0,0-1 0,0 0 1,0 1-1,0-1 0,0 1 0,0-1 0,0 1 1,0-1-1,0 1 0,0 0 0,0 0 0,0-1 1,0 1-1,0 0 0,0 0 0,0 0 0,-1 0 1,1 0-1,0 0 0,0 0 0,0 1 0,0-1 0,0 0 1,0 1-1,0-1 0,-1 1 0,-8 2 27,1 1 1,-1 0-1,1 1 0,0 0 0,1 0 0,-1 1 0,1 0 0,0 0 1,0 1-1,1 0 0,0 0 0,0 1 0,-5 9 0,-4 5-104,1 1-1,1 0 1,-18 42-1,18-29 21,1 1 1,2-1-1,1 2 1,2-1-1,2 1 0,1 1 1,2-1-1,4 70 1,-1-99-26,1 1 0,1 0 0,0 0 0,0 0 0,1-1 0,0 0 1,0 1-1,7 10 0,-8-17-5,0 0 1,0 0-1,0 0 1,1 0-1,-1 0 1,1 0-1,-1-1 1,1 1 0,0-1-1,0 0 1,0 0-1,1 0 1,-1 0-1,0-1 1,1 1-1,-1-1 1,1 0-1,-1 0 1,1 0-1,0 0 1,0-1-1,-1 1 1,1-1 0,6 0-1,-1-2 46,-1 1 1,1-1-1,-1-1 0,0 0 1,0 0-1,0 0 0,0-1 0,0 0 1,-1-1-1,0 1 0,0-1 1,0-1-1,-1 0 0,0 1 1,0-2-1,0 1 0,0-1 1,7-12-1,-11 14 9,1 0 0,0 0 1,-1 0-1,0 0 0,0 0 0,0-1 0,-1 1 1,0 0-1,0-1 0,0 1 0,-1-1 1,0-10-1,-1 11-20,1 1-1,-1 0 1,-1-1 0,1 1 0,-1 0 0,1 0-1,-1 0 1,-1 0 0,1 1 0,0-1 0,-1 0-1,0 1 1,1 0 0,-2 0 0,1 0 0,0 0-1,0 0 1,-5-3 0,1 2-106,0 0 1,1 1 0,-2-1-1,1 1 1,0 1-1,0-1 1,-1 1 0,0 0-1,1 1 1,-1 0-1,0 0 1,0 1-1,1 0 1,-1 0 0,0 1-1,0 0 1,1 0-1,-10 3 1,16-4 14,0 1 1,0-1-1,0 1 0,0-1 0,1 1 1,-1-1-1,0 1 0,0 0 1,1-1-1,-1 1 0,0 0 1,1-1-1,-1 1 0,0 0 0,1 0 1,-1 0-1,1 0 0,0 0 1,-1-1-1,1 1 0,-1 1 0,4 4-128,9-10-320,7-10-48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2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62 16660,'-4'-5'853,"-5"-5"764,9 10-1584,0 0-1,-1 0 0,1 0 1,-1 0-1,1 1 0,0-1 1,-1 0-1,1 0 0,-1 0 1,1 0-1,0 1 0,-1-1 1,1 0-1,0 0 1,-1 1-1,1-1 0,0 0 1,0 1-1,-1-1 0,1 0 1,0 1-1,0-1 0,-1 0 1,1 1-1,0-1 0,0 0 1,0 1-1,0-1 1,0 1-1,0-1 0,0 1 1,-1-1-1,1 0 0,0 1 1,1 0-1,-7 19 301,2 1-1,0 0 1,-1 37-1,6 64 748,-1-108-841,0 1-1,2-1 1,0 0 0,0 0-1,1 0 1,1-1 0,10 26 0,-13-37-197,-1-1-1,1 1 1,0 0 0,0-1 0,0 1 0,0-1 0,0 1 0,1-1 0,-1 0 0,0 1 0,1-1-1,-1 0 1,1 0 0,-1 0 0,1 0 0,0 0 0,-1 0 0,1 0 0,0-1 0,-1 1 0,1-1 0,0 1-1,0-1 1,0 0 0,0 1 0,-1-1 0,1 0 0,0 0 0,0-1 0,0 1 0,0 0 0,0 0-1,-1-1 1,1 1 0,0-1 0,0 0 0,-1 1 0,1-1 0,0 0 0,-1 0 0,1 0 0,-1 0 0,1-1-1,1-1 1,7-6 118,0-1 0,-1 0 0,0-1 0,-1 0 0,0 0 0,-1-1 0,0 1 0,9-24 0,-7 11 111,0-1 0,-1 0 1,7-46-1,-12 49-89,-1 0-1,0-28 1,-2 46-160,0-1 1,-1 0-1,1 0 0,-1 0 1,0 1-1,0-1 0,0 1 0,0-1 1,-1 0-1,0 1 0,0 0 1,0 0-1,-1-1 0,1 1 0,-1 1 1,-6-7-1,8 8-32,0 1 0,0 1 0,-1-1 0,1 0-1,-1 0 1,1 0 0,-1 1 0,1-1 0,-1 1 0,1-1 0,-1 1 0,1-1 0,-1 1-1,1 0 1,-1 0 0,0 0 0,1 0 0,-1 0 0,1 0 0,-1 0 0,-2 1-1,2 0-64,-1 0 0,0 1 0,1-1-1,-1 1 1,1-1 0,-1 1-1,1 0 1,-1 0 0,1 0 0,-4 4-1,2 0-26,0-1 0,0 1 0,0 1 0,0-1 0,1 0 0,0 1 0,1 0-1,-5 13 1,6-2-240,3-5-57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 15499,'-33'144'5419,"24"-92"-4663,3 0 1,0 62 0,6-111-728,0 0 1,0-1 0,0 1 0,1 0 0,-1 0-1,1-1 1,0 1 0,-1 0 0,3 4 0,-3-7-23,1 1 0,-1-1 0,0 0 1,1 1-1,-1-1 0,0 0 0,0 1 1,1-1-1,-1 0 0,1 0 1,-1 1-1,0-1 0,1 0 0,-1 0 1,0 0-1,1 1 0,-1-1 0,1 0 1,-1 0-1,1 0 0,-1 0 0,0 0 1,1 0-1,0 0 0,0 0 5,0-1 0,1 1 0,-1-1 0,0 1 0,0-1 0,0 1 0,1-1 0,-1 0 0,0 1 0,0-1 0,0 0-1,1-1 1,5-6 49,0 0 0,-1 0 0,1 0 0,-1-1 0,-1 0 0,8-17 0,21-62 257,-21 46-172,12-62 1,-22 82-110,0 0 0,-1 0-1,-1-1 1,-4-37 0,2 56-33,1-1 1,-1 1-1,-1-1 0,1 1 1,-1-1-1,0 1 0,-2-5 1,4 9-5,0-1 0,-1 1 0,1 0 0,0-1 1,-1 1-1,1-1 0,0 1 0,-1-1 0,1 1 1,-1 0-1,1-1 0,-1 1 0,1 0 0,-1-1 1,1 1-1,-1 0 0,1 0 0,-1 0 0,1-1 1,-1 1-1,1 0 0,-1 0 0,1 0 1,-2 0-1,1 0-1,0 1 0,0-1 0,0 1 1,0 0-1,0-1 0,1 1 0,-1 0 1,0-1-1,0 1 0,0 0 0,1 0 1,-1 0-1,1 0 0,-1-1 0,0 1 1,1 0-1,-1 0 0,1 2 0,-4 5-2,1 0-1,0 1 1,0 0 0,1-1-1,0 1 1,1 0-1,0 0 1,1 15-1,-1-19 2,2 0-1,-1 0 1,0 0-1,1 0 1,0 0-1,0 0 0,1-1 1,-1 1-1,1 0 1,0-1-1,0 1 0,1-1 1,-1 0-1,1 1 1,0-1-1,0-1 1,4 5-1,-4-6 7,0-1 1,-1 1-1,1-1 0,0 1 1,0-1-1,0 0 1,0 0-1,0 0 0,0-1 1,0 1-1,0-1 0,0 0 1,1 0-1,-1 0 0,0 0 1,0 0-1,0-1 0,0 1 1,0-1-1,0 0 1,0 0-1,0 0 0,0 0 1,0-1-1,-1 1 0,6-4 1,3-2 34,0-1 1,0 0-1,-1 0 0,18-20 1,-14 12 59,-1-1 0,0 0 1,-2-1-1,0 0 0,-1-1 0,10-26 1,-25 64-31,1 0 0,1 0 0,-2 21 0,1-7-43,0 2-76,-10 108 101,13-128-254,2 0 1,0 1 0,0-1 0,1 0 0,1 0 0,1 0 0,6 16 0,-9-28 156,0 0 1,0 0 0,1-1-1,-1 1 1,1 0-1,-1-1 1,1 0-1,0 1 1,0-1 0,0 0-1,0 0 1,1 0-1,4 3 1,12 2-370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3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 18580,'-3'0'2192,"-2"10"-1215,-3 8-417,-6 12 1928,-3 8-1343,-2 12-521,-2 1-96,1 5-272,3 3-112,-4-7-120,3-4-40,5-10-208,3-7-144,1-18-672,4-9-321,-3-19 1033,1-17-248,2-18-168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3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39 21405,'-17'10'706,"1"2"0,0 0 1,-21 21-1,31-26-540,-1 0 1,1 1-1,1-1 0,-1 1 0,1 1 0,1-1 1,0 0-1,0 1 0,-4 13 0,7-20-148,1 0-1,-1 0 0,1 1 1,0-1-1,-1 0 1,1 1-1,0-1 0,0 0 1,0 1-1,1-1 1,-1 0-1,1 1 0,0 2 1,0-4-18,-1 0 1,1-1 0,-1 1 0,1 0 0,0-1-1,-1 1 1,1 0 0,0-1 0,-1 1-1,1-1 1,0 1 0,0-1 0,0 1-1,-1-1 1,1 0 0,0 1 0,0-1-1,0 0 1,0 0 0,0 0 0,0 0-1,0 0 1,0 0 0,-1 0 0,1 0-1,0 0 1,0 0 0,0 0 0,0 0-1,0-1 1,0 1 0,0 0 0,-1-1-1,1 1 1,1-1 0,7-3 58,0-1 0,0-1 0,-1 1 0,0-1 0,0-1 0,0 1 0,-1-1 0,1-1 0,-2 1 0,1-1 0,-1-1 0,-1 1 0,1-1 0,-1 0 0,-1 0 0,0 0 0,0-1 0,-1 1 0,3-13 0,-5 19-15,-1-1 0,0 1-1,1-1 1,-1 1 0,0 0 0,-1-1 0,1 1-1,0 0 1,-1-1 0,0 1 0,0 0-1,0 0 1,0-1 0,-1 1 0,1 0-1,-4-5 1,3 6-25,1 1 0,-1-1-1,0 1 1,0-1 0,0 1-1,0 0 1,0 0 0,0 0-1,0 0 1,0 0 0,0 0-1,0 1 1,0-1 0,-1 1-1,1 0 1,0-1 0,0 1-1,-1 0 1,1 0 0,0 0-1,-1 1 1,1-1 0,0 0-1,0 1 1,-4 1 0,1 0-28,0 0 1,0 0-1,0 1 1,0 0-1,0 0 0,0 0 1,1 0-1,-1 1 1,1 0-1,0 0 1,0 0-1,1 0 0,-1 1 1,-4 7-1,4-6-162,1 0 0,0 1 0,0-1-1,0 1 1,1-1 0,0 1 0,0 0 0,0 0-1,1 0 1,0 0 0,0 8 0,1-13-3,1 1 0,-1-1 1,0 1-1,1-1 0,0 0 1,-1 1-1,1-1 0,0 0 1,0 1-1,0-1 0,1 0 1,-1 0-1,0 0 0,1 0 0,0 0 1,3 3-1,-2-1-41,1-1 0,1-1-1,-1 1 1,0-1 0,0 1 0,1-1 0,8 2-1,18 4-815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4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13971,'6'25'1529,"0"1"0,4 42-1,-8-47-687,1 0 0,1 1 0,1-1 0,10 28 0,-14-46-766,0 0 1,0-1-1,1 1 0,-1 0 1,1 0-1,0 0 0,-1-1 0,1 1 1,1-1-1,-1 0 0,0 1 1,1-1-1,-1 0 0,1 0 0,-1-1 1,1 1-1,0 0 0,0-1 1,0 0-1,0 1 0,0-1 0,0-1 1,0 1-1,0 0 0,0-1 1,0 1-1,1-1 0,-1 0 0,0 0 1,0 0-1,0-1 0,0 1 1,1-1-1,-1 1 0,0-1 0,0 0 1,4-2-1,7-3 100,0-1 0,-1 0 1,0-1-1,0 0 0,-1-1 0,17-16 1,-14 12 51,-1-1 1,0-1-1,15-20 0,-24 27-107,1-1-1,-1 1 0,-1-1 0,1 0 0,-2 0 0,1 0 0,-1-1 0,3-15 0,-6 22-76,1 0 0,-1 0 0,0 0 0,0 0 0,0 0 0,0 0 0,-1-1 0,1 1 0,-1 0 0,0 0 0,0 0 0,-1-3 0,1 4-21,0 1 1,0-1 0,-1 1-1,1-1 1,0 1 0,0 0-1,-1 0 1,1-1 0,-1 1 0,1 0-1,-1 0 1,1 0 0,-1 0-1,0 1 1,1-1 0,-1 0-1,0 1 1,0-1 0,1 1 0,-1 0-1,0-1 1,-3 1 0,-4 0 4,-1 1 1,1 0-1,0 1 1,0 0-1,0 0 1,0 0-1,0 2 1,1-1 0,-1 1-1,1 0 1,0 1-1,-8 5 1,2-1-184,1 1 1,0 0-1,1 1 1,0 1-1,1 0 0,-10 13 1,10-4-983,10-16 644,8-13 117,5-9-189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5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40 18804,'33'-40'3183,"-33"40"-3147,0 1 0,0-1 0,0 0 0,0 0 0,0 0-1,1 0 1,-1 0 0,0 0 0,0 0 0,0 1 0,0-1 0,0 0-1,0 0 1,0 0 0,0 0 0,0 0 0,0 0 0,0 0-1,0 0 1,0 0 0,1 0 0,-1 0 0,0 1 0,0-1 0,0 0-1,0 0 1,0 0 0,0 0 0,0 0 0,1 0 0,-1 0 0,0 0-1,0 0 1,0 0 0,0 0 0,0 0 0,0 0 0,0 0-1,1 0 1,-1 0 0,0 0 0,0 0 0,0 0 0,0 0 0,0-1-1,0 1 1,0 0 0,1 0 0,-1 0 0,0 0 0,0 0-1,0 0 1,0 0 0,0 0 0,0 0 0,0 0 0,0 0 0,0-1-1,0 1 1,0 0 0,0 0 0,0 0 0,0 0 0,1 0 0,-1 0-1,0 0 1,0-1 0,-3 16 1392,-9 22-226,11-35-1119,-12 38 306,1 1 1,2 0-1,-8 78 0,17-112-383,1-1 0,0 1-1,0 0 1,0 0-1,1 0 1,0 0-1,3 7 1,-4-12-4,1 0-1,0 0 1,0-1-1,-1 1 1,1 0-1,0 0 1,1-1-1,-1 1 1,0-1-1,0 1 1,1-1 0,-1 1-1,1-1 1,-1 0-1,1 0 1,0 0-1,-1 0 1,1 0-1,0 0 1,0 0-1,0 0 1,0-1 0,-1 1-1,1-1 1,0 1-1,0-1 1,0 0-1,3 0 1,2 0-60,0-1 0,0-1 0,0 1-1,0-1 1,0 0 0,0-1 0,0 1 0,-1-1 0,1-1 0,-1 1 0,0-1 0,6-5 0,9-7-1124,36-36-1,-53 48 996,46-50-2726,-46 49 2368,0 0 0,-1-1 0,1 0 0,-1 0-1,0 0 1,0 0 0,-1 0 0,3-11-1,-5 17 519,0-1-1,0 1 0,1 0 1,-1 0-1,0-1 0,0 1 1,0 0-1,0 0 0,0-1 1,0 1-1,0 0 0,0 0 1,0-1-1,0 1 0,0 0 1,0 0-1,0-1 0,0 1 1,0 0-1,0 0 0,0-1 0,0 1 1,-1 0-1,1 0 0,0-1 1,0 1-1,0 0 0,0 0 1,0 0-1,-1-1 0,1 1 1,0 0-1,-8 4 222,-6 14 880,6-1-604,1 1 0,0 0 0,2 1 0,0-1 0,1 1 0,1 0 1,1 0-1,0 0 0,2 0 0,0 0 0,1 0 0,7 36 0,-7-51-524,-1 0 0,2-1-1,-1 1 1,0-1 0,1 1 0,0-1 0,-1 0 0,1 0-1,1 0 1,-1 0 0,0 0 0,5 4 0,-6-6 31,1 0 0,-1 0 0,1 0 0,0 0 0,-1-1 0,1 1 0,0 0 0,-1-1 0,1 0 0,0 1 0,-1-1 0,1 0 0,0 0 0,0 0 0,0 0 0,-1 0 0,1 0 0,0 0 1,0-1-1,-1 1 0,1-1 0,0 1 0,-1-1 0,1 0 0,0 1 0,-1-1 0,3-2 0,22-14-413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5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52 132 17204,'1'-8'1135,"0"-26"490,-1 32-1436,0 0 0,0 1 0,0-1 0,0 0 0,-1 0 0,1 0 1,-1 0-1,1 1 0,-1-1 0,0 0 0,1 1 0,-1-1 0,-2-2 0,3 4-146,-1-1 0,1 1 0,0 0 0,-1 0 0,1 0 0,-1 0 0,1 0 0,0 0 0,-1 0 0,1 0 0,-1 0 0,1 0 0,0 0 0,-1 0 0,1 0 0,-1 0 0,1 0 0,0 0 0,-1 0 0,1 0-1,0 0 1,-1 1 0,1-1 0,0 0 0,-1 0 0,1 0 0,0 1 0,-1-1 0,1 0 0,0 1 0,-1-1 0,1 0 0,0 0 0,0 1 0,0-1 0,-1 0 0,1 1 0,0-1 0,0 1 0,0-1 0,0 0-1,0 1 1,-1 0 0,-7 18 257,8-18-252,-6 16 22,1-1 0,1 1 0,1 0 0,0 0 0,2 1 0,0-1 0,0 0 0,4 32 0,-2-46-44,-1 1 1,1-1-1,0 0 0,0 0 1,0 0-1,0 0 1,0-1-1,1 1 0,-1 0 1,1 0-1,0-1 1,0 1-1,0-1 0,0 1 1,0-1-1,5 4 1,-5-5 8,1 0 1,-1 1 0,1-1 0,0 0 0,-1-1-1,1 1 1,0 0 0,0-1 0,-1 0-1,1 1 1,0-1 0,0 0 0,0 0-1,0-1 1,-1 1 0,1-1 0,0 1-1,0-1 1,2-1 0,8-3 121,-1 0 0,-1-1 0,1-1-1,-1 0 1,0 0 0,0-1 0,-1-1 0,0 0 0,13-15 0,-13 12 7,1-1 1,-2 0-1,0 0 1,0-1-1,-2 0 1,0 0-1,9-24 1,-15 35-135,0-1 0,0 0 1,0 0-1,-1 0 0,1 0 1,-1 0-1,0 0 0,0 0 1,0-1-1,-1 1 0,1 0 1,-1 0-1,0 1 0,0-1 1,0 0-1,-1 0 1,1 0-1,-1 1 0,-4-8 1,3 9-33,1-1 0,0 1 1,0 0-1,-1 0 0,0 0 1,1 0-1,-1 1 0,0-1 1,0 1-1,1 0 0,-1-1 1,0 1-1,-1 0 1,1 1-1,0-1 0,0 0 1,0 1-1,0 0 0,-1 0 1,1 0-1,0 0 0,0 0 1,0 1-1,0 0 0,-5 1 1,2-1-98,0 1 0,1 1 0,-1-1 0,1 1 0,0 0 0,-8 5 1,11-7 85,0 0 1,1 0 0,-1 1 0,1-1-1,0 0 1,-1 1 0,1-1 0,0 0 0,0 1-1,0 0 1,0-1 0,0 1 0,0 0 0,0-1-1,0 1 1,1 0 0,-1 0 0,1 0 0,-1 0-1,1-1 1,0 1 0,0 0 0,0 0-1,0 3 1,5 6-244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6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20412,'4'14'2169,"-4"2"-1513,-1 7-296,-4 4 1072,0 4-719,-1 4-89,0 2-272,1-1-144,0 0-120,-1 1-104,1-5-176,-1-4-192,2-6-481,-1-4-295,1-9 864,-3-9-192,6-9-208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06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0 17764,'-7'1'270,"1"-1"1,-1 1 0,1 0-1,-1 1 1,1-1-1,0 1 1,0 1 0,0-1-1,0 1 1,0 0-1,1 0 1,-1 1 0,1-1-1,0 1 1,0 0-1,0 1 1,0-1 0,-6 10-1,6-8-150,0 0-1,1 0 1,0 0-1,0 0 1,1 1-1,-1-1 1,1 1 0,1 0-1,-1 0 1,1 0-1,1 1 1,-1-1-1,1 0 1,1 1-1,-1-1 1,1 10-1,0-15-106,0-1 0,1 0 0,-1 1 0,0-1 0,0 1 0,1-1 0,-1 0 0,1 1 0,-1-1 0,1 0 0,-1 1 1,1-1-1,0 0 0,0 0 0,-1 0 0,1 0 0,0 0 0,0 1 0,0-2 0,0 1 0,0 0 0,1 0 0,-1 0 0,0 0 0,0-1 0,0 1 0,1-1 0,-1 1 0,0-1 0,1 1 0,-1-1 0,1 0 0,-1 1 0,0-1 0,1 0 0,-1 0 0,1 0 0,-1 0 0,0 0 0,1-1 0,-1 1 0,1 0 0,-1-1 0,0 1 0,1-1 0,1-1 0,4 0 53,0-2 0,0 1 0,-1-1 0,1 0 0,-1 0 0,0-1 1,8-7-1,-6 4 25,-1-1 0,0 1 1,-1-1-1,0-1 1,6-11-1,-10 16-64,0 1 0,0-1 1,0 0-1,0 0 0,-1 0 0,0 0 1,0 0-1,-1 0 0,1 0 0,-1 0 0,0 0 1,0 0-1,-2-8 0,2 12-26,0-1-1,-1 1 1,1 0 0,0 0-1,-1-1 1,1 1 0,-1 0-1,0 0 1,1 0-1,-1 0 1,0 0 0,1 0-1,-1 0 1,0 0 0,0 0-1,0 0 1,0 0 0,0 0-1,0 1 1,0-1-1,0 0 1,0 1 0,-1-1-1,1 1 1,0-1 0,0 1-1,-1-1 1,1 1 0,0 0-1,0 0 1,-1 0-1,1 0 1,0 0 0,-1 0-1,1 0 1,0 0 0,0 0-1,-1 0 1,0 1 0,-2 1-51,0-1 1,0 0-1,0 1 1,0 0-1,1 0 1,-1 0-1,1 1 1,-1-1-1,1 1 1,0 0-1,-4 4 1,4-3-75,-1 1 1,1-1 0,0 1-1,0 0 1,0 0-1,1 0 1,0 0-1,0 1 1,0-1-1,0 0 1,1 1-1,0-1 1,0 1-1,1 0 1,0-1-1,0 1 1,0 0-1,0-1 1,2 9-1,12 13-408</inkml:trace>
  <inkml:trace contextRef="#ctx0" brushRef="#br0" timeOffset="1">435 306 18916,'-4'5'393,"-3"5"285,0 0 1,0 1 0,1-1 0,1 2 0,-6 14 0,10-24-587,1 0 1,-1 0 0,1 0 0,0 1-1,-1-1 1,1 0 0,0 0 0,0 0-1,1 1 1,-1-1 0,0 0 0,1 0-1,-1 0 1,1 0 0,1 3-1,-1-3-37,1 0 0,-1 0 0,1 0-1,0-1 1,-1 1 0,1 0 0,0-1-1,0 0 1,0 1 0,0-1 0,0 0-1,0 0 1,0 0 0,0 0 0,1-1-1,-1 1 1,4 0 0,2 1 30,1-1 1,-1-1 0,0 0-1,0 0 1,0 0 0,1-1-1,-1 0 1,0-1 0,0 0-1,0 0 1,9-5-1,-12 6-6,0-1 0,0-1 0,0 1 0,-1-1 0,0 1 0,1-1-1,-1 0 1,0-1 0,0 1 0,-1-1 0,1 0 0,-1 0 0,1 0-1,-1 0 1,-1 0 0,1-1 0,-1 0 0,4-9 0,-5 12-49,-1-1 1,1 1-1,-1-1 1,0 0-1,0 1 1,0-1-1,0 1 1,0-1-1,-1 0 1,1 1-1,-1-1 0,0 1 1,1-1-1,-1 1 1,0-1-1,-1 1 1,1 0-1,0 0 1,-1-1-1,1 1 1,-1 0-1,0 0 1,1 0-1,-1 1 1,0-1-1,0 0 1,-1 1-1,1-1 1,0 1-1,0 0 1,-1-1-1,1 1 0,-3 0 1,-3-3-42,0 2 0,0-1 1,0 1-1,0 1 0,0-1 0,0 1 0,0 1 1,0-1-1,-14 2 0,15 0-213,-1 1 0,1-1 0,-1 1 0,1 1 0,0-1 0,0 1 0,-9 6 0,13-8 75,-1 1-1,1 1 0,1-1 1,-1 0-1,0 1 0,0-1 0,1 1 1,0 0-1,-1 0 0,1 0 1,0 0-1,0 0 0,1 0 0,-1 0 1,1 1-1,-1-1 0,0 6 1,0 12-737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11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19588,'19'-1'1335,"0"-1"1,32-7-1,7-1-289,42 0-185,177 6 0,101 34-1923,-344-26 556,-9 0 54,1-1 0,-1-2 0,1 0 0,0-2 0,31-5 0,-24-4-289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13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0 230 16988,'93'-40'5833,"4"-3"-3846,163-50 0,-192 77-1945,0 2 0,81-6 1,-101 17-662,1 2 1,-1 2-1,94 15 1,-106-12 230,-10-7-131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07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3194 59 10794,'-107'-54'7186,"104"53"-7102,0 0-1,0 0 1,0 0 0,-1 1 0,1-1 0,0 1 0,0 0-1,-1 0 1,1 0 0,0 1 0,0-1 0,0 1-1,-1 0 1,1 0 0,0 0 0,0 0 0,-3 2 0,-6 3 5,0 1 1,-21 17-1,-7 4 18,28-23-86,0 0-1,-1-2 1,1 1-1,-1-1 0,1-1 1,-1-1-1,0 1 1,-23-2-1,12 0 71,-28 5 0,44-4-54,0 1 0,1 0 0,-1 0 0,0 1 0,1 0 0,0 0 0,-11 7 0,-27 22 183,29-20-123,-1 0 0,-23 11 0,33-20-77,0 0 0,0 0 0,-1-1 0,1 0 0,-1 0 0,0-1 0,1 0 0,-1 0 0,-13-1 0,-129-19 233,95 18-129,0 3-1,0 3 1,-83 17 0,101-17-44,0-1 0,0-2 0,-43-3 0,-109-18-24,158 15-69,-1 2 0,-62 3 0,76 1 13,0 0 0,0 2 0,1 0-1,0 1 1,0 0 0,-29 15 0,4 1 26,0-3 1,-1-1-1,-1-2 0,-89 18 1,-263 32-31,240-46 18,-10 1 54,138-15-67,0 2 1,1 0-1,-48 21 1,67-24-8,1 0-1,0 0 1,-1 0 0,1 1-1,1 0 1,-1 0 0,1 1-1,0 0 1,0 0 0,1 0 0,0 1-1,0 0 1,-4 7 0,4-4-1,1 0-1,0 0 1,1 0 0,0 1 0,0-1 0,1 1 0,0-1 0,1 1-1,1 12 1,1 6 9,2 0 1,1 0-1,1 0 0,2 0 0,1-1 1,17 42-1,-16-47-14,1 0 1,1 0-1,1-1 0,1 0 1,1-1-1,22 27 0,-28-40 7,0 0-1,1 0 0,0-1 1,0 0-1,0 0 1,1-1-1,0 0 0,0-1 1,0 0-1,1-1 0,0 0 1,0 0-1,0-1 0,0-1 1,1 0-1,14 1 0,-9-3-3,0 0 0,0-1 0,0-1-1,0-1 1,0-1 0,16-5 0,98-41-18,-48 16 25,26-2 3,0 5-1,2 4 0,1 5 1,1 5-1,177-3 1,108-1 64,-106 19-83,-132 6 72,-128-5-40,0-1 0,1-2 0,55-15 1,92-38-64,-69 20 45,-89 30 1,-5 3 7,-1-2 0,0 0 0,17-8 1,-29 12 0,0-1 0,0 1 0,0-1 1,0 0-1,0 0 0,-1 0 0,0 0 1,1-1-1,-1 1 0,-1-1 0,1 0 1,0 0-1,-1 0 0,0 0 0,0 0 1,2-6-1,4-24 131,-1-1 0,4-57 0,3-24 103,7-23-176,-20 119-36,-1-1 1,0 1 0,-2-1-1,-7-36 1,3 27 16,3 12 5,-1 1 0,-1-1 1,-12-29-1,15 44-51,0 0 0,0 1 0,-1-1 0,1 0 0,0 1 0,-1 0 0,0 0 0,0 0 0,1 0 0,-1 0 0,0 0 0,-1 1 0,1-1 0,0 1 1,0 0-1,-1 0 0,1 0 0,0 0 0,-1 1 0,1-1 0,-1 1 0,-6 0 0,-7 1-6,0 0 0,0 0 1,-19 6-1,13-2-151,0 2 1,1 1-1,-32 15 0,10-3-55,40-19 196,0 1-1,0-1 1,0 0 0,0 0-1,0 0 1,-6 0 0,8-1 0,0 0 0,-1 0 0,1-1 0,0 0 0,-1 1 0,1-1 0,0 0 0,0 0 0,-2-1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14347,'0'4'312,"0"1"0,0 0 1,1 0-1,0 0 0,0 0 0,0-1 0,0 1 1,1 0-1,0-1 0,0 1 0,0-1 0,3 5 1,-4-7-185,1-1 1,-1 1 0,1-1 0,-1 1 0,1-1 0,0 0 0,-1 0 0,1 1 0,0-1-1,0-1 1,0 1 0,-1 0 0,1 0 0,0-1 0,0 1 0,0-1 0,0 1 0,1-1 0,-1 0-1,0 0 1,0 0 0,0 0 0,0 0 0,0-1 0,0 1 0,0 0 0,0-1 0,0 0-1,0 1 1,0-1 0,2-1 0,-1 0 1,1 0-1,-1 0 1,0 0 0,0-1-1,0 1 1,0-1 0,0 0-1,0 0 1,-1 0 0,0 0-1,1 0 1,-1 0 0,0 0-1,0-1 1,-1 1-1,3-8 1,-2 6-68,-1 1-1,0-1 1,0 1-1,0-1 1,-1 1 0,1-1-1,-1 0 1,0 1-1,-1-1 1,1 0-1,-1 1 1,0-1 0,-2-8-1,2 12-58,1 0 0,-1-1 0,1 1 1,-1 0-1,1 0 0,-1 0 0,1 0 0,-1 0 0,0 0 0,0 0 0,0 0 0,1 0 1,-1 0-1,0 0 0,0 1 0,0-1 0,0 0 0,0 1 0,-1-1 0,1 0 1,0 1-1,0-1 0,0 1 0,0 0 0,-1-1 0,1 1 0,0 0 0,0 0 0,-1 0 1,1 0-1,0 0 0,0 0 0,-1 0 0,1 0 0,0 1 0,0-1 0,-1 0 0,1 1 1,0-1-1,0 1 0,0-1 0,-2 2 0,-2 1-3,1 0 1,-1 0-1,1 0 0,0 1 0,0 0 0,0-1 1,0 2-1,-5 7 0,2-1-3,1 0 0,0 1 0,1 0-1,-7 21 1,10-28 2,1 0 1,-1 0-1,1 1 0,1-1 0,-1 0 1,1 1-1,-1-1 0,1 0 0,1 1 1,-1-1-1,1 1 0,0-1 0,3 10 0,-2-13 5,-1 0-1,0 0 0,1-1 0,-1 1 0,1 0 0,-1-1 0,1 1 0,0-1 0,0 0 0,0 1 0,-1-1 0,1 0 1,0 0-1,1 0 0,-1-1 0,0 1 0,0 0 0,0-1 0,0 1 0,1-1 0,-1 0 0,0 0 0,0 0 0,1 0 0,3 0 1,5-1 9,-1-1 1,0 0-1,1 0 1,11-6 0,84-38 113,-12 4-30,-93 42-96,1-1 0,-1 1 0,0-1 0,1 1 0,-1-1 0,0 1 0,1 0 0,-1 0 0,1 0 0,-1 0 0,0 0 0,1 0 0,-1 0 0,1 0 0,1 1 0,-3 0-1,1-1 1,0 0-1,-1 1 1,1-1-1,-1 1 1,1-1-1,-1 1 0,0-1 1,1 1-1,-1-1 1,1 1-1,-1-1 1,0 1-1,0-1 1,1 1-1,-1 0 1,0-1-1,0 1 0,0 0 1,1-1-1,-1 1 1,0 1-1,-1 4 1,1 1 1,-1-1-1,0 0 0,-1 0 0,-2 9 0,-1 2-2,4-13 4,0 1 0,1 0 0,-1-1 1,1 1-1,0 0 0,0-1 0,1 6 1,-1-9-3,0 0 1,0 0 0,1 0 0,-1 0 0,0 0 0,1 0 0,-1 0 0,1 0 0,-1 0 0,1-1 0,-1 1 0,1 0 0,0 0 0,-1 0 0,1-1 0,0 1 0,0 0 0,0-1 0,-1 1 0,1-1 0,0 1-1,0-1 1,0 1 0,0-1 0,0 0 0,0 1 0,0-1 0,0 0 0,0 0 0,0 0 0,0 0 0,0 0 0,0 0 0,0 0 0,0 0 0,0 0 0,0 0 0,0-1 0,1 1 0,13-4 6,-1-1 1,1 0 0,-1-1 0,0-1-1,16-10 1,27-12-1618,-56 28 1563,0 1 0,0-1 0,0 1 0,0-1 0,0 1 0,0 0-1,0 0 1,0-1 0,0 1 0,0 0 0,1 0 0,-1 0 0,0 0 0,0 0-1,0 0 1,0 0 0,0 1 0,0-1 0,0 0 0,0 1 0,0-1 0,0 0-1,2 2 1,3 1-379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09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15 13083,'12'-15'427,"-16"18"-24,-24 28 300,16-14-382,2 1-1,1 0 0,0 1 0,1 0 0,-9 34 0,-16 106 1079,26-113-1118,3-1-1,2 1 1,1 0 0,10 74-1,-4-89-230,0 0 0,2-1 0,1 0 0,2 0 0,1-1 0,1 0 0,28 47 0,-30-60-50,2-1 1,0 0-1,1 0 1,0-1-1,1-1 0,1 0 1,0-1-1,0-1 1,34 19-1,-39-25 20,0 0 0,0-1 0,1 0-1,-1 0 1,1-1 0,0 0 0,0-1 0,1-1 0,-1 1 0,0-2-1,0 0 1,1 0 0,-1-1 0,0 0 0,0-1 0,0 0 0,0-1-1,13-5 1,-16 4 47,0 0 1,-1-1-1,1 0 0,-1-1 0,0 1 0,-1-1 1,1-1-1,-1 1 0,-1-1 0,1 0 0,-1 0 0,0-1 1,-1 0-1,0 0 0,0 0 0,0 0 0,2-11 1,3-11 239,-1 0 1,-2-1 0,4-51 0,-5 10 11,-4 0-1,-2 0 1,-4 1 0,-3-1-1,-3 1 1,-26-92 0,33 147-329,-1-1-1,-1 1 1,0 0-1,-1 1 1,0-1 0,-1 1-1,-1 1 1,-12-16 0,19 28-51,1 0 1,-1 0-1,-1 0 1,1 0-1,0 1 1,0-1 0,-1 1-1,1-1 1,0 1-1,-1 0 1,0 0-1,1 0 1,-1 0 0,0 0-1,1 1 1,-6-1-1,0 1-89,0 0 0,0 1 0,1 0 0,-12 3 0,15-4 153,-23 6-410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10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61 481 14627,'-5'2'535,"1"-1"-262,0 0-1,0 0 1,0 1-1,0 0 0,0 0 1,0 0-1,0 0 1,0 0-1,1 1 0,-1 0 1,1 0-1,0 0 1,-3 3-1,6-6-231,0 0-1,0 0 1,0 0-1,0 0 1,1 0 0,-1 0-1,0 0 1,0 0 0,0 0-1,0 0 1,0 0-1,1 0 1,-1 0 0,0 0-1,0 0 1,0 0-1,0 0 1,1 0 0,-1 0-1,0 1 1,0-1-1,0 0 1,0 0 0,0 0-1,1 0 1,-1 0-1,0 0 1,0 0 0,0 0-1,0 1 1,0-1-1,0 0 1,0 0 0,0 0-1,1 0 1,-1 0-1,0 0 1,0 1 0,0-1-1,0 0 1,0 0 0,0 0-1,0 0 1,0 1-1,0-1 1,0 0 0,0 0-1,0 0 1,0 0-1,0 1 1,0-1 0,0 0-1,14-11 723,-2-2-441,-2 0 0,1-1-1,15-30 1,20-52 126,-45 93-430,29-71 317,31-126 0,-47 148-234,-10 103 85,9 160 45,-8-164-302,2-1-1,21 69 0,-25-105-72,1 1 0,0-1 0,0 0 0,1 0 0,1-1 0,9 14 0,-15-22 133,1 0 1,0 0-1,-1 0 1,1-1-1,0 1 0,-1 0 1,1 0-1,0-1 1,0 1-1,0-1 0,0 1 1,0-1-1,0 1 1,-1-1-1,1 1 0,0-1 1,0 0-1,0 0 0,1 1 1,-1-1-1,0 0 1,0 0-1,0 0 0,0 0 1,0 0-1,0 0 1,0 0-1,0-1 0,0 1 1,0 0-1,0-1 1,0 1-1,0 0 0,0-1 1,0 1-1,-1-1 1,1 1-1,0-1 0,0 0 1,0 1-1,0-1 0,-1 0 1,1 0-1,0-1 1,16-36-341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3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8514,'0'-2'501,"0"1"0,0-1 0,0 0 0,1 0 0,-1 1 0,0-1 0,1 0 0,-1 0 0,1 1 0,0-1 0,-1 0 0,1 1 0,0-1 0,0 1 0,0-1 0,2-1 0,-2 2-363,0 0 1,0 1-1,0-1 0,0 1 1,0-1-1,1 0 0,-1 1 1,0 0-1,0-1 0,0 1 1,1 0-1,-1 0 1,0 0-1,1-1 0,-1 1 1,0 1-1,1-1 0,-1 0 1,0 0-1,0 0 1,1 1-1,-1-1 0,0 0 1,0 1-1,2 0 0,8 3 34,1 0 0,-1-1 0,1-1 0,0 0-1,0 0 1,0-1 0,0-1 0,0 0 0,0-1 0,-1 0-1,14-3 1,-16 3-120,0 1-1,1 0 0,-1 0 1,1 0-1,-1 2 1,0-1-1,1 1 0,-1 0 1,0 1-1,0 0 1,-1 0-1,12 7 0,0-3-48,0 0-1,1-2 1,0 0-1,0-1 1,0-1-1,42 0 1,133-16 80,-88 3 24,11 3-22,0 5 0,134 15 0,-203-7-73,0-2 0,0-2-1,0-2 1,0-2 0,66-13 0,315-55 77,-188 31-95,113-13-4,-314 51 5,-1 1 0,54 7 0,-57-2 1,1-3 0,-1-1 0,40-4 0,68-20 30,-75 10 4,137-5 1,-105 18-25,245-7 27,-205-1-22,-114 8 0,0 2 1,54 10-1,-43-4 4,13 5-5,0-3-1,109 5 0,238-29 54,-379 12-79,-13 0-9,0 1-1,1 1 1,-1-1-1,1 2 1,13 1-1,-22-2 25,0-1 0,0 1 0,-1 0 0,1 0 0,0 0 0,0 0 0,0 0 0,0 0 0,0 0 0,0 0 0,0 0 0,0 0 0,0 0 0,-1 0 0,1 0 0,0 0 0,0 0 0,0 1 0,0-1 0,0 0 0,0 0 0,0 0 0,0 0-1,0 0 1,0 0 0,0 0 0,-1 0 0,1 0 0,0 0 0,0 0 0,0 0 0,0 0 0,0 0 0,0 0 0,0 1 0,0-1 0,0 0 0,0 0 0,0 0 0,0 0 0,0 0 0,0 0 0,0 0 0,0 0 0,0 0 0,0 1 0,0-1-1,0 0 1,0 0 0,0 0 0,0 0 0,0 0 0,0 0 0,0 0 0,0 0 0,0 0 0,0 0 0,0 1 0,0-1 0,0 0 0,0 0 0,0 0 0,0 0 0,0 0 0,1 0 0,-12 3-21,-14 1-37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4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14667,'1'1'143,"-1"-1"0,0 0 0,1 1 0,-1-1 0,1 0 1,-1 1-1,0-1 0,1 0 0,-1 0 0,1 1 0,-1-1 0,1 0 0,-1 0 0,1 0 0,-1 0 0,1 0 0,-1 0 0,1 0 0,0 0 1,-1 0-1,1 0 0,-1 0 0,1 0 0,-1 0 0,1 0 0,24-1 994,-20 1-654,23 1 173,1 1 0,0 2 1,-1 0-1,43 14 0,-36-9-512,0-1-1,44 3 0,-11-10 416,126-14 1,1-2 30,-101 15-466,179-8 19,-227 3-112,0-1 0,-1-2 0,85-28 0,-91 23 24,1 1 1,1 2 0,-1 2-1,1 2 1,1 2 0,-1 1 0,1 2-1,59 7 1,-23 1 80,1-3 0,-1-3 0,1-4 0,123-19 0,-155 12-5,1 2 1,0 3-1,91 1 1,-96 8-50,0-2 1,0-2 0,1-2-1,75-13 1,-28-9-74,-104 26-189,1-1 1,0 0-1,-21-1 0,-14 1 84,15 3-86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15219,'0'3'1611,"7"-6"-611,13-10-55,-12 8-572,16-7 152,0 0 0,1 2 1,0 0-1,1 2 0,0 1 0,0 1 0,1 1 1,-1 1-1,38 0 0,129-3-71,130-11 1234,-222 10-1510,0 4 1,159 15 0,-199-8-88,-1-3 1,62-8-1,117-25 272,43-5 223,-274 38-560,180-22 1328,-188 22-1345,1-1-1,-1 1 1,1 0 0,-1 0-1,1 0 1,-1 0 0,1 1-1,-1-1 1,1 0 0,-1 0-1,1 0 1,-1 0 0,1 0-1,-1 1 1,1-1 0,-1 0-1,1 0 1,-1 1-1,0-1 1,1 0 0,-1 1-1,0-1 1,1 0 0,-1 1-1,0-1 1,1 0 0,-1 1-1,0-1 1,0 1 0,1-1-1,-1 1 1,0-1 0,0 1-1,0 0 1,3 18-808,-3-19 782,0 0 0,0 0 0,-1 1-1,1-1 1,0 0 0,0 0 0,-1 0 0,1 1 0,0-1 0,-1 0 0,1 0 0,0 0 0,-1 0-1,1 1 1,0-1 0,0 0 0,-1 0 0,1 0 0,0 0 0,-1 0 0,1 0 0,-1 0-1,1 0 1,0 0 0,-1 0 0,1 0 0,0 0 0,-1 0 0,1 0 0,0-1 0,0 1 0,-1 0-1,1 0 1,-1 0 0,-13-5-149,13 5 103,-12-4-280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11 19060,'-1'-1'121,"1"1"0,-1-1 0,0 0 0,1 0 0,-1 1-1,0-1 1,0 0 0,0 1 0,1-1 0,-1 1 0,0-1 0,0 1 0,0-1 0,0 1-1,0 0 1,0-1 0,0 1 0,0 0 0,0 0 0,0 0 0,0 0 0,0 0 0,0 0 0,0 0-1,0 0 1,0 0 0,0 1 0,0-1 0,0 0 0,0 0 0,0 1 0,0-1 0,0 1-1,0-1 1,0 1 0,0-1 0,-1 2 0,-5 3 288,1 1 0,-1-1 0,-8 11 0,10-11-232,-6 7 80,1 1 1,0 0-1,1 0 1,1 1-1,0 0 0,0 0 1,2 1-1,0 0 1,0 1-1,2-1 1,-6 30-1,8-34-204,1 0 1,0 0-1,1 0 1,0 0-1,0 0 0,2 0 1,-1 0-1,1 0 1,1 0-1,0 0 0,0-1 1,1 1-1,0-1 0,1 0 1,0 0-1,1-1 1,13 18-1,-17-24-159,0 0 0,1-1 1,-1 1-1,1-1 0,-1 0 0,1 0 1,0 0-1,0 0 0,0 0 0,0 0 1,0-1-1,0 1 0,0-1 0,0 0 0,1 0 1,-1 0-1,1-1 0,-1 1 0,0-1 1,1 0-1,-1 0 0,1 0 0,3-1 1,-2 0-69,0-1 1,0 0-1,-1 0 1,1 0-1,0-1 0,-1 1 1,0-1-1,1 0 1,-1 0-1,0-1 1,-1 1-1,1-1 1,-1 0-1,5-7 1,14-21-814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18876,'0'2'175,"0"-1"0,0 1 0,0 0 1,0-1-1,0 1 0,0-1 0,0 1 0,-1-1 0,1 1 0,0-1 1,-1 1-1,0-1 0,1 1 0,-3 2 0,0 3 199,-5 19 395,1 1 0,1 0 1,1 0-1,-2 34 1,4-7-556,6 64 0,-1-106 54,-2 2-3203,-3-14 875,-3-7 238,-34-46-3307,-25-30 2939,59 76 2542,3 4 213,0 0 1,0 0 0,1 0-1,-1 0 1,1-1 0,0 1-1,0-1 1,-1-4-1,3 8-417,0-1-1,0 1 0,0 0 0,1-1 1,-1 1-1,0 0 0,0-1 0,1 1 1,-1 0-1,0-1 0,1 1 0,-1 0 1,0 0-1,1 0 0,-1-1 0,1 1 1,-1 0-1,0 0 0,1 0 0,-1 0 1,0 0-1,1 0 0,-1-1 0,1 1 1,-1 0-1,1 0 0,-1 0 0,0 1 1,1-1-1,-1 0 0,1 0 0,0 0 1,18 1 787,-17-1-628,44 4 177,1-3 1,65-5-1,-65-1-632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19340,'1'8'566,"1"0"1,-1 0-1,2 0 1,-1 0-1,1 0 0,0-1 1,0 1-1,6 7 0,40 56 1595,-9-15-1799,-34-44-347,1 0 0,-1 0 0,-1 1-1,0 0 1,-1 0 0,0 0 0,-1 0-1,-1 0 1,0 1 0,0-1-1,-2 1 1,0 0 0,0-1 0,-1 1-1,-1-1 1,0 1 0,-1-1 0,0 0-1,-1 0 1,-6 13 0,1-4-71,-2 1 1,0-2-1,-1 0 1,-1 0-1,-1-1 0,-1-1 1,-1 0-1,-22 19 1,-7-2-45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2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213 203 15891,'15'-42'1970,"-7"20"-643,0 0 0,-1-1 1,-2 0-1,5-33 0,-10 56-1288,0-1 0,0 1 0,0-1 0,0 1 0,0-1 0,0 1 0,0-1 0,0 1 0,0-1 0,0 1 0,0-1 0,0 0 0,0 1 0,0-1 0,-1 1 0,1-1 0,0 1 0,0 0 0,-1-1 0,1 1 0,0-1 0,-1 1 0,1-1 0,0 1 0,-1 0 0,1-1 0,-1 1 0,0-1 0,0 1 1,0 0 0,0 0 0,0 0 1,0 0-1,0 0 0,0 0 0,0 0 0,0 0 0,0 0 0,1 1 0,-1-1 0,0 0 0,0 1 0,-1 0 0,-4 1 55,1 1 0,0 0-1,0 1 1,-7 5 0,-6 9-24,2 0 0,-1 1 1,2 1-1,1 0 0,0 1 0,1 1 0,-15 38 1,12-21-5,2 1 1,2 0 0,-13 74-1,21-87-27,1 0-1,1 0 1,2 27 0,0-46-37,0 0 1,1 0-1,1 0 1,-1 0-1,1-1 1,0 1 0,1 0-1,0-1 1,0 0-1,0 1 1,1-1 0,0-1-1,1 1 1,9 10-1,-12-14 3,0-1-1,1 0 1,-1 0 0,1-1-1,-1 1 1,1 0-1,0-1 1,0 1-1,0-1 1,0 0-1,0 0 1,0 0 0,0-1-1,0 1 1,0-1-1,0 0 1,4 1-1,-2-2 22,0 0 0,0 0 0,-1 0 0,1 0 0,0-1 0,-1 1 0,0-1 0,1 0 0,-1-1 0,5-3 0,3-2 95,-1-2-1,0 1 0,-1-1 1,-1-1-1,1 0 1,13-20-1,-16 18 20,0 1 0,0-1-1,-1-1 1,-1 1 0,0-1-1,3-15 1,-7 23-94,0 1 0,0-1 0,-1 1 0,0-1 0,0 1 0,0-1 0,-1 0 0,-1-7 0,1 10-30,0 0 0,0 0 0,0 0-1,-1 1 1,1-1 0,-1 0-1,1 1 1,-1-1 0,0 1 0,0 0-1,0-1 1,0 1 0,-1 0-1,1 0 1,0 0 0,-5-2 0,4 3-64,0-1 1,0 1 0,0 0-1,0 0 1,-1 0-1,1 0 1,0 1 0,-1-1-1,1 1 1,-1 0 0,1 0-1,0 0 1,-1 0 0,1 1-1,0-1 1,-1 1 0,1 0-1,0 0 1,0 0 0,-1 1-1,1-1 1,0 1 0,0-1-1,0 1 1,1 0 0,-4 3-1,3-3-85,0 1 0,0 0 0,0-1 0,1 1 0,-1 0 0,1 1 0,0-1 0,0 0 0,0 1 0,0-1 0,1 1 0,-1-1 0,1 1 0,0 0 0,0-1 0,0 1 0,1 0 0,-1 0 0,1 0 0,0 0 0,0 0 0,1 7 0,5 5-534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21 10306,'-88'17'5473,"79"-13"-3812,16-1-1052,21 0-576,-26-3 40,138 18-60,9 1 148,-33-11-82,0-4 0,-1-6-1,218-31 1,-194 9-75,0 6 1,166 0-1,107 16 39,309 2-98,-244 44 101,-161-9-64,-53-8 15,18 0 36,1-20-21,-18-22-8,180-3 20,-94 30-25,71 0-17,-168-15 2,308 0 73,275 32-86,-185-31 58,-1-39-42,28 7 43,-558 30-67,128-12 42,154-2 20,-213 14 17,-97 1-30,-25 1-6,0 3 0,83 11 0,-147-11-128,13 0 810,-16-1-668,0 0 1,0 0-1,1 0 0,-1 0 0,0 0 0,1 0 1,-1 0-1,0 0 0,0 0 0,1 0 0,-1 0 0,0-1 1,0 1-1,0 0 0,1 0 0,-1 0 0,0 0 1,0 0-1,1-1 0,-1 1 0,0 0 0,0 0 1,0 0-1,0-1 0,0 1 0,1 0 0,-1 0 0,0-1 1,0 1-1,0 0 0,0 0 0,0-1 0,0 1 1,0 0-1,0 0 0,0-1 0,0 1 0,1-2-13,1 0-8,1 0 0,0 0 1,0 0-1,-1 0 0,1 1 0,0-1 1,0 1-1,1-1 0,-1 1 0,0 0 1,0 1-1,0-1 0,5 0 0,44 0-25,-13 1-273,-12-4-267,-48 4 405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17732,'-12'18'1389,"-26"29"0,29-38-1011,1 1-1,0 0 0,0 0 1,1 1-1,0 0 0,1 0 1,0 0-1,-6 19 0,12-29-356,0 1-1,-1-1 0,1 0 1,0 1-1,0-1 0,0 0 0,0 1 1,0-1-1,1 0 0,-1 1 1,0-1-1,1 0 0,-1 1 1,0-1-1,1 0 0,0 0 0,-1 1 1,1-1-1,0 0 0,-1 0 1,1 0-1,0 0 0,0 0 0,0 0 1,0 0-1,0 0 0,0-1 1,2 2-1,3 2-24,1 0 0,0-1 0,0 0 0,8 2 1,8 4 18,-16-6-18,-1 1 0,0-1 0,1 1 0,-1 0 0,0 1 1,-1 0-1,1 0 0,-1 0 0,0 0 0,0 1 1,7 12-1,-9-13-1,0 1 0,-1 0 0,0 0 1,0 0-1,0 0 0,-1 0 0,0 0 0,0 1 1,-1-1-1,1 0 0,-1 1 0,-1-1 0,1 0 1,-3 9-1,0 0 12,-1 0 1,-1-1-1,0 1 1,-1-1-1,-13 21 1,3-9 104,-35 45 0,47-65-75,-2-1-1,1 1 0,-1-1 0,-9 8 1,15-13-31,-1 1 1,0-1-1,0 1 1,0-1-1,0 1 1,1-1-1,-1 0 1,0 1-1,0-1 1,0 0 0,0 0-1,0 0 1,0 0-1,0 1 1,0-1-1,0 0 1,0-1-1,-1 1 1,1 0-3,0-1 0,0 0 0,1 1 0,-1-1-1,0 0 1,0 1 0,1-1 0,-1 0 0,1 0 0,-1 1 0,1-1 0,-1 0 0,1 0 0,-1 0 0,1 0 0,0 0 0,-1 0-1,1 0 1,0 0 0,0 0 0,0 1 0,0-3 0,-1-8-12,1 1 1,0-1-1,0 0 0,1 1 1,1-1-1,0 1 0,0-1 0,1 1 1,6-13-1,0 0-55,2 0 1,25-39-1,-21 40 20,1 1 0,1 0 0,27-24 0,63-48 173,-82 73-25,-14 11-36,-7 7-33,0-2 1,0 1-1,0 0 1,0-1-1,-1 1 1,1-1-1,-1 0 0,0 0 1,0 0-1,4-9 1,-7 12-32,0 1 0,0 0 1,1-1-1,-1 1 0,0 0 1,0-1-1,0 1 0,0-1 1,0 1-1,1 0 0,-1-1 0,0 1 1,0-1-1,0 1 0,0 0 1,0-1-1,0 1 0,-1 0 1,1-1-1,0 1 0,0-1 1,0 1-1,0 0 0,0-1 0,0 1 1,-1 0-1,1-1 0,0 1 1,0 0-1,-1-1 0,1 0 1,-13 2 146,-16 14-17,14-5-108,1 0 1,-21 21 0,30-27-34,0 1 0,0 1 0,1-1 1,0 0-1,0 1 0,1 0 0,-1 0 1,1 0-1,-3 11 0,5-16-58,1 1 0,0-1-1,-1 1 1,1-1 0,0 1-1,0-1 1,0 1-1,0-1 1,0 1 0,0 0-1,0-1 1,1 1 0,-1-1-1,1 1 1,-1-1 0,1 0-1,-1 1 1,1-1 0,0 1-1,0-1 1,-1 0 0,1 0-1,0 1 1,0-1 0,0 0-1,1 0 1,-1 0 0,0 0-1,0 0 1,1 0 0,-1-1-1,0 1 1,1 0 0,-1-1-1,0 1 1,1-1 0,-1 1-1,3 0 1,6 1-286,0 0 1,1-1-1,-1 0 0,16 0 0,-19-1 444,39 0-863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9:3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18 4617,'-103'18'1696,"60"-9"7,0-2-1,-1-1 1,0-3-1,-67-3 1,45-4 2347,122 16-2806,72-3-1159,224-10-1,-316-1-65,141-6 47,144-3-5,-219 12-47,116 16 0,-67 0 23,-240-19-40,1 3 0,-91 13 0,29-1-1,35-6-268,0-5 1,-201-22-1,248 10 166,-156-27 23,219 36 78,1 0-1,-1-1 1,0 0 0,1 0 0,-6-3 0,10 5 2,-1-1 1,1 1 0,-1 0 0,1 0-1,0-1 1,-1 1 0,1 0 0,0 0 0,-1-1-1,1 1 1,0-1 0,-1 1 0,1 0-1,0-1 1,0 1 0,0-1 0,-1 1-1,1 0 1,0-1 0,0 1 0,0-1-1,0 1 1,0-1 0,0 0 0,0 0-3,1 1-1,-1-1 1,1 0 0,-1 1 0,1-1 0,0 0-1,-1 1 1,1-1 0,0 1 0,-1-1 0,1 1 0,0 0-1,0-1 1,-1 1 0,1 0 0,0-1 0,0 1-1,0 0 1,1 0 0,32-7-56,1 3-1,0 0 0,0 3 1,49 3-1,-29-1 31,180 5-112,309-9-468,-470-5 248,-38 4-165,-1 1-1,1 1 1,44 4-1,-72 0 234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13251,'-7'8'216,"0"1"0,1 0 0,1 1 0,0-1 0,0 1 0,1 0 0,0 1-1,0-1 1,1 1 0,1-1 0,0 1 0,0 0 0,1 0 0,1 14 0,-1 171 1208,-14 263 77,-23-196-1121,-13 151 67,50-374-577,2-1 0,2 0 1,12 66-1,-14-96 9,-6-19-53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14635,'3'6'121,"0"0"-1,0-1 1,0 0-1,0 0 1,1 0-1,0 0 1,0-1-1,0 1 1,1-1-1,-1 0 1,1 0-1,0 0 1,0-1 0,0 0-1,1 0 1,10 4-1,-1-1-26,0-1 0,-1 0 0,2-1 0,-1-1 0,24 2 0,-4-4-13,-1-1 0,0-2 0,1-1 0,33-8 0,136-40 71,-31 6-91,-58 24-32,2 6-1,134-2 0,238 22-2,-141 3-19,535 21 50,-108-4-33,-4-102 40,-252 17 74,-306 49 385,-187 12-824,0 1 0,-1 0 0,1 2 0,-1 1 1,1 2-1,27 10 0,-52-17 244,2 1-36,0 0 0,-1 0 1,1 1-1,-1-1 0,1 0 1,-1 1-1,1 0 0,3 3 1,0 6-466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0 435 12851,'28'3'396,"-1"0"0,47-2 1,-31-1-323,65-2-51,133-20 0,107-34 172,115-14 488,40 44 148,0 23-454,277-11-219,165-76-82,-387 29-35,0 24 0,7 29-97,-445 5-161,-102 1 196,1-1 1,-1 0 0,0-1 0,22-9-1,18-12-51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24 17564,'1'-2'233,"-1"1"0,0-1-1,1 1 1,-1-1 0,0 1 0,0-1 0,0 1 0,0-1 0,0 1 0,-1-1 0,1 1 0,0-1 0,-1-1-1,-5 3 1334,-2 12-782,1 1-667,2 0-1,-1 1 1,2 0-1,0 0 1,-2 16-1,-6 72-100,6 87 160,7-153-135,2 0 1,2 0-1,11 40 1,-76-163-2394,24 36 1674,-23-37 1064,59 87-366,0 1 1,0 0-1,0 0 0,-1-1 0,1 1 0,0 0 1,0-1-1,0 1 0,0 0 0,0-1 0,0 1 0,0 0 1,0 0-1,0-1 0,-1 1 0,1 0 0,1-1 0,-1 1 1,0 0-1,0-1 0,0 1 0,0 0 0,0-1 0,0 1 1,0 0-1,0-1 0,0 1 0,1 0 0,-1 0 1,0-1-1,0 1 0,0 0 0,0 0 0,1-1 0,-1 1 1,0 0-1,0 0 0,1 0 0,-1-1 0,0 1 0,1 0 1,-1 0-1,0 0 0,0 0 0,1 0 0,-1 0 1,1-1-1,18-1 312,-13 2-146,7-1-337,-1-1 0,1 0 0,-1-1 0,0 0 0,0 0 0,0-2 0,-1 1 0,1-2 0,-1 1 0,0-2 0,-1 1 0,16-13 0,3-10-284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17988,'-5'6'3069,"-12"20"-1432,7-8-1330,1-1 0,1 2 0,0-1 0,2 1-1,0 0 1,1 0 0,-4 35 0,7-42-397,1 1 0,1 0 0,0 0 0,0 0 0,1 0 1,1-1-1,0 1 0,1 0 0,0-1 0,1 0 0,1 0 0,0 0 0,6 12 0,-9-22-31,-1 1 0,1 0 0,0-1-1,0 1 1,0-1 0,0 0-1,0 0 1,1 1 0,-1-2-1,1 1 1,-1 0 0,1 0-1,0-1 1,-1 1 0,1-1 0,0 0-1,0 0 1,0 0 0,0 0-1,0-1 1,0 1 0,0-1-1,1 0 1,-1 0 0,5 0-1,16-2-618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131 118 16227,'1'0'104,"0"1"0,0 0-1,0-1 1,0 1-1,0 0 1,0-1-1,0 1 1,0 0-1,-1 0 1,1 0 0,0 0-1,-1 0 1,1 0-1,-1 0 1,1 0-1,-1 0 1,1 0-1,-1 0 1,0 0-1,1 0 1,-1 0 0,0 1-1,0-1 1,0 0-1,0 0 1,0 0-1,0 2 1,-1 36 1212,1-37-1200,-5 30 383,-2 0-1,0 0 1,-3-1-1,0 0 1,-21 40-1,31-70-569,0 1 0,-1-1 0,1 0 0,-1 1-1,0-1 1,1 0 0,-1 1 0,0-1-1,0 0 1,0 0 0,0 1 0,0-1 0,0 0-1,0 0 1,0 0 0,0-1 0,0 1 0,-1 0-1,1 0 1,0-1 0,-1 1 0,1 0-1,-2 0 1,2-2-16,-1 1 0,1-1 0,0 1 0,0-1 0,-1 0 0,1 1 0,0-1 0,0 0 0,0 0 0,0 0 0,0 0 0,0 0 0,0 0 0,1 0 0,-1 0 0,0 0 0,0 0 0,1-1 0,-1 1 1,1 0-1,-1 0 0,1-1 0,-1-1 0,-4-17-679</inkml:trace>
  <inkml:trace contextRef="#ctx0" brushRef="#br0" timeOffset="1">1 281 13483,'6'-3'1832,"-1"3"-896,4 5-367,2 2 1639,4 0-1032,6 0-672,5-2-352,0-4-648,2-2-960,-2-9 1200,1-11-272,-2-7-192</inkml:trace>
  <inkml:trace contextRef="#ctx0" brushRef="#br0" timeOffset="2">309 0 15547,'3'12'759,"2"0"-1,-1-1 1,1 0 0,1 0-1,0-1 1,12 18-1,4-2 78,26 26 0,-38-42-863,1 1 71,-1 0-1,0 0 0,-1 1 1,13 21-1,-20-30-42,0 0-1,-1 1 1,1-1-1,-1 1 1,0-1-1,0 1 1,0-1-1,-1 1 1,1 0-1,-1-1 1,0 1-1,0 0 1,0 0-1,0-1 1,-1 1-1,0 0 1,1-1-1,-1 1 1,-1-1-1,1 1 1,0-1-1,-1 1 1,0-1-1,-2 4 1,-2 1-95,-1 0-1,0-1 1,0 0 0,-1 0 0,0 0 0,0-1 0,-1 0 0,1-1 0,-1 0 0,0 0 0,-13 4 0,-7 0-104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18052,'0'7'2416,"0"2"-1295,2-5-545,4-7 2520,6 2-1927,9 1-537,8 4-248,2-8-568,4-1-216,6-3-368,1 2-201,-2 2-503,-6 1-96,-9-6 920,-5-2-273,-4 2-47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6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17140,'6'3'2152,"5"-3"-1344,7 0-328,5-6 1065,7-5-737,1 2-296,8-5-856,1-1-440,-1 3 624,1-3-232,-1-11-216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18612,'-8'0'213,"1"0"-1,-1 0 1,0 1 0,1 0 0,-1 0-1,1 1 1,0 0 0,-1 0 0,1 1-1,0 0 1,0 0 0,1 0 0,-1 1-1,1 0 1,0 1 0,0-1 0,0 1-1,0 0 1,-5 8 0,0-2-153,1 1 0,0 0 1,1 1-1,1 0 0,0 1 0,1 0 1,0 0-1,-6 20 0,10-24-48,0 0 0,1 0 1,1 0-1,0 0 0,0 0 0,1 0 1,0 1-1,0-1 0,2 0 0,-1 0 0,4 12 1,-4-18 21,0 0 0,1 1 0,0-1 1,0 0-1,0 0 0,0 0 0,0 0 1,1-1-1,0 1 0,0-1 0,0 1 1,0-1-1,0 0 0,1 0 0,-1 0 1,1-1-1,0 1 0,0-1 0,0 0 1,0 0-1,0 0 0,0-1 0,1 0 1,-1 1-1,1-1 0,-1-1 0,6 1 1,-1 0 69,0-2 0,0 1 0,0-1 0,0-1 0,0 1 0,0-1 0,-1-1 0,1 0 0,-1 0 0,0-1 0,0 0 0,0 0 0,0-1 0,-1 0 0,1 0 0,-1 0 0,-1-1 0,1-1 0,-1 1 0,0-1 0,0 0 0,-1 0 0,0-1 0,0 1 0,-1-1 0,0 0 0,0 0 0,-1-1 0,4-13 0,-7 20-66,1-1 0,0 1 0,-1-1 0,0 1 1,0-1-1,0 0 0,0 1 0,0-1 0,0 1 0,0-1 0,-1 1 0,0-1 0,1 1 0,-2-4 0,1 5-25,0 0 0,1-1 0,-1 1 0,0 0 0,0 0 0,0 0 0,-1-1 0,1 1 0,0 0 0,0 1 0,0-1 0,-1 0 0,1 0 0,-1 0 0,1 1 0,0-1 0,-4 0 0,2 0-67,0 1-1,0 0 0,0-1 1,-1 1-1,1 1 0,0-1 1,0 0-1,0 1 0,0 0 1,-1-1-1,1 1 0,0 0 1,0 1-1,1-1 0,-1 1 1,0-1-1,0 1 0,1 0 1,-1 0-1,-3 3 1,1 0-153,1 0 1,-1 1 0,1 0-1,-6 11 1,8-15 166,1 1 0,0-1 0,-1 1-1,1 0 1,0 0 0,1-1 0,-1 1 0,0 0 0,1 0-1,0 0 1,-1 0 0,1 0 0,1 5 0,7 7-494</inkml:trace>
  <inkml:trace contextRef="#ctx0" brushRef="#br0" timeOffset="1">595 74 20428,'5'7'2089,"1"5"-1545,0 0-232,4 4 1128,7 6-760,5 4-247,3 4-425,4 0-112,1-2-233,-1-2-23,1 3-368,-3 0-152,-7-5-432,-7-4-49,-7-6 857,-5-2-200,-5-5-32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68 16492,'0'-4'299,"0"1"0,0 0 0,-1 0 0,1-1 0,-1 1 0,1 0 0,-1 0 1,0 0-1,0 0 0,-1-1 0,1 2 0,-1-1 0,1 0 0,-4-4 1,3 5-147,0 0 0,0 1 1,0-1-1,0 1 0,0 0 1,0 0-1,0-1 0,0 1 1,0 1-1,-1-1 0,1 0 1,0 0-1,-1 1 0,1 0 1,-1-1-1,1 1 0,0 0 1,-1 0-1,1 0 0,-5 1 1,1 0-77,0 0 1,0 0-1,-1 1 1,1 0 0,1 0-1,-1 0 1,0 0 0,0 1-1,1 0 1,0 1 0,0-1-1,0 1 1,0 0 0,0 0-1,1 0 1,-1 1-1,-6 8 1,11-12-79,0-1 0,-1 1 0,1-1 1,-1 1-1,1-1 0,0 1 0,0 0 0,-1-1 0,1 1 0,0-1 0,0 1 0,0 0 1,-1-1-1,1 1 0,0-1 0,0 1 0,0 0 0,0-1 0,0 1 0,0 0 0,1-1 1,-1 1-1,0-1 0,0 1 0,0 0 0,1-1 0,-1 1 0,0-1 0,0 1 0,1-1 1,-1 1-1,2 0-2,-1 0 0,0-1 0,0 1 0,0-1 0,1 1 0,-1-1 1,0 0-1,1 0 0,-1 1 0,0-1 0,1 0 0,-1 0 0,0 0 1,2-1-1,9 0-35,-1-1 0,18-6-1,-24 7 16,3-1-14,-1 0 0,1 0 0,-1 1 1,1 0-1,0 1 0,0 0 0,0 0 0,10 2 1,-14-2 20,-1 1 1,0 0 0,1 1 0,-1-1-1,0 1 1,0-1 0,0 1 0,0 0 0,0 0-1,0 0 1,0 0 0,-1 1 0,1-1-1,-1 1 1,0 0 0,0-1 0,0 1 0,0 0-1,0 0 1,2 6 0,1 4-4,0 1 1,-1 0-1,0 0 1,-1 1-1,-1-1 0,0 1 1,-1-1-1,-1 21 1,-3 8 9,-12 66 1,12-90 45,-1 0 0,0 0 0,-1-1 0,-1 1 0,-1-1 0,-1 0 0,-18 31 0,25-48-28,1 0 0,-1 1 1,0-1-1,0 0 0,0 0 0,0 0 1,0 1-1,0-1 0,0 0 0,0-1 1,-1 1-1,1 0 0,0 0 0,-1 0 0,1-1 1,0 1-1,-1 0 0,1-1 0,-1 0 1,1 1-1,-1-1 0,1 0 0,-1 0 1,1 0-1,-1 0 0,1 0 0,-3 0 0,2-1 4,0 0 0,-1 0 0,1-1 0,0 1-1,0-1 1,0 1 0,0-1 0,1 0 0,-1 0-1,0 0 1,1 0 0,-1 0 0,1 0 0,-1 0-1,1 0 1,-1-3 0,-3-6-18,1 1 1,0-1-1,0 0 1,1 0-1,0-1 0,1 1 1,1-1-1,0 1 1,0-1-1,1 0 0,1 1 1,0-1-1,0 1 1,1-1-1,1 1 0,0 0 1,0 0-1,1 0 1,0 0-1,1 0 0,1 1 1,-1 0-1,1 0 1,1 1-1,0-1 0,1 1 1,-1 1-1,13-11 1,11-3-16,52-28 1,-54 34 22,-1-1-1,42-33 1,-65 45 3,0 1 0,-1-2 0,0 1 0,0 0 0,0-1 0,-1 0 0,5-9 0,-8 14-3,1 0 0,-1 0 0,1-1-1,-1 1 1,0 0 0,1 0 0,-1-1 0,0 1-1,0 0 1,0-1 0,0 1 0,0 0 0,0-1-1,0 1 1,-1 0 0,1-1 0,-1-1 0,0 2-1,0 0 0,0 0 0,0 0 0,0 0 0,0 1 1,0-1-1,0 0 0,0 0 0,0 1 0,0-1 1,-1 1-1,1 0 0,0-1 0,0 1 0,0 0 0,-1-1 1,1 1-1,0 0 0,0 0 0,-1 0 0,1 0 0,0 0 1,-2 1-1,-2-1 2,0 1 0,0 1 1,0-1-1,1 1 0,-1-1 1,0 1-1,1 1 0,-1-1 1,1 1-1,0-1 0,-1 1 1,2 1-1,-1-1 0,-6 7 1,6-6-4,1-1 1,0 1-1,0-1 1,0 1-1,1 0 0,-1 0 1,1 0-1,0 1 1,0-1-1,1 0 1,-1 1-1,1 0 0,0-1 1,0 1-1,1-1 1,-1 7-1,1-9 3,1 0-1,-1 0 1,1-1-1,0 1 1,-1 0-1,1-1 0,0 1 1,0 0-1,0-1 1,0 1-1,0-1 1,1 1-1,-1-1 1,0 0-1,1 1 1,-1-1-1,1 0 1,-1 0-1,1 0 1,-1 0-1,1 0 1,0-1-1,0 1 1,-1 0-1,1-1 1,0 1-1,0-1 1,0 0-1,2 1 1,8 0-36,1 0 1,-1 0 0,16-2 0,-20 1-58,18-2-306,1-1 1,-1-2-1,1 0 1,35-13-1,-24 5-30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30 222 16267,'-15'-10'2001,"4"-5"-921,7 1-384,10 1 1081,5 2-153,9-4-408,6-2-248,6 7-575,2-4-369,3-3-328,2-4 336,7-10-193,-3-2-63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 18724,'-1'-3'1527,"-6"7"-1099,-8 9-228,4-2-21,2 1 0,0 0-1,0 1 1,1 0 0,1 0 0,0 0-1,1 1 1,0 0 0,1 0 0,1 1-1,-4 20 1,4-14-18,1 1-1,2 0 1,0 0 0,1 0-1,1-1 1,1 1 0,6 28-1,-4-31 34,2 1 0,1-1-1,0-1 1,1 1 0,1-1-1,1 0 1,0-1 0,16 18-1,-39-47-285,0 0 1,-1 1-1,-20-14 0,-16-12-289,30 21 220,4 3 55,1 0-1,0 0 1,-13-17-1,28 30 117,-1-1 0,1 1 0,-1-1 0,1 0 0,-1 0 0,1 1 0,0-1-1,-1 0 1,1 0 0,0 1 0,0-1 0,-1 0 0,1 0 0,0 0 0,0 1 0,0-1 0,0 0-1,0 0 1,0 0 0,0 0 0,0 1 0,1-1 0,-1 0 0,0 0 0,0 0 0,1 1-1,-1-1 1,0 0 0,1 0 0,-1 1 0,1-1 0,-1 0 0,1 1 0,-1-1 0,1 0 0,-1 1-1,1-1 1,0 1 0,-1-1 0,1 1 0,0 0 0,0-1 0,-1 1 0,1-1 0,1 1-1,4-3 58,1 0 0,0 1 0,-1 0 0,9-1 0,-11 2-47,24-6-318,0 0 0,-1-2 0,0-1 0,0-2 0,-1 0 0,-1-2 0,0 0 0,34-27 0,-28 13-310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19724,'4'-10'1705,"-1"7"-1097,-2 3-272,2 17 744,-1 6-192,-2 10-368,0 0-248,0 6-344,0 1-280,1-1-712,1-5-880,3-8 1560,1-6-297,1-7-335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17020,'-6'3'153,"1"0"0,0 1 1,0-1-1,0 1 0,1 0 0,-1 1 1,1-1-1,0 1 0,0-1 1,1 1-1,-1 1 0,1-1 0,-4 8 1,-3 9 110,1-1 0,-6 25 0,7-21-39,1 0 1,1 1 0,2 0 0,0 0 0,1 0 0,2 1-1,1-1 1,3 30 0,-2-54-238,-1 0 1,0 0-1,0 0 1,1 0-1,-1-1 0,1 1 1,0 0-1,0 0 1,-1 0-1,1-1 0,0 1 1,0-1-1,0 1 1,1 0-1,-1-1 0,0 0 1,1 1-1,-1-1 1,1 0-1,2 2 0,-3-3-2,1 1 0,-1-1 0,1 0 0,-1 0 0,1 0 1,-1 0-1,1 0 0,-1 0 0,1 0 0,-1-1 0,1 1 0,-1 0 0,0-1 0,1 1 0,-1-1 0,1 0 0,-1 1 0,0-1 0,1 0 0,-1 0 0,0 0 0,0 0 0,0 0 0,0 0 0,0 0 0,0 0 0,1-2 0,4-4-26,0-1 0,-1 0 0,0 0 0,5-11 0,5-17-199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2:5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16812,'3'4'1952,"-2"6"-1328,-4 12-232,-1 5 1233,-3 9-873,0 3-192,-4 1-328,3-2-104,1-3-120,1-5-128,0-9-376,1-3-176,0-11 504,-1-6-32,-1-1-72,-3-3-41</inkml:trace>
  <inkml:trace contextRef="#ctx0" brushRef="#br0" timeOffset="1">0 197 17860,'12'-7'2112,"2"1"-1440,5-1-272,4 1 1065,4 6-569,3-4-400,-1 1-896,-1 0-384,-5 1 624,-3-4-136,-5-4-176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0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17708,'5'5'1792,"3"7"-1304,2 9-120,1 4 1193,3 9-993,2 3-160,-1 9-72,-1 7-48,-4 3-368,-4 1-344,-11 4 376,-3-1-72,-21 0-64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19284,'-8'6'1504,"7"2"-1272,1-5-119,4-3 495,8-4-192,3 3-272,3-5-88,2-1-152,3 1-88,-2-3-224,1 5-152,-5-3-321,0 4-111,-7 0 672,-3 3-280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16476,'-2'15'1440,"7"-5"-1064,0-3-160,7 1 520,1-2-168,2-2-320,3-4-216,0 0-608,4 0 576,-4 2-80,-2-4-80,0 1-48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18092,'-3'2'162,"1"-1"0,-1 1 1,1 0-1,-1-1 0,1 1 0,-1 1 0,1-1 1,0 0-1,0 0 0,0 1 0,0-1 1,-2 6-1,-19 36 181,20-38-135,-13 32 16,2 2 0,2-1-1,1 2 1,2-1 0,2 1-1,-3 60 1,9-87-178,1 1 1,0-1-1,1 0 0,5 26 0,-5-37-32,0 0 1,0 0-1,0 0 1,0 0-1,1-1 0,-1 1 1,1 0-1,-1-1 0,1 1 1,0-1-1,0 1 0,4 2 1,-5-4 0,1 1 0,0-1 0,0 0 0,0-1 0,0 1-1,0 0 1,0 0 0,0-1 0,0 1 0,0-1 0,1 0 0,-1 0 0,0 0 0,0 0 0,0 0 0,0 0 0,0 0 0,1-1 0,-1 1 0,2-2 0,7-1 45,-1-1 0,0-1 0,-1 0 0,1 0-1,-1-1 1,0 0 0,-1-1 0,1 0 0,9-10-1,-6 4 47,0-1-1,0 0 1,-2 0-1,18-31 1,-24 37-46,-1 0 0,1 1-1,-2-1 1,1 0 0,1-12 0,-4 19-47,0-1 1,1 1-1,-1-1 0,0 0 0,0 1 1,0-1-1,-1 1 0,1-1 1,0 1-1,-1-1 0,1 1 1,-1 0-1,1-1 0,-1 1 1,-1-3-1,1 4-5,1-1 0,-1 0 0,0 0 0,0 1 0,0-1 0,0 1 0,0-1 0,0 1 0,0-1 0,0 1 1,-1 0-1,1-1 0,0 1 0,0 0 0,0 0 0,0 0 0,0 0 0,-1 0 0,1 0 0,0 0 0,0 0 0,0 1 0,-2-1 0,-6 3-14,0 0-1,0 0 1,1 0-1,-1 1 1,1 1-1,0-1 0,0 1 1,-13 12-1,10-8 26,0 1 0,1 0 0,0 1-1,-14 21 1,19-20 125,6-9-150,4-7-7,14-17-3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21 19172,'0'-1'78,"1"0"0,-1 0 0,0 0-1,0 0 1,0 1 0,0-1 0,1 0 0,-1 0 0,0 0-1,0 0 1,-1 0 0,1 0 0,0 1 0,0-1 0,0 0-1,-1 0 1,1 0 0,0 0 0,-1 0 0,1 1 0,0-1-1,-1-1 1,0 2-41,0 0-1,1 0 1,-1 0-1,0 0 0,1 0 1,-1 0-1,0 0 1,1 1-1,-1-1 1,1 0-1,-1 0 1,0 0-1,1 1 1,-1-1-1,1 0 0,-1 1 1,0-1-1,1 0 1,-1 1-1,1-1 1,-1 1-1,1 0 1,-6 4 170,0 0 1,1 1-1,0 0 1,-4 7-1,-2 6-148,1 0 1,0 1-1,2 0 0,1 1 1,0 0-1,1 0 0,2 1 0,-3 21 1,0 27 10,3 80 0,4-139-55,4 123 230,-2-114-154,0-1 0,2 0-1,0 0 1,12 33-1,-11-44 120,-3-17-146,-6-22-58,-14-22-265,-47-98 0,14 39-256,51 112 511,-1-1 1,1 1-1,0-1 1,-1 1-1,1-1 1,0 1-1,0-1 1,-1 1-1,1-1 1,0 0-1,0 1 1,0-1-1,0 1 1,0-1-1,0 1 1,-1-1-1,1 0 1,1 1-1,-1-1 1,0 1-1,0-1 1,0 0-1,0 1 1,0-1 0,0 1-1,1-1 1,-1 1-1,0-1 1,1 1-1,-1-1 1,0 1-1,1-1 1,-1 1-1,0-1 1,1 1-1,-1-1 1,1 1-1,-1 0 1,1-1-1,-1 1 1,1 0-1,0-1 1,2 1 3,0-1 0,1 1 0,-1 0 0,0 0 0,0 0 0,6 2 0,5-1 11,0-1-217,1 0 0,-1-1-1,1 0 1,-1-1 0,0-1 0,0 0 0,0-1 0,0 0-1,26-13 1,-8-4-189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15715,'-1'0'152,"-1"1"-1,1 0 0,-1 0 0,0 0 0,1 0 1,-1 0-1,1 0 0,0 0 0,-1 0 0,1 1 1,0-1-1,0 0 0,0 1 0,0-1 0,0 1 1,-1 1-1,-11 31 558,9-23-313,-10 31 642,1 2 0,3 0 0,1 0 1,2 1-1,-2 84 0,9-122-983,1 0 0,-1-1 1,1 1-1,0 0 0,1-1 0,0 1 0,0-1 0,0 0 0,0 0 0,4 6 1,-4-10-51,-1 0 1,0 0-1,1 0 1,0-1 0,-1 1-1,1-1 1,0 1-1,-1-1 1,1 0-1,0 0 1,0 0 0,0 0-1,0 0 1,0 0-1,0 0 1,1-1 0,-1 1-1,0-1 1,0 1-1,1-1 1,-1 0 0,0 0-1,0 0 1,0 0-1,1-1 1,-1 1-1,0 0 1,0-1 0,0 0-1,1 1 1,-1-1-1,3-2 1,2 0-12,0-1 0,-1 0 1,1 0-1,-1 0 0,0-1 0,0 0 1,0 0-1,9-12 0,37-53-76,-48 64 68,-4 6 13,0-1 1,0 1-1,0 0 1,0 0-1,0 0 1,0-1-1,0 1 1,0 0-1,0 0 0,0 0 1,0-1-1,1 1 1,-1 0-1,0 0 1,0 0-1,0 0 1,0-1-1,0 1 1,1 0-1,-1 0 0,0 0 1,0 0-1,0 0 1,1 0-1,-1 0 1,0 0-1,0-1 1,0 1-1,1 0 1,-1 0-1,0 0 0,0 0 1,0 0-1,1 0 1,-1 0-1,0 0 1,0 0-1,0 0 1,1 1-1,1 8-1,-4 19 5,2-26-6,-1 6-3,-6 89-61,6-96 53,1 0 0,0 0 0,0 0 1,1 0-1,-1 0 0,0 0 0,0 0 0,0 0 1,1 0-1,-1 0 0,0 0 0,1 0 1,-1 0-1,1 0 0,0 1 0,-1-1-20,1-1 0,-1 0 0,0 0 0,1 0 0,-1 1 0,0-1 0,1 0 0,-1 0 0,1 0 0,-1 0 0,0 0 0,1 0 0,-1 0 0,0 0 0,1 0 0,-1 0 0,1 0 0,-1 0 0,0 0 0,1 0 0,-1 0 0,1 0 0,-1 0 0,0 0 0,1-1 0,-1 1 0,1 0 0,1-2-159,1 0 0,0 0 1,-1 0-1,0 0 0,0 0 1,1-1-1,-1 1 1,0-1-1,1-3 0,5-7-97,-1-1-1,-1 0 1,5-18 0,6-23-410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18972,'-13'32'1568,"-10"10"-1080,2 1-223,-2 10 471,5 0-144,8 1-176,3 1-104,11-7-192,7-3-88,9-8-344,1-4-216,2-10-456,0-9 824,0-14-168,1-8-113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154 239 18652,'3'8'1640,"-4"9"-1168,-4 4-224,-2 9 561,0 5-217,-2 6-96,-1 2-168,0-1-232,2 2-80,-1-5 0,1-2-96,-2-11-232,-1-3-208,1-20-448,2-4-33,-1-20 657,-1-6-184,2-6-216</inkml:trace>
  <inkml:trace contextRef="#ctx0" brushRef="#br0" timeOffset="1">1 391 16604,'4'-5'1736,"5"5"-984,1 4-336,6 5 880,-1 1-223,7 1-449,-1-1-416,5-1-824,-2-5-56,-3-7 480,-1-4-121,-6-7-151</inkml:trace>
  <inkml:trace contextRef="#ctx0" brushRef="#br0" timeOffset="2">232 0 18604,'2'9'1584,"3"4"-1128,1 5-216,5 4 577,5-1-217,5 6-224,4 2-56,-1 4-160,2 4-96,-6 11-40,-3 3-8,-13 9 8,-4 6-64,-15 0-600,-8-3 1840,-6-4-1184,-4-12 80,4-25 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20196,'16'0'1561,"0"2"-1209,4-2-160,10-2 520,0 1-312,4-2-704,2 0-408,-3-1 400,-6 1 136,-8 0-160,-5 3-152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1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18844,'10'3'1496,"6"-5"-1168,4-2-112,3 0 73,3 0-482,-3-5 386,2 2-145,-6-3-257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77 13931,'0'-1'172,"13"-34"2741,-12 33-2587,-1 0 0,1 0 1,-1-1-1,1 1 1,-1 0-1,0-1 0,0 1 1,0 0-1,0-1 0,0 1 1,-1 0-1,1-1 0,-1-2 1,0 5-244,1-1 0,-1 1 0,1 0 1,-1-1-1,1 1 0,-1-1 0,1 1 0,-1 0 1,1-1-1,-1 1 0,0 0 0,1 0 1,-1-1-1,1 1 0,-1 0 0,0 0 1,1 0-1,-1 0 0,0 0 0,1 0 1,-1 0-1,0 0 0,1 0 0,-1 0 1,0 0-1,1 0 0,-1 1 0,1-1 0,-1 0 1,0 0-1,1 1 0,-1-1 0,1 0 1,-1 1-1,1-1 0,-1 0 0,1 1 1,-1 0-1,-23 17 539,12-5-585,1-1 0,0 2 0,0-1 0,1 1 0,1 1-1,0 0 1,1 0 0,1 1 0,1 0 0,0 0 0,1 1 0,0-1-1,1 1 1,1 0 0,-1 31 0,4-41-40,1-1 1,-1 0-1,1 0 1,0 0-1,1 0 1,0 0 0,0 0-1,0 0 1,0 0-1,1-1 1,0 1-1,0-1 1,1 1-1,5 5 1,-7-9 1,0 1 1,1-1 0,-1 0 0,1 1-1,0-1 1,-1-1 0,1 1-1,0 0 1,0-1 0,0 1-1,0-1 1,1 0 0,-1 0 0,0 0-1,0-1 1,1 1 0,-1-1-1,0 0 1,1 1 0,-1-2 0,0 1-1,1 0 1,-1-1 0,0 1-1,1-1 1,-1 0 0,5-2 0,-1 0 31,0-1 1,-1 0 0,1 0 0,-1-1-1,0 1 1,0-1 0,0-1 0,-1 1-1,0-1 1,8-10 0,-11 13-9,0 1-1,0-1 1,-1 1 0,1-1 0,-1 0-1,0 1 1,0-1 0,1 0 0,-2 0-1,1 0 1,0 0 0,-1 0 0,1 0-1,-1 0 1,0 0 0,0 0 0,0 0 0,0 0-1,-1 0 1,1 0 0,-1 0 0,0 0-1,0 0 1,0 0 0,0 0 0,0 0-1,-1 1 1,1-1 0,-3-3 0,1 4-136,1 0 1,-1 0 0,1 0 0,-1 1-1,1-1 1,-1 1 0,0-1-1,0 1 1,0 0 0,0 0 0,0 0-1,0 1 1,0-1 0,0 1-1,0 0 1,0-1 0,0 2 0,0-1-1,0 0 1,-1 0 0,1 1-1,0 0 1,0-1 0,0 1-1,1 0 1,-1 1 0,0-1 0,0 0-1,0 1 1,1 0 0,-1-1-1,1 1 1,-1 0 0,1 0 0,0 1-1,0-1 1,0 0 0,0 1-1,-2 2 1,1 6-695,7 2-136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15459,'1'2'1873,"8"2"-945,4-2-304,5-4 1585,2-1-913,13-1-432,0-2-176,2 0-184,1 1-200,-5-2-656,-1 2-416,-7 2 640,-3 3-136,-7 5-104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16299,'0'-1'238,"1"0"0,-1 0 0,0 0-1,0-1 1,-1 1 0,1 0-1,0 0 1,0 0 0,0 0-1,-1-1 1,1 1 0,-1 0 0,0-2-1,1 3-156,-1 0 0,1 0 1,0 0-1,0 0 0,-1 0 0,1 0 0,0 0 0,0 0 0,-1 0 0,1 0 0,0 0 0,0 0 0,-1 1 0,1-1 0,0 0 0,0 0 0,-1 0 1,1 0-1,0 0 0,0 0 0,-1 1 0,1-1 0,0 0 0,0 0 0,0 0 0,-1 0 0,1 1 0,0-1 0,0 0 0,0 0 0,0 1 0,0-1 1,-1 0-1,1 1 0,-16 33 2057,-15 79-1092,26-92-1026,2 0-1,0 1 0,0 31 1,3-50-18,0 0 0,0 0 1,0 1-1,1-1 1,0 0-1,-1 0 0,1 0 1,2 4-1,-3-6-2,1 0 1,-1-1-1,1 1 1,0 0-1,-1-1 0,1 1 1,-1-1-1,1 1 1,0-1-1,0 1 1,-1-1-1,1 0 0,0 1 1,0-1-1,-1 0 1,1 1-1,0-1 1,0 0-1,0 0 0,0 0 1,-1 0-1,1 0 1,0 0-1,0 0 1,0 0-1,0 0 0,-1 0 1,1-1-1,0 1 1,0 0-1,0 0 1,-1-1-1,1 1 0,1-1 1,27-14-28,-23 11 11,0 1-1,1 0 1,-1 0-1,1 0 1,-1 1-1,11-3 1,-15 5 13,-1 0 0,1 0 0,0 0 1,-1 0-1,1 0 0,-1 1 0,1-1 1,-1 1-1,1-1 0,-1 1 0,1-1 0,-1 1 1,1 0-1,-1-1 0,0 1 0,1 0 1,-1 0-1,0 0 0,0 0 0,0 0 1,0 1-1,0-1 0,0 0 0,0 0 1,0 1-1,0-1 0,0 0 0,-1 1 1,1-1-1,-1 1 0,1-1 0,-1 1 1,1 2-1,1 4 7,-1-1 0,-1 1 0,1 0 1,-1-1-1,0 1 0,-1 0 0,0-1 1,0 1-1,0-1 0,-1 1 0,0-1 1,-1 0-1,0 0 0,0 0 0,0 0 1,-6 7-1,7-10 21,-1 0 0,0 0 0,0 0 0,0-1 0,0 1 0,-1-1 0,1 0 0,-1 0 0,0 0 0,0 0 0,-8 3 0,9-5-22,-1 0 0,1 0-1,0 0 1,0 0 0,-1-1 0,1 0-1,0 1 1,-1-1 0,1-1-1,0 1 1,0 0 0,-1-1 0,1 0-1,0 1 1,0-1 0,0 0-1,-1-1 1,-3-2 0,3 2-167,0-1-1,0 0 1,0 0-1,1 0 1,-1 0 0,1 0-1,0-1 1,0 0 0,0 0-1,1 1 1,-1-2-1,1 1 1,-2-5 0,0-1-152,0-1 1,1 1-1,0 0 1,-2-20 0,2-5-513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12763,'13'-15'2024,"-2"4"-984,4 2-423,0 4 2039,3 2-1432,0 3-992,-1 0-1072,5-2 848,1-1-256,-3-1-176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2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 19420,'2'-9'1905,"-5"13"-1297,-4 6-248,0 10 1000,0 3-328,1 7-528,2 5-232,4 2-184,2 3-48,6-2-192,3-7-72,0-5-240,2-3-80,-3-7-424,3-2-264,-6-8 808,-5-5-249,4-2 41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19540,'3'3'1833,"10"-13"-1209,4-9-256,13-8 752,3-3-272,7-5-280,7 2-216,-4-1-496,-3 4-264,-7 7-584,-4 6-200,-12 5 872,-2 5-256,-4 3-201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18052,'-12'42'1250,"1"1"0,2 0-1,-4 77 1,12-93-1279,1 0 0,1-1-1,2 1 1,1 0 0,1 0-1,1-1 1,11 32 0,-16-58-105,-1 1 1,0-1-1,1 0 1,-1 1-1,0-1 0,0 1 1,1-1-1,-1 0 1,0 1-1,0-1 0,0 1 1,1-1-1,-1 1 1,0-1-1,0 1 1,0-1-1,0 1 0,0-1 1,0 0-1,0 1 1,0-1-1,0 1 0,0-1 1,-1 1-1,1-1 1,0 1-1,0-1 1,-1 1-1,-10-10-1820,-14-25 96,-27-52 568,45 72 1856,1 0 0,0 0 0,1 0-1,-6-25 1,11 37-413,0 1-1,-1-1 1,1 1 0,0-1-1,0 0 1,0 1-1,0-1 1,0 0-1,0 1 1,1-1 0,-1 0-1,0 1 1,1-1-1,1-2 1,-2 3-65,1 0 0,-1 1 0,1-1 0,-1 1 0,1-1 0,0 1 0,-1-1 0,1 1 0,0-1 0,-1 1 0,1 0 0,0-1 0,0 1 0,0 0 0,-1 0 0,1-1 0,0 1 0,0 0 0,0 0 0,-1 0 0,3 0 0,3 1 250,1 0 0,0 1-1,0 0 1,0 0 0,11 5-1,4 2-612,-8-5-82,1 0-1,0 0 0,0-1 1,1-1-1,-1-1 1,21 0-1,7-7-325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19588,'8'-13'753,"0"1"0,1 0 0,0 0 0,1 1 0,0 0 0,23-17 0,-27 23-572,-1 1-1,1 0 0,1 0 1,-1 1-1,0-1 0,1 1 1,0 1-1,-1-1 0,1 1 1,0 0-1,0 1 0,0 0 1,1 0-1,-1 0 0,14 2 1,-19-1-177,-1 0 1,1 1 0,-1-1 0,1 1 0,-1-1 0,1 1 0,-1-1 0,0 1 0,1 0 0,-1 0 0,0 0-1,0 0 1,1 0 0,-1 0 0,0 0 0,0 0 0,0 0 0,0 1 0,-1-1 0,1 0 0,0 1 0,0-1-1,-1 1 1,1-1 0,-1 1 0,1-1 0,-1 0 0,0 1 0,0 0 0,1-1 0,-1 1 0,0-1-1,0 1 1,-1-1 0,1 1 0,0-1 0,0 1 0,-1 1 0,-1 6 12,0 0-1,-1 1 1,0-1 0,-6 14-1,-11 14-22,-35 53 0,1-4-10,52-84 10,1 0-1,0 0 0,0 0 1,0 0-1,0 0 0,0 1 1,1-1-1,-1 0 0,0 1 0,1 3 1,0-5-7,0 0 0,1 0 1,-1 0-1,0 0 0,1 0 1,-1 0-1,1 0 0,-1 0 0,1 0 1,0 0-1,-1-1 0,1 1 1,0 0-1,0 0 0,0-1 0,-1 1 1,1-1-1,0 1 0,0 0 1,0-1-1,0 0 0,0 1 0,0-1 1,0 0-1,2 1 0,116 35-3287,-95-28 2722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237 116 16396,'0'-2'165,"4"-7"325,-1 0 0,-1 0 0,0-1 0,0 1 0,0 0 0,-2-1 0,1 0 0,-1 1 0,-1-11 0,1 19-454,0 1 1,0 0-1,0-1 0,0 1 1,0-1-1,0 1 1,0 0-1,0-1 1,-1 1-1,1 0 1,0-1-1,0 1 1,0 0-1,0-1 1,-1 1-1,1 0 0,0 0 1,0-1-1,-1 1 1,1 0-1,0 0 1,0-1-1,-1 1 1,1 0-1,0 0 1,-1 0-1,1-1 1,0 1-1,-1 0 1,1 0-1,0 0 0,-1 0 1,1 0-1,0 0 1,-1 0-1,1 0 1,0 0-1,-1 0 1,1 0-1,-1 0 1,1 0-1,0 0 1,-1 0-1,1 0 1,0 0-1,-1 0 0,1 0 1,0 1-1,-1-1 1,1 0-1,0 0 1,0 0-1,-1 1 1,1-1-1,0 0 1,-1 0-1,1 1 1,0-1-1,0 1 1,-18 21 893,0 15-852,1 0 0,1 0 1,3 2-1,1 0 1,2 0-1,1 1 1,3 0-1,1 1 1,1-1-1,3 42 0,3-57-64,10 43-1,-1-3-430,-11-65 395,1 1 0,-1-1 0,0 0 0,0 0 0,0 0 0,0 0 0,0 1 1,0-1-1,0 0 0,0 0 0,0 0 0,0 1 0,0-1 0,0 0 0,0 0 0,0 0 1,-1 0-1,1 1 0,0-1 0,0 0 0,0 0 0,0 0 0,0 0 0,0 1 0,0-1 1,0 0-1,-1 0 0,1 0 0,0 0 0,0 0 0,0 0 0,0 1 0,0-1 0,-1 0 1,1 0-1,0 0 0,0 0 0,0 0 0,0 0 0,-1 0 0,1 0 0,0 0 0,0 0 1,0 0-1,-1 0 0,1 0 0,0 0 0,0 0 0,0 0 0,-1 0 0,1 0 0,0 0 1,0 0-1,-10-6-874,-7-10-1015,-27-35 0,33 36 1737,0-1 1,-16-32 0,26 47 280,0-1 0,1 0 0,-1 0 0,0 0 1,0 0-1,1 1 0,-1-1 0,1 0 0,-1 0 1,1 0-1,0 0 0,0 0 0,0 0 0,0 0 1,0 0-1,1 0 0,-1 0 0,0 0 0,1 0 1,-1 0-1,1 0 0,0 0 0,0 0 0,0 1 1,0-1-1,0 0 0,0 0 0,0 1 0,1-1 1,-1 1-1,0 0 0,1-1 0,-1 1 0,1 0 1,2-2-1,6-2 326,0 0 1,0 1-1,0 1 1,1-1-1,15-2 1,-3 1-433,-22 4-6,8 0-142,0-2 1,0 1-1,0-1 0,0-1 0,0 1 1,-1-2-1,1 1 0,-1-1 0,0 0 1,12-11-1,-2-5-257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15491,'6'-13'2377,"1"1"2608,-8 20-3601,1 4-640,0 7-232,0 7-456,0 1-104,0 7-112,0 4-192,0-1-472,0-3-312,0-2 880,-2-5-240,2-14-80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 14659,'15'-5'3284,"-23"17"-220,-5 7-2010,-12 29-247,2 2 0,-19 58 0,32-77-733,2 1 1,0 0-1,3 1 0,-4 58 0,9-80-177,0 0-1,1 0 1,0 0-1,3 11 0,-4-20 35,1 1-1,-1-1 0,1 0 0,0 0 1,0 0-1,0 0 0,1 0 0,-1 0 1,0 0-1,1 0 0,1 2 1,-2-4 19,0 1 0,0 0 0,0 0 0,0-1 0,1 1 0,-1-1 0,0 1 0,0-1 0,0 1 1,1-1-1,-1 0 0,0 0 0,1 0 0,-1 1 0,0-1 0,0 0 0,1-1 0,-1 1 0,0 0 1,1 0-1,0-1 0,15-8-378,3-9-132</inkml:trace>
  <inkml:trace contextRef="#ctx0" brushRef="#br0" timeOffset="1">266 196 17068,'5'7'1864,"-4"4"-1256,-4 12-232,-4 7 945,-4 9-553,2 1-168,-8 3-176,1 2-72,-1-7-240,3 1-72,2-9-368,2-5-264,3-14-168,4-10 584,-11 1-144,7-9-193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14923,'15'10'1753,"3"1"-1161,6-2-288,5-2 1632,5-4-1736,3-3-336,-2 0 248,-5-3-112,-2-7-128</inkml:trace>
  <inkml:trace contextRef="#ctx0" brushRef="#br0" timeOffset="1">347 0 17908,'-2'18'1960,"-3"-1"-1272,2 9-344,2-2 1297,1 7-1025,3 4-112,1 5-272,2 0-80,-3 2-152,0 3-120,-3 4-120,-6 4-144,-4 2-576,-3-2 2008,-1-10-1112,-1-7-40,4-13 16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26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20460,'12'5'1833,"-3"-3"-1433,4-2-216,1 0 1008,6-1-1176,2 0-288,1-1-648,1 1-64,-5 1 720,-3-2-272,-8 5-185</inkml:trace>
  <inkml:trace contextRef="#ctx0" brushRef="#br0" timeOffset="1">1 179 18684,'12'3'1768,"10"-4"-1208,4-3-199,7-2 599,1 2-520,2-4-16,0 7-40,-3 1-328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238 167 12803,'5'-19'868,"0"3"-49,-1 0 0,4-30 0,-7 43-634,-1 0 1,0 0 0,1 0 0,-1 0 0,-1 0-1,1 0 1,0 0 0,-1 0 0,0 0 0,0 0-1,0 0 1,0 0 0,0 0 0,0 0-1,-1 1 1,1-1 0,-1 1 0,0-1 0,1 1-1,-1-1 1,-5-3 0,6 6-133,1-1 1,-1 1-1,0-1 0,0 1 1,0 0-1,0-1 0,1 1 1,-1 0-1,0 0 0,0-1 1,0 1-1,0 0 0,0 0 1,0 0-1,0 0 0,0 0 0,0 0 1,0 0-1,1 1 0,-1-1 1,0 0-1,0 0 0,0 1 1,0-1-1,0 1 0,1-1 1,-1 1-1,0-1 0,0 1 1,1-1-1,-1 1 0,0-1 1,1 1-1,-1 0 0,0 0 1,0 1-1,-3 3 138,0 1 0,1 0 0,-6 12 0,7-15-158,-10 25 164,2 1 0,1 0 0,1 0 0,1 1-1,-3 37 1,5-22-1,3 1-1,7 84 0,13-34-44,-12-72-171,-1 1 0,-2-1 0,2 28 0,-5-51 13,0-1 1,0 0-1,0 0 1,0 0-1,0 0 1,0 1 0,0-1-1,0 0 1,0 0-1,0 0 1,0 0-1,0 1 1,0-1 0,0 0-1,0 0 1,0 0-1,0 0 1,0 1-1,0-1 1,0 0 0,0 0-1,0 0 1,0 0-1,0 0 1,0 0-1,0 1 1,-1-1 0,1 0-1,0 0 1,0 0-1,0 0 1,0 0-1,0 0 1,0 0 0,-1 1-1,1-1 1,0 0-1,0 0 1,0 0-1,0 0 1,-1 0 0,1 0-1,0 0 1,0 0-1,0 0 1,0 0-1,-1 0 1,1 0-1,0 0 1,0 0 0,0 0-1,0 0 1,0 0-1,-1 0 1,1 0-1,0-1 1,0 1 0,0 0-1,0 0 1,-1 0-1,1 0 1,0 0-1,-14-13-372,-11-20-230,3 2 222,2-2 1,1 0-1,2-1 0,-19-48 0,36 81 399,-1 0 0,1 0-1,0 0 1,-1 0 0,1 0-1,0 0 1,-1 0 0,1 0-1,0 0 1,0 0 0,0 0 0,0 0-1,0 0 1,0 0 0,0 0-1,0 0 1,1 0 0,-1 0-1,0 0 1,0 0 0,1 0-1,-1 0 1,1 0 0,-1 0-1,1 1 1,-1-1 0,1 0 0,0 0-1,1-1 1,0 1 22,0 0 0,1 1 0,-1-1 0,0 1 0,1-1 0,-1 1 0,1 0 0,-1 0 0,0 0 1,1 0-1,-1 1 0,3 0 0,0-1 1,30 5-267,0-1 0,0-2 0,61-4 1,-46-8-25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19764,'-14'32'1705,"-1"10"-1113,0-1-264,4 8 640,1-5-232,10 2-248,2-6-88,9-5-288,4-7-160,3-8-520,4 0-176,-1-4-464,2-1-120,-3-13 855,2-2-327,2-8-144</inkml:trace>
  <inkml:trace contextRef="#ctx0" brushRef="#br0" timeOffset="1">445 171 18964,'3'16'1688,"-12"5"-1111,-5 2-273,-6 6 776,1 4-408,2 0-224,0-2-136,1-5-296,3-1-184,4-5-440,4-5-200,-1-7-969,-3-7 1449,-2-8-368,-1-6-176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14763,'7'2'1889,"7"2"-1177,8 2-272,6 1 1088,10 0-784,3 2-312,6-4-864,1-2 640,-1-4-312,-1-6-96</inkml:trace>
  <inkml:trace contextRef="#ctx0" brushRef="#br0" timeOffset="1">409 0 18124,'-3'18'1920,"5"-1"-1392,6 1-248,4 2 889,4 2-545,7 2-144,1 4-240,0 5-96,-4 2-88,-1 5-24,-13 2-32,-3 1-96,-11-1-384,-6-4-224,-7-5 560,-2-8-72,5-8-160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65 20100,'12'6'2201,"3"0"-1569,5-8-264,6 1 1032,6-6-728,4-2-183,7-4-529,4 3-313,-3 0-527,-5-3-272,-10 6 920,-8 3-160,-15 4-216,-6 4-96</inkml:trace>
  <inkml:trace contextRef="#ctx0" brushRef="#br0" timeOffset="1">1 350 18284,'24'7'1880,"9"-12"-1160,7-7-327,7-2 807,5-3-256,4-3-1024,-6-6 1544,-8-6-1344,-5-2-16,-11 7-72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17036,'13'-10'535,"1"0"1,0 0-1,0 2 1,1 0-1,0 0 1,0 2-1,1 0 1,0 0-1,0 2 1,0 0-1,1 1 1,24-2-1,-36 4-439,1 1-1,0 0 1,-1 0-1,1 1 1,0-1-1,-1 1 0,1 1 1,-1-1-1,1 1 1,-1 0-1,0 0 1,7 3-1,-10-3-76,1 0 1,-1 0-1,0 0 0,0 0 0,0 0 0,0 0 0,-1 0 0,1 1 1,-1-1-1,1 1 0,-1-1 0,0 1 0,0 0 0,0-1 1,0 1-1,0 0 0,0 0 0,-1-1 0,0 1 0,1 0 0,-1 0 1,0 0-1,-1 0 0,1 0 0,-1 5 0,-3 10-5,0-1-1,-2 0 1,-7 18-1,7-19-6,0 0-1,1 1 0,-5 28 0,9-43-5,1 1 0,0-1 1,0 1-1,0-1 0,0 1 0,0-1 1,0 1-1,1-1 0,-1 1 1,1-1-1,1 4 0,-1-4 2,0-1-1,0 0 1,0 1 0,0-1-1,0 0 1,1 0 0,-1 0-1,0 0 1,1 0-1,-1 0 1,1 0 0,-1 0-1,1 0 1,-1-1 0,1 1-1,-1-1 1,1 1 0,0-1-1,2 1 1,8 0 36,0 0 0,-1-1 0,1 0 1,0-1-1,-1-1 0,1 1 0,-1-2 1,1 0-1,-1 0 0,0-1 0,0 0 0,0-1 1,-1 0-1,0-1 0,0 0 0,0-1 0,17-15 1,-19 15-94,0-1 0,-1 0 0,0 0 0,0 0 1,-1-1-1,0 0 0,0-1 0,7-17 0,-10 20-157,-1 0 0,0-1-1,0 1 1,-1-1 0,1 0-1,-2 0 1,1 1 0,-1-1-1,0 0 1,-1 0 0,0 1-1,-3-15 1,3 18 78,1 1 0,-1 0-1,0 0 1,0 0 0,-1 0 0,1 0 0,-1 0 0,1 0-1,-1 1 1,0-1 0,0 1 0,0-1 0,0 1 0,0-1-1,-1 1 1,1 0 0,-1 0 0,1 0 0,-1 1 0,-5-4-1,-7 6-830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51 15603,'18'-18'2195,"-13"12"-1251,0 1-1,1-1 0,11-7 0,-17 12-866,1 1 0,-1 0-1,0 0 1,0 0 0,1 0-1,-1-1 1,0 1 0,0 0-1,1 0 1,-1 0 0,0 0-1,0 0 1,1 0 0,-1 0-1,0-1 1,0 1 0,1 0-1,-1 0 1,0 0 0,1 0-1,-1 0 1,0 0 0,0 1-1,1-1 1,-1 0 0,0 0-1,0 0 1,1 0 0,-1 0-1,0 0 1,0 0 0,1 1-1,0 8 1293,-7 17-471,5-24-822,-29 92 666,-58 197-1652,86-283 497,-2 8-711,3-16 1069,1 0-1,0 0 1,0 1-1,0-1 1,0 0-1,-1 0 1,1 0-1,0 0 1,0 0-1,0 1 1,-1-1 0,1 0-1,0 0 1,0 0-1,-1 0 1,1 0-1,0 0 1,0 0-1,0 0 1,-1 0-1,1 0 1,0 0 0,0 0-1,-1 0 1,1 0-1,0 0 1,0 0-1,0 0 1,-1 0-1,1 0 1,0-1-1,0 1 1,0 0 0,-1 0-1,1 0 1,0 0-1,0 0 1,0 0-1,-1-1 1,1 1-1,0 0 1,0 0-1,0 0 1,0-1 0,0 1-1,0 0 1,0 0-1,-1 0 1,1-1-1,0 1 1,0 0-1,0 0 1,0-1-1,0 1 1,0 0 0,0 0-1,0 0 1,0-1-1,-10-19-852,1-3-199</inkml:trace>
  <inkml:trace contextRef="#ctx0" brushRef="#br0" timeOffset="1">11 217 16107,'-7'-8'2049,"4"8"-1273,7 7-264,9 8 1193,10 3-609,1-4-256,14 0-584,0 1-328,8-4-648,0-2-1273,-4-12 1657,-5-10-288,-4-9-232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19156,'6'-6'359,"0"0"-1,0 1 1,1 0-1,0 0 1,-1 1-1,2-1 0,-1 2 1,0-1-1,1 1 1,0 0-1,-1 1 1,16-4-1,7 1 708,62-3 0,-82 7-982,1 1 0,0 0-1,-1 0 1,1 1 0,0 0 0,-1 1-1,1 0 1,-1 0 0,14 6 0,-23-7-82,0-1 0,0 0 0,0 1 0,0-1 0,0 1 0,0 0 1,0-1-1,-1 1 0,1 0 0,0-1 0,0 1 0,0 0 0,-1 0 0,1 0 1,0 0-1,-1 0 0,1 0 0,-1 0 0,1 0 0,-1 0 0,1 0 0,-1 0 1,0 0-1,1 0 0,-1 0 0,0 0 0,0 0 0,0 0 0,0 0 0,0 1 1,0-1-1,0 0 0,0 0 0,-1 0 0,1 0 0,0 0 0,-1 0 0,1 0 1,0 0-1,-1 0 0,0 0 0,1 0 0,-1 0 0,1 0 0,-1 0 0,0 0 1,-1 1-1,-5 5 21,0 0 0,-1 0 0,0 0 0,-10 6 0,11-8 9,-11 8 14,11-9-18,0 0 0,0 1 1,1 0-1,0 0 0,0 0 1,0 1-1,1 0 0,0 0 1,0 1-1,-5 7 1,10-13-25,-1 0 1,1 0 0,0 0 0,-1 0 0,1 0 0,0 0 0,0 0 0,0 0 0,0 0 0,0 0 0,0 0 0,0 0 0,0 0 0,0 0 0,0 0 0,1 0 0,-1 0 0,0 0 0,1 0 0,-1 0 0,0 0-1,1 0 1,-1 0 0,2 1 0,-1-1-45,1 1 0,0-1 0,-1 0-1,1 1 1,0-1 0,0 0 0,0 0-1,0 0 1,0 0 0,4 1 0,2 0-104,1 0 0,0-1 0,0 0 1,12 0-1,15-2-40,3-1-85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16844,'-8'21'611,"0"1"0,1 0 0,1 0 0,1 1 0,1 0 0,1 0 0,-1 43 0,5-55-507,0 1 1,1-1-1,0 1 0,0-1 0,1 0 1,1 1-1,7 15 0,-7-20-38,0 1-1,1-1 0,0 0 1,0 0-1,0-1 0,1 0 1,0 0-1,0 0 0,1 0 1,-1-1-1,11 6 0,-57-38-1033,-64-56-1,20 14 721,91 69 1816,18 7-910,26 7-131,-18-9-618,0-1-1,40-1 1,-62-3-32,1-1-1,-1 0 1,1 0 0,-1-1 0,0-1 0,0 0-1,0 0 1,0-1 0,0-1 0,11-6 0,8-15-313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17340,'-9'8'1912,"3"9"-1360,-1 6-232,4 5 1185,6 2-865,0-2-240,13 5-472,1-1-320,3-5-232,-4-7 512,0-4-168,-1-8-73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3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17084,'-7'7'1400,"-6"15"-960,-3 5-184,-3 19 608,2 3-104,0 8-151,3 3-145,6-1-96,6 0-32,2-11-48,7-6-64,7-16-224,3-3-312,5-13-520,4-5-225,-1-6 793,1-8-176,3-9-224</inkml:trace>
  <inkml:trace contextRef="#ctx0" brushRef="#br0" timeOffset="1">436 172 17396,'-5'17'1824,"-5"11"-1328,-12 7-184,-1 10 825,2 2-545,-2-1-176,3-3-144,2-3-120,4-13-312,-2-8-192,8-8-320,-2-6-185,0-8 633,-2-4-152,-2-6-200</inkml:trace>
  <inkml:trace contextRef="#ctx0" brushRef="#br0" timeOffset="2">184 384 17740,'13'17'1584,"8"-1"-1072,1-1-240,11-5 616,6-2-183,2-6-553,1-4-280,2-4-721,-5-5 753,-8-9-208,1-3-88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4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16828,'-3'10'1808,"8"3"-944,5 2-352,4 1 1001,8 7-473,5 1-280,2 4-144,-2 5-304,0-2-144,-10 5-152,-5 1 0,-11 2-72,-7-3-88,-8 0-352,-5-5-224,-2-6 560,-1-2-64,10-9-128</inkml:trace>
  <inkml:trace contextRef="#ctx0" brushRef="#br0" timeOffset="1">451 81 17724,'10'20'1928,"2"-4"-1088,4-8-376,4-6 1265,2-6-705,6-5-456,5 0-392,3 1-728,-4-1-472,-6 1 792,-5-2-168,-8 4-216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4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13819,'1'12'2056,"19"-4"-823,2-13-473,9-6 1824,6 5-1119,6-7-553,3 2-520,-4-8-16,-5-7-120,-10-1-280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5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71 15963,'33'-15'1014,"0"1"0,1 2-1,1 1 1,36-6-1,-67 17-928,0-1 0,-1 1 0,1 0 0,-1 0 0,1 0 0,-1 0 0,1 0 0,0 1 0,-1 0 0,1-1 0,-1 1 0,5 2 1,-7-2-74,0 0 0,0 0 1,0 0-1,0 0 0,0 0 1,0 1-1,0-1 1,0 0-1,0 1 0,0-1 1,-1 0-1,1 1 1,0-1-1,-1 1 0,1-1 1,-1 1-1,0-1 1,0 1-1,1-1 0,-1 1 1,0-1-1,0 1 1,0-1-1,-1 1 0,1-1 1,0 1-1,0-1 1,-1 1-1,1-1 0,-2 3 1,-2 10-11,-1 0 1,-1 1-1,0-2 1,-13 21-1,-39 52 18,34-52 15,-18 23 70,-31 46 79,65-90-124,1 0 0,0 0 0,0 1 0,2 0 0,-8 28 0,12-40-50,1-1-1,0 1 1,-1 0-1,1 0 1,0 0-1,0-1 1,0 1-1,0 0 1,0 0 0,0 0-1,1 0 1,-1-1-1,1 1 1,-1 0-1,1 0 1,0-1-1,-1 1 1,1-1 0,1 3-1,0-3 1,0 0 1,-1 1-1,1-1 0,0 0 1,0 0-1,0 0 1,0 0-1,0 0 0,0-1 1,0 1-1,0-1 0,0 1 1,0-1-1,0 0 0,0 1 1,0-1-1,3 0 0,9-1-196,1 0 0,-1-1 0,0 0-1,0-1 1,0 0 0,0-2 0,0 1-1,21-12 1,-14 5-211,0-1-1,-1 0 1,-1-2-1,28-24 1,-6-3-278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3:5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16676,'-11'14'1368,"-11"16"-1008,-1 3-136,3 9 344,-1-1-144,7 7-56,2-5-48,6-2-336,1-8-248,3-8-304,-4-8 464,-4-17-64,0-12-104</inkml:trace>
  <inkml:trace contextRef="#ctx0" brushRef="#br0" timeOffset="1">0 169 15803,'15'21'1561,"6"1"-1137,8-5-216,4 0 544,11-3-832,-1-2-384,13-11 488,0-4-176,1-5-176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 19348,'3'-4'2709,"3"-2"-1825,0 0 0,0 0 0,11-8 0,-14 13-753,-1-1 0,1 1 0,0 0-1,-1-1 1,1 1 0,0 0-1,0 1 1,-1-1 0,1 0-1,6 1 1,-9 0-118,1 0 1,-1 0-1,1 0 1,-1 0-1,1 1 1,-1-1-1,1 0 1,-1 0-1,1 1 1,-1-1-1,0 0 1,1 1-1,-1-1 1,1 0-1,-1 1 1,0-1-1,1 1 1,-1-1-1,0 1 1,1-1-1,-1 1 1,0 0-1,3 22 93,-8 4-18,0 1 0,-2-1 0,-1 0-1,-18 39 1,4-5 209,15-43-191,-10 34 193,16-47-260,0-1 0,0 1-1,0-1 1,1 1-1,0-1 1,0 1-1,0-1 1,0 1 0,2 5-1,-2-9-30,1 1 0,-1-1 0,1 0 0,-1 0-1,1 1 1,0-1 0,-1 0 0,1 0 0,0 0 0,0 0-1,0 0 1,0 0 0,0 0 0,0 0 0,0 0 0,0-1 0,0 1-1,0 0 1,0-1 0,3 2 0,-1-1-42,0-1 0,0 1 1,0 0-1,1-1 0,-1 0 1,0 0-1,0 0 0,6-1 0,0 0-547,1-2-1,-1 1 0,1-1 1,15-7-1,-22 8 412,1 0-1,-1 0 1,1-1 0,-1 1-1,0-1 1,5-5 0,2-3-664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17076,'3'-5'372,"-1"0"1,1 0 0,-1 0 0,0 0-1,3-9 1,-5 12-309,0 1 0,1 0 0,-1 0 0,0-1 0,0 1 0,0 0-1,0-1 1,0 1 0,0 0 0,0 0 0,-1-1 0,1 1 0,-1-2 0,1 2-8,-1 1 0,1-1 0,-1 1 1,1-1-1,-1 1 0,1 0 0,-1-1 0,1 1 0,-1 0 0,1-1 1,-1 1-1,1 0 0,-1 0 0,0-1 0,1 1 0,-1 0 0,0 0 1,1 0-1,-1 0 0,0 0 0,1 0 0,-1 0 0,1 0 0,-1 0 1,0 0-1,1 0 0,-1 1 0,0-1 0,0 0 0,-3 2 35,1 0 0,-1-1 0,1 1 0,0 1-1,0-1 1,0 0 0,0 1 0,0-1 0,1 1-1,-1 0 1,1 0 0,-1 0 0,-2 7 0,-3 1 66,2 1 1,-9 21 0,15-32-136,-1 1 0,0 0 0,0 0 0,1 0 0,-1 0 0,1 0 0,0 0 0,0 0 1,-1 0-1,1 0 0,1 0 0,-1 0 0,0 0 0,0-1 0,1 1 0,-1 0 0,2 4 0,-1-5-6,0 0 0,0 0 0,0 0 0,0 0 0,0 0 0,0 0 0,1-1 0,-1 1 0,0 0 0,0-1 0,1 1 0,-1 0 0,1-1 0,-1 0 0,0 1-1,1-1 1,-1 0 0,1 0 0,-1 0 0,1 1 0,-1-2 0,1 1 0,-1 0 0,0 0 0,3-1 0,24-4 132,0-1-1,54-20 1,-60 17-112,0 2 1,0 0 0,0 2-1,1 0 1,38-2 0,-60 7-34,1 0 0,-1-1 1,1 1-1,-1 0 0,1 1 1,-1-1-1,1 0 1,-1 0-1,1 1 0,-1-1 1,0 0-1,1 1 0,-1-1 1,1 1-1,-1 0 0,0 0 1,0-1-1,1 1 0,-1 0 1,0 0-1,0 0 0,0 0 1,0 0-1,0 1 0,0-1 1,0 0-1,-1 0 1,1 0-1,0 1 0,0 1 1,0 2 14,0 0 0,-1 0 1,0 1-1,0-1 1,0 0-1,-1 0 1,-1 6-1,0 11 49,2-21-62,0 0 0,-1 0 0,1 0-1,0-1 1,1 1 0,-1 0 0,0 0-1,0-1 1,0 1 0,0 0 0,0 0-1,1-1 1,-1 1 0,0 0 0,1-1-1,-1 1 1,1 0 0,-1-1 0,1 1-1,-1 0 1,1-1 0,-1 1 0,1-1-1,-1 1 1,1-1 0,0 1 0,-1-1-1,1 0 1,0 1 0,-1-1 0,1 0-1,0 1 1,-1-1 0,1 0 0,0 0-1,0 0 1,0 0 0,-1 0 0,1 0-1,0 0 1,0 0 0,-1 0 0,1 0-1,0 0 1,0 0 0,5-1 14,0-1 1,0 1-1,-1-1 1,10-4-1,85-48 138,-74 38-138,2 1 0,37-16 0,-64 31-18,0-1 0,1 1-1,-1-1 1,0 1 0,0-1 0,0 1 0,0 0 0,1 0 0,-1 0-1,0-1 1,0 1 0,0 0 0,1 0 0,-1 1 0,0-1-1,0 0 1,0 0 0,1 1 0,-1-1 0,0 0 0,2 2 0,-2-1-12,-1 0 0,1 0 0,-1-1 0,1 1 0,-1 0 0,1 0 0,-1 0 0,1 0 1,-1 0-1,0 0 0,0 0 0,1 0 0,-1 0 0,0 1 0,0-1 0,0 0 1,0 0-1,0 0 0,-1 1 0,-1 8-237,0-1-1,-1 0 1,0 0 0,-4 9 0,6-16 146,-19 43-481,13-32 210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19196,'10'13'2425,"-3"-5"-1425,-1-6 3401,-4-2-3801,0 0-360,-2-1-1064,3-3-545,-3-5 1121,-3-1-248,-4-13-152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37 17868,'0'-2'231,"1"1"1,-1 0-1,1-1 0,-1 1 1,0-1-1,0 1 1,1 0-1,-1-1 0,0 1 1,0-1-1,-1 1 1,1-1-1,0 1 0,0 0 1,-1-1-1,1 1 1,-1-1-1,1 1 0,-1 0 1,1 0-1,-1-1 1,-1-1-1,1 3-140,1 0 0,0 0-1,-1-1 1,1 1 0,-1 0 0,1 0 0,-1-1-1,1 1 1,-1 0 0,1 0 0,-1 0 0,1 0-1,-1 0 1,1 0 0,-1 0 0,1 0 0,-1 0-1,1 0 1,-1 0 0,1 0 0,-1 0-1,1 1 1,-1-1 0,-1 1-45,0 0 0,1 0-1,-1 0 1,1 0 0,-1 0 0,1 0 0,0 1-1,-1-1 1,-1 3 0,-6 9 63,0 0 0,2 0 0,-1 1-1,1 0 1,-8 27 0,12-32-71,0 1-1,1-1 0,0 1 1,0-1-1,1 1 0,1 0 1,0 0-1,0-1 0,1 1 1,2 13-1,-3-21-30,1 0 0,-1-1 1,0 1-1,1-1 0,-1 1 0,1-1 0,0 1 0,-1-1 0,1 0 1,0 1-1,0-1 0,0 0 0,0 0 0,0 1 0,0-1 1,0 0-1,1 0 0,-1 0 0,0 0 0,1 0 0,-1-1 1,0 1-1,1 0 0,-1-1 0,1 1 0,-1-1 0,1 1 0,-1-1 1,1 0-1,-1 1 0,1-1 0,0 0 0,-1 0 0,1 0 1,-1 0-1,1-1 0,0 1 0,-1 0 0,1-1 0,1 0 0,2-1 44,0 0 0,0 0 0,0 0 0,-1-1 0,1 0 0,-1 0 0,1 0 0,-1 0 0,0-1 0,5-6 0,-7 9-12,-1 0 1,0-1 0,1 1 0,-1-1-1,0 0 1,0 1 0,0-1 0,0 0 0,-1 0-1,1 0 1,0 1 0,-1-1 0,1 0-1,-1 0 1,0 0 0,1 0 0,-1 0-1,0 0 1,0 0 0,-1 0 0,1 0 0,-1-4-1,0 5-55,0-1-1,0 1 1,0 0-1,0-1 1,0 1-1,-1 0 1,1 0-1,0-1 1,-1 1-1,1 0 1,-1 1-1,1-1 1,-1 0-1,0 0 1,1 1-1,-1-1 1,0 0-1,1 1 1,-1 0-1,0-1 1,0 1-1,1 0 1,-1 0-1,0 0 1,-2 0-1,0 1-530,-13-2-1953,16 1 2454,1 0 0,0 0-1,-1 0 1,1 0-1,0 0 1,0 0 0,-1 0-1,1-1 1,0 1-1,-1 0 1,1 0-1,0 0 1,0 0 0,-1-1-1,1 1 1,0 0-1,0 0 1,-1 0 0,1-1-1,0 1 1,0 0-1,0 0 1,-1-1-1,1 1 1,0 0 0,0-1-1,0 1 1,0 0-1,0-1 1,0 1 0,0 0-1,-1 0 1,1-1-1,0 1 1,0 0 0,0-1-1,0 1 1,0 0-1,1-1 1,-1 1-1,0 0 1,0-1 0,3-7-937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54 19156,'-2'1'2241,"10"2"-1337,-3-2-400,8-1 1768,0-3-1015,4-1-657,2 0-168,1 1-304,-3-1-112,2-1-288,-3-2-120,-2 1-616,-1-1-449,-6 3 1105,0-2-272,-4 0-136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74 17692,'-3'9'1613,"2"-6"-1046,0-1-1,0 1 1,0 0-1,1 0 1,-1 0-1,1 0 1,0 0-1,0 5 1,0-7-546,0 0 1,1 0-1,-1 0 1,1-1 0,-1 1-1,1 0 1,0 0-1,-1 0 1,1 0-1,0-1 1,0 1-1,-1 0 1,1-1 0,0 1-1,0-1 1,0 1-1,0-1 1,0 1-1,0-1 1,0 1-1,0-1 1,0 0 0,0 0-1,0 0 1,0 1-1,0-1 1,0 0-1,0 0 1,0 0-1,2-1 1,7 1-136,1 0 0,0-1-1,16-4 1,-16 3-145,0 0 0,-1 1 0,17 0-1,-26 1 231,0 0 0,0 0 0,0 0 0,0 0 0,0 1 0,0-1 0,1 0 0,-1 0 0,0 1 0,0-1 0,-1 1 0,1-1 0,0 1 0,0-1 0,0 1 0,0 0 0,0 0 0,-1-1 0,1 1 0,0 0 0,0 0 0,-1 0 0,1-1 0,0 3 0,0 0 14,0-1 0,-1 1 0,1-1 0,-1 1 0,1-1 0,-1 1 0,0 0 0,0-1 0,0 1 0,-1 3-1,-2 6 136,0 1 0,0-1 0,-8 15 0,11-25-94,-7 17 277,-17 37 787,22-52-899,0 1 0,-1-1 1,1 1-1,-1-1 0,0 0 0,-1 0 1,1 0-1,-8 6 0,10-10-181,1 0 1,-1 1-1,1-1 1,0 0-1,-1 0 1,1 1-1,-1-1 0,1 0 1,-1 0-1,0 0 1,1 0-1,-1 1 1,1-1-1,-1 0 0,1 0 1,-1 0-1,1 0 1,-1 0-1,1-1 0,-1 1 1,1 0-1,-1 0 1,1 0-1,-1 0 1,1 0-1,-1-1 0,0 0 1,-10-13-746,0-21-381,11 34 1121,-3-22-410,2-1-138</inkml:trace>
  <inkml:trace contextRef="#ctx0" brushRef="#br0" timeOffset="1">2 71 20940,'1'-3'1985,"10"1"-1345,2 0-272,6-3 832,2 0-351,4-4-641,-1-1-576,-2 0 376,1 1-153,-5-6-127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 22909,'13'-3'1502,"-13"3"-1450,0 0 0,1-1 1,-1 1-1,1 0 0,-1 0 0,1-1 0,-1 1 0,1 0 0,0 0 0,-1 0 0,1 0 0,-1-1 0,1 1 1,-1 0-1,1 0 0,-1 0 0,1 0 0,0 0 0,-1 1 0,1-1 0,-1 0 0,1 0 0,-1 0 0,1 0 1,-1 1-1,1-1 0,-1 0 0,1 0 0,-1 1 0,1-1 0,-1 0 0,1 1 0,-1-1 0,0 1 0,1-1 1,-1 0-1,1 1 0,-1-1 0,0 1 0,0-1 0,1 1 0,-1-1 0,0 1 0,0-1 0,0 1 0,1 0 1,-1-1-1,0 1 0,0-1 0,0 1 0,0-1 0,0 1 0,0-1 0,0 1 0,0 0 0,-1 0 1,-1 14 28,0 0 0,-1 0 0,-1-1 1,0 1-1,-1-1 0,-1 0 0,-9 16 1,4-6-48,-10 25-621,-47 79 0,64-126-1309,2-9 1625,1-11 388,1 17-245,2-20-402,-1-7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4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16363,'0'-1'1681,"4"4"-897,4 5-224,2 1 880,5 5-231,5-2-369,2 0-216,7 4-192,1-1-152,0-4-952,-2-1 1768,3 0-1088,-3-7 16,-1-2 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3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1 258 9826,'10'-3'362,"0"-2"1,1 1-1,-1-1 0,15-11 1,7-2 175,-2 2-219,1 1 1,0 1-1,1 2 0,1 1 0,0 2 1,50-8-1,-73 16-280,141-20 644,-129 16-579,-1-1-1,0 0 0,0-1 1,35-19-1,-54 25-121,-1 0-1,1 0 1,-1 0 0,0 0-1,0-1 1,0 1 0,0-1-1,0 1 1,0 0 0,0-1-1,0 0 1,0 1 0,-1-1-1,1-1 1,0 2 22,7-17-68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2:3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3515 76 11827,'-1'-3'88,"0"-1"1,0 1-1,0-1 1,0 1 0,-1 0-1,1 0 1,-1-1-1,0 1 1,0 0 0,0 0-1,0 1 1,-1-1-1,1 0 1,-1 1 0,1-1-1,-1 1 1,0 0 0,0 0-1,0 0 1,0 0-1,-1 1 1,1-1 0,0 1-1,-1 0 1,1 0-1,-6-1 1,-9-1 288,0 0 0,0 1 0,-37 1 0,40 1-158,-145 1 184,0 6 0,-182 33-1,-2 13 132,253-45-497,-164-4 0,94-16-117,-81-3-74,190 15 131,0 2 1,-88 15-1,71-1 95,2 3 1,0 3-1,-116 55 0,-179 121 150,278-150-242,54-30 14,-40 21 17,2 3-1,-66 55 1,116-83-9,1 1 0,1 1 0,0 1 0,1 0 0,1 1 0,1 0 0,0 1 0,1 0 0,1 2 0,2-1 0,-1 1 0,-5 23 0,12-35-10,1-1 0,0 1 0,1 0 1,0 0-1,1 0 0,-1 0 1,2 0-1,-1 0 0,1 0 1,1 0-1,0 0 0,0-1 1,0 1-1,1-1 0,0 1 1,1-1-1,0 0 0,1 0 1,-1-1-1,1 1 0,1-1 1,-1 0-1,1 0 0,0-1 1,1 0-1,0 0 0,0 0 0,10 6 1,16 8-13,0-1 0,1-1 0,1-2 0,48 16 0,156 32-55,277 15-29,7-42 86,-493-35 20,133 3-38,0-6-1,-1-8 0,0-7 1,187-42-1,327-119-20,-639 165 67,-1-2 0,0-2 0,-1-1 1,-1-2-1,-1-2 0,-1 0 0,42-37 0,-60 45-5,0 0 0,-1-1 1,-1-1-1,0 0 0,-1-1 0,0 0 0,-2 0 1,1-1-1,-2-1 0,-1 0 0,0 0 0,-1 0 1,-1-1-1,-1 1 0,0-1 0,1-36 0,-5 36-23,-2 0 0,0 0 1,-1-1-1,-1 1 0,0 1 0,-2-1 0,0 1 0,-1 0 0,-1 0 0,-1 1 0,0 0 0,-1 0 0,-1 1 0,-1 1 0,-19-22 0,7 13-13,0 0 0,-2 2 0,0 1 0,-2 1 1,0 1-1,-1 1 0,-1 2 0,-35-14 0,2 6 1,-92-20 0,24 15-27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2:4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 13067,'-4'-1'169,"-1"1"1,1-1-1,0 1 1,-1 0-1,1 1 1,0-1-1,0 1 1,-1 0-1,1 0 0,0 0 1,0 0-1,0 1 1,0 0-1,0-1 1,0 2-1,1-1 1,-1 0-1,1 1 1,-1-1-1,1 1 1,-4 4-1,-8 9 258,1 0 1,1 0-1,-12 20 1,12-19-152,0 2-58,0 1 0,1 0 0,-17 40 0,25-47-189,-1 0 0,2 0 0,0 1 0,0-1 0,2 0 1,-1 1-1,2 0 0,0 14 0,4 2-8,0-1 0,2 1 1,1-1-1,2-1 0,0 1 0,23 43 1,-8-26 34,1-1 1,64 81 0,-72-103-19,2-1 1,1-1-1,1 0 1,0-2-1,2-1 1,0 0-1,39 22 1,-58-38-28,0 0 0,1 0 1,-1 0-1,0-1 0,0 1 1,1-1-1,-1 0 1,1 0-1,-1-1 0,1 0 1,0 1-1,-1-1 0,9-2 1,-10 1 9,0 0 0,0 0 0,0 0 0,0-1 0,0 1 0,0-1 0,0 0 0,0 0 0,0 0 0,-1 0 0,1-1 0,-1 1 0,0-1 1,0 1-1,0-1 0,0 0 0,0 0 0,0 0 0,1-4 0,4-10 126,0-1 1,-1 0-1,-1-1 1,0 1-1,2-29 0,1-96 499,-7 140-633,0-56 212,-3 1 0,-2 0 1,-15-81-1,13 114-233,0 0 0,-1 0 0,-2 1 0,0 0 0,-2 0 0,0 1-1,-2 1 1,-1 0 0,0 0 0,-20-21 0,28 36-133,-1 0-1,1 1 1,-1-1 0,0 2-1,-1-1 1,0 1-1,1 0 1,-1 0 0,-1 1-1,1 0 1,-1 1 0,0 0-1,1 0 1,-1 1 0,0 0-1,-1 0 1,1 1-1,0 1 1,-15 0 0,-21 8-489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2:5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1759 63 11875,'-1'-2'106,"0"0"0,-1-1 0,1 1 0,-1 0 1,1 0-1,-1 1 0,0-1 0,0 0 0,1 1 1,-1-1-1,0 1 0,-1-1 0,1 1 0,0 0 1,0 0-1,-1 0 0,1 0 0,0 0 0,-1 1 1,1-1-1,-1 1 0,1-1 0,0 1 1,-1 0-1,-4 0 0,-2 2 148,0 0 0,1 1 0,0 0 0,-1 0-1,-14 9 1,-26 9 277,-20-3-66,-129 40 181,164-46-596,1 2 1,0 1-1,-52 34 1,60-32-39,-1-1 0,0-1 1,0-2-1,-2 0 1,-45 14-1,-6-9-4,-1-4 0,-1-2-1,0-5 1,-93-2 0,164-5-6,0 1 0,1 1 0,-1-1-1,1 2 1,0-1 0,-1 1 0,1 1 0,0 0 0,1 0 0,-1 0 0,1 1 0,0 1 0,-12 9-1,-6 8 11,1 1-1,-31 38 0,38-41-10,-17 17-4,11-12-9,1 1 0,-26 39 0,44-57 10,-1 0 0,1 1 0,1 0 0,-1 0 0,2 0 0,0 0 0,0 1 0,0 0 0,2-1 0,-1 1 0,1 21 1,2-14 7,1-1 1,0 1 0,2-1 0,0 0-1,1 0 1,0 0 0,1 0 0,1-1 0,1 0-1,1-1 1,0 0 0,0 0 0,2 0-1,0-2 1,0 1 0,1-1 0,1-1 0,0 0-1,1-1 1,0 0 0,1-2 0,0 1-1,22 9 1,16 6 21,91 29 1,-110-45-19,-1-1 1,1-1 0,0-2 0,42 1 0,-21-7-7,-1-2 1,59-10-1,109-31 24,24-3-6,-180 37-13,-1 3 1,1 3-1,0 3 1,121 13 0,-151-6-13,188 21 16,-191-26-12,0-1 0,1-1 0,-1-2 0,58-13 1,-6-6-14,65-15-10,80-14 55,-198 41-27,-1-2 0,0 0 0,0-2 0,-2-2 0,30-19 1,37-36 41,64-40-38,-139 99-18,1 1 1,0 1 0,0 1-1,1 0 1,0 2 0,26-4-1,-44 10 12,1-1-1,-1 1 1,0-1-1,0 0 1,0 0-1,0-1 1,-1 1-1,1-1 1,0 0-1,-1 0 0,0-1 1,0 1-1,0-1 1,0 0-1,-1 0 1,1 0-1,-1-1 1,0 1-1,3-7 1,3-7 10,-2-1 1,0 0 0,8-37 0,-4 17-2,0 2-11,-2 0 1,-1-1 0,-2 0-1,-2 0 1,0-60-1,-5 84-1,-1 0 0,0-1 0,-1 1 0,0 0 0,-1 1-1,0-1 1,-12-22 0,11 26-1,-1 1 1,0 1-1,0-1 0,-1 1 0,0 0 1,0 0-1,-1 1 0,0 0 0,0 1 1,-1 0-1,-15-9 0,7 6 5,0 2-1,-1 0 1,1 1-1,-1 1 1,-1 0-1,1 1 1,-1 2-1,1-1 1,-38 2-1,16 4 10,0 1-1,1 2 0,-65 18 1,73-16-175,0-1 1,-1-2-1,-64 3 1,75-8-64,0-1-1,0-1 1,0-1 0,1-1-1,-1-1 1,1 0 0,-22-10-1,-15-11-206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18628,'7'8'2080,"-11"9"-1151,-3 0-361,-9 12 1368,-5 2-584,-7 9-599,-2 5-257,-3 2-224,2 0-120,-2-7-240,1-4-128,8-8-368,1-7-161,9-11-559,2-7-176,5-12 960,3-6-288,-1-13-105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2300 154 12723,'-7'-7'479,"-1"1"0,1 0 0,-1 0 1,-1 1-1,1 0 0,-1 0 0,0 1 1,0 0-1,0 1 0,-17-4 0,-7 1-352,-62-4-1,0 1 860,31-3-476,29 4-399,0 2 1,0 1 0,-1 2 0,-64 3 0,36 6-105,1-2 1,-1-3 0,-67-9-1,-29-2-23,136 10 13,1 2 0,-1 0 0,0 2 0,-39 10-1,-135 61-6,71-24 4,28-14 17,1 5-1,3 4 0,-175 113 1,257-151-14,1 2 0,0 0 0,1 0 1,0 1-1,0 0 0,2 1 0,-15 21 0,19-25-4,1 1-1,-1 0 1,2 1-1,-1-1 0,1 0 1,1 1-1,0 0 0,0-1 1,1 1-1,0 0 1,1 0-1,1 17 0,2 0-5,2-1-1,1-1 1,1 1-1,19 44 1,54 91 16,-58-123-4,1 0 0,1-2 0,49 54-1,-59-74 13,2-1 0,0-1 0,1-1 0,0 0 0,0-2 1,2 1-1,-1-2 0,2-1 0,32 12 0,36 5 98,-43-13-67,0 2 1,64 29-1,-57-15-15,-29-16-11,1-1 0,30 12-1,-45-21 23,1 0 0,-1-1 0,1 0 0,-1-1 0,1 0 0,-1 0-1,1-1 1,0 0 0,17-3 0,39-9 264,-1-1-127,0 4 1,82-3-1,-60 9-190,1-5-1,150-32 1,-204 32-2,1 3 0,0 0 0,1 3 0,-1 1 0,0 1 0,1 2 0,51 9 0,-67-7-14,1 0 1,-1-2-1,1-1 1,-1 0 0,1-2-1,-1 0 1,0-1 0,27-7-1,21-3 28,-46 9-51,0-1 0,-1-1 0,0 0 0,0-2 0,28-12 0,-20 4-4,-1-1-1,-1-1 0,0-2 0,-2 0 0,0-2 0,-1-1 1,38-44-1,-54 55 64,-1 0 0,-1 0 0,0 0 0,0-1 0,-1 0 0,-1 0 0,0 0 0,4-22 0,-5 14 10,-1 0 1,-1 0-1,0 0 0,-6-40 1,-6 1 24,-2 1 0,-37-99 0,41 130-38,-21-65-14,-24-64 375,43 130-193,-1 0 0,-2 1 0,-30-44 0,14 30 105,-60-60 1,78 87-255,-1 0-1,-1 1 0,0 1 1,-1 0-1,0 1 0,0 0 1,-1 1-1,-22-7 0,28 12-191,-1 0-1,0 1 1,0 0-1,0 1 0,0 0 1,0 1-1,0 0 0,0 1 1,-18 3-1,27-4-187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59 14523,'5'-11'1528,"-2"6"-799,-1 0 0,1 0 0,-1 0-1,0-1 1,-1 1 0,3-11 0,-20 49 2495,-11 63-2974,-18 121 1,38-179-204,4-17-35,2-14 27,3-12 96,21-85 86,-10 44-135,-1 0 0,9-95-1,-21 133-71,1 6-8,-1 0 0,0 0 0,0 0 0,0 0 0,0 0 0,0 0 0,0 0 0,-1 0 0,1 0 0,-1 0 0,1 0 0,-2-3 0,2 5-5,0 0 0,-1 0 0,1 0 0,0 0 0,0-1 1,-1 1-1,1 0 0,0 0 0,-1 0 0,1 0 0,0 0 0,0 0 0,-1 0 0,1 0 0,0 0 0,-1 0 0,1 0 0,0 0 0,-1 0 0,1 0 0,0 0 0,0 0 0,-1 0 0,1 0 0,0 0 0,-1 1 0,1-1 0,0 0 0,0 0 0,-1 0 0,1 0 0,0 1 0,0-1 0,-1 0 0,1 0 0,0 0 0,0 1 0,0-1 0,-1 0 0,1 1 0,0-1 0,0 0 0,0 0 0,0 1 0,0-1 0,0 0 0,0 1 0,-1-1 0,-8 17 18,3 2-15,1-1 0,1 1 0,0 0 0,2 0 0,-1 22 1,4 98 2,0-122-1,2-2 61,0-21 3,5-23 5,0-15-3,28-197 4,-37 211-103,-3 21-10,3 9 36,0 0-1,1 1 0,-1-1 0,1 0 1,-1 0-1,1 0 0,-1 1 1,0-1-1,1 0 0,-1 1 1,1-1-1,0 1 0,-1-1 0,1 1 1,-1-1-1,1 0 0,0 1 1,-1-1-1,1 1 0,0 0 1,-1 0-1,-4 8-9,-1 0 0,2 1 0,-1 0 0,2-1 0,-6 19-1,-7 54-29,15-77 40,-4 33-201,-1 61 1,6-40-3098,0-42 1522,-2-20 362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4 244 13379,'-3'0'3214,"3"0"-3158,0 0 0,0 0 1,0 0-1,0 0 1,0 0-1,0 0 0,0 0 1,0 0-1,0 0 1,0 0-1,0-1 0,0 1 1,3-7 2181,8-9 75,35-26 707,-27 26-2660,-2 0-1,29-35 1,23-43 207,-69 94-564,0 0 0,0 0 1,0 1-1,0-1 0,0 0 0,0 0 1,0 0-1,0 1 0,0-1 0,0 0 1,0 0-1,0 0 0,0 0 0,0 1 1,0-1-1,0 0 0,0 0 0,0 0 1,0 1-1,0-1 0,0 0 0,0 0 1,0 0-1,1 0 0,-1 0 0,0 1 1,0-1-1,0 0 0,0 0 0,0 0 1,1 0-1,-1 0 0,0 0 0,0 0 0,0 1 1,0-1-1,1 0 0,-1 0 0,0 0 1,0 0-1,0 0 0,1 0 0,-1 0 1,0 0-1,0 0 0,0 0 0,1 0 1,-1 0-1,0 0 0,0 0 0,0 0 1,0 0-1,1 0 0,-1-1 0,0 1 1,0 0-1,0 0 0,0 0 0,1 0 1,-1 0-1,0 0 0,0 0 0,0-1 0,0 1 1,0 0-1,1 0 0,-1 0 0,1 19 34,-1-17-26,1 13-60,-1 8 115,6 31 0,-6-49-208,1 0 0,0 1 0,1-1 0,0 0 0,-1 0 0,1 0 0,1 0 0,-1-1 0,1 1 0,0-1-1,6 8 1,-6-10-130,-1-4-88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18404,'-5'5'1007,"0"0"-1,1 1 1,0 0-1,-1 0 1,2 0-1,-5 9 1,-22 52-37,30-65-960,-1 0 1,0 0-1,1 0 0,-1 0 0,1 0 0,0 0 1,0 0-1,0 0 0,0 0 0,0 1 0,1 2 1,-1-4-9,0 0 1,1 0-1,-1 0 1,1 0 0,-1 0-1,1 0 1,-1-1-1,1 1 1,0 0-1,-1 0 1,1-1 0,0 1-1,-1 0 1,1-1-1,0 1 1,0-1 0,0 1-1,1 0 1,2 0 0,0 0 1,0 0-1,0-1 1,0 0-1,0 1 0,0-1 1,0 0-1,0-1 1,1 1-1,5-2 1,4-1 6,38-5 17,-47 7-26,-1 1 0,0 0 0,0 0 1,1 1-1,-1-1 0,0 1 0,0 0 1,0 0-1,8 3 0,-11-3 0,0 0 0,0-1 0,1 1 0,-1 0 0,0 0 0,0 0 0,0 0-1,0 0 1,0 0 0,-1 0 0,1 0 0,0 1 0,0-1 0,-1 0 0,1 0 0,-1 1 0,1-1 0,-1 0 0,1 1 0,-1-1 0,0 0-1,0 1 1,1-1 0,-1 1 0,0-1 0,0 0 0,-1 1 0,1-1 0,0 1 0,0-1 0,-1 0 0,1 1 0,-2 1 0,1 1 2,0-1 0,-1 0 0,0 1 1,0-1-1,0 0 0,0 0 0,0 0 1,0 0-1,-1 0 0,1-1 0,-6 5 1,3-4-20,-1 0 1,1 0 0,0-1-1,-1 0 1,1 0-1,-1 0 1,1-1 0,-1 1-1,0-1 1,0-1 0,0 1-1,0-1 1,-8-1 0,11 1-81,-1 0 0,1-1 1,-1 0-1,1 0 1,0 0-1,-1 0 1,1 0-1,0-1 1,0 1-1,0-1 0,0 0 1,0 0-1,0 0 1,0 0-1,1 0 1,-1-1-1,1 1 1,0-1-1,0 0 0,0 0 1,0 0-1,0 0 1,-2-4-1,-4-20-324,6-5-188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18228,'2'3'2392,"1"0"-1455,7-3-337,5-3 1360,9-6-768,2-1-295,8-5-769,6 0-472,-1-2-809,-2-1-1511,-2 2 2128,-4 0-409,-8 5-399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0 320 16876,'10'0'1984,"9"-5"-968,4-8-392,13-6 1001,0-5-273,5-6-336,5 0-184,-3-3-544,0 1-288,-10 2-592,-4 1-304,-11 5-368,-1 5 944,-9 2-296,-4 3-216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2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17876,'3'1'357,"0"0"0,0 0 1,0 0-1,0-1 0,1 1 1,-1-1-1,0 0 0,0 0 1,0 0-1,6-2 0,-3 2 342,13-1 426,-11 0-900,-1 0 0,1 1 0,-1 0-1,1 0 1,0 1 0,-1-1 0,1 2 0,-1-1 0,0 1 0,12 4 0,-18-5-215,0 0-1,0 0 1,0-1-1,0 1 1,0 0-1,0 0 1,-1 0-1,1 0 1,0 0-1,0 0 1,-1 0-1,1 0 1,0 1-1,-1-1 1,1 0-1,-1 0 1,0 1-1,1-1 1,-1 0-1,0 0 0,0 1 1,0-1-1,0 0 1,0 0-1,0 1 1,0-1-1,0 0 1,-1 1-1,1-1 1,0 0-1,-1 0 1,1 1-1,-1-1 1,1 0-1,-1 0 1,-1 2-1,-1 2 4,-1 1 0,0 0-1,0-1 1,0 1-1,-7 5 1,-26 20 29,26-22-32,0 0 0,1 0 0,-16 19-1,26-28-9,0 1 0,0-1 0,0 0 0,0 0 0,0 0-1,0 1 1,0-1 0,0 0 0,0 0 0,0 0 0,0 1-1,0-1 1,0 0 0,0 0 0,0 0 0,0 1 0,0-1-1,0 0 1,0 0 0,1 0 0,-1 1 0,0-1 0,0 0-1,0 0 1,0 0 0,0 0 0,1 0 0,-1 1 0,0-1-1,0 0 1,0 0 0,0 0 0,1 0 0,-1 0 0,0 0-1,0 0 1,0 0 0,1 0 0,-1 0 0,0 0 0,0 0-1,0 0 1,1 0 0,-1 0 0,0 0 0,0 0 0,0 0-1,1 0 1,-1 0 0,0 0 0,0 0 0,0 0 0,1 0-1,-1 0 1,0 0 0,0 0 0,1-1 0,15 0-41,-15 1 35,42-8-967,52-17-1,-72 18 890,8-1-308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2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53 17084,'22'56'4441,"-22"-55"-4404,0-1 1,0 0 0,0 1 0,0-1 0,1 0 0,-1 1-1,0-1 1,0 0 0,0 0 0,1 1 0,-1-1 0,0 0-1,0 0 1,1 0 0,-1 1 0,0-1 0,1 0 0,-1 0-1,0 0 1,1 0 0,-1 0 0,0 1 0,1-1 0,-1 0-1,0 0 1,1 0 0,-1 0 0,0 0 0,1 0 0,-1 0-1,0 0 1,1 0 0,-1 0 0,0-1 0,1 1 0,-1 0-1,0 0 1,1 0 0,-1 0 0,0 0 0,1-1 0,-1 1-1,0 0 1,0 0 0,1 0 0,-1-1 0,0 1 0,0 0-1,0 0 1,1-1 0,-1 1 0,0 0 0,0-1 0,0 1-1,0 0 1,1-1 0,-1 1 0,0-1 0,11-16 669,-10 13-562,0 0-1,-1 0 1,1 0 0,-1 0 0,0 0-1,0 0 1,0-1 0,0 1 0,-1 0-1,1 0 1,-1 0 0,0 0 0,0 0-1,-1 0 1,-1-4 0,2 7-121,0 0 0,0-1 0,0 1-1,0-1 1,0 1 0,0 0 0,0 0 0,0 0 0,-1-1 0,1 1 0,0 0-1,-1 1 1,1-1 0,0 0 0,-1 0 0,1 1 0,-1-1 0,0 0 0,1 1 0,-1 0-1,1-1 1,-1 1 0,0 0 0,1 0 0,-1 0 0,0 0 0,1 0 0,-1 0 0,0 1-1,1-1 1,-1 0 0,1 1 0,-1-1 0,0 1 0,1 0 0,-1-1 0,1 1 0,0 0-1,-3 2 1,2-2-21,0 1 0,0 0 0,0 0 0,0 0 0,0 1 0,1-1 0,-1 0 0,1 1 0,0-1 0,-1 1 0,1-1 0,0 1-1,0 2 1,0-3-3,0-1 0,1 0-1,0 1 1,-1-1-1,1 0 1,0 1 0,-1-1-1,1 1 1,0-1 0,0 1-1,0-1 1,0 1-1,1-1 1,-1 0 0,0 1-1,1-1 1,-1 1-1,1-1 1,-1 0 0,1 1-1,-1-1 1,1 0-1,0 0 1,0 0 0,0 1-1,1 0 1,-2-2-31,1 0-1,-1 1 1,1-1 0,0 0 0,-1 0-1,1 0 1,-1 0 0,1 0 0,-1 0-1,1 0 1,-1 0 0,1-1 0,-1 1-1,1 0 1,-1 0 0,1 0 0,-1 0-1,1-1 1,-1 1 0,1 0 0,-1-1-1,1 1 1,-1 0 0,1-1 0,-1 1-1,0 0 1,1-1 0,-1 1 0,0-1-1,1 0 1,9-15-195,-2-2 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9:1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2273 12019,'-7'6'352,"0"1"0,-1-1 0,1-1 0,-1 1 1,0-2-1,0 1 0,-14 5 0,3-1 478,18-8-812,0-1 1,1 1-1,-1-1 1,1 1-1,-1-1 1,0 0-1,1 1 0,-1-1 1,0 0-1,0 1 1,1-1-1,-1 0 1,0 0-1,1 0 0,-1 0 1,0 0-1,0 0 1,0 0-1,1 0 1,-1 0-1,0 0 0,0 0 1,1 0-1,-1-1 1,0 1-1,1 0 1,-1-1-1,0 1 0,1 0 1,-1-1-1,0 1 1,1-1-1,-1 1 0,1-1 1,-1 1-1,0-1 1,1 1-1,0-1 1,-1 1-1,1-1 0,-1 0 1,1 1-1,0-1 1,-1 0-1,1 1 1,0-1-1,0 0 0,-1 0 1,1 1-1,0-1 1,0 0-1,0 0 1,0 1-1,0-1 0,0-1 1,0-7-3,1-1 0,-1 0-1,5-15 1,-3 10 23,85-537-51,-28 223-25,-26-6 191,-21 246-130,3 0 0,5 2 1,3 0-1,61-149 0,-52 172-12,-24 51 27,0-2 1,-2 1-1,1-1 0,-2 0 1,5-18-1,-10 33-35,2-19 294,-2 19-282,0-1-1,0 1 1,0-1-1,0 1 1,0 0-1,0-1 1,0 1-1,-1-1 1,1 1-1,0-1 1,0 1-1,0-1 1,0 1-1,-1 0 1,1-1-1,0 1 1,0-1-1,-1 1 1,1 0-1,0-1 1,-1 1-1,1 0 1,0-1 0,-1 1-1,1 0 1,-1 0-1,1-1 1,0 1-1,-1 0 1,1 0-1,-1 0 1,1 0-1,-1 0 1,1-1-1,-2 1 1,30 6 69,-5-7-122,0-2 1,0-1-1,0 0 1,0-2-1,39-15 1,-59 20 31,230-62-374,168-40 86,-338 88 246,71-7 1,-104 19 31,0 1-1,-1 1 1,1 2 0,50 8-1,174 58 0,-124-28 140,-118-37-28,-10-5 194,-3 3-263,0-1 1,0 0 0,-1 0 0,1 1 0,0-1-1,-1 1 1,1-1 0,0 1 0,-1-1 0,1 1 0,0 0-1,-3 0 1,-35-3 173,-76 7 0,63-1-185,-198 26-120,3 21-346,203-41 342,-152 26-318,72-15 233,-80 9-62,54-9 2,59-5-12,-64 9-275,137-22 513,-69 10-115,76-10 129,0 1 0,-1 0 1,2 1-1,-1 0 0,-15 8 0,25-11 4,-1 0 1,0 0-1,1 0 0,-1 0 0,0 0 0,1 0 0,-1 0 0,1 1 0,-1-1 0,1 1 0,0-1 1,0 1-1,0-1 0,0 1 0,0 0 0,0 0 0,0-1 0,0 1 0,1 0 0,-1 0 0,1 0 1,-1 0-1,1 0 0,0 0 0,-1-1 0,1 1 0,0 0 0,1 3 0,1 2-63,0 0 1,1 0-1,0-1 0,0 1 0,0-1 0,7 9 1,-6-9 27,0-1 1,-1 1 0,0 0 0,0 0 0,-1 0 0,1 0 0,2 11 0,-4 2-19,-1 1 0,0-1 0,-6 35 0,-17 59 133,12-67-38,-27 115 196,-24 129 321,55-242-555,2 1 0,2 0 0,2 0-1,6 52 1,1-52-81,7 94-264,-13-124 346,0 0 0,-1 0 0,-1 0 0,-1 0 0,-7 25 0,2-25 88,-4 7 129,12-24-199,-1-1 1,1 0-1,0 0 1,-1 0 0,1 1-1,0-1 1,0 0-1,0 0 1,0 1-1,0-1 1,0 0-1,0 0 1,1 0 0,-1 1-1,0-1 1,1 2-1,-1-3-14,0 0-1,0 1 1,1-1-1,-1 0 0,0 1 1,0-1-1,0 0 1,0 0-1,0 1 1,0-1-1,1 0 0,-1 0 1,0 0-1,0 1 1,0-1-1,1 0 1,-1 0-1,0 0 0,0 1 1,0-1-1,1 0 1,-1 0-1,0 0 1,0 0-1,1 0 0,-1 0 1,0 0-1,1 0 1,-1 1-1,0-1 1,0 0-1,1 0 0,-1 0 1,0 0-1,0 0 1,1 0-1,-1-1 1,0 1-1,1 0 0,5-12-54,-3-16 20,0-7 97,1 1-1,1-1 1,13-44 0,-6 29-64,84-337-829,39-194-1469,-96 349 3486,-37 175-436,-2 34 48,0 23-783,1-1 0,-1 1 0,1 0 0,-1-1 0,0 1 0,1 0 0,-1-1 0,1 1 0,-1 0 0,1 0-1,-1-1 1,1 1 0,-1 0 0,1 0 0,-1 0 0,1 0 0,-1 0 0,1 0 0,-1 0 0,1 0 0,-1 0 0,1 0 0,-1 0 0,2 0 0,22 1 43,-10-1-41,3-1-53,0-2 0,0 0 0,-1-1 0,1-1 0,-1-1 0,0 0 0,0-1 0,16-10 0,115-79-532,-138 89 532,42-30-326,66-35 0,-95 60 311,0 2 0,1 1 0,0 0 0,0 2 0,1 1 0,28-4 0,170-9 143,-143 15-70,0-3 0,103-23 0,-102 8-23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2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1971 11883,'-1'-1'49,"1"0"0,0 1 0,-1-1 0,1 0 1,0 1-1,0-1 0,0 0 0,-1 1 0,1-1 1,0 0-1,0 0 0,0 1 0,0-1 0,0 0 1,0 1-1,1-1 0,-1 0 0,0 1 0,0-1 1,0 0-1,1 1 0,-1-1 0,0 0 0,1 1 1,-1-1-1,0 1 0,1-1 0,-1 0 1,1 1-1,-1-1 0,1 1 0,-1 0 0,1-1 1,0 1-1,0-1 0,22-17 685,-18 16-652,-1-1 0,1 1 0,0-1 0,0 1 0,0 1-1,1-1 1,-1 1 0,0 0 0,0 0 0,1 0-1,-1 1 1,1 0 0,-1 0 0,10 1 0,-7 1 0,1 1-1,0 0 1,0 0 0,-1 1 0,0 0 0,0 1-1,15 10 1,-9-5-58,1 0 0,0-1 0,1-1 0,0 0 0,0-1 0,0-1 0,1-1 0,0 0 0,0-1 0,28 3 0,214 3 32,-107-7 8,69-2 181,313-37 0,341-15 341,-450 37-497,-78 0 241,-92 14-14,154-7-73,-306 3-198,0 3 1,175 23-1,89 6-41,3-26 6,244 13 0,19 23-3,452-36 74,-664 25-51,-18 1 71,33-42-100,85 3-32,-363 16 53,254-25 0,272-24-62,-1 1 144,-279 10-128,-358 30 26,451-17 59,-322 20-68,743-10-79,-172-35 110,200-79 60,-904 116-18,-1-1-1,75-28 1,-104 32-13,1-1-1,-1 0 1,0-1-1,0 0 0,-1-1 1,0-1-1,-1 1 1,0-2-1,0 1 0,0-2 1,-2 1-1,15-22 1,-3-6 7,-2-2 1,-2-1 0,17-61-1,-3 9-30,-10 35-19,113-344 171,-102 298 20,41-172 494,-69 259-669,0-1 0,-2 0 0,0 0 0,-1 0 0,-1 1 0,-1-1 0,0 0 0,-5-18 0,4 27 4,0 0 0,0 0-1,-1 0 1,0 1 0,0-1 0,-1 1 0,0 0-1,0 0 1,-1 1 0,0-1 0,-1 1 0,1 1-1,-1-1 1,-1 1 0,1 1 0,-15-9-1,-1 2-70,-1 2 0,0 1 0,0 1 0,-1 1 0,0 1-1,0 1 1,0 1 0,-34 0 0,-19 3-119,-110 13-1,-435 60-236,52-10 49,-232 20 9,-351-10 322,1052-67 25,-277 24 6,113-6-29,-1304 82 32,964-72-27,134-9 10,-2102 40 35,1849-82-183,-232-2-432,795 19 485,-913-8-132,436 5 224,-325-8-663,55 36 620,622-21 130,157-4-47,126 0-21,1 2-1,-1-1 1,0 0 0,0 1 0,1 0 0,-1-1 0,0 2 0,1-1 0,-1 0-1,1 1 1,0-1 0,-1 1 0,1 0 0,-4 3 0,2 0-2,0 0 0,0 0 0,1 0 0,0 1 0,0 0 0,0 0 0,-3 6 0,-24 54-5,3 0-1,3 2 1,-29 125 0,46-155-5,2 0 0,1 0 0,1 69 0,19 113 20,0-23-16,-10 98 197,-3-267-108,0 0 1,11 43-1,-11-59-105,2-1 0,-1 0 0,1 0 0,1 0 1,0 0-1,1-1 0,0 1 0,13 16 0,-18-25-14,0-1 0,1 1 0,-1-1-1,1 0 1,-1 1 0,1-1 0,-1 0 0,1 0 0,0 0-1,0 0 1,-1 0 0,1 0 0,0-1 0,0 1-1,0 0 1,0-1 0,0 0 0,0 1 0,0-1-1,0 0 1,0 0 0,0 0 0,0 0 0,0-1-1,0 1 1,2-1 0,10-9-155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15195,'10'5'1737,"6"5"-809,1 4-248,9 3 1088,3 6-303,5 1-385,3-2-168,1 1-304,-3-3-376,-5-3-128,-2-4 8,-11-1-152,-4-2-72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 16339,'0'-1'70,"0"1"-1,0 0 1,0 0-1,0 0 1,0 0-1,0 0 1,0 0-1,0 0 1,0-1-1,0 1 0,1 0 1,-1 0-1,0 0 1,0 0-1,0 0 1,0 0-1,0 0 1,0 0-1,0-1 1,0 1-1,0 0 70,0 0-70,0 0 1,0 0-1,1 0 1,-1 0-1,0 0 1,0 0-1,0 0 1,0 0-1,0 0 1,0 0-1,0 0 0,0 0 1,1 0-1,-1 0 1,0 0-1,0 0 1,0 0-1,0 0 1,0 0-1,0 0 1,0 0-1,1 0 0,-1 0 1,0 0-1,0 0 1,0 0-1,0 0 1,0 0-1,0 0 1,0 0-1,0 0 1,1 0-1,-1 0 0,0 0 1,0 0-1,0 0 1,0 0-1,0 1 1,0-1-1,0 0 1,0 0-1,1 12 2117,-4 18-603,-13 37-553,-44 118 0,34-114-538,-19 87 0,43-151-448,1 0 1,0 1-1,0-1 0,1 1 0,0-1 0,2 13 0,-2-19-37,0 1 0,0 0-1,1-1 1,-1 1 0,1 0-1,-1-1 1,1 1-1,0-1 1,0 1 0,0-1-1,0 1 1,0-1 0,0 0-1,0 1 1,0-1 0,0 0-1,0 0 1,1 0-1,-1 0 1,1 0 0,-1 0-1,1 0 1,-1 0 0,1-1-1,-1 1 1,1-1 0,-1 1-1,1-1 1,0 1 0,0-1-1,-1 0 1,1 0-1,0 0 1,2 0 0,3-1-28,0 0 0,0-1 0,0 0 1,-1 0-1,1 0 0,-1-1 1,0 0-1,1 0 0,-1 0 0,-1-1 1,1 0-1,0 0 0,8-9 0,-7 6-82,-1 0 0,1 0 0,-2 0 0,1-1 0,-1 1 0,0-1 0,0-1 0,-1 1 0,6-15 0,-7 6-235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19028,'0'7'2369,"0"-1"-1449,11-5-248,6-1 1400,5-3-615,7-1-185,-1 0-464,1-2-88,-3 0-216,0 2-64,-6 0-296,-2 1-256,-3 3-704,-4 1-488,-2 2 1064,-1-1-216,-1-8-184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21213,'-4'13'2328,"4"-2"-1600,3-7-232,4 4 1233,7-7-705,5 0-96,5-1-416,3 0-112,4-4-96,0 0-88,-1 1-336,-1-1-288,-6 1-976,-5 1 1200,-12-2-200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225 137 13643,'21'-61'3311,"-19"54"-2703,0 0-1,-1 0 1,0 0-1,0 0 1,0 0 0,-2-13-1,1 20-541,0-1 1,0 1-1,0-1 0,0 0 0,0 1 0,0-1 1,0 1-1,0-1 0,-1 0 0,1 1 0,0-1 1,0 1-1,-1-1 0,1 1 0,0-1 0,-1 1 1,1-1-1,-1 1 0,1-1 0,-1 1 0,1 0 1,-1-1-1,1 1 0,-1-1 0,1 1 0,-1 0 1,1 0-1,-1-1 0,-1 1 21,1 0-1,0 0 1,0 0 0,0 0 0,-1 1 0,1-1-1,0 0 1,0 0 0,0 1 0,0-1-1,0 1 1,0-1 0,-2 2 0,-29 23 986,13-6-811,2 1 0,0 0 0,2 1 0,0 1 0,1 1 0,2 0 0,-14 32 0,14-24-156,1 0 1,1 1-1,2 0 0,1 1 0,-3 44 1,9-7 28,1-63-120,1-1 1,0 0-1,0 0 1,1 0-1,-1 0 1,1 0-1,0 0 1,6 9-1,-8-13-6,1-1 0,0 1 0,0-1 0,1 1 0,-1-1 0,0 1 0,0-1 0,1 0 0,-1 0 0,1 0 0,-1 0 0,1 0 0,-1 0 0,1 0 0,0 0 0,-1-1 0,1 1 0,0-1 0,0 1 0,-1-1 0,4 1 0,-2-1 13,1-1 0,-1 1 0,0-1-1,1 1 1,-1-1 0,0 0 0,1 0 0,-1 0 0,0-1 0,5-2 0,3-4 73,1 0 0,-2 0 0,1-1 0,13-15 0,-7 5 150,19-26-1,-30 38-168,-1-1-1,-1 0 1,1 0-1,-1 0 1,-1-1 0,0 1-1,3-11 1,-6 18-64,1 0 1,-1-1-1,0 1 1,1-1-1,-1 1 1,0-1-1,0 1 1,0-1-1,0 1 1,0 0-1,0-1 1,0 1-1,-1-1 1,1 1 0,-1-1-1,1 1 1,-1 0-1,1-1 1,-1 1-1,0 0 1,1-1-1,-1 1 1,0 0-1,0 0 1,0 0-1,0 0 1,0 0-1,0 0 1,0 0 0,-1 0-1,1 0 1,0 0-1,0 1 1,-1-1-1,1 1 1,0-1-1,-1 1 1,1-1-1,-1 1 1,1 0-1,-1-1 1,1 1 0,-1 0-1,-1 0 1,-4 0 2,1 0 1,-1 1 0,1 0 0,-1 0 0,0 0 0,1 1 0,0 0-1,-11 4 1,5 0-63,0 1 0,0 0 0,-10 8 0,19-12-286,-1 0 0,0 0 0,1 0 0,-1 1 0,1-1 0,0 1 0,1 0 0,-1 0 0,0 0 0,1 0-1,-3 9 1,5-13 304,0 0 0,0 0 0,0 0 0,0 0 0,0 1 0,0-1 0,0 0 0,1 0 0,-1 0 0,0 0 0,0 0 0,0 1 0,0-1 0,1 0 0,-1 0-1,0 0 1,0 0 0,0 0 0,0 0 0,1 0 0,-1 0 0,0 0 0,0 0 0,0 0 0,1 0 0,-1 0 0,0 0 0,0 0 0,0 0 0,1 0 0,-1 0 0,0 0 0,0 0-1,0 0 1,1 0 0,-1 0 0,0 0 0,0 0 0,0-1 0,0 1 0,1 0 0,-1 0 0,0 0 0,0 0 0,0 0 0,0-1 0,0 1 0,0 0 0,1 0 0,-1 0-1,0-1 1,10-6-927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47 19044,'0'1'213,"-2"4"234,0-1 0,0 0-1,1 1 1,-1-1 0,0 6 0,2-9-367,0-1-1,0 1 1,0 0 0,0-1 0,0 1 0,0 0-1,0-1 1,0 1 0,0 0 0,0-1 0,0 1-1,1-1 1,-1 1 0,0 0 0,0-1 0,1 1-1,-1-1 1,0 1 0,1 0 0,-1-1 0,1 1-1,-1-1 1,1 1 0,-1-1 0,1 0 0,-1 1-1,1-1 1,-1 1 0,1-1 0,-1 0 0,1 0-1,0 1 1,-1-1 0,1 0 0,0 0 0,-1 0-1,1 0 1,0 1 0,-1-1 0,1 0 0,0 0-1,-1 0 1,1 0 0,0-1 0,-1 1 0,1 0-1,0 0 1,14-3 516,0-1-1,0 0 1,0-1-1,-1-1 1,25-13-1,1 0 6,-34 17-526,15-7 110,43-12 0,-58 19-315,-1 1-1,0 0 1,1 0 0,-1 1 0,0 0 0,1 0 0,-1 0 0,1 0 0,-1 1 0,0 0 0,1 0 0,-1 0 0,0 1-1,6 2 1,-10-3 107,0-1 0,-1 0 0,1 0 1,-1 0-1,1 0 0,-1 1 1,1-1-1,-1 0 1,1 0-1,-1 1 0,0-1 1,1 0-1,-1 1 0,1-1 1,-1 0-1,0 1 0,1-1 1,-1 0-1,0 1 1,0-1-1,1 1 0,-1-1 1,0 1-1,0-1 0,0 1 1,0-1-1,1 1 0,-1-1 1,0 1-1,0-1 0,0 1 1,0-1-1,0 1 1,-3 8-565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20228,'-6'33'3770,"4"-27"-3266,1 0-1,-1 0 0,1 0 0,1 0 0,-1 0 0,1 0 1,0 0-1,0 0 0,2 7 0,-1-12-494,-1-1 0,0 1 0,1 0 0,0-1-1,-1 1 1,1 0 0,-1-1 0,1 1 0,0 0 0,0-1 0,-1 1-1,1-1 1,0 1 0,0-1 0,-1 0 0,1 1 0,0-1 0,0 0-1,0 0 1,0 1 0,0-1 0,0 0 0,-1 0 0,1 0 0,2 0-1,29-2-9,-18 0-32,-11 2 12,1 0-1,0 0 1,-1 1-1,1-1 0,0 1 1,-1 0-1,1 0 1,-1 0-1,1 0 1,-1 0-1,1 1 0,-1 0 1,0-1-1,0 1 1,0 1-1,4 2 1,-4-2 1,-1 0 0,1 1 0,0 0 0,-1 0 1,0 0-1,0 0 0,0 0 0,0 0 0,-1 0 1,0 1-1,0-1 0,1 9 0,0 0 61,-1 1 0,-1-1 0,0 0 0,-1 0 0,-1 0 0,0 0 0,0 0 0,-7 20 0,6-25 2,1-1 0,-1 0 0,-1 1 0,1-1 0,-1-1 0,0 1 1,-1-1-1,0 1 0,0-1 0,0 0 0,-1-1 0,1 1 0,-1-1 0,-1-1 0,-10 8 0,16-11-88,-1 0 1,0-1 0,1 1-1,-1 0 1,0 0 0,0-1-1,0 1 1,1-1 0,-1 0-1,0 1 1,0-1 0,0 0-1,0 0 1,0 0 0,1 0-1,-1-1 1,0 1 0,0 0-1,0-1 1,0 1 0,1-1-1,-1 0 1,-2-1 0,1 0-25,1 0 1,0 0-1,0 0 1,0-1-1,0 1 1,0-1-1,1 1 1,-1-1-1,1 0 1,0 1 0,-1-1-1,1 0 1,0-3-1,-3-10-126,1-1-1,0 1 1,2-1 0,0-18-1,0-13-370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22573,'3'0'2112,"4"1"-1384,0 4-311,5-2 1111,3 1-496,4-3-456,4 1-280,1-2-608,1-3-288,2-6-928,-3-1 1272,-5 2-248,-5 1-177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7 17572,'13'-7'2808,"-9"10"146,-11 19 540,4-15-3626,-30 71 1745,3-10-1144,3 0 1,-19 78-1,43-137-409,1 1 1,1-1-1,0 1 0,0 12 0,1-21-44,0 1-1,0 0 0,1 0 0,-1 0 1,0 0-1,1-1 0,-1 1 0,1 0 1,0 0-1,0-1 0,-1 1 0,1-1 1,2 3-1,-3-4-4,1 1 0,0 0 0,0 0 0,0-1 0,0 1 0,0-1 0,0 1-1,0-1 1,0 1 0,1-1 0,-1 0 0,0 1 0,0-1 0,0 0 0,0 0 0,1 0 0,-1 0 0,0 0 0,0 0 0,0 0 0,0 0 0,3-1 0,6-2-92,0 0 1,0-1-1,0 0 1,0 0-1,-1-1 1,0 0-1,11-9 1,3-3-1283,31-30 1,-13 3-535,-38 39 1725,1 1 1,-1-1 0,-1 0-1,1 0 1,0 0 0,-1 0-1,0 0 1,2-9 0,-4-14-1044</inkml:trace>
  <inkml:trace contextRef="#ctx0" brushRef="#br0" timeOffset="1">12 169 20356,'-7'8'2433,"3"4"-1585,5-2-304,7-2 1409,9 0-769,4-6-280,11-2-504,5-4-280,6-6-608,4-3-464,-2-7 784,1-3-136,-3-7-184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34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65 21341,'13'-11'1288,"0"1"0,1 1 0,18-11 1,-28 18-1106,0 0 1,1 0 0,-1 0-1,1 1 1,0-1 0,-1 1-1,1 0 1,0 0 0,-1 1-1,1 0 1,0 0-1,0 0 1,0 0 0,-1 0-1,1 1 1,5 2 0,-8-3-160,0 1 0,0-1-1,-1 1 1,1 0 0,0 0 0,-1 0 0,1 0 0,-1 0 0,1 0 0,-1 0 0,0 1 0,1-1 0,-1 1 0,0-1-1,0 1 1,0-1 0,0 1 0,0-1 0,0 1 0,0 0 0,0 2 0,0 0-6,0 0 0,-1 0 1,0 0-1,0 0 0,0 0 0,0 0 1,0 0-1,-1-1 0,-2 9 0,-1 2 6,-2 0 0,0 0 0,0-1 0,-12 18 0,-58 74 162,20-29-85,40-47-72,16-29-34,0 1 0,-1-1 1,1 1-1,0-1 1,0 1-1,0-1 1,0 1-1,0-1 1,0 1-1,0-1 0,0 1 1,0 0-1,0-1 1,0 1-1,0-1 1,0 1-1,0-1 1,0 1-1,0-1 0,1 1 1,-1-1-1,0 1 1,0-1-1,1 1 1,-1-1-1,0 1 1,1-1-1,-1 0 0,0 1 1,1-1-1,-1 1 1,1-1-1,-1 0 1,0 1-1,1-1 0,-1 0 1,1 0-1,-1 1 1,1-1-1,-1 0 1,1 0-1,-1 0 1,1 0-1,0 0 0,-1 0 1,1 1-1,-1-1 1,1 0-1,-1-1 1,1 1-1,0 0 1,15-2-475,-1 0 0,0-1 1,0-1-1,0 0 1,27-12-1,-17 7 257,3-2-361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20532,'0'1'64,"0"-1"-1,0 0 0,1 0 0,-1 0 1,0 0-1,0 0 0,1 0 0,-1 0 1,0 1-1,0-1 0,1 0 1,-1 0-1,0 0 0,0 1 0,0-1 1,1 0-1,-1 0 0,0 1 0,0-1 1,0 0-1,0 0 0,0 1 0,0-1 1,1 0-1,-1 0 0,0 1 0,0-1 1,0 0-1,0 1 0,0-1 1,0 0-1,0 0 0,0 1 0,0-1 1,0 0-1,0 1 0,-1-1 0,1 0 1,0 0-1,0 1 0,0-1 0,0 0 1,0 0-1,0 1 0,-1-1 0,1 0 1,0 0-1,0 1 0,0-1 0,-1 0 1,1 0-1,0 0 0,0 1 1,0-1-1,-1 0 0,1 0 0,0 0 1,-1 0-1,1 0 0,0 0 0,0 0 1,-1 0-1,1 1 0,0-1 0,-1 0 1,1 0-1,0 0 0,-1 0 0,23 8 1359,39 2-863,91 2 1,-10-15-3687,-124 3 2549,-6 0-174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16860,'3'-4'2358,"-4"6"-649,-6 19 251,-14 30-442,-87 227 528,105-269-2017,1-6-19,2-1 0,-1 1 0,0 0 0,0-1 0,1 1 0,-1 0-1,1-1 1,0 1 0,0 3 0,9-20 35,0-12-63,-1 0 0,-1-1 0,-1 1 0,-1-1 0,2-54 0,-7 78 6,0-1 0,0 1-1,0-1 1,-1 1 0,0-1 0,1 1-1,-1 0 1,-2-4 0,3 6 8,0 1 1,0-1 0,-1 1 0,1 0 0,0-1-1,0 1 1,-1 0 0,1-1 0,0 1-1,-1 0 1,1-1 0,0 1 0,-1 0 0,1 0-1,0-1 1,-1 1 0,1 0 0,0 0-1,-1 0 1,1-1 0,-1 1 0,1 0 0,-1 0-1,1 0 1,0 0 0,-1 0 0,0 0-2,0 1 1,0-1 0,0 1-1,0-1 1,0 1 0,0-1 0,0 1-1,0 0 1,0-1 0,0 1-1,1 0 1,-1 0 0,0-1 0,1 1-1,-1 0 1,0 1 0,-9 14-16,0 0 1,2 0 0,0 1 0,1 0 0,0 1 0,2 0 0,0-1 0,1 2 0,0-1-1,2 0 1,-1 20 0,3-36 19,0-1 0,0 0 0,0 0-1,0 1 1,0-1 0,0 0 0,0 0 0,1 1-1,-1-1 1,0 0 0,1 0 0,-1 0 0,1 1-1,-1-1 1,2 1 0,-2-2 0,1 1 1,-1-1-1,0 0 1,1 0-1,-1 0 1,0 0-1,1 0 0,-1 0 1,1 0-1,-1 0 1,0 0-1,1 0 1,-1 0-1,0 0 1,1 0-1,-1 0 0,0 0 1,1 0-1,-1-1 1,0 1-1,1 0 1,-1 0-1,0 0 1,1 0-1,-1-1 0,0 1 1,1 0-1,-1 0 1,0-1-1,0 1 1,1-1-1,2-2 3,-1 0 1,1 0-1,-1 0 0,0-1 1,0 1-1,0-1 0,2-5 1,0-4 5,-1 0 0,0-1 0,-1 1 1,-1-1-1,0 0 0,0 0 0,-2 0 0,0 1 1,0-1-1,-1 0 0,-1 1 0,0-1 1,-10-23-1,15 37 18,7 6 18,16 16-29,-8-7-203,-8-7-294,0-1 0,1 1 0,0-2 0,0 0 0,0 0 0,1-1 0,21 8-1,-5-8-252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16972,'-9'6'2144,"5"0"-1136,4-4-368,4 1 1497,5-3-681,11 2-512,3-1-207,7-1-441,6 0-216,5 3-464,2 0-337,3 1 1474,-1-1-857,0-1-32,-2-2-113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18844,'0'2'149,"1"-1"0,-1 0 0,1 0 0,0 0 1,-1 1-1,1-1 0,0 0 0,0 0 0,0 0 0,-1 0 0,1 0 0,0 0 1,0 0-1,1-1 0,-1 1 0,0 0 0,0 0 0,0-1 0,0 1 0,1-1 0,-1 1 1,2 0-1,37 8 1499,-23-5-978,-12-3-624,0 0-1,0 0 1,-1 1-1,1 0 1,-1 0 0,1 0-1,-1 0 1,0 1 0,1 0-1,-2 0 1,1 0-1,0 0 1,0 0 0,-1 1-1,0 0 1,0 0 0,0 0-1,0 0 1,-1 0-1,1 0 1,-1 1 0,0-1-1,0 1 1,-1-1 0,1 1-1,-1 0 1,0 0-1,-1 0 1,1 0 0,-1 0-1,0-1 1,0 7 0,-2 8 47,0 0 1,-2 0 0,0 0 0,-1 0 0,-1-1 0,-14 31 0,-60 98-1262,58-114 613,20-29 208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20948,'0'0'57,"0"0"0,0 0 0,0 0 0,1 0 0,-1 0-1,0-1 1,0 1 0,0 0 0,0 0 0,1 0-1,-1 0 1,0 0 0,0 0 0,0 0 0,1 0-1,-1 0 1,0 0 0,0 0 0,0 0 0,0 1-1,1-1 1,-1 0 0,0 0 0,0 0 0,0 0 0,1 0-1,-1 0 1,0 0 0,0 0 0,0 0 0,0 1-1,0-1 1,0 0 0,1 0 0,-1 0 0,0 1-1,2 9 1228,-6 22 20,1-14-470,-4 88-200,5 0-1,15 151 1,-12-249-643,4 26-42,-5-32 15,0-1 0,1 1 0,-1-1-1,0 1 1,1-1 0,-1 0 0,1 1 0,0-1 0,-1 0-1,1 0 1,0 1 0,0-1 0,0 0 0,0 0 0,0 0-1,0 0 1,0 0 0,1 1 0,-1-2-1,-1 0-1,0 0 1,0 0 0,1 0 0,-1 0-1,0 0 1,0 0 0,1 0-1,-1 0 1,0 0 0,0 0 0,1 0-1,-1 0 1,0 0 0,0 0-1,1 0 1,-1 0 0,0 0 0,0 0-1,1 0 1,-1-1 0,0 1-1,0 0 1,1 0 0,-1 0 0,0 0-1,0 0 1,0-1 0,0 1 0,1 0-1,-1 0 1,0-1 0,0 1-1,0 0 1,4-14-750,-1-15 181,-3 27 581,-2-38-547,-9-11-210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18244,'-11'-8'2368,"5"4"-1367,5 3-329,4-1 1240,9-1-392,10 0-151,12-1-537,6 0-152,12 0-208,3-1-136,5 4-304,-2 1-192,-3 1-752,-5 4 920,-10 2-168,-7 1-120,-13-2-128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20252,'-1'14'2606,"23"134"1006,-20-133-3346,-1-12-200,-1 0-1,1 0 1,0 0-1,0 0 1,0 0 0,0 0-1,3 5 1,-4-8-49,0 0 0,1 1 1,-1-1-1,0 1 0,1-1 1,-1 0-1,0 0 0,1 1 1,-1-1-1,1 0 0,-1 0 1,0 1-1,1-1 0,-1 0 1,1 0-1,-1 0 0,1 0 1,-1 0-1,0 0 0,1 0 1,-1 0-1,1 0 0,14-8 282,2-11-17,0 0 0,15-24 1,-15 19-32,26-27 1,-43 51-251,6-7 45,1 1-1,0-1 1,14-8-1,-20 14-42,0 0 1,0 0-1,0 1 1,0-1-1,0 0 1,0 1-1,0-1 1,0 1-1,1-1 0,-1 1 1,0 0-1,0 0 1,0-1-1,1 1 1,-1 0-1,0 0 0,0 0 1,1 0-1,-1 0 1,0 0-1,0 1 1,1-1-1,-1 0 1,0 1-1,0-1 0,0 1 1,0-1-1,0 1 1,1-1-1,-1 1 1,0 0-1,0-1 0,0 1 1,-1 0-1,1 0 1,0 0-1,0 0 1,1 2-1,1 5 2,1 1-1,-1 0 1,-1 0-1,0 0 1,0 0-1,-1 0 1,0 0-1,0 18 1,1 7 15,-2-33-16,0 0-1,0 0 0,0 0 0,0 0 0,0 0 1,0-1-1,0 1 0,1 0 0,-1 0 1,0 0-1,0 0 0,1-1 0,-1 1 0,1 0 1,-1 0-1,1-1 0,-1 1 0,1 0 1,-1-1-1,1 1 0,0 0 0,0-1 0,0 0 0,-1 0 0,1 0 0,-1 0 0,1 0 0,0 0 0,-1 0 0,1 0 0,0 0 1,-1-1-1,1 1 0,-1 0 0,1 0 0,-1-1 0,1 1 0,-1 0 0,1-1 0,-1 1 0,1 0 0,-1-1 0,1 1 0,0-1 0,5-7 26,1 1-1,-1-1 1,5-8 0,-2 2 3,-4 9-14,-1 0-1,1-1 0,0 2 0,1-1 0,9-6 0,-14 10-18,0 0 0,0 1 0,0-1 0,0 1 0,0-1 0,0 1 0,0-1 0,0 1 0,1 0-1,-1-1 1,0 1 0,0 0 0,0 0 0,1 0 0,-1 0 0,0 0 0,0 0 0,0 0 0,1 0 0,-1 1 0,0-1-1,0 0 1,0 1 0,0-1 0,0 1 0,1-1 0,-1 1 0,0 0 0,0-1 0,0 1 0,-1 0 0,1 0 0,0 0-1,0 0 1,0-1 0,0 1 0,-1 0 0,1 0 0,-1 0 0,1 1 0,0 0 0,4 11-206,-1-1 0,-1 1 1,0 0-1,-1 0 0,0 0 1,0 21-1,1 3-501,0-24 365,4-11-89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4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35 16075,'1'-1'385,"0"-1"-1,0 0 0,-1 0 0,1 0 0,0 0 0,-1 0 0,0 0 0,1 1 0,-1-1 0,0 0 0,0 0 0,0 0 1,-1-3-1,1 4-300,0 1 0,0 0 1,0-1-1,0 1 1,0 0-1,0 0 0,-1-1 1,1 1-1,0 0 1,0 0-1,0-1 0,0 1 1,-1 0-1,1 0 1,0 0-1,0-1 0,-1 1 1,1 0-1,0 0 1,0 0-1,-1 0 0,1 0 1,0 0-1,-1-1 1,1 1-1,0 0 0,-1 0 1,1 0-1,0 0 0,0 0 1,-1 0-1,-16 9 1625,7 1-1575,0 0 0,1 1 1,0 0-1,1 0 1,0 1-1,1-1 1,0 2-1,1-1 0,1 1 1,0 0-1,0 1 1,1-1-1,1 1 1,-3 23-1,6-35-131,-1-1-1,1 1 1,0-1 0,0 1 0,0-1 0,0 1-1,0 0 1,1-1 0,-1 1 0,0-1-1,1 1 1,-1-1 0,1 1 0,0-1-1,-1 0 1,1 1 0,0-1 0,0 0 0,0 1-1,0-1 1,2 2 0,-2-2 3,0-1 0,0 0 0,1 1 1,-1-1-1,1 0 0,-1 0 0,0 1 0,1-1 0,-1 0 1,1 0-1,-1-1 0,0 1 0,1 0 0,-1 0 0,0-1 1,1 1-1,-1-1 0,0 1 0,1-1 0,-1 1 0,0-1 1,0 0-1,0 0 0,0 1 0,2-3 0,12-9 62,0-1 1,-1 0-1,-1-2 0,19-24 0,-17 20 28,1 1 0,23-21-1,-39 38-93,1 0-1,-1 1 1,1-1-1,0 1 0,-1-1 1,1 1-1,0-1 1,-1 1-1,1-1 0,0 1 1,-1 0-1,1-1 0,0 1 1,0 0-1,0 0 1,-1-1-1,1 1 0,0 0 1,0 0-1,0 0 0,0 0 1,-1 0-1,1 0 1,1 0-1,-1 1-2,0 0 1,-1-1-1,1 1 0,-1 0 0,1-1 1,-1 1-1,1 0 0,-1 0 0,1 0 1,-1-1-1,0 1 0,0 0 1,1 0-1,-1 0 0,0 0 0,0 0 1,0-1-1,0 3 0,0 8-67,0 1-1,-4 19 1,3-22-22,-3 18-161,1-17-66,2 1 0,-1-1 0,1 1-1,1 0 1,0-1 0,0 1-1,3 15 1,-3-26 312,0 1 0,0-1 0,1 1 0,-1-1 0,0 0 0,0 1 0,0-1 0,0 1 0,0-1 0,1 0 0,-1 1 0,0-1 0,0 0 0,1 1 0,-1-1 0,0 0 0,0 1 0,1-1 0,-1 0 0,0 0 0,1 1 0,-1-1 0,1 0 0,-1 0 0,0 0 0,1 1 0,-1-1 0,1 0 0,-1 0 0,0 0 0,1 0 0,-1 0 0,1 0 0,-1 0 0,0 0 0,1 0 0,-1 0 0,1 0 0,-1 0 0,1 0 0,-1 0 0,0 0 0,1-1 0,-1 1 0,1 0 0,-1 0 0,0 0 0,1-1 0,-1 1 0,0 0 0,1 0 0,-1-1 0,1 1 0,15-19-450,-16 19 449,20-27-506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5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18716,'-6'33'2072,"-1"0"-1367,0-2-265,1-1 1056,0 0-632,3-3-136,2-2-368,1-2-144,0-5-456,1-3-248,1-8-472,-1-4-672,-5-12 1000,-3-8-185</inkml:trace>
  <inkml:trace contextRef="#ctx0" brushRef="#br0" timeOffset="1">10 120 14491,'-7'-10'1985,"4"10"-889,3 2-320,6 10 1184,5 1-303,9 1-481,2 0-232,8-1-360,2-3-208,3-5-752,0-4-408,-5-1 696,-1-1-168,-11-9-72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13 298 18324,'-2'-4'211,"0"0"0,0 0 0,1 0 0,-1 0 0,1 0 0,0 0 0,1 0 0,-1-1 0,1 1 0,0 0 0,0-1 0,0 1 0,0 0-1,1 0 1,1-7 0,0 3 74,1 1-1,0 0 1,0 1-1,1-1 1,0 0-1,0 1 1,0 0-1,7-7 1,5-3 185,1 0 0,0 2 1,0 0-1,1 1 0,23-12 1,-19 12-128,44-18 1,-59 28-311,1 0 1,-1 1-1,1 0 0,0 0 1,0 1-1,0 0 0,0 0 0,0 1 1,16 1-1,-23-1-32,1 0 0,-1 1 0,1-1 0,-1 1 0,1-1 0,-1 1 0,1 0 0,-1-1 0,1 1 0,-1 0 0,0 0 0,1 0 0,-1 0 0,0 0-1,0 0 1,0 1 0,0-1 0,0 0 0,0 0 0,0 1 0,0-1 0,0 1 0,-1-1 0,1 1 0,-1-1 0,1 1 0,-1-1 0,1 1 0,-1-1 0,0 1 0,0 0 0,0-1 0,0 1 0,0 0 0,0-1 0,-1 3 0,0 4-2,-1 1 1,0 0 0,0-1-1,-1 0 1,-5 12-1,-59 104 41,48-95-9,2 1 0,2 1 0,0 0 0,-13 44 0,27-70-22,0-1 1,0 1-1,0 0 0,1 0 1,-1-1-1,1 1 0,0 0 1,1 0-1,-1-1 0,2 7 1,-1-9-15,-1 0 1,1 0 0,0 0 0,0 0-1,1 0 1,-1 0 0,0 0-1,1-1 1,-1 1 0,1 0 0,-1-1-1,1 0 1,0 1 0,-1-1 0,1 0-1,0 0 1,0 1 0,0-2-1,0 1 1,0 0 0,0 0 0,1-1-1,2 1 1,11 2-244,0-2 1,1 0-1,-1-1 1,0-1-1,0 0 0,22-5 1,-21 4 186,17-4-309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5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57 24565,'-2'26'1513,"5"-19"-2018,6-9 1402,7-19-617,1-9-72,0-6-112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3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293 240 11955,'5'-4'5559,"-5"4"-5337,0-1 0,0 1 1,0 0-1,0-1 0,0 1 1,0 0-1,0-1 0,-9-2 3429,-19 1-1600,22 2-1388,-6 0-287,-9-2-83,0 2 1,0 0-1,0 1 1,0 2-1,-21 4 1,37-6-297,0 1 0,0-1 0,0 1 0,0 1 0,0-1 0,1 1 1,-1-1-1,1 1 0,0 0 0,0 1 0,0-1 0,0 1 0,0 0 1,1 0-1,-1 0 0,1 0 0,0 1 0,1-1 0,-1 1 0,1 0 1,0 0-1,0 0 0,0 0 0,1 0 0,-2 8 0,2-5-10,0 0-1,1 0 1,0 1-1,0-1 1,1 0-1,-1 1 1,4 8-1,-4-15 11,1 0-1,-1 0 0,1 0 0,0 0 0,0 0 1,0 0-1,0 0 0,0 0 0,1 0 0,-1 0 0,0-1 1,1 1-1,3 2 0,-4-3 4,0-1-1,1 1 1,-1 0-1,0-1 1,1 1 0,-1-1-1,1 0 1,-1 1-1,1-1 1,-1 0-1,1 0 1,-1 0 0,1 0-1,0 0 1,-1-1-1,1 1 1,-1 0 0,0-1-1,1 1 1,-1-1-1,1 1 1,1-2 0,3-1 3,-1-1 0,0 1 0,0-1 0,0 0 1,-1 0-1,1-1 0,-1 1 0,0-1 1,0 0-1,-1 0 0,4-6 0,7-15 20,12-28-1,-17 33-5,15-37 97,-2-1 1,17-78 0,-29 111-27,-10 26-87,0 0 1,0-1 0,0 1-1,0 0 1,0 0 0,0 0-1,1 0 1,-1-1-1,0 1 1,0 0 0,0 0-1,0 0 1,0 0 0,1 0-1,-1-1 1,0 1 0,0 0-1,0 0 1,0 0-1,1 0 1,-1 0 0,0 0-1,0 0 1,0 0 0,1 0-1,-1 0 1,0 0 0,0 0-1,0 0 1,1 0-1,-1 0 1,0 0 0,0 0-1,0 0 1,1 0 0,5 12 25,1 20 0,0 0-1,-3 1 1,2 64-1,-16 98 52,9-181-1635,3-29-216,0-7 1072,2-1-110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167 344 18964,'0'-1'87,"0"0"-1,-1 0 1,1 1-1,-1-1 1,1 0 0,-1 1-1,1-1 1,-1 0-1,1 1 1,-1-1-1,0 1 1,1-1 0,-1 1-1,0-1 1,1 1-1,-1 0 1,0-1-1,0 1 1,0 0 0,1 0-1,-1-1 1,0 1-1,0 0 1,0 0-1,1 0 1,-1 0 0,0 0-1,0 0 1,0 0-1,0 0 1,1 0-1,-3 1 1,-28 8 1149,22-4-949,-1 1 0,1 0 0,0 1 0,1 0 0,0 0 0,-13 14 0,17-16-258,0-1 0,1 1 0,0-1 0,-1 1 0,1 0 0,1 0 0,-1 1 0,1-1 0,0 1-1,0-1 1,1 1 0,-1-1 0,1 1 0,0 7 0,1-11-21,0 0 1,0-1-1,0 1 0,1-1 1,-1 1-1,1 0 0,-1-1 1,1 1-1,-1-1 0,1 1 1,0-1-1,-1 0 0,1 1 0,0-1 1,0 0-1,0 1 0,0-1 1,1 0-1,-1 0 0,0 0 1,0 0-1,1 0 0,-1 0 1,0 0-1,1-1 0,-1 1 0,1 0 1,-1-1-1,1 1 0,0-1 1,-1 0-1,1 1 0,-1-1 1,1 0-1,0 0 0,-1 0 1,1 0-1,2-1 0,3 1 23,0-1 0,0 0 0,-1-1 0,1 1 0,0-1 0,0 0 0,-1-1 0,7-3 0,3-4 35,0 0 0,0-2 0,-1 1 0,-1-2 0,0 0 0,-1-1 0,0 0 0,-1-1 0,0 0 0,-2-1 0,17-32 0,-21 27 12,-6 15-26,-5 10 3,-4 10-53,-1 1 0,2 0 0,0 1-1,0-1 1,2 1 0,0 1 0,1-1-1,0 1 1,-1 18 0,5-33 0,1-1 0,0 1 0,0-1 0,0 1 0,0-1 0,0 1 0,1 0 0,-1-1 0,0 1 1,1-1-1,-1 1 0,1-1 0,-1 1 0,1-1 0,0 0 0,1 3 0,-1-3 4,-1-1 0,1 1 0,0-1 0,0 1 0,0-1 0,0 1 0,0-1 0,0 1 0,-1-1 0,1 0 1,0 1-1,0-1 0,0 0 0,0 0 0,0 0 0,0 0 0,0 0 0,0 0 0,2 0 0,2-1 15,0 0 1,-1 0 0,1-1-1,0 0 1,-1 0-1,1 0 1,-1 0 0,0-1-1,6-3 1,5-7 29,-1 0-1,-1-1 1,1 0 0,-2-1-1,0-1 1,-1 0 0,-1 0-1,0-1 1,-1-1 0,10-29-1,-16 31-54,-3 16 4,0 0 0,0 0-1,0 0 1,0 0 0,0 0 0,0-1 0,0 1 0,0 0 0,0 0-1,0 0 1,0 0 0,0 0 0,0 0 0,0-1 0,0 1 0,0 0 0,-1 0-1,1 0 1,0 0 0,0 0 0,0 0 0,0 0 0,0 0 0,0 0 0,0-1-1,0 1 1,-1 0 0,1 0 0,0 0 0,0 0 0,0 0 0,0 0 0,0 0-1,-1 0 1,1 0 0,0 0 0,0 0 0,0 0 0,0 0 0,0 0 0,0 0-1,-1 0 1,1 0 0,0 0 0,0 0 0,-2 1 1,0 1-1,1-1 1,-1 0-1,0 0 1,1 1-1,0-1 1,-1 1 0,1 0-1,0-1 1,-2 4-1,-6 10 8,1 0 0,-9 27 0,14-36-5,1 0 1,0 1-1,1-1 0,-1 1 1,1 0-1,1 0 1,-1-1-1,1 1 0,1 12 1,0-18-2,-1 0 1,0 0-1,1 1 1,-1-1 0,1 0-1,0 0 1,-1 1-1,1-1 1,0 0 0,0 0-1,-1 0 1,1 0-1,0 0 1,0 0 0,0 0-1,0-1 1,1 1-1,-1 0 1,0-1 0,0 1-1,0 0 1,0-1-1,1 1 1,-1-1 0,0 0-1,1 1 1,-1-1 0,0 0-1,1 0 1,-1 0-1,0 0 1,1 0 0,-1 0-1,0 0 1,1 0-1,-1-1 1,0 1 0,1 0-1,-1-1 1,2 0-1,4-2 1,0 1 0,-1-1 0,1 0 0,0-1 0,-1 1-1,7-6 1,4-6 1,0-1 0,-1 0 0,0-1-1,23-34 1,-61 97-338,19-41 308,1 0 0,1 0 0,-1 0 0,0 0 0,1 0-1,0 0 1,1 1 0,-1-1 0,1 0 0,0 0 0,0 1 0,1 5 0,-1-10 15,1 0 0,-1 0 0,0-1 0,1 1 0,-1 0 0,1 0 0,-1-1 0,1 1 0,-1 0 0,1-1 0,-1 1 0,1-1 0,-1 1 0,1-1 0,0 1 0,-1-1 0,1 1 0,0-1 0,-1 0 0,1 1 0,0-1 0,0 0 0,0 0 0,-1 1 0,1-1 0,1 0 0,1 0-20,-1 0-1,1 0 0,-1 0 1,1-1-1,-1 1 1,1-1-1,0 0 1,3-1-1,3-2-86,0-1-1,0 0 0,12-8 1,4-8-34,1-1-1,-2-1 1,-1-1 0,-1-1 0,-2-1 0,0-1 0,-1 0 0,-2-2-1,-1 0 1,-1-1 0,16-49 0,-29 75 156,-1 0 0,0 0 1,0 0-1,-1 0 0,1 0 1,-1 0-1,0-7 0,0 11-2,0-1-1,0 1 1,0-1 0,0 1-1,-1 0 1,1-1 0,0 1-1,0 0 1,0-1 0,0 1-1,0 0 1,-1-1 0,1 1-1,0 0 1,0-1 0,-1 1-1,1 0 1,0-1 0,0 1-1,-1 0 1,1 0 0,0 0-1,-1-1 1,1 1 0,0 0-1,-1 0 1,1 0 0,0 0-1,-2-1 1,1 1-1,0 1 1,0-1-1,-1 0 1,1 1-1,0-1 1,0 1-1,-1-1 1,1 1 0,0 0-1,0-1 1,0 1-1,0 0 1,0 0-1,-1 1 1,-8 8 41,0 0 0,0 1 1,2 0-1,-1 1 1,1-1-1,-12 26 0,4-1 96,-15 46-1,17-37 16,2 1 0,-9 76 0,4 97 93,15-196-247,1 3 7,-8 38 0,7-56-4,0 0 0,0 0-1,-1 0 1,0-1 0,0 1 0,-1-1 0,0 1 0,-8 10 0,12-17 1,-1 0 1,0-1-1,1 1 0,-1 0 0,0 0 1,1-1-1,-1 1 0,0 0 0,0-1 0,1 1 1,-1 0-1,0-1 0,0 0 0,0 1 1,0-1-1,0 1 0,0-1 0,0 0 0,0 0 1,0 1-1,-1-1 0,1 0 2,0-1-1,1 1 1,-1 0-1,0-1 1,0 1-1,1-1 1,-1 1-1,1-1 1,-1 1-1,0-1 1,1 1-1,-1-1 1,1 0-1,-1 1 1,1-1-1,0 0 1,-1 1-1,1-1 1,0 0-1,-1-1 0,-1-3 23,0-1 0,1 0 0,0 0 0,0 0 0,0-9 0,2-30 46,1 0 0,3 0 0,1 1 0,20-70 0,-22 101-73,-1 1 0,1 0 0,1 1 0,9-17 0,-13 25-45,1 1-1,-1 0 0,1-1 0,0 1 0,-1 0 0,1 0 1,0 0-1,0 1 0,0-1 0,0 0 0,1 1 0,-1-1 1,0 1-1,1 0 0,-1 0 0,1 0 0,-1 0 0,1 0 1,-1 1-1,1-1 0,0 1 0,-1-1 0,1 1 0,0 0 1,-1 0-1,1 0 0,3 1 0,34 12-328,-24-6 230,18 5-180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3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16828,'5'6'933,"-1"1"1,1-1-1,-2 1 1,1 0 0,-1 0-1,4 12 1,4 6 48,6 12-404,-3 0 0,0 1 0,-3 0 0,11 57 0,-17-61-559,-2 1 0,-1-1 1,-1 1-1,-2 0 0,-2-1 0,-1 1 0,-2-1 1,-1 0-1,-12 34 0,14-52-259,-1 0-1,-13 24 1,15-33 199,0-1 1,0-1-1,0 1 0,0 0 1,-1-1-1,0 0 1,0 0-1,-11 7 0,13-10-13,-1 0-1,1 0 1,-1-1-1,1 0 1,-8 2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 16059,'9'-15'8207,"-9"22"-6361,-7 24-1287,-1 0-1,-1-1 1,-2 0 0,-23 44-1,-17 49 69,42-94-555,0 0 1,2 1 0,2 0-1,0 0 1,0 35 0,5-61-71,0-1 0,0 1 0,1-1 1,-1 1-1,1-1 0,-1 1 0,1-1 1,0 1-1,1-1 0,-1 1 0,1-1 0,-1 0 1,1 0-1,0 0 0,0 0 0,0 0 1,4 4-1,-3-5-1,-1 0 1,1-1 0,-1 1-1,1-1 1,0 0 0,-1 0-1,1 0 1,0 0 0,0 0-1,0 0 1,0-1-1,0 0 1,0 1 0,0-1-1,0 0 1,0 0 0,0-1-1,0 1 1,0-1 0,0 1-1,3-2 1,2-1-104,0 0 0,-1 0 1,1 0-1,0-1 0,-1-1 0,0 1 1,0-1-1,0 0 0,-1-1 1,1 1-1,-2-1 0,1-1 1,0 1-1,-1-1 0,8-14 0,-9 14-652,0 0 0,-1 0-1,0-1 1,-1 1-1,1-1 1,-2 1-1,1-1 1,-1 0-1,0 0 1,0-13 0,-2 5-824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19916,'-3'4'2049,"6"0"-1089,4-1-288,10-2 1112,3-1-247,7-1-441,3-3-120,8-2-280,-4-1-112,2 0-239,-2 0-145,-6 1-344,-5 0-353,-5 3-1039,-2 0-2081,-3 3 3017,0 0-520,-3 0-400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14 18020,'6'-13'5208,"-6"13"-5158,0 0 0,-1 0 0,1 0 0,0 0 0,-19 21 2612,-31 51-2181,4 2-1,3 2 1,-41 103-1,65-131-481,2 0 1,3 0-1,2 2 0,1 0 0,3 0 0,-2 102 1,10-133-78,1-1 0,0 1 0,2-1 1,0 1-1,9 25 0,-10-39-50,0 0 0,0 0 0,0-1 0,0 1-1,1-1 1,0 0 0,0 0 0,0 0 0,1 0-1,-1-1 1,5 4 0,-5-5-59,0 0 0,0 0 0,0-1 0,0 1 0,1-1 1,-1 0-1,0 0 0,1 0 0,-1 0 0,1-1 0,-1 1 0,1-1 0,-1 0 0,1 0 0,-1 0 0,1 0 0,5-2 1,-1 0-44,-1-1 0,0 0 0,1 0 0,-1 0 0,-1-1 0,1 0 0,6-5 0,25-16-846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24 18980,'1'0'101,"-1"-1"-1,1 0 1,-1 0-1,0 0 1,1 0-1,-1 0 1,0 0-1,0 1 1,0-1 0,0 0-1,0 0 1,0 0-1,0 0 1,0 0-1,0 0 1,0 0-1,0 0 1,-1 0-1,1 0 1,0 1 0,-1-1-1,0-1 1,1 1-33,-1 1 1,1 0-1,-1-1 0,0 1 1,0 0-1,1 0 1,-1 0-1,0 0 0,1-1 1,-1 1-1,0 0 1,0 0-1,1 0 1,-1 0-1,0 1 0,0-1 1,1 0-1,-1 0 1,0 0-1,1 1 1,-2-1-1,-4 3 228,1-1 0,-1 1 0,1 0 0,0 0 0,0 1 1,-5 4-1,-8 10-70,1 1 1,0 0 0,1 1-1,2 1 1,-24 44 0,22-33-146,2 1 1,1 0 0,-14 60 0,21-68-2,2 0 1,0 0 0,0 32-1,4-50-60,0 0-1,0 0 1,1 0-1,0 0 1,0 0-1,0 0 1,1-1 0,0 1-1,0-1 1,1 1-1,0-1 1,0 0-1,1 0 1,-1 0-1,1 0 1,9 9-1,-9-12-2,-1 0 1,1-1-1,0 0 0,0 1 0,0-1 0,0-1 0,0 1 0,0-1 0,0 1 0,1-1 0,-1-1 0,0 1 0,1 0 0,-1-1 0,1 0 0,-1 0 0,1-1 0,-1 1 0,0-1 0,1 0 0,-1 0 0,0 0 0,1 0 0,-1-1 0,0 0 0,5-3 0,3-1 97,0-2 0,0 1 1,-1-1-1,0-1 0,0 0 1,-1-1-1,11-12 0,-16 16-6,0-1 0,0 0-1,0 1 1,-1-2 0,0 1 0,2-8 0,-5 13-69,0 0 0,0-1 0,0 1 0,-1 0 0,1-1 0,-1 1 0,0 0 0,0-1 0,0 1 0,0-1 0,0 1 0,0 0 0,-1-1 0,1 1 0,-1 0 0,0-1 0,1 1 0,-1 0 0,0 0 0,0-1 0,0 1 0,-1 0 0,1 0 0,-4-3 0,0 0 2,0 1 0,-1 0-1,0 0 1,0 1 0,0 0 0,0 0 0,0 0 0,-1 0 0,0 1 0,1 0-1,-1 1 1,0-1 0,-7 1 0,5 0-277,0 0 0,0 1 0,0 0 0,0 0 0,-1 1 0,1 1 0,1-1 0,-1 2-1,-14 4 1,11 0 86,11-7 129,1 0-1,0 0 1,-1 0 0,1 0 0,0 1 0,-1-1-1,1 0 1,0 0 0,0 0 0,-1 0 0,1 1 0,0-1-1,0 0 1,-1 0 0,1 1 0,0-1 0,0 0-1,0 0 1,-1 1 0,1-1 0,0 0 0,0 0-1,0 1 1,0-1 0,0 0 0,0 1 0,-1-1-1,1 0 1,0 1 0,0-1 0,0 0 0,0 1-1,0-1 1,0 0 0,1 1 0,4 0-483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19284,'-1'0'164,"0"0"0,0 1 0,0-1 0,1 1 0,-1-1 0,0 1-1,0-1 1,1 1 0,-1 0 0,1-1 0,-1 1 0,0 0 0,1 0 0,-1-1 0,1 1-1,0 0 1,-1 0 0,1 0 0,0 0 0,-1-1 0,1 1 0,0 0 0,0 0 0,0 0 0,0 0-1,-1 0 1,1 0 0,1 0 0,-1 0 0,0 0 0,0-1 0,0 1 0,0 0 0,1 0 0,-1 0-1,0 0 1,1 0 0,-1-1 0,1 1 0,-1 0 0,1 1 0,1 0 72,1-1 0,-1 1 1,0 0-1,0 0 0,1-1 1,-1 0-1,1 1 0,-1-1 1,1 0-1,0 0 0,5 1 1,24 2 344,0-1 1,1-1-1,61-6 1,-55 2-979,70 4 0,-97 0-653,-11 1-368,-17 3-60,-5-5 557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75 17580,'3'-3'474,"1"0"0,-1-1-1,0 1 1,-1-1 0,1 0 0,-1 0 0,0 0 0,1 0 0,-2 0 0,1 0-1,0 0 1,-1-1 0,0 1 0,1-6 0,-2 10-433,0-1 0,0 1 1,0 0-1,0-1 0,0 1 0,0-1 0,0 1 1,0 0-1,0-1 0,-1 1 0,1 0 0,0-1 0,0 1 1,0-1-1,0 1 0,-1 0 0,1-1 0,0 1 1,0 0-1,-1-1 0,1 1 0,0 0 0,-1 0 1,1-1-1,0 1 0,0 0 0,-1 0 0,1 0 1,-1-1-1,1 1 0,0 0 0,-1 0 0,1 0 1,0 0-1,-1 0 0,1 0 0,-1 0 0,1 0 1,0 0-1,-1 0 0,1 0 0,-1 0 0,1 0 1,0 0-1,-1 0 0,1 0 0,-1 0 0,1 0 1,0 1-1,-1-1 0,1 0 0,0 0 0,-1 0 1,1 1-1,-1-1 0,-22 14 410,10-3-409,1 1 0,1 1 0,0 0 0,0 1 0,1 0 0,1 0 0,1 1 0,-7 16 0,3-5-44,2 1-1,1 1 1,-12 55-1,19-70 3,0-1 0,1 1 0,1 0 0,0-1 0,0 1 0,1 0 0,3 13 0,-3-23 4,-1-1 0,1 1 0,0-1 0,0 1 0,0-1 0,0 1 0,0-1 0,0 0 0,1 1 0,-1-1 0,1 0 0,0 0 1,-1 0-1,1 0 0,0 0 0,0 0 0,0-1 0,0 1 0,1-1 0,-1 1 0,0-1 0,1 0 0,-1 0 0,1 0 0,-1 0 1,1-1-1,-1 1 0,1 0 0,0-1 0,-1 0 0,1 0 0,0 0 0,-1 0 0,1 0 0,0 0 0,-1-1 0,1 1 0,0-1 1,3-1-1,4-1 72,-1-1 1,0 0-1,0 0 1,0-1 0,-1 0-1,0 0 1,1-1-1,-2 0 1,14-14-1,-17 16-6,0-1-1,0 0 1,0 0-1,-1 0 1,0 0-1,0-1 1,4-9-1,-6 12-23,0 0 1,0-1-1,0 1 0,-1 0 0,0 0 1,1-1-1,-1 1 0,0 0 0,-1-1 1,1 1-1,-1 0 0,1-1 0,-1 1 0,-2-6 1,1 6-70,1 0 1,-1 0 0,0 0 0,-1 1-1,1-1 1,0 0 0,-1 1 0,1 0-1,-1-1 1,0 1 0,0 0-1,0 0 1,0 1 0,0-1 0,0 1-1,-1-1 1,1 1 0,0 0 0,-1 0-1,1 1 1,-1-1 0,-6 0-1,5 1-208,0 0-1,0-1 1,0 2-1,0-1 0,0 1 1,0-1-1,0 1 0,0 1 1,0-1-1,1 1 1,-1 0-1,0 0 0,1 0 1,-1 1-1,-4 3 1,0 4-610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3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71 18668,'-6'12'2080,"8"-1"-1103,4-4-321,11-5 1384,7-4-471,13-6-465,6-5-184,8-2-288,0 0-104,-2 0-224,-2 1-120,-5 5-360,-9 1-256,-13 5-664,-4 3-416,-11 0 1128,-3 0-273,-1 1-167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20948,'-3'45'3119,"1"-36"-2740,1 1 0,0-1 0,1 0 0,0 1 1,1-1-1,-1 0 0,2 0 0,3 15 0,-5-23-380,1-1 0,-1 1 0,1 0 0,-1 0 1,1 0-1,0 0 0,-1 0 0,1-1 0,0 1 0,0 0 0,0-1 0,-1 1 0,1-1 0,0 1 0,0-1 0,0 1 0,0-1 0,0 1 0,0-1 0,0 0 0,0 0 0,0 1 1,0-1-1,0 0 0,0 0 0,0 0 0,0 0 0,0 0 0,0 0 0,2-1 0,37-10-82,-18 4 43,-17 6 41,0 0 1,1 0-1,-1 1 0,1 0 0,-1 0 1,1 0-1,-1 0 0,0 1 1,1 0-1,-1 0 0,0 1 0,8 2 1,-10-3-2,-1 1 1,1-1-1,0 1 1,-1 0-1,0 0 1,1 0-1,-1 0 1,0 0-1,0 1 1,0-1 0,0 1-1,0-1 1,-1 1-1,1 0 1,-1-1-1,0 1 1,0 0-1,0 0 1,0 0-1,0 0 1,-1 0-1,1 0 1,0 5-1,-1-5 12,0 1 0,0 0-1,0-1 1,-1 1 0,1-1-1,-1 1 1,0-1 0,0 1-1,0-1 1,0 1 0,0-1-1,-1 0 1,0 0 0,1 0-1,-1 0 1,0 0-1,-1 0 1,1 0 0,0 0-1,-1-1 1,0 0 0,1 1-1,-1-1 1,0 0 0,0 0-1,0 0 1,-1-1 0,1 1-1,0-1 1,-1 0-1,-4 2 1,2-2-90,0 1 0,0-1 0,-1 0 0,1-1 0,0 1 0,-1-1-1,1-1 1,0 1 0,-1-1 0,1 0 0,0 0 0,0-1 0,0 0 0,0 0 0,0 0 0,-11-7 0,10 4-22,1-1 0,0 0 0,0 0 0,0 0 0,0-1 1,1 0-1,1 0 0,-1 0 0,1-1 0,0 1 0,1-1 0,-1 0 1,2 0-1,-1 0 0,-2-14 0,-1-21-475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14963,'6'-3'2689,"1"2"-1281,4 1-392,2 0 2561,9-3-1745,2 2-295,9-4-473,3-1-232,0-1-520,-1-1-336,-2 1-1288,-5-2 1216,0 3-248,-5-1-152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18948,'-2'10'2008,"-6"9"-1383,-8 7-225,-3 9 1072,-4 11-744,-3 5-120,2 4-192,0 1-56,4-6-200,2-5-127,7-12-258,4-9-279,4-14-752,3-7-232,-2-17 1104,1-11-320,1-12-193</inkml:trace>
  <inkml:trace contextRef="#ctx0" brushRef="#br0" timeOffset="1">0 119 17612,'12'17'2208,"3"2"-1320,6 1-319,3 3 1095,6 3-560,2-2-248,-4-1-984,-2-1-1432,-15-7 1456,-3-3-304,-8-15-248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18676,'0'0'73,"0"0"0,1 0 0,-1 0 0,1-1 0,-1 1 0,0 0 0,1 0 0,-1 0 0,1 0 0,-1 0 1,1 0-1,-1 0 0,1 0 0,-1 0 0,0 0 0,1 0 0,-1 0 0,1 0 0,-1 1 0,1-1 0,-1 0 0,0 0 0,1 0 0,-1 1 0,0-1 0,1 0 0,-1 0 0,1 1 0,-1-1 1,0 0-1,0 1 0,1-1 0,-1 0 0,0 1 0,0-1 0,1 0 0,-1 1 0,0-1 0,0 1 0,0-1 0,0 1 0,1-1 0,-1 0 0,0 1 0,0-1 0,0 1 0,0-1 0,0 1 0,0-1 1,0 1-1,0-1 0,0 0 0,-1 2 0,-1 30 1466,2-30-1326,-9 42 397,-2-1-1,-1 0 1,-25 58 0,17-52-202,-23 92 1,42-134-359,0-1 0,0 1 0,0 0 1,1 0-1,-1-1 0,2 1 1,-1 0-1,1 0 0,3 11 1,-3-16-44,-1 0 1,1 1 0,0-1-1,1 0 1,-1 0 0,0 0-1,1 0 1,-1 0 0,1-1-1,0 1 1,-1 0 0,1-1 0,0 1-1,0-1 1,0 0 0,0 1-1,0-1 1,0 0 0,0 0-1,1-1 1,-1 1 0,0 0 0,1-1-1,-1 1 1,0-1 0,1 0-1,-1 0 1,0 1 0,1-2-1,3 1 1,4-2-235,0 1 0,0-1 0,0-1 0,0 0-1,-1 0 1,1-1 0,-1 0 0,0-1 0,0 0 0,0 0 0,-1-1 0,0 0 0,0-1-1,0 1 1,-1-2 0,0 1 0,0-1 0,-1 0 0,8-13 0,2-10-636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17396,'-3'15'1752,"6"-2"-984,7-3-288,10-8 1089,7 1-297,8-3-440,5-5-168,3-4-488,1 0-344,-2-2-1256,-4-1 1376,1 8-336,-3 0-192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21381,'10'20'1872,"3"6"-1344,3 4-208,-2 9 728,1 7-143,-7 4-409,-2 6-176,-8 11-168,-6 8-24,-11 16-96,-7 5-128,-11 0-456,-4 1-337,-8-9 729,-1-2-144,-5-15-120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8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14131,'0'0'221,"0"-1"-1,1 1 1,-1 0-1,1 0 1,-1 0-1,1 0 1,-1 0-1,1-1 1,-1 1-1,1 0 1,-1 0-1,1 0 1,-1 0-1,1 0 1,-1 1-1,1-1 1,-1 0-1,1 0 1,-1 0-1,1 0 1,-1 0 0,0 1-1,1-1 1,-1 0-1,1 0 1,-1 1-1,1-1 1,20 8 1956,59 32 956,17 7-1608,-83-41-1456,0-1 0,0-1 1,1 0-1,-1-1 0,17 2 1,-28-5-223,0 0 0,0 0 1,0-1-1,0 1 1,0-1-1,0 1 1,0-1-1,0 0 1,0 0-1,0 0 1,0-1-1,3-1 1,-5 2 11,0 1 1,0-1 0,0 0-1,0 0 1,0 1-1,0-1 1,0 0 0,-1 0-1,1 0 1,0 0 0,-1 0-1,1 0 1,0 0-1,-1 0 1,1 0 0,-1 0-1,0 0 1,1 0 0,-1-1-1,0 1 1,0 0-1,0 0 1,0 0 0,0 0-1,0-1 1,0 1-1,0 0 1,0 0 0,0 0-1,-1 0 1,1 0 0,0-1-1,-1 1 1,0-2-1,-6-7-1107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1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16532,'11'-4'2224,"5"1"-1336,3 0-288,4 0 1497,2 3-777,6 1-248,0 4-400,-2 0-103,-3 1-249,-1 0-48,-6 0-344,0-1-336,-4-3-801,-2-2 1033,-6-9-144,1 1-192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27 13843,'-3'-27'8721,"4"39"-7373,-5 53-960,-2-1 0,-16 70 0,1-9-100,4 35-2250,11-180 1533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17372,'0'0'99,"0"1"-1,0-1 1,0 1 0,0-1 0,0 1 0,0-1-1,0 1 1,0-1 0,0 1 0,1-1 0,-1 1-1,0-1 1,0 1 0,0-1 0,1 1 0,-1-1-1,0 1 1,0-1 0,1 0 0,-1 1 0,1-1-1,-1 0 1,0 1 0,1-1 0,-1 0 0,1 1-1,-1-1 1,0 0 0,1 0 0,-1 1 0,1-1-1,-1 0 1,1 0 0,-1 0 0,1 0 0,-1 0 0,1 0-1,-1 0 1,1 0 0,-1 0 0,1 0 0,-1 0-1,1 0 1,-1 0 0,2 0 0,33-2 1149,-24 1-735,38-1-45,0 2 1,1 2-1,94 17 0,-134-17-841,-1 0 375,-1 0 1,1-1-1,0 0 0,0 0 1,16-1-1,-11-4-269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19396,'6'7'1729,"-6"6"-1129,0 4-264,0 3 784,-1 1-288,-2 12-296,1-1-112,1 4-192,-3-2-56,1-8-88,-2-3-96,4-6-528,0-3-384,-1-12 760,-4 2-120,1-7-128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18724,'0'0'156,"1"1"0,-1 0 0,0-1 1,1 1-1,-1-1 0,0 1 0,0 0 0,0-1 0,0 1 0,1 0 0,-1-1 1,0 1-1,0-1 0,0 1 0,0 0 0,0-1 0,-1 1 0,1 0 1,0-1-1,0 1 0,0-1 0,0 1 0,-1 0 0,1-1 0,0 1 1,-1 0-1,-7 20 826,-1-6-540,0 1 0,-20 22 0,-5 7-11,-2 9-5,1-4 179,-31 62 0,57-95-525,2 0-1,0 0 1,1 0-1,0 1 1,2 0 0,0 0-1,1 0 1,-1 23-1,4-37-109,0 0 0,0 0 0,0 0 0,1-1 0,-1 1 0,1 0 0,0-1 0,0 1 0,0 0-1,1-1 1,-1 1 0,1-1 0,0 0 0,0 1 0,0-1 0,0 0 0,0 0 0,1 0 0,0-1 0,-1 1 0,7 4-1,-6-5-111,1-1 0,0 1-1,0 0 1,0-1 0,-1 0-1,2 0 1,-1 0 0,0 0-1,0-1 1,0 0 0,0 1-1,0-1 1,0-1 0,0 1-1,1-1 1,-1 0 0,0 1-1,0-2 1,7-2 0,0-1-109,0 0 0,-1-1 0,0 0 0,17-13 0,7-12-508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16035,'7'1'1457,"-4"8"-881,0 4-232,-2 7 728,1 5-264,-2 6-328,0 1-7,-2 7-113,-1 0-56,0-2-104,1-2-48,-3-7-344,1-8-336,0-7 504,-1-6-96,3-17-136</inkml:trace>
  <inkml:trace contextRef="#ctx0" brushRef="#br0" timeOffset="1">1 115 19948,'1'5'2049,"2"-1"-1553,3 0-208,4 0 1112,5 1-752,6-1-344,6-2-896,1-4-448,4-4 856,-2-4-128,-1-4-184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16932,'1'0'142,"0"0"0,-1 0 1,1 0-1,0 0 1,-1 1-1,1-1 0,0 0 1,-1 0-1,1 1 0,-1-1 1,1 0-1,-1 1 1,1-1-1,-1 1 0,1-1 1,-1 1-1,1-1 1,-1 1-1,1-1 0,-1 1 1,0-1-1,1 1 1,-1-1-1,0 1 0,0 0 1,1-1-1,-1 1 0,0 0 1,0-1-1,0 1 1,0-1-1,0 1 0,0 0 1,0-1-1,0 1 1,0 0-1,0-1 0,0 1 1,0 0-1,0-1 0,0 1 1,-1 0-1,-10 39 2133,7-29-1770,1-1-238,-23 84 1062,23-80-1261,1 0 0,0 1-1,1-1 1,1 25 0,0-36-62,1 0 1,-1 0-1,1-1 1,-1 1-1,1 0 1,0-1-1,0 1 1,1 0-1,-1-1 1,0 1-1,1-1 0,-1 0 1,1 0-1,0 1 1,0-1-1,0 0 1,0 0-1,0-1 1,0 1-1,1 0 1,-1-1-1,0 1 1,1-1-1,-1 0 1,1 0-1,0 0 1,-1 0-1,1 0 1,0-1-1,0 1 1,5 0-1,-5-1-98,1 0 1,-1 0-1,1-1 0,-1 1 0,1-1 0,-1 1 0,1-1 0,-1 0 0,0 0 0,0-1 0,5-1 0,-6 1-204,1 0-1,-1 1 0,1-1 1,-1 0-1,0 0 0,0 0 1,0 0-1,0 0 0,-1-1 1,1 1-1,0-1 0,-1 1 1,0-1-1,2-4 0,-2 6 183,-1-1-1,1 0 0,-1 1 0,0-1 1,0 0-1,1 0 0,-1 1 0,0-1 1,-1 0-1,1 1 0,0-1 0,0 0 1,-1 1-1,1-1 0,-1 0 0,0 1 1,1-1-1,-2-1 0,-12-15-1220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18940,'2'9'252,"0"0"0,0-1 0,1 0 0,0 1 0,1-1 0,0-1 0,0 1 0,9 12 0,-1-7-103,-1 0 1,2-1-1,18 15 1,-22-20-107,0 1 0,0 1 1,0-1-1,-1 1 0,-1 1 0,0-1 0,8 16 1,-11-19-22,-1 1 1,-1 0 0,0 0 0,0 0 0,0 0 0,-1 0-1,0 1 1,0-1 0,0 0 0,-1 1 0,-1-1 0,1 0 0,-3 10-1,0-2-65,-1 1 0,0-1 0,-2 0 0,0-1-1,0 1 1,-1-1 0,-1 0 0,-1-1-1,1 0 1,-2 0 0,0-1 0,-1 0 0,0-1-1,0 0 1,-1-1 0,-20 13 0,-8 4-105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21469,'5'24'1632,"2"-13"-1168,1-7-184,18-4 552,10-2-216,9-3-224,2-4-79,3-1-161,2 4-104,-5 1-432,-3-1-361,-12 0-455,-8 0 960,-11 6-224,-7-3-160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18380,'6'14'1832,"8"0"-1144,3-2-327,9-4 1199,4-1-640,8-5-712,0 1-416,5-3 1312,2 0-1032,-5 0-56,-3 1 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67 14907,'-4'-1'638,"0"0"-1,0 0 1,0 1-1,1 0 1,-1 0-1,0 0 1,0 0-1,0 0 1,0 1-1,0 0 1,-7 2-1,8-1-580,0-1 1,1 1-1,-1-1 0,1 1 0,0 0 0,-1 0 0,1 0 0,0 0 0,0 1 0,1-1 0,-1 1 0,0-1 0,1 1 0,-1-1 1,1 1-1,-2 5 0,0 1-52,0 0 1,1 1-1,0-1 1,1 1 0,0 0-1,0 0 1,1-1-1,0 1 1,1 0 0,0 0-1,0 0 1,5 13-1,-5-18-10,1 0 0,-1 0-1,1 0 1,0-1 0,1 1-1,-1-1 1,1 1 0,-1-1-1,1 0 1,1 0-1,-1 0 1,1-1 0,-1 1-1,1-1 1,0 0 0,0 0-1,0 0 1,1 0 0,-1-1-1,1 0 1,-1 0-1,1 0 1,0 0 0,0-1-1,8 2 1,-6-3 11,1 0 1,-1-1-1,0 1 0,1-2 0,-1 1 1,0-1-1,0 0 0,0 0 0,0-1 1,0 0-1,-1 0 0,1 0 0,10-9 1,-3 2 75,-1 0 1,0-2 0,0 1 0,19-25-1,-27 31-19,-1 0-1,-1-1 0,1 1 1,-1-1-1,0 0 0,0 0 1,-1 0-1,1 0 0,-1 0 1,-1 0-1,1-1 0,0-7 0,-2 10-29,0 1 0,-1 0 0,1-1-1,0 1 1,-1-1 0,0 1 0,0 0-1,0-1 1,0 1 0,-1 0 0,1 0-1,-1 0 1,0 0 0,0 0-1,0 0 1,0 1 0,-1-1 0,1 0-1,0 1 1,-1 0 0,0 0 0,0 0-1,0 0 1,-3-2 0,-18-8-178,1 1 0,-2 2 0,-32-9 0,15 5-93,27 8-58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 19148,'7'-4'2867,"-9"12"-160,-1 7-2218,0 159 158,3-51-974,0-109 13,1-10 9,-1 0 0,0-1 0,0 1-1,-1 0 1,1-1 0,-2 5 0,2-7 282,0-1 0,0 0-1,0 0 1,0 1 0,-1-1 0,1 0 0,0 0 0,0 1 0,0-1-1,0 0 1,-1 0 0,1 1 0,0-1 0,0 0 0,-1 0-1,1 0 1,0 0 0,0 1 0,-1-1 0,1 0 0,0 0 0,0 0-1,-1 0 1,1 0 0,0 0 0,-1 0 0,1 0 0,0 0-1,0 0 1,-1 0 0,1 0 0,0 0 0,-1 0 0,1 0-1,0 0 1,0 0 0,-1 0 0,1 0 0,0 0 0,-1 0 0,1 0-1,0-1 1,-1 1 0,-11-7-674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16139,'5'0'1416,"0"-1"-1,1 0 1,-1 0-1,10-3 1,47-22 934,-8 4-1337,-51 21-980,37-12 718,48-10 1,-76 21-755,-1 0 0,1 1 0,-1 0 0,1 1 1,-1 0-1,1 1 0,-1 0 0,1 1 0,16 4 0,-23-4-174,0 0 0,0 1-1,0-1 1,0 1 0,0 0 0,-1 1-1,1-1 1,-1 1 0,0 0-1,0 0 1,0 0 0,0 0 0,-1 1-1,0 0 1,3 5 0,0 4-469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22725,'0'2'1952,"0"1"-1456,-2 3-240,2 7 793,0 8-353,2 10-352,-1 4-104,-1 7-216,0 2-24,0-2-160,-1 0-112,-1-8-368,-1-10-328,2-11 775,1-10-207,1 4-72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25 16964,'7'-10'1351,"4"-4"-172,-8 14 29,-4 8 892,-7 19-1416,-1 0 0,-1 0 0,-17 31-1,7-17-320,4-6-126,-50 126 488,60-143-701,1 1 0,0 0 0,2 0 1,0 0-1,1 0 0,1 37 0,1-51-75,1 0 0,0 0-1,0 0 1,0-1 0,0 1 0,1 0-1,0-1 1,0 1 0,3 4 0,-5-7-10,1-1 0,0 0 0,0 0 0,0 1 0,1-1 0,-1 0 0,0 0 0,0 0 0,1 0 0,-1 0 0,0 0 1,1-1-1,-1 1 0,1 0 0,-1-1 0,1 1 0,-1-1 0,1 1 0,-1-1 0,1 0 0,0 0 0,-1 0 0,1 0 1,0 0-1,-1 0 0,1 0 0,-1 0 0,1-1 0,0 1 0,-1 0 0,3-2 0,6-3-136,0 0 0,0-1 0,0 0 0,13-12 0,-23 18 194,40-33-645</inkml:trace>
  <inkml:trace contextRef="#ctx0" brushRef="#br0" timeOffset="1">473 160 13539,'0'8'1680,"2"8"-1088,-2 3-336,0 1 2153,0 7-1905,0 0-40,0 5-16,1 4 8,-1-2-24,-3-2 17,0-1-49,0-5-160,-4-10-640,1-6 1848,-4-12-1376,-4-6-16,-5-10 48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3 288 18668,'-3'-1'1856,"8"1"-1031,2-2-273,13-2 896,7 1-312,5-4-328,-1-2-255,9-1-601,-1-1-377,-2-2 393,-2 0-144,-9 3-64</inkml:trace>
  <inkml:trace contextRef="#ctx0" brushRef="#br0" timeOffset="1">426 0 15195,'7'8'1320,"0"0"-1,1-1 1,13 11-1,-12-11-989,0 0-1,-1 1 1,10 11-1,-11-8-150,0 0-1,0 1 0,-1-1 1,-1 1-1,0 0 0,-1 0 1,0 1-1,-1-1 0,0 1 1,-1 0-1,0 0 0,0 20 1,-3-3 89,-1 0 0,-1 0 0,-1-1-1,-12 41 1,15-66-261,-3 14-182,-2 0-1,-8 20 1,13-35 141,0 0 0,-1 0 0,0 0 0,1 1-1,-1-1 1,0-1 0,-1 1 0,1 0 0,0 0 0,-1-1-1,1 0 1,-1 1 0,0-1 0,0 0 0,0 0 0,0 0 0,0-1-1,-5 2 1,-12 0-282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 17036,'-7'-4'2480,"0"1"-1360,1 0-479,6 0 1687,11 2-1032,8-1-239,14 2-417,8 2-216,13-1-424,0-1-216,5 2-376,-2-2-297,-8 0-535,-8 0 2088,-13 0-1000,-11-2-200,-16 2 40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18444,'13'6'2168,"9"-3"-1151,4 1-409,5-4 1072,5 0-344,0-7-639,-2-2-505,-4-8 800,-4-3-864,-9-16-136,-5-7-40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0:2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18276,'21'10'2104,"4"-7"-1295,13-10-305,10-5 1040,8-5-544,1 0-216,-1 0-792,0 1-512,-15 2 560,-5 5-208,-13 6-160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94 12427,'16'-44'2849,"0"1"2914,-15 43-5701,-1 0 1,0 0-1,0 0 0,0-1 1,0 1-1,0 0 0,0 0 1,0 0-1,0 0 0,0-1 0,0 1 1,0 0-1,0 0 0,0 0 1,0 0-1,0-1 0,0 1 1,0 0-1,0 0 0,0 0 0,0 0 1,0-1-1,0 1 0,0 0 1,0 0-1,0 0 0,0 0 1,0 0-1,0-1 0,0 1 0,0 0 1,0 0-1,0 0 0,-1 0 1,1 0-1,0-1 0,0 1 1,0 0-1,0 0 0,0 0 0,-1 0 1,1 0-1,0 0 0,0 0 1,0 0-1,0 0 0,-1 0 1,-10 2 1260,-11 7-264,10-3-970,0 1-1,1 0 1,0 1-1,0 0 1,1 1 0,0 0-1,1 1 1,0 0-1,0 0 1,1 1-1,0 0 1,1 0-1,1 1 1,-1 0-1,2 0 1,0 0-1,0 1 1,1 0 0,1 0-1,0 0 1,1 0-1,-1 22 1,0-2-92,2 1 1,6 60 0,-3-81 9,0 1-1,1-1 1,0 0-1,1 0 1,0 0-1,1 0 1,1-1-1,0 0 1,14 20-1,-18-29-3,0 0 0,1 0 0,-1 0 0,1-1 0,0 1 0,0-1 0,6 4 0,-8-5-3,0-1 1,0 1-1,0-1 0,1 1 1,-1-1-1,0 0 0,0 0 1,1 1-1,-1-1 0,0 0 1,1 0-1,-1 0 0,0 0 0,1 0 1,-1-1-1,0 1 0,0 0 1,1-1-1,-1 1 0,0-1 1,0 1-1,1-1 0,-1 1 1,0-1-1,0 0 0,1-1 0,5-4 20,-1 0 0,0-1 0,0 1-1,-1-2 1,0 1 0,0 0 0,-1-1-1,0 0 1,0 0 0,3-12-1,-1 3 89,-2 0 0,0 1 0,0-2 0,0-23 0,-3 38-81,-1 0 1,0 0 0,-1 0-1,1 0 1,0 0 0,-1 0-1,1 0 1,-1 0 0,0 0 0,0 0-1,0 1 1,-1-1 0,1 0-1,-1 1 1,1-1 0,-1 1-1,0-1 1,0 1 0,0 0 0,0 0-1,-4-3 1,3 3-37,1 1 0,0 0-1,-1 0 1,1 0 0,-1 0 0,1 0 0,-1 0 0,0 1-1,1-1 1,-1 1 0,0 0 0,1 0 0,-1 0 0,0 0-1,1 0 1,-1 1 0,0-1 0,1 1 0,-1 0 0,0 0-1,1 0 1,0 0 0,-1 0 0,-2 2 0,4-2-70,0-1 1,0 1 0,0-1 0,0 1 0,0 0 0,0-1-1,0 1 1,1 0 0,-1 0 0,0 0 0,1 0-1,-1 0 1,0 0 0,1-1 0,-1 2 0,1-1-1,-1 0 1,1 0 0,0 0 0,0 0 0,-1 0 0,1 0-1,0 0 1,0 0 0,0 0 0,0 2 0,4-2-433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28 18476,'-1'0'184,"0"0"0,1 0 0,-1 0 1,1 0-1,-1 0 0,0 1 0,1-1 0,-1 0 0,1 0 1,-1 0-1,1 1 0,-1-1 0,1 0 0,-1 1 0,1-1 1,-1 1-1,1-1 0,-1 0 0,1 1 0,-1-1 0,1 1 0,0-1 1,-1 1-1,1 0 0,14 3 3840,7-1-3566,4 5-95,1-1 0,1-2-1,32 4 1,-52-9-512,-1 1 0,1-1-1,0 0 1,0-1-1,0 0 1,0 0 0,0 0-1,0-1 1,-1 0-1,1-1 1,-1 1 0,1-1-1,-1 0 1,0-1-1,0 1 1,0-1 0,8-8-1,-2-4-302,-8 2-151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17268,'2'-1'4944,"-1"8"-1928,4 23-1029,3 40-2018,-4-15 90,-3-31-511,1-1-1,1 1 0,10 40 0,-13-63 457,0-1 0,0 0 0,0 0 0,0 0 0,0 0 0,0 1 0,0-1 0,0 0 0,0 0 0,0 0 0,0 0 0,0 1 0,0-1 0,0 0 0,0 0 0,0 0 0,0 0 0,0 1-1,0-1 1,0 0 0,1 0 0,-1 0 0,0 0 0,0 0 0,0 0 0,0 1 0,0-1 0,0 0 0,1 0 0,-1 0 0,0 0 0,0 0 0,0 0 0,0 0 0,1 0 0,-1 0 0,0 0 0,0 0 0,0 0 0,0 0 0,1 0 0,-1 0 0,0 0 0,0 0 0,0 0 0,3-7-315,-2-3-60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18860,'8'-4'812,"-1"0"-1,1 1 1,0 0-1,1 0 1,-1 0-1,0 1 1,9-1-1,-13 3-699,0-1 1,-1 1-1,1 0 1,0 0-1,-1 0 0,1 1 1,-1-1-1,1 1 0,0 0 1,-1 0-1,1 0 1,-1 0-1,0 1 0,1-1 1,-1 1-1,0 0 0,0 0 1,5 5-1,-7-6-94,0 0 1,0 1-1,0-1 0,0 0 0,-1 1 1,1-1-1,-1 1 0,1-1 0,-1 1 1,1-1-1,-1 1 0,0-1 0,0 1 1,0-1-1,0 1 0,0 0 0,0-1 1,0 1-1,0-1 0,0 1 0,-1-1 1,1 1-1,-1-1 0,0 3 0,-21 37 266,18-34-217,-23 34 202,17-28-181,1 1 0,0 0-1,1 1 1,0 0-1,-9 30 1,16-44-87,1 0 1,0 0-1,0 0 1,-1 0-1,1 0 1,0 0-1,0 0 1,0 0-1,0 0 1,0 0-1,1 0 1,-1 0-1,0 0 1,0 0-1,1 0 1,-1 0-1,0 0 1,1 0-1,-1 0 1,1-1-1,0 1 1,-1 0-1,2 1 1,-1-1 0,1 0 1,-1 0-1,1 0 1,-1 0-1,1 0 1,0-1 0,0 1-1,-1 0 1,1-1-1,0 0 1,0 1-1,2-1 1,4 1 10,1-1-1,-1-1 1,1 1 0,12-4 0,167-45-3120,-164 46 2509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79 16940,'-3'1'488,"1"1"1,0-1 0,0 1-1,0-1 1,0 1 0,0 0-1,1 0 1,-1 0 0,0 0-1,-1 3 1,3-4-388,0-1 0,0 0 0,0 0 0,0 1 1,0-1-1,0 0 0,0 1 0,0-1 0,0 0 0,0 0 0,0 1 0,0-1 0,0 0 0,0 0 0,0 1 0,1-1 0,-1 0 0,0 0 1,0 1-1,0-1 0,0 0 0,1 0 0,-1 1 0,0-1 0,0 0 0,0 0 0,1 0 0,-1 0 0,0 0 0,1 1 0,18 4 1211,31 0-359,94-2-1,-120-4-926,0-2-1,1 0 1,-1-2-1,0 0 1,43-17-1,-57 17-32,1 0-1,0-1 0,10-8 1,-18 13-139,-1-1 1,1 1-1,-1-1 1,0 0-1,0 0 1,0 0 0,0 0-1,0-1 1,0 1-1,-1 0 1,1-1-1,-1 1 1,0-1-1,1 0 1,-1 1 0,-1-1-1,1 0 1,1-5-1,-2 8 125,0 0 0,0 0 0,0 0 1,0-1-1,0 1 0,0 0 0,0 0 0,0 0 0,0 0 0,0-1 0,0 1 0,0 0 0,0 0 0,0 0 0,0 0 0,0-1 0,0 1 1,0 0-1,-1 0 0,1 0 0,0 0 0,0 0 0,0-1 0,0 1 0,0 0 0,0 0 0,0 0 0,-1 0 0,1 0 0,0 0 0,0 0 1,0 0-1,0 0 0,0-1 0,-1 1 0,1 0 0,0 0 0,0 0 0,0 0 0,0 0 0,0 0 0,-1 0 0,1 0 0,0 0 1,0 0-1,0 0 0,0 0 0,-1 0 0,1 0 0,0 0 0,0 1 0,-5 1-694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19260,'12'-14'2805,"-11"13"-2737,-1 1 0,0 0 0,0 0 0,0 0 0,1 0 0,-1 0 0,0 0 0,0 0 0,1 0 0,-1 0 0,0 0 0,0 0 0,0 0 0,1 0 0,-1 0 0,0 0 0,0 0 0,1 0 0,-1 0 0,0 0 0,0 0 0,0 0 0,1 0 0,-1 0 0,0 0 0,0 0-1,0 0 1,1 1 0,-1-1 0,0 0 0,0 0 0,0 0 0,1 0 0,-1 1 0,0-1 0,0 0 0,1 3 183,0 0-1,0 0 1,0 0-1,0 0 1,-1 0-1,1 0 1,-1 1 0,0 3-1,-5 117 826,2-69-877,3-54-198,0 0 0,0-1 0,-1 1-1,2 0 1,-1-1 0,0 1 0,0 0 0,0 0 0,0-1 0,0 1 0,0 0-1,1-1 1,-1 1 0,0 0 0,1-1 0,-1 1 0,1 0 0,-1-1 0,0 1-1,1-1 1,-1 1 0,1-1 0,-1 1 0,1-1 0,0 1 0,-1-1-1,1 0 1,-1 1 0,1-1 0,0 0 0,-1 1 0,1-1 0,0 0 0,0 0-1,-1 0 1,1 0 0,0 1 0,-1-1 0,1 0 0,1 0 0,4-1 10,1 1 1,-1-1-1,0-1 1,7-1-1,5-1 4,-9 3-18,-1 1 1,1 0-1,0 0 1,-1 1-1,1 0 0,-1 0 1,1 1-1,11 4 1,-17-5-1,0 0 0,0 0 0,-1 0 0,1 0 0,0 1 0,-1-1 0,1 1 0,-1-1 0,0 1 0,1 0 1,-1 0-1,0 0 0,0 0 0,0 1 0,-1-1 0,1 0 0,0 1 0,-1-1 0,0 1 0,1 0 0,-1-1 0,0 1 1,0 0-1,-1 0 0,1 0 0,0 0 0,-1-1 0,0 5 0,0-3 4,-1 0-1,0-1 1,0 1 0,0-1 0,-1 1-1,1-1 1,-1 0 0,0 1 0,0-1-1,0 0 1,0 0 0,-1-1-1,1 1 1,-1 0 0,0-1 0,1 1-1,-1-1 1,-5 3 0,-5 3 46,0 0 0,-28 12 0,35-17-87,0-1 0,0 0 1,0 0-1,1 0 0,-2-1 1,1 0-1,0 0 1,0-1-1,0 0 0,0 0 1,-11-1-1,14 0-50,0 0 0,-1 0 1,1 0-1,0-1 0,-1 1 1,1-1-1,0 0 0,0 0 0,1 0 1,-1 0-1,0 0 0,1-1 0,-1 1 1,1-1-1,0 0 0,-1 0 0,1 1 1,1-1-1,-1-1 0,0 1 1,-1-5-1,-8-23-348,4-3-174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8:5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20916,'5'4'2305,"1"1"-1585,3-3-296,4 3 1297,5-2-849,4 1-232,4-1-352,-1-3-112,3-2-288,-3-3-200,-3-5-904,-3 0 1072,-2-5-152,-2-8-105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1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27 17932,'6'-23'3687,"-2"20"-1718,0 15-862,-2-3-1009,-1 1 1,0 0 0,-1 0-1,0 0 1,-1 0-1,-2 12 1,-15 62 154,12-58-111,2-12-81,-21 109 339,23-106-356,0 1 0,1-1 0,1 1-1,1-1 1,3 22 0,-3-35-40,0-1 0,0 1 0,0 0-1,0-1 1,0 1 0,1-1 0,0 1 0,-1-1-1,1 0 1,0 0 0,1 0 0,-1 0 0,4 4-1,-5-6 1,1 0-1,-1 0 1,1 0-1,-1-1 1,1 1-1,0 0 0,-1-1 1,1 1-1,0-1 1,-1 1-1,1-1 1,0 0-1,-1 0 1,1 0-1,0 0 1,0 0-1,-1 0 0,1 0 1,0 0-1,-1-1 1,1 1-1,0-1 1,-1 1-1,1-1 1,0 0-1,-1 0 1,1 1-1,-1-1 0,0 0 1,3-3-1,8-6-197,0 0 0,-1-1-1,-1-1 1,0 0-1,-1 0 1,0-1 0,0 0-1,-2-1 1,1 0 0,-2 0-1,5-15 1,-5 8-293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1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16940,'-1'1'278,"-1"0"1,0 0 0,1 0 0,-1 0-1,1 1 1,-1-1 0,1 0-1,0 1 1,-1-1 0,1 1 0,0-1-1,0 1 1,0-1 0,0 1 0,0 0-1,0 0 1,1-1 0,-1 1 0,0 0-1,1 0 1,0 0 0,-1 0-1,1 0 1,0-1 0,0 4 0,1-3-157,0 0 0,0 0 0,0 0 1,0 0-1,0-1 0,0 1 0,1 0 0,-1 0 1,1-1-1,-1 1 0,1-1 0,0 1 1,-1-1-1,1 0 0,0 0 0,0 0 0,0 0 1,0 0-1,0 0 0,0 0 0,0 0 1,4 0-1,5 2-7,0-1 1,1 0-1,-1-1 0,0 0 1,1-1-1,-1 0 1,1-1-1,19-3 0,7-5-579,46-15-1,-42 11-611,-22 7 690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16684,'-2'4'594,"1"0"1,0 0-1,0 0 1,0 0-1,0 0 1,1 0 0,0 0-1,0 7 1,-1 11 712,-4-2-1115,0-1 0,-2 0 0,0 0 0,-2 0 0,0-1-1,-20 31 1,-16 33-24,39-61-274,5-16-193,1-16-43,0 8 291,2-73-854,-2 70 843,-1 0 0,1 0 0,-1 1 1,-1-1-1,1 0 0,-1 0 0,0 1 0,0-1 1,0 1-1,-6-9 0,8 14 70,0-1 1,-1 0-1,1 1 0,0-1 0,-1 1 0,1-1 1,-1 1-1,1-1 0,0 1 0,-1-1 0,1 1 1,-1-1-1,0 1 0,1 0 0,-1-1 0,1 1 1,-1 0-1,0 0 0,1-1 0,-1 1 1,1 0-1,-1 0 0,0 0 0,1 0 0,-1 0 1,0 0-1,1 0 0,-1 0 0,0 0 0,1 0 1,-1 0-1,0 0 0,1 0 0,-1 0 0,0 1 1,1-1-1,-1 0 0,1 0 0,-1 1 0,1-1 1,-1 1-1,0-1 0,1 0 0,-1 1 1,1-1-1,0 1 0,-1-1 0,1 1 0,-1-1 1,1 1-1,0 0 0,-1-1 0,1 1 0,-2 2 74,0 0-1,1 1 0,0-1 0,-1 0 0,1 0 0,1 0 1,-1 1-1,0-1 0,0 5 0,1-5-34,0 0 0,1 0 1,-1-1-1,0 1 0,1 0 0,0 0 0,-1-1 1,1 1-1,0 0 0,0-1 0,1 1 1,-1-1-1,1 0 0,-1 1 0,1-1 0,0 0 1,-1 0-1,1 0 0,0 0 0,1 0 0,-1 0 1,0-1-1,0 1 0,1-1 0,-1 1 0,1-1 1,-1 0-1,1 0 0,0 0 0,-1 0 0,1-1 1,0 1-1,-1-1 0,6 1 0,3-1 63,0 1 0,-1-1 0,1-1-1,-1 0 1,0-1 0,1 0 0,-1 0 0,12-5 0,-14 3-166,-8 2-66,-1 3 103,1-1 0,-1 0 0,0 1 0,1-1 0,-1 1 0,1 0 0,-1-1 0,1 1 0,-1-1 0,1 1 0,0 0 0,-1-1 0,1 1-1,0 0 1,-1 0 0,1-1 0,0 1 0,0 0 0,0 0 0,-1 1 0,1-2-65,-4 19-595,1-13-629,-1-9-1893,2 0 2974,1 1 0,-1-1-1,0 1 1,1-1-1,-1 1 1,0-1 0,-1 1-1,1 0 1,0 0-1,-1 0 1,1 1-1,-1-1 1,1 0 0,-1 1-1,0 0 1,0-1-1,1 1 1,-1 0 0,0 1-1,0-1 1,-5 0-1,-8-2 592,0 2 1,-29 0-1,28 0 3795,30-2-2672,21-1-94,127 12 1568,-161-8-2979,0 0 0,0 0 0,0 0 1,0 0-1,0 0 0,0-1 1,-1 1-1,1 0 0,0 0 0,0 0 1,0 0-1,0 0 0,0 0 0,0 0 1,0 0-1,0 0 0,0 0 0,0 0 1,0 0-1,0-1 0,0 1 0,0 0 1,0 0-1,0 0 0,0 0 0,0 0 1,0 0-1,0 0 0,0 0 0,1 0 1,-1 0-1,0 0 0,0 0 1,0 0-1,0-1 0,0 1 0,0 0 1,0 0-1,0 0 0,0 0 0,0 0 1,0 0-1,0 0 0,0 0 0,0 0 1,0 0-1,0 0 0,1 0 0,-1 0 1,0 0-1,0 0 0,0 0 0,0 0 1,0 0-1,0 0 0,0 0 1,0 0-1,0 0 0,0 0 0,0 0 1,1 0-1,-11-8-1132,-15-8-485,15 12 951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1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16235,'-7'0'2089,"0"0"-1073,3-2-448,5-1 1633,6 0-833,8 1-504,6-1-208,2 0-360,2 0-104,3 2-88,4 1-24,-4 1-168,1 0-152,-5 2-496,-2 0-376,-6 0 880,-3-2-160,-6 1-192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1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17668,'-4'14'2016,"1"-3"-1344,10-8-176,6-1 1049,8-7-497,2-2-184,7-6-320,2-1-128,2 2-472,-2 1-584,-6 1 616,-2 3-136,-7 1-128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208 136 15187,'-3'-17'1397,"-1"0"1,-10-26-1,12 39-1161,1 0-1,-1 0 1,0 0 0,0 1 0,0-1 0,-1 1 0,1 0-1,-1-1 1,0 1 0,0 0 0,0 1 0,0-1-1,0 0 1,-1 1 0,1 0 0,-8-4 0,9 6-172,0-1 1,0 1-1,-1 0 1,1-1-1,0 1 1,0 0-1,0 1 1,0-1-1,-1 0 1,1 1-1,0-1 1,0 1-1,0-1 1,0 1-1,0 0 1,0 0-1,0 0 1,0 0-1,0 0 1,0 1-1,1-1 1,-1 0 0,1 1-1,-1-1 1,-2 4-1,-2 3 5,0-1-1,1 1 1,0-1 0,-7 17-1,3-5-49,2 1 0,0 1 0,1 0 0,1 0 0,0 0-1,-1 30 1,5-34-27,1 1 0,0-1 0,2 0 0,0 0-1,0 0 1,2 0 0,0 0 0,9 23 0,-11-35-1,1 1 0,0 0 0,0-1 0,0 1 0,1-1 1,-1 0-1,1 0 0,1-1 0,-1 1 0,9 7 0,-10-10 11,0 0 1,1-1-1,-1 1 1,0-1-1,1 1 0,-1-1 1,1 0-1,-1 0 0,1 0 1,-1-1-1,1 1 0,0-1 1,-1 0-1,1 0 0,0 0 1,-1-1-1,1 1 0,-1-1 1,7-2-1,2-1 53,-1-1-1,1-1 1,-1 0-1,0 0 1,-1-2-1,0 1 1,0-1-1,0 0 1,-1-1-1,10-13 1,1-2 238,-1-1 0,31-54 0,-44 67-184,0 1 1,-1-1-1,0 1 0,-1-1 1,0-1-1,-1 1 0,-1 0 0,2-17 1,-3 25-89,-1 1 0,0-1 1,0 1-1,-1 0 0,1-1 1,-1 1-1,0-1 0,0 1 1,0 0-1,0 0 0,0 0 0,-1 0 1,1 0-1,-1 0 0,0 0 1,0 0-1,0 0 0,0 1 1,-1-1-1,1 1 0,-1 0 1,1-1-1,-1 1 0,0 0 1,0 1-1,0-1 0,0 0 1,0 1-1,0 0 0,0 0 1,-1 0-1,1 0 0,0 0 1,-1 1-1,-3-1 0,-5 0-136,0 0 0,0 1-1,-1 1 1,1 0 0,0 0 0,-22 7 0,-6 0-1843,31-9 824,13-5 399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0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16788,'0'1'104,"0"-1"0,0 0 0,0 1 0,0-1 0,0 1 0,0-1 0,0 0 0,0 1 0,0-1 0,0 1 0,0-1 0,0 0 0,0 1 1,0-1-1,1 0 0,-1 1 0,0-1 0,0 0 0,0 1 0,1-1 0,-1 0 0,0 1 0,0-1 0,1 0 0,-1 1 0,0-1 0,1 0 1,-1 0-1,0 0 0,1 1 0,-1-1 0,0 0 0,1 0 0,0 0 0,19 2 2030,22-9 6,-19 1-1384,0 1-1,38-2 1,-43 6-1199,0 1 0,19 3-1,-36-3 130,1 0-1,-1 0 1,1 0-1,-1 0 0,1 0 1,-1 0-1,1 0 1,-1 0-1,1-1 0,-1 1 1,4-2-1,-10-1-547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0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20564,'0'8'1849,"6"-6"-1177,7-2-232,3-6 832,7-3-255,2-2-361,4-2-128,0 0-192,2 0-192,-2 3-504,1 0-400,-4 4-1321,-3-1 1753,-8 4-280,0 1-304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0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16548,'7'1'827,"1"-1"0,-1 1 0,1-2 0,-1 1 0,10-2 0,19-1 1363,-25 3-1965,0 0 1,-1 1 0,1 0 0,0 1-1,-1 1 1,1-1 0,11 6 0,-19-6-216,1-1 0,-1 1 0,0 1 1,0-1-1,0 0 0,0 1 0,0-1 0,0 1 1,-1 0-1,1 0 0,-1 0 0,0 1 1,0-1-1,0 0 0,0 1 0,-1-1 0,1 1 1,-1-1-1,0 1 0,0 0 0,0 0 0,-1 0 1,1 5-1,0 5 2,-1 0 0,-1 0 0,0 0 0,-1 0 0,-4 19 0,-25 67 24,7-45-514,-2 0 0,-38 58 0,41-78 249,0-14-58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5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45 14579,'1'-4'778,"0"1"0,-1-1 0,1 0 1,-1 1-1,0-1 0,0 0 0,0 1 0,-1-1 0,1 0 0,-5-3 2905,-2 18-2804,-3 24-397,1 1 1,-5 42 0,4-21-456,3-22-25,-11 71 39,17-94-11,0 1-1,1-1 1,1 0-1,0 1 1,0-1 0,5 18-1,-5-28-9,-1 0-1,1 1 0,0-1 1,0 0-1,0 0 1,0 1-1,0-1 0,1 0 1,-1 0-1,1 0 0,-1-1 1,1 1-1,0 0 0,-1-1 1,1 1-1,0-1 0,0 1 1,4 1-1,-2-2 18,-1 0 0,1 0-1,-1 0 1,1 0 0,-1-1 0,1 0 0,-1 1 0,1-1 0,-1-1-1,1 1 1,5-2 0,4-1-4,0-1 0,0 0 0,-1-2 0,1 1 1,18-13-1,-24 15-318,-1-1 0,0 0 0,-1 0 0,1-1 0,-1 0 0,1 0 0,-1 0 0,-1 0 0,1-1 0,-1 0 1,0 0-1,0 0 0,4-11 0,-3 0-553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0:58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10 154 18908,'-6'0'2313,"2"-3"-1401,4-6-280,6-5 1320,4-1-607,4 0-217,3 0-432,5 1-200,4 4-160,1 4-168,3 3-328,0 0-272,3 3-688,-1-2-264,-1-8 1031,-1-5-239,-2-5-232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0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16716,'25'68'6394,"-15"-43"-6320,1-1 0,2 0 1,0 0-1,32 41 0,-33-55 44,-7-11 79,-5 0-192,0 0 0,0 0 0,0-1 0,0 1 0,0 0-1,0 0 1,-1-1 0,1 1 0,0 0 0,-1 0 0,1 0 0,-1 0 0,0 0 0,1 0 0,-1 0 0,-1-2 0,-4-6-69,-1 0 1,-1 0-1,0 1 0,-13-12 1,18 18 43,1 0 1,0 0 0,-1 0 0,0 1-1,1-1 1,-1 0 0,0 1-1,0 0 1,0 0 0,0 0-1,0 0 1,0 0 0,0 0-1,0 1 1,0 0 0,0-1 0,0 1-1,-1 0 1,1 1 0,0-1-1,-4 1 1,6 0 28,-1 0 0,1 0 1,0 0-1,0 0 0,0 0 0,0 0 1,0 0-1,0 0 0,0 0 0,0 0 0,0 1 1,0-1-1,1 0 0,-1 0 0,1 1 1,-1-1-1,1 1 0,-1-1 0,1 1 0,0-1 1,-1 0-1,1 1 0,0 1 0,0-2 11,0 0-1,0 0 0,0-1 0,0 1 0,0 0 1,0 0-1,1-1 0,-1 1 0,0 0 1,0-1-1,1 1 0,-1 0 0,0-1 1,1 1-1,-1 0 0,0-1 0,1 1 0,-1 0 1,1-1-1,-1 1 0,1-1 0,-1 1 1,1-1-1,0 1 0,-1-1 0,1 0 0,0 1 1,-1-1-1,1 0 0,0 1 0,-1-1 1,1 0-1,0 0 0,0 0 0,-1 0 0,1 1 1,0-1-1,0 0 0,-1 0 0,1-1 1,0 1-1,0 0 0,-1 0 0,1 0 1,0 0-1,-1-1 0,2 1 0,3-2 109,-1 0-1,0 0 1,0 0 0,0 0-1,-1-1 1,1 1 0,0-1-1,5-6 1,26-29 806,-27 28-686,4-4 33,-5 7-193,0-1 1,0-1-1,-1 0 1,6-10-1,-23 22-1281,-1 1 0,2-1 0,-22 12 0,-96 45-976,140-66 5325,42-25-1665,-44 26-1669,-1 0 1,1-1-1,-1 0 0,15-14 0,-1-5-105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16844,'3'7'7767,"-3"-7"-7578,15 3 2658,23-4-2776,-31 1 652,26 0-419,49-4-67,-73 3-494,0 0 1,0-1-1,-1 0 0,1-1 0,-1 1 0,1-2 0,7-3 0,-15 6 179,0 1-1,1-1 1,-1 0-1,0 0 1,0 1-1,0-1 1,0 0-1,0 0 1,0 0-1,0 0 1,0 0-1,0-1 1,0 1 0,-1 0-1,1 0 1,0 0-1,-1-1 1,1 1-1,-1 0 1,0-1-1,1 1 1,-1 0-1,0-1 1,0 1-1,0-1 1,0 1-1,0 0 1,0-1 0,0 1-1,0-2 1,-7-13-716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38 138 14323,'2'-11'947,"0"0"0,0 0 0,1 0 0,0 1 0,1-1 0,6-12 0,-9 20-780,1 0 0,0 0-1,-1 0 1,1 0-1,0 0 1,0 0 0,1 1-1,-1-1 1,1 1 0,-1 0-1,1-1 1,0 1 0,0 0-1,0 0 1,0 1 0,0-1-1,0 1 1,0-1 0,1 1-1,-1 0 1,0 0 0,1 1-1,5-1 1,-8 1-140,1 0-1,-1 0 1,1 0-1,-1 0 1,1 0 0,-1 1-1,1-1 1,-1 0-1,1 1 1,-1 0-1,0-1 1,1 1 0,-1 0-1,0-1 1,1 1-1,-1 0 1,0 0 0,0 0-1,0 0 1,0 0-1,2 3 1,-2-2-11,1 1 1,-1 0-1,0-1 0,0 1 1,0 0-1,-1 0 0,1 0 0,-1-1 1,1 1-1,-1 5 0,0 2-12,-1-1-1,0 1 0,-1-1 0,1 0 0,-2 1 1,-3 9-1,-2 0 0,-1-1 0,-1-1 0,0 0 1,-18 22-1,-57 58 0,76-84-10,9-13 7,1 0 0,-1 0 0,0 0 0,0 1 0,0-1 0,0 0 0,0 0 0,0 0 0,0 0 0,0 0 0,1 0 1,-1 1-1,0-1 0,0 0 0,0 0 0,0 0 0,1 0 0,-1 0 0,0 0 0,0 0 0,0 0 0,0 0 0,1 0 1,-1 0-1,0 0 0,0 0 0,0 0 0,0 0 0,1 0 0,-1 0 0,0 0 0,0 0 0,0 0 0,0 0 0,1 0 0,-1 0 1,0 0-1,0 0 0,0 0 0,1-1 0,26-12 20,3-13-6,-2 0 1,-2-2 0,0 0-1,29-44 1,-26 28-2,-24 40-12,-4 9 0,-4 10-1,-10 20 2,7-23 3,1 1 0,0 0 0,1 0 0,0 1-1,2-1 1,-1 1 0,0 21 0,3-35-1,0 1 1,0-1 0,0 1-1,0-1 1,0 1-1,0-1 1,0 1 0,0-1-1,0 1 1,1-1-1,-1 1 1,0-1 0,0 1-1,0-1 1,1 0-1,-1 1 1,0-1-1,0 1 1,1-1 0,-1 0-1,0 1 1,1-1-1,-1 0 1,0 1 0,1-1-1,-1 0 1,1 0-1,-1 1 1,1-1 0,0 0-1,14-4 162,15-18 91,-6-1-60,-2-2 0,0 0 0,-2-1 0,24-42 0,-18 28-76,-26 40-120,0 1 0,0-1 0,0 0 0,0 0 0,0 1 0,0-1 0,0 0 0,0 0 0,0 0 0,0 1 0,0-1 0,0 0 0,1 0 0,-1 0 0,0 0 1,0 1-1,0-1 0,0 0 0,0 0 0,0 0 0,1 0 0,-1 1 0,0-1 0,0 0 0,0 0 0,0 0 0,1 0 0,-1 0 0,0 0 0,0 0 0,0 1 0,1-1 0,-1 0 0,0 0 0,0 0 0,0 0 0,1 0 0,-1 0 0,0 0 0,0 0 1,0 0-1,1 0 0,-1 0 0,0 0 0,0 0 0,1 0 0,-1-1 0,0 1 0,0 0 0,0 0 0,0 0 0,1 0 0,-1 0 0,0 0 0,0 0 0,0-1 0,0 1 0,1 0 0,-1 0 0,0 0 0,0 0 0,0-1 0,0 1 0,0 0 0,1 0 0,1 24-18,-1-17 3,4 17-83,1 0 0,10 24 0,-10-31 55,-1-1 0,0 1 0,-1 0 0,-1 0 0,2 29 0,-2-43 58,3-8-8,3-9 8,1-7 4,0-1 0,-1 0 0,-2-1-1,0 1 1,-1-1 0,-2-1-1,0 1 1,0-28 0,-2 55 59,-1 4-78,1 0 0,0-1 0,0 1 0,7 14 0,-7-18 4,0-1 1,0 1-1,1-1 1,-1 0 0,1 0-1,-1 0 1,1 0-1,0 0 1,1-1-1,-1 1 1,0-1-1,1 0 1,-1 0 0,1 0-1,0 0 1,-1-1-1,1 0 1,0 1-1,0-1 1,0-1-1,0 1 1,0-1 0,0 1-1,0-1 1,0 0-1,0 0 1,0-1-1,0 1 1,0-1-1,0 0 1,6-2 0,0-1 19,-1 0 0,1-1 0,-1 0 0,0 0 0,0-1 0,-1 0 0,0-1 0,0 0 0,0 0 0,-1 0 1,8-11-1,-8 10-2,-1-1 0,0 0 1,0-1-1,-1 1 0,0-1 1,-1 0-1,6-17 0,-10 27-23,0 0 0,-1 0 0,1 0 0,0 0 0,0 1 0,0-1 0,0 0 0,0 0 0,-1 0 0,1 0-1,0 0 1,0 0 0,0 0 0,-1 0 0,1 0 0,0 0 0,0 0 0,0 0 0,-1 0 0,1 0 0,0 0 0,0 0-1,0 0 1,-1 0 0,1 0 0,0 0 0,0 0 0,0 0 0,-1 0 0,1 0 0,0 0 0,0 0 0,0 0 0,0-1 0,-1 1-1,1 0 1,0 0 0,0 0 0,0 0 0,0 0 0,0-1 0,0 1 0,-1 0 0,1 0 0,0 0 0,0 0 0,0-1-1,0 1 1,0 0 0,0 0 0,0 0 0,0-1 0,0 1 0,0 0 0,0 0 0,0 0 0,0-1 0,0 1 0,0 0 0,0 0-1,0 0 1,-12 11-7,5 0 6,0 0-1,0 0 1,1 1-1,1-1 0,0 1 1,1 1-1,0-1 1,1 0-1,-2 16 0,4-27 3,1 1 0,0-1 0,0 0 0,0 1 0,-1-1 0,1 1 0,1-1 0,-1 0 0,0 1 0,0-1 0,0 0 1,1 1-1,-1-1 0,1 0 0,-1 0 0,1 1 0,-1-1 0,1 0 0,0 0 0,-1 0 0,1 0 0,0 0 0,0 0 0,0 0 0,0 0 0,0 0 0,0 0 0,0 0 0,0 0 0,0-1 0,1 1 0,-1 0 0,0-1 0,0 1 0,1-1 0,-1 0 0,0 1 0,1-1 0,1 0 0,2 0 2,-1 0 1,0 0-1,1-1 0,-1 0 1,1 0-1,-1 0 0,0 0 1,0-1-1,0 1 0,8-5 1,4-5 9,-1 0 1,0-1-1,0 0 1,-1-2-1,-1 1 0,0-2 1,-1 0-1,0 0 1,17-33-1,-37 63-10,0 1-61,0 0 0,-9 29 1,13-31-303,0 0 0,1 0 0,0 0 1,1 1-1,1-1 0,0 1 0,3 25 1,-2-39 305,0 0 0,0 0 0,0 0 0,0 0 0,0 0 1,0-1-1,1 1 0,-1 0 0,0 0 0,1 0 0,-1 0 1,1 0-1,-1 0 0,1 0 0,-1-1 0,1 1 0,0 0 0,-1 0 1,1-1-1,0 1 0,0 0 0,-1-1 0,1 1 0,0-1 1,0 1-1,0-1 0,0 0 0,0 1 0,0-1 0,0 0 0,0 1 1,0-1-1,-1 0 0,1 0 0,0 0 0,0 0 0,0 0 0,0 0 1,0 0-1,0 0 0,0 0 0,0-1 0,0 1 0,0 0 1,0-1-1,0 1 0,0-1 0,0 1 0,0-1 0,-1 1 0,1-1 1,1 0-1,19-17-866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16988,'-1'27'2160,"1"-7"-1320,8-8-192,6-6 1265,14-6-569,5-6-176,10-4-367,-2-2-169,4 2-392,-4 0-336,-2 3 912,-5 6-720,-1 1-88,-7-5-8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89 13963,'-2'-1'355,"-1"0"-1,1 0 1,0 0-1,0-1 1,1 1-1,-1-1 1,0 1-1,0-1 1,1 0-1,-1 1 1,1-1-1,-1 0 1,1 0-1,0 0 1,0 0-1,0-1 1,0 1 0,0 0-1,0 0 1,1-1-1,-1 1 1,1 0-1,0-1 1,-1 1-1,1-3 1,0 3-190,1 1 1,-1-1 0,1 0-1,-1 0 1,1 1 0,-1-1-1,1 0 1,0 1 0,0-1-1,0 1 1,0-1 0,0 1-1,0-1 1,0 1 0,1 0-1,-1-1 1,0 1 0,1 0-1,-1 0 1,1 0 0,-1 0-1,1 0 1,0 0 0,-1 1-1,1-1 1,0 1 0,0-1-1,-1 1 1,1-1-1,0 1 1,0 0 0,2 0-1,-1-1-147,0 1 0,0 0 0,1 0 0,-1 0 0,0 1 0,0-1 0,0 1 0,1 0 0,-1 0 0,0 0 0,0 0 0,0 0 0,0 0 0,-1 1-1,1 0 1,0-1 0,-1 1 0,1 0 0,-1 0 0,1 1 0,-1-1 0,0 0 0,3 5 0,-3-4-10,-1-1 0,0 1 1,0-1-1,0 1 0,0 0 1,-1-1-1,1 1 0,-1 0 1,1 0-1,-1-1 0,0 1 0,0 0 1,0 0-1,-1-1 0,1 1 1,0 0-1,-1 0 0,0-1 1,0 1-1,0 0 0,0-1 0,0 1 1,0-1-1,-1 0 0,1 1 1,-1-1-1,-2 3 0,0 0 6,0-1 0,-1 0 0,1 0 0,-1 0 0,-8 5 0,13-9-13,0 0-1,-1 1 1,1-1 0,0 0-1,0 0 1,-1 0-1,1 1 1,0-1-1,0 0 1,0 0-1,-1 1 1,1-1 0,0 0-1,0 1 1,0-1-1,0 0 1,0 1-1,-1-1 1,1 0 0,0 1-1,0-1 1,0 0-1,0 0 1,0 1-1,0-1 1,0 0-1,0 1 1,0-1 0,0 0-1,1 1 1,-1-1-1,0 0 1,0 1-1,0-1 1,0 0 0,0 1-1,0-1 1,1 0-1,-1 0 1,0 1-1,0-1 1,1 0-1,-1 0 1,0 1 0,14 10 9,-12-9-20,24 16-57,-20-15 56,0 1 0,-1-1 0,0 1 0,0 0 0,0 0 0,0 0 0,-1 1 0,1 0 0,-1 0 0,0 0 0,4 7 0,-8-10 16,0 1 0,0-1 1,0 0-1,0 1 0,0-1 0,0 0 1,-1 1-1,1-1 0,-1 0 0,1 1 1,-1-1-1,0 0 0,0 0 0,0 0 1,0 0-1,0 0 0,-1 0 0,1 0 1,-1 0-1,1 0 0,-1-1 0,0 1 0,-2 2 1,-8 6 89,0 0 1,-15 10-1,23-17-67,-51 28 188,55-31-243,0 0 0,0 0 1,0 0-1,0 1 0,-1-1 0,1 0 0,0 0 0,0 0 1,0 0-1,0 0 0,0 0 0,-1 0 0,1 0 0,0 0 0,0 0 1,0 0-1,-1 0 0,1 1 0,0-1 0,0 0 0,0 0 1,0 0-1,-1-1 0,1 1 0,0 0 0,0 0 0,0 0 1,0 0-1,-1 0 0,1 0 0,0 0 0,0 0 0,0 0 1,0 0-1,-1 0 0,1 0 0,0-1 0,0 1 0,0 0 0,0 0 1,0 0-1,1-9-1173,9-10 26,2 3 582,3-4-163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56 21981,'0'-1'73,"0"1"1,-1-1-1,1 1 0,0-1 1,0 1-1,0-1 1,-1 1-1,1 0 0,0-1 1,-1 1-1,1-1 1,0 1-1,-1 0 0,1-1 1,0 1-1,-1 0 1,1 0-1,-1-1 0,1 1 1,-1 0-1,1 0 1,0 0-1,-1-1 0,1 1 1,-1 0-1,1 0 1,-1 0-1,1 0 0,-1 0 1,1 0-1,-1 0 1,0 0-1,0 1 18,0-1 0,0 1 0,1 0 0,-1 0 0,0-1 0,1 1 0,-1 0 0,0 0 0,1 0 0,-1 0 0,1 0 1,-1 0-1,1 0 0,-1 1 0,-1 4 33,1 0-1,-1 1 1,1-1 0,0 8 0,1-9-114,0-1 0,0 0 0,1 1 0,0-1 0,0 1 0,0-1 0,0 0 0,1 0 0,0 0 0,0 0 0,0 0 0,3 5 0,-4-8 15,0 0 0,0 0 0,0 0 0,0 0 0,0 0 1,0 0-1,0 0 0,0 0 0,1-1 0,-1 1 0,0 0 0,1-1 0,-1 1 1,0-1-1,1 1 0,-1-1 0,2 0 0,-1 0 25,0 0-1,0 0 1,0 0 0,0-1-1,0 1 1,0-1 0,0 0-1,0 1 1,-1-1 0,1 0-1,0 0 1,0 0 0,-1 0-1,1 0 1,2-3 0,1-1 147,1 0 1,-1-1-1,-1 0 1,1 0-1,-1 0 1,0 0-1,0-1 1,5-12-1,-8 15-144,1 1-1,-1 0 0,0-1 0,0 1 1,0 0-1,-1-1 0,1 1 1,-1-1-1,0 0 0,0 1 0,0-1 1,0 1-1,0-1 0,-1 1 0,0-1 1,1 1-1,-2-1 0,1 1 0,0 0 1,-3-6-1,3 8-91,0 0 0,0 0-1,0 0 1,0 0 0,0 0 0,0 0 0,0 0-1,0 0 1,0 0 0,0 0 0,-1 1 0,1-1 0,0 1-1,0-1 1,-1 1 0,1-1 0,-1 1 0,1-1 0,0 1-1,-1 0 1,1 0 0,-3 0 0,1 0-56,1 1 0,-1 0 0,0 0 1,0 0-1,1 0 0,-1 0 0,1 0 0,-1 0 0,1 1 1,-4 3-1,-4 3-135,1 0 0,1 1 1,-1 0-1,-6 11 0,-4 6-359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45 211 17268,'-18'14'1862,"-8"9"1462,30-21 341,26-4-2269,56-22 225,-31 8-1035,281-87 552,-328 100-1287,4-1-66,0 0 0,0-1-1,16-10 1,-25 14-196,0-1 1,0-1-1,0 1 0,-1 0 0,1-1 1,-1 1-1,1-1 0,-1 0 0,0 0 1,0 1-1,0-2 0,-1 1 0,1 0 1,-1 0-1,0 0 0,1-1 1,0-3-1,0-3-688,0 0-159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18100,'4'12'8786,"11"56"-6802,-8-39-1963,1-1 0,1-1-1,18 40 1,-26-66-110,-1 1 0,1-1 0,-1 0 0,1 1 0,0-1 0,-1 0 0,1 0 0,0 1 0,0-1 0,0 0 0,0 0 0,0 0 0,0 0 1,0 0-1,0 0 0,1-1 0,-1 1 0,0 0 0,0-1 0,1 1 0,-1 0 0,1-1 0,-1 0 0,0 1 0,3-1 0,-3 0 7,0 0 0,1-1 1,-1 1-1,0-1 0,0 0 0,1 1 0,-1-1 0,0 0 1,0 0-1,0 0 0,0 0 0,0 0 0,0 0 0,0 0 1,-1 0-1,1 0 0,0 0 0,0 0 0,-1-1 0,1 1 1,-1 0-1,1 0 0,-1-1 0,0 1 0,1 0 0,-1-3 1,3-16-729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20836,'4'-4'479,"1"0"-1,0 1 1,0-1-1,0 1 0,0 0 1,0 0-1,1 1 1,-1 0-1,1 0 0,-1 0 1,1 0-1,0 1 1,0 0-1,0 0 0,6 1 1,-10 0-441,0 0 0,1 0 0,-1 0 0,0 1 0,0-1 1,1 1-1,-1-1 0,0 1 0,0 0 0,0 0 0,0 0 0,0 0 0,0 1 1,0-1-1,0 0 0,3 4 0,-3-3-39,-1 0 1,0 0-1,1 1 0,-1-1 1,0 1-1,0-1 1,0 1-1,0-1 0,-1 1 1,1 0-1,-1-1 0,0 1 1,1 0-1,-1-1 0,0 1 1,-1 0-1,0 4 1,-3 12 94,0 0 0,-2 0 0,0-1 1,-2 0-1,0 0 0,-19 31 0,-17 38 487,43-83-553,-1-1 0,1 1 1,0 0-1,0-1 0,0 1 0,1 0 1,-1 0-1,1 0 0,0 0 0,0-1 0,1 8 1,0-9-26,-1-1 1,1 0-1,-1 1 1,1-1-1,0 0 0,0 0 1,-1 0-1,1 1 1,0-1-1,0 0 1,0 0-1,0 0 1,0 0-1,1 0 0,-1-1 1,0 1-1,0 0 1,1-1-1,-1 1 1,0 0-1,1-1 1,-1 1-1,0-1 0,1 0 1,-1 0-1,1 1 1,-1-1-1,1 0 1,-1 0-1,0 0 1,1 0-1,-1-1 0,2 1 1,17-3-191,0-2 0,-1 0 0,1 0 0,34-17 1,-25 11 72,-5 1-104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55 18156,'-14'10'3660,"14"-10"-3603,0 0 0,0 0 0,0 0-1,0 0 1,-1 0 0,1 0 0,0 0 0,0 0 0,0 0 285,0 1-285,0-1 0,0 0 0,0 0 0,0 0 0,0 0 0,0 0 0,-1 0-1,1 0 1,0 0 0,0 0 0,0 0 0,0 0 0,0 1 0,0-1 0,0 0 0,0 0 0,0 0 0,0 0 0,0 0 0,0 0 0,0 0 0,0 0 0,0 0 0,0 1 0,0-1 0,1 0 0,-1 0-1,0 0 1,0 0 0,0 0 285,0 0-285,0 0 0,0 0 0,0 1 0,0-1 0,0 0 0,0 0 0,1 0 0,-1 0 0,0 0 0,0 0-1,0 0 1,0 0 0,28-6 2389,24-9-1641,77-28-1266,-126 42 278,-3-3-62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0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17756,'7'9'2128,"3"-9"-1072,4-3-375,3-5 1319,6 0-512,6-2-495,1 0-169,2 0-552,-1 0-400,-4 0 168,-1-3-72,-4 0-104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18332,'-2'35'5874,"1"-15"-5652,2 32 1,0-45-222,3 21 75,-4-28-60,0 1-1,0-1 1,1 1 0,-1-1-1,0 0 1,0 1 0,0-1-1,0 0 1,1 1 0,-1-1 0,0 0-1,0 1 1,1-1 0,-1 0-1,0 1 1,1-1 0,-1 0-1,0 0 1,1 0 0,-1 1-1,0-1 1,1 0 0,-1 0-1,0 0 1,1 0 0,-1 1 0,1-1-1,-1 0 1,0 0 0,1 0-1,-1 0 1,1 0 0,-1 0-1,0 0 1,1 0 0,-1 0-1,1 0 1,-1-1 0,0 1-1,1 0 1,-1 0 0,0 0 0,1 0-1,-1-1 1,0 1 0,1 0-1,-1 0 1,0-1 0,1 1-1,-1 0 1,0 0 0,1-1-1,-1 1 1,0 0 0,0-1-1,0 1 1,1 0 0,-1-1-1,3-2 43,-1 0-1,1 1 0,0 0 0,0-1 0,0 1 0,0 0 0,1 0 0,-1 1 0,0-1 0,1 1 0,-1 0 0,1-1 0,0 2 0,-1-1 1,1 0-1,5 0 0,-6 2-25,-1-1 0,1 0-1,-1 1 1,1 0 0,-1-1 0,1 1 0,-1 0 0,1 0 0,-1 1 0,0-1 0,0 0 0,0 1 0,1-1 0,-1 1 0,-1 0 0,1 0-1,0-1 1,0 1 0,-1 1 0,1-1 0,-1 0 0,1 0 0,-1 0 0,1 4 0,1 0 23,-1 0 0,-1 0 1,1 0-1,-1 0 0,0 0 0,-1 0 1,1 1-1,-1-1 0,0 0 0,-1 0 0,0 0 1,0 0-1,0 0 0,0 0 0,-4 8 1,2-5 32,0-1 1,-1 0-1,0 0 1,0 0 0,-1 0-1,0 0 1,-1-1-1,0 0 1,-12 12 0,17-18-148,0 0 1,0 0 0,0 0 0,0 0 0,-1 0-1,1-1 1,0 1 0,-1 0 0,1-1 0,0 1-1,-1-1 1,1 1 0,0-1 0,-1 0 0,1 0-1,-1 1 1,-2-1 0,3-1-88,0 1 0,0 0 0,0-1 0,0 1 0,0-1 0,0 1 0,0-1 0,0 1 0,1-1 0,-1 0 0,0 1 0,0-1 0,0 0 0,1 0 0,-1 1 0,0-1 0,1 0 0,-2-2 0,0-2-251,0 0 1,0-1-1,0 0 1,1 1-1,0-1 1,0 0 0,-1-8-1,1-23-893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19364,'4'-4'2361,"0"-2"-1481,11-2-232,2-2 1352,2-7-791,4-1-265,-1-3-272,3 1-216,-4 0-432,4 2-376,-10 4-920,1 0 1104,-4 11-232,-4 3-96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131 314 17140,'-11'10'1174,"6"-6"-680,1 1-1,-1-1 1,1 1-1,0 0 1,-6 10-1,9-14-421,0 0 0,1 1-1,-1-1 1,1 0 0,-1 1-1,1-1 1,0 1 0,0-1-1,0 1 1,-1-1 0,1 0-1,1 1 1,-1-1 0,0 1-1,0-1 1,0 1 0,1-1 0,-1 0-1,1 1 1,-1-1 0,1 0-1,0 1 1,-1-1 0,1 0-1,0 0 1,0 1 0,0-1-1,0 0 1,0 0 0,0 0-1,2 1 1,0 1-4,0-1-1,1 0 1,-1 0-1,1 0 1,0 0-1,-1 0 1,1-1-1,0 0 1,0 0-1,0 0 1,0 0-1,0-1 1,0 1 0,0-1-1,0 0 1,1 0-1,-1 0 1,0-1-1,0 0 1,0 1-1,0-2 1,0 1-1,0 0 1,7-4-1,1-1 70,0-1-1,0 1 0,-1-2 0,0 0 1,0 0-1,12-13 0,-10 7-17,0 0-1,-1 0 1,-1-2-1,0 1 1,-1-1 0,14-31-1,-20 40-101,-1 0 0,-1 0 0,1-1 0,-1 1-1,-1 0 1,1-1 0,-1 1 0,0-1 0,-1 1 0,0-1-1,0 1 1,-1-1 0,0 0 0,0 1 0,0 0 0,-1-1-1,0 1 1,-1 0 0,-5-12 0,5 15-15,1 0 1,-1 1-1,0-1 1,0 1-1,0-1 1,-1 1 0,1 0-1,-1 0 1,0 0-1,0 1 1,0-1-1,0 1 1,-8-3-1,4 2 0,1 1 1,-1 1-1,1-1 0,-1 1 0,0 1 0,1-1 1,-16 2-1,7 1-2,0 1 1,-1 1-1,2 0 1,-1 1 0,0 0-1,1 2 1,-19 10-1,24-12-5,0 0 0,1 1 0,0 0 0,0 1 0,1 0 0,0 0 0,0 1 0,0 0 0,1 0 0,-12 18 1,19-24 1,-1 0 1,0-1 0,0 1 0,1 0 0,-1 0 0,1 0 0,-1-1 0,1 1 0,0 0 0,0 0 0,0 0 0,0 0 0,0 0 0,0-1 0,0 1 0,1 0 0,-1 0 0,1 0 0,-1-1 0,1 1 0,0 0 0,0 0 0,-1-1 0,1 1 0,1-1 0,-1 1 0,0-1 0,0 1 0,0-1 0,1 0 0,-1 1 0,1-1 0,-1 0 0,1 0-1,-1 0 1,4 1 0,6 4-6,1 0 0,0-2 0,0 1-1,17 3 1,-20-6 7,50 11-7,-45-11 14,0 0 1,0 1-1,-1 1 1,1 0 0,-1 1-1,0 0 1,0 1-1,14 9 1,-25-14 1,0 1-1,0 0 1,0 0 0,0 0-1,0 0 1,0 0 0,-1 0-1,1 1 1,-1-1 0,0 1 0,1-1-1,-1 1 1,0-1 0,-1 1-1,1 0 1,0-1 0,-1 1-1,1 4 1,-1 2 25,0 1 0,-1 0 0,-1-1 0,-2 11 0,2-8-39,0-1 0,-1 19 0,3-27-18,1 1 1,-1-1-1,0 0 0,1 0 0,-1 1 1,1-1-1,0 0 0,0 0 1,0 0-1,1 0 0,-1 0 1,1 0-1,3 4 0,-5-6-53,1 0 0,0-1 0,-1 1 0,1 0 0,0 0 0,0 0 0,0 0 0,-1-1 0,1 1 0,0-1 0,0 1-1,0 0 1,0-1 0,0 0 0,0 1 0,1-1 0,-1 1 0,0-1 0,0 0 0,0 0 0,0 0 0,0 0 0,0 0 0,0 0 0,1 0 0,-1 0 0,0 0 0,0 0 0,0-1-1,0 1 1,0 0 0,0-1 0,0 1 0,0-1 0,2 0 0,-2-1-71,1 1-1,0 0 1,0-1 0,-1 0-1,1 1 1,-1-1 0,0 0-1,1 0 1,-1 0 0,0 0-1,0 0 1,0 0 0,0 0-1,0 0 1,-1 0 0,1-4-1,0-21-731,-7-2-223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19 271 18188,'-3'6'756,"-1"0"0,2 0 0,-1 1 0,-2 6 0,5-12-614,0 0 0,0-1 1,-1 1-1,1 0 0,0 0 1,0 0-1,0 0 0,0 0 1,0 0-1,0 0 0,0 0 1,0 0-1,1 0 0,-1 0 1,0 0-1,1 1 0,-1-2-57,1 1 0,0-1 0,-1 1 0,1-1 0,-1 0 0,1 0 0,-1 1 0,1-1 0,0 0 0,-1 0 0,1 0 0,0 1 0,-1-1 0,1 0 0,0 0 0,-1 0 0,1 0 0,0 0 0,-1 0 0,1-1 0,0 1 0,-1 0 0,1 0 0,-1 0 0,1-1 0,0 1 0,0-1 0,4-1 88,0 0 1,0-1-1,-1 0 0,0 0 1,1 0-1,-1 0 0,0-1 0,5-6 1,30-38 474,-23 27-383,75-98 352,-34 37-4600,-48 61 2386,-8 18 501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81 19508,'-1'-1'2811,"3"-7"-1704,5-10 495,-4 12-1243,1 1 0,0 0 0,0 0 1,1 0-1,0 0 0,-1 1 0,2 0 0,4-4 0,-9 7-343,0 0-1,1 1 1,-1-1-1,0 0 0,0 1 1,1-1-1,-1 1 1,0-1-1,1 1 1,-1 0-1,0-1 0,1 1 1,-1 0-1,0 0 1,1 0-1,-1 0 0,1 0 1,-1 1-1,0-1 1,1 0-1,-1 0 1,0 1-1,1-1 0,-1 1 1,0-1-1,0 1 1,1 0-1,-1 0 1,0-1-1,0 1 0,0 0 1,0 0-1,0 0 1,0 0-1,0 0 0,0 0 1,0 0-1,-1 1 1,1-1-1,0 0 1,-1 0-1,1 1 0,-1-1 1,1 2-1,3 7-12,-1 0 1,0 1-1,-1-1 0,0 1 0,-1-1 1,0 1-1,-1 18 0,-2 0 13,-9 47 1,4-37 88,-14 39 0,16-64-19,0 0-1,-1-1 0,0 1 0,-1-1 0,-1-1 1,-11 15-1,5-14 119,14-13-199,0 1 0,0-1-1,0 0 1,0 0-1,-1 1 1,1-1-1,0 0 1,0 0 0,0 0-1,0 1 1,-1-1-1,1 0 1,0 0-1,0 0 1,-1 0 0,1 0-1,0 1 1,0-1-1,0 0 1,-1 0 0,1 0-1,0 0 1,0 0-1,-1 0 1,1 0-1,0 0 1,-1 0 0,1 0-1,0 0 1,0 0-1,-1 0 1,1 0-1,0 0 1,0 0 0,-1 0-1,1 0 1,0-1-1,0 1 1,-1 0-1,1 0 1,0 0 0,0 0-1,0 0 1,-1-1-1,1 1 1,0 0-1,0 0 1,0 0 0,0-1-1,-1 1 1,1 0-1,0 0 1,0 0-1,0-1 1,0 1 0,0 0-1,0 0 1,0-1-1,0 1 1,0 0-1,0-1 1,0 1 0,0 0-1,0-1 0,0 0-1,0 0 1,1 0-1,-1 0 1,0 0-1,1 0 1,-1 0-1,1 0 0,-1 0 1,1 0-1,0 0 1,-1 0-1,1 1 1,0-1-1,-1 0 1,1 1-1,0-1 1,0 0-1,0 1 1,0-1-1,0 1 1,0-1-1,0 1 1,0 0-1,0-1 1,0 1-1,0 0 1,0 0-1,0 0 1,0-1-1,1 1 1,36-1-17,-36 1 14,6 1-63,1-1 1,-1 0-1,0-1 0,0 0 0,0 0 1,0 0-1,13-5 0,-16 4 10,0-1 1,0 1-1,-1-1 1,0 0-1,1-1 1,-1 1-1,0-1 1,0 0-1,-1 1 1,1-2-1,-1 1 0,5-8 1,1-2-422,-1-1-1,0 0 1,9-26-1,-15 34 236,1-1-1,-1 1 1,-1-1-1,0 0 0,0 0 1,0 0-1,-1 1 1,0-1-1,-2-15 0,-4 2-473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16732,'5'-12'1452,"1"-2"1824,-4 15-1615,-2 11-287,-1 453 1165,0-448-3653,0-26-347,-4-27 388,-4 7 412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2 132 20828,'-2'-2'3515,"2"2"-3458,5-8 1591,7-9 114,0 7-1428,1-1 0,0 2 0,0 0 0,1 0 0,0 1 0,0 1-1,1 0 1,0 1 0,0 1 0,1 0 0,0 1 0,28-4 0,-5 4-927,0 2-1,0 2 1,1 1-1,42 7 1,-42-5-556,-21-4 400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23 17740,'1'-2'316,"0"1"0,0-1 1,1 1-1,-1-1 0,0 1 1,-1-1-1,1 0 0,0 1 1,1-5-1,-7 4 1788,-8 7-736,2 1-1132,1 1 1,0 0 0,0 0-1,1 1 1,0 0 0,0 1-1,1 0 1,0 0 0,-6 11-1,0 0-25,2 1 1,0 0-1,-13 35 0,14-24-71,1 0 1,1 1-1,2-1 0,-4 45 0,9-52-206,1 1-1,1 0 1,1 0-1,1-1 1,2 1-1,7 29 1,-9-49-60,-1-1 0,1 1 0,0-1 1,0 0-1,1 0 0,0 0 0,-1 0 0,2 0 0,-1 0 0,0-1 1,1 0-1,0 0 0,0 0 0,0 0 0,1 0 0,-1-1 0,1 0 1,9 5-1,0-2-428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18196,'0'1'209,"1"-1"1,-1 1-1,1-1 1,-1 1-1,1-1 1,-1 1-1,0 0 1,1-1 0,-1 1-1,0 0 1,0-1-1,1 1 1,-1 0-1,0 0 1,0-1-1,0 1 1,0 0-1,0 0 1,0-1-1,0 1 1,0 0-1,0-1 1,0 1-1,0 0 1,-1 1-1,-2 23 888,-33 117 895,0 3-1344,30-117-562,2 0-1,1 0 0,1 34 1,2-60-89,0 0 0,0-1 0,0 1 1,0-1-1,0 1 0,1 0 0,-1-1 0,0 1 1,1-1-1,-1 1 0,1-1 0,0 1 0,-1-1 1,1 1-1,0-1 0,0 0 0,0 1 0,0-1 0,0 0 1,0 0-1,0 1 0,0-1 0,1 0 0,1 1 1,-1-2-39,-1 0 0,0 0 1,1 0-1,-1 0 0,0 0 1,0 0-1,1-1 0,-1 1 1,0 0-1,1-1 0,-1 1 1,0-1-1,0 0 0,0 1 1,0-1-1,1 0 0,-1 0 1,0 1-1,0-1 0,-1 0 1,1 0-1,0 0 0,0 0 1,0 0-1,-1 0 0,1-1 1,0 1-1,-1 0 0,1 0 1,0-2-1,3-6-276,0 0 0,-1-1-1,0 1 1,0-1 0,2-16 0,-1-4-246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20972,'6'-2'2097,"6"0"-1257,5-3-320,7 1 977,2 0-337,6-1-456,2 2-216,-3 2-648,2 1-504,-5 1 1176,-4 2-616,-5-1-72,-2-2-56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17948,'6'6'562,"1"0"0,-1 0 0,0 1 1,-1 0-1,0 0 0,0 0 0,0 1 1,-1 0-1,0-1 0,-1 1 0,1 1 0,1 8 1,1 6-151,-1 0 0,0 0-1,0 31 1,-3-13-231,-2 1-1,-2-1 0,-2 1 0,-2-1 1,-1 0-1,-20 60 0,23-86-466,-2-1 0,0 0 0,-14 24 0,17-33 125,-1 0 0,1 0 1,-1 0-1,0-1 0,0 0 1,0 0-1,-1 0 0,0 0 1,1 0-1,-1-1 1,0 0-1,-11 4 0,0-3-471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6:5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19316,'-1'1'2265,"4"2"-1457,5-3-208,9 2 1424,14 1-751,3-1-233,10 3-424,5 1-136,6-1-80,-4 2-96,-1 1-328,-4-3-192,-11 1-632,-7 0-408,-11-3 992,-5-2-216,-11-1-201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16516,'18'19'2304,"6"-2"-1208,10-7-344,2-4 1361,7-5-641,2-1-176,0-3-439,-2 0-361,-5 0-1256,-8 2 840,-6 8-200,1 8-192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21269,'21'0'1968,"14"-3"-1352,3-2-304,5 0 360,0 0-784,-5-3 408,-4-8-256,-11-7-344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19 18292,'2'-6'695,"4"-6"2490,-4 13-1746,0 8-703,-2 5-203,0 1 0,-1 0 0,0 0 0,-7 26 1,-21 60 371,10-40-598,4-12-209,-16 66 23,28-97-113,0 0 1,1 0-1,1 0 1,1 27-1,0-41-4,0-1-1,0 1 1,1-1 0,0 1-1,-1-1 1,1 1 0,1-1-1,-1 1 1,0-1 0,1 0-1,0 1 1,0-1 0,0 0-1,0 0 1,0-1 0,0 1-1,1 0 1,-1-1-1,6 4 1,-5-4 11,1 0-1,0 0 1,0-1 0,0 0 0,0 1-1,0-2 1,0 1 0,0 0-1,1-1 1,-1 0 0,0 0-1,0 0 1,0 0 0,1-1-1,-1 1 1,5-2 0,17-5 65,-17 4-514,0 1-1,0 0 1,1 1-1,-1-1 1,1 2 0,10 0-1,-12 1-152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17628,'0'-1'2048,"7"1"-984,3 0-359,7 3 1383,5-2-456,5 1-543,3 0-217,2 0-304,-1-1-248,1 1-952,-2 1-520,-6-1 960,1 0-217,-7-1-175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22589,'-5'3'5465,"5"-2"-4257,2-1-1152,4 3-552,-4-1 400,7-2-128,4-2-104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17708,'0'-9'3117,"1"13"-712,3 21-180,40 114 224,-29-87-2428,1 0 0,3-1 1,46 87-1,-56-122-278,13 21-424,-21-35 480,1 0 0,-1 0 0,1 0 1,-1-1-1,1 1 0,-1 0 0,1-1 1,0 1-1,0-1 0,0 0 0,0 0 0,0 0 1,4 2-1,-5-5-1585,-4-5 1132,-7-8-44,-9-5-320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5 259 16716,'-3'7'2040,"2"-4"-80,6-8 49,7-5-161,8-7-423,0 0-217,7-7-336,2-1-176,5-1-328,1-1-200,-2 1-544,-3 3-424,-4 3-856,-1 2 1344,-3 2-305,1 2-191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87 13947,'13'-25'2370,"-11"19"-1741,0 1 0,1-1 1,-1 1-1,1 0 0,1 0 1,-1 0-1,1 0 1,0 1-1,0-1 0,5-3 1,-9 7-562,0 1 0,1 0 0,-1 0-1,0 0 1,0 0 0,1-1 0,-1 1 0,0 0 0,0 0 0,1 0 0,-1 0 0,0 0 0,1 0 0,-1 0 0,0 0 0,1 0 0,-1 0 0,0 0 0,0 0 0,1 0 0,-1 0 0,0 0 0,1 0 0,-1 0 0,0 0 0,0 0-1,1 1 1,-1-1 0,0 0 0,1 0 0,-1 0 0,0 0 0,0 1 0,0-1 0,1 0 0,-1 0 0,0 0 0,0 1 0,0-1 0,1 1 0,1 15 1027,-7 19-462,-25 67 10,-2 10-318,31-107-305,1 0-1,-1 0 1,1 1-1,-1-1 1,2 0-1,-1 0 1,0 0 0,1 0-1,2 6 1,-3-9-49,1-1 0,-1 0 0,1 0 0,-1 0 1,1 0-1,0 1 0,-1-1 0,1 0 0,0 0 1,0 0-1,0-1 0,0 1 0,0 0 0,0 0 0,0 0 1,0-1-1,0 1 0,0-1 0,0 1 0,0 0 0,1-1 1,-1 0-1,0 1 0,0-1 0,1 0 0,-1 0 1,0 0-1,1 0 0,-1 0 0,0 0 0,0 0 0,1 0 1,-1 0-1,0 0 0,0-1 0,1 1 0,-1-1 1,0 1-1,0-1 0,0 1 0,2-2 0,0 1-245,0-1 0,0 0 0,0 0-1,-1 0 1,1 0 0,0 0 0,-1 0-1,1-1 1,-1 1 0,0-1 0,0 0 0,0 1-1,0-1 1,2-6 0,-2 4-102,1-1 1,-1 0-1,-1 0 0,1 1 0,-1-1 1,0 0-1,0-9 0,-1-11-952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55 14243,'-3'5'1976,"6"2"-895,4-2-393,4 1 1872,8 3-1135,4-9-433,4-3-192,2-6-672,1-2-384,-3-5 312,0-4-80,-7-7-200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20364,'2'2'192,"-1"0"0,0 0 0,0 0-1,0 0 1,0-1 0,0 1 0,0 0-1,-1 0 1,1 1 0,-1-1-1,1 0 1,-1 0 0,0 0 0,0 0-1,0 0 1,0 0 0,0 1 0,-1 1-1,-10 45 991,6-30-695,-108 350 291,99-338-750,8-24-1,4-20 19,6-41 14,19-91 0,-13 116-159,-10 28 95,0 1-1,0 0 0,0-1 0,0 1 1,1 0-1,-1-1 0,0 1 1,0 0-1,0 0 0,1-1 1,-1 1-1,0 0 0,1 0 0,-1-1 1,0 1-1,0 0 0,1 0 1,-1 0-1,0 0 0,1 0 1,-1-1-1,1 1 0,-1 0 1,1 0-1,0 0-2,-1 1-1,1-1 1,-1 1 0,1-1 0,-1 0-1,1 1 1,-1-1 0,1 1-1,-1-1 1,1 1 0,-1-1 0,0 1-1,1 0 1,-1-1 0,0 1 0,1 0-1,-1-1 1,0 1 0,0 0 0,8 23-214,7 37 0,-12-45 194,0-1-1,1 0 1,0-1 0,1 1-1,1-1 1,0 0 0,15 24-1,-20-37 29,0 0-1,0 0 0,-1 0 1,1 0-1,0 0 0,0 0 0,0 0 1,0 0-1,0 0 0,1 0 0,-1-1 1,0 1-1,0 0 0,0-1 1,1 1-1,-1-1 0,0 0 0,1 1 1,-1-1-1,0 0 0,3 0 1,-4 0-1,0 0 0,1 0 1,-1 0-1,1 0 0,-1 0 1,0-1-1,1 1 0,-1 0 1,0 0-1,1 0 0,-1-1 1,0 1-1,0 0 0,1-1 1,-1 1-1,0 0 0,0-1 1,1 1-1,-1 0 0,0-1 1,0 1-1,0 0 0,0-1 1,1 1-1,-1 0 0,0-1 1,-3-19 9,-7-1 7,-1 0-1,-1 1 1,-1 0 0,-1 1 0,-23-25 0,-9-16 199,33 45-133,6 5 181,19 19-77,-4-3-347,0 0 0,0-1 1,1 0-1,0-1 0,0 0 1,11 3-1,61 16-647,-61-19 778,33 9-342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 16235,'10'-11'5696,"-10"11"-5632,-12 27 2470,11-26-2562,-39 79 1415,-37 108-1,68-160-1317,0 0 1,2 1-1,2 0 1,0 0-1,2 1 1,1-1-1,4 56 1,-2-80-149,1 1 0,0-1-1,0 0 1,0 0 0,0 0 0,1 0 0,0 0 0,0 0 0,0-1-1,1 1 1,0-1 0,4 6 0,-5-8-46,0 0-1,0-1 1,0 1 0,1 0 0,-1-1-1,0 0 1,1 1 0,-1-1-1,1 0 1,0 0 0,-1-1 0,1 1-1,0-1 1,-1 1 0,1-1-1,0 0 1,0 0 0,-1 0 0,1 0-1,0 0 1,0-1 0,-1 1 0,1-1-1,0 0 1,2-1 0,5-1-137,-1-1 0,0 0 0,0-1-1,-1 0 1,14-10 0,12-14-648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18340,'-7'13'1744,"-5"3"-1360,-1 9-160,3 4 985,-1 7-681,-2 6-136,4 1-200,1 0-24,5 0 16,0-5-40,3-3-288,0-5-272,2-9-520,-1-6-233,-1-14 849,-3 2-232,-1-13-256</inkml:trace>
  <inkml:trace contextRef="#ctx0" brushRef="#br0" timeOffset="1">14 222 17924,'-10'-19'2208,"6"5"-1095,4 4-465,9 4 1280,6 5-384,10 1-471,1 1-289,8 2-632,2-2-328,4 1-880,-1-2 992,-2-3-144,-4-3-105,-4-2-239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5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20 16428,'1'-11'2303,"-1"15"-807,-3 27-81,1-7-815,-15 114 705,7-69-190,-2 118-1,12-185-1048,0 1 0,0-1 0,1 1 0,-1-1 1,1 1-1,-1 0 0,1-1 0,0 0 0,-1 1 0,1-1 0,1 1 0,0 2 0,-1-5-41,-1 0-1,0 1 1,1-1-1,-1 0 1,1 1 0,-1-1-1,0 0 1,1 0 0,-1 1-1,1-1 1,-1 0-1,1 0 1,-1 0 0,1 0-1,-1 0 1,1 1-1,-1-1 1,1 0 0,-1 0-1,1 0 1,-1 0-1,1 0 1,-1-1 0,1 1-1,1 0 31,-1-1 0,1 0-1,-1 0 1,1 1-1,-1-1 1,1 0 0,-1 0-1,1-1 1,-1 1 0,2-2-1,21-24 458,-1-1 0,-2-1-1,20-35 1,47-100 327,-81 151-923,6-14 71,12-31 0,-22 49-563,0 0-1,-1-1 1,0 1-1,0-13 1,-2 21 462,1 1 1,-1-1 0,0 1-1,0-1 1,0 0-1,0 1 1,0-1 0,0 1-1,0-1 1,0 0 0,0 1-1,-1-1 1,1 0 0,0 1-1,0-1 1,0 1 0,-1-1-1,1 1 1,0-1-1,-1 1 1,1-1 0,0 1-1,-1-1 1,1 1 0,-1-1-1,1 1 1,-1 0 0,1-1-1,-1 1 1,1 0-1,-1-1 1,1 1 0,-1 0-1,0-1 1,1 1 0,-1 0-1,1 0 1,-1 0 0,0 0-1,0 0 1,-6 1-1339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6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16868,'9'12'2088,"3"3"-1320,2 3-224,3 3 1737,5 6-1273,-1 3-120,-2 6-280,-5 4-72,-7 8-39,-7 2-65,-13 0-128,-7 2-152,-7-7-520,-3-3-464,0-6 735,1-6-119,8-19-184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7:0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18444,'-5'10'1968,"10"0"-999,3-5-305,10 1 1344,4-3-616,13 0-471,5-2-89,9-1-336,1 0-240,0-3-632,-1 1-488,-11 0 80,-6 1 519,-10-1-207,-20 2-240</inkml:trace>
  <inkml:trace contextRef="#ctx0" brushRef="#br0" timeOffset="1">59 164 20316,'7'26'2041,"12"-8"-1225,5 1-336,12-7 1016,4-4-423,6-5-465,1-3-480,-2-9-2993,-1-2 2705,-4-3-448,-5-4-240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18508,'-1'1'92,"1"-1"0,-1 0 0,0 0-1,1 1 1,-1-1 0,1 0 0,0 1 0,-1-1 0,1 0 0,-1 1 0,1-1-1,-1 1 1,1-1 0,0 1 0,-1-1 0,1 0 0,0 1 0,0 0-1,-1-1 1,1 1 0,0-1 0,0 1 0,0-1 0,0 1 0,-1-1 0,1 1-1,0 1 1,1-2 15,-1 1-1,1-1 0,-1 1 0,1-1 1,-1 1-1,1-1 0,0 1 0,-1-1 1,1 1-1,0-1 0,-1 1 0,1-1 1,0 0-1,-1 0 0,1 1 0,0-1 1,1 0-1,3 1 304,1 0-1,0 0 1,0 0 0,8-1-1,33-5 402,77-5 455,-41 10-3893,-81 0 2488,-2 0 100,1 1 0,-1-1 0,1 0-1,-1 0 1,1 0 0,-1 0 0,1 0 0,-1 0-1,1 0 1,-1 0 0,1 0 0,-1 0-1,1-1 1,-1 1 0,1 0 0,-1 0 0,0 0-1,1-1 1,-1 1 0,1 0 0,-1 0 0,1-1-1,-2-1-685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15291,'-4'20'1857,"4"-6"-897,7-4-328,4-4 1232,4-5-391,6-4-401,4-1-192,3-3-296,1-2-128,0-1-576,-1 2-408,-3-1 504,-5-1-160,-6 2-64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20164,'4'-2'269,"-1"0"0,1 0 0,0 0-1,1 1 1,-1-1 0,0 1 0,0 0 0,1 0-1,-1 1 1,0-1 0,1 1 0,-1 0 0,0 0-1,1 1 1,-1-1 0,6 3 0,9 1 30,0 1 0,24 11 0,-31-11-223,-6-3-59,0 0 1,-1 1-1,1 0 1,0 0-1,-1 1 1,0 0-1,0 0 1,0 0-1,0 0 1,0 1-1,3 5 1,-6-7-8,0-1 0,-1 1 0,1 0 1,-1 0-1,0-1 0,0 1 0,0 0 1,0 0-1,0 1 0,-1-1 0,1 0 0,-1 0 1,0 0-1,0 0 0,0 0 0,0 0 1,-1 1-1,1-1 0,-1 0 0,0 0 0,0 0 1,0 0-1,0-1 0,-3 6 0,-16 27 238,-28 37 0,31-50-451,1 1 0,2 0 0,0 2 0,-16 40 0,31-68-45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29 258 14971,'-10'21'2348,"7"-16"-1823,0-1 1,1 0-1,0 1 0,0 0 0,1 0 1,-1-1-1,1 1 0,0 0 0,-1 7 0,3-13-400,0 1 1,-1 0-1,1 0 0,0-1 0,-1 1 0,1 0 0,-1-1 0,1 1 0,0-1 0,-1 1 0,1-1 0,-1 1 0,0-1 0,1 1 0,-1-1 0,1 1 0,-1-1 0,1 0 0,16-29 511,0 0-1,-2-1 1,-2-1 0,14-45 0,-16 44-333,17-57 285,-24 128-505,-4 13-192,2 106-1407,-2-156 1418,0 0 0,0 0 0,0 0 1,0 0-1,0 0 0,0 0 0,0 0 0,0 0 0,0 0 0,1 0 0,-1 0 0,0 0 0,0 0 0,1 0 1,-1 0-1,1 0 0,-1 0 0,1-1 0,-1 1 0,1 0 0,0 0 0,-1 0 0,2 0 0,0-1 14,-1-1 0,0 1 0,0-1 0,1 0 0,-1 1-1,0-1 1,0 0 0,0 0 0,0 0 0,0 0 0,0 0-1,0 0 1,0 0 0,0 0 0,-1 0 0,1-1 0,0 0-1,18-25-728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39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11650,'23'-11'7683,"-16"8"-6575,0-1 0,-1 1 0,1 1-1,1-1 1,11-1 0,-18 4-1071,0 0 1,1 0-1,-1 0 0,0 0 1,0 0-1,0 0 0,1 0 0,-1 0 1,0 1-1,0-1 0,1 1 1,-1-1-1,0 1 0,0-1 1,0 1-1,0-1 0,0 1 1,0 0-1,0 0 0,0 0 1,0-1-1,0 1 0,-1 0 0,1 0 1,0 0-1,0 0 0,-1 0 1,1 1-1,-1-1 0,1 0 1,-1 0-1,1 0 0,-1 0 1,0 1-1,0-1 0,0 0 1,1 0-1,-1 1 0,0 1 1,0 6-21,0 0 0,0 0 0,-1 0 0,0 0 0,0 0 0,-1 0 0,-3 11 0,-26 61 106,20-54-53,-1 1 13,4-9 32,-11 35-1,19-54-111,0 0 0,0 0 0,0 0 0,0 1 0,0-1 0,0 0 0,0 0 0,0 1 0,-1-1 0,1 0 0,0 0 0,0 0 0,0 1 0,0-1 0,0 0-1,0 0 1,0 1 0,0-1 0,0 0 0,1 0 0,-1 1 0,0-1 0,0 0 0,0 0 0,0 0 0,0 1 0,0-1 0,0 0 0,0 0 0,1 0 0,-1 1 0,0-1 0,0 0 0,0 0 0,1 0 0,-1 0 0,0 1 0,0-1 0,0 0 0,1 0 0,-1 0 0,0 0 0,0 0 0,0 0 0,1 0-1,-1 0 1,0 0 0,0 0 0,1 0 0,-1 0 0,0 0 0,0 0 0,1 0 0,-1 0 0,0 0 0,0 0 0,0 0 0,1 0 0,-1 0 0,0 0 0,0 0 0,1 0 0,-1-1 0,0 1 0,0 0 0,1 0 0,16-10 50,-16 9-53,40-22-54,-33 19-236,0 1-1,0-1 1,-1-1-1,0 1 0,0-1 1,0-1-1,0 1 1,-1-1-1,0 0 1,9-12-1,-6 2-332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76 16660,'-1'0'250,"-1"0"1,0 0 0,1 0 0,-1 0-1,1 1 1,-1-1 0,1 0 0,-1 1 0,1-1-1,-1 1 1,1-1 0,0 1 0,-1 0-1,0 0 1,1-1-183,1 1 0,0-1 0,0 0 0,0 0 1,0 0-1,0 0 0,0 1 0,0-1 0,0 0 0,0 0 0,0 0 0,0 1 0,0-1 0,0 0 0,0 0 0,0 0 0,0 1 0,0-1 0,0 0 0,0 0 0,0 0 0,0 0 0,0 1 1,0-1-1,0 0 0,0 0 0,0 0 0,0 1 0,1-1 0,-1 0 0,0 0 0,0 0 0,0 0 0,0 0 0,0 0 0,1 1 0,14 7 1782,-6-5-1595,1-1-1,-1 1 0,1-1 0,0-1 0,0 0 1,0-1-1,0 1 0,0-2 0,0 0 0,0 0 1,-1 0-1,1-1 0,0-1 0,16-6 0,2-3-969,-1-2 0,0 0 0,37-28-1,-61 40 500,11-5-737,-10 8 178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18348,'6'34'7970,"-1"-18"-7724,2-1-1,0-1 1,12 19-1,-18-31-271,0-1 0,0 0 0,1 1 0,-1-1 0,0 0 0,1 0 0,-1 0 0,1 0 0,-1 0 0,1 0 0,-1-1 0,1 1 0,0 0 0,-1-1 0,1 1 0,0-1 0,0 0 0,-1 1 0,1-1 0,0 0-1,0 0 1,0 0 0,-1 0 0,1-1 0,3 1 0,-3-1 13,0 1 0,0 0 0,0-1 0,0 1 0,0 0 0,0 0 0,0 1 0,0-1 0,0 0 0,0 1 0,0-1 0,-1 1 0,1 0-1,0-1 1,0 1 0,0 0 0,0 0 0,-1 0 0,1 0 0,0 1 0,-1-1 0,2 2 0,2 4 23,-1-1 1,-1 1-1,1 0 0,-1 0 1,-1 0-1,1 0 0,-1 1 1,0-1-1,-1 1 0,0 0 1,0-1-1,-1 1 0,0 14 1,-1-17 42,1 0 1,-1-1 0,0 1-1,0 0 1,-1-1-1,1 1 1,-1-1-1,0 0 1,0 0 0,-5 7-1,6-9 12,-2 1-1,1-1 1,0 0 0,0 0-1,-1 0 1,0 0-1,1 0 1,-1 0 0,0-1-1,0 1 1,0-1-1,0 0 1,0 0 0,0 0-1,0 0 1,-5 1-1,6-2-60,0 0-1,0 0 0,0 0 0,0 0 1,0 0-1,0 0 0,0 0 0,0-1 1,0 1-1,0-1 0,0 1 0,0-1 0,1 0 1,-1 0-1,0 0 0,0 0 0,1 0 1,-4-2-1,3 0-175,0 1-1,-1-1 1,1 0-1,0 0 1,0 0 0,1 0-1,-1 0 1,1-1 0,-2-5-1,-1-5-431,1 0 0,1 0-1,1 0 1,0-16 0,0-3-279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17036,'0'-10'2000,"0"3"-1016,4 0-296,2 2 1121,3 1-185,4 1-472,0-1-231,2-1-297,3 0-176,-1-2-504,0-2-432,-4 0 464,-2 2-168,-2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5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 16139,'-3'8'2233,"3"1"-1081,1-2-432,3 3 1561,4 1-705,-1 7-504,1 2-191,4 6-433,2 1-192,2 1-280,1 0-112,0-5-376,0-6-361,-1-11 705,0-6-176,-6-10-104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17284,'5'-10'3925,"-5"18"-864,-1 5-2630,-7 96 119,3-64-355,3 0-1,1 0 1,6 48 0,-4-86-240,0 1 0,1 0 1,0-1-1,0 1 1,1-1-1,4 9 0,-7-15 27,1 0 0,-1 0 0,1 0-1,0 1 1,0-1 0,-1 0-1,1 0 1,0 0 0,0 0 0,0 0-1,0 0 1,0 0 0,1-1-1,-1 1 1,0 0 0,0-1 0,0 1-1,1 0 1,-1-1 0,0 1-1,1-1 1,-1 0 0,0 0 0,1 1-1,-1-1 1,0 0 0,1 0-1,-1 0 1,1 0 0,-1-1-1,0 1 1,1 0 0,-1 0 0,0-1-1,1 1 1,-1-1 0,0 1-1,0-1 1,1 0 0,-1 1 0,2-3-1,0 1-134,-1 0-1,1 0 1,-1-1-1,1 1 0,-1-1 1,0 1-1,0-1 0,0 0 1,0 0-1,2-4 1,-1-5-358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17916,'-1'1'1920,"2"5"-1368,6 1-240,6 2 1033,4-1-625,5 1-208,1-5-440,3 1-272,-1-7-664,1-1-1777,-1-7 2249,-3-5-304,-3-7-312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18940,'6'9'2072,"0"-6"-1495,5 1-257,2-4 1472,3 0-1176,-2 0-320,2-3-736,-2 2-392,-1-2 680,-1 3-104,-7-4-160</inkml:trace>
  <inkml:trace contextRef="#ctx0" brushRef="#br0" timeOffset="1">0 204 18452,'0'7'1928,"7"-1"-1095,2-3-345,5-5 1256,2-1-552,4-1-512,0 3-223,0-2-562,-1 3-431,-5 1 480,4 8-96,-3 1-104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84 13227,'10'-14'1406,"11"-21"429,-20 34-1573,0-1 0,0 0-1,-1 1 1,1-1 0,-1 0-1,1 0 1,-1 0-1,1 1 1,-1-1 0,0 0-1,0 0 1,0 0 0,0 0-1,0 0 1,0 0 0,-1-2-1,0 4-213,1 0-1,0-1 1,0 1-1,0 0 0,0 0 1,0 0-1,-1 0 1,1 0-1,0 0 1,0 0-1,0-1 0,-1 1 1,1 0-1,0 0 1,0 0-1,0 0 0,-1 0 1,1 0-1,0 0 1,0 0-1,0 0 0,-1 0 1,1 0-1,0 0 1,0 0-1,0 0 0,-1 1 1,1-1-1,0 0 1,0 0-1,0 0 0,-1 0 1,1 0-1,0 0 1,0 0-1,0 1 0,0-1 1,-1 0-1,1 0 1,0 0-1,0 1 0,-9 6 285,8-6-197,-7 8-5,0 1 0,1 0-1,0 0 1,0 0 0,1 1 0,0-1-1,1 2 1,-5 14 0,-24 98 77,28-95-179,1 0 0,-2 43 0,6-63-24,1 0 0,0-1 0,1 1-1,0 0 1,0-1 0,1 1 0,0-1 0,0 0 0,1 1 0,0-1 0,1 0 0,7 14 0,-8-19 25,-1 0-1,1-1 1,0 1 0,-1 0-1,1-1 1,1 0 0,-1 1 0,0-1-1,0 0 1,1-1 0,-1 1-1,1-1 1,-1 1 0,1-1-1,0 0 1,0 0 0,-1-1-1,1 1 1,0-1 0,0 0 0,0 0-1,-1 0 1,1 0 0,0-1-1,0 1 1,0-1 0,-1 0-1,1 0 1,0-1 0,5-2-1,1-1 151,0 0-1,0 0 1,-1-1-1,1-1 1,-1 0-1,-1 0 1,1-1-1,-1 0 0,8-10 1,-13 14-62,0-1 1,0 1-1,0-1 0,0 0 0,-1 0 1,0 0-1,0-1 0,0 1 1,-1 0-1,1-1 0,-1-5 1,0 9-94,-1 0 1,0 0 0,0 0 0,-1 1-1,1-1 1,0 0 0,0 0 0,-1 0 0,1 1-1,-1-1 1,0 0 0,1 1 0,-1-1-1,0 0 1,0 1 0,0-1 0,0 1 0,0-1-1,-1 1 1,1 0 0,0-1 0,0 1-1,-1 0 1,1 0 0,-1 0 0,0 0 0,1 0-1,-1 0 1,1 1 0,-1-1 0,0 1-1,0-1 1,1 1 0,-1-1 0,0 1 0,-3 0-1,0-1-128,0 1 1,0 0-1,0 1 0,0-1 0,0 1 0,0 0 0,1 0 0,-1 1 0,0-1 0,0 1 0,-5 3 0,8-4-14,0 0 0,0 0-1,0 0 1,0 0 0,1 0-1,-1 1 1,0-1 0,1 0 0,-1 1-1,0-1 1,1 1 0,0 0-1,0 0 1,-1-1 0,1 1-1,0 0 1,0 0 0,0 0 0,1 0-1,-1 0 1,0 0 0,1 0-1,0 0 1,-1 1 0,1-1-1,0 0 1,0 3 0,5 5-712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18084,'1'11'1928,"2"-4"-1160,1 2-279,5-6 1063,7 4-336,7-1-464,5-2-176,2-4-288,5 1-63,-2-1-73,-2 0-88,-2 0-296,-3 2-209,-6-1-567,-6-1-288,-4 4 976,-5-4-248,-4-1-240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15299,'0'14'1841,"4"-1"-889,6-7-312,10-2 1424,3-4-591,9 0-457,1-5-176,3-4-288,-3 3-240,1-1-1000,-4 4 768,-3-5-200,-2 2-152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4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14075,'-8'-13'2318,"6"10"-1510,-1-1 1,1 1-1,0-1 0,0 0 1,-2-7-1,4 11-738,0 0-1,1 0 0,-1-1 1,0 1-1,0 0 0,0 0 1,1 0-1,-1 0 1,0 0-1,0 0 0,0 0 1,1 0-1,-1 0 0,0 0 1,0 0-1,1 0 1,-1 0-1,0 0 0,0 0 1,1 0-1,-1 0 0,0 0 1,0 0-1,1 0 0,-1 0 1,0 0-1,0 0 1,0 0-1,1 0 0,-1 0 1,0 1-1,0-1 0,0 0 1,1 0-1,-1 0 1,0 0-1,0 1 0,0-1 1,0 0-1,0 0 0,1 0 1,-1 1-1,11 6 538,4 6-477,1-2 1,0 0-1,1-1 0,1 0 0,-1-2 0,1 0 1,1-1-1,0 0 0,0-2 0,0 0 0,0-2 0,25 3 1,-43-6-130,0 0 1,0 0-1,0 0 1,0 0-1,-1 0 1,1 0-1,0 1 1,0-1-1,0 0 1,0 1-1,-1-1 1,1 0-1,0 1 1,0-1-1,-1 1 1,1-1-1,0 1 1,-1 0-1,1-1 1,0 1-1,-1 0 1,1-1-1,-1 1 1,1 0-1,-1 0 1,1-1-1,-1 1 1,0 0-1,0 0 1,1 0-1,-1-1 1,0 1-1,0 0 1,0 0 0,0 0-1,0 0 1,0 0-1,0 0 1,0-1-1,0 1 1,0 1-1,-2 5 8,1 0 0,-1 0 1,-1-1-1,-4 10 0,1-1-4,-68 151 158,0 0-3416,70-152 2644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1 406 13731,'0'1'109,"0"0"0,0 0 0,0-1 1,0 1-1,0 0 0,0 0 0,0-1 0,0 1 0,0 0 0,1 0 1,-1-1-1,0 1 0,0 0 0,1 0 0,-1-1 0,1 1 1,-1 0-1,0-1 0,1 1 0,-1-1 0,1 1 0,0 0 1,0-1 40,0-1 1,-1 1 0,1-1-1,-1 1 1,1-1 0,-1 1-1,1-1 1,-1 1 0,1-1 0,-1 0-1,1 1 1,-1-1 0,0 0-1,1 0 1,-1 1 0,0-1 0,0-1-1,13-42 2670,-13 44-2829,22-99 2756,42-148-312,-63 245-2435,-1 1 0,0 0 1,1 0-1,-1 0 0,0 0 0,1 0 0,-1-1 0,1 1 0,0 0 0,-1 0 1,1 0-1,0 0 0,0 1 0,-1-1 0,1 0 0,0 0 0,0 0 1,2 0-1,-2 1-2,-1 0 0,1 1 0,0-1 0,-1 1 0,1-1-1,-1 1 1,1-1 0,-1 1 0,1 0 0,-1-1 0,1 1 0,-1 0 0,1-1 0,-1 1 0,0 0 0,1 0 0,-1-1 0,0 1 0,0 0 0,0 0 0,0 0 0,1-1 0,-1 1 0,0 0 0,0 0 0,-1 0-1,1 0 1,8 90 20,9 56 55,-16-138-83,1 5-196,1 0 0,1 0 0,0 0 0,1 0 0,7 16 0,-11-30 130,-1 1-1,1 0 1,-1 0-1,1 0 1,0 0-1,0 0 1,-1-1-1,1 1 1,0 0-1,0-1 1,0 1-1,-1-1 1,1 1-1,2 0 1,-3-1 53,1 0 1,-1 0 0,1 0-1,-1 0 1,1 0 0,-1 0 0,1 0-1,-1 0 1,1 0 0,-1 0-1,0 0 1,1 0 0,-1 0-1,1-1 1,-1 1 0,1 0 0,-1 0-1,1-1 1,-1 1 0,0 0-1,1-1 1,-1 1 0,0 0 0,1-1-1,-1 1 1,0 0 0,1-1-1,-1 1 1,0-1 0,1 0-1,6-15-550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16371,'-1'0'266,"0"0"0,0 0 0,1-1 0,-1 1-1,0-1 1,0 1 0,0-1 0,1 1-1,-1-1 1,0 1 0,1-1 0,-1 1-1,0-1 1,1 0 0,-1 0 0,1 1-1,-2-3 1,3 3-143,-1 0 1,0-1-1,0 1 0,1 0 1,-1 0-1,0-1 0,1 1 1,-1 0-1,0 0 0,1-1 1,-1 1-1,0 0 0,1 0 1,-1 0-1,0-1 1,1 1-1,-1 0 0,1 0 1,-1 0-1,0 0 0,1 0 1,-1 0-1,1 0 0,-1 0 1,1 0-1,3 0 77,0 0-1,0 0 1,0 0-1,0 1 1,0-1 0,0 1-1,5 2 1,-6-1-172,0 0 0,0 0 0,0 1 0,0 0 0,0-1 0,0 1 0,-1 0 0,1 1 0,-1-1 0,0 0 0,0 1 0,0-1 0,0 1 0,-1-1 0,0 1 0,1 0 0,-1 0 0,0-1 0,-1 1 0,1 0 0,-1 5 0,2 7 35,-2 1-1,0 0 1,-4 26 0,-2-13 150,-1-1 1,-16 44-1,1-5 471,22-67-664,0 0 0,-1 0 0,1 0 0,0 0 0,0-1 0,0 1 0,-1 0 0,1 0 0,0 0 0,0 0 0,0 0 0,1 0 0,-1 0 1,0 0-1,0 0 0,0-1 0,1 1 0,-1 0 0,0 0 0,1 0 0,-1 0 0,1-1 0,-1 1 0,1 0 0,0 1 0,0-1-34,1-1 0,-1 1 0,0-1 0,1 1 0,-1-1 0,0 1 1,1-1-1,-1 0 0,0 1 0,1-1 0,-1 0 0,1 0 0,-1 0 0,3-1 0,3 1-334,0-2 0,-1 1 0,1-1 0,0 0 0,10-6 0,-11 5 186,0-1 1,0 1 0,0-1 0,-1-1 0,8-6 0,7-14-473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17292,'0'-1'365,"1"0"1,-1 0 0,1 0 0,-1 0-1,1 0 1,-1 0 0,1 0-1,0 1 1,-1-1 0,1 0 0,0 0-1,0 1 1,-1-1 0,1 0-1,0 1 1,1-1 0,3 5 1630,-3 10-1852,-4 21 147,-6 38-1,4-46-198,1 0-1,1 0 1,3 31-1,-1-56-76,0 0 0,0 1 0,0-1-1,0 0 1,1 0 0,-1 1-1,1-1 1,-1 0 0,1 0 0,0 0-1,0 0 1,0 0 0,0 0 0,1 0-1,-1 0 1,0 0 0,1 0-1,-1-1 1,1 1 0,0-1 0,0 1-1,-1-1 1,1 1 0,0-1-1,0 0 1,0 0 0,0 0 0,0 0-1,1-1 1,-1 1 0,0 0 0,0-1-1,0 0 1,1 1 0,-1-1-1,0 0 1,1 0 0,-1 0 0,0 0-1,3-1 1,3-1-111,-1 1-1,0-1 1,0-1-1,0 1 1,0-1 0,0 0-1,-1-1 1,1 0-1,-1 0 1,0 0-1,8-7 1,-11 8-175,0 1 0,-1-1 0,1 0 0,-1 0 0,1 0 0,-1 0 0,0 0 1,0 0-1,-1 0 0,1-1 0,-1 1 0,1-1 0,-1 1 0,0-1 0,0 0 0,-1 1 0,1-1 0,-1 0 0,0-4 0,-3-11-957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6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1 17740,'1'3'331,"-1"0"0,0 1 1,1-1-1,-1 0 0,-1 1 0,1-1 1,0 0-1,-1 1 0,0 2 0,0-2 91,-8 107 3308,7 60-3277,2-119-210,0 86-663,0-139 389,0 1-1,0 0 1,0 0 0,0 0-1,0 0 1,0 0 0,0-1-1,0 1 1,-1 0 0,1 0-1,0 0 1,0 0-1,0 0 1,0 0 0,0 0-1,0-1 1,0 1 0,-1 0-1,1 0 1,0 0 0,0 0-1,0 0 1,0 0 0,0 0-1,-1 0 1,1 0-1,0 0 1,0 0 0,0 0-1,0 0 1,-1 0 0,1 0-1,0 0 1,0 0 0,0 0-1,0 0 1,-1 0 0,1 0-1,0 0 1,0 0-1,0 0 1,0 0 0,0 1-1,0-1 1,-1 0 0,1 0-1,0 0 1,0 0 0,0 0-1,0 0 1,0 0 0,0 1-1,0-1 1,-1 0 0,1 0-1,0 0 1,0 0-1,0 0 1,0 1 0,-8-16-820,-22-59-318,10 26 370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3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17684,'-2'7'1880,"2"-1"-1104,0-2-344,15-4 1201,2 0-489,7-1-496,2-5-168,7 2-312,0-2-264,0 0-752,-5 0 1856,1 1-1056,-3-2 24,-2 2-64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22085,'4'0'1832,"1"1"-1368,2 1-240,6-2 904,1 0-463,5 0-489,2-2-176,-1 2-488,0-1-217,-1 1-431,-5 0-256,-1 1 936,-4 2-296,-5 2-153</inkml:trace>
  <inkml:trace contextRef="#ctx0" brushRef="#br0" timeOffset="1">1 139 17076,'2'8'2416,"6"-1"-1416,0-5-359,8-2 2095,5-3-1520,2-1-263,6-2-409,0 0-192,-2 0-376,0 2-304,-2 4-769,-7 0 953,-11 0-216,-5 0-120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88 12907,'-1'-21'6676,"1"19"-6281,0 0 0,-1 0 1,1 0-1,0 0 0,0-1 1,1 1-1,-1 0 0,0 0 1,1 0-1,-1 0 0,1 0 1,0 0-1,0 0 0,0 0 1,2-4-1,-1 4-283,0 0 0,0 0 0,0 1 0,0-1 0,1 0 0,-1 1 0,1 0-1,-1-1 1,1 1 0,-1 0 0,1 0 0,3 0 0,4-2-65,1 0 0,0 2 0,-1-1 0,18 0 1,-25 2-41,-1 0 0,0 0 1,0 1-1,0-1 1,1 1-1,-1-1 0,0 1 1,0 0-1,0-1 1,0 1-1,0 0 0,3 3 1,-4-4-7,0 1 1,0 0-1,0 0 1,-1 0-1,1 0 1,0 0-1,-1 1 1,1-1-1,-1 0 1,1 0-1,-1 0 1,0 0-1,0 1 1,1-1-1,-1 0 1,0 0-1,0 0 1,0 1-1,0-1 1,0 0-1,0 0 1,-1 1-1,1-1 1,0 0-1,-1 1 1,-1 3 13,0 0-1,0-1 1,-1 1 0,1-1-1,-1 0 1,0 1-1,-1-2 1,1 1 0,0 0-1,-1-1 1,-8 7 0,7-6 4,1 0 0,-1 0 0,1 0 0,0 1 0,0 0 0,-6 9 0,10-13-16,0 0-1,-1-1 0,1 1 0,0 0 0,0-1 0,0 1 1,0 0-1,0 0 0,0-1 0,0 1 0,0 0 1,1-1-1,-1 1 0,0 0 0,0 0 0,0-1 1,1 1-1,-1-1 0,0 1 0,1 0 0,-1-1 1,1 1-1,-1-1 0,1 1 0,-1-1 0,1 1 1,-1-1-1,1 1 0,-1-1 0,2 1 0,23 14-34,-17-10-5,3 2-19,0 0-1,0 1 1,-1 0-1,17 18 1,-24-24 44,-1 1 1,0 0 0,0 0-1,0 0 1,0 0 0,-1 0-1,1 1 1,-1-1 0,0 0-1,1 5 1,-2-6 15,0 0 0,0 0 0,0 0 0,0 1 1,0-1-1,0 0 0,0 0 0,-1 0 0,1 0 0,-1 0 0,0 0 0,0 0 0,0 0 0,0 0 0,0 0 0,0 0 0,0 0 1,-2 1-1,-4 6 107,-1-1 1,-1-1-1,1 1 1,-1-1 0,0 0-1,-1-1 1,-18 9 0,21-11-118,0-1 1,-1 0 0,0 0 0,0-1 0,1 0-1,-1 0 1,0-1 0,-1 0 0,1 0 0,0-1 0,-12-1-1,20 1-43,-1 0-1,1 0 1,0-1-1,0 1 1,0 0-1,0 0 0,0 0 1,-1 0-1,1 0 1,0 0-1,0 0 1,0-1-1,0 1 0,0 0 1,0 0-1,0 0 1,-1 0-1,1 0 1,0-1-1,0 1 0,0 0 1,0 0-1,0 0 1,0 0-1,0-1 1,0 1-1,0 0 0,0 0 1,0 0-1,0 0 1,0-1-1,0 1 1,0 0-1,0 0 0,0 0 1,0 0-1,1-1 1,-1 1-1,0 0 1,0 0-1,0 0 0,0 0 1,0 0-1,0-1 1,0 1-1,1 0 1,-1 0-1,0 0 0,0 0 1,0 0-1,0 0 1,1 0-1,7-9-964,-8 8 992,12-10-647,2-4-153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29:5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18 18244,'0'0'54,"0"-1"1,0 1-1,1 0 0,-1-1 1,0 1-1,0-1 0,0 1 1,0-1-1,0 1 1,0 0-1,1-1 0,-1 1 1,0-1-1,0 1 0,0-1 1,0 1-1,0-1 0,-1 1 1,1 0-1,0-1 0,0 1 1,0-1-1,0 1 1,0-1-1,-1 1 0,1 0 1,0-1-1,0 1 0,-1-1 1,1 1-1,0 0 0,-1-1 1,1 1-1,0 0 1,-1 0-1,1-1 0,0 1 1,-1 0-1,1 0 0,-1-1 1,1 1-1,0 0 0,-1 0 1,1 0-1,-1 0 1,1 0-1,-1 0 0,1 0 1,0 0-1,-2 0 0,0-1 109,-1 1 0,1-1 0,-1 1 0,1 0 0,-1 0 0,1 0-1,-1 1 1,-4 0 0,2 1-83,0 1 1,0 0-1,0-1 0,1 2 0,-1-1 0,1 0 0,-1 1 1,1 0-1,1 0 0,-1 0 0,0 1 0,1-1 1,0 1-1,0-1 0,0 1 0,1 0 0,-1 1 0,1-1 1,-2 11-1,2-11-68,0 0 1,1 1-1,0-1 0,0 1 1,1 0-1,0-1 1,0 1-1,0 0 1,0-1-1,1 1 0,0-1 1,0 1-1,1-1 1,-1 1-1,1-1 0,0 0 1,1 0-1,-1 0 1,1 0-1,3 5 1,-4-8 4,0 0 0,0 0 0,0-1 0,0 1 0,0 0 0,0-1 0,0 1 0,0-1 0,1 0 0,-1 0 0,0 0 0,1 0 0,-1 0 0,1 0 0,0-1 0,-1 1 0,1-1 0,3 0 0,-2 0 26,0 0 0,1-1 0,-1 0-1,0 0 1,0 0 0,0 0 0,0-1 0,0 1-1,0-1 1,5-3 0,0-1 94,-1 0 0,0 0 0,0-1 0,0 0 1,-1 0-1,0-1 0,-1 0 0,10-15 0,-13 18-58,0 0-1,-1 1 1,0-1 0,0 0-1,0 0 1,-1 0 0,0-1-1,0 1 1,0 0 0,0 0-1,-1-1 1,0 1 0,0-6-1,-1 8-60,0 0-1,1 1 1,-1-1-1,0 0 0,0 1 1,-1 0-1,1-1 1,0 1-1,-1-1 1,0 1-1,1 0 1,-1 0-1,0 0 0,0 0 1,0 0-1,0 1 1,-1-1-1,1 0 1,0 1-1,-1 0 1,1-1-1,-1 1 1,1 0-1,-1 0 0,1 1 1,-6-2-1,-1 1-120,-1 0-1,0 1 1,1 0-1,-1 0 0,0 1 1,1 0-1,-1 1 1,1 0-1,-1 0 1,1 1-1,-13 6 0,-15 6-178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78 12163,'9'-31'3062,"-8"27"-2280,0 0 0,0 0 0,0-1 0,0 1 0,1 0 0,-1 0 0,1 0 0,0 1 0,5-8 0,-6 38 1746,-6 22-1733,-10 50-1,-3 26-125,18-96-318,2-19-446,3-21-1064,-5 5 791,1 1 0,-1-1-1,0 1 1,0-1-1,-1 0 1,1 1-1,-1 0 1,-1-1-1,1 1 1,-4-10 0,-4-6-591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19 125 14811,'-1'0'219,"0"0"0,0 0 0,0-1 0,0 1 1,0 0-1,0 0 0,0-1 0,0 1 0,0 0 0,0-1 0,1 1 0,-1-1 0,0 1 0,0-1 0,0 0 0,1 1 0,-1-1 0,-1-1 0,2 1-40,0 1 0,0 0-1,0-1 1,0 1-1,0-1 1,0 1 0,0-1-1,1 1 1,-1-1-1,0 1 1,0-1-1,0 1 1,1-1 0,-1 1-1,0 0 1,1-1-1,-1 1 1,0 0 0,1-1-1,-1 1 1,0 0-1,1-1 1,-1 1 0,1 0-1,0-1 1,4-2 606,1 0 1,0 0-1,0 0 1,11-2 0,44-9 99,1 4 0,84-4 0,-58 7-901,-77 5-188,0 1 1,0-2-1,17-5 1,-24 6-328,0 1 1,0-1 0,0 0 0,-1 0 0,1 0-1,-1-1 1,5-3 0,-6 3-234,2-3-91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2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17084,'0'0'70,"0"0"1,0 0 0,0-1 0,0 1 0,0 0-1,0 0 1,0 0 0,0-1 0,0 1 0,0 0-1,0 0 1,0 0 0,0-1 0,0 1 0,1 0-1,-1 0 1,0 0 0,0 0 0,0-1 0,0 1-1,0 0 1,1 0 0,-1 0 0,0 0 0,0 0-1,0 0 1,1 0 0,-1-1 0,0 1 0,0 0-1,0 0 1,1 0 0,-1 0 0,0 0 0,0 0-1,1 0 1,-1 0 0,0 0 0,0 0 0,0 0-1,1 0 1,-1 0 0,0 0 0,0 0 0,0 1-1,1-1 1,-1 0 0,0 0 0,0 0 0,0 0-1,1 0 1,5 15 1641,1 21-683,2 58 2003,-4-112-2207,14-34 0,-17 48-785,0 0-1,0 0 1,0 0-1,1 0 1,0 0-1,-1 0 1,1 1-1,0-1 1,1 1-1,-1 0 0,0 0 1,1 0-1,7-4 1,-10 7-39,0-1 0,0 1 1,0 0-1,0-1 0,0 1 0,0 0 0,0 0 1,0 0-1,0 0 0,0 0 0,0 0 1,0 0-1,0 0 0,0 0 0,0 0 1,0 0-1,0 1 0,0-1 0,0 0 1,0 1-1,0-1 0,0 1 0,0-1 0,1 2 1,0 0 1,0 0 1,0 0-1,-1 1 1,1-1-1,-1 0 1,1 1-1,-1-1 1,0 1-1,2 3 1,0 6 6,0 0 1,0 0-1,1 14 1,-4-25-11,0 4 3,3 11 34,0-13-12,3-9-2,4-14 63,13-21 133,-21 39-206,-1 0-1,1-1 0,0 1 0,0 0 1,0 0-1,0 1 0,0-1 0,0 0 1,0 1-1,1-1 0,-1 1 0,0 0 1,1 0-1,2-1 0,-3 2-11,-1 0 1,1 0-1,-1 0 0,1 0 0,0 0 0,-1 0 0,1 1 0,-1-1 0,1 1 1,-1-1-1,1 1 0,-1-1 0,1 1 0,-1 0 0,0 0 0,1 0 1,-1 0-1,0 0 0,0 0 0,0 0 0,1 0 0,-1 0 0,0 1 0,-1-1 1,1 0-1,0 1 0,1 2 0,2 4-4,0 0 1,0 0-1,3 13 1,13 66-34,-20-87 27,0 0 0,0 0 0,0 0 0,0 0 0,0 0 0,0 0 0,0 0 0,0 0 1,0-1-1,0 1 0,0 0 0,0 0 0,0 0 0,0 0 0,0 0 0,1 0 0,-1 0 0,0 0 1,0 0-1,0 0 0,0-1 0,0 1 0,0 0 0,0 0 0,0 0 0,0 0 0,0 0 0,0 0 1,0 0-1,0 0 0,0 0 0,1 0 0,-1 0 0,0 0 0,0 0 0,0 0 0,0 0 0,0 0 1,0 0-1,0 0 0,0 0 0,0 0 0,1 0 0,-1 0 0,0 0 0,0 0 0,0 0 0,0 0 1,0 0-1,0 0 0,0 0 0,0 0 0,0 0 0,1 0 0,-1 0 0,0 0 0,0 0 0,0 0 1,0 0-1,0 0 0,0 0 0,3-8-713,-3 0 307,1-1 0,-1 1 0,-1-12 0,1 18 365,-1-16-492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3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18 15259,'0'-1'269,"0"0"-1,0 0 1,-1 0-1,1 1 1,-1-1-1,1 0 1,-1 0-1,1 1 1,-1-1-1,1 0 1,-1 1-1,1-1 1,-1 1-1,0-1 1,1 1-1,-1-1 1,0 1-1,0-1 0,0 1 1,1 0-1,-1-1 1,0 1-1,0 0 1,0 0-1,1 0 1,-1-1-1,0 1 1,-1 0-1,-27-1 2519,25 2-2705,0 1 0,0-1-1,0 0 1,1 1 0,-1 0 0,0 0 0,0 0-1,1 0 1,0 0 0,-1 1 0,1 0-1,0 0 1,0 0 0,0 0 0,1 0-1,-1 0 1,1 1 0,-1-1 0,1 1-1,1 0 1,-3 4 0,1 0-41,0 1 0,0 0 0,1 0 0,0 0 0,1 0 0,0 0 1,0 0-1,1 16 0,0-24-36,0 0 1,0 1-1,0-1 1,0 0-1,0 0 1,0 1-1,1-1 1,-1 0-1,0 0 1,1 0-1,-1 1 1,1-1-1,-1 0 1,1 0-1,-1 0 1,1 0-1,0 0 1,-1 0-1,1 0 1,0 0-1,0 0 1,0 0-1,0-1 1,2 2-1,-2-1 4,1-1 0,-1 0 0,0 0 0,1 0 0,-1 0-1,1 0 1,-1-1 0,1 1 0,-1 0 0,0-1 0,1 1 0,-1-1 0,0 1 0,1-1 0,-1 1 0,0-1-1,2-1 1,6-4 51,-1-1-1,0 0 1,-1 0-1,11-12 0,79-108 558,-97 126-616,0 1 0,1-1 0,-1 1 0,0-1 0,1 1 0,-1-1 0,1 1 1,-1 0-1,1-1 0,-1 1 0,1 0 0,-1-1 0,1 1 0,-1 0 0,1-1 1,0 1-1,-1 0 0,1 0 0,-1 0 0,1 0 0,0-1 0,0 1 0,0 1-1,-1-1-1,1 0 0,-1 1 1,0-1-1,1 0 0,-1 1 0,0-1 1,1 1-1,-1-1 0,0 1 1,1-1-1,-1 0 0,0 1 0,0-1 1,0 1-1,1-1 0,-1 1 1,0-1-1,0 1 0,0 0 0,0 0 1,0 36-34,-1-30 51,0 19-32,0-14-244,0-1 0,1 1-1,0-1 1,4 20 0,-4-31 247,0 0 0,0 0 1,0 0-1,0-1 0,0 1 0,0 0 1,0 0-1,0 0 0,1 0 0,-1-1 1,0 1-1,0 0 0,0 0 0,0 0 0,0 0 1,0 0-1,1-1 0,-1 1 0,0 0 1,0 0-1,0 0 0,0 0 0,1 0 1,-1 0-1,0 0 0,0 0 0,0 0 0,1 0 1,-1-1-1,0 1 0,0 0 0,0 0 1,1 0-1,-1 0 0,0 0 0,0 0 1,0 1-1,0-1 0,1 0 0,-1 0 0,0 0 1,0 0-1,0 0 0,1 0 0,-1 0 1,0 0-1,0 0 0,0 0 0,0 1 1,1-1-1,-1 0 0,0 0 0,0 0 1,0 0-1,0 0 0,0 1 0,0-1 0,0 0 1,1 0-1,-1 0 0,0 1 0,0-1 1,0 0-1,0 0 0,9-18-204,-8 16 70,7-17-303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3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17812,'9'11'4807,"-1"16"-1971,-5-16-2199,8 16-242,0-1 0,2 0 0,18 26 0,-4-6-937,-26-45 404,0 0 1,-1 0 0,1 0-1,-1 0 1,1 0-1,-1 0 1,1 0-1,-1 1 1,0-1 0,1 0-1,-1 0 1,0 0-1,0 0 1,0 1-1,0-1 1,0 0 0,0 0-1,0 0 1,0 1-1,-1-1 1,1 0-1,-1 2 1,0-2-38,0 0 1,-1 0-1,1 1 0,0-1 1,0 0-1,-1 0 0,1 0 0,-1-1 1,1 1-1,-1 0 0,1 0 1,-1-1-1,0 1 0,1-1 1,-4 1-1,-11 2-779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3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17252,'2'-3'2624,"4"-2"-1383,4-5-393,4-5 1664,5-2-799,2-3-281,3-2-488,2-2-392,-1 0-848,0-2-584,-9 6 776,-6-2-264,-3 2-128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6.7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1 110 16508,'5'-8'538,"1"0"0,0 0 0,1 1 0,-1 0 0,2 0 0,-1 1 0,1 0 0,0 0 1,0 0-1,0 1 0,1 1 0,11-5 0,-8 4-119,0 1 0,1 0-1,-1 1 1,1 0 0,0 1 0,0 1 0,0 0 0,22 2-1,-30-1-367,-1 0 0,1 1-1,0 0 1,-1 0-1,1 0 1,-1 1-1,1-1 1,-1 1 0,0 0-1,0 0 1,0 1-1,0-1 1,0 1-1,0 0 1,-1 0 0,1 0-1,-1 0 1,0 1-1,0-1 1,3 5-1,-4-4-26,0 0 0,-1 0-1,1 0 1,-1 0-1,1 1 1,-1-1 0,-1 0-1,1 1 1,-1-1 0,1 1-1,-1-1 1,0 0-1,-1 1 1,1-1 0,-1 1-1,0-1 1,0 0 0,0 1-1,-1-1 1,0 0 0,-2 4-1,-3 4 56,0 0-1,-1-1 1,-1 0-1,0-1 1,0 0 0,-1 0-1,-1-1 1,1 0-1,-1-1 1,-1 0-1,-18 9 1,37-14 56,9-1-131,-13-2 6,5 2-6,0-1 1,0 1-1,0 0 0,0 1 0,0 0 0,-1 0 0,1 0 0,-1 1 0,0 0 0,0 1 0,-1 0 0,1 0 1,-1 0-1,0 1 0,0 0 0,-1 0 0,1 0 0,5 10 0,2 6-301,-1 0 1,-1 0-1,-1 1 0,12 40 1,-22-62 207,0 0 0,1 1 0,-1-1 1,0 0-1,1 0 0,-1 0 0,1 0 1,-1 0-1,1-1 0,0 1 0,-1 0 0,1 0 1,0 0-1,1 1 0,-2-2 69,1 0 0,-1 0-1,1 0 1,-1-1 0,0 1-1,1 0 1,-1 0 0,1 0-1,-1 0 1,1 0 0,-1 0 0,0-1-1,1 1 1,-1 0 0,1 0-1,-1-1 1,0 1 0,1 0-1,-1-1 1,0 1 0,1 0 0,-1-1-1,0 1 1,0 0 0,1-1-1,-1 1 1,0-1 0,0 1-1,0 0 1,1-1 0,-1 1 0,0-1-1,0 0 1,8-17-613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3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18692,'0'15'2224,"3"-5"-1415,2-4-209,8 1 1160,7 0-600,3-3-151,4-1-305,1-3-136,0-1-168,2-1-112,-2 1-208,2-1-120,-7 1-456,0 2-288,-8 2-665,-2 2 1177,-11 2-312,-4 1-168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1:3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19164,'-5'8'2025,"6"4"-1169,6-2-360,6-1 1392,3-4-728,8 1-479,5-3-185,2-2-256,2-1-120,-1-1-584,-2-3-456,-7-5 767,-6-1-103,-4 0-128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45 12747,'1'-2'393,"-1"1"1,0 0 0,0 0 0,0-1-1,0 1 1,0 0 0,0-1-1,0 1 1,0 0 0,-1-1 0,1 1-1,0 0 1,-1 0 0,1-1-1,-1 1 1,1 0 0,-1 0 0,0 0-1,0 0 1,1 0 0,-1 0-1,0 0 1,0 0 0,0 0 0,-2-1-1,1 0-95,0 1 1,0-1-1,-1 1 0,1 0 0,-1 0 0,1 0 0,-1 0 0,1 1 1,-1-1-1,0 1 0,1-1 0,-5 1 0,4 0-225,1 1 1,0-1-1,0 1 1,0 0-1,0 0 1,0 0-1,0 0 0,0 0 1,0 0-1,0 1 1,1-1-1,-1 1 0,0-1 1,1 1-1,-1-1 1,1 1-1,0 0 0,-1 0 1,1 0-1,0 0 1,0 0-1,0 0 0,0 0 1,1 0-1,-1 0 1,0 3-1,-3 9 2,0 0 1,-2 22-1,6-35-65,-5 43 24,2-1 1,1 1 0,6 56-1,0-69-32,0 0-1,2 0 0,2-1 1,0 0-1,18 41 1,-23-64-2,1 0 0,-1 0 1,1-1-1,1 1 1,-1-1-1,1 0 1,0 0-1,11 10 1,-14-15-2,0 1 0,0-1 1,0 0-1,1 1 0,-1-1 1,0 0-1,1 0 0,-1 0 1,0-1-1,1 1 0,-1-1 1,1 1-1,-1-1 1,1 0-1,-1 0 0,1 0 1,-1 0-1,1 0 0,-1-1 1,1 1-1,-1-1 0,1 0 1,-1 1-1,1-1 0,-1 0 1,0 0-1,0-1 1,0 1-1,1 0 0,2-3 1,6-6 24,0 1 1,-1-2-1,0 0 1,0 0 0,-1 0-1,-1-1 1,0-1 0,0 1-1,-1-1 1,-1-1-1,0 1 1,6-23 0,-12 35-13,0 1 0,0-1 0,1 0 0,-1 0 0,0 0 0,0 0 1,0 1-1,0-1 0,0 0 0,0 0 0,-1 0 0,1 1 0,0-1 0,0 0 1,-1 0-1,1 0 0,0 1 0,-1-1 0,1 0 0,-1 1 0,1-1 0,0 0 1,-1 1-1,0-1 0,1 0 0,-2 0 0,0 0 9,0 0 0,0 0 0,0 0-1,0 0 1,0 0 0,0 1 0,-1-1 0,1 1 0,-4-1 0,-6 1 50,0 0 0,-22 3 1,30-2-58,-20 2-209,-30 9 0,60-10-2468,-1-3 2046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18252,'-2'3'558,"1"1"0,0 0 0,0-1 0,0 1 0,0 0 0,1-1 0,0 1 0,-1 0 0,2 4 0,-1-7-426,0 0 0,1 0-1,0 0 1,-1 0 0,1 0 0,0 0 0,-1 0-1,1 0 1,0 0 0,0 0 0,0 0-1,0 0 1,0-1 0,0 1 0,0 0-1,0-1 1,0 1 0,0-1 0,0 1-1,0-1 1,0 0 0,0 1 0,1-1-1,-1 0 1,0 0 0,0 0 0,0 1-1,1-1 1,-1-1 0,2 1 0,10-1 170,0 0 1,-1-1-1,1 0 1,-1-1-1,25-8 1,9-3-477,-40 13 44,0 0-238,-1-1 0,1 1 1,-1-1-1,1 0 0,9-5 1,-10-1-92,-7-7-138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2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20764,'0'4'3210,"-1"17"-1370,2-5-1450,0 0 1,2-1 0,-1 1 0,10 27-1,-11-42-390,-1 0-1,1 0 1,0 0-1,-1 0 1,1 0-1,0 0 0,0 0 1,-1 0-1,1-1 1,0 1-1,0 0 1,0-1-1,0 1 1,0-1-1,0 1 0,0-1 1,0 1-1,1-1 1,-1 0-1,0 1 1,0-1-1,0 0 1,0 0-1,2 0 1,34-3 16,-18 2-27,-16 1 14,0 0 0,0 1-1,1-1 1,-1 1 0,0 0-1,0 0 1,0 0-1,0 0 1,0 1 0,0-1-1,-1 1 1,1 0 0,0 0-1,-1 0 1,1 0 0,-1 0-1,0 0 1,0 1 0,0-1-1,0 1 1,0-1 0,0 1-1,2 5 1,-3-6 19,0 0 0,0 1 1,0-1-1,-1 0 0,1 1 0,-1-1 1,1 0-1,-1 1 0,0-1 0,0 1 0,0-1 1,0 0-1,0 1 0,-1-1 0,1 0 1,-1 1-1,1-1 0,-1 0 0,0 1 1,0-1-1,0 0 0,0 0 0,-1 0 1,1 0-1,0 0 0,-1 0 0,1 0 1,-1-1-1,0 1 0,0 0 0,1-1 1,-4 2-1,3-2-82,0 0 0,0 0 1,-1 0-1,1 0 0,0 0 1,-1-1-1,1 1 0,-1-1 0,1 0 1,-1 1-1,1-1 0,-1 0 1,1-1-1,-1 1 0,1 0 1,0-1-1,-1 1 0,1-1 0,0 0 1,-1 0-1,1 0 0,0 0 1,0 0-1,-1-1 0,1 1 1,0 0-1,-3-4 0,-3-2-360,0 0 0,0-1-1,1 0 1,-13-18 0,2-2-415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17852,'6'-8'2496,"3"1"-1455,2-1-305,1-1 1584,8 3-911,0-4-249,0 5-496,3-1-208,-2 2-520,-4 1-408,-1 3-784,-1 0 1056,-7 0-192,4 4-153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3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16996,'0'8'2280,"5"-5"-976,0-9-471,4-8 1687,0-3-671,4-8-609,1 4-240,3-3-392,0 5-208,1 0-440,0 5-272,-2 8-704,0-1-304,-5 6 47,-2-2 809,-5-1-352,-3-4-232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17004,'0'1'119,"0"-1"0,0 0 0,0 1 1,0-1-1,0 0 0,1 1 0,-1-1 1,0 0-1,0 0 0,0 1 1,0-1-1,1 0 0,-1 1 0,0-1 1,0 0-1,0 0 0,1 0 0,-1 1 1,0-1-1,1 0 0,-1 0 0,0 0 1,0 0-1,1 1 0,-1-1 0,0 0 1,1 0-1,-1 0 0,0 0 0,1 0 1,-1 0-1,0 0 0,1 0 1,-1 0-1,0 0 0,1 0 0,-1 0 1,0 0-1,0 0 0,1 0 0,-1 0 1,0-1-1,1 1 0,-1 0 0,0 0 1,1 0-1,-1 0 0,0-1 0,0 1 1,1 0-1,-1 0 0,0 0 1,0-1-1,1 1 0,20-20 2839,-8 9-1840,-12 10-1078,0 0 0,0 0 0,0 0-1,0 0 1,0 1 0,0-1 0,1 0 0,-1 1-1,0-1 1,0 1 0,1 0 0,-1-1 0,0 1-1,1 0 1,-1 0 0,0-1 0,1 1 0,-1 0-1,1 1 1,-1-1 0,0 0 0,1 0 0,-1 0-1,0 1 1,1-1 0,-1 1 0,0-1 0,0 1-1,1 0 1,-1-1 0,0 1 0,0 0 0,0 0-1,0 0 1,0-1 0,0 1 0,0 0 0,0 1-1,0-1 1,-1 0 0,1 0 0,0 0 0,-1 0-1,1 1 1,-1-1 0,2 3 0,0 4-35,1 0-1,-1 0 1,-1 1 0,1-1 0,-1 0 0,-1 13 0,0-3-9,-2 1 1,0-1 0,-1 0-1,-6 22 1,5-28 9,0 0 0,0-1 1,-1 0-1,0 0 0,-1 0 0,0 0 1,-11 13-1,15-22-5,1-1-1,0 1 1,-1-1-1,1 0 1,-1 1 0,1-1-1,-1 0 1,0 0-1,1 0 1,-1 0-1,0 0 1,-3 1 0,4-2 0,0 0 0,0 0 1,0 0-1,0 0 0,0 0 1,0 0-1,0 0 1,0 0-1,0 0 0,0 0 1,0-1-1,1 1 0,-1 0 1,0-1-1,0 1 0,0-1 1,0 1-1,1-1 1,-3 0-1,2-1-3,-1 0 0,1 0 0,-1 0 0,1-1 0,-1 1 0,1 0 1,0-1-1,0 1 0,0 0 0,1-1 0,-1 1 0,1-1 0,-1 1 0,1-1 0,0 0 0,0 1 0,0-1 1,0-2-1,0 2-6,0 1-1,1 0 1,-1-1 0,1 1 0,-1 0 0,1-1 0,0 1 0,0 0 0,0 0 0,0 0 0,0-1 0,0 1 0,1 0-1,2-2 1,-3 3-2,0 0-1,0 0 0,0 1 1,0-1-1,1 0 0,-1 1 0,0-1 1,0 1-1,1 0 0,-1-1 0,0 1 1,1 0-1,-1 0 0,0 0 1,1 0-1,-1 0 0,0 0 0,1 0 1,-1 0-1,0 0 0,1 1 1,-1-1-1,0 1 0,1-1 0,-1 1 1,0-1-1,0 1 0,2 1 1,6 4-59,-1 0 1,1 0 0,-1 1-1,11 12 1,13 11-84,-31-29 167,1 0-1,-1 0 1,0 0-1,1-1 1,-1 1-1,1 0 1,-1-1-1,1 1 1,-1-1-1,1 0 1,-1 1-1,1-1 1,-1 0-1,1 0 1,-1 0-1,1 0 1,0 0-1,-1-1 1,1 1-1,-1 0 1,1-1-1,-1 1 1,1-1-1,-1 1 1,0-1-1,1 0 1,-1 1-1,0-1 1,1 0-1,-1 0 1,0 0-1,0 0 1,0 0-1,0-1 1,0 1-1,2-2 1,4-7 121,-1 1 1,1-1-1,8-19 0,-10 19-36,2-7 26,-6 13-147,1 1 0,-1-1 0,1 0 0,-1 1 0,1 0 0,0-1 0,1 1 0,-1 0 0,5-5 0,-9 10-1166,2-2 1162,0 0 1,0 1-1,-1-1 0,1 0 1,0 0-1,-1 0 1,1 1-1,0-1 0,-1 0 1,1 0-1,0 0 1,-1 0-1,1 1 0,-1-1 1,1 0-1,0 0 0,-1 0 1,1 0-1,0 0 1,-1 0-1,1 0 0,-1 0 1,1 0-1,0 0 0,-1-1 1,1 1-1,-1 0 1,1 0-1,0 0 0,-1 0 1,1 0-1,0-1 1,-1 1-1,1-1 0,-12-4-468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22173,'3'7'2216,"-2"3"-1368,-4-5-392,0-5 1297,3 2 7,3 3-1384,-1-5-352,0 0-176,1 0-392,-1 0-264,2 1-664,-5-8-753,-1 1 1337,-1-2-192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9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66 15979,'0'-6'823,"0"0"-87,0 0 0,0 0 0,-1 0 0,1 1 0,-3-8 1,3 12-635,0 0 0,-1 0 0,1 0 1,0 0-1,-1 1 0,1-1 0,-1 0 1,1 0-1,-1 0 0,1 0 0,-1 1 1,0-1-1,1 0 0,-1 1 1,0-1-1,0 0 0,1 1 0,-1-1 1,0 1-1,0-1 0,0 1 0,0 0 1,0-1-1,0 1 0,0 0 0,0 0 1,0-1-1,0 1 0,0 0 0,0 0 1,0 0-1,0 0 0,0 0 0,0 0 1,1 1-1,-1-1 0,0 0 0,-2 1 1,2-1-50,-1 1 0,1 0 0,0 0 1,-1 0-1,1-1 0,0 1 0,-1 0 0,1 1 1,0-1-1,0 0 0,0 0 0,0 0 1,0 1-1,0-1 0,1 0 0,-1 1 0,0-1 1,0 3-1,-9 31 189,8-26-172,-1 6-29,1 0 1,0 1 0,1-1 0,1 1 0,3 30-1,-2-37-34,0-1-1,1 1 0,0 0 0,0-1 0,1 0 0,0 0 0,1 0 1,0 0-1,0 0 0,0-1 0,1 1 0,6 6 0,-10-12-2,1-1-1,-1 1 1,1-1 0,-1 0-1,1 1 1,-1-1-1,1 0 1,0 0-1,-1 0 1,1 0-1,0 0 1,0-1-1,0 1 1,0-1-1,0 1 1,0-1 0,0 1-1,0-1 1,0 0-1,0 0 1,0 0-1,2-1 1,-1 0 17,1 0-1,-2 0 1,1 0 0,0-1 0,0 1 0,0-1 0,-1 0 0,1 0-1,0 0 1,-1 0 0,0 0 0,4-5 0,1-2 138,0-1 1,-1 0 0,0-1-1,0 1 1,-1-1-1,6-18 1,-11 28-136,1 0 0,-1 0-1,0 0 1,1 0 0,-1-1 0,0 1 0,0 0-1,1 0 1,-1 0 0,0 0 0,0 0 0,0 0-1,-1 0 1,1-1 0,0 1 0,0 0 0,0 0-1,-1 0 1,1 0 0,-1 0 0,1 0-1,-1 0 1,1 0 0,-1 0 0,-1-1 0,1 1-2,0 0 1,-1 1 0,1-1 0,0 1 0,-1-1 0,1 1-1,0 0 1,-1-1 0,1 1 0,-1 0 0,1 0 0,-1 0-1,1 0 1,-1 0 0,1 1 0,-3 0 0,-2 0-28,1 0-1,-1 1 1,1 0 0,-1 0 0,1 1 0,0 0-1,0 0 1,0 0 0,-5 4 0,9-6-150,0 1 1,0-1-1,0 0 1,0 0-1,0 1 1,0-1-1,0 0 1,1 1-1,-1-1 1,1 1-1,-1-1 1,1 1-1,-1 1 1,1-2 70,0-1 0,0 1 1,0 0-1,0-1 0,0 1 1,0 0-1,0-1 0,1 1 1,-1-1-1,0 1 0,0 0 1,0-1-1,1 1 0,-1-1 1,0 1-1,1-1 0,-1 1 1,0-1-1,1 1 0,-1-1 1,1 1-1,-1-1 0,1 0 1,-1 1-1,1-1 0,-1 0 1,1 1-1,-1-1 0,1 0 1,-1 0-1,1 1 1,0-1-1,0 0 0,10 2-836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8.4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2 122 18036,'-1'-3'279,"1"0"1,-1 0-1,1 0 1,0 1-1,1-1 0,-1 0 1,0 0-1,1 0 1,-1 0-1,1 1 1,0-1-1,0 0 0,0 1 1,0-1-1,1 0 1,-1 1-1,1 0 0,-1-1 1,1 1-1,0 0 1,2-3-1,-1 2-41,0 0-1,0 0 1,1 0-1,-1 0 1,1 0-1,-1 1 1,1-1-1,0 1 1,0 0-1,0 0 1,0 0 0,0 1-1,5-1 1,-7 2-214,-1 0 0,1 0 1,-1 0-1,1 0 0,-1 0 1,1 1-1,-1-1 0,1 1 1,-1-1-1,0 1 0,1-1 1,-1 1-1,0 0 0,1 0 1,-1 0-1,0 0 0,0 0 1,0 0-1,0 0 0,0 0 1,0 0-1,0 0 0,0 1 1,0-1-1,-1 0 0,1 1 1,0-1-1,-1 0 0,1 1 1,-1-1-1,1 3 1,2 7-6,-1 0 1,0 0 0,0 14 0,-1-17 6,2 46-22,-2-35 29,0-1-1,1 1 0,1 0 1,7 26-1,-10-44-14,0 1-1,1-1 0,0 1 1,-1-1-1,1 0 0,0 1 0,-1-1 1,1 0-1,0 1 0,0-1 0,0 0 1,0 0-1,0 0 0,0 0 0,0 0 1,1 0-1,-1 0 0,0 0 1,1 0-1,-1-1 0,0 1 0,1 0 1,2 0-1,-2-1 20,0 0 0,1 0 0,-1 0 0,1 0 0,-1-1 1,1 1-1,-1-1 0,1 0 0,-1 1 0,0-1 0,0 0 0,1 0 1,2-2-1,6-4 141,-1-1 0,1 0 0,-1-1 0,11-11 0,-5 3 75,0-1 0,-2 0 0,16-25 0,-25 36-195,-1-1-1,0 0 1,0 0-1,0 0 1,-1 0-1,-1-1 0,0 0 1,0 1-1,0-1 1,-1 0-1,0-13 1,-1 19-51,0 0 1,-1 1-1,1-1 1,-1 1 0,0-1-1,0 1 1,0-1 0,0 1-1,0 0 1,0-1 0,-1 1-1,1 0 1,-1 0 0,1 0-1,-1 0 1,0 0-1,0 0 1,0 1 0,-3-3-1,4 3-36,-1 0 0,1 1 0,-1-1 0,1 0 0,-1 1 0,1-1 0,-1 1 0,1 0 0,-1-1 0,1 1 0,-1 0-1,0 0 1,1 0 0,-1 0 0,1 0 0,-1 1 0,1-1 0,-1 0 0,0 1 0,1-1 0,0 1 0,-1-1 0,1 1-1,-1 0 1,1 0 0,0 0 0,-1 0 0,1 0 0,0 0 0,0 0 0,0 0 0,-2 2 0,2-2-91,0 0 1,0 0 0,0 0-1,0 1 1,0-1-1,0 0 1,0 0 0,1 1-1,-1-1 1,0 0-1,1 1 1,-1-1 0,1 1-1,0-1 1,-1 0-1,1 1 1,0-1 0,0 1-1,0-1 1,0 1 0,0-1-1,0 1 1,1-1-1,-1 1 1,0-1 0,1 1-1,-1-1 1,1 0-1,-1 1 1,1-1 0,0 0-1,0 1 1,-1-1 0,1 0-1,0 0 1,0 0-1,0 0 1,0 1 0,0-2-1,1 1 1,-1 0-1,2 1 1,1 1-322,1 0 0,0 0 0,0-1 0,0 0-1,0 1 1,1-2 0,-1 1 0,1-1 0,-1 0 0,7 1 0,23-2-1001,1-4-157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1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18268,'0'0'167,"0"1"0,0-1 0,0 1 0,0 0 0,0-1 0,0 1 0,0 0 0,0-1 0,0 1-1,0-1 1,0 1 0,0 0 0,1-1 0,-1 1 0,0-1 0,0 1 0,1-1 0,-1 1 0,1-1 0,-1 1 0,0-1 0,1 1 0,-1-1 0,1 0 0,-1 1 0,1-1 0,0 1 0,0-1 4,0 0 0,0 0 0,0 0 0,0 0 0,1 0 0,-1 0 0,0 0 0,0 0 0,0 0 0,0-1 0,0 1-1,0 0 1,0-1 0,2 0 0,7-5 377,-1 0 0,15-13 0,-10 9-158,91-62-378,-104 72-111,0-1 1,-1 1-1,1-1 1,0 1-1,-1-1 1,1 0-1,0 1 1,-1-1 0,1 0-1,0 1 1,-1-1-1,1 0 1,-1 0-1,0 1 1,1-1 0,-1 0-1,0 0 1,1 0-1,-1 0 1,0 0-1,0 1 1,0-1-1,1 0 1,-1 0 0,0 0-1,0 0 1,-1 0-1,1 0 1,0 0-1,0 0 1,-1-1 0,-1-7-644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2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18604,'1'30'3162,"-1"-22"-2368,0 0 0,0 0-1,1-1 1,0 1 0,0 0-1,4 11 1,-4-19-784,-1 0 0,0 0 0,1 1 0,-1-1 1,0 0-1,0 0 0,1 0 0,-1 0 0,0 0 0,1 0 1,-1 1-1,0-1 0,1 0 0,-1 0 0,0 0 0,1 0 1,-1 0-1,0 0 0,1-1 0,-1 1 0,0 0 0,1 0 1,-1 0-1,0 0 0,1 0 0,-1 0 0,0 0 0,1-1 0,-1 1 1,0 0-1,0 0 0,1 0 0,-1-1 0,0 1 0,0 0 1,1 0-1,-1-1 0,0 1 0,16-15-67,-10 10 62,-1 2-21,-1 0 0,1 0 0,0 1 0,0-1 0,0 1 0,0 0 0,0 0 0,0 1 0,1 0 0,-1 0 1,1 0-1,-1 0 0,1 1 0,-1 0 0,1 0 0,-1 1 0,1-1 0,-1 1 0,0 0 0,1 1 0,-1-1 0,0 1 0,0 0 0,0 1 0,8 4 0,-8-4 18,0 0 0,-1 0 0,1 1 0,-1 0-1,1 0 1,-1 0 0,-1 0 0,1 1 0,0 0-1,-1 0 1,0 0 0,0 0 0,-1 0 0,1 0-1,-1 1 1,0-1 0,-1 1 0,1 0 0,-1-1-1,0 1 1,-1 0 0,1 0 0,-1 0 0,-1 6-1,1-9 38,0 0 0,-1 0-1,1 0 1,-1 0 0,0 0-1,0 0 1,0-1-1,0 1 1,-1 0 0,1 0-1,-1-1 1,1 1 0,-1-1-1,0 0 1,0 1-1,0-1 1,-5 3 0,4-3 3,0 0 0,0 0-1,-1-1 1,1 1 0,0-1 0,-1 0 0,0 0 0,1 0 0,-1-1 0,1 1 0,-1-1 0,0 0 0,1 0 0,-7-1 0,3 0-254,-1-1 0,1 0 0,0 0 0,0-1 1,-1 0-1,2 0 0,-1 0 0,0-1 0,1 0 0,-1-1 0,1 1 1,1-1-1,-1 0 0,1-1 0,-1 1 0,1-1 0,1 0 0,-1-1 1,1 1-1,-6-13 0,1-1-667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20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17852,'0'-7'2088,"1"-3"-1040,2 1-423,4-1 1263,3 2-320,3-5-583,4 3-225,2 0-480,2-3-216,4 1-848,-1-1 1128,-5 5-448,-4-4-80,-3 1-72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2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18052,'7'3'769,"-1"0"1,0 0-1,0 1 0,0 0 0,0 0 1,9 8-1,7 6 697,-6-7-1194,-1 1 0,0 1 0,-1 0 0,0 1 0,-1 1 0,-1 0 0,0 1 0,11 20 0,-11-14-145,-2 0-1,0 1 1,-1 1 0,-1 0 0,8 49-1,-7-17 47,-2 1 0,-2 64 0,-5-86-462,-2-1 0,-2 1 1,-1-1-1,-16 59 0,19-85 184,-1-1 0,0 1 0,0-1 0,-1 1 0,-7 11 0,-1-10-285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2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21 15691,'-4'-20'2714,"4"20"-2669,0 0 0,-1 0 0,1 0 0,0 0 0,0 0 0,0 0 0,0 0 0,0 0 0,-1-1-1,1 1 1,0 0 0,0 0 0,0 0 0,0 0 0,0 0 0,-1 0 0,1 0 0,0 0-1,0 1 1,0-1 0,0 0 0,0 0 0,0 0 0,-1 0 0,1 0 0,0 0 0,0 0 0,0 0-1,0 0 1,0 0 0,0 0 0,-1 0 0,1 1 0,0-1 0,0 0 0,0 0 0,0 0 0,0 0-1,0 0 1,0 0 0,0 1 0,0-1 0,0 0 0,0 0 0,0 0 0,0 0 0,0 0 0,0 0-1,0 1 1,0-1 0,0 0 0,0 0 0,0 0 0,0 1 0,-10 37 2858,7-24-3029,-10 47 385,2 0 1,2 0-1,4 1 1,2 0-1,2 0 0,4 0 1,2 0-1,3 0 1,2-1-1,24 75 1,-30-120-509,1 0 0,1 0 0,1 0 0,0-1 0,1 0 0,1-1 0,18 25 1,-25-37 207,0 0-1,-1 0 1,1 0 0,0-1 0,0 1 0,0 0 0,0-1 0,1 0 0,3 2 0,-5-2 17,1-1 1,-1 0-1,1 0 1,-1 0 0,0 0-1,1 0 1,-1 0-1,1 0 1,-1 0-1,1 0 1,-1-1 0,0 1-1,1 0 1,-1-1-1,0 0 1,1 1-1,-1-1 1,2-1-1,23-16-541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15811,'-1'-17'5648,"0"30"-2443,0 28-1949,1-25-1027,-1-7-106,1 0 0,0 1 0,1-1 0,0 0 0,0 0 0,1 0 0,3 9-1,-5-17-118,0 0 0,1-1 0,-1 1 0,1 0 0,-1-1 0,1 1 0,-1-1 0,1 1-1,-1-1 1,1 1 0,-1-1 0,1 1 0,0-1 0,-1 1 0,1-1 0,0 0 0,-1 1-1,1-1 1,0 0 0,-1 0 0,1 0 0,0 1 0,0-1 0,-1 0 0,1 0 0,0 0 0,0 0-1,-1 0 1,1 0 0,0 0 0,0-1 0,-1 1 0,1 0 0,0 0 0,0-1 0,-1 1-1,2-1 1,30-17 4,-18 9 2,-9 8-7,-1-1 0,1 1 0,0 0 0,-1 0 1,1 1-1,0-1 0,0 1 0,-1 0 0,1 0 0,0 1 1,0-1-1,-1 1 0,1 0 0,4 2 0,-6-3 0,-1 1 0,0 0 1,0 0-1,0-1 0,0 1 0,0 0 0,0 1 0,0-1 0,0 0 0,0 0 0,0 1 0,-1-1 1,1 1-1,-1 0 0,1-1 0,-1 1 0,0 0 0,1 0 0,-1 0 0,0 0 0,0 0 1,0 0-1,-1 0 0,1 0 0,0 0 0,-1 1 0,1-1 0,-1 0 0,0 0 0,0 1 0,0 2 1,-1-1 43,0 0 1,0 0-1,-1-1 1,0 1 0,1 0-1,-1-1 1,-1 1 0,1-1-1,0 0 1,-1 0 0,1 0-1,-1 0 1,0 0-1,-4 3 1,-1 0 60,1-1 0,-1 0 0,0 0-1,-17 8 1,23-13-193,0 1 0,0 0-1,0-1 1,0 1 0,0-1 0,0 0-1,0 0 1,0 0 0,0 0 0,0 0 0,0 0-1,0 0 1,0-1 0,0 1 0,0-1-1,0 1 1,0-1 0,0 0 0,1 0-1,-1 0 1,0 0 0,0 0 0,1 0-1,-1 0 1,1 0 0,-1-1 0,1 1-1,-1-1 1,1 1 0,0-1 0,0 0 0,0 1-1,0-1 1,-1-2 0,-6-14-553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16227,'-4'0'2385,"7"0"-1105,1 0-568,6 1 2633,-1-4-1713,4 2-791,-1-2-233,3-3-520,2 3-416,-1-4-985,-2-4 1185,0-9-264,2 0-120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20180,'5'10'2009,"-1"-4"-1169,3-3-320,3-5 1136,5-5-319,-1-6-497,5-3-200,1-4-176,1 0-80,1 0-400,1 2-208,-3 2-1008,-3 3-513,-4 9 1385,-3 1-264,-3 3-352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5049,'-3'0'-128,"0"0"120,2 2-8,-2-2 384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52 111 16083,'0'0'188,"-1"0"0,0 1 0,0-1 0,1 0 0,-1 0 0,0 0 0,0 0-1,1 0 1,-1 0 0,0 0 0,0 0 0,0 0 0,1 0 0,-1 0-1,0 0 1,0 0 0,1-1 0,-1 1 0,0 0 0,0-1 0,1 1 0,-1-1-1,0 1 1,1 0 0,-1-1 0,1 1 0,-1-1 0,0 0 0,0-1 18,1 1 0,-1-1 0,1 1 0,-1-1 0,1 1 0,0-1 0,-1 1 0,1-1 0,0 1 0,0-1 0,0 1 1,1-1-1,-1-2 0,1-1 31,0 1 1,0-1-1,1 0 0,-1 1 1,1 0-1,0-1 1,1 1-1,-1 0 1,3-4-1,-1 4-137,-1 1 1,0 0-1,1 0 0,-1 0 1,1 1-1,0-1 0,0 1 1,0 0-1,0 0 0,1 0 0,6-1 1,-9 2-84,0 1 0,1 0 1,-1-1-1,0 1 0,1 0 0,-1 1 1,1-1-1,-1 0 0,0 1 0,1-1 1,-1 1-1,0 0 0,0 0 0,0 0 1,0 0-1,1 0 0,-1 0 0,0 0 1,-1 1-1,1-1 0,0 1 0,0-1 1,-1 1-1,3 3 0,0 0-11,-1 1 0,1-1-1,-1 1 1,-1 0 0,1 1 0,-1-1 0,0 0 0,0 1-1,-1-1 1,0 1 0,0-1 0,0 1 0,-1-1-1,0 1 1,0 0 0,-2 7 0,-1 4-6,0 1 1,-1-1-1,-1 0 1,-11 26-1,7-24 4,0 0 0,-19 27 0,23-40-1,1 0 0,-2 0 1,1 0-1,-1-1 1,0 0-1,-1 0 0,1 0 1,-1-1-1,-10 6 1,16-10-3,0 0 1,0-1-1,0 1 0,1-1 1,-1 0-1,0 1 1,0-1-1,0 0 0,0 0 1,0 1-1,-1-1 1,1 0-1,0 0 0,0 0 1,0 0-1,0 0 1,0 0-1,0-1 0,0 1 1,0 0-1,0 0 1,0-1-1,0 1 0,0-1 1,0 1-1,1-1 0,-1 1 1,0-1-1,0 1 1,-1-3-1,1 2 0,0 0 0,1-1 1,-1 1-1,0 0 0,1-1 0,0 1 0,-1-1 1,1 1-1,0-1 0,0 1 0,-1-1 0,1 1 0,1-1 1,-1 1-1,0-1 0,0 1 0,0-1 0,1 1 1,-1-1-1,1 1 0,1-3 0,-2 2 1,1 1 0,-1 0 0,1-1-1,0 1 1,0 0 0,-1 0 0,1 0 0,0-1-1,0 1 1,0 0 0,0 0 0,1 0 0,-1 1 0,0-1-1,0 0 1,1 0 0,-1 1 0,0-1 0,1 0-1,2 0 1,-2 1-2,1-1 0,0 1 0,-1 0-1,1 0 1,0 0 0,0 1 0,-1-1 0,1 1-1,0-1 1,3 3 0,3 0 3,0 2 0,0-1 0,-1 1 1,1 0-1,9 9 0,24 27-17,-31-30-3,-1-1-1,1 0 1,23 16 0,-33-25 27,1-1 1,-1 1-1,0 0 0,0-1 1,0 1-1,0-1 0,0 0 1,1 1-1,-1-1 0,0 0 1,0 0-1,0 0 0,1 0 1,-1 0-1,0 0 0,0 0 1,1 0-1,-1-1 0,0 1 1,0 0-1,0-1 0,2 0 1,-1 0 18,0-1 0,1 1-1,-1-1 1,0 0 0,0 1 0,-1-1 0,1 0 0,0 0 0,-1-1-1,2-1 1,3-7 142,0-1-1,-1 1 1,5-18-1,-8 24-99,4-12 126,-4 13-192,0 0 0,-1-1 0,1 1-1,-1 0 1,0 0 0,0-8 0,0 1-3289,4-14 2338,3-7 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8.8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63 16388,'-21'25'5085,"-1"18"-2388,21-40-2618,0-1 0,0 1 1,0 0-1,0 0 0,0 0 1,1 0-1,-1 1 1,1-1-1,0 0 0,0 0 1,0 0-1,1 5 0,0-7-52,-1 0-1,1 0 1,0 0-1,-1 0 1,1 0 0,0 0-1,0 0 1,0 0-1,0 0 1,0-1-1,0 1 1,0 0-1,0 0 1,0-1-1,0 1 1,0-1-1,0 1 1,1-1-1,-1 0 1,0 1-1,0-1 1,0 0-1,1 0 1,1 0-1,36-1 309,-31 0-240,60-6 422,-32 2-72,0 2-1,1 1 1,65 6 0,-102-4-394,1-1 0,-1 1 0,0 0 0,1-1 0,-1 1 0,0 0 0,0-1 0,1 1 0,-1-1 0,0 1 0,0 0 0,0-1 0,0 1 0,1-1 0,-1 1 0,0-1 0,0 1 0,0-1 0,0 1 0,0-1 0,0 1 0,0-1 0,0 1 0,0-1 1,-1 1-1,1 0 0,0-1 0,0 1 0,0-1 0,0 1 0,-1-1 0,1 1 0,0 0 0,-1-1 0,-9-28 307,7 20-125,-1-4-140,0-1-1,0 0 1,2 0 0,0 0 0,-1-26 0,3 40-119,0-1 0,0 0 0,0 1 0,0-1-1,0 1 1,0-1 0,0 0 0,1 1 0,-1-1 0,0 1 0,0-1 0,1 1 0,-1-1-1,0 1 1,1-1 0,-1 1 0,0-1 0,1 1 0,-1-1 0,1 1 0,-1 0-1,0-1 1,1 1 0,-1 0 0,1-1 0,-1 1 0,2 0 0,17 0-692,17 15 77,-14-4 273,9-2-108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17548,'-4'16'1872,"10"3"-1280,1-2-256,6-1 1089,6-1-697,4-2-144,5-3-240,4-2-96,5-4-40,5-3-8,2-1-64,3 0 16,-2-3-88,-5 2-208,-4 1-760,-8 0 808,-12 0-88,-3 1-152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18356,'4'10'1960,"0"3"-1224,4-1-295,7 1 1015,7 0-424,8-3-328,4-3-256,5-2-536,1-2-416,3-2-2152,-3-1 2360,-8-4-305,-4-3-263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16179,'0'-4'2049,"6"-2"-1001,1 0-336,6 2 1505,4 1-729,6 2-504,8 1-192,6 5-335,4 4-201,4 5-721,1-1-591,-6-1 896,-2-1-176,-7-2-112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20132,'4'0'1689,"8"7"-1281,-1 1-168,14 0 704,5 4-296,4-2-344,5 3-232,-1 2-520,3 4-272,-8 0-2049,-2-2 2385,-5-3-328,-2-2-328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96 19548,'-1'-1'146,"1"0"0,-1 0 0,0 0 0,1 0 0,-1-1 0,0 1 0,1 0 1,0 0-1,-1 0 0,1-1 0,0 1 0,-1 0 0,1-1 0,0 1 0,0 0 0,0 0 0,0-1 0,0 1 0,0 0 0,1-1 0,-1-1 0,2 1 71,-1-1-1,0 0 1,0 1 0,1-1-1,-1 1 1,1 0-1,0-1 1,0 1 0,3-3-1,0 1 58,0-1 0,1 1 0,0 0 0,0 0-1,0 0 1,0 1 0,8-3 0,-11 5-248,-1 0 1,0 0-1,0 1 1,1-1-1,-1 1 1,1-1-1,-1 1 1,0 0-1,1 0 1,-1 0-1,1 0 1,-1 0-1,0 1 1,1-1-1,-1 1 1,0-1-1,1 1 1,-1 0-1,0 0 1,0 0-1,0 0 1,0 1-1,0-1 1,0 0-1,0 1 1,0-1-1,0 1 1,-1 0-1,1 0 1,-1-1-1,1 1 1,-1 0-1,0 0 1,1 1-1,-1-1 1,0 0-1,0 0 1,-1 0-1,1 1 1,0-1-1,-1 0 1,0 1-1,1-1 1,-1 1-1,0 3 1,0 5 18,0 1 0,-1-1-1,0 0 1,-1 1 0,-6 20 0,6-24-27,0-1 0,-1 1 0,0-1 0,-1 0 0,1 0 0,-1 0 0,-1 0 0,1-1 0,-9 9 0,13-15-15,-1 1 0,1-1 1,0 1-1,-1-1 0,1 1 0,0-1 0,-1 0 0,1 1 0,-1-1 1,1 0-1,-1 1 0,1-1 0,-1 0 0,1 0 0,-1 1 0,1-1 1,-1 0-1,0 0 0,1 0 0,-1 0 0,1 0 0,-2 0 1,3-10 11,0 7-16,0-1 0,0 1 0,1-1 0,0 1 0,0-1 0,2-2 1,-1 3-2,1 0 0,-1 1 1,0-1-1,1 1 0,0 0 1,-1 0-1,1 0 0,0 1 1,0-1-1,0 1 1,0 0-1,0 0 0,0 1 1,0-1-1,1 1 0,-1 0 1,0 0-1,0 0 0,0 0 1,0 1-1,1 0 1,-1 0-1,0 0 0,0 0 1,0 0-1,5 4 0,-3-3 4,-1 1-1,1 0 0,-1 0 0,0 0 0,0 1 1,-1-1-1,1 1 0,-1 0 0,1 0 0,-1 1 1,0 0-1,-1-1 0,1 1 0,-1 0 0,0 1 1,-1-1-1,1 0 0,2 8 0,-5-11 3,0 1 0,1-1 0,-1 1-1,0-1 1,0 1 0,0-1 0,0 0 0,-1 1-1,1-1 1,-1 1 0,1-1 0,-1 1 0,0-1-1,0 0 1,-2 4 0,0-1 6,0 0-1,-1-1 1,1 0 0,-1 0 0,0 0-1,-8 6 1,-1-1 28,1-1-1,-1 0 0,-1-1 1,-19 7-1,22-10-296,-2 0 0,1-1 0,-14 2 0,20-6-218,6 1 146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17420,'-2'1'396,"1"0"1,-1 1-1,1-1 0,-1 0 1,1 1-1,0-1 1,0 0-1,0 1 0,0 0 1,0-1-1,-1 3 1,5 2 1923,11-4-670,159-4 487,-1-8-3426,-171 10 1218,1 0-32,0 0-1,0 0 0,0 0 1,0 0-1,0 0 1,0-1-1,1 1 1,-1-1-1,0 1 1,-1-1-1,1 0 1,0 0-1,0 0 1,0 0-1,0 0 0,-1 0 1,1 0-1,0-1 1,1-1-1,-1-7-608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18828,'9'19'2176,"1"-8"-1407,5-7-273,5-2 1296,9 2-832,4-5-111,3-4-457,1 4-280,-1-5-841,-3-1 874,0 0-226,-4-3-127,-4-10-56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20644,'-3'-15'2172,"2"11"-1001,3 10 1010,12 55-788,25 87-987,-38-146-451,0 1-1,0-1 0,0 0 0,0 1 0,0-1 0,0 0 1,1 0-1,2 4 0,-4-6 36,1 0 1,-1 0-1,0 1 0,0-1 1,0 0-1,1 0 0,-1 0 1,0 0-1,0 0 0,1 1 1,-1-1-1,0 0 0,1 0 1,-1 0-1,0 0 0,0 0 0,1 0 1,-1 0-1,0 0 0,0 0 1,1 0-1,-1 0 0,0 0 1,0 0-1,1 0 0,-1 0 1,0-1-1,1 1 0,-1 0 1,0 0-1,7-13 44,-3-4-164,-1-2-63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16147,'1'-1'329,"0"0"-1,1 1 0,-1 0 0,0-1 1,1 1-1,-1 0 0,0-1 0,1 1 0,-1 0 1,1 0-1,-1 0 0,0 0 0,1 1 0,-1-1 1,1 0-1,-1 1 0,0-1 0,1 0 1,-1 1-1,0 0 0,0-1 0,1 1 0,-1 0 1,1 1-1,0 0 7,0 0 0,-1 1-1,0 0 1,1-1 0,-1 1 0,0 0 0,0-1 0,-1 1 0,2 3-1,7 22 34,-9-28-358,0 1 1,1 0 0,-1 0 0,1-1 0,-1 1-1,1 0 1,-1-1 0,1 1 0,0 0-1,-1-1 1,1 1 0,0-1 0,0 1-1,-1-1 1,1 0 0,0 1 0,0-1 0,-1 0-1,1 1 1,0-1 0,0 0 0,0 0-1,0 0 1,0 0 0,24-4 16,-22 4-26,-1-1 0,1 0 0,-1 1 0,1-1 0,-1 1-1,1 0 1,-1 0 0,1 0 0,-1 0 0,1 0 0,3 1-1,-4 1 5,1-1-1,0 1 0,-1 0 0,1 0 0,-1 0 1,1 0-1,-1 0 0,0 1 0,0-1 0,0 1 1,0-1-1,0 1 0,-1 0 0,1 0 0,-1 0 1,0-1-1,0 1 0,0 1 0,1 4 1,-1-6 3,-1 0 0,1 0 0,-1 0 0,0 0 1,0 0-1,0 0 0,0 0 0,0 0 1,0 0-1,-1-1 0,1 1 0,0 0 1,-1 0-1,0 0 0,1 0 0,-1 0 1,0-1-1,0 1 0,0 0 0,0-1 1,0 1-1,0 0 0,-1-1 0,1 0 1,-1 1-1,1-1 0,-1 0 0,1 0 0,-1 1 1,0-1-1,1-1 0,-4 3 0,1-2 4,0 0-1,0 0 0,0 0 0,0-1 0,-1 1 0,1-1 0,0 0 1,0 0-1,-1 0 0,-5-2 0,5 1-266,0-1-1,0 0 1,0 1 0,1-2 0,-1 1-1,1 0 1,-1-1 0,1 0 0,0 0-1,0 0 1,0-1 0,0 1 0,1-1-1,-1 0 1,1 0 0,0 0 0,0-1-1,1 1 1,-1-1 0,1 1 0,-3-9-1,0-6-777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17580,'2'-7'2280,"4"-5"-1336,-1-2-303,4 1 1287,7 2-632,-1-6-232,7 4-399,1 1-249,0-4-616,-2 8-448,-2-5 568,0-7-177,-2-2-55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9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132 165 13075,'0'0'182,"0"1"0,0-1 0,0 0 0,1 0 1,-1 1-1,0-1 0,0 0 0,0 0 0,0 1 0,0-1 1,0 0-1,0 1 0,0-1 0,0 0 0,0 0 0,0 1 1,0-1-1,0 0 0,0 1 0,0-1 0,0 0 0,0 0 1,-1 1-1,1-1 0,0 0 0,0 0 0,0 1 0,0-1 1,-1 1 545,1-1-546,-1 0 1,1 0-1,0 0 0,0 1 0,-1-1 0,1 0 0,0 0 1,0 0-1,-1 0 0,1 0 0,0 0 0,0 0 0,-1 0 1,1 0-1,-1 0 0,-23 9 2430,5-3-1390,13-2-1155,0 0 1,0 0-1,0 0 1,1 1-1,0 0 1,0 0 0,0 0-1,1 0 1,0 1-1,0 0 1,0 0-1,1 0 1,-1 0-1,2 1 1,-1-1-1,1 1 1,0-1-1,0 1 1,0 0-1,1 0 1,0 12 0,1-18-60,0 1 0,0-1 0,0 1 0,0-1 0,0 0 0,0 1 0,1-1 0,-1 1 0,1-1 0,-1 1 0,1-1 0,-1 0 0,1 0 1,0 1-1,0-1 0,0 0 0,0 0 0,-1 0 0,2 0 0,-1 0 0,0 0 0,2 2 0,-1-3 5,0 1-1,0 0 1,0 0-1,0-1 1,0 1-1,0-1 1,0 0-1,0 0 1,1 0-1,-1 0 1,0 0-1,0 0 1,4-1-1,4-2 28,0 0-1,1-1 1,-1 0-1,0 0 1,10-7-1,7-6 82,-1-2-1,0 0 1,-2-2-1,0 0 1,-1-2-1,-2-1 1,0-1-1,-1 0 1,25-45 0,-41 64-68,-1 1 0,-1-1 0,1 0 0,-1-1 0,0 1 0,0 0 0,1-11 0,-3 17-47,0 0 0,0-1 1,1 1-1,-1 0 0,0 0 0,0-1 1,0 1-1,0 0 0,0 0 1,0-1-1,0 1 0,0 0 0,0 0 1,0-1-1,-1 1 0,1 0 1,0 0-1,0-1 0,0 1 0,0 0 1,0 0-1,0-1 0,0 1 1,-1 0-1,1 0 0,0 0 0,0-1 1,0 1-1,-1 0 0,1 0 1,0 0-1,0 0 0,0-1 1,-1 1-1,1 0 0,0 0 0,-1 0 1,-9 5 96,-7 14-43,1 2-40,2 0 0,1 1-1,1 1 1,0 0 0,2 1-1,-14 47 1,23-67-18,0 0 1,0 1 0,1-1-1,0 0 1,-1 0 0,1 0-1,1 0 1,-1 0 0,0 0-1,2 5 1,-1-8-1,-1 0-1,1 1 1,0-1 0,-1 0-1,1 0 1,0 0 0,0 0-1,0 0 1,-1 0 0,1 0-1,0 0 1,0 0-1,1-1 1,-1 1 0,0 0-1,0-1 1,0 1 0,0 0-1,1-1 1,-1 0 0,0 1-1,1-1 1,-1 0 0,0 1-1,0-1 1,1 0 0,-1 0-1,0 0 1,1 0 0,-1-1-1,0 1 1,1 0-1,1-1 1,6-1 2,0-1 0,0 0 0,-1 0 0,1-1-1,-1 0 1,0 0 0,0-1 0,-1 0 0,1-1 0,7-7 0,6-5 0,-2-2 1,20-25-1,-39 45-5,0 0 0,0 0 1,0 0-1,0 0 0,0-1 0,0 1 0,0 0 0,0 0 0,0 0 1,0 0-1,1 0 0,-1 0 0,0 0 0,0-1 0,0 1 0,0 0 1,0 0-1,0 0 0,0 0 0,0 0 0,1 0 0,-1 0 0,0 0 1,0 0-1,0 0 0,0 0 0,0 0 0,1 0 0,-1 0 0,0 0 1,0 0-1,0 0 0,0 0 0,0 0 0,0 0 0,1 0 0,-1 0 1,0 0-1,0 0 0,0 0 0,0 0 0,0 0 0,0 0 0,1 0 1,-1 0-1,0 0 0,0 0 0,0 0 0,0 1 0,0-1 0,0 0 1,1 0-1,1 12-40,-3 26-14,0-23 47,1-9 6,0 0-1,1 0 1,-1 1 0,1-1 0,1 0 0,-1 0 0,1 0 0,4 9-1,-5-12 3,0-1 0,1 0 0,-1 0 0,1 0 0,-1 0 0,1-1-1,0 1 1,-1 0 0,1-1 0,0 1 0,0-1 0,0 0 0,0 1 0,1-1-1,-1 0 1,0 0 0,0 0 0,1-1 0,-1 1 0,0-1 0,1 1-1,-1-1 1,1 0 0,3 0 0,5-1 9,-1 0-1,1-1 1,-1 0-1,1-1 1,-1 0 0,0-1-1,0 0 1,0 0-1,-1-1 1,1 0 0,-1-1-1,-1 0 1,1-1-1,-1 1 1,14-16-1,-21 21 8,1-1-1,-1 0 0,0 1 0,0-1 1,0 0-1,0 1 0,0-1 0,-1 0 1,1 0-1,0 0 0,-1 0 0,0 0 1,1 0-1,-1 0 0,0 0 0,0 0 1,0 0-1,0 0 0,0 0 0,0 1 0,-1-1 1,1 0-1,-1 0 0,1 0 0,-1 0 1,-2-3-1,-1-2 33,0 1 1,-1-1-1,0 1 0,0 0 0,-9-7 1,7 6-64,71 33-3103,-37-20 2513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2 390 19348,'-1'1'195,"1"0"-1,0 0 1,0 1 0,0-1-1,0 1 1,0-1-1,0 0 1,0 1 0,0-1-1,0 0 1,1 0-1,-1 1 1,0-1-1,1 0 1,-1 0 0,1 1-1,0-1 1,0 1 0,1-1-65,-1 0 1,1 0 0,-1-1 0,1 1 0,-1-1 0,1 0 0,-1 1 0,1-1-1,-1 0 1,1 0 0,0 0 0,-1 0 0,1 0 0,-1 0 0,1 0 0,0-1 0,2 0-1,13-3 276,0-1-1,0-1 0,0 0 0,29-17 1,62-42 311,-103 62-672,45-33 303,81-75 0,-25 20-344,-96 83-150,39-30-205,-44 35 23,0 0-1,-1 1 0,1-1 1,0 1-1,1 0 1,-1 0-1,0 0 1,9-1-1,-14 3 294,0 0 1,0 0-1,1 0 0,-1 0 0,0 0 0,0 0 1,0 0-1,0 0 0,0 0 0,1 0 0,-1 0 1,0 0-1,0 0 0,0 0 0,0 0 0,1 1 1,-1-1-1,0 0 0,0 0 0,0 0 0,0 0 1,0 0-1,0 0 0,1 0 0,-1 0 0,0 0 1,0 1-1,0-1 0,0 0 0,0 0 0,0 0 1,0 0-1,0 0 0,0 0 0,0 1 0,0-1 1,0 0-1,1 0 0,-1 0 0,0 0 0,0 1 1,0-1-1,0 0 0,0 0 0,0 0 0,0 0 1,0 0-1,-1 1 0,1-1 0,0 0 0,0 0 1,0 0-1,0 0 0,0 0 0,0 1 0,0-1 1,0 0-1,0 0 0,0 0 0,0 0 0,-1 0 1,1 0-1,0 0 0,0 1 0,0-1 0,0 0 1,0 0-1,0 0 0,-1 0 0,-7 9-525,8-8 475,-11 9-889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38 274 15147,'0'1'105,"-1"-1"-1,0 1 0,0 0 1,1-1-1,-1 1 1,0-1-1,0 1 0,0-1 1,1 1-1,-1-1 0,0 1 1,0-1-1,0 0 1,0 0-1,0 1 0,0-1 1,0 0-1,0 0 0,0 0 1,-2 0-1,2 0-11,1-1-1,-1 1 1,0-1 0,1 1-1,-1-1 1,0 1 0,1-1-1,-1 1 1,0-1 0,1 0-1,-1 1 1,1-1 0,-1 0-1,1 0 1,-1 1-1,1-1 1,0 0 0,-1-1-1,-1-5 370,1 1 0,-1-1 0,1 1-1,1-1 1,-1-7 0,1 0-28,1-1 0,1 1 0,0 0 0,1 0 0,0 0 1,1 0-1,0 0 0,2 0 0,-1 1 0,2 0 0,0 1 0,0-1 0,12-14 0,-18 26-407,-1 0 0,1 0 0,1-1 0,-1 1 0,0 0-1,0 0 1,0 0 0,0 0 0,1 0 0,-1 0 0,1 0-1,-1 1 1,0-1 0,1 0 0,-1 1 0,1-1 0,-1 1-1,4-1 1,-4 1-15,0 1 1,0-1-1,0 0 0,0 1 0,0-1 0,0 0 0,0 1 0,0-1 0,0 1 0,0 0 1,0-1-1,0 1 0,-1 0 0,1-1 0,0 1 0,0 0 0,-1 0 0,1 0 0,0 0 0,0 1 1,2 4-6,-1 0 1,0-1 0,0 1-1,0 0 1,0 0-1,-1 0 1,1 13 0,-1 2-6,-2 0-1,0 0 1,-1-1 0,-1 1 0,-1 0 0,-1-1 0,-1 0-1,-1 0 1,0 0 0,-19 33 0,25-53-2,-14 24 12,14-23-10,1 0-1,-1-1 0,1 1 1,-1 0-1,1 0 0,-1-1 1,1 1-1,-1 0 1,0-1-1,1 1 0,-1-1 1,0 1-1,0-1 0,0 1 1,1-1-1,-1 0 1,0 1-1,0-1 0,0 0 1,0 1-1,0-1 0,1 0 1,-1 0-1,0 0 0,0 0 1,-1 0-1,1-1 1,1 1-1,0-1 0,-1 1 1,1-1-1,0 1 0,-1-1 1,1 1-1,0-1 1,-1 1-1,1-1 0,0 0 1,0 1-1,0-1 1,0 0-1,0 1 0,0-1 1,0 0-1,0 1 1,0-1-1,0 1 0,0-1 1,0 0-1,0 1 0,0-1 1,0 0-1,1 1 1,-1-1-1,0 1 0,1-1 1,-1 1-1,0-1 1,1 1-1,-1-1 0,0 1 1,1-1-1,0 0 0,17-19 35,-16 19-34,0 0 1,0 0-1,0 0 1,1 0-1,-1 1 0,0-1 1,1 1-1,-1-1 1,0 1-1,0 0 0,1 0 1,-1 0-1,1 0 1,-1 0-1,0 1 1,0-1-1,1 1 0,-1-1 1,0 1-1,0 0 1,1 0-1,-1 0 1,4 2-1,4 4 4,0 0 1,-1 1-1,15 14 0,9 8-2,-30-29 6,-1 1 1,0 0-1,1-1 1,-1 0 0,1 1-1,-1-1 1,1 0 0,0 0-1,0 0 1,-1-1 0,1 1-1,0-1 1,0 0-1,0 1 1,0-1 0,-1 0-1,1-1 1,5 0 0,-6 0 13,0 0-1,1 0 1,-1 0 0,0-1 0,0 1 0,0-1 0,0 1 0,0-1 0,0 0-1,-1 0 1,1 0 0,0 0 0,-1 0 0,0 0 0,1 0 0,1-4 0,1-7 77,1 0 1,-2 0-1,1 0 1,-2-1-1,0 1 1,0-17-1,0 16 11,0-25-336,-2 37 185,0 1 0,0 0 1,0-1-1,-1 1 0,1-1 0,0 1 0,-1 0 0,1-1 1,-1 1-1,1 0 0,-1-1 0,1 1 0,-1 0 0,0 0 1,0 0-1,0-1 0,0 1 0,0 0 0,0 0 0,0 0 0,-2-1 1,-9-6-193,-1-7-76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59 607 12651,'-48'114'7864,"45"-106"-7145,2-5-428,-1-1 0,1 1 0,1 0-1,-1 0 1,0-1 0,1 1 0,-1 0 0,1 0 0,0 0-1,0 4 1,0-7-265,0 0-1,0 0 1,0 0-1,1 1 1,-1-1-1,0 0 0,0 0 1,0 0-1,0 0 1,0 0-1,0 0 1,1 0-1,-1 0 1,0 0-1,0 0 1,0 0-1,0 0 1,0 0-1,1 0 1,-1 0-1,0 1 0,0-1 1,0-1-1,0 1 1,0 0-1,1 0 1,-1 0-1,0 0 1,0 0-1,0 0 1,0 0-1,0 0 1,1 0-1,-1 0 1,0 0-1,0 0 1,0 0-1,0 0 0,0 0 1,0-1-1,0 1 1,1 0-1,-1 0 1,0 0-1,0 0 1,0 0-1,0 0 1,0-1-1,8-7 402,-7 7-376,24-32 378,-1-1 0,36-71 1,-48 83-370,215-452-1580,-215 442 1252,-9 25 153,-1 0-1,1 0 0,1 0 1,-1 0-1,6-8 0,-6 12-408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4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40 800 15979,'-6'12'624,"4"-7"-349,0-1-1,-1 1 0,0 0 1,0-1-1,0 1 1,-4 3-1,7-8-248,0 0 1,0 0-1,0-1 1,0 1-1,0 0 1,0 0-1,0-1 1,0 1-1,0 0 0,0 0 1,0-1-1,0 1 1,0 0-1,0 0 1,0-1-1,-1 1 1,1 0-1,0 0 1,0 0-1,0-1 0,0 1 1,-1 0-1,1 0 1,0 0-1,0-1 1,0 1-1,-1 0 1,1 0-1,0 0 1,0 0-1,0 0 0,-1 0 1,1-1-1,0 1 1,0 0-1,-1 0 1,1 0-1,0 0 1,0 0-1,-1 0 1,1 0-1,0 0 0,0 0 1,-1 0-1,1 0 1,0 0-1,0 1 1,-1-1-1,1 0 1,0 0-1,0 0 0,-1 0 1,1 0-1,0 0 1,0 0-1,0 1 1,-1-1-1,1 0 1,0 0-1,0 0 1,0 1-1,-1-1 0,6-27 1434,44-122 1285,-25 85-2199,131-290 507,-79 193-2280,-69 147 1075,-2-1 0,6-20 1,-7 11-284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3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451 109 9906,'0'-5'528,"0"0"-1,0 0 1,-1 0-1,0 0 1,0 0 0,0 0-1,-1 0 1,1 0-1,-1 0 1,-3-4 0,4 7-364,0 0 0,0 1 0,0-1 0,-1 1 0,1-1 0,0 1 0,-1 0 0,1 0 0,-1-1 0,0 1 0,1 0 0,-1 0 0,0 1 0,0-1 0,1 0 0,-1 0 0,0 1 0,0-1 1,0 1-1,0 0 0,0 0 0,0-1 0,0 1 0,0 1 0,0-1 0,0 0 0,0 0 0,0 1 0,-3 0 0,-4 2 45,0 0 0,0 1 0,0 0 0,1 1-1,0 0 1,0 0 0,-14 12 0,-50 51 368,59-54-438,-9 8-44,2 0 0,1 2 1,1 0-1,1 1 0,1 1 0,1 0 0,1 1 0,2 1 0,0 0 0,2 0 0,1 1 0,-6 40 1,7-5 12,2 1 1,4-1-1,2 1 1,3 0 0,15 82-1,87 314 279,-30-219-275,-57-196-81,1-1 0,3-1 0,30 45 0,-47-81-28,0 0-1,1 0 1,0 0-1,1-1 1,0 0-1,0 0 0,0-1 1,11 7-1,-15-11 8,1 0-1,-1 0 1,1-1-1,-1 0 1,1 0-1,-1 0 1,1 0-1,0 0 1,0-1-1,-1 0 1,1 0-1,0 0 1,0 0-1,0 0 0,-1-1 1,1 0-1,0 1 1,-1-1-1,1-1 1,-1 1-1,1-1 1,-1 1-1,7-5 1,7-5 52,1-2 0,-2 0 0,0-1 0,-1 0 0,0-1 1,-1-1-1,19-27 0,-2-4 147,40-82 1,-40 61-147,-2-1 0,-4-1 1,-2-1-1,-4-1 0,-3-1 0,-3 0 0,-3-1 1,-4-1-1,-3 1 0,-3-1 0,-3 1 0,-19-111 1,14 146-95,-2-1 0,-1 2 1,-2-1-1,-2 2 0,-22-42 1,22 53-22,-1 0 0,-1 1 0,0 2 0,-2-1 0,-1 2 1,-1 1-1,-39-32 0,-21 0-650,57 38 1,0 0-1,-37-33 1,51 37 154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14211,'0'4'896,"0"0"-816,-6 3-56,6-4 144,1-1-136,4-5-16,-1-1 8,0-1-24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3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18348,'0'0'83,"1"0"0,-1 0 0,0 0-1,1 0 1,-1 0 0,0 0 0,1 0 0,-1 0 0,1 0 0,-1 0 0,0 0-1,1 0 1,-1 0 0,1 0 0,-1 0 0,0 0 0,1 0 0,-1 0 0,0 0-1,1 1 1,-1-1 0,0 0 0,1 0 0,-1 0 0,0 1 0,1-1 0,-1 0 0,0 1-1,1-1 1,-5 11 952,-20 18-318,18-22-51,-229 276 1400,140-166-2593,95-117 522,-9 11-379,0 1 1,-18 14 0,17-22-574,7-8-213,5-13-279,22-66-2397,-7 29 3683,10-62-1,-23 103 1348,3 11 886,10 21 682,-15-17-2827,9 11 301,0 0-1,0-1 1,1-1 0,0 0-1,1-1 1,1 0 0,0 0-1,0-2 1,0 0 0,1-1-1,0 0 1,1-1 0,28 7-1,-22-7-166,-5 0-2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3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18364,'0'0'1736,"-8"16"-1184,-8 2-248,-6 10 1161,-2 6-793,-5 9-432,-1 4-104,2 3-272,-1-1-144,5-6-288,4-3-128,5-18-377,7-9-1439,8-23 1968,4-10-376,9-16-81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3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15635,'1'0'69,"-1"0"-1,0 0 0,0-1 1,0 1-1,0 0 1,1 0-1,-1 0 0,0 0 1,0-1-1,1 1 0,-1 0 1,0 0-1,0 0 1,1 0-1,-1 0 0,0 0 1,0-1-1,1 1 0,-1 0 1,0 0-1,0 0 1,1 0-1,-1 0 0,0 0 1,0 0-1,1 0 0,-1 0 1,0 0-1,1 1 0,-1-1 1,0 0-1,0 0 1,1 0-1,-2 11 1489,-12 23 162,8-23-1206,-7 21-49,1 1 1,-10 55 0,17-68-523,2-1 1,0 1-1,2 0 0,0 0 1,1 0-1,3 20 1,1-21-450,-5-18 508,0-1-1,0 1 1,0 0-1,0-1 0,0 1 1,0-1-1,1 1 1,-1-1-1,0 1 1,0-1-1,0 1 0,1-1 1,-1 1-1,0-1 1,1 1-1,-1-1 0,0 0 1,1 1-1,-1-1 1,1 1-1,-1-1 0,1 0 1,-1 0-1,0 1 1,1-1-1,-1 0 0,2 1 1,-2-2-5,1 0 0,-1 0 0,0 0 1,0 0-1,1 0 0,-1 0 0,0 0 0,0 1 0,0-1 1,0 0-1,0 0 0,0 0 0,0 0 0,-1 0 1,1 0-1,0 0 0,-1-1 0,1 0-11,-5-17-141</inkml:trace>
  <inkml:trace contextRef="#ctx0" brushRef="#br0" timeOffset="1">1 205 15011,'11'3'2233,"6"2"-1193,5-3-432,2 0 2033,8-2-1617,2-3-312,2-4-1104,-3-5 632,-12 1-248,-2-1-176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18444,'3'-2'1968,"11"1"-1336,11-5-223,8-1 1071,11-2-808,6-4-120,5 1-208,1 0-200,-6 2-672,-6 4-448,-14 4 792,-13 2-160,-17 8-144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0.5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288 60 20164,'1'-1'106,"0"1"0,0-1-1,0 0 1,-1 0-1,1 0 1,0 0 0,-1 0-1,1-1 1,0 1 0,-1 0-1,0 0 1,1 0-1,-1 0 1,0-1 0,1 1-1,-1 0 1,0 0-1,0-1 1,0 1 0,0 0-1,0 0 1,-1-1 0,1 1-1,0 0 1,0 0-1,-1 0 1,1-1 0,-1 1-1,1 0 1,-1 0 0,1 0-1,-1 0 1,0 0-1,0 0 1,1 0 0,-1 0-1,0 0 1,0 0-1,0 1 1,0-1 0,0 0-1,0 0 1,0 1 0,0-1-1,0 1 1,-2-1-1,-3-2 206,0 1-1,0 1 0,0-1 0,0 1 1,0 0-1,-1 0 0,1 1 0,-8 0 1,3 0-241,0 2 1,-1 0 0,1 0 0,0 1-1,1 0 1,-1 1 0,0 0 0,1 1-1,0 0 1,0 0 0,1 1 0,-1 0-1,1 1 1,1 0 0,-1 1 0,1 0-1,0 0 1,-12 17 0,19-23-74,0-1 1,0 1-1,0-1 0,0 1 1,1-1-1,-1 1 0,0 0 1,1-1-1,-1 1 0,1 0 1,0-1-1,-1 1 0,1 0 1,0 0-1,0-1 1,0 1-1,0 0 0,0 0 1,1-1-1,-1 1 0,1 0 1,-1-1-1,1 1 0,-1 0 1,1-1-1,0 1 0,0-1 1,0 1-1,0-1 0,0 1 1,0-1-1,0 0 0,0 1 1,0-1-1,1 0 1,-1 0-1,1 0 0,-1 0 1,1 0-1,1 1 0,8 3 1,-1-1 1,1 0-1,0 0 0,22 4 0,-24-6-4,13 2-11,36 10-16,-55-13 36,0 0-1,0 0 0,-1 0 1,1 1-1,0-1 0,0 1 1,-1-1-1,1 1 1,-1 0-1,0 0 0,1 0 1,-1 1-1,0-1 0,0 0 1,1 4-1,-2-4 3,0 0 0,-1 0 1,0-1-1,1 1 0,-1 0 0,0 0 1,0 0-1,0 0 0,0 0 0,0 0 0,0 0 1,-1 0-1,1 0 0,-1-1 0,1 1 1,-1 0-1,0 0 0,0 0 0,1-1 0,-1 1 1,-2 2-1,-27 32 152,30-35-154,-10 9 39,0 0 0,-1-1 1,0 0-1,0-1 0,-1 0 0,0 0 1,0-1-1,-1-1 0,0 0 1,-19 5-1,29-10-71,1-1 0,0 1 1,-1-1-1,1 0 0,0 0 0,-1 0 0,1 0 0,-1 0 1,1-1-1,0 1 0,-1-1 0,1 1 0,0-1 0,-1 0 1,-1-1-1,3 1-68,0 0 1,0 0-1,0 0 0,0 0 1,0 0-1,0-1 1,0 1-1,0 0 0,0 0 1,1-1-1,-1 1 1,0 0-1,1-1 0,0 1 1,-1-1-1,1 1 1,0-1-1,-1 1 1,1 0-1,0-1 0,0 1 1,0-1-1,0 1 1,1-1-1,-1-1 0,3-9-542,0 0 0,0 0 0,1 0 0,0 1-1,1-1 1,11-17 0,7-6-722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3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18580,'18'4'2064,"5"2"-1423,10-3-289,4 0 1128,2-2-976,4 2-392,-2-3 96,-1 2-152,-1-1-160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 20068,'1'0'65,"-1"0"0,0 0 0,0 0 0,0 0 0,1 0 0,-1 0-1,0 0 1,0-1 0,1 1 0,-1 0 0,0 0 0,0 0 0,1 0 0,-1 0 0,0 0-1,0 0 1,1 0 0,-1 0 0,0 0 0,0 0 0,0 1 0,1-1 0,-1 0-1,0 0 1,0 0 0,1 0 0,-1 0 0,0 0 0,0 0 0,0 1 0,1-1 0,-1 0-1,0 0 1,0 0 0,0 1 0,0-1 0,0 0 0,1 0 0,-1 0 0,0 1 0,4 15 1114,-2 26-717,-2-36-320,-2 24 124,-2 0-1,0-1 1,-2 1 0,-2-1 0,-11 32 0,-15 61 831,34-115-549,8-19-89,-6 8-383,0 0 0,1 0 0,-1 0 0,1 1 0,-1-1 0,6-4 0,-7 5-67,0 0-1,0 1 0,0-2 1,0 1-1,0 0 0,0 0 1,0-5-1,4-15-5,7-7-24,2 0 0,1 1 0,1 1 0,24-32 0,86-96-57,-126 156 78,8-10 1,1 0 0,0 1-1,1 0 1,13-10 0,-21 18-3,-1 0 0,1-1 1,0 1-1,0 0 0,0 0 0,0 0 1,0 0-1,0 1 0,0-1 0,0 0 1,0 1-1,0-1 0,0 1 0,0 0 1,0 0-1,0 0 0,1 0 0,-1 0 1,0 0-1,0 1 0,0-1 0,0 1 1,0-1-1,0 1 0,0 0 1,0 0-1,0 0 0,0 0 0,0 0 1,-1 0-1,1 0 0,0 1 0,-1-1 1,3 3-1,0 1-33,0 0 0,1 1 0,-2-1 0,1 1 0,-1 0 0,0 0 0,5 13 0,-8-16 21,1 0-1,0 0 1,0 0 0,-1 0-1,0 0 1,0 0 0,0 0 0,0 1-1,0-1 1,0 0 0,-1 0 0,0 0-1,1 0 1,-1 0 0,0 0-1,0 0 1,-1 0 0,1-1 0,-3 5-1,-6 6 43,-1-1 0,-1 0 0,0 0 0,0-2 0,-1 1 0,-1-1 0,0-1 0,0-1 0,0 0 0,-1 0 0,-28 8 0,27-14-377,16-2 322,0 0 0,0 0 0,0 0 0,0 0 0,0 0 0,-1 0-1,1 0 1,0 0 0,0-1 0,0 1 0,0 0 0,0 0 0,0 0-1,0 0 1,0 0 0,-1-1 0,1 1 0,0 0 0,0 0 0,0 0 0,0 0-1,0-1 1,0 1 0,0 0 0,0 0 0,0 0 0,0 0 0,0-1-1,0 1 1,0 0 0,0 0 0,0 0 0,0 0 0,0-1 0,0 1-1,1 0 1,-1 0 0,0 0 0,0 0 0,0 0 0,0-1 0,0 1 0,2-3-131,0 1 0,0-1 1,0 1-1,1-1 0,-1 1 1,5-4-1,20-15-275,4-7-141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18932,'3'4'1016,"-1"-4"-744,-10 1-136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71 198 14291,'-4'-2'206,"1"1"1,0 0-1,0-1 0,0 0 0,0 1 1,0-1-1,0-1 0,1 1 1,-1 0-1,0-1 0,1 1 0,0-1 1,0 1-1,0-1 0,0 0 1,0 0-1,0 0 0,1 0 0,-1-1 1,0-2-1,1 2-5,1 0 0,-1 0 0,1 0-1,0 0 1,0 0 0,1 0 0,-1 0 0,1 1 0,0-1 0,0 0-1,0 0 1,0 1 0,1-1 0,0 0 0,-1 1 0,1 0 0,1-1 0,2-3-1,0 1-20,0 0-1,1 1 0,-1-1 0,1 1 0,1 1 0,-1-1 0,1 1 0,0 0 0,0 0 1,0 1-1,0 0 0,1 0 0,-1 0 0,10-1 0,-12 3-149,0 0-1,-1 0 1,1 1 0,0-1-1,0 1 1,0 0 0,0 0-1,0 1 1,0-1-1,-1 1 1,1 0 0,0 1-1,0-1 1,-1 1 0,1 0-1,-1 0 1,1 0 0,-1 1-1,0-1 1,0 1 0,0 0-1,-1 0 1,8 8 0,-9-8-29,0 0 0,0 1 1,-1-1-1,1 1 0,-1 0 1,0-1-1,1 1 0,-2 0 1,1 0-1,0 0 0,-1-1 1,0 1-1,0 0 1,0 0-1,0 0 0,-1 0 1,1 0-1,-1 0 0,0-1 1,0 1-1,0 0 0,-1-1 1,1 1-1,-3 3 0,-4 7-1,0 0-1,-1 0 0,0-1 0,-16 17 0,-57 52-17,-3 4 27,81-81-8,0-1 1,0 1 0,1 0-1,-1 0 1,1 0 0,1 1 0,-1-1-1,1 1 1,0-1 0,0 1 0,0 0-1,0 7 1,2-10-3,0 0-1,0 0 1,0 0-1,1 0 1,-1-1 0,1 1-1,0 0 1,0-1-1,0 1 1,0 0-1,0-1 1,0 1 0,1-1-1,-1 0 1,1 1-1,0-1 1,0 0-1,0 0 1,0 0 0,0 0-1,0 0 1,0-1-1,1 1 1,-1-1 0,1 1-1,-1-1 1,1 0-1,4 1 1,14 5-126,1-1 1,1-1 0,-1-1-1,1-1 1,0-1 0,26-1-1,-47-1 128,39 1-167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19580,'-10'19'2057,"-4"-1"-1425,-7 7-288,-4 6 1112,-9 5-792,-3 3-104,-5 4-240,0-5-119,4-5-185,0-3-72,7-7-249,2-4-215,9-8-456,3-2-264,7-8 888,1-3-240,4-4-120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19572,'1'-9'1865,"6"8"-1201,2 1-216,11 5 976,6 8-384,8 4-408,6 2-175,9 3-161,0 1-104,-3-3-304,-3 1-232,-9-4-697,-5-2-375,-9-2 1104,-6-2-264,-8-5-232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18300,'9'-10'2168,"1"7"-1423,-7 7-329,-2 8 1408,-2 11-960,-5 1-216,-2 12-256,-4 7-176,1 4-360,-2 2-120,3-4-272,1-8-104,3-11-296,2-9-312,3-22 776,-1-12-257,2-14 73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18956,'0'22'783,"0"1"-1,2-1 1,0 1 0,7 28 0,-7-45-704,0 1 1,1 0 0,0-1 0,0 1 0,0-1 0,1 0-1,-1 0 1,2 0 0,-1-1 0,0 1 0,1-1 0,0 0-1,1 0 1,-1-1 0,1 0 0,0 0 0,11 7 0,-12-9-47,0 0 1,0 0-1,-1 0 1,1-1-1,0 1 1,0-1-1,1 0 1,-1-1-1,0 1 1,0-1-1,0 0 1,0 0 0,0 0-1,1-1 1,-1 0-1,5-2 1,-3 1 35,-1-1 1,0 0-1,0 0 0,0-1 1,0 1-1,0-1 1,-1-1-1,1 1 1,-1-1-1,8-9 0,-3 0 105,0 0-1,-1 0 0,0-1 1,-1 0-1,-1-1 0,-1 0 1,0 0-1,7-32 0,-12 45-143,6-44 304,-6 44-311,-1 0-1,0 0 1,0 0-1,0 0 1,0 0-1,-1 0 1,1 0-1,-1 0 0,0 0 1,1 0-1,-4-5 1,4 7-47,0 1 0,0 0 0,0 0 0,0-1 0,-1 1-1,1 0 1,0 0 0,0-1 0,0 1 0,0 0 0,-1 0 0,1 0 0,0-1 0,0 1 0,-1 0 0,1 0-1,0 0 1,0 0 0,-1 0 0,1-1 0,0 1 0,0 0 0,-1 0 0,1 0 0,0 0 0,-1 0 0,1 0 0,0 0-1,0 0 1,-1 0 0,1 0 0,0 0 0,-1 0 0,1 0 0,0 0 0,0 0 0,-1 1 0,1-1 0,0 0-1,0 0 1,-1 0 0,1 0 0,0 0 0,0 1 0,-1-1 0,1 0 0,0 0 0,0 0 0,0 1 0,-1-1 0,1 0-1,0 0 1,0 1 0,0-1 0,0 0 0,0 0 0,-1 1 0,1-1 0,0 0 0,0 1 0,0 0-19,0-1 1,0 1 0,0 0-1,0-1 1,0 1 0,0 0-1,0-1 1,0 1 0,0 0-1,1-1 1,-1 1 0,0 0 0,0-1-1,1 1 1,-1-1 0,0 1-1,1 0 1,-1-1 0,0 1-1,1-1 1,-1 1 0,1-1-1,-1 1 1,1-1 0,-1 0-1,1 1 1,0-1 0,-1 1 0,1-1-1,-1 0 1,1 0 0,0 1-1,-1-1 1,1 0 0,1 0-1,16 4-529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22261,'9'6'2144,"4"-2"-1584,8-4-328,10 0 1553,10 0-1481,5 0-128,7 0-504,3 2-272,-3-4-593,-6-2-303,-14 0-184,-10 0 1024,-21 4-321</inkml:trace>
  <inkml:trace contextRef="#ctx0" brushRef="#br0" timeOffset="1">0 210 16524,'19'7'1824,"11"-6"-984,7-1-272,9-2 961,1-3-401,5-2-984,-5-3 312,-1 7-232,-6 0-88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20964,'0'6'1825,"-5"14"-1225,-6 6-248,-5 15 784,2 7-312,-2 8-311,2 4-129,4 3-344,2-6-232,8-11-609,2-6-223,8-14 1744,-3-7-944,7-11-96,2-5-168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1.5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5 19020,'1'-1'72,"-1"1"-1,0 0 1,0-1-1,1 1 1,-1 0-1,0 0 1,1-1 0,-1 1-1,1 0 1,-1 0-1,0 0 1,1-1-1,-1 1 1,1 0 0,-1 0-1,0 0 1,1 0-1,-1 0 1,1 0-1,-1 0 1,1 0 0,-1 0-1,0 0 1,1 0-1,-1 0 1,1 0-1,-1 0 1,0 1 0,1-1-1,-1 0 1,1 0-1,-1 0 1,0 1-1,1-1 1,-1 0 0,0 0-1,1 1 1,-1-1-1,0 0 1,0 1-1,1-1 1,-1 0-1,0 1 1,0-1 0,1 0-1,-1 1 1,0-1-1,0 0 1,0 1-1,0-1 1,0 1 0,1-1-1,-1 1 1,0-1-1,0 0 1,0 1-1,0-1 1,0 1 0,-6 31 2027,4-24-1654,-18 78 997,-16 73-620,29-121-423,2 0 0,0 45 0,9-53 152,-4-29-537,1-1 0,-1 0 0,0 1 0,0-1 0,0 0 0,0 1-1,0-1 1,1 0 0,-1 1 0,0-1 0,0 0 0,0 0 0,1 1-1,-1-1 1,0 0 0,1 0 0,-1 1 0,0-1 0,0 0 0,1 0 0,-1 0-1,0 1 1,1-1 0,-1 0 0,0 0 0,1 0 0,0 0 3,0-1 1,0 1 0,-1 0-1,1-1 1,0 1-1,0-1 1,-1 1 0,1-1-1,0 1 1,-1-1-1,1 1 1,-1-1 0,1 0-1,-1 1 1,1-1-1,-1 0 1,1 0 0,3-6 39,0-1 0,-1 1 0,0-1 1,0 1-1,-1-1 0,3-13 1,3-51 83,-8 43-114,0 27-27,0 1 0,0 0 0,-1-1 0,1 1 0,0-1 0,-1 1 0,1 0 0,-1-1 0,1 1 1,-1 0-1,0-1 0,0 1 0,0 0 0,1 0 0,-1 0 0,-2-2 0,2 3 0,1 0-1,-1-1 0,1 1 0,0 0 0,-1 0 1,1 0-1,-1 0 0,1 0 0,0 0 0,-1 0 1,1 0-1,-1 1 0,1-1 0,0 0 0,-1 0 1,1 0-1,0 0 0,-1 0 0,1 1 0,-1-1 1,1 0-1,0 0 0,0 1 0,-1-1 0,1 0 1,0 0-1,-1 1 0,1-1 0,0 0 0,0 1 1,0-1-1,-1 0 0,1 1 0,0-1 0,0 0 1,0 1-1,0-1 0,0 1 0,0-1 0,0 0 1,-1 1-1,1-1 0,0 1 0,1-1 0,-5 19-16,4-14 15,-1-1 0,1 1 0,0 0 0,1 0 0,-1-1 0,1 1-1,0-1 1,0 1 0,1-1 0,-1 1 0,1-1 0,0 0 0,0 1 0,1-1 0,-1 0 0,1 0 0,0-1 0,0 1 0,0-1 0,4 4-1,-4-5 5,0 0-1,0 0 0,1 0 0,-1 0 0,1 0 0,0-1 0,-1 0 0,1 0 0,0 0 0,0 0 1,0 0-1,0-1 0,0 0 0,0 0 0,0 0 0,0 0 0,-1 0 0,1-1 0,0 0 0,0 0 1,0 0-1,0 0 0,-1-1 0,5-1 0,0-1 5,-1 0 1,0-1-1,1 0 0,-1 0 1,-1-1-1,1 0 0,8-9 0,-12 11 1,0 0-1,1 0 1,-1 0-1,-1 0 0,1-1 1,-1 1-1,0-1 1,0 0-1,0 0 0,0 0 1,-1 1-1,0-1 1,1-10-1,-2 15-6,0-1 0,1 1 1,-1 0-1,0-1 0,0 1 0,0 0 1,0 0-1,0-1 0,0 1 0,0 0 0,0-1 1,0 1-1,-1 0 0,1-1 0,0 1 1,0 0-1,0 0 0,0-1 0,0 1 1,0 0-1,-1 0 0,1-1 0,0 1 0,0 0 1,0 0-1,-1-1 0,1 1 0,0 0 1,0 0-1,-1 0 0,1 0 0,0-1 1,0 1-1,-1 0 0,1 0 0,-11 6-5,-8 16 3,14-14-2,1 1 0,0 0 0,0 1 0,1-1-1,0 0 1,1 1 0,-3 18 0,5-25 4,0 0 1,0 0 0,0 1-1,0-1 1,0 0-1,1 0 1,-1 1-1,1-1 1,0 0-1,0 0 1,0 0 0,2 4-1,-1-6 2,-1 1 0,0-1 1,0 1-1,1-1 0,-1 0 0,1 0 0,-1 1 1,1-1-1,-1 0 0,1 0 0,0 0 0,0-1 0,-1 1 1,1 0-1,0-1 0,0 1 0,0-1 0,0 0 1,-1 1-1,1-1 0,0 0 0,3 0 0,4-1 3,0 0 1,1-1-1,-1 0 0,0-1 0,0 1 0,-1-2 0,1 1 1,-1-1-1,0 0 0,0-1 0,10-7 0,5-5 17,0-2-1,25-25 1,-40 36-21,-4 4-1,0 0-1,0 0 0,0 0 1,0-1-1,-1 1 0,1-1 1,3-8-1,-14 17 2,-5 6 2,-8 19-10,19-28 7,0 1 1,0 0-1,0 0 0,0 0 0,0 0 0,0 0 0,1 0 0,-1 0 0,1 0 0,-1 0 0,1 0 1,0 1-1,0 2 0,0-4 1,0-1-1,1 1 1,-1-1 0,0 1 0,1-1 0,-1 1 0,0-1 0,1 1-1,-1-1 1,1 0 0,-1 1 0,1-1 0,-1 0 0,1 1-1,-1-1 1,1 0 0,-1 1 0,1-1 0,-1 0 0,1 0 0,0 0-1,-1 0 1,1 0 0,-1 1 0,1-1 0,0 0 0,-1 0 0,1 0-1,-1-1 1,1 1 0,0 0 0,0 0 0,21-5-1,-21 4-2,17-5-83,0-2 0,21-12-1,-24 12-117,0 0 0,0 1 0,23-6 0,-38 12 185,1 1 0,-1 0 0,1 0 0,0 0 0,-1 0 1,1 0-1,0 0 0,-1 0 0,1 0 0,-1 0 0,1 0 0,0 0 0,-1 0 0,1 0 0,0 0 0,-1 1 0,1-1 0,-1 0 0,1 1 0,-1-1 1,1 0-1,0 1 0,-1-1 0,0 0 0,1 1 0,-1-1 0,1 1 0,-1-1 0,1 1 0,-1-1 0,0 1 0,1-1 0,-1 1 0,0-1 0,0 1 1,1 0-1,-1-1 0,0 1 0,0 0 0,0-1 0,0 1 0,0 1 0,0 37-197,0-9 213,1-28 5,-1 0 0,1 0 0,0-1 0,0 1 0,0 0 0,1-1 0,-1 1 0,0-1 0,0 1 0,1-1 0,-1 1 0,1-1 1,-1 0-1,1 0 0,0 0 0,0 0 0,-1 0 0,1 0 0,0 0 0,0-1 0,0 1 0,0 0 0,0-1 0,0 0 0,0 1 0,0-1 0,3 0 0,8 0 24,0 0-1,0-1 0,16-3 1,-11 2 9,-3 0-13,-1 0-24,-1 1 0,1 0-1,14 1 1,-25 0 13,-1 1 0,1-1 0,0 0-1,0 1 1,0 0 0,-1-1 0,1 1 0,0 0 0,-1 1-1,1-1 1,-1 0 0,1 1 0,-1-1 0,0 1-1,1 0 1,-1 0 0,0 0 0,0 0 0,0 0 0,2 4-1,-3-5 12,-1 0-1,1 0 1,-1-1-1,1 1 1,-1 0-1,0 0 1,1 0-1,-1 0 0,0 0 1,0 0-1,0 0 1,0 0-1,0 0 1,0 0-1,0 0 1,0 0-1,0 0 1,0 0-1,0 0 1,-1 0-1,1 0 0,0 0 1,-1 0-1,0 1 1,1-2-5,-1 0 0,1 0 1,0-1-1,-1 1 0,1 0 1,-1 0-1,1 0 0,0-1 1,-1 1-1,1 0 0,0 0 1,0-1-1,-1 1 0,1 0 1,0-1-1,0 1 0,-1 0 1,1-1-1,0 1 0,0-1 1,0 1-1,0 0 0,-1-1 0,1 1 1,0-1-1,0 1 0,0 0 1,0-1-1,0 1 0,0-1 1,0 1-1,0-1 0,-2-18 243,1 4-311,1 0-1,0 0 0,1 0 0,1-1 0,0 1 0,1 0 1,1 1-1,0-1 0,12-25 0,-15 38-99,0 0 0,0 0-1,0 1 1,0-1 0,0 1 0,1-1-1,-1 1 1,1-1 0,-1 1 0,1 0-1,-1 0 1,1 0 0,0-1 0,2 0-1,-3 2 73,0 0 0,0-1 0,1 1 0,-1 0 0,0 0 0,1 0 0,-1 0 1,1 0-1,-1 0 0,0 0 0,1 1 0,-1-1 0,0 0 0,0 1 0,1-1 0,-1 1 0,0 0 0,0-1 0,0 1 0,2 1 0,9 7-798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56 19444,'-20'41'4693,"19"-37"-4663,1-1 0,-1 1 1,1 0-1,0 0 0,0 0 0,0-1 0,1 1 0,-1 0 0,1 0 0,0-1 1,0 1-1,0 0 0,0-1 0,1 1 0,-1-1 0,1 1 0,0-1 1,0 0-1,0 0 0,1 0 0,-1 0 0,1 0 0,3 3 0,7 4-38,0 0 0,1 0 0,0-2 0,18 9-1,-2-1 37,-17-8-27,7 3 6,-1 1 0,24 19-1,-39-28-4,0 0-1,0 1 0,-1-1 1,1 1-1,-1 0 0,0 0 1,0 0-1,-1 0 0,1 1 0,-1-1 1,0 1-1,0-1 0,0 1 1,-1 0-1,1 0 0,0 7 1,-2-10 2,0 0 0,0 0 0,0 0 0,-1 1 0,1-1 0,0 0 0,-1 0 0,0 0 0,1 0 0,-1 0 1,0 0-1,0 0 0,0 0 0,0 0 0,-1 0 0,1-1 0,0 1 0,-3 2 0,0-1 14,0 0-1,0 0 0,0 0 1,-1 0-1,1-1 1,-1 1-1,-7 1 0,-7 2 107,0-1 0,0-1 0,-22 2 0,26-4-37,0 0 1,0-1-1,0-1 1,0-1-1,0 0 1,1 0-1,-28-8 1,39 8-216,1 0 0,0 0 0,-1 0 0,1 0 0,0 0 0,0-1 0,0 1 0,0-1 0,0 0 0,1 0 0,-1 1 0,0-1 0,1 0 0,-1-1 0,1 1 0,0 0 0,-1 0 0,1 0 0,0-1 0,1 1 0,-1-1 0,0 1 0,1-1 0,-1-2 0,0-7-403,0 1 1,1-1-1,1 1 0,1-14 0,-1 16 614,6-41-1275</inkml:trace>
  <inkml:trace contextRef="#ctx0" brushRef="#br0" timeOffset="1">138 22 20092,'21'-2'1817,"3"-2"-1289,6-3-224,6 3 672,5-1-592,8 5-1056,3 0 816,-4 0-296,4 0-192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17764,'15'8'1768,"11"-8"-1184,3-5-184,11-3 801,3-5-1025,8 3-768,1-3 736,-5 1-344,2 4-193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19052,'7'-3'684,"0"1"-1,0 0 1,0 1-1,0 0 1,0 0 0,1 0-1,8 1 1,-14 0-546,1 1 0,-1-1 0,0 0 0,1 1 0,-1-1-1,0 1 1,1 0 0,-1 0 0,0 0 0,4 2 0,-5-2-111,0 0 1,0-1-1,-1 1 0,1 0 0,0 0 0,-1 0 1,1 0-1,0-1 0,-1 1 0,1 0 1,-1 0-1,0 0 0,1 0 0,-1 0 0,0 0 1,0 0-1,1 0 0,-1 1 0,0-1 0,0 0 1,0 0-1,0 0 0,0 0 0,-1 0 0,1 1 1,-1 3 5,-1-1 0,0 1 0,0-1 0,0 1-1,0-1 1,0 0 0,-1 0 0,0 0 0,-4 5 0,-35 33-1,25-26-4,2-1-23,8-9-8,0 0 1,1 1 0,-1-1-1,2 2 1,-1-1-1,1 0 1,-6 11-1,11-17 0,-1 0 0,1 0-1,0 0 1,0 0 0,0 0 0,0 0-1,0 0 1,0 0 0,0 0-1,0 0 1,0 0 0,1 0-1,-1 0 1,0 0 0,0 0-1,1 0 1,-1-1 0,1 1-1,-1 0 1,1 0 0,-1 0-1,1-1 1,0 1 0,-1 0-1,1 0 1,0-1 0,-1 1-1,1-1 1,0 1 0,0-1-1,0 1 1,-1-1 0,1 1-1,1-1 1,33 11-147,-31-10 128,70 12-352,-51-11 224,0 2-1,0 1 0,-1 0 0,39 16 0,-58-19 127,0-1 0,1 1 0,-1 0-1,0 0 1,0 0 0,-1 1 0,1-1 0,0 1-1,-1-1 1,1 1 0,1 3 0,-3-4 10,0 0-1,0 0 1,0 0 0,0 0 0,0 0 0,-1 1 0,1-1-1,-1 0 1,1 0 0,-1 0 0,0 1 0,0-1 0,0 0-1,-1 4 1,0-2 14,0 0-1,-1 1 0,0-1 1,1 0-1,-2 0 0,1-1 1,0 1-1,-1 0 0,1-1 1,-1 0-1,0 1 0,-1-1 1,1 0-1,0-1 0,-1 1 1,1 0-1,-8 3 0,-8 3 165,0 0 0,-1-1 0,0-1 0,-1-1-1,-31 5 1,-105 7 930,176-29-2779,6 3 1300,9 2-102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19604,'-14'21'1395,"1"0"1,-22 44-1,27-44-1134,0 0 1,2 1-1,0-1 0,1 1 0,1 1 1,-1 23-1,3 61-69,2-61-161,-10 77 1,9-116-23,1-5 0,0 0-1,0 0 0,-1 0 0,1 0 1,0-1-1,-1 1 0,0 0 0,1 0 0,-1-1 1,0 1-1,0 0 0,0-1 0,0 1 1,-1 1-1,2-3-5,0 0 1,-1 0 0,1 0-1,0 0 1,0 0 0,0 0-1,-1 0 1,1-1-1,0 1 1,0 0 0,0 0-1,0 0 1,-1 0-1,1 0 1,0 0 0,0 0-1,0 0 1,0-1-1,0 1 1,-1 0 0,1 0-1,0 0 1,0 0-1,0-1 1,0 1 0,0 0-1,0 0 1,0 0-1,0 0 1,0-1 0,0 1-1,-1 0 1,1 0-1,0 0 1,0-1 0,0 1-1,0 0 1,0 0-1,0 0 1,1 0 0,-1-1-1,0 1 1,0 0-1,0 0 1,0 0 0,0-1-1,0-12 68,2-2-4,0 0 0,1 0 0,1 0 0,1 0 0,9-23 1,39-67 32,-48 97-100,77-125-97,-66 112 41,0 0 0,2 1-1,36-32 1,-49 48 45,-1 1-1,1-1 0,0 1 0,0 0 1,0 1-1,0-1 0,1 1 0,-1 0 1,1 1-1,0-1 0,10-1 1,-14 3 7,1 0 1,-1 0 0,0 0 0,0 1 0,1-1 0,-1 1-1,0-1 1,0 1 0,0 0 0,1 0 0,-1 0 0,0 0-1,0 0 1,0 0 0,-1 0 0,1 1 0,0-1-1,0 1 1,-1-1 0,1 1 0,-1 0 0,1 0 0,-1-1-1,0 1 1,0 0 0,1 0 0,-1 0 0,-1 1 0,1-1-1,0 0 1,-1 0 0,2 5 0,-2-4-8,1-1 0,0 1 0,-1 0 0,0 0 1,1 1-1,-1-1 0,0 0 0,-1 0 0,1 0 0,-1 0 0,1 0 1,-1 0-1,0-1 0,0 1 0,0 0 0,0 0 0,-2 3 0,0-3 1,0 1-1,1-1 1,-1 0-1,-1 0 0,1 0 1,0 0-1,-1-1 1,1 1-1,-1-1 0,-7 4 1,-5 0-9,0-1 0,0 0 1,-1-1-1,-32 4 1,47-8 20,-70 8-190,63-8 159,-1 0 1,1 0-1,0-1 0,0 0 1,-13-3-1,10-3-18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2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13291,'95'0'3189,"521"1"-892,-22-1-1805,821-8 111,-683-27-1292,-3 37 346,-562 8 403,-39-2-235,146-9 1,-234-2 93,214-8-1400,-227 13 1304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2:2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550 125 12011,'3'-1'119,"-1"-1"1,1 0 0,-1 1-1,0-1 1,0-1-1,0 1 1,0 0 0,0 0-1,0-1 1,0 1 0,-1-1-1,2-3 1,-2 5-99,-1 0-1,1 0 1,-1 0-1,0 0 1,1-1-1,-1 1 1,0 0-1,0 0 1,0 0-1,0 0 1,0 0-1,0 0 1,0-1-1,0 1 1,-1 0-1,1 0 1,0 0-1,-1 0 1,1 0-1,-1 0 1,1 0-1,-1 0 1,1 0-1,-1 0 1,0 0-1,1 0 1,-1 0 0,0 0-1,0 1 1,0-1-1,1 0 1,-1 1-1,0-1 1,0 0-1,0 1 1,0-1-1,-1 1 1,-6-3-13,1 1 0,0-1 1,0 2-1,-1-1 1,1 1-1,-1 0 0,1 1 1,-10 0-1,-63 8-7,54-4 13,0 1 1,1 1-1,0 1 1,0 2 0,1 0-1,-45 25 1,56-26-4,0 0 0,1 1 1,0 1-1,0 0 0,1 1 0,0 0 1,1 1-1,0 0 0,1 0 1,0 1-1,1 0 0,0 1 1,-5 14-1,5-6 9,1 1-1,1 0 1,1 0 0,1 0-1,0 1 1,2 0 0,1-1-1,1 1 1,2 0 0,0-1 0,5 24-1,-1-18 9,1 0 0,2 0-1,1-1 1,1-1 0,1 1-1,1-2 1,2 0 0,23 32-1,-31-48 16,1-1-1,0 0 1,0 0 0,1-1-1,0 0 1,13 8 0,-17-12 1,0-1 0,0-1 0,0 1 0,1-1 0,-1 0 0,1 0 0,-1-1 0,1 1 0,0-1 0,0-1 0,0 1 0,0-1 0,-1 0 0,11-1 0,-1-2 63,0-1-1,-1-1 1,0 0-1,0-1 1,0-1-1,0 0 1,-1 0-1,-1-2 1,1 1-1,11-12 1,18-17 310,48-56 1,89-122 85,-141 162-479,-2-2 0,36-75 0,-64 113-72,0 0 0,-1-1 0,0 0 0,-2 0 0,5-28 0,-9 41 13,0 0-1,-1 0 0,0 0 1,0 0-1,0 0 1,-1 0-1,0 0 1,0 1-1,0-1 0,0 0 1,-1 0-1,1 0 1,-1 1-1,-1-1 1,1 1-1,-1 0 0,1-1 1,-1 1-1,0 0 1,-1 1-1,1-1 1,-1 1-1,0-1 0,1 1 1,-1 0-1,-6-3 1,-6-2-30,0 1 1,-1 1 0,0 0-1,0 1 1,0 1-1,-24-3 1,-50-3-205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3:5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13323,'-2'-18'2693,"-3"15"-1587,0 11 359,-3 20-918,1 1 1,2 0-1,-4 40 1,4 91-334,6-98 7,11 87 0,-10-140-188,0-10-39,3-18-87,0-33-165,-5 51 248,6-56-213,8-168-565,-15 214 677,-3 18 29,-3 18 11,-2 41 83,4 1 1,3 70-1,2-120-3,8-110 101,-3-16-70,-19 387-189,12-244 84,1-26-65,1-4 81,0 1 1,0-1 0,0 1 0,-1-1 0,0 1-1,0-1 1,0 0 0,-1 1 0,-3 7-1,-2-11-124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12307,'25'-4'1647,"31"-9"0,-30 6-742,30-3 1,574-40 1398,-586 51-2261,-77 6 89,-456 10 19,357-18-193,742-30-35,-594 29 78,0 0-7,0 1 0,19 1 1,-34 2-8,-8 2 6,-16 2 8,-48 6 392,-105 4-1,-74-13-455,194-3-436,50 0 240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16668,'1'-1'110,"-1"0"1,1-1 0,-1 1-1,1 0 1,0 0 0,-1-1-1,1 1 1,0 0 0,0 0-1,0 0 1,0 0 0,0 0-1,0 0 1,0 0 0,0 0-1,0 0 1,0 0 0,1 1-1,-1-1 1,0 0 0,1 1 0,-1-1-1,0 1 1,1 0 0,-1-1-1,3 1 1,43-8 1149,-43 8-1006,5-1-25,-1 0-68,1-1 0,0 2 0,-1-1-1,1 1 1,0 1 0,0 0 0,-1 0-1,17 4 1,-24-4-157,0-1 0,-1 0 0,1 0-1,-1 1 1,1-1 0,-1 0 0,1 1-1,-1-1 1,1 1 0,-1-1 0,1 1 0,-1-1-1,1 1 1,-1-1 0,0 1 0,1-1-1,-1 1 1,0 0 0,0-1 0,1 1 0,-1-1-1,0 1 1,0 0 0,0-1 0,0 1-1,0 0 1,0-1 0,0 1 0,0 0 0,0-1-1,0 1 1,0 0 0,0-1 0,0 1-1,-1-1 1,1 1 0,0 0 0,0-1 0,-1 1-1,1-1 1,0 1 0,-1-1 0,1 1 0,-1-1-1,1 1 1,-1-1 0,1 1 0,-1-1-1,1 1 1,-1-1 0,0 1 0,-31 21 1,31-21-4,-95 53 67,95-54-72,1 1 1,-1-1-1,0 0 1,0 1-1,1-1 0,-1 1 1,0-1-1,1 1 1,-1 0-1,1-1 1,-1 1-1,1 0 0,-1-1 1,1 1-1,-1 0 1,1-1-1,0 1 1,-1 0-1,1 0 0,0 0 1,0-1-1,-1 2 1,2-1-2,-1 0 0,0-1 0,1 1 1,-1-1-1,0 1 0,1 0 1,-1-1-1,1 1 0,-1-1 0,1 0 1,-1 1-1,1-1 0,-1 1 1,1-1-1,-1 0 0,1 1 0,0-1 1,-1 0-1,1 0 0,1 1 1,39 6-153,-39-7 152,37 1-127,-28-2 115,-1 1-1,1 1 1,-1-1 0,1 2 0,-1 0 0,19 5 0,-28-6 22,0-1 0,0 1 0,0-1 0,0 1 0,0-1 0,-1 1 0,1 0 0,0 0 0,0-1 0,0 1 0,-1 0 0,1 0 0,0 0 0,-1 0 0,1 0 0,-1 0 0,1 0 0,-1 0 0,1 0 0,-1 0 0,0 0 0,1 0 0,-1 0 0,0 0 0,0 0 0,0 1 0,0-1 0,0 0 0,0 0 0,0 0 0,0 0 0,-1 0 0,1 0 0,0 0 0,-1 0 0,1 0 0,-1 0 0,1 0 0,-2 2 0,-1 3 32,-1 1-1,0-1 0,0 0 0,-8 7 0,12-13-35,-11 13 127,-1-2 0,0 0 0,-1 0 1,-24 15-1,-62 27 65,78-43-459,9-6-525,12-5 765,0 0 0,0 1 0,0-1 0,0 0 0,1 1 0,-1-1 0,0 0 0,0 1 0,0-1 0,1 1 0,-1-1 0,0 0 0,1 1 0,-1-1 0,1 1 0,-1-1 0,0 1 0,1-1 0,0 0 0,17-16-418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17196,'-2'1'114,"1"-1"1,0 0 0,0 0-1,0 1 1,-1-1-1,1 1 1,0-1 0,0 1-1,0-1 1,0 1-1,0 0 1,0 0 0,0-1-1,0 1 1,0 0-1,0 0 1,0 0 0,1 0-1,-1 0 1,0 0 0,1 0-1,-1 0 1,1 0-1,-1 1 1,1-1 0,-1 0-1,1 0 1,0 0-1,-1 3 1,-3 40 665,4-41-752,1 104 172,1-69-163,-1 0 0,-2 1 1,-2-1-1,-11 51 1,13-85 16,0 1 0,-1-1 0,0 0 0,0 0 0,-5 7 0,7-11-38,0 1-1,0-1 0,0 0 0,0 1 1,-1-1-1,1 0 0,0 0 0,0 1 1,0-1-1,-1 0 0,1 0 0,0 0 1,-1 1-1,1-1 0,0 0 0,0 0 1,-1 0-1,1 0 0,0 1 0,-1-1 1,1 0-1,0 0 0,-1 0 0,1 0 1,0 0-1,-1 0 0,1 0 1,0 0-1,-1 0 0,1 0 0,0 0 1,-1 0-1,0-1 18,1 0 1,-1-1-1,0 1 1,1 0-1,-1 0 0,1 0 1,-1 0-1,1 0 1,-1-1-1,1 1 1,0 0-1,0 0 0,0-1 1,0-1-1,-2-20 196,2 0 0,0-1 0,2 1-1,0 0 1,10-35 0,-3 19-90,3 1 1,24-54-1,-33 85-140,0 1-1,0-1 1,1 0-1,0 1 1,0 0-1,1 0 1,-1 0-1,1 0 0,1 1 1,-1 0-1,1 0 1,0 0-1,0 1 1,0-1-1,1 2 1,-1-1-1,1 1 1,0 0-1,0 0 1,0 1-1,0 0 0,1 0 1,-1 1-1,1-1 1,11 1-1,-10 1-15,1 0 0,-1 0-1,0 1 1,1 1 0,-1-1 0,12 5-1,-19-5 15,0-1 0,-1 1 0,1 0 1,0 0-1,-1-1 0,1 1 0,-1 0 0,1 0 0,-1 0 0,0 1 0,0-1 0,1 0 0,-1 1 0,0-1 0,0 0 0,2 4 0,-3-4 5,0 1-1,0 0 1,1-1-1,-1 1 1,0 0 0,-1-1-1,1 1 1,0 0-1,0-1 1,-1 1 0,1 0-1,-1-1 1,1 1-1,-1-1 1,0 1 0,1-1-1,-1 1 1,0-1-1,0 0 1,0 1 0,-2 1-1,-6 6 3,1 0-1,-1-1 0,-1 0 0,1-1 1,-1 0-1,-1 0 0,1-1 0,-1-1 1,0 1-1,0-2 0,-1 0 0,1 0 1,-1-1-1,0 0 0,-12 0 0,22-2-39,-1-1-1,1 1 0,0-1 1,0 0-1,0 0 0,0 0 1,0 0-1,0-1 0,-1 1 1,1-1-1,0 1 0,0-1 1,0 1-1,0-1 1,0 0-1,0 0 0,1 0 1,-1 0-1,0-1 0,0 1 1,1 0-1,-1-1 0,1 1 1,-1-1-1,1 1 0,-1-1 1,1 0-1,-2-3 0,0-11-200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6.9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7735 4351 12347,'3'-8'4407,"12"-39"177,-16 45-2946,-4 8-1143,-3 10-213,5-7-109,-10 20 159,13-28-284,-1 0 1,1 0-1,-1 0 1,0 0 0,1 1-1,-1-1 1,0 0-1,0 0 1,0 0-1,0-1 1,0 1-1,0 0 1,0 0-1,0 0 1,0-1-1,0 1 1,-1-1-1,0 1 1,0-1 33,1 0 0,-1-1 0,1 1 0,-1-1 0,1 1 0,-1-1 0,1 0 0,0 0 0,-1 1 0,1-1 0,0 0 0,0 0 0,-1-1 0,1 1 0,-1-1 0,0 0-5,1 0 0,-1 1 0,0-1 0,0 1 0,1-1 1,-1 1-1,0 0 0,-1 0 0,-2-1 0,-21-1 259,22 3-325,0 0-1,0 0 0,0-1 0,0 1 0,0-1 1,0 0-1,0 0 0,-6-3 0,7 2-6,-1 1 1,0 0-1,0 0 0,0 0 0,0 0 0,0 0 0,0 1 1,0 0-1,0 0 0,-4 0 0,-44 9 59,13-2-30,-41 8 23,55-9-39,-31 3-1,47-8-22,0-1 1,0 0 0,0 0 0,0-1-1,0 0 1,0-1 0,-11-3-1,-7-3 11,-1 2 0,1 1 0,-2 1 0,1 1 0,-38 2 0,-143 17-43,-8 1-170,-199-1-40,125-6-216,47-4 353,27 5-58,-201 20-66,-329 28 29,-13-23 198,309-9-15,-270 21-529,405-40 475,147-6 27,64 5-18,-181 37-1,180-23-130,-162 10 0,-15-4 159,239-24 51,0-2-1,-87-9 0,13 1-51,102 8 37,0 0 0,0 2 0,1-1 0,-1 2 1,-24 9-1,17-6 22,-29 6 1,44-12 7,0 0 0,1 0 1,-1-1-1,0 0 0,0 0 0,1-1 1,-16-3-1,19 3 3,0 0 1,0-1-1,0 0 1,0 0 0,1-1-1,-1 1 1,0-1-1,1 1 1,0-1 0,-1 0-1,-4-7 1,-1 1-4,9 9-24,-1-1 1,1 1-1,-1 0 0,1 0 0,0-1 0,-1 1 0,1 0 1,-1 0-1,1 0 0,-1 0 0,1 0 0,-1 0 1,1 0-1,-1-1 0,1 1 0,-1 0 0,1 1 1,-1-1-1,1 0 0,0 0 0,-1 0 0,1 0 1,-1 0-1,1 0 0,-1 1 0,1-1 0,-1 0 1,0 1-1,-13 9 28,8-5-12,-4 1-2,8-5 7,-1 1-1,1 0 1,-1-1-1,1 1 1,-1-1-1,0 0 1,0 0 0,0 0-1,0 0 1,-4 0-1,5-32-31,-6-75-285,8 3 127,-10-316-1226,-2 257 1009,8 1 0,30-293 0,58-220 264,-42 364 74,15-136-484,-8 96 334,-3 28 136,-25-4-355,-26 156 235,-30-177 0,31 314 97,2 0 0,1 0 1,7-63-1,-4 75 206,0 0-1,-2 1 0,0-1 1,-4-25-1,4 41-19,0 0 0,0 0 1,0 0-1,1 0 0,0 0 0,2-6 0,-3 9-100,0 1-1,0 0 1,1-1 0,-1 1 0,1 0-1,-1-1 1,1 1 0,-1 0 0,1 0 0,0-1-1,-1 1 1,1 0 0,0 0 0,0 0-1,0 0 1,0 0 0,0 0 0,0 0-1,0 0 1,1 1 0,-1-1 0,0 0-1,0 0 1,1 1 0,1-1 0,-1 2 1,1 0 1,-1 0 0,0 1-1,0-1 1,0 0-1,0 1 1,0 0 0,0 0-1,0-1 1,-1 1 0,1 0-1,-1 0 1,1 1-1,1 1 1,6 9-14,30 29-33,-27-28 29,-1-1 0,2-1 1,0 0-1,0 0 1,25 15-1,15-1 17,1-1-1,93 28 1,-56-22-3,-69-22-20,-1 2 0,1 0 0,-2 2 0,28 20-1,-24-15 5,0-2 0,35 17 0,75 25-2,45 22 6,-145-63 5,-2 2 1,0 2 0,35 28 0,54 44-16,-98-78 13,1 0-1,1-2 1,38 15 0,132 49 1,-153-57 14,0 2 1,57 39-1,446 348 17,-449-335 29,179 105 1,-274-178-54,189 107 37,-136-73-13,69 57-1,135 99 124,13-22 92,-207-130-132,130 72 167,164 110-98,-258-153-123,3-4 0,145 65 1,-170-88 8,-2 2 0,-2 4 1,118 99-1,-119-89-47,3-3-1,84 44 1,-54-29 63,158 133 1,-92-66 59,-129-107-37,2-2 0,1-2 0,71 28 1,29 14 46,286 118 146,-251-115 346,-175-69-688,4 3 1435,-16-2-590,4-4-991,0 0 1,0 0-1,1-1 0,-1 1 0,1-1 1,-1 1-1,1-1 0,-2-4 0,2 4 179,-5-9-284,1-1-85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1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17060,'0'-1'1736,"8"-2"-1080,8-1-248,17-4 760,8 0-159,12-2-321,3-2-168,5 2-280,-1 2-96,-7 2-48,-6 4-40,-15 4-184,-7 4-200,-5 2-488,-1-1-224,-2-2 792,-1-1-161,-6-1-191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1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14283,'6'7'2016,"7"-3"-1079,13-5-265,4-2 1408,7 0-919,2 0-145,5 1-288,1-1-216,-2-2-840,-2 0 1600,-4-4-1192,1 2 0,-2-5-32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15075,'-1'-4'560,"-5"-15"1457,2 16-958,-1 11 50,-20 101 953,18-71-1721,-2 0-1,-18 46 1,20-71 174,6-19 285,6-24 1,9-18-410,-4 19-340,-2 0-1,-1 0 0,5-58 0,-12 86-51,0 0 1,1 0-1,-1 1 0,0-1 0,0 0 0,0 0 0,0 0 1,-1 0-1,1 0 0,0 0 0,0 0 0,-1 0 1,1 0-1,0 0 0,-1 0 0,1 0 0,-1 1 1,1-1-1,-1 0 0,0-1 0,0 3-1,1-1 0,-1 0 0,1 0 0,-1 0-1,0 0 1,1 1 0,-1-1 0,1 0 0,-1 1 0,1-1 0,-1 0-1,1 1 1,-1-1 0,1 0 0,0 1 0,-1-1 0,1 1 0,-1-1 0,1 1-1,0-1 1,-1 1 0,1-1 0,0 1 0,0-1 0,0 1 0,-1 0-1,1-1 1,0 1 0,0-1 0,0 1 0,0 0 0,-6 19-29,0 1 1,2-1 0,0 1 0,2 0-1,0 0 1,1 22 0,3-9 55,1 0 1,1-1 0,9 34-1,-13-66-17,0-1-1,0 0 0,0 1 0,0-1 1,-1 1-1,2-1 0,-1 1 0,0-1 1,0 0-1,0 1 0,0-1 0,0 1 1,0-1-1,0 0 0,0 1 0,1-1 1,-1 1-1,0-1 0,0 0 0,0 1 0,1-1 1,-1 0-1,0 0 0,1 1 0,-1-1 1,0 0-1,1 1 0,-1-1 0,0 0 1,1 0-1,-1 1 0,4-16 167,-3-28 54,-5-69 103,2 95-313,0 0 0,-2 0-1,0 0 1,-9-25 0,12 40-21,1 1 0,-1-1 0,0 0 0,0 1 0,0-1 0,0 0 0,0 1 0,-1-1 0,1 1 0,-3-3 0,4 4 0,-1 0 0,1-1 0,-1 1 0,1 0-1,-1 0 1,1-1 0,-1 1 0,1 0 0,-1 0 0,0 0 0,1 0-1,-1 0 1,1 0 0,-1 0 0,1 0 0,-1 0 0,0 0 0,1 0-1,-1 0 1,1 0 0,-1 0 0,1 1 0,-2-1 0,1 2-5,-1-1 0,0 1 1,1-1-1,-1 1 0,1-1 1,0 1-1,-1 0 0,1 0 1,0 0-1,0 0 0,0 0 1,1 0-1,-1 0 0,0 0 1,1 0-1,-1 4 0,-1 12-13,0 0 0,2 0-1,0 0 1,2 0 0,0 0-1,0 0 1,2 0 0,0 0-1,8 18 1,-8-25-903,0 0-1,1-1 0,12 21 1,-34-50-218,4 7 487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 16067,'-19'-2'2717,"23"4"-394,38 1-304,253-29 197,-103 4-2491,-191 24-195,-8 2 284,-12 3 7,-12 1 28,-1-2 1,-62 4 0,-65-9 180,89-2-53,201 0-59,225-33 0,-465 59-620,-31-1 572,-98 21 199,207-36-130,23-4-3,17-2-43,46-4-47,1-3 0,75-15 1,-49 6 126,116-13-39,-243 26-276,10-1 246,-37 2 25,0 3 0,-1 4 0,-103 23 0,145-21 47,30-10 21,1 0 1,0 0 0,-1 0 0,1 0 0,0 0 0,-1 0 0,1 0 0,-1 0 0,1 1-1,0-1 1,-1 0 0,1 0 0,0 0 0,0 1 0,-1-1 0,1 0 0,0 0 0,-1 1-1,1-1 1,0 0 0,0 0 0,0 1 0,-1-1 0,1 0 0,0 1 0,0-1 0,0 0-1,0 1 1,-1 0 0,11 2-44,17-2-11,44-9-876,113-27 0,-90 14-2614,-82 17 1861,-14 4 722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0 16163,'-32'29'2073,"28"-26"-1846,-112 91 1586,-162 170 1,271-256-1840,-2 3-232,-1 0 0,-1-1 0,-16 13 0,27-23 237,0 0 0,0 1-1,-1-1 1,1 0-1,0 1 1,0-1-1,-1 0 1,1 0-1,0 1 1,-1-1-1,1 0 1,0 0-1,-1 0 1,1 0-1,-1 1 1,1-1-1,0 0 1,-1 0-1,1 0 1,-1 0-1,1 0 1,0 0-1,-1 0 1,1 0-1,-1 0 1,1 0-1,0 0 1,-1 0-1,1 0 1,-1 0-1,1-1 1,0 1-1,-1 0 1,1 0-1,0 0 1,-1-1-1,1 1 1,0 0-1,-1 0 1,1-1-1,0 1 1,-1 0-1,1 0 1,0-1-1,-1 0 1,-1-17-367,4-7-128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16211,'0'7'1833,"2"2"-1161,13 2-216,3 2 800,14 2-375,1 0-97,8 2-232,4 2-136,-1-2-232,-1-1-192,-8-3-368,-4 0-224,-9-7-2225,-8-5 2441,-13-1-344,7-1-264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59 14147,'17'-48'3779,"-15"37"-1413,-12 34-1083,-25 71-965,5 2 0,4 1-1,-18 139 1,40-187-218,15-108-1913,-6 43 1470,5-2-91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18884,'-5'0'1832,"14"1"-1071,8-1-297,8 0 784,6 0-272,6-1-264,5 0-184,1-1-504,-1 2-304,-4-1-688,-2-1-216,-13-1 880,-7 3-248,-15 0-232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17172,'1'4'1928,"22"-2"-1112,6-5-320,11-2 849,6 1-449,5-3-648,7 1-424,-2 0 256,-3 2-224,-8 3-208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21229,'-12'9'1520,"-6"7"-1248,0 5-136,-2 9 392,1 3-176,3 5-232,2-1-120,7-1-232,4-3-96,3-8-280,3-3-224,2-11 600,4-4-184,4-5-81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8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1562 12315,'0'0'109,"-1"1"342,0 0-1,0 1 0,0-1 1,0 0-1,-1 0 1,1 0-1,0-1 1,-1 1-1,1 0 1,0 0-1,-1-1 0,-3 2 1206,7-5 282,40-52-992,-2-2-1,33-65 1,-57 95-795,97-160-83,143-181 1,72-18-72,-242 299 219,4 3-1,112-80 0,-190 155-143,-8 6-26,1 1 0,-1-2 0,0 1 0,0 0 0,6-8 0,-14 14-344,0-2 0,0 1 1,0 0-1,0-1 0,0 0 0,0 0 0,-5 1 1,-2 0 6,-11 3-290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65 21117,'-41'21'1583,"21"-10"-1109,-27 17-1,42-24-397,0-1 0,1 1 0,0 0 1,-1 0-1,1 0 0,1 1 0,-1-1 0,1 1 0,0 0 0,-4 8 0,6-12-74,1 0-1,-1 0 1,1 0 0,0 0 0,0 0 0,-1 1-1,1-1 1,0 0 0,0 0 0,0 0 0,0 0-1,0 0 1,1 0 0,-1 0 0,0 1 0,0-1-1,1 0 1,-1 0 0,0 0 0,1 0 0,0 0-1,-1 0 1,1 0 0,-1 0 0,1-1 0,0 1-1,0 0 1,-1 0 0,1 0 0,0-1 0,0 1-1,0 0 1,0-1 0,0 1 0,0-1 0,0 1-1,2 0 1,4 2-46,1-1-1,-1 0 0,1 0 1,9 1-1,-14-2 29,42 5-205,-32-5 171,-1 0 1,0 1 0,0 0 0,0 1 0,0 0 0,0 1-1,0 0 1,10 7 0,-20-11 49,-1 1 0,1 0 0,-1 0 0,1 0 0,-1 1-1,0-1 1,0 0 0,0 0 0,1 1 0,-1-1 0,-1 1 0,1-1 0,0 1 0,0-1 0,0 1-1,-1-1 1,1 1 0,-1 0 0,1-1 0,-1 1 0,0 0 0,1 1 0,-2 0 8,1 0 1,0 0 0,-1 0 0,0 0 0,0 0-1,0 0 1,0-1 0,0 1 0,-1 0 0,1-1-1,-1 1 1,-1 2 0,-3 2 28,-1 0 1,1 0-1,-1 0 0,0-1 1,-1 0-1,0 0 0,-9 5 1,5-5-3,1-1 0,-2 0 1,1-1-1,0 0 0,-1-1 0,0 0 1,-13 1-1,19-3-155,0-1 0,0 0 0,-1 0 0,1 0-1,0-1 1,1 0 0,-1 0 0,0-1 0,0 0 0,0 0 0,1-1 0,-1 1 0,1-1 0,-10-7 0,13 8 74,1 0 0,0 0 0,0 0 0,0 0 0,0-1 0,0 1 0,1-1 0,-1 1 0,1-1 0,-1 0 0,1 1 0,0-1 0,0 0 0,-1-4 0,1-20-424</inkml:trace>
  <inkml:trace contextRef="#ctx0" brushRef="#br0" timeOffset="1">163 52 20084,'2'-6'1921,"7"2"-1209,7 2-288,11 2 912,5 0-264,11 3-920,4-3-608,3-9 464,2-5-80,-8-6-208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29 15755,'-2'-3'337,"0"0"0,0 0 0,0 1 0,0-1 0,-1 0 0,1 1-1,-5-4 1,6 5-260,0 1-1,1-1 0,-1 1 0,0 0 1,0 0-1,1-1 0,-1 1 0,0 0 1,0 0-1,0 0 0,0 0 0,1 0 1,-1 0-1,0 0 0,0 0 0,0 0 1,1 0-1,-1 0 0,0 1 0,0-1 1,0 0-1,1 1 0,-1-1 0,0 0 1,0 1-1,1-1 0,-1 1 1,0-1-1,1 1 0,-1-1 0,1 1 1,-1 0-1,1-1 0,-1 1 0,1 0 1,-1-1-1,1 1 0,0 0 0,-1 1 1,-7 14 233,0 1 1,2 0-1,0 0 1,1 1 0,1 0-1,-3 24 1,2-18-217,-6 64 32,3-1 1,4 112-1,4-192-125,-3 23 212,2-24 153,1-18-69,28-161 710,-18 124-1041,-2-1 0,2-52 0,-10 97 18,0 1 1,0 0-1,0 0 1,-1 0-1,0 0 1,-2-7 0,3 10 12,0 1 0,0-1 0,-1 1 0,1-1-1,0 1 1,-1-1 0,1 1 0,0-1 0,-1 1 0,1-1 0,-1 1 0,1-1 0,-1 1 0,1 0 0,-1-1 0,1 1 0,-1 0 0,1-1 0,-1 1 0,1 0 0,-1 0 0,1-1 0,-1 1 0,0 0 0,1 0 0,-1 0 0,1 0 0,-1 0 0,0 0 0,1 0 0,-1 0 0,0 0 0,1 0 0,-1 0 0,1 0 0,-1 1 0,0-1 0,1 0 0,-1 0 0,1 1 0,-1-1-1,1 0 1,-1 1 0,1-1 0,-1 0 0,1 1 0,-1-1 0,1 1 0,0-1 0,-1 1 0,0 0 0,-2 3-7,-1 0-1,1 0 1,-1 0 0,1 1-1,1 0 1,-1-1 0,0 1-1,-2 8 1,-14 45-43,17-51 46,-8 40 30,2 0 1,2 1-1,1 92 1,0-3-3302,5-135 3092,-1 16-354,1-18 523,0 0 0,0 0 0,-1 1 0,1-1 0,0 0 0,0 0 0,0 1 0,0-1 0,0 0 0,0 1 0,0-1 0,0 0 0,0 0 0,0 1 1,1-1-1,-1 0 0,0 0 0,0 1 0,0-1 0,0 0 0,0 0 0,0 1 0,1-1 0,-1 0 0,0 0 0,0 0 0,0 1 0,0-1 0,1 0 0,-1 0 0,0 0 0,0 0 0,1 1 0,-1-1 0,0 0 0,0 0 0,1 0 0,-1 0 0,1 0 0,15-13-805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16516,'-9'14'1152,"0"-1"-1336,2-89 96,6 67 1384,6-7-1304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6 192 14539,'-5'4'2609,"13"0"-1477,16 1-12,8-3-429,0-2 0,1 0 0,-1-3 0,44-7 0,127-38 6,-199 47-685,177-50 142,168-38-108,-346 89-46,38-5-14,-41 5 13,1 0 1,-1 0-1,1 0 1,-1 0-1,1 0 1,0 1-1,-1-1 1,1 0-1,-1 0 0,1 0 1,-1 0-1,1 1 1,-1-1-1,0 0 1,1 0-1,-1 1 1,1-1-1,-1 0 1,1 1-1,-1-1 1,0 1-1,1-1 1,-1 1-1,0 0 0,0-1 1,0 1-1,0 0 1,0 0-1,0 0 1,0 0-1,0-1 0,-1 1 1,1 0-1,0 0 1,-1 0-1,1-1 1,0 1-1,-1 0 0,1-1 1,-1 1-1,1 0 1,-1-1-1,0 1 1,0 0-1,-10 10-18,0-1-1,0 0 0,-1 0 1,0-1-1,-18 9 1,-71 33-31,71-38 39,-1-2 0,0-1 0,-1-1 0,0-2 1,-1-1-1,-56 3 0,-5-8 18,-100-12 1,191 11-6,-34-1 8,35 1-14,0 0 1,0 0 0,-1 1 0,1-1 0,0 0 0,0 1 0,0 0-1,0-1 1,0 1 0,0 0 0,0 0 0,-4 3 0,6-4 2,0 0 1,0 0 0,0 0-1,0 0 1,-1 1 0,1-1-1,0 0 1,0 0 0,0 0 0,0 0-1,0 1 1,0-1 0,0 0-1,0 0 1,-1 0 0,1 1-1,0-1 1,0 0 0,0 0-1,0 1 1,0-1 0,0 0-1,0 0 1,0 0 0,0 1-1,1-1 1,-1 0 0,0 0 0,0 0-1,0 1 1,0-1 0,0 0-1,0 0 1,0 0 0,0 1-1,1-1 1,-1 0 0,0 0-1,0 0 1,0 0 0,0 1-1,0-1 1,1 0 0,10 6-24,3-2 9,-1-1-1,1-1 0,-1 0 0,1 0 0,19-2 0,75-6-62,-23-6 13,92-25-1,80-36-793,-241 67 507,-35 10-18,4-1 290,0 1-13,-188 36-317,150-32 222,-99 2 0,143-10 172,0 0 1,0-1-1,0 0 0,0-1 1,1 1-1,-1-1 1,1-1-1,-1 0 0,-8-4 1,15 5 5,0 1 0,0-1 0,0 1 0,0-1 0,1 1 0,-1-1 0,1 0 0,-3-3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 14979,'-3'20'6596,"-17"100"-5273,-109 535 764,127-646-1482,5-27-184,26-116 117,109-408-227,-137 540-311,3-13-4,1 1 0,1 0 1,0 0-1,13-20 0,-17 31 2,0 0-1,0 0 1,1 0 0,0 0 0,0 0-1,0 1 1,0-1 0,0 1 0,0 0 0,0 0-1,1 0 1,-1 0 0,1 0 0,0 1-1,-1 0 1,1-1 0,0 1 0,0 1 0,0-1-1,0 1 1,0-1 0,6 1 0,-1 2-2,1-1 0,-1 1 1,0 1-1,0 0 0,0 0 0,-1 1 1,1-1-1,-1 2 0,0 0 0,0 0 1,0 0-1,13 13 0,-16-14 2,0 1 0,-1 0 0,0 0 0,0 0-1,0 1 1,0 0 0,-1-1 0,4 11 0,-6-12 1,1-1 0,-1 1 0,-1 0-1,1 0 1,0 0 0,-1 0 0,0 0 0,0 0 0,0 0 0,0 0 0,-1 0 0,0-1 0,0 1 0,0 0-1,-1 4 1,0-4 11,0 0-1,-1-1 0,1 1 1,-1 0-1,0-1 0,0 0 0,0 1 1,0-1-1,-1-1 0,1 1 1,-1 0-1,0-1 0,0 0 1,0 1-1,0-2 0,0 1 1,0 0-1,0-1 0,0 0 0,-10 2 1,0-1 30,-1 0 0,0-1 1,1-1-1,-1 0 0,-16-2 1,21 1-86,-1-1 0,0 0 0,1 0 1,-1-1-1,1-1 0,0 0 0,0 0 0,0-1 1,-9-6-1,19 11-14,0 0 0,-1 0 0,1 0 0,0 0 0,0 0 1,0-1-1,-1 1 0,1 0 0,0 0 0,0 0 0,0 0 0,0-1 0,-1 1 1,1 0-1,0 0 0,0 0 0,0-1 0,0 1 0,0 0 0,0 0 1,0 0-1,0-1 0,-1 1 0,1 0 0,0 0 0,0-1 0,0 1 1,0 0-1,0 0 0,0-1 0,0 1 0,0 0 0,1 0 0,-1-1 0,0 1 1,0 0-1,10-5-1958,24 0-578,-25 4 2414,26-2-1154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1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14667,'1'3'245,"0"0"0,0 0 0,1 0 0,-1 0-1,1 0 1,0 0 0,0 0 0,0-1 0,0 1 0,0-1-1,1 1 1,-1-1 0,1 0 0,-1 0 0,1 0 0,0 0 0,0 0-1,0-1 1,0 1 0,5 1 0,-2-1-2,-1 0 0,1 0 1,0-1-1,0 1 0,0-1 0,1 0 1,-1-1-1,0 0 0,0 0 1,10-1-1,-16 1-211,1 0-1,0 0 1,0 0 0,-1 0 0,1 0 0,0 0 0,-1-1-1,1 1 1,0 0 0,-1-1 0,1 1 0,0 0-1,-1-1 1,1 1 0,-1-1 0,1 1 0,-1 0 0,1-1-1,-1 0 1,1 1 0,-1-1 0,1 1 0,-1-1-1,1 0 1,-1 1 0,0-1 0,0 0 0,1 1 0,-1-1-1,0-1 1,0 1 1,0-1-1,0 1 1,-1-1-1,1 1 0,-1-1 1,1 0-1,-1 1 1,0 0-1,1-1 1,-1 1-1,0-1 1,0 1-1,-1-2 1,-2-2 25,-1 0 1,0 0 0,0 0 0,-1 0 0,-7-5 0,8 8-37,0-1 1,-1 1 0,1 0 0,-1 1 0,1-1 0,-1 1 0,1 0 0,-1 1 0,-8-1 0,13 1-21,-1 0-1,1 0 1,-1 0 0,1 0-1,-1 0 1,0 1 0,1-1-1,-1 0 1,1 1 0,0-1-1,-1 1 1,1-1 0,-1 1-1,1 0 1,0 0 0,-1 0-1,1-1 1,0 1 0,0 0-1,0 0 1,0 1 0,0-1-1,0 0 1,0 0 0,0 1-1,0-1 1,0 0 0,1 1-1,-1-1 1,1 0 0,-1 1-1,1-1 1,-1 1 0,1-1-1,0 1 1,0-1 0,0 1-1,0 0 1,0 1 0,0-2-1,0 0 0,0 0 1,0 0-1,0 0 0,0 0 1,0 0-1,0 0 0,0 0 1,1 0-1,-1-1 0,0 1 1,1 0-1,-1 0 0,1 0 1,-1 0-1,1-1 0,-1 1 0,1 0 1,-1 0-1,1-1 0,0 1 1,-1 0-1,1-1 0,0 1 1,0-1-1,-1 1 0,1-1 1,0 0-1,0 1 0,0-1 1,0 0-1,0 1 0,0-1 1,-1 0-1,1 0 0,0 0 1,0 0-1,0 0 0,0 0 1,0 0-1,0 0 0,0 0 1,0 0-1,0 0 0,0-1 1,1 0-1,0 1 22,1-1 0,-1 0 0,0 0 0,0 0 0,0 0 0,0-1 0,0 1 0,0 0 0,0-1 0,0 0 0,-1 1 0,1-1 0,0 0 0,-1 0-1,0 0 1,1 0 0,-1 0 0,1-2 0,-1 3-1,-1 0 0,0 0 0,1 0 0,-1 0 0,0 0 0,1 0 0,-1 0 0,0 0 1,0 0-1,0 0 0,0-1 0,0 1 0,0 0 0,0 0 0,-1 0 0,1 0 0,0 0 0,0 0 0,-1 0 0,1 0 0,-1 0 0,1 0 0,-1 0 0,1 0 0,-1 0 0,0 1 0,1-1 0,-1 0 0,0 0 0,1 1 0,-1-1 0,0 0 0,0 1 0,0-1 0,0 1 0,-1-2 0,0 2-1,0 0 0,1-1-1,-1 1 1,1 0 0,-1 0 0,0 0 0,1 0-1,-1 0 1,1 0 0,-1 1 0,0-1 0,1 1-1,-1-1 1,1 1 0,-1-1 0,1 1-1,-1 0 1,1 0 0,0-1 0,-1 1 0,1 0-1,0 0 1,-2 2 0,0 1 1,0 0 1,0 0-1,0 1 0,0-1 1,1 1-1,0-1 1,0 1-1,0 0 0,-2 9 1,4-12-27,-1 1 1,1-1 0,-1 1 0,1-1 0,0 1 0,0-1 0,0 1 0,0-1-1,0 1 1,1-1 0,-1 1 0,1-1 0,0 1 0,-1-1 0,1 0-1,0 1 1,1-1 0,-1 0 0,0 0 0,0 0 0,4 3 0,-5-4 0,1-1 0,-1 1 1,1-1-1,0 1 0,-1-1 0,1 1 1,0-1-1,-1 0 0,1 1 1,0-1-1,0 0 0,-1 0 1,1 1-1,0-1 0,0 0 0,0 0 1,-1 0-1,1 0 0,0 0 1,0 0-1,0 0 0,-1 0 1,1 0-1,1-1 0,0 0-3,0 0-1,0 0 1,0 0 0,-1 0-1,1-1 1,0 1-1,-1 0 1,1-1 0,1-2-1,2-2-13,0-1-1,0 1 0,6-16 0,2-12 49,-13 32-17,1 0-1,-1 0 0,1 0 0,-1 0 0,0 0 0,0 0 0,0 0 1,0 0-1,0 0 0,0 0 0,0 0 0,-1 0 0,1 0 0,-1 0 1,-1-2-1,2 4-7,0-1 0,0 1 0,0 0 0,-1 0 1,1-1-1,0 1 0,0 0 0,-1 0 0,1 0 1,0 0-1,-1-1 0,1 1 0,0 0 0,-1 0 1,1 0-1,0 0 0,0 0 0,-1 0 0,1 0 1,0 0-1,-1 0 0,1 0 0,0 0 0,-1 0 1,1 0-1,0 0 0,-1 0 0,1 0 0,0 0 1,-1 0-1,1 1 0,0-1 0,-1 0 0,1 0 1,0 0-1,0 1 0,-1-1 0,1 0 0,0 0 1,0 0-1,-1 1 0,1-1 0,0 0 0,0 1 1,0-1-1,0 0 0,-1 0 0,1 1 0,0-1 1,0 1-1,-8 15 88,4-8-71,2 1 0,-1 0 0,2 0 0,-1 0 0,0 13 0,2-19-155,0 1 1,-1-1-1,1 0 1,1 0 0,-1 1-1,1-1 1,-1 0-1,1 0 1,0 0-1,0 1 1,0-1-1,0 0 1,1 0-1,-1 0 1,1-1 0,0 1-1,0 0 1,3 3-1,-5-6 116,0 0 0,1 1 0,-1-1 0,0 0 1,1 1-1,-1-1 0,0 0 0,1 1 0,-1-1 0,0 0 0,1 0 0,-1 0 0,1 1 0,-1-1 0,1 0 0,-1 0 0,0 0 0,1 0 0,-1 0 0,1 0 1,-1 0-1,1 0 0,-1 0 0,1 0 0,-1 0 0,1 0 0,-1 0 0,1 0 0,-1 0 0,0 0 0,1-1 0,-1 1 0,1 0 0,-1 0 0,1 0 0,-1-1 1,0 1-1,1 0 0,-1-1 0,0 1 0,1 0 0,-1-1 0,0 1 0,1 0 0,-1-1 0,0 1 0,0-1 0,0 1 0,1 0 0,-1-1 0,0 1 0,0-1 1,0 1-1,0-1 0,7-18-688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18716,'-10'3'2184,"7"1"-1407,10-4-241,8 0 1152,9-2-680,3-3-167,8 2-281,6-2-152,2 0-328,2 1-152,-10 3-416,-2-1-201,-10 2-383,-4 2-240,-18 2 1264,-3 0-472,-20 3-72,-4 2-96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5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17196,'11'12'1896,"8"-3"-1072,1-2-360,3-2 937,4-1-329,3 0-904,-1-2-544,-2-7 408,-6-3-168,-5-2-232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6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20484,'4'4'2041,"-3"3"-1361,1-4-344,-2 7 1881,1 4-1593,2 7-320,0 4-96,1 8-208,1 2-88,0 1-128,0-2-56,-1-1-168,-1-2-97,-3-3-479,0-4-376,-6-7 992,-2 2-200,-4-6-64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6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18372,'7'0'2312,"12"0"-1495,8-7-401,5 0 1968,5-2-1720,4 1-264,-3 1-848,-2 1-528,-14 2 776,-7 2-176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8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 19164,'1'-12'3786,"3"22"-1830,2 26-687,-8 274-368,-4-114-739,6-188-135,0 0 19,0 0 1,0 1-1,1-1 1,3 16-1,-4-23-32,1 0 1,-1 0-1,0 0 0,1 0 0,-1-1 1,1 1-1,-1 0 0,1 0 0,0 0 1,-1 0-1,1-1 0,0 1 0,-1 0 1,1 0-1,0-1 0,0 1 0,0-1 1,0 1-1,1 0 0,-1-1 12,0 0 1,1 0-1,-1 0 0,0 0 0,1 0 0,-1 0 0,1 0 1,-1 0-1,0-1 0,1 1 0,-1 0 0,0-1 0,0 1 1,1-1-1,-1 0 0,0 1 0,0-1 0,2-1 0,22-18 271,-1-1 0,-1-2 0,0 0 0,30-42 0,-19 23-45,-24 30-218,91-108-219,88-138 0,-177 230-95,-8 16 124,-5 9-235,-10 11-32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6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 18228,'0'1'65,"-1"-1"0,1 0 0,0 0 0,0 1 0,0-1 0,0 0 0,1 0 0,-1 1 0,0-1 0,0 0 0,0 0 0,0 1 0,0-1 0,0 0 0,0 0 0,0 1 0,0-1 0,1 0 0,-1 0 0,0 0 0,0 1 0,0-1 0,1 0 0,-1 0 0,0 0-1,0 0 1,0 0 0,1 1 0,-1-1 0,0 0 0,0 0 0,1 0 0,-1 0 0,11-2 1014,15-13 228,-21 12-660,1 0-242,7-6 87,1 0 0,0 2 0,1 0 0,26-9 0,-38 15-485,-1 0-1,1 0 0,0 1 0,0-1 0,-1 1 0,1-1 0,0 1 0,0 0 1,0 0-1,0 1 0,-1-1 0,1 0 0,0 1 0,0 0 0,-1-1 0,1 1 0,0 0 1,-1 1-1,1-1 0,-1 0 0,1 1 0,-1-1 0,0 1 0,1 0 0,-1 0 1,0 0-1,0 0 0,0 0 0,-1 0 0,1 1 0,0-1 0,-1 0 0,0 1 1,2 4-1,-1-2 17,-1 1 1,1-1-1,-1 1 1,-1-1-1,1 1 1,-1 0-1,0-1 1,-1 1-1,1 0 1,-1-1-1,0 1 1,0 0 0,-1-1-1,1 0 1,-1 1-1,-1-1 1,1 0-1,-5 7 1,-6 10 155,-1-1 0,-27 32 0,2-10-17,-2-2 1,-1-1-1,-3-2 1,-64 42-1,95-67-205,14-13 42,0 0 0,0 0 1,1 0-1,-1 1 0,0-1 0,0 0 0,0 0 0,0 0 0,0 1 0,1-1 0,-1 0 0,0 0 0,0 0 1,0 0-1,0 0 0,1 1 0,-1-1 0,0 0 0,0 0 0,1 0 0,-1 0 0,0 0 0,0 0 1,0 0-1,1 0 0,-1 0 0,0 0 0,0 0 0,1 0 0,-1 0 0,0 0 0,0 0 0,1 0 1,-1 0-1,0 0 0,0 0 0,1 0 0,40-8-42,-29 6 35,49-9-100,0 2 0,1 4 0,0 2 0,96 8 0,-147-2 0,-7 0-48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6:0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 20420,'6'-4'1655,"-6"8"-505,-14 15 80,-26 28 90,-271 335-647,310-380-714,-2 1-117,1 1 0,-1 0 0,0-1 0,0 0 1,-6 6-1,9-9 152,-1 0 0,1 0 0,0 1 0,0-1 0,-1 0 0,1 0 0,0 0 0,0 0 0,-1 0 0,1 0 0,0 0 0,-1 0 0,1 0 0,0 0 1,0 0-1,-1 0 0,1 0 0,0 0 0,-1 0 0,1 0 0,0 0 0,0 0 0,-1 0 0,1 0 0,0 0 0,-1 0 0,1-1 0,0 1 0,0 0 0,-1 0 0,1 0 0,0 0 1,0-1-1,-6-18 59,4-14-380,1-8-76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6:0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18756,'0'-4'1864,"-1"11"-1079,-1 7-297,5 9 1040,4 4-264,9 8-520,8-1-255,15 2-185,7-2-168,11-4-680,2-4-577,8-9 945,1-4-168,-7-6-176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49 11843,'0'-2'64,"0"0"0,0 0 0,0 0 0,0 0 1,0 0-1,-1 1 0,1-1 0,-1 0 0,1 0 1,-1 0-1,0 0 0,1 1 0,-1-1 0,0 0 1,0 1-1,0-1 0,0 1 0,-1-1 0,1 1 1,0 0-1,-1-1 0,1 1 0,-2-1 1,0 0 20,0 1 0,0 0 1,0 0-1,0 0 1,0 1-1,0-1 1,0 1-1,0 0 1,0 0-1,0 0 1,0 0-1,-6 1 0,-6 2 227,1 0 0,0 2-1,0-1 1,-24 13 0,8-1-94,1 2 1,1 0-1,0 2 1,2 1 0,1 1-1,0 1 1,2 1-1,0 1 1,2 2-1,1 0 1,-31 54-1,29-38-172,2 0-1,1 2 1,3 0-1,1 1 0,3 1 1,1 0-1,-7 80 1,13-41-52,4 0 1,3-1 0,4 1-1,4-1 1,4 0 0,32 113-1,-36-167-16,16 38 0,-23-61 19,0-1 0,1 1 0,1-1 0,-1 0 0,1 0 0,0-1 0,0 0 0,1 0 0,0 0 0,8 7 0,-11-12 7,0 1 0,-1-1 0,1 0 0,0 0 0,0 0 0,0 0 1,0 0-1,0-1 0,0 1 0,0-1 0,0 0 0,0 0 0,0 0 0,0 0 0,0 0 0,0-1 0,0 1 0,0-1 0,0 0 1,0 0-1,-1 0 0,1 0 0,0 0 0,2-2 0,5-4 46,0 1 1,0-1-1,-1-1 0,16-16 0,-1-2 150,-2-1-1,0-2 0,-2 0 1,32-63-1,-18 19 191,28-85 0,-36 76-761,-3 0 1,-3-1-1,-4-1 1,-4-1-1,2-103 1,-16 100-145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18100,'0'0'68,"0"0"-1,0-1 1,0 1 0,0 0-1,0 0 1,0 0 0,0 0 0,0 0-1,0-1 1,0 1 0,0 0-1,0 0 1,0 0 0,0 0 0,0 0-1,0 0 1,0-1 0,0 1 0,0 0-1,0 0 1,0 0 0,0 0-1,0 0 1,-1 0 0,1 0 0,0 0-1,0-1 1,0 1 0,0 0-1,0 0 1,0 0 0,0 0 0,0 0-1,-1 0 1,1 0 0,0 0-1,0 0 1,0 0 0,0 0 0,0 0-1,-1 0 1,1 0 0,0 0-1,0 0 1,0 0 0,12-12 378,3 3-86,0 0 1,1 0 0,0 2 0,0 0-1,1 1 1,-1 0 0,1 1 0,1 1-1,31-3 1,-44 6-347,0 1 1,0 0-1,-1 0 1,1 1-1,0-1 1,0 1-1,0 0 0,0 0 1,-1 0-1,7 4 1,-9-5-12,0 1 1,-1 0 0,1 0-1,-1 1 1,1-1 0,-1 0-1,0 0 1,0 1 0,1-1-1,-1 1 1,0-1 0,0 1-1,0-1 1,0 1 0,-1 0-1,1-1 1,0 1 0,-1 0-1,1 0 1,-1 0 0,1 0-1,-1-1 1,0 1-1,0 0 1,0 0 0,0 0-1,0 0 1,0 0 0,-1-1-1,0 3 1,-1 4 8,0 0 0,-1 0 0,-1-1 0,1 1-1,-1-1 1,0 0 0,-1 0 0,1 0 0,-1-1 0,-1 0-1,-8 8 1,-8 8 93,-43 29 0,-11 0 51,76-51-156,0 0-1,0 0 1,0 1 0,0-1-1,-1 0 1,1 0-1,0 0 1,0 0 0,0 0-1,0 0 1,0 0-1,0 0 1,0 0-1,0 0 1,0 0 0,0 0-1,0 1 1,0-1-1,0 0 1,0 0 0,0 0-1,-1 0 1,1 0-1,0 0 1,0 0 0,0 0-1,0 1 1,0-1-1,0 0 1,0 0 0,0 0-1,0 0 1,1 0-1,-1 0 1,0 0-1,0 0 1,0 1 0,0-1-1,0 0 1,0 0-1,0 0 1,0 0 0,0 0-1,0 0 1,0 0-1,0 0 1,0 0 0,0 0-1,0 1 1,1-1-1,-1 0 1,0 0-1,0 0 1,0 0 0,0 0-1,11 4-56,25 2-95,-15-2 72,-16-3 67,0 1-1,0-1 1,0 1 0,0 1-1,0-1 1,0 1 0,-1 0-1,1 0 1,-1 0 0,0 1-1,0-1 1,0 1 0,0 0-1,5 8 1,-8-10 12,0 0 0,1 1 0,-1-1 0,0 0 0,0 1 0,-1-1 0,1 1 0,0-1 0,-1 1-1,0-1 1,1 1 0,-1-1 0,0 1 0,0 0 0,-1-1 0,1 1 0,0-1 0,-1 1 0,0-1 0,1 1 0,-1-1 0,0 1 0,0-1 0,0 0 0,-1 1 0,1-1 0,-1 0-1,1 0 1,-1 0 0,0 0 0,1 0 0,-1 0 0,-2 1 0,-3 2-14,0 0 0,0 0-1,0-1 1,-1 1 0,0-2 0,1 1-1,-1-1 1,-1 0 0,1-1 0,0 0-1,0 0 1,-1-1 0,1 0 0,-1 0-1,-12-2 1,1-5-681,19 6 686,1 0 1,-1-1-1,1 1 0,0 0 1,-1-1-1,1 1 1,0 0-1,-1-1 1,1 1-1,0 0 0,-1-1 1,1 1-1,0-1 1,0 1-1,0 0 0,-1-1 1,1 1-1,0-1 1,0 1-1,0-1 0,0 1 1,0-1-1,0 1 1,0-1-1,0 1 1,0-1-1,0 1 0,0-1 1,0 1-1,0 0 1,0-1-1,0 1 0,1-1 1,-1 1-1,0-1 1,0 1-1,0 0 1,1-1-1,-1 1 0,0-1 1,1 0-1,12-10-310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19124,'2'2'272,"1"1"0,-1 0 1,1 0-1,-1 0 0,0 0 0,0 0 0,-1 1 0,1-1 0,-1 1 1,1-1-1,-1 1 0,1 6 0,3 47 1117,-4-36-805,0 16-206,-1 0 1,-2 0-1,-9 47 1,-35 104-190,18-117 230,26-67-33,236-496 520,-225 475-922,-1-1-23,18-27 0,-24 41 24,0 1-1,1 0 1,-1-1-1,1 1 1,0 1-1,0-1 1,0 0-1,0 1 1,0-1 0,0 1-1,1 0 1,-1 0-1,1 0 1,5-1-1,-7 3 7,0 0 0,0 0 0,0 0-1,0 0 1,0 0 0,0 0 0,0 1-1,0-1 1,-1 1 0,1 0 0,0-1-1,0 1 1,0 0 0,-1 0 0,1 0-1,-1 0 1,1 1 0,-1-1 0,1 0-1,-1 1 1,0-1 0,1 1 0,-1-1-1,0 1 1,0-1 0,0 1 0,1 2-1,0-1-1,-1 0-1,1 0 0,-1 1 0,1-1 0,-1 0 0,0 1 1,0-1-1,-1 1 0,1-1 0,-1 1 0,1-1 1,-1 1-1,0-1 0,-1 6 0,-1-4 8,-1 0 1,1 0-1,-1 0 0,0 0 0,0 0 1,0-1-1,0 0 0,-1 0 0,0 0 0,0 0 1,0 0-1,0-1 0,-1 0 0,-8 6 1,3-4-10,0 0 0,0 0 0,0-1 0,-1 0 0,0-1 0,-15 3 0,21-5-145,0-1-1,0 1 0,0-1 0,0-1 0,-6 0 0,11 1 144,-1 0-1,1 0 0,-1 0 0,1 0 1,-1 0-1,1 0 0,-1 0 1,1 0-1,-1 0 0,1-1 1,-1 1-1,1 0 0,-1 0 1,1 0-1,-1-1 0,1 1 0,0 0 1,-1-1-1,1 1 0,-1 0 1,1-1-1,0 1 0,-1 0 1,1-1-1,0 1 0,0-1 1,-1 1-1,1-1 0,0 1 1,0-1-1,0 1 0,-1-1 0,1 1 1,0-1-1,0 1 0,0-1 1,0 1-1,0-1 0,0 1 1,0-1-1,0 1 0,0-1 1,0 1-1,0-1 0,1 1 0,-1-1 1,0 1-1,0-1 0,0 1 1,1-1-1,-1 1 0,0-1 1,0 1-1,1 0 0,-1-1 1,0 1-1,1 0 0,-1-1 0,1 1 1,-1 0-1,0-1 0,1 1 1,15-14-379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16756,'-10'-3'2080,"7"6"-1256,9-2-224,6 2 1457,9 0-1081,5 1-56,8 1-360,2-1-240,1 2-584,-1 0-368,-10-1-232,-7 0 616,-18 6-208,-8-1-208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18436,'10'2'2368,"14"-1"-1447,15-4-401,6-2 1296,12-2-952,3-2-248,3-1-1016,-1 0-392,-15 4 616,-7 2-256,-15-2-184</inkml:trace>
  <inkml:trace contextRef="#ctx0" brushRef="#br0" timeOffset="1">829 1 21357,'-11'36'2008,"-1"2"-1520,-1 5-208,-2 5 784,5 6-608,-1-1-7,7-3-145,1-2-160,4-11-368,3-4-232,1-9-489,2-7-287,-1-11 904,1-6-240,1-7-208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19572,'0'2'155,"0"0"-1,0 0 1,0 0 0,-1 0-1,1 0 1,0 0-1,-1 0 1,1-1 0,-1 1-1,0 0 1,0 0 0,0-1-1,0 1 1,0 0-1,0-1 1,-2 3 0,-26 23 681,10-10 376,11-9-867,1 0 0,0 1 0,-11 19 0,15-24-319,1 0 1,0 0-1,0 0 0,1 1 1,-1-1-1,1 0 1,0 1-1,0 0 0,0-1 1,1 1-1,0 9 1,0-12-35,1 0 0,0 1 1,0-1-1,-1 0 0,2 0 1,-1 0-1,0 0 1,0 0-1,1 0 0,-1 0 1,1 0-1,-1 0 1,1-1-1,0 1 0,0-1 1,-1 1-1,1-1 1,0 0-1,1 1 0,-1-1 1,0 0-1,0 0 1,4 0-1,6 3-114,1 0 0,26 3 0,-31-5 68,53 5-309,-40-5 217,0 1-1,0 0 0,0 1 0,39 14 1,-58-17 147,-1 0 1,1-1-1,0 1 1,-1 0-1,1 0 1,-1 0 0,1 0-1,-1 0 1,1 0-1,-1 1 1,1-1 0,-1 0-1,0 1 1,0-1-1,0 1 1,0-1 0,0 1-1,0-1 1,0 1-1,-1 0 1,1 0 0,0 2-1,-1-2 14,0 1 0,0-1 0,0 0 0,-1 0 0,1 0 0,-1 1-1,0-1 1,0 0 0,1 0 0,-1 0 0,0 0 0,-1 0 0,1 0 0,0-1 0,-3 4 0,-4 4 61,-1-1 0,0 0 1,0 0-1,-1-1 1,-14 8-1,3-3 112,-39 16 1,51-24-202,-1-1 0,0 0 1,1-1-1,-1 0 0,0 0 1,-19 0-1,26-2-76,0 0 0,1-1 0,-1 1 0,0-1 0,0 1 0,1-1 0,-1 0 1,0 0-1,1 0 0,-1-1 0,1 1 0,-1-1 0,1 1 0,0-1 0,0 0 0,-1 1 0,-2-5 0,1 1 4,1 1 0,0-1 0,1 0 0,-1 0 0,1 0 0,0 0 0,0 0 0,-2-9 0,-3-28-412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19004,'33'0'2369,"-1"0"-1441,6-3-440,4 0 1648,5 2-1279,-1-2-265,-2 0-1136,-5-6 688,-9-1-248,-5-4-193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9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17436,'14'20'2568,"5"-7"-1223,1-9-537,2-1 2136,0 2-1359,1-1-609,0 2-408,2 5-1056,-4 3-672,-5 5 928,-2 0-240,-5-5-169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18564,'5'3'2024,"19"-3"-1135,6-4-369,13-4 1176,6-3-528,10-2-680,1 3-400,7 1-944,-5-2-1216,-15 1 1680,-5 4-336,-9 1-297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19964,'-7'2'2057,"-6"3"-1513,-8 0-288,-2 10 1504,-3 12-1192,-3 5-232,1 5-304,-1 4-56,5 1-72,2-2-16,2-3-96,2-7-160,3-7-416,2-4-296,8-9 1472,3-9-656,-5-3-40,7-10-104</inkml:trace>
  <inkml:trace contextRef="#ctx0" brushRef="#br0" timeOffset="1">40 78 18412,'1'4'2048,"3"6"-1335,5 10-233,2 6 1096,5 6-592,3-1-256,1 2-328,4 0-104,-2-8-568,1-3-480,0-7 640,0-2-136,-3-15-112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31 18772,'-6'26'1621,"-9"28"1,-3 12-821,-20 211 160,10-54-107,20-191-136,7-28-66,5-21-133,38-116-176,6 3-1,90-174 0,-131 290-358,0 0-1,1 1 0,0 0 1,1 1-1,0 0 0,12-11 1,-18 20 9,-1 1 1,1-1-1,0 1 1,1 0-1,-1 0 1,0 0-1,1 0 1,-1 0-1,1 1 0,-1-1 1,1 1-1,0 0 1,-1 0-1,1 1 1,0-1-1,0 1 1,0 0-1,0 0 1,0 0-1,-1 0 1,1 1-1,0-1 1,0 1-1,-1 0 1,1 0-1,0 1 1,-1-1-1,6 3 1,-5-2-3,0 1 1,0-1-1,0 1 1,0 0-1,-1 0 1,1 0 0,-1 0-1,0 1 1,0-1-1,0 1 1,0 0-1,3 5 1,-5-7 5,-1 0 1,1-1-1,-1 1 1,1 0 0,-1 0-1,1-1 1,-1 1-1,0 0 1,0 0-1,0 0 1,0-1-1,0 1 1,-1 0-1,1 0 1,0 0 0,-1-1-1,1 1 1,-1 0-1,0-1 1,0 1-1,1 0 1,-1-1-1,0 1 1,0-1-1,0 1 1,-1-1 0,1 0-1,0 1 1,-1-1-1,1 0 1,0 0-1,-1 0 1,-2 2-1,-10 5-1,0 0-1,-1-1 1,1-1-1,-1 0 1,-20 4-1,-80 15 16,101-23-12,-71 11-676,68-14-60,17 1 726,0 0 0,0 0 0,0 0 0,0 0 0,-1 0 0,1 0 0,0 0 0,0 0 0,0 0 1,0 0-1,0 0 0,0 0 0,-1 0 0,1 0 0,0 0 0,0 0 0,0 0 0,0-1 1,0 1-1,0 0 0,-1 0 0,1 0 0,0 0 0,0 0 0,0 0 0,0 0 0,0-1 1,0 1-1,0 0 0,0 0 0,0 0 0,0 0 0,0 0 0,0-1 0,0 1 0,0 0 1,0 0-1,0 0 0,0 0 0,0 0 0,0-1 0,0 1 0,1-1-19,0 0-1,0 0 1,1 0 0,-1 0-1,0 0 1,1 0 0,-1 0-1,0 1 1,1-1-1,-1 0 1,1 1 0,2-1-1,32-9-413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19348,'-4'5'2249,"8"-1"-1441,21-6-288,8-3 1224,17-3-728,9 1-127,12-1-529,2 2-224,-4 0-480,-6 1-304,-18 3-529,-12 4-239,-26 0 960,-10 3-376,-27 5-96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19948,'23'-1'1985,"10"-2"-1305,3-1-264,7 1 784,0-2-440,-3 1-1040,-3 0 552,-14 4-320,-7 0-168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20820,'-3'16'2503,"2"-14"-2458,1 0 0,0 0-1,-1 1 1,0-1 0,1 0-1,-1 0 1,0 0-1,0 0 1,0 0 0,-2 2-1,-10 16 965,-21 39 0,31-52-985,0 1 1,0 0-1,0 0 0,1 0 1,0 0-1,0 0 0,1 0 1,-1 17-1,3-22-37,-1-1 0,1 1 0,-1 0 0,1 0 1,0 0-1,0-1 0,0 1 0,1 0 0,-1-1 0,1 1 0,-1-1 1,1 1-1,0-1 0,0 0 0,0 0 0,0 0 0,0 0 0,0 0 1,1 0-1,-1-1 0,1 1 0,-1-1 0,1 1 0,-1-1 0,1 0 1,0 0-1,3 1 0,10 2-107,0 0-1,0-2 1,29 3-1,-21-3-13,-14-1 84,1 0 1,0 1-1,-1 1 1,1-1-1,14 7 1,-23-8 48,-1 0 0,1-1-1,-1 1 1,0 0 0,1 0 0,-1 0-1,0 0 1,0 0 0,0 0 0,0 1-1,0-1 1,0 0 0,0 1 0,0-1-1,0 0 1,0 1 0,-1-1 0,2 3-1,-2-2 11,0 0 0,0 1-1,0-1 1,-1 0 0,1 0-1,0 0 1,-1 0-1,1 0 1,-1 1 0,0-1-1,0 0 1,0-1-1,0 1 1,0 0 0,0 0-1,0 0 1,-4 3-1,-5 7 68,-1-1-1,-1 0 0,0 0 0,-1-1 0,0-1 1,0 0-1,-1 0 0,0-2 0,-18 8 1,9-6 53,-1 0 1,1-2-1,-1-1 1,-1-1-1,-32 3 1,56-8-113,-12 2-16,0-2 1,-1 0-1,1 0 0,-21-4 0,32 4-50,-1-1-1,0 0 1,0 0-1,1 0 1,-1 0-1,0 0 1,1 0 0,-1-1-1,1 1 1,0-1-1,-1 0 1,-1-2-1,2 2 10,1 0 0,0 1 0,0-1-1,0 0 1,0 0 0,1 1 0,-1-1 0,0 0-1,1 0 1,-1 0 0,1 0 0,0 0-1,0 0 1,0 0 0,0 0 0,0 0-1,0 0 1,0 0 0,1-4 0,8-23-298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18532,'20'2'2512,"6"2"-1535,1-2-481,6-1 2496,8 2-2191,7-2-385,3-1-896,5 0-553,-1-8 825,-7 1-200,-7-5-152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19004,'9'2'2537,"2"1"-1521,9-6-480,9-1 2393,8-2-2257,5 1-504,5-5-2801,6-3 2553,0-7-496,-3-5-312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 21036,'-5'-4'2385,"2"3"-1641,-4 1-376,-1 5 1833,8 8-1489,0 2-216,5 9-512,-2 3-256,7 6-616,0 2-297,2 3-543,-1 0-16,-7-4 1080,0-3-481,-4-5-119</inkml:trace>
  <inkml:trace contextRef="#ctx0" brushRef="#br0" timeOffset="1">1 491 20180,'0'7'2097,"17"-4"-1225,15-5-352,18-2 1000,6-7-359,12-2-449,3 1-280,-3-2-616,-2 1-432,-15 2 1208,-13-1-704,-15-5-24,-4 1-72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 20772,'15'-4'1615,"0"1"-1,24-2 1,-36 4-1469,1 1 1,0-1-1,-1 1 0,1 0 1,0 1-1,-1-1 1,1 0-1,0 1 0,-1 0 1,1 0-1,-1 0 1,0 1-1,1-1 0,-1 1 1,0-1-1,4 4 1,-6-4-135,0 0 1,-1 0-1,1 0 1,-1 0 0,1 0-1,-1 0 1,1 0-1,-1 0 1,0 0-1,0 1 1,1-1 0,-1 0-1,0 0 1,0 0-1,0 0 1,0 1-1,0-1 1,-1 0 0,1 0-1,0 0 1,0 0-1,-1 1 1,1-1 0,-1 0-1,1 0 1,-1 0-1,1 0 1,-1 0-1,-1 1 1,-23 29 9,23-29-13,-51 46 5,21-21-12,31-26-3,0-1 0,1 0 1,-1 1-1,1-1 0,-1 1 0,1-1 0,-1 0 1,1 1-1,0 0 0,-1-1 0,1 1 1,-1-1-1,1 1 0,0-1 0,0 1 1,-1 0-1,1-1 0,0 1 0,0-1 1,0 1-1,0 0 0,-1-1 0,1 1 1,0 0-1,0-1 0,1 2 0,-1-1-1,1-1-1,-1 1 0,1-1 0,-1 1 1,1-1-1,0 1 0,0-1 0,-1 1 0,1-1 1,0 0-1,-1 1 0,1-1 0,0 0 0,0 1 1,0-1-1,-1 0 0,3 0 0,44 1-122,-42-2 107,31-1-107,37-2-166,-67 4 243,0 1 1,1-1 0,-1 1 0,0 0 0,0 1-1,0-1 1,0 1 0,10 5 0,-14-6 24,0 0 0,0 1 1,0-1-1,0 1 0,-1-1 0,1 1 1,0 0-1,-1-1 0,1 1 1,-1 0-1,0 0 0,1 0 0,-1 0 1,0 0-1,0 0 0,-1 1 0,2 3 1,-1-1-7,0 0 0,-1-1 0,0 1 0,0 0 0,0-1 0,-1 1 0,0-1 0,-1 8-1,-2 1 19,-1 0-1,0-1 1,0 0-1,-2 0 0,-10 16 1,9-16 105,-1-1 1,-1-1-1,0 0 1,0 0-1,-1-1 1,0 0 0,-1-1-1,0 0 1,-25 12-1,30-16-40,0-1-1,0 0 0,0-1 0,-1 0 1,1 0-1,-1 0 0,1-1 0,-1 0 1,0-1-1,1 1 0,-1-1 1,0-1-1,0 0 0,1 0 0,-1 0 1,1-1-1,-1 0 0,1-1 1,-13-5-1,17 6-134,0 0-1,0 0 1,0 0 0,0 0 0,0-1 0,1 1-1,-1-1 1,1 0 0,0 0 0,0 0-1,0 0 1,0 0 0,0 0 0,1 0 0,-1 0-1,1-1 1,0 1 0,0-1 0,0 1 0,0-1-1,0-4 1,1 2-44,0 0 0,1-1 0,-1 1 0,1 0 0,1 0 0,-1 0 0,1 0 0,0 0 0,0 0 0,1 0-1,5-9 1,20-22-615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9.7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20124,'4'6'1961,"-4"14"-1185,-1 4-288,0 8 1152,-1 4-671,2 5-361,3 7-88,4-1-296,2 0-184,1-2-304,0-2-160,-3-8-440,0-2-289,-7-12 825,-6-7-280,-6-14-48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 17932,'3'-3'2472,"1"1"-1519,-7 5-433,-4 7 1824,-10 15-1216,-2 6-271,-11 12-433,-3 7-192,-5 8-280,-3 0-56,0-2-200,2-3-136,6-10-481,3-7-351,9-17 928,3-8-264,10-9-64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18700,'0'25'2104,"3"2"-1399,9 4-281,2 4 1128,12 4-736,5-1-128,7-1-752,0-5-536,2-5 584,-2-4-160,-4-7-128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44 11843,'-6'-5'178,"0"0"0,-1 0 0,1 1 0,-1 0 0,0 0 0,-1 0 0,1 1 1,-9-3-1,11 5-97,0 0 0,0 0 0,0 1 0,0-1 0,-1 1 0,1 0 0,0 0 0,0 1 0,0 0 0,0 0 0,0 0 0,0 0 0,0 1-1,-6 3 1,-8 5 98,0 1-1,1 1 0,1 1 0,0 0 0,0 1 0,2 1 0,0 1 0,0 0 0,-21 33 0,-3 10 64,-51 108 0,59-100-209,3 3 0,3 0 0,-28 133 0,32-82 8,-9 190 1,28-154-73,3-131 14,2-1-1,0 1 1,2-1 0,8 26-1,-10-43-13,0 1 0,0-1 0,1 0-1,0 0 1,10 13 0,-11-17 9,0 0 0,0-1 0,1 1 1,-1-1-1,1 0 0,-1 0 0,1-1 1,0 1-1,0-1 0,1 0 0,-1 0 0,9 3 1,-3-3-4,0 0 1,0-1-1,0 0 1,0-1 0,0 0-1,0-1 1,0 0 0,0 0-1,0-1 1,0 0 0,0-1-1,-1 0 1,15-7 0,-1-1 30,-2 0 1,0-2-1,0 0 1,28-25-1,-17 10 63,-2-2-1,-2-1 1,-1-1-1,-1-2 0,-2 0 1,-1-1-1,18-40 1,-9 10 13,-4-2 1,-2-1-1,21-90 1,-32 97 33,13-115-1,-26 153-110,-1 0-1,-2 0 0,0-1 1,-1 1-1,-1 0 1,-1 0-1,-1 0 0,-10-26 1,11 39-30,0 1 0,0 0 1,-1 0-1,-1 0 1,1 1-1,-2-1 0,1 1 1,-1 1-1,0-1 1,0 1-1,-1 1 0,0-1 1,-1 1-1,1 1 1,-1-1-1,0 2 0,0-1 1,-1 1-1,1 0 1,-1 1-1,-15-3 0,-37-4-133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380 140 12747,'29'-19'1819,"-4"3"346,-1-1 0,27-24 0,-50 40-2042,1 0 0,-1 0 0,0 0 1,0 0-1,0 0 0,0-1 0,0 1 1,-1 0-1,1 0 0,0-1 1,0 1-1,-1 0 0,1-1 0,-1 1 1,1-1-1,-1 1 0,0-2 0,0 2-47,0 0-1,0 1 0,0-1 0,-1 0 0,1 1 0,0-1 1,-1 0-1,1 1 0,0-1 0,-1 0 0,1 1 0,-1-1 1,1 1-1,-1-1 0,1 1 0,-1-1 0,0 1 0,1-1 1,-1 1-1,1-1 0,-1 1 0,0 0 0,0-1 0,-5-1 134,0 0-1,0 1 1,1 0-1,-1 0 1,0 0 0,-10 1-1,-4 0-235,1 2 0,0 0 0,0 1 0,0 1 0,0 1 0,0 0 0,1 2 0,0 0 0,0 1 0,1 0 0,0 2 1,1 0-1,0 1 0,-21 18 0,20-14-2,1 0 0,1 2 0,1 0 0,0 0 1,1 2-1,1-1 0,1 2 0,1-1 0,0 2 1,2-1-1,0 1 0,-6 28 0,11-38 28,1-1 1,1 0-1,0 0 0,0 1 0,1-1 0,0 1 1,1-1-1,0 0 0,1 0 0,0 1 1,5 13-1,-5-19 1,0 0-1,1 0 1,0 0 0,0 0 0,0 0-1,0 0 1,1-1 0,0 0 0,0 0-1,0 0 1,0 0 0,0 0 0,1-1-1,0 0 1,0 0 0,0 0 0,0 0-1,0-1 1,1 0 0,-1 0 0,11 2 0,-4-3 16,0 1 0,0-2 0,-1 1 1,1-2-1,0 1 0,0-2 1,0 1-1,-1-2 0,1 0 1,16-6-1,-22 7 25,1-1 0,-1 0 0,0-1 0,0 0 0,0 0 0,0 0 0,-1 0 0,7-8 1,-9 9-1,0-1 0,-1 1 1,1-1-1,-1 1 0,0-1 1,0 0-1,0 0 0,-1 0 1,1 0-1,-1 0 1,0 0-1,0 0 0,0-1 1,-1-6-1,1 9-13,-1 0 0,-1 0-1,1 0 1,0-1 0,0 1 0,-1 0-1,1 0 1,-1 0 0,0 0 0,1 0 0,-1 0-1,0 0 1,0 0 0,-1 0 0,1 0-1,0 1 1,0-1 0,-1 0 0,1 1-1,-4-3 1,1 1 3,1 1 1,0 1-1,-1-1 0,1 1 0,-1-1 1,0 1-1,1 0 0,-1 0 0,0 1 1,0-1-1,-4 1 0,1-1-19,1 1 1,-1 0-1,1 1 0,-1 0 0,1 0 1,-1 0-1,1 1 0,0 0 0,0 0 1,0 1-1,0-1 0,0 1 0,-10 7 1,15-9-15,0-1 1,0 1-1,1 0 1,-1-1-1,0 1 1,0 0 0,0-1-1,1 1 1,-1 0-1,1 0 1,-1 0-1,0 0 1,1 0 0,0 0-1,-1 0 1,1 0-1,-1 0 1,1 0-1,0 0 1,0 0 0,0 0-1,-1 0 1,1 0-1,0 0 1,0 0-1,1 0 1,-1 0-1,0 0 1,0 0 0,0 0-1,1 0 1,-1 0-1,0 0 1,1 0-1,-1 0 1,1 0 0,-1 0-1,2 1 1,0 0-9,0-1 1,0 1-1,0-1 1,1 1-1,-1-1 1,0 0-1,1 1 1,0-1-1,-1-1 1,1 1-1,-1 0 1,1-1-1,0 1 0,3-1 1,10 1-23,-1-1 0,1-1 0,-1 0-1,1-1 1,20-6 0,73-27-157,-32 9-4,-77 26 192,0 0-1,0 0 0,1 0 1,-1 0-1,0-1 1,1 1-1,-1 0 0,0 0 1,0 0-1,1 0 1,-1 0-1,0 0 0,1 0 1,-1 0-1,0 0 1,1 0-1,-1 0 0,0 0 1,1 0-1,-1 0 1,0 0-1,0 0 0,1 1 1,-1-1-1,0 0 1,1 0-1,-1 0 1,0 0-1,1 1 0,-4 7 2,-16 16 56,15-20-46,2-1-7,-48 60 200,45-55-180,-1 0 1,2 0 0,-1 0-1,1 1 1,0 0 0,-3 11 0,7-19-26,0-1 0,-1 1 0,1-1 1,0 1-1,0 0 0,-1-1 0,1 1 1,0 0-1,0-1 0,0 1 0,0 0 1,0-1-1,0 1 0,0 0 0,0-1 1,1 1-1,-1 0 0,0-1 0,0 1 1,0 0-1,1-1 0,-1 1 0,0-1 1,1 1-1,-1 0 0,0-1 0,1 1 1,0 0-6,0-1 1,0 0 0,0 0 0,0 0-1,0 0 1,0 0 0,0 0 0,-1-1 0,1 1-1,0 0 1,0 0 0,0 0 0,0-1-1,-1 1 1,1-1 0,0 1 0,1-1 0,33-26-197,-12 7 116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40 18716,'-6'5'594,"1"-1"1,0 2-1,0-1 0,0 1 1,0 0-1,1 0 0,0 0 1,1 0-1,-1 1 0,-4 13 1,7-18-538,0 0 0,0 0 0,1 0 0,-1 0 0,1 1 0,0-1 0,-1 0 1,1 0-1,0 0 0,0 1 0,0-1 0,1 0 0,-1 0 0,0 0 0,1 0 0,0 1 1,-1-1-1,1 0 0,0 0 0,0 0 0,0 0 0,0 0 0,0-1 0,1 1 0,-1 0 1,1-1-1,-1 1 0,1 0 0,-1-1 0,1 0 0,0 1 0,0-1 0,0 0 0,0 0 1,0 0-1,0 0 0,0 0 0,0-1 0,0 1 0,3 0 0,-4-1-48,-1 0 0,1 0 1,0 0-1,-1 0 0,1 0 0,0 0 0,-1 0 0,1 0 0,0 0 1,-1-1-1,1 1 0,0 0 0,-1-1 0,1 1 0,0 0 0,-1-1 0,1 1 1,-1 0-1,1-1 0,-1 1 0,1-1 0,-1 1 0,1-1 0,-1 0 0,0 1 1,1-1-1,-1 1 0,0-1 0,1 0 0,-1 1 0,0-1 0,0 0 0,0 1 1,1-1-1,-1 0 0,0 1 0,0-1 0,0-1 0,2-31 197,-2 30-188,-3-61 272,2 58-269,0-1 0,-1 0 0,1 1 1,-1-1-1,0 1 0,-1 0 0,-4-9 0,7 15-21,0-1 0,-1 0 0,1 1-1,0-1 1,-1 1 0,1-1 0,-1 0 0,1 1 0,-1-1-1,1 1 1,-1-1 0,1 1 0,-1 0 0,1-1 0,-1 1-1,0-1 1,1 1 0,-1 0 0,1 0 0,-1-1 0,0 1-1,0 0 1,1 0 0,-2 0 0,2 0-2,-1 1 0,1-1 0,0 1 0,0-1 0,0 1 0,0-1 1,0 1-1,0-1 0,0 1 0,0-1 0,0 1 0,0-1 0,0 1 0,1-1 0,-1 1 0,0-1 0,0 1 0,0-1 1,1 1-1,-1-1 0,0 0 0,0 1 0,1-1 0,-1 1 0,0-1 0,1 0 0,-1 1 0,0-1 0,1 0 0,-1 1 1,1-1-1,-1 0 0,2 1 0,4 4-103,1 1 1,0-1 0,0-1-1,1 1 1,-1-1 0,1 0-1,0-1 1,0 0 0,0-1-1,1 1 1,-1-1 0,1-1-1,13 1 1,-1 0 12,1-2 0,-1 0-1,1-2 1,28-5 0,-9-3-313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1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19852,'-13'18'1382,"7"-11"-969,0 1-1,0 0 1,1 1 0,0-1 0,-4 12 0,8-18-355,1-1 0,-1 1 0,1 0 1,0 0-1,-1-1 0,1 1 1,0 0-1,0 0 0,0-1 1,0 1-1,0 0 0,0 0 0,1-1 1,-1 1-1,1 0 0,-1-1 1,1 1-1,-1 0 0,1-1 1,0 1-1,0-1 0,0 1 1,0-1-1,0 1 0,0-1 0,0 0 1,1 1-1,-1-1 0,0 0 1,1 0-1,-1 0 0,1 0 1,-1 0-1,1 0 0,1 0 1,2 1-45,0 0 1,1 0 0,-1 0 0,0-1 0,0 0 0,1 0-1,-1 0 1,1-1 0,-1 1 0,0-2 0,1 1-1,-1 0 1,1-1 0,-1 0 0,0 0 0,0-1 0,1 1-1,-1-1 1,0 0 0,9-6 0,-10 6 8,-1 0 1,0-1-1,1 1 0,-1-1 1,0 0-1,-1 0 0,1 0 1,0-1-1,-1 1 0,0 0 1,1-1-1,-1 0 0,-1 1 1,1-1-1,0 0 0,-1 0 1,0 0-1,0 0 0,0 0 1,-1 0-1,1 0 0,-1 0 1,0 0-1,0-1 0,0 1 1,-1 0-1,1 0 0,-2-4 1,1 5-13,1 1 0,-1-1-1,0 1 1,1-1 0,-1 1 0,0 0 0,0 0 0,-1-1 0,1 1 0,0 0 0,-1 0-1,0 0 1,1 0 0,-1 0 0,0 1 0,0-1 0,0 1 0,0-1 0,0 1 0,0-1 0,0 1-1,0 0 1,-1 0 0,1 0 0,0 0 0,-1 1 0,1-1 0,-1 1 0,1-1 0,-1 1-1,1 0 1,-1 0 0,1 0 0,-1 0 0,1 0 0,-1 1 0,1-1 0,-1 1 0,1 0-1,-1-1 1,1 1 0,0 0 0,0 0 0,-1 1 0,1-1 0,0 0 0,0 1 0,0-1 0,0 1-1,0 0 1,1 0 0,-1 0 0,1 0 0,-1 0 0,1 0 0,-1 0 0,1 0 0,0 0-1,0 1 1,0-1 0,0 0 0,1 1 0,-1-1 0,0 4 0,0-3-23,1 0 0,-1 0 0,1 0 0,-1 1 0,1-1 0,0 0 0,0 0 0,1 0 0,-1 1 0,1-1 0,-1 0 0,1 0 0,0 0 0,0 0 0,0 0 0,1 0 0,-1 0 0,1 0 0,1 2 0,0-1-138,0-1 0,1-1 0,-1 1 0,0 0 0,1-1 0,0 1 0,-1-1 0,1 0 0,0 0 0,0-1 0,0 1 0,7 1 0,4-1-284,1 1 1,-1-2-1,0 0 0,1-1 0,-1 0 0,30-5 0,9-7-520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1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19860,'-5'7'267,"1"1"1,-1 0-1,1 0 0,1 0 1,-1 0-1,1 1 0,1-1 0,0 1 1,0 0-1,1-1 0,0 1 0,0 0 1,1 0-1,1 16 0,4 9 4,1-1 0,16 53 0,-5-20-188,1 28-62,-16-83 10,-1 0 0,-1 1 0,0-1 0,0 0 0,-1 0 0,-3 17 0,3-27-7,1 0 0,0 0 0,0 0-1,-1 0 1,1 0 0,0 1 0,-1-1 0,1 0 0,-1 0 0,0 0 0,1 0 0,-1 0 0,0 0 0,1-1 0,-1 1 0,0 0 0,-1 1 0,1-2-5,1 0 0,-1 0 0,1 0 0,-1 0 0,1 0 0,-1 0-1,1 0 1,-1 0 0,1 0 0,-1 0 0,1-1 0,-1 1 0,1 0 0,-1 0 0,1-1 0,-1 1 0,1 0 0,0 0 0,-1-1 0,1 1 0,0 0 0,-1-1 0,1 1-1,0 0 1,-1-1 0,1 0 0,-3-3 87,0-1 0,1 1-1,0-1 1,0 1-1,-3-10 1,-8-35 173,2 0 0,-5-59 1,19 93-352,-3 14 70,1 1 0,-1 0 0,0 0 0,0-1 0,1 1 0,-1 0 0,0 0 0,1 0-1,-1 0 1,0 0 0,1 0 0,-1-1 0,0 1 0,1 0 0,-1 0 0,0 0 0,1 0 0,-1 0 0,0 0-1,1 0 1,-1 0 0,1 1 0,-1-1 0,0 0 0,1 0 0,-1 0 0,27 19-67,-13-9 55,-5-4 10,2 0 0,-1 0 0,1-1 1,0 0-1,0-1 0,0 0 0,0-1 0,15 3 0,-21-6 8,1 1 0,0-1 0,-1 0 0,1 0 0,0-1 0,-1 0 0,1 0 0,-1 0 0,1-1 0,-1 1 0,1-1-1,-1-1 1,0 1 0,0-1 0,0 0 0,0 0 0,-1 0 0,1-1 0,4-5 0,-1 2 3,-1-2 0,0 1 0,0-1 0,7-13 1,-12 18-6,0 1-1,-1 0 1,1-1 0,-1 1 0,1-1 0,-1 1 0,0-1 0,0 0 0,-1 1 0,1-1 0,-1 0 0,1 0 0,-1 1 0,-1-1 0,0-6 0,1 9-2,0 1 0,0 0 0,0 0 0,0 0 0,0 0 1,0 0-1,0-1 0,-1 1 0,1 0 0,0 0 0,0 0 1,0 0-1,0 0 0,0 0 0,0 0 0,0-1 0,-1 1 1,1 0-1,0 0 0,0 0 0,0 0 0,0 0 0,-1 0 1,1 0-1,0 0 0,0 0 0,0 0 0,0 0 0,0 0 1,-1 0-1,1 0 0,0 0 0,0 0 0,0 0 0,0 0 1,-1 0-1,1 0 0,0 0 0,0 0 0,0 0 0,0 1 1,0-1-1,0 0 0,-1 0 0,1 0 0,0 0 0,0 0 1,0 0-1,0 0 0,0 1 0,0-1 0,0 0 1,-1 0-1,-6 9 13,0 4 6,0 0 0,1 1 0,0-1 0,2 1-1,-6 23 1,7-27 6,1 1-1,1 1 0,0-1 1,0 0-1,1 0 0,1 0 1,0 0-1,2 11 0,-3-19-29,1 0 0,0-1 0,-1 1 0,1-1 0,0 0 0,0 1-1,0-1 1,1 0 0,-1 1 0,1-1 0,-1 0 0,1 0 0,0 0 0,-1 0 0,1 0-1,0-1 1,0 1 0,0-1 0,1 1 0,-1-1 0,0 0 0,0 1 0,1-1 0,-1 0-1,1-1 1,-1 1 0,1 0 0,-1-1 0,1 1 0,0-1 0,-1 0 0,1 0 0,3 0-1,-1-1 12,0 0 0,0 0 0,0-1 0,0 1 0,0-1 0,0 0 0,-1 0 0,1-1 0,-1 1 0,1-1-1,-1 0 1,0 0 0,0-1 0,0 1 0,-1-1 0,6-7 0,21-39-65,-3-10-42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14635,'-3'2'5536,"1"8"-3745,1 16-1753,1-22 755,-15 214 1323,1-39-1881,14-175-237,-1 4 91,1 0 0,0 1-1,0-1 1,1 0 0,3 15 0,-4-21-58,0-1-1,1 0 1,-1 0-1,1 1 1,0-1-1,-1 0 1,1 0-1,0 0 1,0 0 0,0 0-1,0 0 1,0 0-1,0 0 1,0 0-1,0 0 1,0 0-1,2 1 1,-1-2 6,0 1 1,-1-1-1,1 0 1,0 0-1,0 1 1,0-1 0,0 0-1,0 0 1,-1-1-1,1 1 1,0 0-1,0-1 1,0 1-1,0-1 1,-1 1 0,4-2-1,13-7 168,0-1-1,-1 0 1,0-1 0,24-20-1,59-60 217,-88 80-390,8-8-46,46-47-107,-57 57-69,-1-1 1,0 0-1,-1 0 0,0-1 0,5-12 0,-11 22 108,0 0 0,-1 0 0,1 0 0,-1 0-1,1 0 1,-1 0 0,0-1 0,1 1-1,-1 0 1,0 0 0,0 0 0,0-1 0,0 1-1,0 0 1,0 0 0,0 0 0,0-1-1,0 1 1,-1 0 0,1 0 0,0 0-1,-1 0 1,1-1 0,-1 1 0,1 0 0,-1 0-1,-1-1 1,1 1 3,-1 0-1,1 0 1,-1 1-1,1-1 1,-1 0 0,0 1-1,1-1 1,-1 1-1,0 0 1,1-1 0,-1 1-1,0 0 1,0 0-1,1 0 1,-1 0 0,0 0-1,1 1 1,-3-1-1,-23 7-848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362 388 15435,'-3'37'2137,"6"-1"-857,7-5-408,13-2 1257,6-3-385,2-8-352,1-2-199,-1-7-817,-2-5-600,-9-10 304,-9-1-152,-23-13-136</inkml:trace>
  <inkml:trace contextRef="#ctx0" brushRef="#br0" timeOffset="1">17 22 21709,'-10'-6'4409,"4"1"-3761,12 5-320,2-6-296,4 3-296,3 3 616,1 0-344,-1-1-184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20556,'0'0'45,"0"0"-1,-1 0 0,1 0 0,0 0 0,0 0 0,0 0 1,0 0-1,0 0 0,0 0 0,0 0 0,-1 0 1,1 0-1,0 0 0,0 0 0,0 0 0,0 0 0,0 0 1,0 0-1,0 0 0,-1 0 0,1 0 0,0 0 0,0 0 1,0 0-1,0 0 0,0 1 0,0-1 0,0 0 1,0 0-1,0 0 0,0 0 0,0 0 0,-1 0 0,1 0 1,0 0-1,0 0 0,0 1 0,0-1 0,0 0 1,0 0-1,0 0 0,0 0 0,0 0 0,0 0 0,0 1 1,0-1-1,0 0 0,0 0 0,0 0 0,0 0 0,0 0 1,0 0-1,3 12 700,5 9 70,123 221 1541,-109-207-2529,3-1 1,1-1-1,1-1 1,48 43-1,-73-72-35,0-2 38,-1 1 0,0-1 0,1 1 0,-1-1 0,1 0 0,0 0 0,-1 0 0,1 0 0,0 0-1,0 0 1,0 0 0,0 0 0,0-1 0,0 1 0,2 0 0,-4-2 116,0 1 0,0-1 0,0 0 0,0 1 0,0-1 0,0 1 0,-1-1 0,1 1 0,0-1 0,0 0 0,0 1 1,-1-1-1,1 1 0,0-1 0,-1 1 0,1-1 0,0 1 0,-1 0 0,1-1 0,0 1 0,-1-1 0,1 1 0,-1-1 0,1 1 44,-12-11-852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30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0 124 19460,'6'-8'324,"0"0"0,0 0 0,0 1 1,1 0-1,0 0 0,0 1 0,1 0 0,0 0 0,0 1 0,0 0 0,1 0 0,0 1 0,0 0 0,0 0 0,0 1 1,14-3-1,12-2 295,0 2 0,0 2 1,40-1-1,-72 5-603,31-2 273,42 4 0,-67-1-263,0 0-1,-1 0 1,1 1 0,0 0-1,-1 1 1,0 0 0,1 0-1,-1 0 1,0 1 0,8 6-1,-13-8-16,0 1 0,-1-1-1,1 1 1,-1 0 0,1 0-1,-1 0 1,0 0-1,0 0 1,0 0 0,-1 0-1,1 1 1,-1-1-1,1 1 1,-1-1 0,0 1-1,-1 0 1,1-1 0,-1 1-1,1 0 1,-1-1-1,0 1 1,-1 0 0,1 0-1,-1-1 1,1 1 0,-1 0-1,0-1 1,0 1-1,-2 3 1,-4 9 38,0 1-1,-2-2 1,1 1 0,-18 22-1,-11 10 101,20-28 14,-19 31 1,36-51-154,-1 1 0,1-1 0,-1 1 0,1-1 1,0 1-1,-1 0 0,1-1 0,-1 1 0,1 0 0,0-1 0,0 1 0,-1 0 1,1-1-1,0 1 0,0 0 0,0 0 0,0-1 0,0 1 0,0 0 0,0 0 1,0-1-1,0 1 0,0 0 0,0 0 0,1-1 0,-1 1 0,0 0 0,0-1 1,1 1-1,-1 0 0,0-1 0,1 1 0,-1 0 0,1-1 0,-1 1 0,1-1 1,-1 1-1,1-1 0,-1 1 0,1-1 0,0 1 0,-1-1 0,1 0 0,0 1 1,-1-1-1,2 1 0,3 0 30,0 0 0,0 0 0,0 0 0,0-1 0,8 0 0,-4 1-5,21 0 61,0 2 0,47 11 0,-69-13-104,0 1-1,0 1 1,-1-1 0,1 1 0,-1 1 0,0-1-1,0 1 1,0 1 0,0-1 0,-1 1 0,1 0 0,-1 1-1,-1-1 1,9 11 0,-13-16 10,-1 1 0,1 0 0,-1-1 1,1 1-1,-1-1 0,1 1 0,-1-1 0,0 1 0,1 0 0,-1-1 0,0 1 1,1 0-1,-1 0 0,0-1 0,0 1 0,0 0 0,1 0 0,-1-1 0,0 1 1,0 0-1,0 0 0,0-1 0,0 1 0,-1 0 0,1 0 0,0-1 0,0 1 1,0 0-1,-1-1 0,1 1 0,-1 1 0,-7 0-63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21541,'10'-7'1912,"3"-9"-1280,6 0-248,10-11 744,4-3-199,7-7-353,3-2-224,4-4-536,2 3-360,-2 3-440,-4-1 791,-10 14-199,-4 2-168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16059,'-1'-5'1847,"-1"8"-505,-4 17 255,-5 34 176,-12 234 1287,20 3-3113,3-222-269,0-62 47,0 24-387,0-30 639,0-1-1,0 1 1,0 0-1,0 0 1,0 0-1,1 0 1,-1-1-1,0 1 1,0 0-1,0 0 1,1 0-1,-1-1 1,0 1-1,1 0 1,-1-1-1,1 1 0,-1 0 1,1-1-1,-1 1 1,1 0-1,-1-1 1,1 1-1,0-1 1,-1 1-1,1-1 1,0 1-1,0 0 1,7-5-432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21829,'-21'73'4007,"-20"185"-1775,22-83-3838,19-175 1515,0 1 1,-1-1-1,1 1 1,0-1-1,0 1 1,0-1-1,0 1 1,0-1-1,0 1 1,-1-1-1,1 1 1,0-1-1,1 1 1,-1-1-1,0 1 1,0-1-1,0 1 1,0-1-1,0 1 1,0-1-1,1 1 1,-1-1-1,0 1 1,0-1-1,1 1 1,-1-1-1,0 0 1,1 1-1,-1-1 1,0 1-1,1-1 1,0 1-1,16-12-1953,-1-1 1169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 16452,'5'-3'318,"2"-1"170,1 0 0,0 0 0,0 1 1,15-4-1,-22 7-427,0 0 1,0 0 0,0 0-1,0 0 1,0 0-1,0 1 1,0-1-1,-1 0 1,1 1 0,0-1-1,0 0 1,0 1-1,0-1 1,0 1 0,-1-1-1,1 1 1,0 0-1,-1-1 1,1 1-1,0 0 1,-1 0 0,1-1-1,-1 1 1,1 0-1,-1 0 1,1 0 0,-1 0-1,0-1 1,1 1-1,-1 0 1,0 0-1,0 0 1,1 0 0,-1 0-1,0 1 1,2 39 1462,-2-35-1307,-10 92 2066,10-97-2271,0 0 0,0-1 0,0 1 0,0 0-1,0-1 1,0 1 0,0-1 0,1 1 0,-1-1 0,0 1 0,0 0 0,1-1-1,-1 1 1,0-1 0,1 1 0,-1-1 0,1 1 0,-1-1 0,0 0 0,1 1-1,-1-1 1,1 1 0,-1-1 0,1 0 0,-1 1 0,1-1 0,0 0 0,-1 0-1,1 1 1,-1-1 0,1 0 0,-1 0 0,1 0 0,0 0 0,-1 0 0,1 0-1,0 0 1,-1 0 0,1 0 0,-1 0 0,1 0 0,0 0 0,-1 0 0,2-1-1,33-9 135,-26 7-96,0 0-28,1 1 0,-1 0 1,1 1-1,-1 0 0,1 1 0,0 0 1,0 0-1,-1 1 0,1 0 1,0 1-1,18 5 0,-24-5-17,1 0 0,0 0 0,-1 0 0,1 1 0,-1-1 0,0 1-1,0 0 1,0 1 0,0-1 0,-1 1 0,1 0 0,-1-1 0,0 1-1,0 1 1,0-1 0,-1 0 0,1 1 0,-1 0 0,0-1 0,-1 1 0,1 0-1,-1 0 1,0 0 0,1 7 0,-2-2 78,1 0 1,-2-1-1,0 1 0,0 0 1,0-1-1,-1 1 0,-1-1 1,0 0-1,0 1 0,-1-1 1,0-1-1,0 1 0,-1-1 0,0 1 1,0-1-1,-1-1 0,0 1 1,-1-1-1,-8 8 0,7-8-19,0 0-1,0 0 1,-1-1 0,0 0-1,0 0 1,0-1-1,-1 0 1,0-1-1,0 0 1,0-1-1,0 0 1,0 0-1,-1-1 1,1-1-1,-1 0 1,1 0-1,-17-1 1,22-1-155,-1 0 1,1 0-1,0 0 1,0-1-1,0 0 1,0 0-1,0 0 0,0 0 1,1-1-1,-1 0 1,1 0-1,-1 0 0,1 0 1,0-1-1,0 0 1,1 0-1,-5-5 1,2 0-67,0-1 1,1 1-1,0-1 1,1 0-1,0 0 1,0-1-1,-3-16 1,-3-31-401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22829,'17'-6'2048,"0"9"-1408,0 4-255,8 2 1079,2 0-568,5-1-512,1-2-136,1-6-560,2-3-432,-6-7 640,-3-1-160,-3-12-96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0 15107,'-9'25'396,"0"-1"0,2 1 0,1 0 0,-4 32-1,-2 103-224,9-89-91,-14 144 20,-5 195-20,44 30 145,21-2 63,19 298 211,-67 289-212,-50-217 171,-21-2-249,7-75-2,10-43 270,-95 1011 66,61-933-521,-34 418 12,91-411-26,4-52 33,-12-188 123,-3 33 42,48 58-157,5-396-777,-6-211 658,1 0-398,-1 0-1,0 0 0,-2-1 1,-4 24-1,-2-24 94,-3-4-99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12731,'5'-1'492,"0"-1"1,0 2-1,1-1 1,-1 1-1,0-1 1,1 1-1,9 2 1,-4-2-188,25 3 42,-1 2 0,58 15 0,-49-10-307,50 6 0,-54-14-31,-1-1 0,73-8-1,78-24-24,-84 12 18,782-74 84,141 43-170,-134 34 115,2 32-26,-29 12 32,0 37 219,180 18-119,-393-73-116,121 3-48,152 16 56,0-25 119,517 1 167,-439-10-233,-88-1 6,508 12-142,-450-5 80,25 62-50,-932-55 160,-62-12 70,-4 0-133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15563,'-1'1'62,"1"0"1,0-1-1,-1 1 0,1 0 0,0 0 0,0 0 0,0 0 0,0 0 1,0 0-1,0-1 0,0 1 0,0 0 0,0 0 0,0 0 0,0 0 1,0 0-1,1-1 0,-1 1 0,0 0 0,1 0 0,-1 0 0,1-1 0,-1 1 1,1 0-1,-1 0 0,1-1 0,-1 1 0,1 0 0,-1-1 0,2 1 1,1 1 15,1-2 0,-1 1 0,0 0 1,0-1-1,1 1 0,-1-1 1,6 0-1,-6 0-39,148-6 433,15 0-56,-161 6-380,0 0 1,0 0 0,0 1-1,0 0 1,0 0-1,0 0 1,0 1 0,8 3-1,-11-4-11,-1 0 0,0 0 0,0 0-1,0 0 1,1 0 0,-1 1 0,0-1 0,0 0-1,-1 0 1,1 1 0,0-1 0,0 1 0,-1-1-1,1 0 1,0 1 0,-1-1 0,0 1 0,1-1-1,-1 1 1,0 0 0,0-1 0,0 1-1,0-1 1,0 1 0,0 0 0,0-1 0,0 1-1,-1-1 1,1 1 0,-1-1 0,0 3 0,-2 4 129,0-1 1,-1 0-1,1 0 1,-2 0-1,1-1 1,-9 11-1,-36 35 681,41-44-736,-17 17 276,-4 6-540,-1-2 0,-1-1 0,-57 38-1,64-54-132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18252,'152'-160'3987,"164"-235"-2706,-263 313-569,-43 72-114,-7 15-351,-3 19-47,0-23-160,-4 52 253,6 89 1,0-123-310,0 1 1,1-1 0,1 0 0,1-1 0,0 1 0,2-1 0,0 0 0,11 18 0,-16-30-37,2-1-1,-1 0 0,1 0 1,-1-1-1,1 1 0,0-1 1,1 0-1,-1 0 0,1 0 1,0-1-1,0 1 0,0-1 1,0 0-1,1-1 0,-1 1 1,1-1-1,0 0 1,-1 0-1,1-1 0,8 1 1,4-3-166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47 167 19676,'0'12'374,"1"-1"0,-1 0 0,-1 1 0,0-1 0,-5 19 0,0 13 187,-27 586 1104,35-672-1252,3 0 0,14-61 0,-11 62-278,25-129 99,62-182-1,-92 345-228,30-77 29,-30 78-28,1 0 0,-1 1 0,1-1 0,1 1 0,-1 0 0,1 0 1,0 0-1,1 1 0,7-7 0,-11 11-3,0 0-1,0 0 1,0 0 0,0 0 0,0 0 0,0 1-1,0-1 1,0 1 0,0-1 0,0 1-1,0 0 1,0 0 0,0 0 0,1 0 0,-1 0-1,0 1 1,0-1 0,0 0 0,0 1-1,0 0 1,0-1 0,0 1 0,0 0 0,0 0-1,-1 0 1,1 0 0,0 1 0,0-1-1,-1 0 1,3 3 0,4 4-6,0 0 1,-1 0-1,0 1 1,8 14-1,-5-8-8,-1 1-1,-1 0 0,0 1 1,-2 0-1,7 20 0,-12-31 9,1-1-1,-1 1 0,0 0 1,0 0-1,-1 0 0,1 0 0,-1 0 1,-1 0-1,1 0 0,-1 0 1,0 0-1,-1 0 0,1 0 0,-1 0 1,0-1-1,-1 1 0,1-1 1,-1 1-1,-5 6 0,1-4 7,0-1 0,-1 1 0,0-1-1,0-1 1,-1 0 0,0 0 0,0 0-1,0-1 1,-1-1 0,-16 7 0,-10 0-422,-61 11 1,58-14-143,35-7 309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7.8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25 16251,'6'-24'4056,"-7"37"-612,-2 17-3199,-44 451 610,46-479-860,-3 24-323,0-18-950,3-8 1195,1 0-1,0 0 1,0 0-1,-1 0 1,1 0-1,0 0 1,0-1-1,-1 1 1,1 0-1,0 0 1,0 0-1,-1 0 1,1 0-1,0 0 1,0 0-1,-1 0 1,1-1-1,0 1 1,0 0-1,0 0 0,0 0 1,-1 0-1,1-1 1,0 1-1,0 0 1,0 0-1,0 0 1,0-1-1,-1 1 1,1 0-1,0 0 1,0-1-1,-18-29-1696,6 11 600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19276,'0'0'92,"0"0"0,0 1-1,0-1 1,0 1 0,0-1 0,0 0-1,0 1 1,0-1 0,1 0-1,-1 1 1,0-1 0,0 0 0,0 1-1,1-1 1,-1 0 0,0 1 0,0-1-1,1 0 1,-1 0 0,0 1-1,1-1 1,-1 0 0,0 0 0,1 0-1,-1 0 1,0 1 0,1-1 0,-1 0-1,0 0 1,1 0 0,-1 0 0,1 0-1,-1 0 1,0 0 0,1 0-1,-1 0 1,1 0 0,-1 0 0,0 0-1,1 0 1,-1 0 0,0 0 0,1-1-1,-1 1 1,24-7 782,-16 4-296,51-14 153,1 3 1,0 3-1,67-4 1,-98 12-850,0 2 1,0 1-1,-1 2 1,1 0-1,0 2 1,43 11-1,-69-14-357,1 0 1,-1 0-1,0 0 0,1-1 0,-1 0 1,7 0-1,-9 0 356,1 0 0,-1 0-1,0-1 1,0 1 0,0-1 0,0 1-1,0-1 1,0 1 0,0-1 0,0 0 0,0 1-1,0-1 1,0 0 0,0 0 0,0 0-1,0 0 1,-1 0 0,1 0 0,0 0-1,-1 0 1,1 0 0,0-1 0,7-17-1243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 21245,'0'0'57,"0"0"1,0 0 0,0 0 0,0 0 0,1-1 0,-1 1 0,0 0 0,0 0-1,0 0 1,0 0 0,0 0 0,0 0 0,1-1 0,-1 1 0,0 0 0,0 0 0,0 0-1,0 0 1,0 0 0,1 0 0,-1 0 0,0 0 0,0 0 0,0 0 0,0 0-1,1 0 1,-1 0 0,0 0 0,0 0 0,0 0 0,0 0 0,1 0 0,-1 0-1,0 0 1,0 0 0,0 0 0,0 0 0,1 0 0,-1 0 0,0 0 0,0 1 0,0-1-1,0 0 1,0 0 0,0 0 0,1 0 0,-1 0 0,0 0 0,0 1 0,5 13 1317,2 28-797,-6-28-264,-1-13-307,2 11 54,0-1-1,1 1 1,6 16-1,-9-25-58,1-1 0,0 0 0,0 1 0,1-1 0,-1 0 0,0 0 0,1 0 0,-1 0 0,1 0 0,0 0-1,0 0 1,-1-1 0,1 1 0,0-1 0,0 1 0,1-1 0,-1 0 0,0 0 0,0 0 0,1 0 0,-1 0 0,0 0 0,4 0 0,3-1-12,0 0 0,0-1 0,0 0 0,0 0 0,0-1 1,0 0-1,16-7 0,-17 6-4,0 0-1,0 1 1,0 0-1,0 0 1,1 1 0,-1 0-1,1 0 1,14 1 0,-21 1 12,0-1 1,-1 1 0,1-1-1,0 1 1,0-1 0,0 1 0,-1 0-1,1 0 1,-1 0 0,1 0-1,0 0 1,-1 0 0,0 1-1,1-1 1,-1 0 0,0 1 0,1-1-1,0 3 1,0-1 2,0 1 0,0 0 0,-1 0 0,0-1 0,1 1 0,-1 0 0,-1 0 0,2 5 0,-1 5 17,-1 0 0,0-1-1,-1 1 1,-3 16 0,1-11 41,-2 0 0,0 0 0,-1 0-1,0 0 1,-2-1 0,0 0 0,-1-1 0,-17 24 0,18-30 1,0 0 0,-1-1-1,0 0 1,0-1 0,-1 0 0,0-1 0,-1 0 0,0 0 0,0-1 0,-1-1 0,0 0 0,0 0-1,-18 5 1,26-10-96,0 1 1,0-2-1,-1 1 0,1 0 0,0-1 0,0 0 0,0 0 1,0 0-1,0 0 0,-6-2 0,8 2-3,0-1 0,0 0-1,0 0 1,0 0 0,0 0 0,0 0-1,1 0 1,-1-1 0,0 1 0,1 0-1,-1-1 1,0 0 0,1 1 0,0-1-1,-1 0 1,1 0 0,0 1 0,0-1-1,0 0 1,0 0 0,0-3 0,-7-29-193,4-16-112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4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21909,'0'-10'2280,"0"3"-1408,1 1-400,10 1 1337,11-2-657,7-4-488,2 0-224,8-2-616,1 2-480,2 1-840,-4 5 1264,-5 8-256,-6 4-192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11066,'1'5'411,"1"0"0,0-1 0,1 1 0,-1-1 0,1 0-1,-1 0 1,1 0 0,0 0 0,1 0 0,-1-1 0,1 1-1,0-1 1,6 5 0,2-1-40,1 0-1,0-1 1,18 6 0,-1-1 143,-24-7-314,0-1 0,0 1 0,0 1 0,10 9 0,5 3 224,19 9-77,2-2 0,76 32 1,-65-33-318,61 37 1,-101-51 39,0 1 0,0 0-1,-1 1 1,-1 0 0,1 0 0,16 24 0,-4 1 278,23 45 1,25 38-25,-53-96-176,1-1 0,32 28 0,-19-19 17,-5-7-51,0-2 0,2 0 0,1-2 0,0-2 0,58 26 0,-57-28 12,-1 2 0,-1 1 1,36 30-1,76 76-44,36 28-5,-54-65-46,167 131-40,16 2 35,-154-117-14,-138-94-12,308 198-26,-230-158 35,-3 4 0,-2 3 1,81 71-1,-105-75 1,1-4 0,123 70-1,-89-61-13,174 132-1,-26-6 31,72 60-17,98 67 21,-389-292-30,129 95 17,163 102 13,-110-93-25,-153-86-2,81 71 0,334 285 2,-250-230-1,262 215-7,-127-95 5,-123-93 1,-131-102-6,114 74 0,-71-67 8,142 122-1,97 88-14,-141-117 2,-27-30 33,53 45-33,81 71 11,24 17-17,-25-22-107,-84-71 46,246 172 75,-315-247-7,87 57-18,-217-133 19,-3 3 0,64 65 0,-85-73-29,2-3 0,1-2 1,2-1-1,85 46 0,-54-37-15,135 101-1,-163-106 30,1-3-1,75 39 1,-58-40 32,-11-8-25,-2 4 0,105 75 0,-93-46 253,-60-55-200,-5-11-883,-6-11-524,0 9 906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19836,'-3'-20'2161,"-2"7"-1505,4 13-320,1 13 1184,0 14-840,3 6-111,-2 13-257,4 5-176,-3 9-272,3 2-136,-1 0-265,-1-5-103,1-11-432,-1-10-224,0-20 976,-2-14-232,-1-22-49,-1-11-63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5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17460,'0'2'66,"8"36"1167,0-1-1,25 66 1,-29-94-1188,1 1 1,-1-1-1,1 0 0,1 0 0,0 0 0,0-1 0,0 0 0,1 0 0,0-1 0,1 0 0,0 0 1,0 0-1,0-1 0,1-1 0,15 8 0,-19-10 22,0-1 0,0 0 0,1-1 0,-1 1 0,1-1 0,0 0 0,-1 0 0,1-1 0,0 0 0,0 0 0,-1 0 1,1 0-1,0-1 0,-1 0 0,8-2 0,-7 0 50,1 0 1,-1 0 0,0 0 0,0-1-1,-1 0 1,1 0 0,-1 0 0,0 0-1,0-1 1,0 0 0,5-7-1,-1-2 168,0 0-1,0-1 1,-1 0-1,-1 0 1,-1-1-1,0 0 1,-1 0-1,-1 0 1,4-25-1,-5 16 82,-2 0-1,0-32 0,-2 47-337,0-1 0,0 1-1,-1 0 1,0 0-1,-1 0 1,0 0 0,-1 0-1,-5-11 1,8 20-175,0-1 0,-1 0 1,1 1-1,-1-1 0,0 1 1,0-1-1,1 1 0,-1 0 1,0 0-1,0 0 0,0 0 0,0 0 1,0 0-1,0 1 0,0-1 1,-1 0-1,-1 1 0,1-1 50,-14-3-509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2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13212 13507,'-1'-1'215,"1"-1"0,-1 0 0,1 0 0,-1 0 1,1 0-1,0 0 0,0 0 0,0 0 0,0 0 0,0 1 1,0-1-1,1 0 0,-1 0 0,0 0 0,1 0 0,0 0 0,-1 0 1,1 1-1,0-1 0,0 0 0,0 1 0,0-1 0,0 0 1,0 1-1,2-2 0,5-5 63,-1 0 1,2 0 0,10-7-1,-9 6 173,-5 4-321,0-1 0,0 0 0,-1 0 0,1 0 0,-2-1 0,1 0 0,-1 1 0,4-11 0,-3 6 83,1 0 0,10-15 0,-11 20-184,0-1-1,1 2 0,-1-1 1,1 0-1,0 1 0,1 0 1,-1 0-1,1 1 0,0 0 1,0 0-1,0 0 0,1 0 1,0 1-1,-1 0 0,1 1 1,14-4-1,-16 4-27,1 1 0,-1-1 1,0 0-1,-1 0 0,1-1 1,0 0-1,-1 0 0,1 0 1,-1 0-1,0 0 0,0-1 0,4-4 1,6-9 21,21-32 1,4-5 28,6 7-24,-27 29-32,0-2-1,-1 1 0,27-42 0,-33 41 4,3-4 83,26-36-1,-33 52-48,-1 1 1,2 0-1,-1 0 1,0 0-1,1 1 1,1 0-1,-1 1 1,10-6-1,-6 5-24,-1-1-1,1-1 1,-2 0-1,1 0 1,16-18-1,42-56 115,-4 4 43,45-51-120,4-4-9,-19 47-8,-68 65-14,-1-2 0,-1-1 0,39-48 0,-18 9-9,1 1 76,39-73 0,-58 88-79,2 2 0,2 1 1,2 1-1,2 2 0,59-53 1,-49 52-11,24-21 9,-3-4 0,69-85 1,-97 100-5,177-212-54,-75 126 52,-67 68 42,122-150 0,-136 139-49,4 3 0,135-129 0,-158 171 8,63-54 18,138-157 0,48-56 12,6-7-24,-168 168-41,150-131 0,-176 171 29,89-116 0,45-31 17,-150 165 6,132-168 0,195-262-147,-203 263 65,5-5 87,211-278-80,-81 55-354,-296 414 338,290-366-470,355-456 459,127-164-272,-613 793-37,249-296-77,-131 181 515,255-298-15,-126 200 14,-384 396-32,94-128 1,-133 161-9,91-101-18,-10 14 139,-112 129-119,-1-1 0,1 1 0,-1-1 0,1 0 0,-1 1 0,1-1 0,-1 0-1,0 1 1,1-1 0,-1 0 0,0 0 0,1 1 0,-1-1 0,0 0 0,0 0 0,0 0 0,0 1 0,0-2 0,0 2-13,0-1 1,0 1-1,-1 0 0,1-1 0,0 1 0,0 0 1,-1 0-1,1-1 0,0 1 0,0 0 0,-1 0 0,1-1 1,0 1-1,-1 0 0,1 0 0,0 0 0,-1 0 1,1 0-1,0 0 0,-1-1 0,1 1 0,-1 0 0,1 0 1,0 0-1,-1 0 0,1 0 0,-3 1-32,0-1-1,1 0 1,-1 0-1,0 1 1,1 0 0,-1-1-1,0 1 1,-3 2-1,-9 7-127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280 126 18132,'37'-37'3199,"37"-51"1,-127 152-785,-17 36-2671,5 3 0,-93 196 0,114-186-2565,57-155 1754,4-6 358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3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20804,'3'2'1579,"-4"5"-834,-9 16-462,4-9 86,1 3-32,0 0 1,2 0-1,0 1 0,0 0 1,2-1-1,0 26 1,2-19-197,1 1 0,1-1 0,2 0 0,8 28 0,-6-30-129,1-2 1,1 1-1,1-1 1,24 36-1,-25-43-100,1 0 1,0-1-1,1 0 0,1 0 0,0-1 1,0-1-1,21 13 0,-29-20-39,1 0 0,0-1 0,0 0 0,1 0 0,-1-1-1,0 1 1,7 0 0,-10-2 40,-1 0 1,1 1-1,-1-1 0,0 0 0,1 0 0,-1 0 0,1 0 0,-1 0 0,0 0 0,1-1 1,-1 1-1,1 0 0,-1-1 0,0 1 0,1-1 0,-1 0 0,0 1 0,0-1 0,0 0 1,1 1-1,-1-1 0,0 0 0,0 0 0,0 0 0,0 0 0,0 0 0,-1-1 0,1 1 1,0 0-1,1-2 0,-2 1 31,0 0 1,0 1 0,0-1-1,0 1 1,0-1-1,0 1 1,0-1 0,0 1-1,-1-1 1,1 1-1,-1-1 1,1 1 0,-1 0-1,1-1 1,-1 1-1,0-1 1,0 1 0,0 0-1,0 0 1,0 0-1,0-1 1,0 1 0,-2-1-1,-24-22-763</inkml:trace>
  <inkml:trace contextRef="#ctx0" brushRef="#br0" timeOffset="1">0 377 19700,'1'-7'1929,"20"-3"-1113,9 0-344,17 0 832,6 1-128,7 1-799,2 0-626,1 1 377,-6 0-96,-11 3-272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16331,'2'6'1137,"3"-3"-889,5 1-136,8-3 240,7 1-88,11-2-96,3 0-40,4 0-304,-1-2-184,-2-2 280,0-3-24,0 3-88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8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0 146 14955,'4'-8'323,"1"0"0,-1 0 1,1 1-1,0 0 0,1 0 0,0 0 0,0 0 0,0 1 0,1 0 1,11-7-1,-6 5-41,0 2 0,1-1-1,0 2 1,0-1 0,0 2 0,15-4 0,-1 2-7,-1 1 1,1 2-1,50-1 0,-61 4-219,1 1-1,-1 1 1,0 1-1,0 0 1,-1 0 0,1 2-1,26 11 1,-39-15-30,0 0 1,-1 1-1,1-1 1,0 1 0,-1-1-1,1 1 1,-1 0-1,1 0 1,-1 0-1,0 1 1,0-1 0,0 0-1,0 1 1,-1-1-1,1 1 1,0 0-1,-1 0 1,0-1 0,0 1-1,0 0 1,0 0-1,0 0 1,0 0-1,-1 0 1,0 0 0,1 0-1,-1 0 1,0 0-1,-1 1 1,1-1-1,0 0 1,-1 0 0,0 0-1,0 0 1,0 0-1,0-1 1,-3 7-1,-1 1 127,0 0 0,-2-1-1,1 1 1,-1-1-1,0-1 1,-1 1-1,0-1 1,0 0-1,-12 8 1,4-5 186,-28 16 1,38-24-644,0 0 1,0-1 0,0 1-1,-1-1 1,1 0 0,-1-1-1,0 0 1,-11 1 0,18-2 287,0 0 0,0 1 0,0-1 1,0 0-1,-1 0 0,1 0 0,0 0 0,0 0 0,0 0 1,-1 0-1,1 0 0,0 0 0,0 0 0,0 0 0,-1 0 1,1 0-1,0-1 0,0 1 0,0 0 0,-1 0 1,1 0-1,0 0 0,0 0 0,0 0 0,0 0 0,-1 0 1,1-1-1,0 1 0,0 0 0,0 0 0,0 0 0,0 0 1,-1-1-1,1 1 0,0 0 0,0 0 0,0 0 1,0-1-1,0 1 0,0 0 0,0 0 0,0 0 0,0-1 1,0 1-1,0 0 0,0 0 0,0 0 0,0-1 0,0 1 1,0 0-1,0 0 0,0 0 0,0-1 0,0 1 1,0 0-1,0 0 0,0 0 0,1 0 0,-1-1 0,0 1 1,0 0-1,0 0 0,0 0 0,0 0 0,1 0 0,-1-1 1,9-11-706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16788,'26'3'1448,"-7"-3"-1024,1 0-320,4 1 112,3-1-320,9 0 304,4-1-160,8-4-328</inkml:trace>
  <inkml:trace contextRef="#ctx0" brushRef="#br0" timeOffset="1">862 44 15659,'17'4'1465,"-1"-1"-1001,2-1-200,12-2 568,9-2-168,10-2-496,5-2-120,12-1-480,0-3-200,6 1 456,-5 1-128,1 2-168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12819,'43'3'1152,"0"0"-960,0-1-152,2 0 472,2 3-624,3-4-72,-1-1-168,2 0 0,1-4 32,0 0 96,-2-4-64,1 0 32</inkml:trace>
  <inkml:trace contextRef="#ctx0" brushRef="#br0" timeOffset="1">1541 2 11859,'14'6'1016,"-5"0"-728,-2-2-136,0 0 480,2-1-296,-2-3-144,3 0-112,-1-4-544,-1 0 424,2-2-64,0 0-48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16844,'0'0'73,"0"0"0,0 0 0,0-1 0,0 1 0,0 0 0,-1 0 0,1 0 0,0-1 0,0 1 0,0 0 0,0 0 0,0 0 0,0 0 0,0-1 0,0 1 0,0 0 0,0 0 0,0 0 0,0-1 0,0 1 0,0 0 0,0 0 0,0 0 0,1-1 0,-1 1 0,0 0 0,0 0 0,0 0 0,0 0 0,0-1 0,0 1 0,0 0 0,1 0 0,-1 0 0,0 0 0,0 0 0,0-1 0,12-4 1389,17-2-69,-25 6-1048,21-3 810,51-3 0,-66 6-1086,-1 2 0,1-1 1,0 1-1,-1 0 0,1 1 0,0 0 0,-1 1 1,12 4-1,-19-6-67,0 0 0,0 0-1,0 0 1,0 0 0,-1 0 0,1 0 0,0 0 0,-1 0 0,1 1 0,0-1-1,-1 1 1,0-1 0,1 1 0,-1-1 0,0 1 0,0 0 0,0 0 0,0 0-1,0-1 1,0 1 0,-1 0 0,1 0 0,-1 0 0,1 0 0,-1 0-1,0 1 1,1-1 0,-1 0 0,0 0 0,0 0 0,-1 0 0,1 0 0,0 0-1,-1 0 1,1 0 0,-1 0 0,0 0 0,0 0 0,0 0 0,0 0 0,-1 2-1,-4 5 28,-1 1-1,0-1 0,-1 0 0,0 0 1,-16 13-1,-31 22 201,55-43-226,0-1 1,-1 0-1,1 0 0,0 1 0,-1-1 0,1 0 1,0 1-1,0-1 0,-1 0 0,1 1 0,0-1 1,0 0-1,-1 1 0,1-1 0,0 1 0,0-1 1,0 0-1,0 1 0,0-1 0,0 1 0,-1-1 1,1 1-1,0-1 0,0 0 0,0 1 0,1-1 1,-1 1-1,0-1 0,0 1 0,0-1 0,0 0 1,0 1-1,0-1 0,1 1 0,-1-1 0,0 0 1,0 1-1,0-1 0,1 0 0,-1 1 0,0-1 1,1 0-1,-1 1 0,0-1 0,1 0 0,-1 0 1,0 1-1,1-1 0,-1 0 0,1 0 0,-1 0 1,1 1-1,28 9-3,-19-7-3,-1 1-2,0 0 0,0 1 1,0 0-1,0 1 0,-1-1 0,0 2 1,-1-1-1,1 1 0,-1 1 0,-1-1 0,1 1 1,-1 0-1,0 0 0,-1 1 0,0 0 0,-1 0 1,5 11-1,-5-9 2,0 1 1,-1-1 0,0 1-1,-1 0 1,0 0-1,-1 0 1,0 0-1,-1 0 1,0 0-1,-1 0 1,-1 0 0,0 0-1,0 0 1,-6 14-1,5-18 17,0 0-1,-1-1 0,-1 1 1,1-1-1,-1 0 1,0 0-1,-1 0 0,1-1 1,-1 0-1,-1 0 1,1-1-1,-1 1 0,0-1 1,0-1-1,-15 8 1,8-6 11,0 0 0,-1-1 0,0-1 0,0 0 1,0-1-1,-1 0 0,-29 0 0,39-3-134,1 0-1,-1 0 1,0-1-1,0 0 1,1 0-1,-1 0 1,-10-5-1,14 5 77,0 0 0,0 0 0,0 0 0,0 0 0,0 0 0,1-1 0,-1 1 0,0-1 0,1 1-1,-1-1 1,1 1 0,0-1 0,-1 0 0,1 0 0,0 0 0,0 0 0,0 0 0,0 0 0,1 0 0,-1 0 0,0 0 0,1 0-1,0-1 1,-1-1 0,1-29-331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16796,'0'20'1152,"-2"10"-976,-2 2-120,4 6-24,1 2-264,4 0-1040,1-1 1112,-1-6-209,0-3-151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13523,'-3'31'1200,"-3"2"-848,3-1-160,3 3 400,2-1-176,2 1-279,2-1-137,2-1-281,1-1-103,0-2-56,-4 3-72,1-2-640,-3 2 792,-2 0 0,-1 1-40</inkml:trace>
  <inkml:trace contextRef="#ctx0" brushRef="#br0" timeOffset="1">83 971 6145,'5'46'1145,"-1"-5"-345,0-2-256,5-6 1024,-2-3-560,2-1-1512,-1-2 848,-1 1-176,-2 1-144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9306,'4'41'808,"-3"-3"-616,-1-1-304,0-2 800,0-4-472,0-5-216</inkml:trace>
  <inkml:trace contextRef="#ctx0" brushRef="#br0" timeOffset="1">13 807 12635,'-8'82'-281,"4"-1"1,7 104-1,-1-105 620,-3-38 79,3-1 0,13 75 0,0-40-905,-8-38 159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8098,'-19'190'1054,"0"-17"-871,8 43-361,6 0 4122,3-68-2662,7 195 2169,15-216-4142,-4-45 433,-15-69 394,-1 1-1,0 0 1,-1-1 0,0 1-1,-1-1 1,-6 22-1,8-34-127,0 0-1,-1 0 1,1 0-1,0 0 0,-1 0 1,1 0-1,-1 0 1,1 0-1,-1 0 0,0 0 1,1 0-1,-1 0 0,0 0 1,-1 1-1,-4-3-124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291 105 13835,'6'-17'1324,"-3"9"-458,0 0 0,0 0 0,-1 0 0,0 0 0,-1-1 0,0 1 0,1-14 0,-3 21-800,1 1 0,0 0-1,0-1 1,0 1 0,0-1 0,0 1-1,0 0 1,-1-1 0,1 1-1,0 0 1,0-1 0,0 1-1,-1-1 1,1 1 0,0 0-1,-1 0 1,1-1 0,0 1-1,-1 0 1,1 0 0,0-1-1,-1 1 1,1 0 0,0 0 0,-1 0-1,1-1 1,-1 1 0,1 0-1,-1 0 1,1 0 0,0 0-1,-1 0 1,1 0 0,-1 0-1,1 0 1,0 0 0,-1 0-1,1 0 1,-1 0 0,1 0-1,-1 1 1,1-1 0,0 0 0,-1 0-1,1 0 1,0 1 0,-1-1-1,0 0 1,-21 13 938,20-12-916,-17 13 110,0 1 0,0 1 0,2 0 0,0 2 0,1 0 0,1 0 0,0 2 0,-20 36 0,17-24-198,3 1 0,0 1 0,3 0 0,0 0 1,-7 41-1,16-57-2,0 1 1,1-1 0,1 0-1,1 1 1,0-1 0,1 1-1,1-1 1,1 0 0,9 33-1,-7-39 2,-1 0-1,2 0 0,-1 0 1,2-1-1,-1 1 1,2-2-1,-1 1 0,1-1 1,1 0-1,0-1 0,0 0 1,1 0-1,0-1 1,19 12-1,-23-17 1,0 0 0,0 0 0,0 0 0,1 0 0,-1-1 0,1 0 0,0-1 0,-1 0 0,1 0 0,0 0 0,0 0 0,8-2 0,-10 1 2,1-1 0,-1 0 0,-1 0 0,1 0 0,0-1-1,0 0 1,0 0 0,-1 0 0,1-1 0,-1 1 0,0-1-1,0 0 1,0 0 0,0 0 0,0-1 0,0 0 0,3-5-1,0 1 35,-2-1-1,1 0 0,-1 0 1,-1-1-1,1 1 0,-2-1 1,1 0-1,-1 0 0,-1 0 0,0 0 1,0-1-1,-1 1 0,-1 0 1,1-1-1,-2 1 0,1-1 1,-2 1-1,-1-12 0,2 19-20,0 0-1,0 1 1,0-1 0,0 0-1,-1 1 1,1-1 0,-1 1-1,1-1 1,-1 1 0,0-1-1,0 1 1,0 0 0,0 0-1,0 0 1,0 0 0,-1 1-1,1-1 1,-1 0 0,-4-1-1,3 2 3,0 0-1,1 0 0,-1 1 1,0-1-1,0 1 0,1 0 1,-1 0-1,0 1 0,0-1 1,0 1-1,1 0 1,-1 0-1,-5 2 0,-1 1-372,1 0-1,-1 1 0,1 0 1,0 1-1,0 0 0,1 1 1,-1-1-1,1 2 0,-12 14 1,12-14-961,9-10 501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16884,'4'129'4244,"-2"53"-3227,-2-161-790,0-11 63,0-1 0,-1 0 0,0 0 0,-4 17 0,12-50 624,5-47-1,-1 6-780,-4 30-78,-2 7-29,1 1-1,1 0 1,2 0-1,12-27 0,-20 51-23,1 0-1,0 0 0,0 0 1,1 0-1,-1 1 0,1-1 1,-1 0-1,1 1 1,0 0-1,0 0 0,0 0 1,6-4-1,-8 6-1,0-1 1,1 1-1,-1-1 0,0 1 1,1 0-1,-1 0 0,0-1 1,1 1-1,-1 0 0,1 0 0,-1 0 1,0 0-1,1 1 0,-1-1 1,1 0-1,-1 1 0,0-1 1,1 0-1,-1 1 0,0 0 1,0-1-1,1 1 0,-1 0 1,0-1-1,0 1 0,0 0 0,0 0 1,0 0-1,0 0 0,0 0 1,0 0-1,0 1 0,-1-1 1,1 0-1,0 0 0,0 2 1,0 0 17,-1-1 0,1 1 0,-1 0 1,1-1-1,-1 1 0,0 0 1,0 0-1,0 0 0,-1-1 0,1 1 1,0 0-1,-1-1 0,0 1 1,0 0-1,0-1 0,0 1 1,0-1-1,0 1 0,-1-1 0,1 1 1,-3 2-1,-5 7 82,0 1 0,-14 13 0,17-19-345,-1-1-1,0 0 0,0 0 0,0-1 0,-16 9 0,23-14 239,0 0 0,0 1 0,-1-1 0,1 0-1,0 0 1,0 0 0,0 0 0,0 0-1,-1 0 1,1 0 0,0 0 0,0 0-1,0 0 1,0 0 0,-1 0 0,1 0 0,0 0-1,0 0 1,0 0 0,0-1 0,0 1-1,-1 0 1,1 0 0,0 0 0,0 0 0,0 0-1,0 0 1,0 0 0,-1 0 0,1-1-1,0 1 1,0 0 0,0 0 0,0 0 0,0 0-1,0 0 1,0-1 0,0 1 0,0 0-1,0 0 1,0 0 0,-1 0 0,1 0 0,0-1-1,0 1 1,0 0 0,0 0 0,0 0-1,0 0 1,0-1 0,0 1 0,1 0 0,-1 0-1,0 0 1,0 0 0,0-1 0,0 1-1,0 0 1,0 0 0,0 0 0,0 0 0,0 0-1,0-1 1,0 1 0,1 0 0,-1 0-1,0 0 1,5-13-266,6-8-203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18884,'0'0'54,"0"0"1,1 0-1,-1 0 1,0 0-1,0 0 0,0 0 1,0 1-1,0-1 0,0 0 1,1 0-1,-1 0 1,0 0-1,0 0 0,0 0 1,0 0-1,0 0 0,0 0 1,0 0-1,1 0 1,-1 1-1,0-1 0,0 0 1,0 0-1,0 0 0,0 0 1,0 0-1,0 0 1,0 1-1,0-1 0,0 0 1,0 0-1,0 0 0,0 0 1,0 0-1,0 0 1,0 1-1,0-1 0,0 0 1,0 0-1,0 0 0,0 0 1,0 0-1,0 0 1,0 1-1,0-1 0,0 0 1,0 0-1,0 0 0,0 0 1,0 0-1,-1 0 1,1 0-1,0 1 0,0-1 1,0 0-1,-3 19 945,-6 22-658,2-18-289,0 2-28,-1-1 1,-2 0-1,-13 25 0,23-49-28,0 0 0,0 0-1,0 0 1,0 0 0,0-1-1,0 1 1,0 0 0,0 0 0,0 0-1,0 0 1,0 0 0,0-1-1,0 1 1,0 0 0,0 0-1,-1 0 1,1 0 0,0 0-1,0-1 1,0 1 0,0 0 0,0 0-1,-1 0 1,1 0 0,0 0-1,0 0 1,0 0 0,0 0-1,0 0 1,-1 0 0,1 0-1,0 0 1,0 0 0,0 0 0,0 0-1,-1 0 1,1 0 0,0 0-1,0 0 1,0 0 0,-1 0-1,1 0 1,0 0 0,0 0-1,0 0 1,0 0 0,0 0 0,-1 0-1,1 0 1,0 0 0,0 0-1,0 1 1,0-1 0,0 0-1,-1 0 1,1 0 0,0 0-1,0 0 1,0 1 0,0-1 0,0 0-1,0 0 1,0 0 0,0 1-1,-2-15-185,14-94-845,-8 83 1089,-5 41 133,2 0-1,0 0 0,1-1 0,0 1 1,1-1-1,1 1 0,1-1 0,8 19 1,-13-33-172,0-1-1,0 0 1,0 1 0,0-1 0,0 1 0,0-1 0,0 0 0,0 1 0,1-1-1,-1 0 1,0 1 0,0-1 0,0 0 0,1 1 0,-1-1 0,0 0 0,0 1-1,1-1 1,-1 0 0,0 0 0,0 1 0,1-1 0,-1 0 0,0 0 0,1 0-1,-1 1 1,1-1 0,-1 0 0,0 0 0,1 0 0,-1 0 0,0 0 0,1 0-1,-1 0 1,1 0 0,-1 0 0,1 0 0,3-16 346,-6-25-62,1 35-210,0 0-1,-1 0 0,0 1 0,0-1 0,-1 0 1,1 1-1,-1-1 0,0 1 0,-1 0 0,1 0 1,-1 0-1,0 1 0,-6-7 0,35 33-1159,26 6-738,-34-18 1214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9.0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0 18036,'0'3'186,"1"-1"1,-1 0-1,0 0 0,0 1 1,0-1-1,0 0 0,-1 0 1,1 1-1,-1-1 1,0 2-1,0 1 66,-43 358 2301,30-213-2235,13-146-175,-3 18-831,0-21-234,-3-11 38,-10-32 8,6 14 258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20836,'3'0'1889,"1"-4"-1345,6 1-248,9-1 976,0 0-456,5-2-727,2 2-466,-2-1 1218,-5 2-849,-5-1-8,-7 1-16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20620,'19'7'1897,"7"-7"-1337,5-3-240,11-2 616,-1-3-392,2-2-776,-3 0-328,-5-3 472,-4-1-248,-13 3-144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7:5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16956,'-15'22'5742,"2"10"-3522,-8 44-2759,9-31 923,5-19-397,3-12-109,0 0 0,0 0-1,-2 0 1,1 0 0,-12 18 0,16-31 86,1-1-1,0 0 1,0 1-1,0-1 1,-1 0-1,1 1 1,0-1-1,-1 0 1,1 0-1,0 1 1,0-1 0,-1 0-1,1 0 1,0 1-1,-1-1 1,1 0-1,-1 0 1,1 0-1,0 0 1,-1 0-1,1 1 1,-1-1-1,1 0 1,0 0-1,-1 0 1,1 0 0,-1 0-1,1 0 1,0 0-1,-1 0 1,1-1-1,-1 1 1,1 0-1,0 0 1,-1 0-1,1 0 1,0 0-1,-1-1 1,1 1-1,0 0 1,-1 0 0,1-1-1,0 1 1,-1 0-1,1 0 1,0-1-1,0 1 1,-1 0-1,1-1 1,0 1-1,0 0 1,0-1-1,-1 1 1,1-1 0,0 1-1,0 0 1,0-1-1,0 1 1,0-1-1,0 1 1,0-1-1,-8-25-1677,-8-82-2609,12 37 5381,4 70-948,0 0 1,0 0-1,1 1 1,-1-1-1,0 0 1,1 0-1,-1 0 0,1 1 1,-1-1-1,1 0 1,-1 0-1,1 1 1,-1-1-1,1 0 0,0 1 1,0-1-1,-1 1 1,1-1-1,0 1 1,0-1-1,-1 1 1,1 0-1,0-1 0,0 1 1,0 0-1,0 0 1,0-1-1,-1 1 1,1 0-1,0 0 1,0 0-1,0 0 0,0 0 1,0 0-1,0 1 1,1-1-1,34 5 1342,-25-1-1244,1 0-1,0 1 0,19 11 0,-22-10-390,0-2 1,0 1-1,0-1 1,1 0-1,0-1 1,15 3-1,-25-6 162,1 0 0,0 1 0,0-1 0,-1 0 0,1 0 0,0 0-1,0 0 1,0 0 0,-1-1 0,1 1 0,0 0 0,0 0 0,-1 0 0,1-1 0,0 1 0,-1 0 0,1-1 0,0 1 0,-1 0 0,1-1-1,0 1 1,-1-1 0,1 1 0,0-2 0,4-7-354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17148,'-12'45'6005,"-38"97"-5708,37-114-334,12-27 27,1 1 0,0-1 1,-1 0-1,1 0 0,-1-1 1,0 1-1,1 0 0,-1 0 1,0 0-1,0 0 0,1 0 1,-1-1-1,0 1 0,0 0 1,0-1-1,0 1 1,0-1-1,0 1 0,0-1 1,0 1-1,0-1 0,0 1 1,-2-1-1,3 0-21,-1-1 0,1 0-1,-1 1 1,1-1 0,-1 1 0,1-1 0,0 0-1,-1 0 1,1 1 0,0-1 0,-1 0 0,1 1-1,0-1 1,0 0 0,0 0 0,0 0 0,0 1-1,0-1 1,0 0 0,0-1 0,1-21-720,-1 18 471,11-56-5898,-11 58 5312,-3-5-166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15283,'19'4'5592,"29"0"-3949,-2 0-1119,-26 0-655,0 0-1,0 1 0,-1 1 0,21 9 0,-39-14-638,-31-4-4245,4 0 4367,2 2-19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12323,'35'14'7607,"19"-1"-4582,14 4-2664,-50-13-845,-14-5-345,-11-3-79,-1 2 597,1-1-1,0 2 0,0-1 1,-1 1-1,-11-1 0,-3 2-245</inkml:trace>
  <inkml:trace contextRef="#ctx0" brushRef="#br0" timeOffset="0.17">51 52 17260,'12'-7'1656,"1"-2"-1392,0-1-440,3 1 2449,-7 4-1841,-5 5 120,-4 1-200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16932,'-6'4'2040,"1"2"-1128,0 1-352,5-1 1217,5 0-441,6-2-456,5-1-200,3-2-384,1 1-96,1-2-112,2-3-104,-3 0-264,-1 1-200,-3 2-480,-5 0-320,-7 2 944,-2 1-264,-5 0-177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0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15443,'2'4'2457,"2"-1"-1297,6 1-480,5-2 2537,3-2-2081,7 0-256,3-2-440,2 1-296,-1 0-832,-2-1-400,-5 2 856,1-1-184,-5-1-144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18348,'-3'6'1456,"0"-1"-1256,0 2-416,-3 2 56,6 0 176,3-6-56,5-18-88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04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66 14299,'-6'13'7039,"16"-13"-4897,-2 0-2469,-7 0 366,31 0 299,-1 1 0,52 8-1,-74-8-167,-15-5 110,-17-5 116,-1 5-69,0 2 1,-37 2-1,40 0-62,97-12-323,-28 6 2,93-5-52,-151 20 22,-12 2-146,21-11 114,-1 1 0,1-1 1,0 1-1,-1-1 1,1 0-1,-1 1 0,1-1 1,-1 0-1,1 0 1,-1 0-1,1 0 1,-1 0-1,1-1 0,-1 1 1,1 0-1,-1-1 1,1 1-1,0-1 1,-1 1-1,1-1 0,-3-1 1,3 0 3,0 1 0,0 0 1,0-1-1,0 0 0,0 1 1,0-1-1,0 0 0,1 1 1,-1-1-1,1 0 0,-1 0 1,1 0-1,-1 1 0,1-1 1,0 0-1,0 0 0,0-3 1,1-20-744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9.4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1 219 12347,'2'-9'460,"0"0"0,1 0 0,1 0 1,-1 1-1,1-1 0,1 1 1,-1 0-1,1 0 0,1 0 0,0 0 1,0 1-1,0 0 0,12-9 0,-5 6 31,1 0 0,0 1 0,0 0 0,1 1 0,0 1 0,29-9 0,-20 8 127,36-6 0,-51 12-487,0 1 0,1 0 0,-1 0 1,1 1-1,-1 1 0,19 2 0,-26-2-112,0-1 0,0 1 0,1 0 0,-1-1 0,0 1 0,-1 0 0,1 0 0,0 1 0,0-1 0,0 0 0,-1 0 0,1 1 0,0-1 0,-1 1 0,0 0 0,1-1 0,-1 1 0,2 3 0,-2-2 8,1 1-1,-1 0 0,0-1 0,0 1 1,0 0-1,0 0 0,-1 0 1,0 0-1,0 5 0,-1 5 51,-1 1-1,0-1 1,-1-1 0,-7 20-1,-3 3 61,-3 0 1,-1-1-1,-1 0 1,-2-2-1,-30 39 0,42-63-111,-3 6 5,11-14-31,0-1 0,0 1 1,0-1-1,0 0 0,0 1 0,0-1 1,0 1-1,0-1 0,1 1 0,-1-1 1,0 0-1,0 1 0,0-1 1,0 1-1,1-1 0,-1 0 0,0 1 1,0-1-1,1 0 0,-1 1 1,0-1-1,1 0 0,-1 1 0,0-1 1,1 0-1,-1 0 0,0 1 0,1-1 1,-1 0-1,1 0 0,-1 0 1,0 0-1,1 1 0,-1-1 0,1 0 1,0 0-1,28 11 14,0 2 0,0 1 0,-2 1 1,0 1-1,0 1 0,-2 2 0,0 0 0,-1 2 0,30 34 0,-43-46-274,-11-9 235,0 0 0,0 0-1,0-1 1,1 1 0,-1 0-1,0 0 1,0 0 0,0 0-1,0 0 1,0 0 0,0 0 0,0 0-1,1 0 1,-1 0 0,0 0-1,0-1 1,0 1 0,0 0-1,0 0 1,0 0 0,0 0-1,0 0 1,0 0 0,0-1-1,0 1 1,0 0 0,0 0-1,0 0 1,0 0 0,0 0-1,0 0 1,0-1 0,0 1-1,0 0 1,0 0 0,0 0-1,0 0 1,0 0 0,0 0-1,0-1 1,0 1 0,0 0-1,0 0 1,0 0 0,0 0-1,0 0 1,-1-3-109,0 1 0,0 0 0,0 0 0,0 0 0,0 0 0,0 0 0,0 0 0,-1 0 0,1 1 0,-3-3 0,-7-5-421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0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68 11899,'1'-3'380,"-1"0"1,1 1 0,0-1 0,0 1 0,0-1 0,0 1 0,0-1 0,0 1 0,1-1 0,-1 1 0,1 0-1,0 0 1,-1 0 0,1 0 0,0 0 0,0 0 0,1 1 0,-1-1 0,0 0 0,0 1 0,1 0 0,-1 0 0,1 0-1,-1 0 1,5-1 0,0-1-250,0 1-1,0 0 0,1 0 1,-1 1-1,1-1 0,-1 2 1,1-1-1,8 2 1,-15-1-125,0 0 1,-1 0 0,1 0 0,0 0 0,0 0 0,-1 1 0,1-1-1,0 0 1,-1 1 0,1-1 0,-1 0 0,1 1 0,0-1 0,-1 1-1,1-1 1,-1 1 0,1-1 0,-1 1 0,1-1 0,-1 2-1,1-2 5,-1 0-1,0 1 0,0-1 0,0 0 0,0 1 1,0-1-1,0 0 0,0 1 0,-1-1 0,1 0 0,0 1 1,0-1-1,0 0 0,0 1 0,0-1 0,0 0 1,-1 0-1,1 1 0,0-1 0,0 0 0,0 0 0,-1 1 1,1-1-1,0 0 0,0 0 0,-1 1 0,1-1 0,0 0 1,-1 0-1,1 0 0,0 0 0,0 0 0,-1 1 1,1-1-1,0 0 0,-1 0 0,1 0 0,0 0 0,-1 0 1,1 0-1,0 0 0,-1 0 0,1 0 0,0 0 1,-1 0-1,-13 1 216,0-1 1,0 0 0,0-1 0,0-1 0,0 0-1,-21-5 1,-9-2 105,46 9-327,14 3-20,0-1-1,0 0 1,0-1 0,0-1-1,32-3 1,-48 3 8,0 0-1,0 0 1,0 0-1,0 0 1,0 0-1,0 0 1,0 0-1,0 0 1,0-1-1,0 1 1,0 0-1,0 0 1,0 0-1,0 0 1,0 0 0,0 0-1,0 0 1,0 0-1,0 0 1,0 0-1,0 0 1,-15 1-45,-30 3 85,29-2-47,4-1 3,-7 2 29,21 1-134,11 3-183,-8-5 10,0 0 0,0-1 0,-1 1 0,1-1 0,0 0 0,0 0 0,0 0 0,0-1 0,1 1 0,-1-1 0,0-1 0,0 1 0,0-1 0,5-1 0,10-7-563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31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16684,'1'-1'102,"1"0"1,-1 0-1,1 1 1,-1-1 0,1 0-1,-1 1 1,1-1-1,-1 1 1,1-1 0,-1 1-1,1 0 1,0 0-1,-1 0 1,1 0 0,0 0-1,2 0 1,29 10 841,0-1-437,-4-7-242,1-2 1,-1-1-1,0-1 0,0-2 1,0-1-1,38-11 1,-11-2-200,-52 16-52,0 0 0,0 0 0,0 0 0,0 0 0,-1-1 0,1 1 0,-1-1-1,0 0 1,0 0 0,0 0 0,4-5 0,-6 7-9,-1 1 1,0 0-1,0-1 0,0 1 0,0 0 1,1-1-1,-1 1 0,0 0 1,0-1-1,0 1 0,0 0 0,0-1 1,0 1-1,0 0 0,0-1 0,0 1 1,0 0-1,0-1 0,0 1 1,0-1-1,0 1 0,0 0 0,0-1 1,0 1-1,0 0 0,-1-1 1,1 1-1,0 0 0,0 0 0,0-1 1,-1 1-1,1-1 0,-14-4 115,-26 3 15,32 2-103,-37-1 58,-4-2 174,1 3 1,-74 9-1,118-9-230,0 1 0,0 0 0,0 0 0,0 0 0,0 1 0,1 0 0,-1-1-1,-5 5 1,9-6-31,-1 0 0,1 1 0,-1-1-1,1 1 1,-1-1 0,1 1 0,0-1-1,-1 1 1,1-1 0,0 1 0,-1-1-1,1 1 1,0-1 0,0 1 0,-1-1-1,1 1 1,0 0 0,0-1 0,0 1 0,0-1-1,0 1 1,0 0 0,0 0 0,0 0-8,1 0 1,-1 0 0,1 1 0,0-1 0,-1 0 0,1 0 0,0 0 0,0 0 0,0 0-1,-1 0 1,1-1 0,0 1 0,0 0 0,0 0 0,1-1 0,0 2 0,2 0-5,0 0 0,1-1-1,-1 1 1,0-1 0,1 0 0,-1 0 0,1 0 0,-1-1 0,1 1 0,0-1 0,-1 0 0,1 0 0,-1-1 0,1 0-1,4-1 1,11-2-1,-1-2 0,20-8-1,-28 10 10,39-19 9,-36 15 13,0 2-1,0 0 1,26-7 0,-40 12-19,1 1 1,0 0-1,-1 0 0,1 0 1,0 0-1,-1-1 0,1 1 1,0 0-1,-1 0 1,1 0-1,0 1 0,-1-1 1,1 0-1,0 0 0,-1 0 1,1 0-1,-1 0 0,1 1 1,1 0-1,-2-1-1,0 0 0,0 1 1,0-1-1,0 0 0,0 1 0,1-1 0,-1 1 1,0-1-1,0 0 0,0 1 0,0-1 0,0 0 0,-1 1 1,1-1-1,0 0 0,0 1 0,0-1 0,0 1 1,0-1-1,0 0 0,-1 1 0,1-1 0,0 0 0,-1 1 1,-16 19 13,6-12-5,1 0 0,-1-1 1,-1-1-1,1 0 0,-1 0 0,0-2 1,-23 8-1,26-10-1,1 0-1,0-1 1,0 0 0,0 0 0,-1-1 0,1 0 0,0 0-1,-1-1 1,1 0 0,0-1 0,0 0 0,0 0 0,-11-4-1,16 4-4,0 0-1,0 1 0,1-1 0,-1 0 1,0 0-1,1-1 0,-1 1 0,1-1 1,-4-4-1,6 6-2,-1 1 1,1-1-1,0 1 1,-1-1-1,1 1 1,0 0-1,0-1 1,0 0-1,-1 1 1,1-1-1,0 1 1,0-1-1,0 1 1,0-1-1,0 1 1,0-1-1,0 1 1,0-1-1,0 1 1,0-1-1,1 1 1,-1-1-1,0 1 1,1-2-1,-1 1 2,1 1-1,0-1 0,0 0 1,0 1-1,0-1 0,0 1 1,0-1-1,0 1 0,0 0 1,0-1-1,0 1 0,0 0 1,0 0-1,0-1 0,1 1 1,-1 0-1,2 0 0,9 1-245,-1-1-1,1 2 0,14 2 0,-16-2-44,0 0 1,0-1 0,0 0-1,21-1 1,-9-6-187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95 17892,'2'-14'1219,"-1"2"-10,-3 21-90,-5 43 97,-1-6-1084,3 0 0,1 0 0,3 49-1,1-95-127,0 0 0,0 0 1,0 0-1,0 0 0,0 0 0,0 0 0,0 0 0,0 0 0,0 0 0,0 0 0,0 0 0,0 0 0,0 0 0,0-1 0,0 1 1,0 0-1,1 0 0,-1 0 0,0 0 0,0 0 0,0 0 0,0 0 0,0 0 0,0 0 0,0 0 0,0 0 0,0 0 1,0 0-1,0 0 0,0 0 0,0 0 0,0 0 0,1 0 0,-1 0 0,0 0 0,0 0 0,0 0 0,0 0 0,0 0 0,0 0 1,0 0-1,0 0 0,0 0 0,0 0 0,0 0 0,0 0 0,0 0 0,1 0 0,-1 0 0,0 0 0,0 0 0,0 0 1,0 0-1,0 0 0,0 0 0,0 0 0,0 0 0,0 1 0,0-1 0,4-9 119,6-33 271,-2 0 0,-2-1-1,1-57 1,-6 69-234,1 0-9,-3-34 0,-3 92-117,4-10-38,1-1 0,1 1 0,0-1 0,1 0 0,1 0 0,0 0-1,11 26 1,-12-36 7,-1-1-1,1 0 0,0 1 0,0-1 1,1 0-1,-1-1 0,1 1 0,0-1 0,0 1 1,1-1-1,0 0 0,-1-1 0,1 1 1,0-1-1,1 0 0,-1 0 0,0-1 1,1 1-1,0-1 0,-1 0 0,1-1 0,0 1 1,0-1-1,7 0 0,-3-1 28,0-1 0,-1 0 0,1-1 0,0 0 0,-1 0 0,0-1 0,1 0 0,-1-1 1,0 0-1,0 0 0,-1-1 0,0 0 0,15-12 0,-11 7 64,0-1 0,-1 0 0,0 0 0,0-1 0,-1 0 0,-1-1 1,15-27-1,-13 9 122,-10 15-78,-1 15-133,0 1 1,0 0 0,0-1-1,-1 1 1,1-1 0,0 1-1,0 0 1,0-1 0,-1 1-1,1 0 1,0-1 0,-1 1-1,1 0 1,0-1 0,-1 1-1,1 0 1,0 0 0,-1-1-1,1 1 1,0 0 0,-1 0-1,1 0 1,-1 0 0,1-1-1,0 1 1,-1 0 0,1 0-1,-1 0 1,0 0 0,0 0 1,-1 1 0,0-1 0,1 0 0,-1 1 0,1-1 0,0 1 0,-1 0 1,1 0-1,-1-1 0,1 1 0,0 0 0,-1 0 0,1 0 0,0 0 0,0 0 0,0 1 0,0-1 0,0 0 0,0 0 1,0 1-1,-1 2 0,-15 32 17,16-32-21,-15 36-21,-12 50 0,25-77-118,0-1-1,1 1 1,0 0-1,1 0 0,1 0 1,0 0-1,1 0 1,3 19-1,-4-31 105,0 0 0,0 1 0,0-1 0,1 0 0,-1 0 0,0 0 0,1 0 0,-1 1 0,1-1-1,-1 0 1,1 0 0,-1 0 0,1 0 0,0 0 0,0 0 0,-1 0 0,1 0 0,0-1 0,0 1 0,0 0-1,0 0 1,0-1 0,0 1 0,0 0 0,0-1 0,0 1 0,0-1 0,1 0 0,-1 1 0,0-1 0,0 0 0,0 0-1,1 1 1,-1-1 0,0 0 0,0 0 0,0 0 0,1-1 0,-1 1 0,0 0 0,0 0 0,0-1 0,1 1 0,-1-1-1,0 1 1,0-1 0,0 1 0,0-1 0,0 1 0,1-2 0,26-16-475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6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17964,'0'0'59,"0"1"0,0 0 0,0 0 0,0-1 0,0 1 0,0 0 0,0 0 0,0-1 0,0 1 0,1 0 0,-1 0 0,0-1 0,1 1 0,-1 0 0,0-1 0,1 1 0,-1-1 0,1 1 0,-1 0 0,1-1 0,-1 1 0,1-1 0,-1 1 0,1-1 0,0 1 0,0 0 0,1-1 12,0 0 0,-1 1 0,1-1 0,0 0 0,-1 0-1,1 0 1,0 0 0,0 0 0,-1 0 0,1 0 0,2-1-1,4-1 135,0-1-1,0 0 0,0 0 0,7-5 1,-8 4-31,1-1 1,-2 0-1,1 0 0,0-1 1,-1 1-1,0-1 1,7-10-1,-11 14-88,0-1 0,0 1 0,0-1 0,-1 0 0,1 0 0,-1 0 0,0 0 0,0 0 0,0 0 0,0 0 0,0 0 0,-1 0 0,1 0 0,-1 0 0,0 0 0,0-1 0,0 1 0,-1 0-1,1 0 1,-1 0 0,1 0 0,-3-6 0,2 7-56,1 1-1,-1 0 0,0-1 0,1 1 0,-1 0 1,0-1-1,0 1 0,0 0 0,0 0 0,0 0 1,0 0-1,0 0 0,-1 0 0,1 0 0,0 0 1,-1 0-1,1 1 0,0-1 0,-1 0 1,1 1-1,-1-1 0,1 1 0,-1 0 0,1-1 1,-1 1-1,1 0 0,-1 0 0,1 0 0,-1 0 1,1 0-1,-1 0 0,1 1 0,-1-1 0,1 0 1,-1 1-1,-1 0 0,-1 1-2,-1 0 1,1 0-1,0 0 0,0 1 1,0-1-1,1 1 1,-1 0-1,1 0 0,-1 1 1,-5 6-1,2 2-28,0-1 0,0 1 0,2 0-1,-1 1 1,1 0 0,1-1 0,0 2 0,1-1 0,1 0 0,0 1 0,0-1-1,2 26 1,0-37 0,0 0 0,0 0 0,0 0 0,0 0-1,1 0 1,-1 0 0,1 0 0,-1 0 0,1 0 0,0 0-1,0 0 1,0 0 0,0 0 0,0 0 0,0-1-1,1 1 1,-1 0 0,0-1 0,1 1 0,-1-1 0,1 1-1,3 1 1,-2-2 0,0 0 1,0 0-1,0-1 0,0 1 0,0-1 1,1 1-1,-1-1 0,0 0 0,0 0 0,1 0 1,-1-1-1,0 1 0,0-1 0,5-1 1,14-6 1,-1 0 0,0-2-1,0 0 1,29-19 0,-24 13 19,47-22 0,-71 37-19,0 1 0,0-1 1,0 0-1,0 1 0,0-1 1,0 1-1,0 0 0,0-1 1,1 1-1,-1 0 0,0 0 1,0 0-1,0 1 0,3 0 1,-4-1-2,0 1 1,0-1 0,0 1-1,0 0 1,0-1 0,0 1 0,-1 0-1,1 0 1,0 0 0,0-1-1,-1 1 1,1 0 0,-1 0 0,1 0-1,-1 0 1,1 0 0,-1 0-1,1 0 1,-1 0 0,0 0 0,0 0-1,1 1 1,-1-1 0,0 0-1,0 0 1,0 0 0,-1 1 0,0 16-3,1-15 2,-1 0-1,1 1 1,-1-1 0,1 0-1,0 1 1,0-1 0,0 0-1,1 1 1,0-1 0,-1 0-1,1 1 1,0-1 0,0 0-1,2 3 1,-2-5 0,-1-1 1,1 0-1,0 0 0,0 0 1,-1 0-1,1 1 0,0-1 1,-1 0-1,1 0 0,0 0 1,0 0-1,-1-1 0,1 1 1,0 0-1,0 0 0,-1 0 1,1 0-1,0-1 0,-1 1 1,1 0-1,0-1 0,-1 1 1,1-1-1,0 1 0,-1-1 1,1 1-1,0-1 0,20-18 9,-18 17-6,39-44 15,-33 34-9,1 1 0,1-1 0,0 2 0,1 0 0,13-9 0,-25 18-9,1 1-1,-1-1 0,1 1 0,0-1 1,-1 1-1,1 0 0,-1-1 1,1 1-1,0 0 0,-1-1 1,1 1-1,0 0 0,-1 0 1,1 0-1,0 0 0,0 0 0,-1 0 1,1 0-1,0 0 0,-1 0 1,1 0-1,0 0 0,0 0 1,-1 0-1,1 1 0,0-1 0,-1 0 1,1 0-1,-1 1 0,1-1 1,0 1-1,-1-1 0,1 0 1,-1 1-1,1-1 0,-1 1 0,1-1 1,-1 1-1,1 0 0,-1-1 1,0 1-1,1-1 0,-1 1 1,0 0-1,1-1 0,-1 1 0,0 0 1,0-1-1,0 1 0,1 0 1,-1-1-1,0 1 0,0 0 1,0 0-1,0-1 0,-1 2 0,2 7-72,-1 0 0,0 0 0,-2 13 0,1-16-28,-2 14-316,2-15 96,0 1 1,0-1-1,1 0 1,0 1-1,0-1 1,1 8-1,-1-13 308,0 0 0,0 0 0,0 1-1,0-1 1,0 0 0,0 0 0,0 0-1,0 0 1,0 0 0,0 0 0,0 1-1,0-1 1,0 0 0,0 0 0,0 0 0,1 0-1,-1 0 1,0 0 0,0 0 0,0 1-1,0-1 1,0 0 0,0 0 0,0 0-1,0 0 1,1 0 0,-1 0 0,0 0 0,0 0-1,0 0 1,0 0 0,0 0 0,0 0-1,1 0 1,-1 0 0,0 0 0,0 0-1,0 0 1,0 0 0,0 0 0,0 0-1,1 0 1,-1 0 0,0 0 0,0 0 0,0 0-1,0 0 1,0 0 0,0 0 0,1 0-1,-1 0 1,0 0 0,0-1 0,9-7-377,6-15-195,4-11-168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17700,'-26'44'2038,"11"-17"-1015,-14 29 0,26-48-836,0 0 1,0-1-1,1 1 1,0 0-1,0 0 1,1 1 0,0-1-1,1 15 1,0-22-179,0 1 1,0-1 0,0 0 0,0 0 0,1 0 0,-1 1-1,1-1 1,-1 0 0,1 0 0,-1 0 0,1 0-1,-1 0 1,1 0 0,0 0 0,0 0 0,-1 0 0,1 0-1,0 0 1,0 0 0,0 0 0,0-1 0,1 2-1,28 7-4,1 0-29,-24-4 19,1 0 0,-2 1 0,1 0 0,-1 0 0,0 0 0,0 1 0,0 0 0,-1 0 0,0 0 0,-1 1-1,1 0 1,-2 0 0,1 0 0,-1 0 0,3 12 0,-3-9 4,0 0 1,-1 0-1,-1 0 0,1 0 0,-2 0 0,0 0 1,0 0-1,-1 0 0,0 0 0,-1 0 0,-6 20 1,5-21 34,-1 0 0,-1 0 0,0-1 1,0 1-1,-1-1 0,0-1 0,0 1 1,-1-1-1,0 0 0,-1 0 0,1-1 0,-2 0 1,1 0-1,-12 6 0,19-12-21,0 0 0,-1 0 0,1-1 0,-1 1 0,1 0 0,-1-1-1,1 1 1,-1-1 0,1 1 0,-1-1 0,0 0 0,1 0 0,-1 0 0,1 0 0,-1 0-1,0 0 1,1 0 0,-1 0 0,1 0 0,-1-1 0,0 1 0,1-1 0,-1 1 0,1-1 0,-1 0-1,1 0 1,0 1 0,-1-1 0,1 0 0,0 0 0,-1 0 0,1-1 0,0 1 0,0 0-1,0 0 1,0-1 0,0 1 0,0 0 0,1-1 0,-1 1 0,0-1 0,1 1 0,-1-1-1,1 1 1,-1-1 0,1-1 0,-2-7 23,0 0 0,1 0 1,0 0-1,1 0 0,0 0 0,2-11 0,-1 7-32,2 0-1,0 0 1,1 0 0,0 1-1,1-1 1,0 1 0,1 0-1,1 1 1,0 0 0,15-21-1,5 2-8,1 1-1,42-36 1,-39 39-79,-1-2 1,34-42-1,-62 67 70,1 0 0,0 1 0,-1-1 1,0 0-1,0 0 0,0-1 0,0 1 0,-1 0 0,0-1 0,0 1 0,0 0 0,0-1 0,-1 1 0,1-1 0,-2-8 0,1 10 23,-1 0-1,0 0 1,0 0-1,0 1 1,0-1-1,0 0 1,-1 1-1,1-1 1,-1 1-1,0-1 1,1 1-1,-1 0 1,0-1-1,-1 1 1,1 0-1,0 0 1,0 1-1,-1-1 1,1 0-1,-1 1 1,0 0-1,1 0 1,-1-1-1,-5 0 1,4 1 22,-1-1 0,1 1 1,0 0-1,0 1 0,-1-1 0,1 1 1,-1 0-1,1 0 0,0 0 1,-1 1-1,1-1 0,0 1 0,-1 0 1,1 0-1,0 1 0,0-1 1,0 1-1,0 0 0,0 0 1,0 0-1,1 1 0,-1-1 0,1 1 1,-1 0-1,1 0 0,0 0 1,0 0-1,0 1 0,-4 7 1,4-7-43,1 0 1,0 1 0,0 0-1,0-1 1,1 1 0,0 0 0,-1 0-1,2 0 1,-1 0 0,0 0 0,1 0-1,0 0 1,0 0 0,1 0-1,-1 0 1,1 0 0,0 0 0,1-1-1,-1 1 1,1 0 0,0 0-1,0-1 1,0 1 0,1-1 0,-1 0-1,5 5 1,-3-4-52,1 1 1,0-1-1,1 0 0,-1-1 0,1 1 1,0-1-1,0-1 0,0 1 1,1-1-1,-1 0 0,1 0 0,0 0 1,0-1-1,0 0 0,0-1 1,0 0-1,0 0 0,0 0 0,0-1 1,1 0-1,-1 0 0,0-1 1,0 0-1,11-3 0,20-12-326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7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19092,'1'0'80,"-1"0"0,0 0 0,0-1 0,1 1 0,-1 0 0,0 0 0,0 0 0,1 0 0,-1-1 0,0 1 0,1 0 0,-1 0 0,0 0 0,1 0 0,-1 0 0,0 0 0,1 0-1,-1 0 1,0 0 0,1 0 0,-1 0 0,0 0 0,1 0 0,-1 0 0,0 0 0,1 0 0,-1 0 0,0 1 0,1-1 0,-1 0 0,0 0 0,0 0 0,1 1 0,12 4 867,-11-3-818,1 0 0,0 0 1,-1 0-1,1 1 0,-1-1 0,0 1 0,0-1 0,0 1 0,0 0 0,0 0 0,2 5 1,11 38 83,-12-34-111,-3-11-96,1-1 1,-1 1-1,0 0 1,1 0 0,-1 0-1,1 0 1,-1 0-1,1-1 1,0 1 0,-1 0-1,1 0 1,0-1-1,-1 1 1,1 0 0,0-1-1,0 1 1,-1-1-1,1 1 1,0-1 0,0 0-1,0 1 1,0-1-1,0 0 1,0 1 0,0-1-1,0 0 1,0 0-1,0 0 1,-1 0 0,1 0-1,0 0 1,0 0-1,0 0 1,0 0 0,0-1-1,0 1 1,0 0-1,0 0 1,0-1 0,0 1-1,0-1 1,1 0-1,7-4 26,0 0 0,0 0-1,11-9 1,-8 5 3,7-3 14,-11 6-32,0 0 0,0 1 0,0 0 0,1 1 0,0 0 0,0 0 0,0 1-1,11-3 1,-19 6-7,-1 0-1,1 0 0,0 0 1,-1 0-1,1 0 0,0 0 1,0 0-1,-1 0 0,1 0 0,0 0 1,0 1-1,-1-1 0,1 0 1,0 0-1,-1 1 0,1-1 1,0 1-1,-1-1 0,1 0 0,0 1 1,-1-1-1,1 1 0,-1-1 1,1 1-1,-1 0 0,1-1 1,-1 2-1,1-1 10,0 1 1,0 0-1,-1 0 1,1 0-1,-1 0 0,0 0 1,0 0-1,1 0 1,-1 0-1,-1 3 1,0 7 86,-1-1 0,-6 22 1,6-27-60,-19 73-346,19-74-397,2-13 442,1-15 12,4-8-140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7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19756,'-51'32'3507,"37"-25"-3087,0 1 0,1 1 0,0 0 0,-14 14 0,28-20-543,6-1 37,18-2-15,-12 1 53,-7-1 37,1 1-1,-1 1 1,0-1-1,1 1 0,-1 0 1,0 1-1,0-1 1,0 1-1,0 0 1,-1 1-1,1 0 0,-1-1 1,5 6-1,-8-7 9,0 0-1,0 0 1,0 0 0,0 0-1,-1 0 1,1 1 0,-1-1-1,1 0 1,-1 1 0,0-1-1,0 1 1,0 0 0,0-1-1,-1 1 1,1 0 0,-1-1-1,0 1 1,1 0 0,-1 0-1,0-1 1,-1 1 0,1 0-1,0 0 1,-1-1-1,0 1 1,1 0 0,-1-1-1,0 1 1,0-1 0,-1 1-1,1-1 1,0 0 0,-3 3-1,-3 4 32,-1-1 0,0 0 0,0-1 0,-1 0 0,0-1 0,0 1 0,0-2 0,-1 1-1,0-1 1,0-1 0,0 0 0,-1 0 0,-11 2 0,21-6-58,1 1-1,-1-1 1,1 0-1,-1 0 1,1 0 0,-1 1-1,1-1 1,-1 0-1,0 0 1,1 0 0,-1 0-1,1 0 1,-1 0-1,0 0 1,1 0 0,-1 0-1,1 0 1,-1-1-1,0 1 1,1 0 0,-1 0-1,1 0 1,-1-1-1,1 1 1,-1 0 0,1-1-1,-1 1 1,1 0-1,-1-1 1,1 1 0,0-1-1,-1 1 1,1-1-1,-1 0 1,1-1-28,-1 1 1,1-1-1,0 0 0,0 1 1,0-1-1,0 0 0,0 1 1,1-1-1,-1 0 1,0 1-1,1-1 0,0-1 1,4-9-167,0 0 1,10-16 0,12-13-305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18444,'-30'88'4810,"15"-28"-4491,2 1-1,3 0 0,3 1 0,0 108 0,12-139-11,-5-31-303,0 0 1,0 1-1,0-1 1,0 0-1,0 0 1,0 0-1,0 0 1,0 0-1,0 0 0,0 0 1,0 0-1,0 1 1,0-1-1,0 0 1,0 0-1,1 0 1,-1 0-1,0 0 0,0 0 1,0 0-1,0 0 1,0 0-1,0 0 1,0 0-1,0 0 1,0 1-1,1-1 0,-1 0 1,0 0-1,0 0 1,0 0-1,0 0 1,0 0-1,0 0 1,0 0-1,1 0 1,-1 0-1,0 0 0,0 0 1,0 0-1,0 0 1,0 0-1,0 0 1,0 0-1,1-1 1,-1 1-1,0 0 0,0 0 1,0 0-1,0 0 1,0 0-1,0 0 1,0 0-1,0 0 1,0 0-1,0 0 1,1-1-1,5-15 211,8-53 158,4-72 0,-15 110-354,-3 30-20,0 1 0,0 0 1,0-1-1,0 1 0,0-1 1,0 1-1,0 0 0,0-1 1,0 1-1,0-1 0,0 1 1,0 0-1,0-1 0,0 1 1,0-1-1,1 1 0,-1 0 1,0-1-1,0 1 0,0 0 1,1-1-1,-1 1 1,0 0-1,0-1 0,1 1 1,-1 0-1,0 0 0,1-1 1,-1 1-1,0 0 0,1 0 1,-1-1-1,0 1 0,1 0 1,-1 0-1,1 0 0,-1 0 1,0 0-1,1 0 0,-1 0 1,1 0-1,-1 0 0,0 0 1,1 0-1,-1 0 0,1 0 1,-1 0-1,0 0 0,1 0 1,20 15-34,-6-3 11,-3-6 15,-1-1-1,1-1 0,0 0 0,0 0 1,0-1-1,0-1 0,1 0 0,13 0 1,-18-1 8,0-1 1,0 0 0,0 0 0,-1-1-1,1 0 1,0-1 0,0 1-1,-1-2 1,1 1 0,-1-1-1,0 0 1,1 0 0,-1-1 0,6-5-1,-11 8 3,-1 0 0,1-1 0,-1 0 0,1 1 0,-1-1 0,0 0 0,0 0 0,0 1-1,0-1 1,0 0 0,0 0 0,0 0 0,0 0 0,-1 0 0,1-1 0,-1 1 0,0-2 0,0 3-2,0 0 0,0 1 1,0-1-1,0 0 0,0 0 1,0 1-1,0-1 0,0 0 1,-1 1-1,1-1 0,0 0 1,-1 1-1,1-1 1,0 0-1,-1 1 0,1-1 1,-1 1-1,1-1 0,-1 1 1,0-2-1,-1 2 0,1-1 0,0 1 0,0-1 0,0 1-1,-1-1 1,1 1 0,0 0 0,-1 0 0,1 0 0,0 0 0,0 0-1,-1 0 1,1 0 0,0 0 0,-3 1 0,-1 0 0,1 1-1,-1-1 1,1 1 0,-1 1 0,1-1-1,0 0 1,0 1 0,0 0-1,0 0 1,0 0 0,1 1-1,-1-1 1,1 1 0,0 0 0,0 0-1,-3 5 1,-1 3-8,0 1 0,0 1 0,1-1 0,-5 17 0,8-21 4,1 1-1,-1 0 1,2 0-1,-1 0 0,1 0 1,1 0-1,1 14 1,-1-21 2,0-1 0,0 1 0,1 0 0,-1-1 0,1 1 0,0-1 0,-1 1 1,1-1-1,0 1 0,1-1 0,-1 0 0,0 1 0,1-1 0,-1 0 0,1 0 1,0 0-1,-1 0 0,1 0 0,0 0 0,0-1 0,1 1 0,-1-1 0,0 1 0,0-1 1,1 0-1,-1 0 0,1 0 0,-1 0 0,1 0 0,-1-1 0,1 1 0,-1-1 0,4 1 1,1-1 0,0-1 1,0 0 0,0 0-1,-1 0 1,1-1 0,0 0 0,-1 0-1,1-1 1,-1 0 0,0 0 0,0 0-1,8-6 1,3-4 7,0 0-1,27-27 1,-27 21 3,0 0 1,-1-1 0,-1-1 0,0 0 0,17-37-1,-27 41-10,-5 17-1,0 0 0,0 0 0,0 0 0,0 0 0,0 0 0,-1 0 0,1 0 0,0 0 0,0 0 0,0 0-1,0 0 1,0-1 0,0 1 0,-1 0 0,1 0 0,0 0 0,0 0 0,0 0 0,0 0 0,0 0 0,0 0 0,-1 0 0,1 0-1,0 0 1,0 0 0,0 1 0,0-1 0,0 0 0,0 0 0,-1 0 0,1 0 0,0 0 0,0 0 0,0 0 0,0 0 0,0 0-1,0 0 1,0 0 0,-1 1 0,1-1 0,0 0 0,0 0 0,0 0 0,0 0 0,0 0 0,0 0 0,0 0 0,0 1 0,0-1-1,0 0 1,-20 26-2,11-10 7,1 1 1,0 0-1,1 1 0,1-1 1,1 1-1,-4 22 0,9-38-1,-1 0-1,1-1 1,0 1 0,0 0-1,-1-1 1,1 1-1,1 0 1,-1-1 0,0 1-1,0 0 1,1-1-1,-1 1 1,1 0 0,-1-1-1,1 1 1,0-1-1,-1 1 1,1-1 0,0 1-1,0-1 1,0 0-1,0 1 1,2 0 0,-2-1 0,1 0 0,0 0 0,0-1 0,0 1 0,-1-1 0,1 1 0,0-1 0,0 0 0,0 0 0,0 0 0,0 0 0,0 0 0,0 0 0,0 0 0,0-1 0,3 0 0,6-3 14,0 0 0,-1 0 0,1-1 1,-1-1-1,12-8 0,10-9 28,-1-1 0,-1-2 0,-2-1 0,41-50 0,-58 61-34,-11 16-12,0 0 0,0 0 0,0 0 0,0 0 1,0 0-1,0-1 0,0 1 0,0 0 0,0 0 0,-1 0 0,1 0 0,0 0 0,0 0 0,0 0 1,0 0-1,0 0 0,0-1 0,0 1 0,0 0 0,0 0 0,0 0 0,0 0 0,0 0 0,-1 0 1,1 0-1,0 0 0,0 0 0,0 0 0,0 0 0,0 0 0,0 0 0,0 0 0,-1 0 0,1 0 1,0 0-1,0 0 0,0 0 0,0 0 0,0 0 0,0 0 0,0 0 0,0 0 0,-1 0 0,1 0 1,0 0-1,0 0 0,0 0 0,0 0 0,0 0 0,0 0 0,0 0 0,0 1 0,0-1 0,0 0 1,-1 0-1,1 0 0,0 0 0,0 0 0,0 0 0,0 0 0,0 0 0,0 0 0,0 1 0,-26 21 3,9-2 25,2 1 1,-18 29-1,26-38-1,1 1 0,0 0 0,0 0 0,2 0 0,-1 1 0,-1 13-1,5-23-15,1-1-1,-1 0 0,1 0 0,0 0 0,0 1 0,1-1 1,-1 0-1,0 0 0,1 0 0,0 1 0,2 4 0,-2-6-4,0 0 0,0 0-1,1-1 1,-1 1 0,0 0-1,1-1 1,-1 1 0,1-1-1,0 1 1,-1-1-1,1 0 1,0 0 0,0 0-1,0 0 1,0 0 0,0 0-1,0 0 1,0-1 0,3 1-1,7 1 10,0-1 1,0 0-1,1-1 0,-1 0 0,0-1 1,1 0-1,-1-1 0,0-1 0,21-6 0,-11 1-9,1-1 0,-1-1-1,-1-1 1,23-14-1,-36 19 0,0 0 0,0 0 0,0-1 0,-1 0 0,1 0-1,-2-1 1,9-11 0,-12 14-3,0 0 0,0 0 0,-1 0-1,0 0 1,0 0 0,0 0 0,-1-1 0,1 1-1,-1 0 1,0-1 0,-1 1 0,0-1 0,1 1 0,-2-1-1,0-5 1,1 9 0,0 1 0,0-1-1,0 1 1,-1-1 0,1 1-1,-1 0 1,1-1 0,-1 1-1,1 0 1,-1-1 0,0 1 0,0 0-1,1 0 1,-1-1 0,0 1-1,0 0 1,0 0 0,0 0-1,-1 0 1,1 0 0,0 1 0,0-1-1,0 0 1,-1 0 0,1 1-1,0-1 1,-1 1 0,1-1-1,-1 1 1,1 0 0,-1 0-1,1-1 1,0 1 0,-1 0 0,1 0-1,-1 0 1,1 0 0,-1 1-1,1-1 1,-1 0 0,1 1-1,-2 0 1,-1 0-3,0 0 0,0 1 0,0 0 0,0 0 1,0 0-1,0 0 0,1 0 0,-1 1 0,1 0 0,-1 0 0,1 0 0,0 0 0,-3 4 0,4-4-2,0 0-1,0-1 1,1 1 0,-1 0-1,1 0 1,0 0-1,-1 0 1,1 0-1,1 0 1,-1 0 0,0 1-1,1-1 1,-1 0-1,1 0 1,0 0-1,0 1 1,0-1-1,1 0 1,-1 0 0,1 1-1,0-1 1,0 0-1,0 0 1,0 0-1,0 0 1,1 0 0,-1 0-1,1-1 1,0 1-1,0 0 1,0-1-1,0 1 1,0-1 0,5 4-1,1 0-18,1 0 0,0 0 1,0-1-1,1 0 0,0 0 0,-1-1 0,1-1 0,1 0 0,14 3 1,1-1-51,9 3-111,1-2 0,53 2 0,-89-10 207,0 0-1,0 0 0,0-1 1,0 1-1,-1 0 0,1 0 0,-1 0 1,1 0-1,-1 0 0,0 0 1,-2-4-1,-1-6 64,-2-8 23,1 0-1,1-1 1,1 0-1,1 0 1,0-27 0,2 47-116,0 1 1,0-1-1,0 0 0,0 0 1,0 1-1,0-1 1,0 0-1,0 1 1,0-1-1,0 0 1,1 1-1,-1-1 1,0 0-1,0 1 1,1-1-1,-1 0 1,1 1-1,-1-1 0,0 1 1,1-1-1,-1 1 1,1-1-1,-1 1 1,1-1-1,0 1 1,-1-1-1,1 1 1,-1 0-1,1-1 1,0 1-1,-1 0 1,1-1-1,0 1 0,-1 0 1,1 0-1,0 0 1,0 0-1,-1 0 1,1 0-1,1 0 1,2 0-186,0 1 0,1 0 0,-1 1 0,0-1 0,7 4 1,2 0-659,4 0 96,0-1 0,0-1 0,0 0 0,21 0 0,15-3-362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1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23 14491,'4'-3'942,"9"-11"763,-12 9-514,-9 5 728,-25 6-1561,1 2-1,0 1 1,0 2-1,1 1 0,1 1 1,-32 19-1,58-29-369,0-1-1,0 1 1,0 0-1,1 0 1,-1 0 0,1 1-1,0-1 1,0 1-1,0-1 1,1 1-1,-4 6 1,5-8-6,1-1-1,-1 1 1,1 0-1,-1-1 1,1 1 0,0 0-1,0-1 1,0 1-1,0 0 1,0 0 0,0-1-1,0 1 1,1 0-1,-1 0 1,0-1 0,1 1-1,0-1 1,-1 1-1,1 0 1,0-1 0,0 1-1,0-1 1,0 1-1,0-1 1,0 0 0,0 1-1,0-1 1,1 0-1,-1 0 1,0 0 0,1 0-1,-1 0 1,3 1-1,50 25-357,-43-22 347,0 0 0,0 1 0,-1 0 1,13 9-1,-20-12 26,0-1 0,0 1 1,0 0-1,-1 1 1,1-1-1,-1 1 0,1-1 1,-1 1-1,0-1 0,-1 1 1,1 0-1,-1 0 0,1 0 1,-1 0-1,0 0 1,0 6-1,0 1 22,-1 0-1,0 1 1,-1-1 0,0 0 0,-1 0 0,0 0-1,-1 0 1,0 0 0,-1 0 0,-5 11 0,2-8 72,0-1 1,0 0 0,-1 0 0,-1-1 0,0 0 0,-1-1 0,-12 12-1,18-19-50,0-1-1,-1 1 1,1-1-1,-1 0 1,0 0-1,0-1 1,0 1-1,-1-1 1,1 0-1,0-1 1,-9 2-1,12-2-62,0-1 0,1 0-1,-1 0 1,0 0 0,0 0 0,1-1-1,-1 1 1,0 0 0,1-1 0,-1 1-1,0-1 1,1 1 0,-1-1 0,0 0-1,1 0 1,-3-1 0,3 0-55,-1 1 0,1-1-1,0 0 1,-1 0 0,1 0 0,0 0 0,0 0 0,0 0-1,0 0 1,1 0 0,-1 0 0,0 0 0,1 0 0,-1 0-1,1 0 1,0-3 0,-1-4-33,1 0-1,0 0 1,1 1-1,0-1 1,0 0-1,5-16 1,14-23-476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17556,'-15'35'905,"6"-14"-667,0 0 0,1 1 0,1 0 0,1 0 0,0 1 0,-2 36 0,8-41-160,0 0 1,1 0-1,1 0 0,1 0 0,0 0 1,8 23-1,-8-33-60,-1-3 63,1 1-1,-1 0 0,-1 0 0,1 0 0,-1 0 1,0 0-1,-1 0 0,1 0 0,-1 9 0,-1-15-65,1 0 0,0 0 0,0 1 0,0-1-1,-1 0 1,1 0 0,0 0 0,0 0 0,-1 0 0,1 1-1,0-1 1,0 0 0,-1 0 0,1 0 0,0 0 0,0 0 0,-1 0-1,1 0 1,0 0 0,0 0 0,-1 0 0,1 0 0,0 0-1,0 0 1,-1 0 0,1 0 0,0 0 0,0 0 0,-1 0-1,1 0 1,0-1 0,0 1 0,-1 0 0,1 0 0,0 0-1,0 0 1,-1-1 0,1 1 0,0 0 0,0 0 0,0 0 0,0-1-1,-1 1 1,1 0 0,0 0 0,0 0 0,0-1 0,0 1-1,0 0 1,0-1 0,-10-11 272,-3-8 155,-15-35-1,18 36-394,0-1 0,-18-25 1,34 53-74,1-1 0,1 1 0,0-2 0,-1 1 0,2-1 1,-1-1-1,1 1 0,0-1 0,0-1 0,0 0 0,1 0 0,0-1 1,9 3-1,-13-5 28,-1 1 1,0-1 0,1 0-1,-1-1 1,1 0 0,-1 1-1,0-2 1,1 1-1,-1-1 1,1 1 0,-1-1-1,0-1 1,0 1 0,1-1-1,-1 0 1,0 0 0,0-1-1,-1 1 1,1-1 0,0 0-1,-1 0 1,0-1-1,0 1 1,0-1 0,0 0-1,0 0 1,3-6 0,0-12 87,-8 16-21,-5 14-19,4-4-49,1 1 0,-1-1 0,0 1-1,1-1 1,0 1 0,0 0 0,1-1 0,-1 1 0,1 0 0,0 0-1,0-1 1,1 1 0,-1 0 0,3 7 0,-3-10-3,1 0 0,0 1 1,-1-1-1,1 0 0,0 0 1,0 0-1,0 0 0,0 0 0,1-1 1,-1 1-1,1 0 0,-1-1 1,1 1-1,-1-1 0,1 1 0,0-1 1,0 1-1,-1-1 0,1 0 0,0 0 1,0 0-1,0 0 0,0-1 1,1 1-1,-1 0 0,0-1 0,0 0 1,0 1-1,0-1 0,1 0 0,-1 0 1,3 0-1,2-2 11,-1 1 1,1-1-1,-1 0 1,0 0-1,0-1 1,1 0-1,-2 0 1,1 0-1,0-1 0,-1 0 1,1 0-1,-1 0 1,6-7-1,-2 2 78,-1 0 0,0-1-1,-1 0 1,0 0 0,-1-1-1,7-13 1,-16 32-13,-1 1-1,1-1 1,1 1 0,-3 17 0,4-24-76,1 0 1,0 0-1,0 0 0,-1 0 1,1 0-1,0 0 0,0 0 1,1 0-1,-1 0 0,0 0 0,1-1 1,-1 1-1,1 0 0,0 0 1,-1 0-1,1-1 0,0 1 1,0 0-1,0-1 0,0 1 1,1 0-1,-1-1 0,0 0 1,1 1-1,-1-1 0,0 0 1,1 0-1,0 1 0,-1-1 1,1-1-1,0 1 0,-1 0 1,1 0-1,0 0 0,0-1 1,0 1-1,2-1 0,5 1 5,0-1 0,0 0 0,0-1 0,0 0 0,0 0 0,0-1 0,-1-1 0,1 1 0,-1-1 0,1 0 0,-1-1 0,0 0 0,9-7 0,10-6 69,-1-2 1,31-27-1,-59 48-65,1 1 0,-1 0 0,1 0 0,0 0 0,0-1-1,1 1 1,-1 0 0,0 0 0,1 0 0,0 0 0,0 1 0,0-1 0,0 3 0,0-3-16,0-1 0,0 1 0,0-1 0,0 1 0,1-1 0,-1 1 0,1-1 0,0 0 1,-1 1-1,1-1 0,0 0 0,1 1 0,-1-1 0,0 0 0,0 0 0,1 0 0,0 0 0,-1 0 1,3 2-1,-1-3-77,-1 0 1,0 0-1,0 0 1,1-1 0,-1 1-1,0-1 1,1 1-1,-1-1 1,1 0 0,-1 0-1,0 0 1,1 0-1,-1 0 1,3-1 0,32-10-523,-15 2 239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0.5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 15683,'2'-3'178,"1"0"-1,-1 0 0,1 0 1,-1 1-1,1-1 0,0 1 1,0 0-1,0 0 0,0 0 0,0 0 1,0 0-1,0 1 0,1-1 1,5-1-1,-7 3-116,0 0 0,1 0-1,-1 0 1,0 0 0,0 0 0,0 0 0,0 1-1,0-1 1,0 1 0,0-1 0,0 1 0,-1 0-1,1 0 1,0 0 0,0 0 0,0 0 0,-1 0 0,1 0-1,0 1 1,-1-1 0,1 0 0,-1 1 0,0-1-1,0 1 1,1 0 0,-1 0 0,1 2 0,1 2-6,1 0 0,-1 1 1,-1 0-1,1 0 1,-1-1-1,0 1 0,-1 0 1,0 1-1,1 13 1,-3 3 73,-5 40 1,4-45 49,0 1 0,1 37 1,1-55-149,0 0-1,0-1 1,1 1 0,-1 0 0,0-1 0,1 1 0,-1-1 0,1 1 0,0 0 0,-1-1 0,1 0 0,0 1 0,0-1 0,0 1 0,0-1 0,0 0 0,0 0 0,0 1 0,1-1 0,-1 0 0,0 0 0,1 0-1,1 1 1,1-1 29,-1 0 0,0 0 0,0-1 0,1 1 0,-1-1 0,0 1 0,1-1 0,-1 0 0,0-1 0,1 1 0,3-1 0,7-2 160,-1-1 0,0 0 0,0-1-1,20-11 1,-14 6 25,-2 0 0,0-2 0,0 0 0,-1-1 0,0-1-1,-1 0 1,22-29 0,-31 36-170,-1-1 0,-1 1 1,1-1-1,-1 0 0,-1 0 0,0 0 0,0-1 1,0 1-1,1-10 0,-3 12-39,-1 0 0,0 1 0,0-1-1,0 0 1,0 0 0,-1 0 0,0 1-1,-1-1 1,1 0 0,-1 1 0,0-1 0,0 1-1,-1 0 1,1-1 0,-4-3 0,4 6-48,1 1 0,-1 0 0,0 0 0,0 0 1,0 0-1,0 1 0,0-1 0,0 1 0,0-1 0,-1 1 1,1-1-1,0 1 0,-1 0 0,1 0 0,-1 0 0,-4 0 0,6 1-54,0-1 0,-1 1-1,1 0 1,0 0 0,0 0-1,-1 1 1,1-1 0,0 0-1,0 0 1,-1 1 0,1-1-1,0 0 1,0 1 0,0 0-1,0-1 1,0 1 0,-1 0-1,1-1 1,0 1-1,1 0 1,-1 0 0,0 0-1,0 0 1,0 0 0,0 0-1,1 0 1,-1 0 0,0 0-1,1 0 1,-1 0 0,1 0-1,-1 1 1,1-1 0,0 0-1,-1 2 1,0 2-124,0-1 0,0 0 0,1 1-1,0-1 1,0 1 0,0-1 0,0 1 0,0-1 0,1 0 0,0 1-1,0-1 1,0 0 0,2 5 0,11 14-739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39 15459,'-1'1'80,"0"0"0,0 0 0,0 0 1,0 1-1,0-1 0,1 0 0,-1 0 0,0 1 0,0-1 0,1 1 0,-1-1 0,1 0 0,-1 1 0,1-1 0,0 1 0,0-1 0,0 1 0,-1-1 0,1 1 0,1-1 0,-1 1 0,0 0 1,0-1-1,0 1 0,1-1 0,-1 0 0,1 1 0,-1-1 0,1 1 0,0-1 0,-1 0 0,1 1 0,0-1 0,0 0 0,0 0 0,0 0 0,0 0 0,2 2 0,1 1 65,0-1 0,0 0 0,0-1 0,0 1 0,0-1 0,0 1 0,1-1 0,-1 0 0,1-1 0,-1 1-1,7 0 1,-6-1-34,0-1 0,-1 0-1,1 0 1,0 0 0,-1-1 0,1 0-1,-1 0 1,1 0 0,-1 0-1,1-1 1,-1 0 0,0 0 0,1 0-1,-1 0 1,4-4 0,-5 4-34,-1 1 1,1-1-1,-1 0 0,0-1 1,0 1-1,0 0 1,0-1-1,0 1 0,0-1 1,-1 1-1,0-1 0,1 0 1,-1 0-1,0 0 1,0 0-1,0 0 0,-1 0 1,1 0-1,-1 0 1,1 0-1,-1 0 0,0 0 1,-1-5-1,1 6-57,0 0 0,0 1 1,-1-1-1,1 1 0,-1-1 0,1 1 0,-1-1 0,0 1 1,1 0-1,-1-1 0,0 1 0,0 0 0,0-1 0,0 1 0,0 0 1,0 0-1,0 0 0,0 0 0,-1 0 0,1 0 0,-2-1 1,1 1-11,-1 1 0,1-1 0,0 1 0,0-1 0,-1 1 1,1 0-1,0 0 0,-1 0 0,1 0 0,0 0 1,-1 0-1,1 1 0,-3 0 0,0 0-10,0 1-1,-1 0 1,1 0-1,0 0 1,0 1-1,0 0 1,1 0-1,-1 0 1,1 1-1,-1-1 1,-4 7-1,6-6-4,0 0 0,0 0 0,1 0 0,-1 0 0,1 1 0,0-1 0,0 1 0,-1 5 0,3-9 3,0 0 0,0 1 0,-1-1 0,1 0 0,0 0 0,0 0 0,0 1 0,1-1 0,-1 0 0,0 0 1,0 0-1,1 0 0,-1 1 0,0-1 0,1 0 0,-1 0 0,1 0 0,-1 0 0,1 0 0,0 0 0,0 0 0,-1 0 0,1 0 0,0 0 0,0-1 0,0 1 0,0 0 0,0 0 0,0-1 0,0 1 0,0-1 1,0 1-1,0-1 0,0 1 0,0-1 0,1 0 0,-1 1 0,1-1 0,12 2-5,-1-1 1,1 0-1,0-1 0,-1-1 0,1 0 1,0-1-1,23-6 0,-17 4 4,0 1-1,30-2 1,-47 5 5,0 0 0,0 1-1,0-1 1,0 1 0,0 0 0,6 2 0,-8-3 0,-1 0 1,1 0-1,0 1 0,-1-1 1,1 0-1,-1 1 1,1-1-1,0 0 1,-1 1-1,1-1 1,-1 1-1,1-1 1,-1 0-1,0 1 1,1 0-1,-1-1 1,1 1-1,-1-1 1,0 1-1,1-1 1,-1 1-1,0 0 0,0-1 1,0 1-1,1 0 1,-1-1-1,0 1 1,0 0-1,0-1 1,0 1-1,0 0 1,0-1-1,0 1 1,0 0-1,0-1 1,-1 1-1,1 0 1,0-1-1,0 0 0,0 0 0,0 0 1,0 0-1,0 0 0,0 0 1,0 0-1,0 0 0,0 0 1,0 0-1,0 0 0,0-1 1,-1 1-1,1 0 0,0 0 1,0 0-1,0 0 0,0 0 1,0 0-1,0 0 0,0 0 1,0 0-1,0 0 0,0 0 0,0 0 1,0 0-1,0 0 0,0 0 1,0 0-1,-1 0 0,1 0 1,0 0-1,0 0 0,0 0 1,0 0-1,0 0 0,0 0 1,0 0-1,0 0 0,0 0 1,0 0-1,0 0 0,0 0 0,0 0 1,0 0-1,-1 0 0,1 0 1,0 0-1,0 1 0,0-1 1,0 0-1,0 0 0,0 0 1,0 0-1,0 0 0,0 0 1,0 0-1,0 0 0,0 0 1,0 0-1,0 0 0,0 0 0,0 0 1,0 1-1,-3-11 77,1-11 28,2 13-68,-1 0-1,1 0 0,1-1 1,-1 1-1,1 0 0,1 0 0,2-10 0,-3 17-61,-1 0 0,1 0-1,-1 1 1,1-1-1,0 0 1,-1 0 0,1 1-1,0-1 1,0 1-1,0-1 1,-1 0 0,1 1-1,0-1 1,0 1-1,0 0 1,0-1 0,0 1-1,0 0 1,0 0-1,0-1 1,0 1 0,0 0-1,0 0 1,0 0-1,1 0 1,31 5-1343,-20-3 853,58 5-452,-28-4 288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124 257 17172,'-9'1'384,"1"0"0,-1 0 1,1 1-1,0-1 0,-1 2 1,1-1-1,-9 5 0,14-6-325,0 0 0,1 1 0,-1-1 0,0 1-1,1-1 1,-1 1 0,1 0 0,-1 0 0,1 0 0,0 0-1,0 0 1,0 0 0,0 1 0,0-1 0,0 1 0,1-1-1,-1 1 1,1 0 0,0 0 0,-1 0 0,2-1-1,-2 6 1,2-6-61,0-1 0,0 1 0,0-1 0,0 1 0,0-1 0,0 1 0,1-1 0,-1 1 0,1-1 0,-1 1 0,1-1 1,0 0-1,-1 1 0,1-1 0,0 0 0,0 1 0,0-1 0,0 0 0,0 0 0,0 0 0,0 0 0,1 0 0,-1 0 0,0 0 0,0 0 0,1-1 0,-1 1 0,1 0 0,-1-1 0,0 1 0,1-1 0,-1 0 0,1 1 0,-1-1 0,1 0 0,0 0 0,-1 0 0,1 0 0,1 0 0,2 0 16,1 0 1,0-1-1,-1 0 0,1 0 1,-1 0-1,1 0 0,-1-1 1,0 0-1,10-5 0,-8 3 77,0-1 0,-1 0 0,0 0 0,8-8 0,-12 11-50,0 0 0,-1 1 1,1-1-1,-1 0 0,1 0 1,-1 0-1,0 0 1,0 0-1,0-1 0,0 1 1,0 0-1,-1 0 0,1-1 1,-1 1-1,1 0 0,-1-1 1,0 1-1,0 0 1,0-4-1,0 5-27,0 1 0,-1-1 0,1 0 0,0 1 0,-1-1 1,1 1-1,0-1 0,-1 1 0,1-1 0,-1 1 0,1 0 0,-1-1 0,1 1 0,-1-1 0,1 1 1,-1 0-1,1 0 0,-1-1 0,0 1 0,1 0 0,-1 0 0,1 0 0,-1-1 0,0 1 1,1 0-1,-1 0 0,1 0 0,-1 0 0,0 0 0,1 0 0,-1 0 0,0 1 0,1-1 0,-1 0 1,1 0-1,-1 0 0,0 1 0,1-1 0,-1 1 0,-25 11 169,24-10-180,0-1 0,0 1 0,0 0 0,1-1 0,-1 1 0,0 0 0,1 0 1,-1 0-1,1 0 0,0 1 0,-1-1 0,1 0 0,0 1 0,0-1 0,1 0 0,-1 1 1,0-1-1,1 1 0,0-1 0,-1 1 0,1 0 0,0-1 0,0 1 0,1-1 0,-1 4 0,1-4-3,0 0-1,0 1 1,0-1-1,0 0 1,1 0-1,-1 0 1,0 0-1,1 0 1,0-1-1,-1 1 0,1 0 1,0-1-1,0 1 1,0-1-1,0 1 1,0-1-1,0 0 1,0 0-1,0 0 0,1 0 1,-1 0-1,0-1 1,1 1-1,-1-1 1,0 1-1,1-1 1,2 0-1,3 0 7,1 0 1,0 0-1,-1-1 1,1 0-1,0-1 0,-1 0 1,0 0-1,9-4 0,-13 5 3,0-1-1,0 0 0,0 0 1,0 0-1,0 0 0,0-1 1,-1 1-1,1-1 0,-1 0 0,0 0 1,0 0-1,0-1 0,0 1 1,-1-1-1,1 1 0,-1-1 1,3-6-1,-4 9-5,-1 0 0,0 1 0,1-1 0,-1 0 0,0 1 0,0-1 0,0 0 0,1 1 0,-1-1 0,0 0 0,0 0 0,0 1 0,0-1 0,0 0 0,0 0 0,-1 1 0,1-1 0,0 0 0,0 1 0,0-1 0,-1 0 0,1 1 0,0-1 0,-1-1 1,0 2-2,1 0 1,-1 0 0,0-1 0,1 1 0,-1 0 0,0 0-1,1 0 1,-1 0 0,0 0 0,0 0 0,1 0 0,-1 0 0,0 0-1,1 0 1,-1 0 0,0 0 0,1 0 0,-1 0 0,-1 1-1,-2 1 12,0 0 0,0-1 0,1 1 0,-1 1 0,0-1-1,-5 6 1,7-7-6,0 1 0,1 0-1,-1 0 1,1 0 0,0 0-1,-1 0 1,1 0 0,0 0-1,0 0 1,0 1 0,1-1-1,-1 0 1,1 0 0,-1 1-1,1-1 1,0 1 0,-1-1-1,1 0 1,0 1 0,1 3-1,0-5-2,-1 1 0,1 0-1,0-1 1,-1 1 0,1-1-1,0 1 1,0-1 0,0 1 0,0-1-1,1 0 1,-1 0 0,0 1-1,0-1 1,1 0 0,-1 0-1,1 0 1,-1 0 0,1 0 0,-1-1-1,1 1 1,0 0 0,-1-1-1,1 1 1,0-1 0,-1 0-1,1 0 1,0 1 0,2-1 0,5 0 3,0 0 1,1-1 0,-1 0 0,1 0 0,-1-1 0,0 0-1,0-1 1,0 0 0,0 0 0,-1-1 0,1 0 0,-1-1 0,0 1-1,0-2 1,0 1 0,-1-1 0,0 0 0,11-13 0,-12 7 3,-11 7 17,4 5-27,0 0 0,0 0 0,0 0 0,0 0 0,0 1 0,0-1 0,0 0 0,0 1 0,0-1 0,0 1 0,0-1 0,0 1 0,0-1 0,0 1 0,0 0 0,0-1 0,0 1 0,1 0 0,-2 1 0,1-1 1,-1 1-1,1 0 1,0-1 0,0 1-1,-1 0 1,1 0 0,1 0 0,-1 0-1,0 0 1,0 0 0,1 0-1,-1 0 1,1 0 0,0 0 0,-1 3-1,2-3 0,-1 0 0,0-1-1,1 1 1,-1-1 0,1 1-1,-1-1 1,1 0 0,0 1 0,-1-1-1,1 0 1,0 1 0,0-1-1,0 0 1,0 0 0,0 0-1,2 2 1,1 0 1,0-1-1,0 1 1,0-1-1,0 0 1,1 0-1,-1-1 1,1 0 0,-1 1-1,1-1 1,-1-1-1,1 1 1,8 0-1,-2-2 3,0 0 0,0 0-1,0-1 1,0-1 0,0 0 0,0 0-1,-1-1 1,1-1 0,-1 1-1,0-1 1,-1-1 0,1 0 0,-1-1-1,0 1 1,-1-2 0,0 1-1,15-18 1,-10 9 9,-1-1-1,-1 0 0,0 0 1,-1-1-1,-1-1 1,-1 1-1,0-2 0,9-37 1,-10 14 119,-6 40-116,-1 0 0,0 1 0,0-1 0,0 1 0,0-1 0,-1 1 0,1-1 0,-1 0 0,1 1 0,-1 0 0,0-1 0,0 1 0,0-1 0,-2-1 0,3 3-11,-1 1 0,1 0 0,-1-1 0,1 1-1,-1 0 1,1-1 0,-1 1 0,1 0 0,-1 0 0,1 0 0,-1 0 0,0-1 0,1 1 0,-1 0 0,1 0 0,-1 0 0,0 0 0,1 0 0,-1 0 0,1 1 0,-1-1 0,1 0 0,-1 0-1,0 0 1,1 0 0,-1 1 0,1-1 0,-1 0 0,1 1 0,-1-1 0,1 0 0,-1 1 0,1-1 0,-1 0 0,1 1 0,0-1 0,-1 1 0,1-1 0,0 1 0,-1-1 0,1 1-1,0-1 1,-1 2 0,-16 25 141,9-8-111,0 1 1,1 1 0,1-1-1,1 1 1,1 0 0,1 0-1,-1 33 1,11 155-73,-3-164 34,5 36-42,-4-50-4,-2-1-1,-1 44 0,-4-67 40,-2-10 15,-2-10 23,-2-11 16,2-1 0,1 1 1,0-1-1,2 0 0,1 1 1,1-1-1,3-26 0,-2 44-35,1 0-1,0 1 1,0-1-1,1 0 0,-1 1 1,4-7-1,-4 11-9,0 0 0,0 0 0,0 0 0,1 0 0,-1 0 0,0 0 0,1 0 0,-1 1-1,1-1 1,0 1 0,-1-1 0,1 1 0,0 0 0,0 0 0,0-1 0,0 1 0,0 1 0,0-1 0,0 0-1,0 0 1,4 0 0,11-1-256,1 1 0,18 1 1,-19 0-760,32-3 0,-43 2 856,0 0 0,0 0 0,0-1 0,0 0 0,0 0 0,-1-1 0,1 0-1,9-6 1,5-9-627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17204,'36'192'6272,"-32"-166"-5923,1 52-1,-6-67-327,0 0-1,0 0 0,-1 0 1,0 0-1,-1 0 0,0 0 1,-5 11-1,7-21-16,1 0-1,-1 0 1,1 0 0,0 0 0,-1 0-1,1 0 1,0 0 0,-1 0 0,1 0-1,0 0 1,0 0 0,0 0 0,0 0-1,0 0 1,0 0 0,0 0 0,1 1-1,-1-1 1,1-1 0,-1 0-1,0 1 1,1-1 0,-1 0-1,0 1 1,1-1 0,-1 0-1,1 0 1,-1 0 0,1 1-1,-1-1 1,1 0-1,-1 0 1,0 0 0,1 0-1,-1 0 1,1 0 0,-1 0-1,1 0 1,-1 0 0,1 0-1,-1 0 1,1 0 0,0 0-1,6-2 28,-1 0 0,1 0 0,-1 0 0,6-4 0,-4 3-21,29-15 76,0-1 0,-1-1 0,51-40 0,-63 42-117,-1-2-1,-2-1 0,0 0 1,0-2-1,26-40 0,-43 57-132,0-1-1,-1 0 0,0 0 1,3-10-1,-5 16 116,-1 0 0,0-1 0,1 1 0,-1 0 0,0-1 0,0 1 0,0 0 0,0 0 0,0-1 0,0 1 0,0 0 0,-1-1 0,1 1 0,-1-2 0,1 3 33,-1-1 0,1 1 0,-1-1 0,1 1 0,-1-1 0,1 1 0,-1 0 0,1-1 0,-1 1 0,0 0 0,1-1 1,-1 1-1,0 0 0,1 0 0,-1-1 0,0 1 0,1 0 0,-1 0 0,0 0 0,1 0 0,-1 0 0,0 0 0,1 0 0,-1 0 0,0 0 1,1 0-1,-1 1 0,0-1 0,0 0 0,-17 6-424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5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17188,'16'11'1960,"-1"-2"-1376,5-5-312,3 1 849,0-4-905,2-1-480,-7-1 296,2-1-249,-1 2-215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17 16948,'-2'-2'104,"1"1"0,0 0 0,0 0 0,-1 1 0,1-1 0,0 0 1,-1 0-1,1 1 0,-1-1 0,1 1 0,-1-1 0,1 1 0,-1 0 1,0-1-1,1 1 0,-1 0 0,1 0 0,-1 0 0,0 0 0,1 0 1,-1 1-1,1-1 0,-1 0 0,1 1 0,-1-1 0,1 1 0,-1 0 1,-1 0-1,-1 1 34,0 0 0,1 0 0,-1 0 0,1 0 0,0 1 0,0-1 0,0 1 0,0 0 0,0 0 0,-3 5 0,4-6-120,1 0-1,0 0 1,-1 0 0,1 0-1,0 0 1,0 0 0,1 0 0,-1 0-1,0 1 1,1-1 0,-1 0-1,1 1 1,0-1 0,0 0-1,0 1 1,0-1 0,0 0 0,0 1-1,1-1 1,-1 0 0,1 0-1,1 4 1,-1-4-16,0 0 0,1 0 0,0-1 0,-1 1 0,1 0 0,0-1 0,0 1-1,0-1 1,0 1 0,0-1 0,0 0 0,0 0 0,1 0 0,-1 0 0,0 0 0,1-1 0,-1 1 0,0-1 0,1 1 0,-1-1-1,4 0 1,11 0 8,-1 0 0,1-2-1,-1 0 1,1 0-1,-1-2 1,30-10 0,93-44 138,-118 48-100,-20 10-35,-1 0-1,0-1 1,1 1-1,-1 0 1,0-1-1,1 1 1,-1 0-1,0 0 0,1 0 1,-1-1-1,1 1 1,-1 0-1,0 0 1,1 0-1,-1 0 1,1 0-1,-1 0 1,1 0-1,-1 0 0,0 0 1,1 0-1,-1 0 1,1 0-1,-1 0 1,1 0-1,-1 0 1,1 1-1,-6 8 661,-2 1-388,6-9-250,1 0 0,-1 0 0,1 0 0,-1 0 0,1 0 0,-1 0 0,1 0 0,-1 0 0,1 0 0,0 0 0,0 1 0,0-1 0,-1 0 0,1 0 0,0 0 0,0 0 0,1 0 0,-1 1 0,0-1 0,0 0 0,1 0 0,-1 0 0,0 0 0,1 0 0,0 1 0,0-1-10,0 0 0,0 0 0,1 0 0,-1 0 0,0-1 0,1 1 0,-1-1 0,0 1 0,1-1 0,-1 1 0,1-1 0,-1 0 1,1 0-1,-1 0 0,1 1 0,1-2 0,10 0-24,-1 0 0,1-1 0,17-5 0,-28 6-18,27-8-270,35-16 0,-42 15-203,1 1 1,38-10-1,-61 19 483,0 0 0,0 0 0,0 0 0,-1 0-1,1 1 1,0-1 0,0 0 0,0 0 0,0 0 0,0 0-1,0 0 1,-1 0 0,1 1 0,0-1 0,0 0 0,0 0 0,0 0-1,0 0 1,0 1 0,0-1 0,0 0 0,0 0 0,0 0-1,0 0 1,0 1 0,0-1 0,0 0 0,0 0 0,0 0-1,0 0 1,0 1 0,0-1 0,0 0 0,0 0 0,0 0 0,0 0-1,0 1 1,0-1 0,0 0 0,1 0 0,-1 0 0,0 0-1,0 0 1,0 1 0,0-1 0,0 0 0,0 0 0,1 0-1,-1 0 1,0 0 0,0 0 0,0 0 0,0 0 0,0 0 0,1 0-1,-1 1 1,0-1 0,0 0 0,0 0 0,1 0 0,-1 0-1,0 0 1,0 0 0,0 0 0,0 0 0,1 0 0,-1 0-1,0-1 1,-15 22 325,-2 5 366,17-25-668,0-1 0,0 1 0,0-1 0,0 1 0,1-1 0,-1 1 0,0-1 0,0 1 0,0-1 0,0 0 0,1 1 0,-1-1 0,0 1 0,0-1 0,1 0 0,-1 1-1,0-1 1,1 0 0,-1 1 0,0-1 0,1 0 0,-1 1 0,0-1 0,1 0 0,-1 0 0,1 1 0,-1-1 0,1 0 0,-1 0 0,1 0 0,-1 0 0,0 0 0,1 1 0,-1-1 0,1 0 0,0 0 0,20 1 181,-20-2-169,24-1-61,-1-1 0,0-1-1,-1-2 1,26-8 0,-22 5-508,0 2 0,40-6 0,-66 13 528,-1 0 1,1 0 0,-1 0-1,0 0 1,1 0-1,-1 0 1,1-1 0,-1 1-1,1 0 1,-1 0 0,0 0-1,1 0 1,-1 1-1,1-1 1,-1 0 0,1 0-1,-1 0 1,0 0 0,1 0-1,-1 1 1,1-1-1,-1 0 1,0 0 0,1 0-1,-1 1 1,0-1-1,1 0 1,-1 1 0,0-1-1,1 0 1,-1 1 0,0-1-1,0 0 1,0 1-1,1 0 1,-5 15 322,0 3 286,4-19-589,0 1 1,0 0 0,0-1 0,0 1 0,1-1-1,-1 1 1,0-1 0,1 1 0,-1-1 0,0 1-1,1-1 1,-1 1 0,0-1 0,1 0 0,-1 1-1,1-1 1,-1 0 0,1 1 0,-1-1 0,1 0 0,-1 1-1,1-1 1,-1 0 0,1 0 0,0 0 0,-1 0-1,1 1 1,-1-1 0,1 0 0,0 0 0,-1 0-1,2 0 1,5-1 79,1 1-1,-1-1 0,0-1 1,1 1-1,-1-1 0,0-1 1,0 1-1,0-1 0,0 0 1,-1-1-1,10-5 0,16-11-51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19548,'-5'9'564,"0"0"-89,0 0 0,0 1 1,1 0-1,0 0 0,-3 14 1,7-22-432,0 0 1,-1 0-1,1 0 1,0 0-1,0 0 1,0 0-1,0 0 1,1 0-1,-1 0 1,0 0-1,1 0 0,-1-1 1,1 1-1,0 0 1,0 0-1,0 0 1,0-1-1,0 1 1,0-1-1,0 1 1,0-1-1,1 1 1,-1-1-1,0 1 1,1-1-1,-1 0 1,1 0-1,0 0 1,-1 0-1,1 0 0,0 0 1,0 0-1,0-1 1,-1 1-1,1-1 1,3 1-1,5 1-236,0 0-1,1-1 0,-1 0 1,0-1-1,0 0 0,1 0 1,-1-1-1,0-1 0,0 0 1,0 0-1,15-6 0,-16 5-139,0-1 0,0 0 0,-1 0 0,0-1 0,0 0 0,0 0 0,-1-1-1,1 1 1,-1-2 0,-1 1 0,1-1 0,10-14 0,-17 19 291,1 1 1,0 0-1,0 0 0,-1-1 1,1 1-1,-1 0 0,1-1 1,-1 1-1,1-1 0,-1 1 1,0-1-1,0-2 0,0 4 50,0 0-1,0-1 0,0 1 0,0-1 0,0 1 0,0-1 0,-1 1 1,1-1-1,0 1 0,0-1 0,-1 1 0,1 0 0,0-1 0,-1 1 1,1 0-1,0-1 0,-1 1 0,1 0 0,0-1 0,-1 1 0,1 0 1,-1 0-1,1-1 0,-1 1 0,0 0 0,0-1 94,-1 1-1,0 0 1,0 0 0,0 0-1,0 0 1,0 0 0,0 0-1,0 0 1,0 1-1,0-1 1,0 1 0,0-1-1,0 1 1,1 0 0,-1 0-1,-2 1 1,-1 1 265,0 0 0,1 1-1,0 0 1,0-1 0,0 1 0,-6 7 0,10-10-320,-1-1 0,0 1 1,1 0-1,-1 0 0,0 0 1,1 0-1,-1 0 0,1-1 1,0 1-1,-1 0 0,1 0 0,0 0 1,-1 0-1,1 0 0,0 0 1,0 0-1,0 0 0,0 0 0,0 0 1,0 0-1,0 0 0,0 1 1,0-1-1,1 0 0,-1-1 1,0 1-1,1 0 0,-1 0 0,0 0 1,1 0-1,0 0 0,-1 0 1,1 0-1,-1 0 0,1-1 0,0 1 1,-1 0-1,1-1 0,0 1 1,0 0-1,0-1 0,0 1 1,1 0-1,4 1-45,0 1-1,0-1 1,0 0 0,1-1 0,-1 1 0,1-1 0,-1 0-1,1-1 1,0 0 0,12-1 0,4-2-462,40-9 0,36-19-644,-88 26 1047,-6 7 659,-7 6-63,-13 18 384,3-5-203,11-19-714,1-1 1,-1 1-1,0 0 1,1 0-1,-1 0 1,1-1-1,-1 1 1,1 0 0,0 0-1,0 0 1,0 0-1,0 0 1,0 0-1,0 0 1,0 0-1,1 0 1,-1 0-1,1-1 1,-1 1 0,2 2-1,0-2-27,-1-1 0,1 1 1,-1-1-1,1 0 0,0 0 0,0 0 1,0 0-1,0 0 0,0 0 0,0-1 0,0 1 1,0 0-1,0-1 0,0 0 0,0 1 1,0-1-1,0 0 0,4 0 0,23-1-239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6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 14907,'-5'0'238,"0"0"0,0 1 1,0 0-1,0 0 0,0 1 0,1-1 0,-1 1 0,0 0 0,-5 4 0,7-5-149,1 1 0,-1-1-1,1 1 1,0-1-1,0 1 1,0 0 0,0 0-1,0 0 1,0 0-1,1 0 1,-1 0 0,1 0-1,-1 1 1,1-1 0,0 1-1,0-1 1,0 1-1,-1 4 1,1-6-55,1 0 0,1 0 0,-1 0 0,0 0 0,0 0 0,0 0 0,0 0 0,1 0-1,-1 0 1,0-1 0,1 1 0,-1 0 0,1 0 0,-1 0 0,1 0 0,-1-1 0,1 1 0,-1 0 0,1-1 0,0 1 0,-1 0 0,1-1 0,0 1-1,0-1 1,0 1 0,-1-1 0,1 1 0,0-1 0,0 0 0,0 1 0,0-1 0,0 0 0,0 0 0,1 0 0,35 3 484,-35-3-493,9-1 74,1-1 0,-1 0 0,0 0 0,1-1 0,-1 0 0,-1-1 0,1 0 0,0-1 0,-1-1 0,0 1 0,0-1 0,-1-1 0,9-7 0,-19 15-73,-1 1 1,0 0 0,0 0 0,1 0 0,-1 0-1,1 1 1,0-1 0,0 0 0,-1 1-1,1-1 1,1 1 0,-1-1 0,0 1-1,1-1 1,-1 1 0,1-1 0,0 5-1,0-5-8,0 0-1,1-1 0,-1 1 1,1 0-1,0 0 0,-1 0 1,1-1-1,0 1 0,0-1 1,0 1-1,0 0 0,1-1 1,-1 0-1,0 1 0,0-1 1,1 0-1,-1 1 0,1-1 1,-1 0-1,1 0 0,0 0 1,-1-1-1,1 1 0,0 0 1,3 0-1,7 2 44,-1 0 0,1-1 0,0-1 0,0 0 0,-1 0 1,1-1-1,0-1 0,0 0 0,0 0 0,11-4 0,4-2 33,-1 0-1,0-2 1,29-14 0,-36 14-52,-2 0 0,0 0 0,24-18 0,-33 19-7,-12 8 14,-14 13 11,15-10-48,0 0 1,0 1-1,0 0 1,1-1 0,0 1-1,-1 0 1,2 0-1,-1 1 1,0-1-1,1 0 1,0 0-1,0 1 1,0-1-1,0 9 1,1-11-5,0 1-1,1 0 1,0-1 0,-1 1 0,1-1-1,0 1 1,0-1 0,0 0 0,1 1-1,-1-1 1,0 0 0,1 0 0,0 0-1,-1 0 1,1 0 0,0 0 0,0 0 0,0 0-1,0-1 1,0 1 0,0-1 0,1 0-1,-1 0 1,1 0 0,-1 0 0,5 2-1,6 1 13,1-1 1,-1 0-1,0-1 0,1 0 0,0-1 0,-1-1 0,1 0 1,15-2-1,10-4-6,59-15 0,-98 20-15,1 1-1,0 0 1,0-1 0,0 1 0,0 0 0,0 0 0,0 0 0,0 0 0,0 0 0,0 0-1,0 0 1,0 0 0,0 0 0,0 0 0,0 1 0,2 0 0,1 9-807,-4-8 723,0-1 1,0 1-1,0-1 0,1 0 0,-1 1 0,0-1 0,1 0 1,-1 1-1,1-1 0,0 0 0,-1 0 0,1 1 1,0-1-1,0 0 0,0 0 0,1 1 0,14 6-259,10-4-81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17812,'-1'2'203,"1"0"1,0 0-1,0 0 1,-1 0-1,1 0 1,0 0-1,0 0 1,1-1-1,-1 1 1,0 0-1,1 0 1,-1 0-1,1 0 1,-1 0-1,1-1 1,2 4-1,0 7 579,1 4-354,-2 1 0,0 0 0,0 0 0,-2 18 0,-8 71 16,5-73-388,-26 160-486,7-59-2055,21-132 1953,1-7 296,2-12-226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7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87 18900,'-6'6'1784,"4"-6"-1215,7-4-249,19 0 728,8-1-168,13-2-248,6 0-152,7-3-256,3 1-64,2-2-40,-5 2-80,-6 2-528,-6 1-368,-9 2 728,-5-2-152,-9 2-104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0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21004,'21'1'1585,"15"-2"-1273,12-3-168,15 1 544,4-3-480,6 0-560,-3-2-312,-10 0 1592,-9 0-1024,-30-1-32,-14-1-56</inkml:trace>
  <inkml:trace contextRef="#ctx0" brushRef="#br0" timeOffset="1">61 162 15355,'36'0'1913,"3"0"-1113,1-1-352,3-4 1080,1 1-768,-1-2-495,-10 1 23,-6-1-64,-8-3-200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1.6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48 163 16884,'-1'-3'454,"0"0"0,-1-1 0,0 1 0,1 0 0,-1-1 0,-3-2 0,5 6-422,0 0 1,-1-1-1,1 1 1,0 0-1,0 0 1,0 0 0,0 0-1,-1-1 1,1 1-1,0 0 1,0 0-1,-1 0 1,1 0-1,0 0 1,0 0-1,0 0 1,-1 0-1,1 0 1,0 0 0,0 0-1,-1 0 1,1 0-1,0 0 1,0 0-1,-1 0 1,1 0-1,0 0 1,0 0-1,-1 0 1,1 0-1,0 0 1,0 0-1,0 0 1,-1 1 0,1-1-1,-8 17 454,3 3-345,2-13-124,1-1 0,0 1 0,0 0 0,1 1 0,0-1 0,0 0-1,0 0 1,1 1 0,1-1 0,1 14 0,-1-19-18,0 0 0,0 0 1,0 0-1,0-1 0,0 1 0,1-1 0,-1 1 1,0-1-1,1 0 0,-1 1 0,1-1 0,0 0 1,-1 0-1,1 0 0,0 0 0,0 0 0,0 0 1,0-1-1,0 1 0,0-1 0,-1 1 0,1-1 1,0 0-1,0 0 0,0 1 0,0-1 0,1-1 0,-1 1 1,3-1-1,1 0 55,-1 0 0,1 0 1,-1 0-1,0-1 0,1 0 1,-1 0-1,0 0 0,0-1 1,8-5-1,-7 3 207,0-1 0,-1 0-1,0-1 1,0 1 0,5-8 0,-6 6-131,1 2 0,0-1 0,0 1 0,1-1-1,7-5 1,-12 11-90,0 0 0,0 0 0,0 0 0,-1 0-1,1 0 1,0 0 0,0 0 0,-1 0 0,1 0 0,0-1-1,-1 1 1,1 0 0,-1 0 0,0-1 0,1 1 0,-1 0-1,0-1 1,0 1 0,0 0 0,0-1 0,0-2 0,0 2-3,0-1 0,0 1 0,0-1 0,1 1 1,-1-1-1,1 1 0,0-1 0,0-2 0,0 4-34,-1-1-1,1 1 1,0-1 0,-1 1-1,1 0 1,0 0 0,0-1-1,0 1 1,0 0-1,0 0 1,0 0 0,0 0-1,0 0 1,0 0-1,1 0 1,-1 0 0,0 1-1,1-1 1,-1 0-1,0 1 1,1-1 0,1 0-1,48 1-7,-51 1 4,0-1 0,1 0 1,-1 0-1,0 0 0,1 1 1,-1-1-1,0 0 0,0 0 1,0 1-1,1-1 0,-1 0 0,0 1 1,0-1-1,0 0 0,0 1 1,0-1-1,1 0 0,-1 0 0,0 1 1,0-1-1,0 1 0,0-1 1,0 0-1,0 1 0,0-1 0,0 0 1,0 1-1,0-1 0,0 0 1,0 1-1,-1-1 0,1 0 0,0 1 1,0-1-1,0 0 0,-5 18-11,4-15 9,-4 23-14,-7 48-11,11-65 35,1-1 0,-1 1-1,2 0 1,-1 0 0,1 0 0,3 9-1,-4-17 3,0 0 0,0 0 0,1 0 0,-1 0 1,0 0-1,1 0 0,-1-1 0,1 1 0,-1 0 0,1 0 0,-1 0 0,1-1 0,-1 1 0,1 0 0,1 0 0,-2-1-3,0 0-1,1 0 0,-1 1 1,0-1-1,0 0 0,1 0 1,-1 0-1,0 0 0,1 0 1,-1 0-1,0 0 0,1 0 1,-1-1-1,0 1 1,1 0-1,-1 0 0,0 0 1,0 0-1,1 0 0,-1 0 1,0-1-1,1 1 0,-1 0 1,0 0-1,0 0 0,1-1 1,-1 1-1,0-1 0,2 0 9,-1-1 0,1-1-1,-1 1 1,0 0-1,0 0 1,0 0 0,0-1-1,-1 1 1,2-5-1,2-27 129,-2-1 0,-5-61-1,0 13 348,6 83-478,-1 0 1,1 0-1,-1 0 1,1 1-1,-1-1 0,1 1 1,-1 0-1,0-1 1,1 1-1,-1 0 1,3 2-1,10 3-51,-6-3-299,1-1 0,-1 0-1,0 0 1,1-1 0,-1-1-1,18 0 1,-21-1 100,-1 0 0,1 0 0,-1-1 0,0 0 0,1 0 1,-1 0-1,0 0 0,0-1 0,0 0 0,0 0 0,-1 0 0,9-8 0,13-17-778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0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4 14755,'2'-1'156,"-1"1"0,1-1 0,-1 1 0,0 0 0,1-1 0,-1 1-1,1 0 1,-1 0 0,1 0 0,-1 0 0,1 0 0,-1 0 0,1 0 0,-1 1 0,1-1 0,-1 1 0,0-1-1,3 2 1,-4-2-68,1 1 0,-1-1 0,1 1 0,0-1-1,-1 1 1,1 0 0,-1-1 0,0 1 0,1 0-1,-1-1 1,0 1 0,1 0 0,-1-1 0,0 1-1,0 0 1,1 0 0,-1 0 0,0-1 0,0 1-1,0 0 1,0 0 0,0 0 0,0-1 0,0 1-1,-1 0 1,1 0 0,0-1 0,0 1 0,-1 0-1,1 0 1,0-1 0,-1 1 0,1 0 0,0-1-1,-1 1 1,1 0 0,-2 0 0,-15 24 697,-1-1 0,-25 25-1,7-9-559,14-14-204,-191 206-387,209-227 212,-13 9-773,17-14 911,0 0 0,0 0-1,-1 0 1,1 0-1,0 1 1,-1-1 0,1 0-1,0 0 1,0 0 0,-1 0-1,1 0 1,0 0-1,0 0 1,-1 0 0,1 0-1,0 0 1,-1 0-1,1 0 1,0 0 0,-1 0-1,1 0 1,0 0 0,0 0-1,-1 0 1,1 0-1,0 0 1,0-1 0,-1 1-1,1 0 1,0 0-1,0 0 1,-1 0 0,1-1-1,0 1 1,0 0 0,0 0-1,-1-1 1,1 1-1,0 0 1,0 0 0,0-1-1,0 1 1,0 0 0,-1 0-1,1-1 1,0 1-1,0 0 1,0 0 0,0-1-1,0 1 1,0 0-1,0-1 1,0 1 0,0 0-1,0-1 1,1-11-414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0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14379,'-3'3'2161,"3"16"-929,6 2-464,9 3 2473,2 2-1753,11 3-584,5 0-96,9-4-288,1 0-296,0-7-840,-3-2-440,-7-7 880,-4-4-200,-14 1-136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6 16644,'1'-1'180,"-1"1"1,1-1 0,0 1-1,-1-1 1,1 1 0,0 0 0,0-1-1,-1 1 1,1 0 0,0 0-1,0-1 1,-1 1 0,1 0 0,0 0-1,0 0 1,0 0 0,0 0-1,0 0-88,-1 1-1,0-1 0,0 0 0,0 0 0,0 1 0,0-1 1,1 0-1,-1 1 0,0-1 0,0 0 0,0 1 0,0-1 1,0 0-1,0 1 0,0-1 0,0 0 0,0 1 1,0-1-1,0 0 0,0 1 0,0-1 0,0 0 0,-1 1 1,1-1-1,0 0 0,0 1 0,-18 35 2497,11-24-2439,-1 4 5,0 0-95,1 0 0,1 0 0,-6 21 0,11-34-58,0 0 1,0 0-1,1 1 1,-1-1 0,1 1-1,0-1 1,0 0-1,0 1 1,0-1-1,1 1 1,-1-1-1,1 0 1,0 0-1,0 1 1,0-1-1,0 0 1,1 0-1,-1 0 1,1 0 0,0 0-1,0 0 1,4 4-1,-5-6-18,-1 0 0,1 0 0,0-1 0,0 1 0,-1 0 0,1-1 0,0 1 0,0 0 1,0-1-1,0 1 0,0-1 0,0 1 0,-1-1 0,1 0 0,0 0 0,0 1 0,0-1 0,0 0 0,0 0 0,0 0 0,0 0 0,1 0 0,-1 0 0,0 0 0,0 0 0,0 0 0,0-1 0,0 1 0,0 0 0,-1-1 1,1 1-1,0 0 0,0-1 0,0 1 0,0-1 0,1-1 0,-1 1 20,0 0 1,0-1-1,0 1 1,-1 0-1,1-1 1,0 1-1,-1-1 1,1 1-1,-1-1 1,0 0-1,1 1 1,-1-1-1,0 1 1,0-1-1,0 0 1,0 1-1,0-1 1,0 1-1,0-1 1,-1 0-1,1 1 1,-2-3-1,-5-12-131</inkml:trace>
  <inkml:trace contextRef="#ctx0" brushRef="#br0" timeOffset="1">1 129 15091,'23'4'2113,"4"-1"-1169,6-1-408,3-2 1160,0-3-743,-3 0-473,-6-6-104,-6 2-48,-8-4-328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4 16668,'-4'-3'6306,"4"2"-6189,-14 19 1959,-14 26-1579,3 2-441,3 2 0,-29 87 0,50-133 0,1-8-25,1-20-33,1-25-207,-2 51 205,0-1 0,0 1 0,0 0 0,0 0 0,0-1 0,0 1-1,0 0 1,0 0 0,0-1 0,0 1 0,0 0 0,-1-1 0,1 1 0,0 0 0,0 0 0,0 0 0,0-1-1,0 1 1,-1 0 0,1 0 0,0 0 0,0-1 0,0 1 0,-1 0 0,1 0 0,0 0 0,0 0-1,-1-1 1,1 1 0,0 0 0,0 0 0,-1 0 0,1 0 0,0 0 0,-1 0 0,1 0 0,0 0 0,0 0-1,-1 0 1,1 0 0,0 0 0,-1 0 0,1 0 0,0 0 0,0 0 0,-1 0 0,1 0 0,0 1-1,0-1 1,-1 0 0,1 0 0,0 0 0,0 0 0,-1 0 0,1 1 0,0-1 0,0 0 0,0 0 0,0 1-1,-1-1 1,-12 14-93,9-8 76,1 1-1,0 0 0,0 0 0,1 0 0,-1 0 0,2 0 1,-2 8-1,2-11 10,1 0 1,-1 0-1,1 0 1,0 0-1,0 0 0,0 0 1,1 1-1,0-2 1,-1 1-1,1 0 1,1 0-1,-1 0 0,0 0 1,4 5-1,-5-8 9,1-1 1,-1 1-1,0-1 0,0 1 0,1-1 0,-1 1 0,1-1 0,-1 0 0,0 1 0,1-1 0,-1 1 0,1-1 0,-1 0 1,1 1-1,-1-1 0,1 0 0,-1 0 0,1 1 0,-1-1 0,1 0 0,-1 0 0,1 0 0,0 0 0,0 0 1,-1 0 0,1 0 1,-1 0-1,1-1 1,-1 1-1,1-1 1,-1 1 0,0 0-1,1-1 1,-1 1-1,1-1 1,-1 1-1,0-1 1,0 1 0,1 0-1,-1-1 1,0 0-1,0 1 1,1-1-1,-1 0 1,4-29 1,-5 10 53,-1 0 0,-7-28 0,5 28 42,1 1 1,-1-29-1,4 48-92,0 0-1,0-1 0,0 1 0,0 0 1,0-1-1,0 1 0,0 0 0,0-1 1,0 1-1,1 0 0,-1-1 0,0 1 0,0 0 1,0-1-1,0 1 0,1 0 0,-1 0 1,0-1-1,0 1 0,0 0 0,1 0 1,-1-1-1,0 1 0,1 0 0,-1 0 1,0 0-1,0 0 0,1-1 0,-1 1 0,0 0 1,1 0-1,-1 0 0,0 0 0,1 0 1,-1 0-1,0 0 0,1 0 0,-1 0 1,0 0-1,1 0 0,-1 0 0,1 0 0,-1 0 1,0 0-1,1 0 0,-1 0 0,0 0 1,0 1-1,1-1 0,-1 0 0,19 9 45,-18-8-40,12 6 90,7 5-643,0-1-1,1 0 0,35 11 1,-32-16 147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2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22029,'2'14'1856,"-3"-5"-1376,-3-6-248,4 0 752,3-1-591,5-2-1194,1-5 801,1-5-216,1-9-152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19996,'-2'0'146,"1"0"0,-1 1 0,1-1 0,-1 1 0,1 0 0,0-1 0,0 1 0,-1 0 0,1 0-1,0 0 1,0 0 0,0 0 0,0 0 0,0 0 0,0 0 0,0 1 0,0-1 0,-1 3 0,-13 25 842,3 1-589,1 0-1,2 1 1,1 0 0,-5 44 0,-1 129-311,14-197-88,-1 8-1,1-1 0,1 0 0,0 1 0,6 26 0,-6-38 2,0 1 1,0-1 0,0 0-1,1 0 1,-1 0-1,1 0 1,0 0-1,0 0 1,0 0-1,0 0 1,1-1-1,-1 1 1,1-1-1,-1 0 1,1 0-1,0 0 1,0 0-1,0 0 1,0 0-1,0-1 1,0 0-1,1 1 1,-1-1-1,0-1 1,7 2 0,5 0-92,0-2 1,-1 0 0,1 0 0,0-2-1,0 0 1,-1 0 0,1-1-1,-1-1 1,0-1 0,0 0 0,0 0-1,-1-2 1,15-8 0,-25 13-71,0 1 0,-1-1 0,1 1 0,-1-1 0,1 0 0,-1 0 1,0 0-1,1 0 0,-1 0 0,0-1 0,-1 1 0,1-1 0,0 1 0,-1-1 0,1 0 0,-1 0 0,0 1 1,0-1-1,0 0 0,0 0 0,-1 0 0,1 0 0,-1 0 0,1 0 0,-1 0 0,0 0 0,0-1 0,-1 1 1,1 0-1,-1 0 0,-1-4 0,-12-24-796,-6-7-111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1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72 16996,'-3'4'2320,"10"-2"-1360,18-5-352,9-1 1505,15-1-865,4 1-248,6-2-632,1 1-536,0-8 240,-13-4-72,-18-3-144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3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23 14459,'-6'-4'324,"1"1"0,-1 0 0,0 1 0,1-1 0,-12-2 0,15 4-297,0 1 0,0-1 0,0 1 0,1 0 1,-1-1-1,0 1 0,0 0 0,0 0 0,0 0 1,0 1-1,0-1 0,0 0 0,1 1 1,-1-1-1,0 1 0,0 0 0,0-1 0,1 1 1,-1 0-1,1 0 0,-1 0 0,0 0 0,0 2 1,-5 6-49,1 0 1,0 0-1,0 1 1,1 0-1,1 0 1,-1 0 0,-4 20-1,-14 81-60,19-91 71,-2 25 32,1 1 0,2 0 0,3 1 0,9 86 1,1-71 59,2 0 0,3-1 0,24 62 0,-21-74-36,-5-8-17,3-1 0,25 49 0,-39-86-30,-1-1 0,0 0 0,1 0 0,0 1 0,-1-1 0,1 0 0,0 0 0,0-1 0,0 1 0,0 0-1,1-1 1,-1 1 0,3 1 0,-3-3 5,-1 0 0,0 1 0,0-1-1,1 0 1,-1 0 0,0 0 0,1 0 0,-1 0-1,0 0 1,0-1 0,1 1 0,-1 0 0,0-1-1,0 1 1,1-1 0,-1 1 0,0-1-1,0 1 1,0-1 0,0 0 0,0 0 0,0 1-1,0-1 1,0 0 0,0 0 0,0 0 0,-1 0-1,1 0 1,0 0 0,1-3 0,4-6 74,0-1 0,-1 0 1,0 0-1,-1-1 0,5-18 0,10-66 365,-18 89-410,22-161 655,2-290 1,-25 434-705,-1 0 0,-1 0 0,-1 0 0,-6-23 0,7 39-60,0 1 0,0 0 1,-1 0-1,0 0 0,-1 0 0,1 0 0,-1 1 1,-1-1-1,1 1 0,-1 0 0,0 0 0,0 1 1,-1 0-1,1 0 0,-1 0 0,-9-5 0,9 7-165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2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72 10602,'0'0'80,"0"1"1,-1-1-1,1 0 0,0 1 0,-1-1 1,1 0-1,0 0 0,-1 1 0,1-1 0,0 0 1,0 1-1,0-1 0,-1 1 0,1-1 0,0 0 1,0 1-1,0-1 0,0 1 0,0-1 0,-1 1 1,1-1-1,0 0 0,0 1 0,0-1 1,0 1-1,0-1 0,1 1 0,-1-1 0,0 0 1,0 1-1,0-1 0,0 1 0,1-1 0,-1 1 5,0-1 0,1 0 0,0 1 0,-1-1 0,1 0 0,-1 0 0,1 1 0,-1-1 0,1 0 0,-1 0 0,1 0 0,0 0 0,-1 0 0,1 0 0,-1 0 0,1 0 0,0 0 0,-1 0 0,1 0 0,-1 0 0,1-1 0,-1 1 0,1 0 0,0-1 0,12-4 485,-2 0-291,1 1 1,1 0-1,-1 0 0,0 1 1,1 1-1,17-2 1,-7 5-208,-17-1-63,1 1-1,0-1 1,0 0-1,0-1 1,-1 1-1,1-1 0,0-1 1,-1 1-1,1-1 1,6-3-1,-13 5-6,0 0-1,0 0 0,0 0 0,1 0 1,-1 0-1,0-1 0,0 1 1,1 0-1,-1 0 0,0 0 1,0 0-1,0 0 0,1-1 0,-1 1 1,0 0-1,0 0 0,0 0 1,0-1-1,1 1 0,-1 0 1,0 0-1,0 0 0,0-1 1,0 1-1,0 0 0,0 0 0,0-1 1,0 1-1,0 0 0,0 0 1,0-1-1,0 1 0,0 0 1,0 0-1,0-1 0,0 1 0,0 0 1,0 0-1,0-1 0,-11-3 48,-18 3 14,-57 19 89,55-10 90,-58 7 0,80-14-91,0-1 1,0 0 0,0 0-1,0-1 1,1 0 0,-1-1-1,0 0 1,0 0 0,1-1-1,0 0 1,-10-4-1,17 7-129,1-1 0,-1 1 0,1 0-1,-1 0 1,1 0 0,-1-1 0,1 1 0,-1 0-1,1-1 1,-1 1 0,1 0 0,-1-1-1,1 1 1,-1 0 0,1-1 0,0 1-1,-1-1 1,1 1 0,0-1 0,-1 1-1,1-1 1,0 1 0,0-1 0,-1 0 0,1 0-1,12-3 185,22 6-201,31 11-27,-20-3 10,52 5 0,-90-13 14,-9 0 3,-8 0 2,-12-3-2,0 0 1,0-2-1,1 0 1,-1-2 0,1 0-1,0-1 1,0-1 0,-20-10-1,41 17-5,0 0 0,0 0-1,0 0 1,0 0-1,-1-1 1,1 1 0,0 0-1,0 0 1,0 0 0,0 0-1,0 0 1,0 0 0,-1 0-1,1 0 1,0 0 0,0 0-1,0 0 1,0-1-1,0 1 1,0 0 0,0 0-1,0 0 1,0 0 0,0 0-1,0 0 1,0-1 0,-1 1-1,1 0 1,0 0 0,0 0-1,0 0 1,0 0-1,0-1 1,0 1 0,0 0-1,0 0 1,0 0 0,1 0-1,-1 0 1,0 0 0,0-1-1,0 1 1,0 0 0,0 0-1,7-5-9,14-3-16,-19 8 16,9-4 4,0 0 1,1 1 0,-1 1 0,1 0 0,-1 1 0,1 0-1,-1 0 1,1 1 0,0 1 0,-1 0 0,1 1-1,0 0 1,-1 0 0,0 2 0,0-1 0,18 9 0,-29-12 5,0 0 0,0 0 1,0 0-1,-1 0 0,1 0 1,0 0-1,0 0 0,0 0 1,-1 0-1,1 0 0,0 1 1,0-1-1,0 0 0,0 0 1,-1 0-1,1 0 0,0 0 1,0 0-1,0 0 0,0 0 1,0 0-1,-1 1 0,1-1 1,0 0-1,0 0 0,0 0 1,0 0-1,0 0 0,0 1 1,0-1-1,0 0 0,0 0 1,0 0-1,0 1 0,-1-1 1,1 0-1,0 0 0,0 0 1,0 0-1,0 1 1,0-1-1,0 0 0,0 0 1,1 0-1,-1 0 0,0 1 1,0-1-1,0 0 0,0 0 1,0 0-1,0 0 0,0 1 1,0-1-1,0 0 0,0 0 1,1 0-1,-1 0 0,0 0 1,0 1-1,0-1 0,0 0 1,0 0-1,0 0 0,1 0 1,-1 0-1,-14 3 14,-19-3 3,-50-7 0,41 3-22,42 4 4,-1-1 0,0 1 0,0 0 0,1 0 0,-1 0 1,0 0-1,1 0 0,-1 0 0,0 0 0,0 0 0,1 0 0,-1 0 0,0 0 0,0 1 0,1-1 1,-1 0-1,0 0 0,1 1 0,-1-1 0,0 1 0,1-1 0,-1 0 0,1 1 0,-1-1 0,0 2 1,1-2-27,0 1 1,-1 0 0,1 0 0,1 0 0,-1-1 0,0 1 0,0 0 0,0 0 0,0 0 0,1-1 0,-1 1 0,0 0-1,0-1 1,1 1 0,-1 0 0,1 0 0,-1-1 0,2 2 0,2 3-136,0 0 0,1 0 0,-1-1 0,8 6 1,4-1-46,1-3-88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1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454 106 13899,'2'0'33,"-9"1"-9,-18 0-2,-36 7-1,42-3 57,1 2 1,0 0-1,0 0 0,0 2 0,1 0 1,0 1-1,1 1 0,0 1 1,0 0-1,2 1 0,-1 0 0,2 1 1,0 1-1,-13 18 0,12-11 125,0 1 0,2 0-1,0 1 1,1 0-1,2 1 1,1 0 0,0 1-1,2 0 1,-5 52 0,8-38-137,2 1 0,2-1 0,2 0 0,1 0 0,2 0 0,2 0 0,2-1 1,1 0-1,32 71 0,-19-61-69,2-2 1,2 0 0,2-2 0,2-1 0,2-2-1,74 73 1,-90-98-10,0-1 1,2-1-1,-1-1 0,2 0 0,0-2 0,0 0 1,46 16-1,-53-23-10,0-1 0,1-1 0,0 0 0,0-1-1,-1-1 1,1 0 0,0-1 0,0-1 0,0 0 0,0-1 0,0 0 0,0-2 0,-1 1 0,17-8 0,-14 4-9,-1-1 0,0 0 0,-1-1 0,1-1 0,-2 0 0,0-1 0,21-20 0,-17 12 0,-2 0 0,0-1 0,-2-1 0,22-39 0,-10 4 10,-2-2 0,-2-1 0,20-95 0,-4 0 52,-8-1 0,15-204 0,-43 320-49,-6-76 0,3 103-3,0 1-1,-1 0 1,-1 0 0,0 0-1,-1 0 1,0 0 0,0 0-1,-1 1 1,0 0 0,-1 0 0,-9-12-1,10 18-34,0-1 0,0 1 1,0 0-1,-1 0 0,1 0 0,-1 1 0,0 0 0,0 0 0,0 1 0,-1-1 0,1 1 1,0 1-1,-1-1 0,0 1 0,1 0 0,-1 1 0,0-1 0,1 1 0,-12 2 0,-11 1-136,1 2-1,0 1 1,-31 10-1,48-13 190,-70 22-310,3 1-62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3.2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247 240 16195,'-3'-1'220,"1"-1"-1,-1 1 0,0-1 0,0 1 1,0 0-1,0 0 0,0 0 0,0 0 1,-1 1-1,1-1 0,0 1 0,0 0 1,0 0-1,-1 0 0,1 0 0,0 1 1,0-1-1,0 1 0,0 0 0,0 0 0,0 0 1,0 0-1,-6 3 0,-4 4 124,0 0-1,0 1 1,-20 18 0,23-18-294,0-1-20,1-1 0,0 1 0,1 0 0,0 1 0,0 0 0,1 1 0,0-1 0,0 1 1,-4 11-1,11-20-27,-1-1 0,1 0 0,0 1 0,0-1 0,0 1 0,0-1 0,-1 1 1,1-1-1,0 1 0,0-1 0,0 0 0,0 1 0,0-1 0,0 1 0,0-1 0,0 1 1,0-1-1,0 1 0,1-1 0,-1 0 0,0 1 0,0-1 0,0 1 0,0-1 0,1 1 1,-1-1-1,0 0 0,0 1 0,1-1 0,-1 0 0,0 1 0,1-1 0,-1 0 0,0 1 1,1-1-1,-1 0 0,1 0 0,-1 0 0,0 1 0,1-1 0,-1 0 0,1 0 0,-1 0 1,1 0-1,-1 0 0,1 1 0,-1-1 0,1 0 0,2 0 11,-1 0 1,1-1-1,0 1 0,-1 0 0,1-1 1,-1 0-1,1 1 0,3-3 0,5-3 20,0 0 0,0-1 0,-1-1 0,0 1 0,0-2 0,12-12 0,49-63 191,-45 49 34,-1-1 0,-3-1 0,0-2 0,29-74 0,-74 172 290,18-39-535,-24 106 18,26-113-34,2-1 0,0 1 0,0 0-1,1 0 1,1 0 0,0 0 0,5 21-1,-5-32 3,-1 0 0,1 0 0,0 0-1,0 0 1,0 0 0,0 0-1,0 0 1,0 0 0,0 0-1,1 0 1,-1 0 0,1-1-1,-1 1 1,1-1 0,0 1-1,-1-1 1,1 0 0,0 1-1,4 1 1,-3-3 0,0 1 0,0 0 0,0-1 1,0 1-1,0-1 0,0 0 0,0 0 0,0 0 0,0 0 0,0-1 1,0 1-1,5-2 0,3-2 0,-1 0 0,0-1 0,0 0-1,0 0 1,-1-1 0,17-13 0,-25 19 2,42-40 29,-40 36-20,1 1 0,-1-1 0,0 0 1,0 0-1,-1 0 0,1-1 1,-1 1-1,0-1 0,2-6 0,-4 10-8,0 1 0,0 0-1,1 0 1,-1 0 0,0 0-1,0-1 1,0 1-1,0 0 1,0 0 0,0 0-1,0-1 1,0 1-1,0 0 1,0 0 0,0 0-1,0 0 1,0-1-1,0 1 1,0 0 0,0 0-1,0 0 1,0-1 0,0 1-1,0 0 1,0 0-1,0 0 1,0-1 0,0 1-1,-1 0 1,1 0-1,0 0 1,0 0 0,0 0-1,0-1 1,0 1 0,-1 0-1,1 0 1,0 0-1,0 0 1,0 0 0,0 0-1,-1 0 1,1-1-1,0 1 1,0 0 0,0 0-1,0 0 1,-1 0-1,1 0 1,0 0 0,0 0-1,0 0 1,-1 0 0,1 0-1,0 0 1,0 0-1,0 0 1,-1 0 0,1 0-1,0 1 1,0-1-1,-1 0 1,-9 6 39,4 0-31,1 0-1,0 1 1,0 0-1,1-1 1,0 2-1,0-1 1,1 0-1,0 1 1,-3 10-1,5-16-10,0 1 0,0-1 0,1 0 0,-1 0 0,1 1 0,0-1 0,0 0 0,0 1 0,0-1 0,0 0 0,0 1-1,0-1 1,1 0 0,-1 1 0,1-1 0,0 0 0,0 0 0,0 0 0,0 1 0,0-1 0,0 0 0,0 0 0,1-1 0,-1 1 0,1 0 0,-1 0 0,1-1 0,0 1 0,0-1 0,0 1-1,0-1 1,0 0 0,0 0 0,0 0 0,0 0 0,3 1 0,13 4 6,-1-2 1,1 0-1,1-1 0,-1 0 0,0-2 0,1 0 1,-1-1-1,1-1 0,-1 0 0,21-6 1,-37 7 17,0-1 0,-1 1 1,1-1-1,0 0 0,-1 1 1,1-1-1,-1 0 0,1 0 1,-1 0-1,1 0 0,-1-1 1,0 1-1,1 0 1,-1-1-1,0 1 0,0 0 1,0-1-1,0 0 0,0 1 1,0-1-1,-1 1 0,1-1 1,-1 0-1,1 0 0,-1 1 1,1-1-1,-1 0 0,0 0 1,0 1-1,0-1 1,0 0-1,0 0 0,0 0 1,0 1-1,-1-3 0,-2-8 120,0 1 1,-1 0-1,0 0 0,-8-16 0,4 8-8,4 9-72,-12-27 191,-21-77 1,37 113-254,0 0 0,-1 0 0,1 0 0,0 0 0,0-1 0,0 1 0,0 0 0,0 0 0,0 0 0,0-1 1,0 1-1,1-2 0,-1 3-12,1-1-1,-1 1 1,0 0 0,0 0 0,1-1 0,-1 1 0,0 0 0,0 0 0,1-1 0,-1 1 0,0 0-1,1 0 1,-1 0 0,0-1 0,1 1 0,-1 0 0,0 0 0,1 0 0,-1 0 0,0 0 0,1 0-1,-1 0 1,1 0 0,-1 0 0,0 0 0,1 0 0,3 1-176,0 0-1,0 1 1,0-1 0,0 1-1,7 4 1,6 2-553,-5-5 523,1 0-1,-1 0 1,25 1-1,7-3-370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1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17 14099,'-26'2'326,"0"1"-1,1 1 1,-1 2 0,1 0 0,0 2-1,1 0 1,-35 18 0,48-21-258,0 1 0,1-1 1,0 2-1,0-1 0,0 2 0,-9 8 1,14-11-53,0 0 0,1 0 0,0 1 0,0-1 0,1 1 0,-1 0 0,1 0 0,0 1 0,1-1 0,0 0 1,0 1-1,-2 9 0,1 10 4,1 0 1,1 0-1,1 1 1,1-1-1,2 0 1,5 26-1,7 17 16,25 68 1,-19-71 15,4 0 0,2-2 0,3-1 1,48 74-1,-61-111-48,1-1 0,1-1 0,2-1 0,0 0-1,1-1 1,1-2 0,1 0 0,1-2 0,0 0 0,2-2 0,0-1 0,30 12 0,-45-22-19,1 0-1,-1-1 1,1-1 0,0 0 0,0-1-1,1 0 1,-1-1 0,0-1 0,0 0 0,1 0-1,-1-2 1,0 1 0,0-2 0,0 0-1,0 0 1,-1-1 0,1-1 0,12-6-1,-11 3-2,0 0 0,0-1-1,-1-1 1,-1 0 0,0-1-1,0 0 1,-1-1 0,17-23-1,-14 15 53,-2 0 0,-1-1 0,0 0 0,-2-1 0,10-31 0,-6 2 163,-2-1-1,-3 0 1,-1-1-1,-2-90 1,-6 81 138,-2 1 0,-21-117-1,18 152-276,-1 0 1,0 0-1,-2 1 0,-1 0 0,-1 1 0,-2 0 0,0 1 0,-1 0 1,-21-25-1,27 38-120,-1 1 1,0 0-1,0 1 1,-1 0-1,0 0 1,0 1-1,-1 0 0,0 1 1,0 0-1,-1 1 1,0 0-1,1 1 1,-2 0-1,1 1 1,0 0-1,-1 1 1,1 1-1,-1 0 1,0 0-1,1 1 1,-1 1-1,-24 4 1,18 0-95,0 0-1,0 2 1,1 0 0,-1 1 0,2 1 0,-1 1-1,1 0 1,-16 14 0,-5 7-113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39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0 21261,'-22'42'1073,"-2"2"-148,-24 62 0,42-91-874,1 1 0,1 0 0,1 0 0,0 0 0,1 0 0,0 1 0,1-1 0,2 19 0,-1-30-37,1 1 1,-1-1 0,1 0-1,0 1 1,1-1-1,-1 0 1,1 0 0,0 0-1,1 0 1,-1 0 0,1 0-1,0-1 1,0 1 0,0-1-1,1 0 1,-1 0-1,1 0 1,0 0 0,0-1-1,0 1 1,1-1 0,-1 0-1,1 0 1,0-1 0,0 0-1,0 0 1,0 0 0,0 0-1,0-1 1,1 1-1,-1-1 1,0-1 0,1 1-1,-1-1 1,1 0 0,-1 0-1,0 0 1,1-1 0,-1 0-1,0 0 1,1-1-1,-1 1 1,0-1 0,9-4-1,-12 5-29,0 0 0,0 0 0,0 0 0,0 0 0,0 0 0,0 0 0,0-1-1,0 1 1,0-1 0,-1 1 0,1-1 0,-1 0 0,1 0 0,-1 0 0,0 1 0,1-1-1,-1 0 1,0-1 0,0 1 0,-1 0 0,1 0 0,0 0 0,-1 0 0,1-1 0,-1 1-1,0 0 1,0-1 0,1 1 0,-2 0 0,1-1 0,0 1 0,0 0 0,-1 0 0,1-1-1,-1 1 1,0 0 0,0 0 0,0 0 0,0 0 0,0 0 0,0 0 0,0 0-1,-1 0 1,-1-2 0,-20-18-193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71 17964,'-12'-4'1728,"24"2"-952,9-2-248,25 1 849,6 2-241,11-2-464,3 0-384,1-3-664,-5 2 560,-19 1-256,-9 3-144</inkml:trace>
  <inkml:trace contextRef="#ctx0" brushRef="#br0" timeOffset="1">805 74 22421,'15'-9'2040,"7"-1"-1560,7-3-440,1 1 1489,5 0-2153,0 4-513,-7 0 897,-5 7-192,-11 5-160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0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18668,'39'-6'1592,"8"-7"-1152,5-1-296,3-1-40,1 0 329,-11 6-265,-4 5-176,-13 5-208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2 462 16788,'-1'1'139,"1"0"0,0 0 1,0 0-1,0 0 1,0 0-1,0 0 1,0 0-1,0 0 0,0 0 1,0 0-1,0 0 1,0-1-1,1 1 0,-1 0 1,0 0-1,1 0 1,-1 0-1,1 0 1,0 0-1,-1 0-52,1-1 0,-1 0-1,1 1 1,0-1 0,-1 0 0,1 1 0,-1-1-1,1 0 1,0 0 0,-1 0 0,1 0-1,0 0 1,-1 0 0,1 0 0,0 0 0,-1 0-1,1 0 1,0 0 0,-1 0 0,2 0 0,4-2 239,-1 0 1,1 0 0,-1-1 0,9-5 0,-13 8-310,46-30 304,-1-2 0,-2-1-1,-1-3 1,-2-2 0,-2-1 0,-1-2-1,64-91 1,-91 116-260,0-2 1,10-21-1,-16 26-3,-8 16 0,-12 24 24,-7 22-89,-22 67 1,36-90-322,2 0 0,0 0 0,2 0 0,-2 47 0,7-48 55,7-8-106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40 14891,'9'-26'3101,"-9"26"-3038,0-1 0,0 1 1,0-1-1,0 1 0,0-1 0,0 1 1,0-1-1,0 1 0,0-1 0,0 1 1,-1-1-1,1 1 0,0-1 0,0 1 0,0-1 1,-1 1-1,1 0 0,0-1 0,-1 1 1,1-1-1,0 1 0,-1 0 0,1-1 1,0 1-1,-1 0 0,1 0 0,-1-1 0,1 1 1,0 0-1,-1 0 0,1 0 0,-1-1 1,1 1-1,-1 0 0,1 0 0,-1 0 1,1 0-1,-1 0 0,1 0 0,-1 0 1,1 0-1,-1 0 0,1 0 0,-1 0 0,1 0 1,-1 0-1,0 1 0,-6 1 258,-1-1 0,1 1 0,0 1 0,0 0 0,0 0 0,0 0 0,0 1 0,1 0 0,-10 7 0,-2 3 136,-30 32 0,24-21-370,1 2 1,2 0-1,1 2 1,1 0-1,-17 35 0,26-44-133,2 0 0,0 0 0,1 1 0,2 0-1,0 0 1,1 1 0,1 0 0,0-1 0,2 30-1,1-43-139,1 0 0,0 1 0,1-1 0,-1 0 0,1 0 0,4 10 0,-4-15 118,-1 0 0,1 0 0,0 1-1,0-1 1,0-1 0,0 1-1,0 0 1,1 0 0,-1-1-1,1 1 1,0-1 0,0 0-1,0 0 1,0 0 0,0 0-1,5 2 1,19 3-485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8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18940,'-6'5'337,"-1"-1"0,1 2 0,0-1 0,0 1 0,0 0 0,-8 12 0,-26 45 330,25-39-243,-9 16-217,2 1 0,2 1-1,-16 47 1,35-88-198,1 0 0,-1 0 1,1 0-1,-1 0 0,1 1 0,-1-1 0,1 0 1,0 0-1,0 1 0,0-1 0,0 0 1,0 1-1,0-1 0,0 0 0,0 0 0,1 3 1,0-4-6,-1 0 1,1 0 0,-1 0 0,1 1 0,-1-1-1,1 0 1,-1 0 0,1 0 0,-1 0 0,1 0-1,-1-1 1,1 1 0,-1 0 0,1 0 0,-1 0 0,1 0-1,-1-1 1,1 1 0,-1 0 0,0 0 0,1-1-1,-1 1 1,1 0 0,-1-1 0,0 1 0,1-1-1,7-5 37,-1-1 1,0 0-1,7-9 0,12-19 122,0-1 1,-3-1 0,36-76 0,-56 102 4,-7 14-26,-8 12 14,-2 10-81,0 0-1,2 1 1,0 0-1,2 0 1,1 2-1,-5 27 1,13-50-49,1-1 0,0 0 0,-1 1 0,2-1 0,-1 1 0,0-1 0,1 1 1,0-1-1,0 0 0,0 1 0,1-1 0,2 5 0,-3-6-3,0-1 1,0 0-1,1 0 0,-1 0 0,1 0 1,-1-1-1,1 1 0,0 0 1,0-1-1,0 1 0,-1-1 0,1 1 1,1-1-1,-1 0 0,0 0 1,0 0-1,0 0 0,1 0 1,-1-1-1,0 1 0,1-1 0,-1 1 1,1-1-1,2 0 0,-5 0-21,1 0 0,0 0 0,-1 0 0,1 0-1,-1 0 1,1 0 0,-1 0 0,1 0 0,-1 0 0,1 0-1,-1-1 1,1 1 0,0 0 0,-1 0 0,0-1 0,1 1-1,-1 0 1,1-1 0,-1 1 0,1 0 0,-1-1-1,0 1 1,1-1 0,-1 1 0,0-1 0,1 1 0,-1-1-1,0 1 1,0-1 0,1 1 0,-1-1 0,0 1 0,0-1-1,0 1 1,0-1 0,0 0 0,0 1 0,0-1 0,0 1-1,0-1 1,0 1 0,0-1 0,0 1 0,0-1 0,0 0-1,0 1 1,-1-1 0,1 1 0,0-1 0,0 1 0,-1-1-1,1 1 1,0-1 0,-1 0 0,-18-27-73,-22-13-87,37 38 140,0 0 0,0 0 1,-1 0-1,1 0 0,-1 1 1,1 0-1,-1 0 0,0 0 1,-5-1-1,7 3-6,9 3 24,12 2 23,-3-4-3,-1-1 0,0-1 0,1 0 0,-1-1 1,26-6-1,-10-2-2,47-20 0,-77 29-18,4-1-11,0 0 0,1 1 0,-1-1 0,0 1 0,0 0 0,9-2-1,-13 3 9,1 0 0,0 0-1,-1 1 1,1-1 0,0 0 0,-1 0-1,1 0 1,0 0 0,-1 1-1,1-1 1,0 0 0,-1 1-1,1-1 1,-1 0 0,1 1-1,-1-1 1,1 1 0,-1-1-1,2 1 1,-2 1 0,1-1-1,0 0 1,-1 0-1,1 1 1,-1-1-1,1 1 1,-1-1-1,0 0 1,1 1-1,-1-1 1,0 1-1,0 2 1,-4 21-26,3-22 37,0 1 0,0 0 0,1-1 0,-1 1 0,1 0 0,0-1 0,0 1 0,0 0 0,1-1 0,-1 1 0,2 4 1,-2-7-2,1-1 1,0 1 0,-1-1-1,1 1 1,0-1 0,-1 1-1,1-1 1,0 1 0,-1-1-1,1 0 1,0 0 0,0 1-1,-1-1 1,1 0 0,0 0-1,0 0 1,0 0 0,-1 0 0,1 0-1,0 0 1,0 0 0,0 0-1,0 0 1,21-5 108,-19 4-96,50-19 200,-44 15-186,1 1 0,0 0 0,1 0 0,-1 1 0,1 1 0,19-3 0,-30 5-34,1 0 0,-1 0 0,0 0 0,0 0 0,1 0 0,-1 0-1,0 0 1,1 0 0,-1 0 0,0 0 0,1 0 0,-1 0 0,0 0-1,0 0 1,1 1 0,-1-1 0,0 0 0,1 0 0,-1 0 0,0 0-1,0 1 1,1-1 0,-1 0 0,0 0 0,0 1 0,0-1 0,0 0-1,1 0 1,-1 1 0,0-1 0,0 0 0,0 1 0,0-1 0,0 0-1,0 0 1,0 1 0,0-1 0,1 0 0,-1 1 0,0-1 0,0 0-1,0 1 1,-1-1 0,1 1 0,-6 19 27,-2 3-288,8-23 234,0 1-1,-1-1 1,1 1-1,0-1 1,0 1-1,0 0 1,0-1-1,0 1 1,0-1-1,0 1 1,0-1 0,1 1-1,-1-1 1,0 1-1,0-1 1,0 1-1,0-1 1,1 1-1,-1-1 1,0 1-1,1-1 1,-1 0 0,0 1-1,1-1 1,-1 1-1,0-1 1,1 0-1,-1 1 1,1-1-1,-1 0 1,1 1-1,2-1-112,-1 1-1,1-1 0,0 0 1,-1 1-1,1-1 0,0-1 1,-1 1-1,1 0 0,-1-1 1,1 1-1,0-1 0,-1 0 1,1 0-1,-1 0 0,0 0 1,5-2-1,37-26-762,-14 4 117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9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14843,'-20'30'2069,"14"-22"-1280,0 1 0,0-1 1,1 1-1,-6 16 0,10-22-692,0 0 0,0 0-1,1 0 1,-1 0-1,1 1 1,0-1 0,-1 0-1,2 0 1,-1 0-1,0 0 1,1 1 0,-1-1-1,1 0 1,0 0-1,0 0 1,0 0-1,1 0 1,-1 0 0,3 3-1,5 8-21,-1 0 0,0 1 1,6 17-1,-12-26-73,0 0 1,0 1-1,-1-1 1,0 0-1,-1 1 1,1-1-1,-1 1 1,-1-1-1,1 1 1,-1-1-1,-2 8 1,0-1 35,-1-1 0,0 0 1,-2 0-1,1-1 0,-1 1 0,-1-1 1,0 0-1,0-1 0,-1 0 0,0 0 0,-1-1 1,0 0-1,-1 0 0,-20 14 0,29-22-14,-1 0 0,1 0-1,-1-1 1,0 1-1,1 0 1,-1-1-1,0 1 1,0-1 0,1 1-1,-1-1 1,0 0-1,0 0 1,0 0 0,0 0-1,1 0 1,-4-1-1,4 1-3,0 0-1,0-1 1,0 0-1,0 1 0,0-1 1,0 1-1,1-1 1,-1 0-1,0 0 0,0 1 1,1-1-1,-1 0 1,0 0-1,1 0 0,-1 0 1,1 0-1,-1 0 1,1 0-1,-1 0 0,1-1 1,-1-3 24,0 0-1,0 0 1,1 0 0,0 0 0,0 0-1,0 0 1,1-1 0,-1 1 0,1 1-1,2-7 1,3-7-24,2 0-1,-1 1 1,2 0-1,0 1 0,1-1 1,1 2-1,0-1 1,1 2-1,23-23 1,12-5-16,81-56 1,-94 73 126,-15 6 223,-19 19-349,0 0 0,0 0 0,0 0-1,0 0 1,0 0 0,0 0-1,0 0 1,0 0 0,0 0 0,-1 0-1,1 0 1,0 0 0,0 1-1,0-1 1,0 0 0,0 0 0,0 0-1,0 0 1,0 0 0,0 0-1,0 0 1,0 0 0,0 0 0,0 0-1,0 0 1,0-1 0,-1 1-1,1 0 1,0 0 0,0 0-1,0 0 1,0 0 0,0 0 0,0 0-1,0 0 1,0 0 0,0 0-1,0 0 1,0 0 0,0 0 0,0 0-1,0 0 1,0 0 0,0 0-1,0 0 1,0 0 0,0 0 0,0 0-1,0 0 1,0-1 0,0 1-1,0 0 1,0 0 0,0 0 0,0 0-1,0 0 1,0 0 0,0 0-1,0 0 1,0 0 0,-14 10 152,1 1-81,1 1 0,-17 20 1,26-28-116,0 0 1,0 0 0,0 1 0,0-1-1,1 1 1,0 0 0,0 0 0,0 0-1,0 0 1,1 0 0,0 0 0,-1 9 0,2-13-19,0 0 0,0 0 0,0 0 1,0 0-1,0 0 0,0 0 1,0 0-1,1 0 0,-1 0 1,0 0-1,1 0 0,-1 0 0,1 0 1,-1 0-1,1 0 0,0 0 1,-1 0-1,1 0 0,0 0 1,0-1-1,-1 1 0,1 0 0,1 0 1,0 0-32,0 0 0,0 0 0,0-1 0,0 1 1,0-1-1,0 0 0,0 1 0,0-1 0,0 0 0,0 0 1,3-1-1,3 0-99,-1 0-1,0-1 1,0 0 0,0 0 0,11-5-1,12-10-518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4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18260,'-11'15'854,"1"1"1,0 1-1,1 0 1,0 0-1,-8 26 0,14-32-665,0 0-1,0 0 1,1 0-1,0 1 1,1-1 0,0 1-1,1 0 1,1-1-1,-1 1 1,4 13-1,-3-21-198,1 0 0,-1 1 0,1-1 0,0 0 0,1 0 0,-1 0 0,1 0 1,-1-1-1,1 1 0,0-1 0,0 1 0,1-1 0,-1 0 0,1 0 0,-1-1 0,1 1 0,0-1 0,0 1 0,0-1 0,1-1 0,-1 1 0,0-1 0,1 1 0,-1-1 0,7 1 0,-10-2-5,-1 0-1,1 0 0,0 0 1,0 0-1,-1 1 0,1-1 0,-1 0 1,1 1-1,0-1 0,-1 0 1,1 1-1,-1-1 0,1 1 0,0-1 1,-1 1-1,1-1 0,-1 1 1,0-1-1,1 1 0,-1 0 1,1-1-1,-1 1 0,0 0 0,0-1 1,1 1-1,-1 0 0,0-1 1,0 2-1,0 0-1,1 1 1,-1-1 0,-1 0-1,1 1 1,0-1 0,-1 1-1,1-1 1,-2 5-1,-2 2 3,0 1-1,-1-1 1,-7 11-1,9-15 13,0-1 1,0-1-1,0 1 0,-1 0 0,0-1 1,1 0-1,-1 0 0,-1 0 1,1 0-1,0-1 0,-1 1 0,1-1 1,-1 0-1,1-1 0,-1 1 1,0-1-1,0 0 0,0 0 1,0 0-1,0-1 0,0 0 0,0 0 1,0 0-1,0 0 0,0-1 1,0 0-1,0 0 0,-6-2 1,11 3-26,-1 0 0,0 0 0,1 0 0,-1-1 0,1 1 1,-1 0-1,0 0 0,1 0 0,-1-1 0,1 1 1,-1 0-1,1-1 0,-1 1 0,0 0 0,1-1 0,-1 1 1,1-1-1,0 1 0,-1-1 0,1 1 0,-1-1 1,1 1-1,0-1 0,-1 1 0,1-1 0,0 0 0,0 1 1,0-1-1,-1 0 0,1 0 0,1 0 39,-1 0 0,1 0-1,0 0 1,-1 0 0,1 0-1,0 0 1,0 1 0,-1-1-1,1 0 1,0 0 0,0 1-1,0-1 1,0 1 0,0-1-1,2 0 1,43-14 112,-7 6-257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50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174 408 18436,'-1'-1'121,"1"0"-1,-1 0 1,0 0 0,0 0 0,0 0-1,0 0 1,0 0 0,0 1 0,0-1-1,0 0 1,0 1 0,0-1 0,0 1-1,0-1 1,0 1 0,-1 0 0,1 0 0,0-1-1,0 1 1,0 0 0,-1 0 0,1 0-1,0 0 1,-1 0 0,-33 2 1234,25-1-988,0 0 0,1 1-1,-1 1 1,-14 5 0,21-7-341,-1 1 1,1-1 0,0 1 0,0 0 0,0 0 0,0 0-1,0 0 1,1 0 0,-1 0 0,1 1 0,-1-1 0,1 1 0,0 0-1,0 0 1,0 0 0,-1 3 0,2-5-24,1 0-1,0 0 1,-1 0-1,1 0 1,0 0-1,0 1 1,0-1 0,0 0-1,0 0 1,0 0-1,0 0 1,0 0-1,0 0 1,0 0 0,1 0-1,-1 0 1,0 0-1,1 1 1,-1-1-1,1-1 1,-1 1-1,1 0 1,0 0 0,-1 0-1,1 0 1,0 0-1,0 0 1,-1-1-1,1 1 1,0 0 0,0-1-1,0 1 1,0-1-1,0 1 1,0-1-1,0 1 1,0-1 0,0 1-1,0-1 1,0 0-1,0 0 1,0 0-1,2 1 1,3 0-8,0 0 1,0-1-1,1 1 0,-1-1 0,0 0 1,9-2-1,-8 0-20,-1 0 0,1 0 0,-1 0 0,0-1 1,0 0-1,0-1 0,0 1 0,0-1 0,-1 0 0,0 0 0,0-1 0,0 0 0,0 0 1,-1 0-1,1 0 0,-1-1 0,4-8 0,-2 5-158,-1-1 0,0-1 1,-1 1-1,0-1 0,-1 1 0,0-1 0,-1 0 0,0 0 1,0 0-1,-1-14 0,0 24 133,-1-1 1,1 0-1,0 0 1,0 0-1,0 1 1,0-1 0,0 1-1,0-1 1,0 1-1,1-1 1,-1 1-1,1-1 1,-1 1-1,1 0 1,-1 0-1,1 0 1,0 0-1,-1 0 1,1 0-1,0 1 1,3-2-1,16-10-221,1-4-47,-1-1 0,-1-1 1,21-23-1,-33 32 242,0 0-1,-1-1 0,0 0 0,-1 0 1,0-1-1,0 1 0,-1-1 0,-1 0 1,6-19-1,-10 29 79,0-1 0,1 1 0,-1-1 0,0 1 0,0-1 0,0 1 1,0-1-1,-1 1 0,1 0 0,0-1 0,-1 1 0,1-1 0,-1-1 0,0 3 7,1-1-1,-1 1 0,1 0 1,0-1-1,-1 1 1,1 0-1,-1-1 0,1 1 1,-1 0-1,1 0 0,0-1 1,-1 1-1,1 0 0,-1 0 1,1 0-1,-1 0 0,0 0 1,1 0-1,-1-1 0,1 1 1,-1 1-1,1-1 1,-1 0-1,1 0 0,-1 0 1,1 0-1,-1 0 0,1 0 1,-1 0-1,1 1 0,-1-1 1,1 0-1,0 0 0,-1 1 1,1-1-1,-1 0 0,1 1 1,0-1-1,-1 1 0,1-1 1,-1 0-1,1 1 1,0-1-1,-1 1 0,-4 5 68,-1 0 1,1 1-1,0-1 0,1 1 0,-1 0 1,1 0-1,1 1 0,0-1 0,-3 9 1,-21 77 468,26-86-502,-7 27 216,2 1 1,-3 50-1,8-68-182,1 0-1,1 0 1,1 0-1,0 0 0,1 0 1,1 0-1,5 16 1,-8-32-70,-1 0 0,0 0 0,0 0 1,1 0-1,-1-1 0,0 1 0,1 0 0,-1 0 1,0 0-1,1-1 0,-1 1 0,1 0 0,0-1 0,-1 1 1,1 0-1,-1-1 0,1 1 0,0-1 0,0 1 1,1 0-1,-2-2-7,1 1 1,-1-1 0,0 1-1,0-1 1,1 1-1,-1-1 1,0 1 0,0-1-1,0 0 1,1 1 0,-1-1-1,0 1 1,0-1-1,0 1 1,0-1 0,0 0-1,0 1 1,0-1-1,0 1 1,0-1 0,-1 0-1,1 1 1,0-1-1,0 1 1,0-1 0,-1 1-1,0-2 1,-8-24-90,-2 1 0,-1 0 0,-2 0 0,0 1 0,-32-40 0,112 82-177,-52-16-5,1-1 1,0 0 0,-1-1 0,1 0 0,0-1-1,-1-1 1,19-4 0,5-3-289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3.9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67 16844,'1'-2'276,"1"-1"0,-1 1 0,0 0 1,1 0-1,-1-1 0,-1 1 0,1-1 1,0 1-1,0-1 0,-1 1 0,1-1 1,-1 1-1,0-1 0,0 1 0,0-6 1,-1 7-192,1 0 0,0 0 1,-1 0-1,1 0 0,0 0 1,-1 0-1,0-1 1,1 1-1,-1 0 0,1 0 1,-1 1-1,0-1 1,0 0-1,0 0 0,1 0 1,-1 0-1,0 1 0,0-1 1,0 0-1,0 1 1,0-1-1,-1 1 0,1-1 1,0 1-1,0 0 0,0-1 1,0 1-1,0 0 1,-1 0-1,1 0 0,0 0 1,0 0-1,0 0 0,0 0 1,-2 0-1,-7 2 6,0-1 0,0 2-1,0-1 1,0 1 0,1 1-1,-1 0 1,1 0 0,-9 6 0,3 0-80,0 0 0,1 0 0,-24 23 1,33-27-15,0-1 1,0 2 0,0-1-1,0 0 1,1 1 0,0 0-1,1 0 1,-6 13 0,9-18-3,-1 1 0,0-1 0,1 1 0,-1-1 0,1 1 0,0-1 0,-1 1 0,1-1 0,0 1 0,1-1 0,-1 1 0,0-1 0,1 1 0,0-1 0,-1 1 1,1-1-1,0 1 0,0-1 0,0 0 0,1 0 0,-1 1 0,0-1 0,1 0 0,0 0 0,-1 0 0,1 0 0,0-1 0,0 1 0,4 2 0,6 2-16,0 0 0,0-1 0,1 0 0,0-1 0,0-1 0,0 0-1,0-1 1,21 2 0,-18-3 11,1 2 0,-1-1-1,0 2 1,28 10 0,-42-13 10,0-1-1,0 1 1,0 0 0,0 0 0,0 0-1,0 0 1,0 1 0,0-1 0,-1 0 0,1 1-1,0-1 1,-1 1 0,1 0 0,-1-1-1,0 1 1,1 0 0,-1 0 0,0 0-1,0 0 1,0 0 0,-1 0 0,1 0-1,0 0 1,-1 0 0,1 1 0,-1-1-1,0 0 1,0 0 0,0 1 0,0-1-1,0 0 1,0 0 0,0 0 0,-1 1-1,1-1 1,-1 0 0,0 0 0,0 0-1,-1 4 1,-2 1 17,0 0 0,-1 0-1,0-1 1,0 1 0,0-1-1,-1-1 1,1 1 0,-2-1 0,-11 9-1,-2-2 73,1 0 0,-27 10 0,37-19-83,1 0 0,-1 0 0,0 0 0,0-1 0,0 0 0,0-1 1,0 0-1,-13-1 0,22 0-44,-1 0 1,0 0-1,0 0 1,0 0-1,1 0 1,-1 0-1,0 0 1,0-1 0,1 1-1,-1 0 1,0-1-1,0 1 1,1-1-1,-1 1 1,0 0-1,1-1 1,-1 1-1,1-1 1,-1 0-1,1 1 1,-1-1 0,1 1-1,-1-1 1,1 0-1,-1 1 1,1-1-1,0 0 1,0 0-1,-1 1 1,1-1-1,0 0 1,0 0-1,0 0 1,0 1 0,0-1-1,-1 0 1,2 0-1,-1 1 1,0-3-1,1-2-71,0-1 0,0 0 1,1 1-1,3-9 0,-2 7 73,11-33-379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5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16788,'-33'12'2670,"-30"13"413,57-22-2784,0 0 1,0 0-1,0 0 0,1 1 1,-1 0-1,1 1 1,-6 5-1,11-9-292,-1-1-1,1 0 1,0 1 0,-1-1 0,1 1-1,0-1 1,-1 1 0,1-1 0,0 1-1,0-1 1,0 1 0,0-1-1,-1 1 1,1 0 0,0-1 0,0 1-1,0-1 1,0 1 0,0-1 0,0 1-1,0-1 1,0 1 0,1 0-1,-1-1 1,0 1 0,0-1 0,0 1-1,1-1 1,-1 1 0,0-1 0,0 1-1,1-1 1,-1 0 0,0 1-1,1-1 1,-1 1 0,1-1 0,-1 0-1,1 1 1,-1-1 0,0 0-1,1 1 1,-1-1 0,1 0 0,0 1-1,30 11-449,-22-9 314,6 2-131,-3-1 3,1 1 0,-1 0 0,20 11 0,-30-14 236,0-1-1,1 1 1,-1-1 0,0 1-1,0 0 1,0 0 0,0 0-1,-1 0 1,1 0 0,0 0-1,-1 0 1,1 1 0,-1-1-1,0 1 1,0-1 0,0 1-1,0-1 1,0 1 0,-1 0-1,1-1 1,-1 1 0,0 0-1,1-1 1,-1 4 0,-1-4 38,1 0 0,-1 0 0,0 0 0,1 0 0,-1 0 1,0 0-1,0 0 0,0 0 0,-1-1 0,1 1 1,0 0-1,0-1 0,-1 1 0,1-1 0,-1 0 1,0 1-1,1-1 0,-1 0 0,0 0 0,0 0 0,0 0 1,1 0-1,-1 0 0,0-1 0,-3 1 0,-6 3 144,0-2-1,0 0 0,-15 1 0,20-2-79,-4 1-36,-1-1 0,1 0 1,-1-1-1,1 0 1,-1 0-1,1-1 0,-1-1 1,-18-5-1,28 7-63,1 0-1,0 0 1,-1 0 0,1 0-1,-1 0 1,1 0-1,0 0 1,-1 0 0,1-1-1,0 1 1,-1 0 0,1 0-1,0 0 1,-1-1 0,1 1-1,0 0 1,-1-1 0,1 1-1,0 0 1,0 0 0,-1-1-1,1 1 1,0 0 0,0-1-1,0 1 1,-1-1 0,1 1-1,0 0 1,0-1 0,0 1-1,0-1 1,0 1 0,0 0-1,0-1 1,0 1 0,0-1-1,0 1 1,0 0 0,0-1-1,0 1 1,0 0-1,0-1 1,0 1 0,1-1-1,-1 1 1,0-1 0,2 0-17,-1-1 0,1 1 1,-1 0-1,1 0 0,0-1 0,-1 1 1,1 1-1,0-1 0,0 0 0,3-1 1,31-8-433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5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27 18732,'-17'-6'1110,"-4"0"-68,-29-6 0,45 11-890,0 1 0,0-1 0,0 1-1,-1 0 1,1 0 0,0 0 0,0 1 0,0 0-1,0 0 1,0 0 0,-7 3 0,12-4-140,-1 0 0,0 1 0,1-1 0,-1 0 1,0 0-1,1 0 0,-1 1 0,1-1 0,-1 0 1,0 1-1,1-1 0,-1 1 0,1-1 0,-1 1 1,1-1-1,-1 1 0,1-1 0,0 1 0,-1-1 0,1 1 1,0-1-1,-1 1 0,1 0 0,0-1 0,0 1 1,-1-1-1,1 1 0,0 0 0,0-1 0,0 1 1,0 0-1,0-1 0,0 1 0,0 0 0,0-1 0,0 1 1,0 0-1,0-1 0,0 1 0,1 0 0,-1-1 1,0 1-1,1 0 0,-1-1 0,0 1 0,1-1 1,-1 1-1,0-1 0,1 1 0,-1-1 0,1 1 0,-1-1 1,1 1-1,0 0 0,4 3-12,0 0 0,1-1-1,-1 1 1,8 3 0,-11-6-14,46 19-356,10 6-160,-53-24 426,0 1 0,0 1-1,0-1 1,-1 0 0,1 1-1,-1 0 1,8 8 0,-12-11 101,1 0-1,-1 0 1,1 0 0,-1 0-1,1 0 1,-1 0-1,0 0 1,1 0 0,-1 0-1,0 1 1,0-1 0,0 0-1,0 0 1,0 0 0,0 0-1,0 0 1,0 0 0,0 0-1,-1 0 1,1 0 0,0 0-1,-1 0 1,1 0 0,-1 0-1,1 0 1,-1 0 0,1 0-1,-1 0 1,0 0 0,1 0-1,-1 0 1,0-1 0,0 1-1,1 0 1,-1 0 0,0-1-1,0 1 1,0-1 0,0 1-1,-2 0 1,-5 4 108,-2 0 0,1-1 0,-14 5 0,14-6-12,2 0-25,-7 4 91,0-2-1,-1 0 1,0-1 0,-22 4-1,37-7-107,-1-1 0,0 0-1,0 0 1,1 0 0,-1 0-1,0 0 1,0 0 0,1-1-1,-1 1 1,0 0 0,0 0-1,1 0 1,-1-1-1,0 1 1,0 0 0,1-1-1,-1 1 1,-1-1 0,2 0-42,0 1 0,0-1 0,0 1 1,0 0-1,-1-1 0,1 1 1,0-1-1,0 1 0,0-1 0,0 1 1,0 0-1,0-1 0,0 1 0,0-1 1,0 1-1,0-1 0,1 1 1,-1 0-1,0-1 0,0 1 0,0-1 1,0 1-1,1 0 0,-1-1 1,0 1-1,0 0 0,1-1 0,-1 1 1,0 0-1,1-1 0,-1 1 0,1-1 1,12-11 164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5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38 428 19228,'5'0'233,"0"0"-1,1 0 1,-1 0-1,0 0 1,0-1 0,0 0-1,0 0 1,0-1-1,0 1 1,0-1 0,0 0-1,0 0 1,0-1-1,-1 0 1,0 1 0,1-1-1,-1-1 1,0 1-1,0-1 1,5-5-1,-5 4-171,0 0 0,0 1 0,0-1 0,-1-1 0,0 1 0,1 0 0,-2-1 0,1 0 0,-1 0 0,0 1 0,0-1-1,0-1 1,-1 1 0,0 0 0,-1 0 0,1-12 0,-1 16-60,0 0-1,0-1 1,0 1 0,-1 0-1,1 0 1,-1 0 0,1 0-1,-1 0 1,0 0 0,0 0-1,0 0 1,0 0 0,0 1-1,0-1 1,0 0 0,0 0-1,-1 1 1,1-1 0,-1 1-1,1-1 1,-1 1 0,0 0-1,0 0 1,1 0 0,-1 0-1,0 0 1,0 0 0,0 0-1,0 0 1,0 1 0,0-1-1,0 1 1,0 0 0,-1-1-1,1 1 1,0 0 0,0 0-1,-4 1 1,0 0-4,0 0 0,0 1 0,0 0 0,0 0 0,0 0 0,0 1 0,1-1 0,-1 1 0,1 1 0,0-1 0,0 1 0,-6 5 0,6-3 2,0-1 1,1 1-1,-1 0 0,1 0 1,1 0-1,-1 1 1,1-1-1,0 1 0,0 0 1,1 0-1,0 0 1,1 0-1,-1 0 1,1 1-1,0-1 0,1 12 1,0-15 5,0 0-1,1-1 1,-1 1 0,1-1 0,0 0 0,0 1 0,0-1-1,1 1 1,-1-1 0,1 0 0,-1 0 0,1 0 0,0 0-1,0 0 1,1 0 0,-1-1 0,1 1 0,-1-1 0,1 1-1,0-1 1,0 0 0,0 0 0,0 0 0,0-1 0,0 1-1,0-1 1,1 0 0,-1 0 0,1 0 0,-1 0 0,1 0-1,-1-1 1,1 1 0,-1-1 0,7 0 0,-3-1-2,-1 0 0,1 0 0,0-1 0,0 0 0,-1 0 1,1 0-1,-1-1 0,0 0 0,0-1 0,0 1 0,0-1 0,0 0 1,-1 0-1,0-1 0,0 1 0,0-1 0,0-1 0,-1 1 0,0 0 1,0-1-1,0 0 0,-1 0 0,0 0 0,0-1 0,0 1 0,-1-1 1,2-10-1,-4 17-7,1-1 1,-1 0-1,0 0 1,0 1-1,0-1 1,0 0-1,0 0 1,0 1-1,-1-1 1,1 0-1,0 1 0,0-1 1,0 0-1,-1 1 1,1-1-1,0 0 1,-1 0-1,0 0 2,1 1-1,0 0 1,-1 0 0,1 0-1,0 0 1,-1-1-1,1 1 1,0 0-1,-1 0 1,1 0 0,0 0-1,-1 0 1,1 0-1,0 0 1,-1 0-1,1 0 1,-1 0-1,1 0 1,0 0 0,-1 0-1,1 0 1,0 0-1,-1 0 1,1 1-1,-2 0-3,0 0 0,0 0-1,0 0 1,0 0-1,1 1 1,-1-1 0,1 0-1,-1 1 1,1 0-1,-3 3 1,1-1 8,0 1-1,1 0 1,0-1-1,0 1 1,0 0 0,0 0-1,1 1 1,0-1-1,0 0 1,1 0 0,-1 1-1,1-1 1,0 0-1,0 1 1,1-1 0,1 7-1,-1-9 7,0 1 0,0-1 0,0 1 0,1-1 0,0 1 0,-1-1 0,1 0 0,0 0 0,1 0-1,-1 0 1,0-1 0,1 1 0,0 0 0,0-1 0,-1 0 0,1 0 0,1 0 0,-1 0 0,0 0 0,0 0 0,1-1 0,-1 0 0,1 1 0,5 0-1,-3-1-71,1 0 0,-1 0-1,1 0 1,0-1 0,0 0 0,-1 0-1,1-1 1,0 0 0,0 0-1,-1 0 1,1-1 0,-1 0-1,0 0 1,1-1 0,-1 0-1,0 0 1,0 0 0,-1-1-1,1 0 1,-1 0 0,0 0-1,0-1 1,0 0 0,0 0-1,-1 0 1,0 0 0,4-7 0,4-7-1151,-1-1 1,-1 0 0,-1 0-1,-1-1 1,0-1 0,7-40 0,-6 26-1107,1-1 0,16-34 0,-14 43 2778,21-34 1,-28 49 1208,-5 13-1636,0 0-1,0 0 1,0 0 0,0 0-1,0 0 1,0 0-1,0 0 1,0 0 0,0 0-1,0-1 1,0 1 0,0 0-1,0 0 1,0 0 0,0 0-1,0 0 1,0 0-1,0 0 1,0 0 0,0 0-1,0 0 1,0 0 0,0 0-1,0 0 1,0-1-1,0 1 1,0 0 0,0 0-1,0 0 1,0 0 0,0 0-1,0 0 1,0 0 0,0 0-1,-1 0 1,1 0-1,0 0 1,0 0 0,0 0-1,0 0 1,0 0 0,0 0-1,0 0 1,0 0-1,0 0 1,0 0 0,0 0-1,0 0 1,-1 0 0,1 0-1,0 0 1,0 0 0,0 0-1,0 0 1,0 0-1,0 0 1,0 0 0,0 0-1,0 0 1,0 0 0,0 0-1,0 0 1,0 1-1,-18 15 1615,8-2-1255,1 1 0,0 0 0,1 1 0,1 0 0,-10 29 0,-18 89 830,30-110-966,-23 142 1091,23-132-1189,10-74 94,-1 0-1,-3 0 0,-4-61 1,3 101-219,0 0 0,0 0 0,1 0 0,-1-1 0,0 1 0,0 0 0,1 0-1,-1 0 1,0 0 0,0 0 0,1 0 0,-1 0 0,0 0 0,0 0 0,1 0 0,-1 0 0,0 0 0,0 0 0,1 0 0,-1 0 0,0 0 0,0 0 0,0 0 0,1 0 0,-1 0 0,0 1 0,0-1 0,1 0 0,-1 0 0,0 0 0,0 0 0,0 0 0,1 1 0,-1-1 0,0 0 0,0 0 0,0 0 0,0 1 0,0-1 0,1 0-1,-1 0 1,0 1 0,12 9 342,1 3-235,1-1 0,0-1 0,1 0 0,0-1 0,20 10 0,-26-15-129,1-1 0,0 0 0,-1-1 0,2 0 0,-1 0 0,0-1 1,0 0-1,1-1 0,-1 0 0,17-1 0,-25 0-7,1 0 1,0 0-1,-1-1 1,1 1-1,0-1 1,-1 1-1,1-1 1,-1 0-1,1 0 1,-1 0-1,1 0 1,-1-1-1,0 1 0,1-1 1,-1 1-1,0-1 1,0 0-1,0 0 1,0 0-1,-1 0 1,1 0-1,0 0 1,-1 0-1,0 0 1,1-1-1,0-2 0,-1 1 12,0 0 0,-1 1 0,1-1-1,-1 0 1,0 0 0,0 1 0,0-1-1,-1 0 1,1 0 0,-1 0 0,0 1-1,0-1 1,0 1 0,-1-1-1,1 1 1,-3-5 0,2 4 17,-1 1-1,1-1 1,0 1 0,-1-1-1,1 1 1,-1 0 0,0 0 0,0 0-1,-1 1 1,1-1 0,0 1-1,-1 0 1,0 0 0,-7-4 0,8 6-3,1-1 1,-1 1 0,1-1 0,-1 1 0,0 0 0,1 0 0,-1 0 0,0 0 0,1 0 0,-1 1 0,0-1 0,1 1 0,-1 0 0,1 0 0,-1 0 0,1 0 0,0 0 0,-1 0 0,1 1 0,0-1-1,0 1 1,0 0 0,0-1 0,0 1 0,-4 4 0,1 1 33,0 0 0,1 1 0,0-1 0,0 1-1,0 0 1,1 0 0,0 0 0,0 0 0,1 1 0,0-1 0,1 1-1,0-1 1,0 1 0,1 15 0,1-17-48,-1 0-1,1-1 1,1 1-1,-1 0 1,1-1 0,0 1-1,0-1 1,6 11-1,-6-13-47,1-1-1,-1 1 0,1-1 1,-1 1-1,1-1 0,0 0 1,1 0-1,-1-1 0,0 1 1,1 0-1,-1-1 0,1 0 0,0 0 1,6 2-1,-8-3 36,0 0-1,0-1 0,0 1 1,0-1-1,0 1 1,1-1-1,-1 0 1,0 0-1,0 0 1,1 0-1,-1 0 1,0 0-1,0-1 1,0 1-1,0-1 1,3 0-1,-4 0 6,1 0 0,-1 0-1,0 0 1,1 0 0,-1 0-1,0 0 1,0 0 0,0-1-1,0 1 1,0 0 0,0 0-1,0-1 1,0 1 0,-1-1-1,1 1 1,0-1 0,-1 1-1,1-1 1,-1 0 0,0 1-1,1-1 1,-1-2 0,1-27-155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52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 17980,'-8'-11'1408,"27"11"-1048,9 0-448,12 2 664,3 5-32,2 5-392</inkml:trace>
  <inkml:trace contextRef="#ctx0" brushRef="#br0" timeOffset="1">696 43 18884,'16'13'1408,"10"12"-1072,-2 5-176,3 14 393,-4 6-137,-14 11-184,-9 2-112,-25 3-120,-9 0-24,-28-3-48,-8-5 32,-14-5-128,-5-7-128,1-7-2113,8-7 2169,18-10-256,11-4-136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14555,'10'1'186,"335"30"1542,314-62-2137,-252 4 234,732 30 609,-993 1-386,817-6-20,-5-32-286,-869 30 236,384-12 156,-3 31 667,-440-13-716,3 0 17,0 1-1,0 2 1,-1 1-1,42 13 0,-61-12-118,-13-6 16,0-1 1,0 0-1,0 0 0,1 0 0,-1 0 1,0 0-1,0 0 0,0 0 0,0 0 1,1 1-1,-1-1 0,0 0 0,0 0 1,0 0-1,0 0 0,0 0 0,0 1 1,0-1-1,0 0 0,0 0 0,1 0 1,-1 0-1,0 1 0,0-1 0,0 0 1,0 0-1,0 0 0,0 1 0,0-1 0,0 0 1,0 0-1,0 0 0,0 0 0,0 1 1,0-1-1,-1 0 0,1 0 0,0 0 1,0 0-1,0 1 0,0-1 0,0 0 1,0 0-1,0 0 0,0 0 0,-1 1 1,1-1-1,0 0 0,0 0 0,0 0 1,0 0-1,-1 0 0,-22 5-84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21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234 172 13595,'-1'-1'156,"0"0"0,-1 0 1,1 0-1,0 0 0,-1 0 0,1 0 0,-1 1 1,1-1-1,-1 0 0,1 1 0,-1-1 0,1 1 1,-1-1-1,0 1 0,1 0 0,-1 0 1,0 0-1,-2 0 0,1 0 61,-1 1-1,1 0 1,0 0-1,0 0 1,0 0-1,0 0 1,0 1-1,0-1 1,-3 3-1,-4 3 381,1 1-1,-1 1 0,-15 18 1,12-11-462,1 1 0,0 0 1,1 1-1,2 1 0,0-1 1,0 1-1,2 1 0,0 0 1,-6 33-1,8-27-156,2 0 0,0 0 0,2 0-1,1 0 1,0 0 0,2 0 0,7 34 0,0-31 8,0 1-1,2-2 0,1 1 1,1-2-1,1 0 0,2 0 1,1-1-1,0-2 1,41 44-1,-54-63 5,0-1 0,1 0 0,-1 0 0,1-1-1,0 1 1,0-1 0,0 0 0,0-1 0,8 4 0,-10-5 5,-1 0 0,1-1 0,-1 1 0,1-1 1,0 0-1,-1 0 0,1 0 0,-1 0 0,1 0 1,-1-1-1,1 1 0,-1-1 0,1 1 0,-1-1 1,1 0-1,-1 0 0,0 0 0,1 0 0,-1-1 0,0 1 1,0-1-1,0 1 0,0-1 0,3-3 0,3-4 18,0-1 0,-1-1-1,0 1 1,0-1-1,-1-1 1,-1 1-1,0-1 1,-1 0 0,4-14-1,4-19 186,5-51 0,-6 14 19,-3 0 0,-3-104-1,-7 146-167,-1 1 0,-2 0 0,-2 0-1,-2 1 1,-1 0 0,-28-68-1,35 99-39,0 0-1,-1 0 1,0 0-1,0 1 0,-1-1 1,-7-7-1,11 13-34,0 0-1,0 0 1,0 0 0,0 0-1,0 0 1,-1 1 0,1-1-1,0 0 1,-1 1-1,1-1 1,0 1 0,-1-1-1,1 1 1,-1 0-1,1-1 1,0 1 0,-1 0-1,1 0 1,-1 0 0,1 0-1,-1 0 1,1 1-1,-1-1 1,1 0 0,-1 1-1,1-1 1,0 1-1,-1-1 1,1 1 0,0 0-1,-1-1 1,1 1 0,0 0-1,0 0 1,0 0-1,0 0 1,0 0 0,0 0-1,0 0 1,-2 3-1,-7 10-427,0 1 0,0 1 0,1 0 0,1 0 0,-8 23 0,6-15 144,-10 24-451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08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11418 10594,'6'-7'8319,"4"-15"-7045,-5 13-527,10-24-159,-11 23-469,1 0 1,0 0-1,0 0 1,1 1-1,0 0 1,1 0-1,0 1 0,15-16 1,-6 10 52,27-28 0,-31 28-67,0 2 0,1 0 0,24-18 0,53-35 122,-2-3 0,100-104 0,-178 163-211,9-9-5,0 0 1,-1-1 0,-2-1-1,0 0 1,23-39 0,-24 29 3,1 1 1,1 0 0,2 1-1,1 1 1,1 1 0,46-45-1,-14 24-1,156-147 316,-169 151-254,-2-2-1,-2-1 1,-2-2 0,-2-1-1,41-87 1,-51 90 276,2 0 0,48-67 0,-71 110-350,106-150 95,-84 103-73,7 8-40,1 0 0,61-63 1,-74 86 14,16-19 7,-1-1 1,-2-2 0,-2-1-1,-1-1 1,22-49 0,-25 41-41,3 1 1,2 1 0,2 2 0,2 2 0,2 0 0,48-45 0,77-76-101,-121 120 77,60-92 0,-51 59 37,50-76-83,-71 116 69,61-66 0,-13 25 17,-4-3 1,81-121-1,214-292-74,-123 176 29,26-54 31,-56 111 39,27-36-24,-185 216 1,12-20 10,92-103 0,138-163 22,-248 295-18,189-250-14,-229 312 16,437-527-11,-94 99 4,-264 333-28,0-8-194,92-157 0,-16 39 71,19 14 170,13-39-3,25-29-39,-130 184 1,96-138-1,-124 148 62,116-127 1,267-256-94,-298 319 97,107-121 8,-103 105-57,16-19 226,-158 177-46,0-1 0,-1-1 0,10-20 0,-23 35-2305,0-7 1668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0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90 15795,'5'-21'2546,"1"0"0,12-26 0,-31 91 68,-131 313-3486,141-347 587,-1-1-1,1 1 1,0-1 0,-1 13 0,4-22 265,0 0 1,0 0-1,1 0 0,-1 0 0,0 0 1,0-1-1,0 1 0,0 0 1,0 0-1,0 0 0,0 0 0,1 0 1,-1 0-1,0 0 0,0 0 0,0 0 1,0 0-1,0 0 0,0 0 1,1 0-1,-1 0 0,0 0 0,0 0 1,0 0-1,0 0 0,0 0 1,1 0-1,-1 0 0,0 0 0,0 0 1,0 0-1,0 0 0,0 0 0,0 0 1,1 0-1,-1 0 0,0 0 1,0 1-1,0-1 0,0 0 0,0 0 1,0 0-1,0 0 0,0 0 0,0 0 1,1 0-1,-1 0 0,0 1 1,0-1-1,0 0 0,0 0 0,0 0 1,0 0-1,0 0 0,0 1 1,0-1-1,0 0 0,0 0 0,0 0 1,0 0-1,0 0 0,0 0 0,0 1 1,0-1-1,0 0 0,0 0 1,9-10-679,28-46-1653,36-73 0,-54 94 1971,-18 34 368,77-151 582,-75 141 323,-9 15 204,-11 20 71,12-14-1050,0 1 1,0 1-1,1-1 0,1 1 0,0-1 0,0 1 0,1 0 0,1 0 0,0 0 0,1 0 0,1 22 0,2-15-139,1 0-1,0-1 0,1 1 1,1-1-1,1 0 1,15 29-1,-20-45-58,-1 0 1,0 0-1,0 1 1,-1-1-1,1 0 1,0 0-1,-1 1 1,1 4-1,-1-7 49,0 0-1,0 0 0,0 1 1,0-1-1,0 0 0,0 0 1,0 0-1,0 1 0,0-1 1,0 0-1,0 0 0,0 0 1,-1 1-1,1-1 0,0 0 0,0 0 1,0 0-1,0 1 0,0-1 1,-1 0-1,1 0 0,0 0 1,0 0-1,0 0 0,-1 0 1,1 0-1,0 1 0,0-1 0,0 0 1,-1 0-1,1 0 0,0 0 1,-1 0-1,-14-5-1008,2-2 202,0-1-1,0-1 1,1-1-1,-21-19 1,-41-51-826,63 67 2291,8 10-327,-20-28 1165,23 31-1382,0-1 0,-1 1 0,1-1 0,0 0 0,-1 1 0,1-1 0,0 0 0,0 1 0,0-1 0,-1 0 0,1 0 0,0 1 0,0-1 0,0 0 0,0 1 0,0-1 0,0 0 0,0 0 0,1 1 0,-1-1 0,0 0 0,0 1 0,1-1 0,-1 0 0,0 1 0,1-1 0,-1 0 0,0 1 0,1-1 0,-1 1 0,1-1 0,-1 1 0,1-1 1,-1 1-1,1-1 0,0 1 0,-1-1 0,1 1 0,-1 0 0,1-1 0,0 1 0,1-1 0,13-2 545,-1-1 0,2 2-1,-1 0 1,0 1 0,21 1 0,4-1-216,45-6-149,45-1 841,-125 8-1092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0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 19588,'7'-2'1696,"-6"4"-492,-11 11 210,-3 5-417,7-6-916,1 1 0,1 0 0,0 0 1,1 1-1,0-1 0,1 0 0,-1 22 0,2 3-97,7 55 0,-5-78 17,1 0 1,0 0-1,1 0 0,8 20 0,-11-32-15,1-1-1,0 1 0,0-1 1,0 0-1,0 1 1,1-1-1,-1 0 0,1 0 1,-1 0-1,1 1 0,0-2 1,0 1-1,0 0 1,0 0-1,0-1 0,0 1 1,0-1-1,1 1 1,-1-1-1,0 0 0,1 0 1,-1 0-1,1 0 0,-1-1 1,1 1-1,0-1 1,-1 1-1,1-1 0,0 0 1,-1 0-1,1 0 1,-1-1-1,5 0 0,-4 0-118,-1 1-1,1-2 1,0 1-1,-1 0 0,1 0 1,-1-1-1,0 1 1,1-1-1,-1 0 0,0 0 1,0 0-1,0 0 1,0 0-1,-1 0 0,1 0 1,0-1-1,-1 1 1,0-1-1,1 1 0,-1-1 1,0 1-1,0-1 1,-1 0-1,1 0 0,0 1 1,-1-1-1,0 0 1,0 0-1,0 1 0,0-1 1,0 0-1,0 0 1,-1 0-1,1 1 0,-1-1 1,0 0-1,0 0 1,0 1-1,0-1 0,0 1 1,0-1-1,-1 1 1,0 0-1,-3-5 0,-10-9-907,-1 1-1,0 0 1,-37-24-1,3 1 141,35 26 827,9 9 245,0-2 0,0 1 0,1-1 0,-1 0 0,1 0 0,0 0 1,1-1-1,-1 0 0,1 0 0,-4-7 0,8 12-120,0 1 0,0 0 1,0-1-1,0 1 0,0-1 0,0 1 0,0 0 0,0-1 1,0 1-1,0 0 0,0-1 0,0 1 0,0-1 1,1 1-1,-1 0 0,0-1 0,0 1 0,0 0 1,0-1-1,1 1 0,-1 0 0,0 0 0,0-1 0,1 1 1,-1 0-1,0 0 0,1-1 0,-1 1 0,0 0 1,1 0-1,-1 0 0,0 0 0,1-1 0,-1 1 0,0 0 1,1 0-1,-1 0 0,1 0 0,-1 0 0,0 0 1,1 0-1,-1 0 0,1 0 0,23 0 1255,-19 0-959,83 5 2391,-37-2-2196,59-3 0,-74-4-506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1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15859,'0'-3'421,"0"0"0,0-1-1,1 1 1,-1 0 0,1 0-1,0-1 1,0 1 0,0 0-1,0 0 1,1 0 0,-1 0-1,1 0 1,-1 1-1,1-1 1,0 0 0,4-3-1,-2 2-188,1 1 0,-1-1 0,1 1 0,-1 0-1,1 1 1,0-1 0,0 1 0,0 0-1,7-2 1,3 1-184,1 0-1,0 0 0,-1 2 1,1 0-1,0 0 1,17 3-1,-16 1-46,1 0 0,0 1-1,-1 1 1,19 8 0,11 3 31,-40-14-20,0-1-1,0 0 1,-1 0 0,1-1-1,0 0 1,8-1-1,4 1 43,-19 0-22,-12-2 123,-121-17 172,97 13-299,1 0 0,-62-1 1,93 8-29,0-1 0,0 0 0,1 1 0,-1 0 0,0 0 0,1 0 0,-6 2 0,9-2-1,0-1 1,-1 0 0,1 0-1,-1 0 1,1 1 0,-1-1-1,1 0 1,0 1 0,-1-1 0,1 0-1,0 1 1,-1-1 0,1 1-1,0-1 1,0 0 0,-1 1-1,1-1 1,0 1 0,0-1-1,0 1 1,-1-1 0,1 1-1,0 0 1,0 0-1,1 0 0,-1-1-1,0 1 1,1 0 0,-1 0 0,1 0 0,-1-1-1,1 1 1,-1 0 0,1-1 0,0 1 0,-1 0-1,1-1 1,0 1 0,-1-1 0,1 1-1,0-1 1,1 1 0,5 2-2,-1 0-1,1 0 1,0-1 0,0 0-1,0 0 1,0-1 0,0 0-1,1 0 1,-1-1 0,0 0-1,0 0 1,1 0 0,7-3-1,14-2-7,50-15 0,-42 6-100,-29 11-89,0-1 1,0 1-1,0 0 0,1 1 1,-1 0-1,17-1 0,-24 3 184,-1 0 0,1 0 0,-1 1 0,1-1 0,-1 0 0,1 1 0,-1-1 0,0 1 0,1-1 0,-1 1 0,0-1 0,1 1 0,-1-1 0,0 1 0,1-1 0,-1 1 0,0-1 0,0 1 0,0-1 0,0 1 0,0-1 0,0 1 0,1-1 0,-1 1-1,0 0 1,-1-1 0,1 1 0,0-1 0,0 1 0,0-1 0,0 1 0,0-1 0,-1 2 0,1-2-24,-4 16-375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5.3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1 16980,'2'5'349,"-2"0"-1,1 0 1,-1 0 0,1 0 0,-1 0 0,-1 0 0,1 0 0,-1 0 0,0-1 0,-2 11 0,-2 9 747,-4 39 211,-32 311 675,41-355-1814,1-18-2,0-4 18,4-30 187,-3 3-273,-1-1 1,-5-39-1,0-9-71,6 81-30,-1 1 1,1 0 0,0-1 0,0 0 0,0 1 0,1-1-1,-1 0 1,0 0 0,1 0 0,-1-1 0,1 1 0,0 0-1,0-1 1,0 0 0,3 2 0,-1-3 2,-1 0 0,0 0 0,0 0 0,0 0 0,0-1 0,1 1 0,-1-1 0,0 0 0,0 0 0,0-1 0,-1 1 0,1-1 0,0 0 0,0 0 0,-1 0-1,1-1 1,-1 1 0,0-1 0,0 0 0,0 0 0,0 0 0,4-6 0,2-2 1,-1 0-1,-1 0 1,0-1 0,0 0-1,7-22 1,-7 12 5,-7 22-6,0 0 0,0 0 1,0 0-1,0 0 0,0 0 0,0 0 0,0 1 1,0-1-1,-1 0 0,1 0 0,0 0 1,0 0-1,0 0 0,0 0 0,0 0 1,0 0-1,0 0 0,0 0 0,0 0 0,0 0 1,0 0-1,0 0 0,-1 0 0,1 0 1,0 0-1,0 0 0,0 0 0,0 0 1,0 0-1,0 0 0,0 0 0,0 0 0,0 0 1,-1 0-1,1 0 0,0 0 0,0 0 1,0 0-1,0 0 0,0 0 0,0 0 0,0 0 1,0 0-1,0 0 0,0 0 0,0 0 1,-1 0-1,1 0 0,0 0 0,0 0 1,0-1-1,0 1 0,0 0 0,0 0 0,0 0 1,0 0-1,0 0 0,0 0 0,0 0 1,-20 34 19,-23 76-30,39-98 8,1 0 0,1 0 0,-1 0 0,2 0 0,0 1 0,0-1 0,2 19 0,-1-30 2,0 0-1,0 0 0,0 1 0,0-1 0,1 0 1,-1 0-1,0 0 0,1 1 0,-1-1 0,1 0 1,-1 0-1,1 0 0,0 0 0,-1 0 0,1 0 1,0 0-1,0 0 0,0 0 0,-1 0 0,1 0 1,0 0-1,0-1 0,0 1 0,1 0 0,-1-1 1,0 1-1,0-1 0,0 1 0,0-1 0,0 0 1,1 1-1,-1-1 0,0 0 0,0 0 0,1 0 1,-1 0-1,0 0 0,0 0 0,1 0 0,-1 0 1,0 0-1,0-1 0,1 1 0,-1 0 0,0-1 1,2 0-1,4-2-1,0 0 1,-1-1 0,1 1 0,-1-1-1,0 0 1,9-8 0,7-9 13,-1 0 1,-1-1 0,-1-1 0,-1-1-1,-2-1 1,20-36 0,-45 79-2,0 1-1,2 1 1,0-1-1,1 1 1,1 0-1,1 1 1,0 0-1,2-1 1,0 37-1,2-55-9,-1-1-1,1 1 0,0 0 1,1-1-1,-1 1 0,0-1 0,0 1 1,1-1-1,-1 1 0,1-1 1,-1 1-1,1-1 0,0 1 1,-1-1-1,1 1 0,0-1 1,0 0-1,0 0 0,0 1 0,0-1 1,0 0-1,1 0 0,-1 0 1,0 0-1,0 0 0,1-1 1,-1 1-1,1 0 0,-1-1 1,0 1-1,1 0 0,-1-1 0,1 0 1,0 1-1,-1-1 0,1 0 1,-1 0-1,1 0 0,-1 0 1,1 0-1,0 0 0,-1 0 1,1-1-1,-1 1 0,1-1 0,-1 1 1,1-1-1,1 0 0,6-3 5,-1 1-1,0-2 1,0 1-1,0-1 1,-1 0-1,1 0 1,7-8-1,4-6 52,-1-1 0,-1-1 0,28-44 0,-35 49-2,-1-1-1,-1 0 1,0-1 0,-1 0 0,-1 0-1,5-25 1,-12 28 32,-6 19-31,-10 20-14,-2 21-23,-23 83 0,41-118-18,0 0 0,1-1 0,0 1 0,0 0 0,1-1 1,0 1-1,1 0 0,0-1 0,0 1 0,1-1 1,0 0-1,1 0 0,9 16 0,-13-24 0,1 0-1,-1 0 1,1 0 0,0 0-1,-1 0 1,1 0 0,0-1-1,0 1 1,-1 0-1,1 0 1,0-1 0,0 1-1,0-1 1,0 1-1,0-1 1,0 1 0,0-1-1,0 1 1,0-1 0,0 0-1,0 0 1,0 0-1,0 1 1,0-1 0,1 0-1,1-1 1,-1 1 0,1-1 0,-1 0 0,1 1-1,-1-1 1,1 0 0,-1-1 0,0 1 0,0 0-1,3-3 1,5-4 0,-1 0 0,0-1 0,10-12 0,-19 21 0,28-38 8,-2-1 0,-2-1 0,35-82 0,-53 110-1,-3 5-6,4-7 11,10-31-1,-17 45-11,1 0 1,-1-1-1,0 1 1,0 0-1,0 0 1,0-1-1,0 1 0,0 0 1,0 0-1,1-1 1,-1 1-1,0 0 1,0 0-1,0-1 1,0 1-1,0 0 1,0 0-1,0-1 0,0 1 1,0 0-1,0 0 1,-1-1-1,1 1 1,0 0-1,0 0 1,0-1-1,0 1 1,0 0-1,0 0 0,0-1 1,-1 1-1,1 0 1,0 0-1,0 0 1,0-1-1,-1 1 1,1 0-1,0 0 0,0 0 1,0 0-1,-1 0 1,1-1-1,0 1 1,0 0-1,-1 0 1,1 0-1,0 0 1,0 0-1,-1 0 0,1 0 1,0 0-1,-1 0 1,1 0-1,0 0 1,0 0-1,-1 0 1,1 0-1,0 0 0,0 0 1,-1 0-1,1 0 1,0 1-1,0-1 1,-1 0-1,1 0 1,-16 9-2,6-1-1,1 0-1,0 1 0,1 0 1,0 0-1,0 1 0,1 0 1,0 0-1,0 1 0,2 0 1,-1 0-1,1 0 0,-4 17 1,8-27 1,1 0 0,-1 1 1,1-1-1,0 0 1,0 1-1,0-1 1,0 0-1,0 0 1,0 1-1,0-1 1,0 0-1,0 1 0,1-1 1,-1 0-1,0 1 1,1-1-1,-1 0 1,1 0-1,0 0 1,-1 1-1,1-1 1,0 0-1,0 0 1,0 0-1,-1 0 0,1 0 1,0 0-1,0-1 1,0 1-1,1 0 1,-1 0-1,0-1 1,0 1-1,0-1 1,0 1-1,1-1 0,-1 1 1,0-1-1,1 0 1,1 1-1,7-1-5,-1 1 1,0-1-1,1-1 0,17-2 0,-8 0 3,-18 3 3,91-4 6,-83 4-5,1 0 0,-1 2 0,-1-1 0,1 1 0,0 0 0,0 1 0,-1-1 0,11 6 0,-16-6-1,0 0 0,0 0 1,0 1-1,0-1 1,0 1-1,0-1 0,3 6 1,-5-8 1,-1 1 1,1 0-1,0 0 0,-1 0 1,1 0-1,0 1 1,-1-1-1,1 0 0,-1 0 1,0 0-1,1 0 1,-1 0-1,0 1 0,0-1 1,0 0-1,0 0 1,0 1-1,0-1 0,0 0 1,0 0-1,0 0 1,0 1-1,-1-1 0,1 0 1,0 0-1,-2 2 1,2-3-1,0 0 1,0 1 0,0-1 0,0 0 0,-1 1 0,1-1 0,0 0 0,0 1 0,0-1-1,-1 0 1,1 0 0,0 1 0,0-1 0,-1 0 0,1 0 0,0 1 0,-1-1 0,1 0 0,0 0-1,0 0 1,-1 0 0,1 0 0,0 1 0,-1-1 0,1 0 0,0 0 0,-1 0 0,1 0-1,-1 0 1,1 0 0,-1 0 0,-5-10 88,1-16 42,5 2-46,2 1 1,0 0-1,9-36 1,24-67 188,-32 116-281,-2 4 30,1-1 0,1 0 0,-1 1 1,1-1-1,5-7 0,-7 12-31,0 1 0,0 0 0,0 0 0,0 0 0,0 0 0,0 0 0,1 0 0,-1 0 0,0 0 0,0 0 0,1 0 0,-1 1 0,1-1 0,-1 0 0,1 1 0,-1-1 0,1 1 0,-1 0 0,1-1 0,-1 1 0,1 0 0,-1 0 0,1 0 0,0 0 0,-1 0 0,1 1 0,-1-1 0,1 0 0,1 1 0,5 2-231,14 3-266,0-1-1,22 3 1,-15-6 123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16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32 15115,'1'-1'418,"1"-1"0,0 1 1,-1-1-1,0 0 0,1 0 0,-1 0 0,0 0 0,0 0 0,0 0 1,1-4-1,-2 6-307,0 0 1,0-1 0,0 1 0,0 0-1,0-1 1,0 1 0,0 0 0,0 0-1,0-1 1,0 1 0,0 0 0,0-1-1,0 1 1,0 0 0,-1 0 0,1-1 0,0 1-1,0 0 1,0 0 0,0-1 0,-1 1-1,1 0 1,0 0 0,0 0 0,0-1-1,-1 1 1,1 0 0,0 0 0,0 0-1,-1-1 1,-16 2 1516,10 2-1575,0 1 0,0 0 0,0 0 0,1 0 0,-1 1 0,1 0 0,0 0 0,0 1 0,1 0 0,-9 11 0,4-6-32,-11 13-23,2 1-1,0 1 1,1 1 0,2 1 0,1 0 0,1 1-1,1 0 1,2 1 0,1 0 0,-8 39 0,17-62-7,-1-1 1,2 1 0,-1-1-1,1 1 1,0 0-1,1 8 1,0-12 4,-1-1-1,1 1 1,0-1 0,0 1-1,0-1 1,1 1 0,-1-1-1,0 0 1,1 0 0,0 1-1,-1-1 1,1 0-1,0-1 1,0 1 0,0 0-1,0 0 1,1-1 0,1 2-1,1 0 5,-1 1-1,1-1 0,-1 1 0,0 0 1,0 1-1,-1-1 0,1 0 0,-1 1 1,0 0-1,0 0 0,-1 0 0,1 0 1,-1 0-1,0 1 0,-1-1 0,1 1 0,-1-1 1,0 1-1,0-1 0,-1 1 0,0 0 1,0 10-1,-3 10 10,0 0 0,-1-1 0,-13 41 0,16-60-6,-4 13 14,-22 72 78,23-81-47,-1 1 0,1-1 1,-2 0-1,1 0 1,-2-1-1,-7 10 0,14-18-39,0-1 0,0 1-1,-1-1 1,1 1-1,0-1 1,-1 1 0,1-1-1,0 1 1,-1-1-1,1 0 1,0 1 0,-1-1-1,1 0 1,-1 1-1,1-1 1,-1 0 0,1 1-1,0-1 1,-1 0-1,1 0 1,-1 0 0,0 1-1,1-1 1,-1 0-1,1 0 1,-1 0 0,1 0-1,-2 0 1,3-1-11,0 1 1,-1-1-1,1 1 0,0-1 1,0 1-1,0 0 1,-1-1-1,1 1 1,0 0-1,0-1 0,0 1 1,0 0-1,-1 0 1,1 0-1,0 0 0,0 0 1,0 0-1,0 0 1,0 0-1,1 0 1,1 1-14,0-1 0,0 1 1,-1-1-1,1 1 1,0 0-1,0 0 1,-1 0-1,1 0 0,0 0 1,-1 1-1,1-1 1,-1 1-1,0 0 1,1-1-1,2 5 1,-1-2-7,-1 0 0,0 0 1,0 1-1,-1-1 1,1 1-1,-1-1 0,0 1 1,2 7-1,-1-2 25,-1 0 0,0 0 0,-1 0 0,0 0-1,-1 0 1,1 0 0,-2 1 0,-2 15-1,-11 8 139,-7 48-260,5 1 1,3 1 0,-3 143-1,15-207 110,1 0-1,1-1 1,1 1-1,1-1 0,0 1 1,2-1-1,0 0 1,15 36-1,-19-54-49,-1 1 1,1-1-1,0 1 0,0-1 1,0 1-1,0-1 0,0 0 0,1 1 1,-1-1-1,0 0 0,0 0 1,1 0-1,-1 0 0,4 1 1,-4-1-3,0-1 0,0 0-1,0 0 1,0 0 0,0 1 0,0-1 0,0-1 0,0 1 0,0 0 0,0 0 0,0 0 0,0 0 0,0-1 0,0 1 0,0 0 0,0-1 0,0 1 0,1-2 0,3-1-98,-1-1-1,1-1 1,-1 1-1,0 0 1,0-1-1,-1 0 1,4-5-1,8-14-434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1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31 17084,'3'-9'1231,"5"-9"-136,-5 14-176,-2 8 793,-18 168 1281,0-11-2912,16-138-69,-2 5 17,2 0 1,1 0 0,7 52-1,-7-78-32,0 0 1,1-1-1,-1 1 0,1 0 0,-1 0 0,1-1 0,0 1 0,0 0 0,-1-1 0,1 1 0,0-1 0,1 1 0,-1-1 0,0 1 0,0-1 0,1 0 1,-1 0-1,0 0 0,1 0 0,-1 0 0,1 0 0,0 0 0,-1 0 0,1 0 0,0-1 0,-1 1 0,1-1 0,0 1 0,0-1 0,0 0 0,-1 1 1,1-1-1,0 0 0,0 0 0,0 0 0,0-1 0,-1 1 0,1 0 0,0-1 0,0 1 0,1-2 0,9-2-300,0 0-1,0-1 1,0-1-1,16-10 1,-24 14 146,0-1-23,33-22-2589,-35 24 2600,-1 0 1,1-1 0,0 0-1,-1 1 1,1-1-1,-1 0 1,0 0 0,1 0-1,-1 0 1,0 0-1,0 0 1,0 0-1,-1 0 1,1 0 0,0 0-1,0-3 1,-4-7-1048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17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17228,'1'-4'2160,"8"1"-1312,2 2-304,3-1 1433,8-2-1001,2 0-176,5 2-360,-2-2-360,0-2 897,-6-4-857,-14-16-32,-7-5 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11010,'-1'52'1217,"1"-4"-729,3 1-232,1 1 872,3 2-744,-1-2-1024,-5-1-280,4-2 112,-1 0 279,-4-2 209,3-1 56,-3-2 168,0-5 200,0-1-120,3-2 576,-2-4-55,-1-2-257</inkml:trace>
  <inkml:trace contextRef="#ctx0" brushRef="#br0" timeOffset="1">13 1103 7858,'-1'39'488,"-5"-3"-152,2-5-40,2-2 200,4 0 0,1-2-1160,-1-1 744,0-2 112,-1 2 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37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42 422 12259,'-1'-33'800,"-1"1"0,-2-1 0,-2 1 0,-12-43 0,18 75-779,0 0 0,0 0 0,0 0 0,0 0 0,0 0 0,0 0 0,0 0 0,0 0 0,0 1 0,0-1 0,0 0 0,0 0 0,0 0 0,0 0 0,0 0 0,0 0 0,0 0 0,0 0 0,0 0 0,0 0 0,0 0 0,-1 0-1,1 0 1,0 0 0,0 0 0,0 0 0,0 0 0,0 0 0,0 0 0,0 0 0,0 0 0,0 0 0,0 0 0,0 0 0,0 0 0,0 0 0,0 0 0,0 0 0,0 0 0,0 0 0,-1 0 0,1 0 0,0 0 0,0 0 0,0 0-1,0 0 1,0 0 0,0 0 0,0 0 0,0 0 0,0 0 0,0 0 0,0 0 0,0 0 0,0 0 0,0 0 0,0 0 0,0-1 0,0 1 0,-3 10 403,1 11-112,-1 604 1442,3-596-1750,-1-13-6,1-1 1,1 0 0,1 0 0,0 1-1,4 15 1,-6-30 0,0 0 0,0-1 1,1 1-1,-1 0 0,0 0 0,0 0 1,1-1-1,-1 1 0,0 0 0,1-1 1,-1 1-1,1 0 0,-1-1 0,1 1 1,-1-1-1,1 1 0,-1 0 0,1-1 1,0 1-1,-1-1 0,1 0 0,0 1 1,1 0-1,-2-1 0,1-1 0,0 1 1,0 0-1,-1 0 0,1 0 0,0-1 0,-1 1 1,1 0-1,0-1 0,-1 1 0,1 0 1,0-1-1,-1 1 0,1-1 0,-1 1 1,1-1-1,-1 1 0,1-1 0,0 0 0,4-6-4,-1 0-1,1-1 0,3-9 0,-8 17 6,15-36 6,-1 0 0,-2-2 1,-1 1-1,9-66 0,-12 29 190,-1-115-1,-8 145 41,-12-78 0,5 97-157,8 25-80,0 0 1,0 0 0,-1-1 0,1 1-1,0 0 1,0 0 0,0 0 0,0 0-1,0 0 1,-1-1 0,1 1 0,0 0 0,0 0-1,0 0 1,-1 0 0,1 0 0,0 0-1,0 0 1,0 0 0,-1 0 0,1 0-1,0 0 1,0 0 0,0-1 0,-1 2-1,1-1 1,0 0 0,0 0 0,-1 0-1,1 0 1,0 0 0,0 0 0,0 0 0,-1 0-1,1 0 1,0 0 0,0 0 0,0 0-1,0 0 1,-1 1 0,1-1 0,0 0-1,0 0 1,0 0 0,0 0 0,-1 1-1,1-1 1,-2 4-18,-1 1 0,1-1-1,0 1 1,1 0-1,-1 0 1,1 0 0,-1 5-1,-42 341-618,37-276 624,2 16 114,6-86-43,1-7-32,4-17 13,51-274 236,33-136-5,-68 360-278,-9 45-38,-5 21-38,-7 3 73,-1 0 0,1 1 0,-1-1 0,1 0 0,-1 1 0,1-1 0,-1 1 0,1-1 0,-1 1 0,0-1 0,1 1 0,-1-1 0,0 1 1,0-1-1,1 1 0,-1 0 0,0-1 0,0 1 0,0 0 0,4 15-211,-1 1 1,-1 0-1,1 31 1,-7 60-490,3-82 586,-3 26-244,-17 92 1,0-58-91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5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9242,'-2'121'1844,"2"91"2867,-2-140-723,1-24-2396,2-30-3026,-1-19 1087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18700,'-1'0'154,"0"1"0,0-1 1,1 1-1,-1-1 0,0 1 0,0 0 0,0 0 1,1-1-1,-1 1 0,0 0 0,1 0 0,-1 0 1,1 0-1,-1 0 0,1 0 0,-1 0 0,1 0 1,-1 0-1,1 0 0,0 0 0,0 0 0,0 0 1,-1 0-1,1 0 0,0 0 0,0 0 0,0 0 1,1 0-1,-1 0 0,0 0 0,0 0 0,1 0 1,-1 0-1,0 0 0,1 1 0,2 4 189,1 0 1,-1 0-1,1-1 0,8 9 1,-2-2-50,307 452 306,-313-458-853,-2-2-149,0 0 0,1-1 0,-1 1 0,1-1 0,0 1-1,4 3 1,-22-8-2662,-5-5 1986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24 360 16123,'-16'-4'2177,"9"-3"-945,7 0-416,13-6 1553,5-4-529,7-11-391,4-2-193,3-6-440,-1-2-144,3-2-320,-4 1-216,-4 9-512,-6 3-400,-3 11 1176,-8 3-568,2 6-72,-1 0-128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7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19468,'1'1'100,"-1"-1"1,1 0-1,-1 0 0,1 0 1,-1 1-1,1-1 0,0 0 1,-1 1-1,0-1 0,1 0 1,-1 1-1,1-1 0,-1 0 1,1 1-1,-1-1 0,0 1 1,1-1-1,-1 1 0,0-1 1,1 1-1,-1-1 0,0 1 1,0 0-1,0-1 0,1 1 1,-1-1-1,0 1 0,0-1 1,0 1-1,0 0 0,0-1 1,0 1-1,0-1 0,0 2 1,-6 24 1026,4-20-321,-29 102 358,-22 159-1,52-260-1145,0-1-1,0 1 0,1 0 0,0 0 1,1 0-1,1 8 0,-2-14-13,0 0 0,0 0 0,1 0 0,-1 0-1,0 0 1,1-1 0,-1 1 0,1 0 0,-1 0 0,1 0-1,0-1 1,-1 1 0,1 0 0,0-1 0,-1 1 0,1 0-1,0-1 1,0 1 0,-1-1 0,3 1 0,-1 0-1,-1-1 0,1 0 1,0 0-1,0 0 0,-1 0 1,1 0-1,0 0 0,0-1 1,-1 1-1,1 0 0,0-1 1,0 0-1,-1 1 1,1-1-1,2-1 0,7-4-109,-1 0 0,1-1 0,-1 0 0,0 0 0,-1-1 0,16-17 0,-20 19-12,0 1-1,0-1 1,-1-1-1,0 1 1,0-1-1,-1 1 1,1-1 0,-1 0-1,-1 0 1,0-1-1,0 1 1,2-11-1,-4-14-281</inkml:trace>
  <inkml:trace contextRef="#ctx0" brushRef="#br0" timeOffset="1">1 193 20300,'4'11'2337,"8"0"-1609,5-6-368,6-2 1873,8-5-1625,4-2-168,0-3-376,1 0-232,-7-2-848,-3 2 423,-9-3 377,-6 0-168,-8 1-176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7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22989,'18'45'1985,"-15"-34"-1881,1-1 1,0 1 0,7 11-1,25 34 11,66 76 1,-108-138-1195,1 1 0,-1-1 0,0 1 0,-13-8 1,-43-19-829,39 22 2681,0 1 0,-1 2 1,-42-9 1497,71 18-1698,13 0-120,0-5-31,0-1 0,0-1-1,30-12 1,-32 10-183,1 1 1,0 1-1,0 0 0,21-2 1,-36 6-247,1 1 0,0 0 0,0 0 0,0 1 0,0-1 0,0 1 0,0-1 0,-1 1 0,1 0 0,0 0 0,-1 0 0,1 0 0,0 1 0,-1-1 0,1 1 0,-1-1 1,0 1-1,3 3 0,-4-5-19,0 1 1,-1 0-1,1 0 1,-1-1-1,1 1 1,-1 0-1,1 0 1,-1 0-1,0 0 1,1 0-1,-1 0 1,0 0-1,0 0 1,0 0-1,1 0 1,-1 0-1,0 0 1,0 0-1,0 0 1,-1 0-1,1 1 1,-1-1-26,1 1 0,-1 0-1,0-1 1,0 1 0,0-1 0,0 1 0,-1-1 0,1 1 0,0-1 0,0 0 0,-1 0 0,1 0-1,-1 1 1,1-2 0,-4 3 0,-9 4-452,-1-1 0,0-1 0,-1 0-1,1-1 1,-1 0 0,0-1 0,0-1 0,0-1 0,0 0 0,-1-1-1,1-1 1,-27-4 0,35 2 634,13 0 194,17-2 386,-18 5-603,13-4 168,-1-1 0,0-1 0,0 0 0,0-1 0,20-12 0,-7 1-15,45-36 0,-70 51-302,17-16-1496,-21 19 1497,0-1 1,1 1-1,-1-1 1,0 1 0,1 0-1,-1-1 1,0 1-1,1-1 1,-1 1-1,0-1 1,0 1-1,1-1 1,-1 1-1,0-1 1,0 1-1,0-1 1,0 1-1,0-1 1,0 1-1,0-1 1,0 1-1,0-1 1,0 1 0,0-1-1,0 1 1,0-1-1,0 1 1,0-1-1,-1 1 1,1-1-1,0 1 1,0-1-1,-1 1 1,1-1-1,0 1 1,-1-1-1,1 1 1,0 0-1,-1-1 1,1 1-1,0 0 1,-1-1 0,0 1-1,-16-8-689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15.3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27 13027,'0'-5'558,"0"4"-373,0 0 0,0 0 0,0 0 0,0 0 0,0 0 0,0 0 0,0 0 0,0 0 0,1 0 0,-1 0 0,0 0 0,1 0 0,-1 0 0,1 0-1,-1 0 1,1 0 0,-1 0 0,1 0 0,-1 0 0,2-1 0,3 28 1377,-4 10-956,-4 35 0,1-43-489,1 0-1,1 0 0,5 29 0,-2-40-106,-2 1-1,1 0 0,-2-1 0,-1 1 0,0 0 1,-1-1-1,0 1 0,-6 17 0,3-13 21,1 1-1,0 45 1,4-66-28,-3 51 2,-1 154 49,6-187-30,1-1-1,1 0 1,6 20 0,-5-20-18,0 0 1,-1 0 0,1 23 0,-2 164 84,2 46-38,-4 134 10,-4-174-8,0-135 144,-17 105 0,16-141-177,2 73 0,1 2 3,0 20-19,0 2 7,0-12 18,0-7 12,-4-47-49,-5 151-10,10-196 32,10 276 27,-8-270-38,-2 1 0,-1 0-1,-7 47 1,1 77-2,1-19 5,5-110-51,4 57 0,-1-56-5,-2 52 0,-2-73-81,-1 13 315,3-21-236,0-1 0,0 1 0,0-1 0,0 1 0,0-1 1,0 1-1,0-1 0,0 1 0,0-1 0,0 1 0,1-1 0,-1 1 0,0-1 0,0 0 0,1 1 0,-1-1 0,0 1 0,0-1 0,1 1 0,-1-1 0,1 0 0,-1 1 0,0-1 0,1 0 0,-1 1 0,1-1 0,-1 0 0,0 0 0,1 1 0,-1-1 0,1 0 0,-1 0 0,2 0 0,-2 0 3,0 0 0,0 0 0,1 0-1,-1 0 1,0 0 0,0 0 0,1 0 0,-1 0 0,0 0 0,0 0-1,1 0 1,-1 0 0,0 0 0,0 0 0,0-1 0,0 1 0,1 0 0,-1 0-1,0 0 1,0 0 0,0-1 0,0 1 0,1 0 0,-1 0 0,0 0-1,0-1 1,0 1 0,0 0 0,0 0 0,0 0 0,0-1 0,0 1 0,0 0-1,0 0 1,1-1 0,-1 1 0,0 0 0,0 0 0,0 0 0,-1-1-1,1 1 1,-1-15-311,0 12 123,-2-20-534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17412,'15'0'1576,"-5"7"-1056,-2 3-240,0 7 824,-3 3-511,-5 7-369,-7 5-104,-7 4-280,-5 2-168,-7 2-385,1-4-183,-3-6 592,2 2-112,5-9-24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35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405 233 11522,'-26'-18'642,"13"9"-402,0 1 0,0 0 1,-29-12-1,39 18-211,0 1 0,-1 0 0,1 0 1,0 1-1,-1-1 0,1 1 0,0-1 0,-1 1 1,1 0-1,0 0 0,-1 1 0,1-1 0,0 1 1,-1-1-1,1 1 0,0 0 0,0 1 0,0-1 1,-1 0-1,1 1 0,1 0 0,-1-1 0,-5 5 1,0 2 31,0 1 0,1 0 1,0 0-1,1 0 0,0 1 1,0 0-1,-6 16 0,-26 79 319,34-92-330,2-5-27,-104 366 1816,104-360-1843,0 0 1,1-1 0,0 1 0,2 0 0,-1 0 0,2 0 0,0 0 0,0-1 0,1 1-1,1-1 1,9 22 0,0-6-10,1-1 1,1-1-1,1 0 0,21 25 0,-24-35 3,1 0 0,0-2 0,2 1 0,0-2 0,0 0 0,1-1 0,1-1 0,0-1 0,0 0 0,1-1 0,1-1 1,0-1-1,0-1 0,0 0 0,1-2 0,0 0 0,0-1 0,1-2 0,-1 0 0,0-1 0,1-1 0,28-4 0,20-7-11,184-21-221,-242 32 227,22-2-47,-1-1 0,0-1 0,44-12-1,-68 14 63,0-1-1,0-1 0,0 1 0,-1-1 0,1-1 1,-1 0-1,0 0 0,0-1 0,0 0 0,-1 0 1,0-1-1,-1 1 0,1-2 0,-1 1 0,0-1 1,6-12-1,2-8 4,-2-2 0,-1 0 0,9-37 0,14-42-281,-24 81 221,-2-1 0,0-1 0,-2 1 0,-2-1-1,0 0 1,-2 0 0,-3-47 0,-4 3 115,-30-136 0,32 195-54,-25-102 46,22 98-36,-1 0 0,0 1 0,-1 0 0,-11-17 0,16 29-6,-1 1 1,0 0 0,-1 0-1,1 0 1,-1 0-1,0 1 1,0 0-1,0 0 1,-1 0-1,1 1 1,-1-1-1,0 2 1,0-1-1,0 0 1,0 1 0,0 0-1,-1 1 1,1-1-1,-1 1 1,1 1-1,-1-1 1,1 1-1,-1 0 1,-9 1-1,-11 3-1,1 1 0,1 1-1,-1 1 1,-41 18 0,15-3-194,0 2 0,-76 51 1,105-61 64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3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70 125 12155,'2'-19'582,"0"-8"818,-3-52 1,-2 196 2312,3 230-3296,5-503-430,7-109 112,-14 310-117,-4 45-104,5-79 99,-1 0-1,-1 0 0,0 0 0,0 0 1,-1-1-1,-6 13 0,10-23 23,0 1 0,0-1-1,0 0 1,0 1 0,0-1 0,-1 1 0,1-1-1,0 1 1,0-1 0,-1 1 0,1-1-1,0 0 1,-1 1 0,1-1 0,0 0-1,-1 1 1,1-1 0,0 0 0,-1 1 0,1-1-1,-1 0 1,1 0 0,-1 1 0,1-1-1,-1 0 1,1 0 0,-1 0 0,1 0-1,0 0 1,-1 0 0,1 0 0,-1 0 0,1 0-1,-1 0 1,1 0 0,-1 0 0,1 0-1,-1 0 1,1 0 0,-1 0 0,1 0-1,-1-1 1,1 1 0,-1 0 0,1 0-1,0-1 1,-1 1 0,1 0 0,-1 0 0,1-1-1,0 1 1,-1-1 0,1 1 0,0 0-1,-1-1 1,1 1 0,0-1 0,0 1-1,0 0 1,-1-1 0,1 1 0,0-1 0,0 1-1,0-1 1,-13-35-12,12 35 11,-4-16-15,2-1 0,-1 1-1,2-1 1,0 0 0,1-19-1,4 32-271,0 15 420,4 22 813,10 88-424,-11-50-319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18212,'10'-5'1800,"3"0"-1392,-3 2-184,-5 1 641,11 2-425,-1 2-152,6 1-496,3-1-448,2 0 512,1-2-81,5-4-103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13755,'3'2'184,"0"-1"0,0 1 0,0 0-1,0-1 1,0 0 0,0 0 0,0 0 0,1 0 0,-1 0 0,0-1 0,1 1-1,-1-1 1,1 0 0,-1 0 0,0 0 0,1-1 0,-1 1 0,0-1 0,1 0-1,-1 0 1,0 0 0,0 0 0,4-2 0,35-13-479,-13 4-1312,0 2 0,31-7 1,-49 15 1023,-1 1 0,1-1 0,0 2 0,-1 0 0,1 0 1,0 1-1,0 0 0,-1 0 0,19 6 0,12 4 3382,76 9-1,-7-2-409,-30 4-1773,-53-13-645,1-2 0,55 8 0,-75-14 12,0-1-1,0-1 0,1 1 0,-1-2 0,8-1 1,11-5-53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15203,'3'2'243,"0"-1"-1,1 0 1,-1 0 0,0-1-1,1 1 1,-1 0-1,1-1 1,-1 0 0,0 0-1,1 0 1,-1 0 0,1-1-1,-1 0 1,1 1-1,5-3 1,5-3 150,0 0 1,19-11-1,-5 3-450,-7 4-372,0 2 0,1 0 1,0 1-1,0 1 0,0 2 0,1 0 0,0 1 0,0 1 0,-1 1 0,1 2 0,0 0 0,43 8 0,282 84 1862,-329-88-1332,1 0 1,-1-2-1,1 0 0,22 0 1,82-5 412,-38 0-252,-70 2-92,4-1-293,31 4 0,-47-2 244,1 0 1,-1-1-1,1 2 1,-1-1-1,0 0 1,1 1-1,-1 0 0,0 0 1,0 0-1,0 0 1,0 1-1,5 4 1,-31-23 771,8 4-689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18036,'16'63'5485,"59"124"-5204,-64-163-175,-7-14 22,0-1-1,0 0 1,1 0 0,0-1 0,1 0 0,7 9 0,-13-17-113,0 0 1,0 0 0,0 0-1,0 0 1,0 0 0,0 1-1,0-1 1,0 0 0,0 0 0,0 0-1,0 0 1,0 0 0,0 0-1,1 1 1,-1-1 0,0 0-1,0 0 1,0 0 0,0 0-1,0 0 1,0 0 0,0 0-1,1 0 1,-1 0 0,0 0-1,0 0 1,0 0 0,0 0 0,0 0-1,0 0 1,1 0 0,-1 0-1,0 0 1,0 0 0,0 0-1,0 0 1,0 0 0,1 0-1,-1 0 1,0 0 0,0 0-1,0 0 1,0 0 0,0 0 0,0 0-1,1 0 1,-1 0 0,0 0-1,0 0 1,0 0 0,0-1-1,0-9 314,-8-13-114,5 19-205,0 0 0,0 0 0,-1 0 0,1 1 0,-1 0 0,1-1 0,-1 1 0,-7-4 0,10 6-16,-1 0 0,0 0 1,1 0-1,-1 0 0,0 0 0,0 0 0,0 1 0,0-1 1,0 1-1,0-1 0,0 1 0,0 0 0,0 0 0,0 0 1,0 0-1,0 0 0,0 0 0,0 0 0,0 1 1,0-1-1,0 1 0,0-1 0,-3 3 0,5-3 5,-1 0-1,1 0 1,0 0-1,-1 0 0,1 0 1,-1 0-1,1 1 1,0-1-1,-1 0 1,1 0-1,0 1 1,-1-1-1,1 0 0,0 0 1,-1 1-1,1-1 1,0 0-1,0 1 1,-1-1-1,1 0 1,0 1-1,0-1 0,0 1 1,-1-1-1,1 0 1,0 1-1,0-1 1,0 1-1,0-1 1,0 1-1,0-1 0,0 0 1,0 1-1,0-1 1,0 1-1,0-1 1,0 1-1,0-1 1,0 0-1,0 1 0,1-1 1,-1 1-1,0-1 1,0 0-1,0 1 1,1-1-1,-1 0 1,0 1-1,1-1 0,-1 0 1,0 1-1,2 0 2,-1-1-1,0 1 1,0-1-1,0 1 1,0-1-1,1 1 1,-1-1-1,0 0 0,0 0 1,0 1-1,1-1 1,-1 0-1,0 0 1,1 0-1,-1 0 1,0-1-1,2 1 1,5-3 60,0-1 0,0 0 1,0 0-1,-1-1 1,1 0-1,-1 0 1,0 0-1,-1-1 1,11-12-1,26-19 550,-42 36-588,0 0 0,-1 1-1,1-1 1,0 1 0,-1 0-1,1-1 1,0 1 0,0 0-1,0-1 1,-1 1 0,1 0-1,0 0 1,0-1 0,0 1-1,0 0 1,1 0 0,-2 0-19,0 1 0,1-1 0,-1 0 1,0 0-1,0 0 0,1 0 1,-1 1-1,0-1 0,0 0 1,1 0-1,-1 1 0,0-1 1,0 0-1,0 0 0,0 1 1,1-1-1,-1 0 0,0 1 1,0-1-1,0 0 0,0 1 1,0-1-1,0 0 0,0 0 1,0 1-1,0-1 0,0 0 1,0 1-1,0 1-28,0 0 0,-1 1 0,1-1 0,0 0 0,-1 0 0,0 0 0,0 0 0,1 0 0,-1 0 0,-2 3 0,0-1-31,0-1 0,-1 1 0,1-1 1,0 0-1,-1 0 0,0-1 0,0 1 0,0-1 0,0 0 0,0 0 1,0 0-1,-1 0 0,1-1 0,0 0 0,-1 0 0,-7 1 1,-8 0-23,0 0 0,-32-3 1,17 0 259,17 3 55,14-1 83,10-4-52,11-8-134,0 0 0,30-26 1,-34 26-226,-2 1-29,-1 0 0,-1 0 0,0-1-1,0 0 1,-1 0 0,10-21 0,3-4-52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12763,'-11'6'1576,"3"7"-920,3 5-144,5 5 1321,0 9-1017,1 4-72,2 5-200,-2 2-208,5 0-576,-1 0-240,0-3 416,-5 0-176,2-1-120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4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12339,'3'53'1048,"0"-4"-776,-1-2-240,-2-4 448,0-4-72,0-5-232</inkml:trace>
  <inkml:trace contextRef="#ctx0" brushRef="#br0" timeOffset="0.62">33 704 10362,'3'49'1288,"0"-1"-847,0 0-233,1 2 1136,-2-1-952,1 1 112,-3 0-184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1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10482,'-3'50'848,"-1"-3"-656,0-2-160,-1-2 721,1 1-649,3-1-96</inkml:trace>
  <inkml:trace contextRef="#ctx0" brushRef="#br0" timeOffset="1">55 586 12083,'-7'46'1320,"0"-2"-1120,0-1-392,2 1 1440,1-3-1056,1-3-120</inkml:trace>
  <inkml:trace contextRef="#ctx0" brushRef="#br0" timeOffset="2">15 1105 10530,'-6'37'552,"0"0"-424,4 0 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19.7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334 4886 12739,'10'-4'656,"0"1"-1,0-2 1,-1 0 0,1 0 0,11-8 0,-14 8-228,15-8 109,-2-1 0,0-1 0,23-22-1,-6 0-257,-14 14-105,0 1-1,2 0 1,32-20 0,85-39 68,20-14-149,-137 79-80,-1-2-1,-1-1 0,-1-1 1,27-29-1,-6 1-7,2 2 0,2 2 0,2 3 0,63-42-1,10-11 9,-13 8 21,-73 58-28,-1-2 0,42-47 1,43-39 7,-33 52-14,108-60 0,-165 106 2,11-10-4,-2-2 1,-2-2-1,-1-1 1,34-40 0,24-22-2,-49 53 11,1 2 0,1 2 0,3 3 0,95-52 0,2 3-19,-41 22 5,24-3 28,60-36 5,-124 56-35,113-101 0,-143 116 8,0 1-1,74-43 1,89-32-4,48-30 1,99-70 18,-284 169-14,119-89-8,-130 86 7,2 2-1,67-35 0,-70 46 6,30-13-3,-2-3-1,88-63 0,503-339-26,-476 336 36,234-147 26,41-23-60,-424 251 34,-1-1-1,62-54 1,-40 30-35,-45 39 11,-16 10 27,-8 3 40,3-1-39,0 0-13,1-1 0,-15-13-2617,11 13 2596,0 0 1,0 0 0,0 1 0,0-1 0,0 1 0,1 0 0,-1 0 0,0 0 0,0 1 0,-7 1 0,-10 0 38,-101-7 393,-18 0-77,48 8 228,1 3 1,-137 28-1,86-9-421,-178 8-1,269-29-75,-96 11 94,62-5-81,-145-1 0,-144-9 87,117 4-127,-35 2 176,99-5-39,-23 3 95,-78 21-181,-30 14-16,183-19-51,28-10 2,-114-5 0,-31 1 0,-65 6-24,-123 11 14,-104 42 2,283-17-26,-3 1 0,-320 9-2,447-56 17,14-1-2,105 1-10,0 1 0,0 2 0,-43 13 0,-65 34 26,42-15-1,70-31-16,-3 1-158,19-5-74,10-1-150,8 0 333,-7 4-99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2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10602,'-1'2'170,"0"-1"1,-1 0-1,1 1 0,0 0 0,1-1 0,-1 1 1,0 0-1,0-1 0,1 1 0,-1 0 0,1 0 1,-1 0-1,1-1 0,0 1 0,-1 0 1,1 0-1,0 0 0,1 0 0,-1 0 0,0-1 1,1 3-1,10 44 214,-9-41-416,6 20-701,1 4-829,-1 0 0,6 47-1,-6 70 5600,-7-91-4460,0-39 333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2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4777,'3'93'5333,"-1"-48"-4011,-2-1-1,-6 59 1,5-91-3177,0 1-1,3 21 1,-1-21 2051,-1 0 0,-1 23 0,-4 11 3553,3 26-3429,0-3-855,-8 145 1643,10-149-669,0 7-4872,-4-51 1206,1 8 2312,3-23 1289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27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5361,'-7'117'2785,"5"-79"708,0 17-2732,12-9-2525,-4-20 655,-4-15 688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2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7762,'-5'114'1668,"12"-88"-1336,-7 8-2094,1 17 3586,-1 33-984,3-36-2942,0 1 4989,-10 110 570,6-180-2603,1 16-918,0 0-1,1 1 1,-1-1 0,1 0-1,2-7 1,-3-3-3043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38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32 13715,'-7'-25'4950,"-3"23"-5093,0 0 0,0 1 0,1 0 0,-2 0 0,1 1 0,0 1 0,-12 1 0,-16 0-594,14-2 415,-1 0-73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3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66 12195,'-6'2'372,"-1"-1"0,1 0 1,-1 0-1,1 0 1,-1-1-1,0 0 0,0 0 1,-7-2-1,-55-12 978,34 5-1458,-40-11-297,57 13 224,-1 2-1,1 0 0,-1 1 1,-32-2-1,23 7-681,-54 8-1,-11 1-1019,61-10 1244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39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1644 75 13611,'-202'-17'3705,"184"16"-3586,1 1 0,-24 4 0,29-2-275,0-1 0,0 0 0,0-1 0,0-1 1,0 1-1,0-2 0,-14-3 0,-3-1-2537,0 0 0,-45-1-1,-17-4 2019,28 0 3500,-76-4 0,116 14-2672,-1 2 0,1 0 0,-1 1 0,1 2 0,0 0 0,-38 13 0,34-8 148,0 0 0,-57 8 0,70-16-262,0 0 1,0 0-1,0-2 1,0 0 0,-1 0-1,1-1 1,-27-8-1,35 7-20,0 1-1,0 0 1,0 1-1,-1-1 1,1 1-1,0 0 1,-1 1 0,1 0-1,-1 0 1,1 0-1,-1 1 1,1 0-1,-1 0 1,1 0-1,0 1 1,-1 0-1,-8 5 1,-23 8 743,0-1 1,0-1-1,-44 7 1,81-20-754,0 1 1,0-1-1,0 0 0,0 0 1,0 0-1,0 0 1,0 0-1,0 0 1,0 0-1,0 0 0,0 0 1,0-1-1,0 1 1,0 0-1,0-1 0,0 1 1,0-1-1,0 1 1,0-1-1,0 1 1,1-1-1,-1 1 0,0-1 1,0 0-1,1 0 1,-1 1-1,-1-3 0,-2-1-430,2 3 291,4 1 2,3-3-39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218 149 17804,'6'-5'484,"-1"0"0,0-1 0,0 1 0,-1-1 0,1 0 1,-1 0-1,3-9 0,-6 14-396,0 0 0,0 0 0,-1-1 0,1 1 0,-1 0 0,1-1 0,-1 1 0,1-1 1,-1 1-1,0-1 0,0 1 0,1-1 0,-1 1 0,0-1 0,-1 1 0,1 0 0,0-1 0,0 1 0,-1-1 0,1 1 0,0-1 1,-1 1-1,1 0 0,-1-1 0,0 1 0,0 0 0,1-1 0,-1 1 0,0 0 0,0 0 0,0 0 0,0 0 0,0 0 0,0 0 1,-1 0-1,1 0 0,0 0 0,0 1 0,-1-1 0,1 0 0,-1 1 0,-2-1 0,-1-1-15,-2 1 1,1 0-1,0 0 0,0 1 1,0 0-1,0 0 1,0 1-1,0-1 0,0 1 1,0 0-1,0 1 0,0 0 1,0 0-1,0 0 0,1 0 1,-1 1-1,1 0 0,-8 6 1,3-3-60,0 1 1,1 1-1,1 0 1,-1 0-1,1 0 1,1 1-1,-1 1 1,-10 18-1,12-17-12,0 1 0,2 0 0,-8 23 0,11-30-3,0 0-1,0 0 0,0 1 0,1-1 0,-1 0 0,1 1 0,1-1 0,-1 1 0,1-1 1,0 0-1,2 10 0,-2-14 1,-1 0 0,1 0 0,0 0 1,-1 1-1,1-1 0,0 0 0,0 0 1,-1-1-1,1 1 0,0 0 0,0 0 0,0 0 1,0 0-1,0-1 0,0 1 0,1 0 1,-1-1-1,0 1 0,0-1 0,0 0 0,1 1 1,-1-1-1,0 0 0,0 0 0,1 1 1,-1-1-1,0 0 0,0 0 0,1-1 0,-1 1 1,0 0-1,3-1 0,2 0 0,0-1 0,0 0 0,0-1 0,-1 1 0,11-7 0,3-4 2,-1 0 0,0-1 0,0-1-1,19-23 1,59-77 111,-25 29 277,-66 81-238,-5 11-4,-38 112 291,12-44-339,-91 312-19,116-378-304,4-7-147,7-8-989,-4 2-323,-5 8 487,-2-1 473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84 17812,'19'-30'2681,"17"-24"2363,-37 69-2898,-54 116-1717,37-95-366,2 1 0,-18 62 0,33-93-53,-1 0 0,1 0 0,0 0 0,1 0 0,0 0 0,0 0 1,0 0-1,1 7 0,0-11-6,-1 0 0,1 0 0,-1-1 0,1 1 0,0-1 1,0 1-1,0 0 0,0-1 0,0 1 0,0-1 0,0 0 0,0 1 0,0-1 0,1 0 0,-1 0 1,0 0-1,1 0 0,-1 0 0,1 0 0,0 0 0,-1 0 0,1-1 0,-1 1 0,1-1 1,0 1-1,0-1 0,-1 1 0,1-1 0,0 0 0,0 0 0,0 0 0,2 0 0,5-1-48,1 1-1,0-2 0,-1 1 1,1-1-1,17-7 0,-22 7-322,1 0-1,-1 0 1,0-1 0,0 0-1,0 0 1,0 0-1,-1 0 1,1-1 0,-1 0-1,0 0 1,5-6-1,-8 8 237,0 0-1,0 0 1,0 1-1,0-1 1,0 0-1,-1 0 1,1 0-1,-1 0 0,0 0 1,1-1-1,-1 1 1,0 0-1,0-2 1,-5-11-1042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5:0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22389,'11'8'1960,"8"-3"-1392,2 0-256,11 0 769,2-1-329,5-3-648,0-1-552,-5-11 424,-2-6-128,-12-5-136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7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110 176 11378,'5'-61'4235,"3"-49"6475,-10 106-9034,-3 9-1110,-2 8-348,-79 353 430,82-343-602,-2 9 102,0 1-1,3-1 1,0 46 0,2-77-134,1 0-1,0 0 1,0 0 0,0 0 0,0-1 0,0 1-1,0 0 1,1 0 0,-1 0 0,0 0 0,0-1-1,1 1 1,-1 0 0,0 0 0,1 0 0,-1-1-1,1 1 1,-1 0 0,1-1 0,-1 1 0,1 0-1,-1-1 1,1 1 0,0-1 0,-1 1 0,1-1-1,1 1 1,-1-1 5,0 0 0,0 0 0,0 0 0,0 0 0,0 0 0,1-1 0,-1 1 0,0 0 0,0-1 0,0 1 0,0-1 0,0 0 0,0 1 0,0-1 0,0 0 0,0 1 0,0-2 0,8-6 129,-1-1 0,13-17 0,-19 25-132,93-136 775,-19 24-388,110-135-462,-185 242-3191,-9 7 1750,-11 8 194,6 0 248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1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61 159 15643,'-3'-26'1507,"1"15"-838,0 0 1,1 0-1,1 0 0,0-1 0,0 1 1,1 0-1,0 0 0,1 0 0,5-15 0,-2 19 230,-3 11-237,0 14-183,-5 39-163,-13 72 0,8-72-286,-34 297 389,39-338-152,4-41-90,7-45-60,3 1-1,3 0 1,3 1-1,33-84 1,-48 147-111,5-14-3,1 1 1,20-33-1,-27 48-2,1 0-1,1-1 1,-1 1 0,0 0-1,1 0 1,0 1-1,-1-1 1,1 0-1,0 1 1,0 0-1,1-1 1,-1 1-1,0 1 1,1-1-1,-1 0 1,1 1-1,0 0 1,-1 0-1,1 0 1,0 0-1,7 0 1,-9 1 12,1 0-1,-1 0 1,0 1-1,0-1 1,1 1-1,-1-1 1,0 1-1,0 0 1,0 0 0,0 0-1,0 0 1,0 1-1,0-1 1,0 0-1,0 1 1,-1-1-1,1 1 1,-1 0 0,1-1-1,-1 1 1,1 0-1,-1 0 1,0 0-1,0 0 1,0 0-1,0 0 1,0 0 0,-1 1-1,1-1 1,0 0-1,-1 0 1,0 1-1,0-1 1,1 0-1,-2 3 1,2 4 85,-2 0 1,1 0 0,-1 0-1,-1-1 1,1 1-1,-2 0 1,-5 14-1,1-6-96,-1-2 0,0 1-1,-1-1 1,-1 0 0,-1-1-1,0 0 1,-1-1 0,0 0-1,-1-1 1,0 0 0,-27 17-1,26-25-1080,13-4 1063,1 0-1,0 0 1,0-1 0,-1 1 0,1 0 0,0 0 0,0 0 0,-1-1 0,1 1-1,0 0 1,0 0 0,0-1 0,-1 1 0,1 0 0,0 0 0,0-1-1,0 1 1,0 0 0,0 0 0,-1-1 0,1 1 0,0 0 0,0-1 0,0 1-1,0 0 1,0-1 0,0 1 0,0 0 0,0 0 0,0-1 0,0 1 0,0 0-1,1-1 1,-1 1 0,0 0 0,0-1 0,0 1 0,0 0 0,0 0-1,0-1 1,1 1 0,-1 0 0,0 0 0,0-1 0,0 1 0,1 0 0,10-15-555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17404,'2'0'146,"-1"0"0,0 1 0,1-1 0,-1 1 1,0-1-1,0 1 0,0-1 0,1 1 0,-1 0 0,0 0 1,0-1-1,0 1 0,0 0 0,0 0 0,0 0 0,-1 0 0,1 0 1,0 0-1,0 1 0,-1-1 0,1 0 0,-1 0 0,1 0 1,-1 1-1,1-1 0,-1 0 0,0 1 0,0-1 0,1 0 1,-1 1-1,0 1 0,-1 4 256,0 0-1,0-1 1,-1 1 0,0 0 0,-3 7-1,1-1 275,-22 63 959,15-46-1508,1-1 1,1 1-1,1 1 1,-5 47-1,13-76-123,0 1 0,0-1 0,0 0 0,0 1 0,0-1 0,0 1 0,1-1 0,-1 0-1,1 1 1,0-1 0,0 0 0,-1 0 0,1 0 0,1 1 0,-1-1 0,0 0 0,0 0 0,1-1 0,-1 1-1,4 2 1,-3-2 5,0-1 0,0 0 0,0 0 0,0 0 0,0-1 0,1 1 0,-1 0 0,0-1 0,0 0 0,1 1 0,-1-1 0,1 0 0,-1 0-1,0 0 1,1-1 0,-1 1 0,0-1 0,0 1 0,1-1 0,-1 0 0,3-1 0,7-3-226,1 0 1,-1-1-1,22-15 1,-28 17-109,0 0 1,0-1-1,-1 0 0,1 0 1,-1 0-1,0-1 1,-1 0-1,8-11 0,-10 3-337,-5 0-249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2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77 17980,'-6'-4'2504,"2"1"-1511,4-1-433,3 1 1384,10-1-624,4 1-239,6-1-785,1-4-376,5 3-841,1-4-375,-4-2 1016,-5 2-232,-8-1-192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2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22477,'2'1'331,"0"-1"1,0 0-1,0 1 1,0 0 0,1-1-1,-1 1 1,0 0-1,0 0 1,2 1-1,30 23 385,-31-23-588,4 5-138,1 0-1,-1 0 1,-1 0-1,0 1 0,0 0 1,9 15-1,-2 3-141,10 27 0,-4-7 88,-9-33 42,-10-13 17,0 0 0,1 0 1,-1 0-1,0 0 0,0 0 0,1 0 1,-1 0-1,0 0 0,1 0 0,-1 0 1,0 0-1,0 0 0,1 0 1,-1 0-1,0 0 0,0 0 0,1 0 1,-1-1-1,0 1 0,0 0 0,0 0 1,1 0-1,-1 0 0,0-1 0,0 1 1,0 0-1,1 0 0,-1 0 0,0-1 1,0 1-1,0-1 0,1 0-20,0-1-1,0 0 1,0-1-1,-1 1 1,1 0-1,-1 0 1,0 0 0,1 0-1,-1 0 1,0 0-1,-1-5 1,0 0-26,-1 1 0,0-1-1,0 1 1,-1-1 0,0 1 0,0 0 0,0 0 0,-1 0 0,0 0 0,0 1 0,0-1-1,-1 1 1,-8-7 0,10 9 40,0 0 0,0 0 0,-1 1-1,1-1 1,-1 1 0,0 0 0,0 0 0,0 0-1,0 1 1,0-1 0,0 1 0,0 0-1,0 0 1,0 0 0,-1 1 0,1 0 0,0-1-1,-1 2 1,1-1 0,0 0 0,0 1 0,-9 2-1,11-2 31,-1 0 0,1 1 0,-1-1 0,1 1 0,0 0 0,-1-1 0,1 1 0,0 0 0,0 1 0,0-1 0,0 0 0,1 0 0,-1 1 0,1-1 0,-1 1 0,1 0 0,0-1 0,0 1 0,0 0 0,0-1 0,1 1 0,-1 0 1,1 0-1,-1 0 0,1 0 0,0 0 0,0 0 0,1 0 0,-1-1 0,0 1 0,1 0 0,0 0 0,0 0 0,0-1 0,0 1 0,0 0 0,0-1 0,1 1 0,-1-1 0,1 1 0,0-1 0,-1 0 0,1 0 0,0 1 0,1-2 0,-1 1 0,0 0 0,0 0 0,1-1 0,-1 1 0,1-1 0,0 0 0,-1 1 0,4 0 0,0-2 53,1 1 1,-1-1 0,0 0-1,1 0 1,-1-1 0,1 0-1,-1 0 1,0 0 0,0-1-1,1 0 1,-1 0-1,0 0 1,-1-1 0,1 0-1,0 0 1,-1-1 0,0 0-1,0 1 1,0-2 0,0 1-1,0-1 1,-1 1-1,0-1 1,0 0 0,0-1-1,-1 1 1,4-9 0,-6 13-78,-1 0 1,1 0 0,-1 0 0,0 0-1,1 0 1,-1 0 0,0 0 0,0 0-1,0 0 1,0 0 0,0 0-1,0 0 1,0 0 0,0 0 0,0 0-1,0 0 1,-1 0 0,1 0 0,0 0-1,-1 0 1,1 0 0,-1 0 0,1 0-1,-1 0 1,1 0 0,-1 0 0,0 1-1,1-1 1,-2-1 0,0 1-18,0 0-1,-1 0 1,1 0 0,0 0 0,0 0 0,-1 1-1,1-1 1,-1 1 0,1 0 0,0-1 0,-1 1-1,-3 1 1,-1-1-21,1 0 1,-1 1-1,0 0 0,1 1 0,-1 0 1,1 0-1,-1 0 0,1 0 0,-6 5 0,10-3 35,9-1-50,8-1-213,-4-2 123,1-1 0,-1 0 1,0 0-1,0-1 0,16-6 0,6-3-95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73 13731,'3'-11'770,"-1"6"-94,0-1 0,-1 0 0,1 0 0,-1 0-1,0-9 1,-1 15-564,0-1 0,0 0-1,0 0 1,0 0 0,0 1-1,0-1 1,-1 0 0,1 0 0,0 1-1,-1-1 1,1 0 0,0 0-1,-1 1 1,1-1 0,-1 0-1,1 1 1,-1-1 0,1 1 0,-2-2-1,1 2-6,0-1-1,0 1 0,0-1 1,0 1-1,0 0 0,-1 0 1,1-1-1,0 1 1,0 0-1,0 0 0,-1 0 1,1 0-1,0 1 0,0-1 1,0 0-1,0 0 0,-2 1 1,-9 3 277,0 0 1,1 1-1,-1 0 1,-20 13 0,-41 34 166,65-47-491,-24 20 97,1 1-1,1 2 1,1 0-1,2 2 1,1 1-1,-40 63 1,50-66-96,1 0 0,1 1-1,2 1 1,1 0 0,1 0 0,2 1 0,1 0-1,1 1 1,-2 39 0,8-67-56,-1 8 8,0 0 1,1 0-1,1 0 1,0 0-1,3 14 1,-3-24-7,-1 1 1,1-1 0,0 1 0,0-1 0,0 0 0,1 1 0,-1-1-1,0 0 1,1 0 0,-1 0 0,1 0 0,0 0 0,0 0-1,0-1 1,0 1 0,0 0 0,0-1 0,0 0 0,0 1-1,0-1 1,1 0 0,-1 0 0,1 0 0,-1-1 0,1 1-1,-1 0 1,1-1 0,-1 0 0,6 1 0,23-3 142,-24 1-95,1 0 1,0 0-1,13 2 0,-19 0-39,1-1-1,-1 0 1,0 1 0,0 0-1,0-1 1,0 1-1,0 0 1,0 0 0,0 0-1,0 0 1,0 1 0,0-1-1,-1 0 1,1 1 0,0 0-1,-1-1 1,3 4 0,-1 1 3,1 0 0,-2 1 1,1-1-1,0 1 1,-1-1-1,-1 1 0,1 0 1,-1 0-1,0 0 1,0 0-1,-1 0 0,0 9 1,-2 5 9,0 0 0,-10 38-1,2-22 83,-2-1-1,-2 0 1,-1-1-1,-2-1 0,-1-1 1,-2 0-1,-1-1 1,-2-1-1,-51 54 1,67-79-69,8-7-36,13-8-32,-12 9 26,0 0 1,0-1 0,0 1 0,0 0 0,0 0-1,-1 0 1,1 0 0,0 0 0,0 0 0,0 1-1,0-1 1,0 0 0,0 1 0,-1 0 0,1-1-1,0 1 1,0 0 0,2 2 0,-1-1-3,-1 0 0,1 1 0,-1-1 0,0 1 0,1 0 1,-1-1-1,0 1 0,-1 0 0,3 6 0,2 5-12,-1 1 0,0 0 1,4 27-1,-7-31 14,5 32-5,-2 0 0,-1 1 0,-4 65 0,-23 131-40,6-82 35,8-59-1,-13 327 4,22-402 13,2 0 0,1 0 1,1 0-1,0 0 1,13 34-1,-14-50-75,-1-1-1,2 0 1,-1 0 0,1 0-1,0 0 1,0-1-1,1 1 1,-1-1-1,2 0 1,-1-1-1,1 1 1,-1-1-1,1 0 1,1-1 0,-1 1-1,1-1 1,0 0-1,0-1 1,0 0-1,14 5 1,-9-6-296,0 0-1,0 0 1,-1-2 0,1 1-1,0-1 1,0-1 0,0 0 0,0-1-1,13-3 1,7-8-517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51 16716,'12'-51'5602,"-10"58"-4753,1 7-184,-5 36-86,-1 0 0,-3 0 0,-18 72 0,0 5-408,19-94-135,0-12 3,2 1 0,1-1 0,0 1 0,3 40 0,-1-61-36,0 0-1,0-1 1,0 1 0,0 0 0,0 0 0,1 0 0,-1 0 0,0 0 0,0 0 0,1 0-1,-1 0 1,1-1 0,-1 1 0,1 0 0,-1 0 0,1 0 0,-1-1 0,1 1 0,0 0-1,-1-1 1,1 1 0,0-1 0,-1 1 0,1 0 0,0-1 0,0 0 0,0 1-1,1 0 1,-1-1 4,1 0 0,0-1-1,-1 1 1,1 0-1,-1-1 1,1 1 0,0-1-1,-1 1 1,1-1 0,-1 0-1,1 1 1,-1-1-1,0 0 1,3-2 0,5-4-62,-1-1 0,0 0 0,11-13 1,-12 12-505,0 0-1,0-1 1,-1 0 0,0 0 0,-1-1 0,0 1 0,0-1-1,-1 0 1,-1 0 0,3-13 0,-3-2-656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7:44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56 19692,'-7'-7'2153,"15"5"-1377,5 2-328,9-2 1568,3-1-943,7-2-529,1 0-400,1-4-760,2-1-417,-7 4 865,-3 2-200,-9 1-128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4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11458,'1'0'71,"0"1"0,-1 0 0,1-1 0,0 1 0,0 0-1,-1 0 1,1 0 0,-1-1 0,1 1 0,-1 0-1,1 0 1,-1 0 0,1 0 0,-1 0 0,0 0 0,1 0-1,-1 0 1,0 0 0,0 2 0,4 22 75,-4-6-115,0 0-1,-2 0 1,0 0-1,-2 0 0,0-1 1,-1 1-1,-8 19 0,-11 46 94,19-57-26,-4 51 0,9-67-54,0 1-1,0-1 0,1 1 0,1-1 0,0 0 0,0 0 1,5 13-1,-6-22-30,0 0 0,0 0-1,0 0 1,0 1 0,0-1 0,0-1 0,1 1 0,-1 0 0,1 0 0,-1 0 0,1-1 0,0 1 0,2 1 0,-3-2-4,1 0-1,-1-1 1,0 1 0,0-1 0,1 0 0,-1 1 0,0-1 0,1 0 0,-1 0-1,0 0 1,1 1 0,-1-1 0,0-1 0,1 1 0,-1 0 0,1 0 0,1-1-1,0 0-8,-1-1 0,1 1 0,0-1 0,-1 1 0,1-1-1,-1 0 1,0 0 0,0 0 0,1 0 0,-1 0 0,-1-1-1,1 1 1,0-1 0,0 1 0,-1-1 0,0 1 0,1-1-1,-1 0 1,1-3 0,4-16-4,-1-2-16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43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75 12891,'-11'13'1080,"1"-1"-808,3-4-128,9-3 320,6-5-56,6-6-152,2-4-56,4-6-128,0-1-32,3-3 0,0 1-8,-2 6-272,-5 2 472,0 11-224,1 4-8,-6 6-16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15267,'0'0'22,"0"1"-1,0-1 1,0 0-1,0 0 1,0 0 0,0 0-1,0 0 1,0 0-1,0 0 1,0 0-1,0 0 1,0 0 0,0 1-1,0-1 1,0 0-1,0 0 1,0 0-1,0 0 1,0 0-1,-1 0 1,1 0 0,0 0-1,0 0 1,0 0-1,0 0 1,0 0-1,0 0 1,0 0-1,0 0 1,0 1 0,0-1-1,0 0 1,0 0-1,0 0 1,-1 0-1,1 0 1,0 0-1,0 0 1,0 0 0,0 0-1,0 0 1,0 0-1,0 0 1,0 0-1,0 0 1,0 0 0,0 0-1,-1 0 1,1 0-1,0 0 1,0 0-1,0 0 1,0-1-1,0 1 1,0 0 0,0 0-1,0 0 1,0 0-1,0 0 1,0 0-1,0 0 1,0 0-1,-1 0 1,1 0 0,0 0-1,0 0 1,3 11 388,9 13-70,29 38-69,2-2 0,75 79 0,-86-103-231,348 407-2176,-366-426 834,26 23-1,-28-29 556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7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19156,'-3'18'2321,"2"5"-1201,-1 1-424,4 7 1280,2 2-415,2 2-441,2 5-368,2 2-744,3-2-240,3-4-648,-2-6-360,2-6 1664,0-6-712,-5-11-264,-2-6-113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63 140 11474,'-39'-67'1580,"35"58"-1194,0 1 1,1-1 0,-1 0 0,2-1-1,-4-17 1,37 70 1239,221 293-629,-179-249-978,148 133 1,-183-187-11,454 418 38,-483-441-179,0 0 1,0-1 0,1-1-1,0 1 1,1-2 0,0 0-1,0 0 1,0 0 0,18 5-1,-18-9-109,-6-5-61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13059,'0'2'1153,"0"-2"-1109,0 0 0,0 0 1,-1 0-1,1 0 0,0 0 1,0 0-1,4 13 510,7 18 133,9 0-412,2 0-1,0-1 0,52 51 0,-43-48-198,721 801 105,-350-405-844,-377-406 133,1-1 0,1-1 0,1-2 0,32 18 0,-35-25-39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2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13987,'1'5'125,"0"0"0,0 0 0,0 0 0,1 0 0,0 0-1,0-1 1,0 1 0,0-1 0,1 1 0,0-1 0,-1 0 0,2 0 0,-1 0 0,0 0 0,6 4 0,6 9 259,290 334 553,15 17-916,-3 31 40,-166-207-136,-109-139-562,2-2 0,2-1 0,3-3 0,1-2 0,100 68 0,-116-92 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15067,'6'22'274,"1"-1"-1,1 0 0,1-1 1,1 0-1,1 0 1,0-1-1,2 0 0,0-1 1,1 0-1,1-1 1,17 15-1,255 212 725,-57-54-912,397 421-3300,-577-557 2778,-3-8-47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13147,'4'1'215,"-1"1"1,1 0-1,-1 1 1,0-1-1,0 1 0,1-1 1,-2 1-1,5 4 1,6 6 41,73 60 997,55 49-346,82 86-519,249 302 1,-341-340-606,25 30-2049,-140-184 1867,-16-16 380,1 0 0,-1 0 1,0 0-1,1 0 1,-1 0-1,0 0 0,1 0 1,-1 0-1,0 0 1,0 0-1,1 0 0,-1 0 1,0 0-1,1 0 1,-1 0-1,0 0 1,1 0-1,-1 0 0,0 0 1,0-1-1,1 1 1,-1 0-1,0 0 0,0 0 1,1 0-1,-1-1 1,0 1-1,0 0 0,1 0 1,-1-1-1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13699,'4'14'425,"0"0"-1,2 0 1,0-1 0,0 0-1,1 0 1,1 0 0,0-1-1,19 22 1,7 2 237,49 41-1,-66-62-645,399 314 55,-386-306-253,-18-14 72,27 19-407,-36-27 427,0 1 0,0 0-1,0-1 1,0 0 0,0 0-1,1 0 1,-1 0 0,0 0 0,1 0-1,5-1 1,-9 0 78,1 0-1,-1 0 1,1 0-1,-1 0 1,1 0-1,-1 0 1,1 0 0,-1-1-1,1 1 1,-1 0-1,1 0 1,-1-1-1,1 1 1,-1 0 0,0-1-1,1 1 1,-1 0-1,0-1 1,1 1-1,-1 0 1,0-1 0,1 1-1,-1-1 1,0 1-1,0-1 1,1 1-1,-1-1 1,0 1 0,0-1-1,0 1 1,0-1-1,0 1 1,0-1-1,-1-21-252,-9-24-109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16604,'20'23'1104,"6"7"-960,1 5-96,11 10 192,2 5-96,4 6-40,5 4-104,0 2-144,2-1-144,-4 0-192,-1-4-1761,-6-4 1905,-5 0-232,-11-10-256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4660 10426,'78'-459'4242,"25"8"-3580,-78 346-454,11-47-184,133-547 33,27 4 184,53 20 549,-155 467 64,138-225-1,-24 99 42,21 19-637,-222 306-283,10-13-115,2 1 0,0 1 0,0 0 0,25-17 0,-44 37 119,1-1-1,-1 1 1,0 0-1,0-1 1,1 1-1,-1 0 1,0-1-1,1 1 1,-1 0-1,0 0 1,1 0-1,-1-1 1,0 1-1,1 0 1,-1 0 0,1 0-1,-1 0 1,0 0-1,1 0 1,-1-1-1,1 1 1,-1 0-1,0 0 1,1 0-1,-1 0 1,1 1-1,-1-1 1,0 0-1,1 0 1,-1 0-1,0 0 1,1 0-1,-1 0 1,1 1-1,-1-1 1,0 0-1,1 0 1,-1 0-1,1 1 1,-1 0-22,0 1 0,1-1 0,-1 1 0,0-1 0,0 0 0,1 1 1,-1-1-1,0 1 0,-1-1 0,1 1 0,0 1 0,-12 42-459,0-9 93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8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14787,'0'-6'264,"1"-1"1,-1 0-1,1 0 0,2-9 1,-3 16-251,0 0 0,0-1 0,1 1 0,-1-1 1,0 1-1,0 0 0,0-1 0,0 1 0,0-1 0,1 1 0,-1 0 1,0-1-1,0 1 0,1 0 0,-1 0 0,0-1 0,1 1 0,-1 0 1,0-1-1,1 1 0,-1 0 0,0 0 0,1 0 0,-1-1 0,0 1 1,1 0-1,-1 0 0,1 0 0,-1 0 0,0 0 0,1 0 0,1 0 18,-1 1 0,0 0 0,1 0 0,-1 0-1,0 0 1,0 0 0,0 0 0,0 0 0,0 1-1,0-1 1,0 0 0,-1 0 0,1 1 0,1 2-1,7 15 86,0 1 0,-1 0 0,10 41 0,7 68 120,-19-87-113,1-1 0,3 0 0,15 41 0,-24-79-106,0 1 1,0-1 0,1 0 0,-1 0 0,1 0 0,0 0 0,0 0-1,0-1 1,0 1 0,0 0 0,1-1 0,-1 0 0,1 1 0,0-1-1,-1 0 1,1-1 0,0 1 0,0 0 0,0-1 0,1 1 0,-1-1 0,0 0-1,0 0 1,1-1 0,-1 1 0,0 0 0,1-1 0,-1 0 0,1 0-1,-1 0 1,1 0 0,-1-1 0,0 1 0,7-3 0,8-2 78,-1 0 1,1-2 0,-1 0 0,0-1-1,-1 0 1,25-18 0,-5 0 166,53-50 0,-67 55-247,-1-2 0,-1 0 0,-1-1 0,0-1 0,-3 0 0,0-2 0,-1 0 0,14-38 0,-6-6-61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14819,'1'1'83,"0"-1"1,0 0-1,0 0 0,0 0 0,0 0 0,0 1 1,-1-1-1,1 1 0,0-1 0,0 0 1,0 1-1,0 0 0,0-1 0,0 1 0,-1-1 1,1 1-1,0 0 0,-1 0 0,1-1 0,0 1 1,-1 0-1,1 0 0,-1 0 0,1 0 0,-1 0 1,1 0-1,-1 0 0,0 0 0,0 0 1,1 1-1,4 38 608,-4-20 111,6 40-297,42 323 680,27-4-1315,-61-328-694,-32-69 436,-4-12 136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8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159 146 18252,'0'0'2064,"0"6"-1416,2 5-311,-2 5 1335,0 7-952,0 3-216,-3 10-264,-2-1-88,1 6-112,0-4-40,-1-3-248,3-2-232,0-12-584,2-9 2080,-1-14-1128,-1-7-40,-5-13-96</inkml:trace>
  <inkml:trace contextRef="#ctx0" brushRef="#br0" timeOffset="0.99">1 146 16836,'0'-5'304,"0"1"0,0-1 0,0 0 0,1 0 0,-1 1 1,1-1-1,0 0 0,1 1 0,-1-1 0,1 1 0,0-1 1,0 1-1,0 0 0,1 0 0,-1 0 0,1 0 0,0 0 0,0 0 1,0 1-1,1-1 0,-1 1 0,1 0 0,0 0 0,0 1 1,0-1-1,0 1 0,8-4 0,3 0 90,0 1 1,0 0-1,0 0 0,1 2 0,-1 0 0,1 1 1,19-1-1,-27 3-367,0 0 1,0 0 0,-1 1-1,1 0 1,0 0-1,-1 1 1,1 0-1,-1 0 1,1 1-1,-1 0 1,0 0-1,0 0 1,0 1 0,-1 0-1,1 1 1,8 8-1,-12-11-27,-1 1 0,1 0 1,-1 0-1,0 0 0,0 1 0,0-1 0,0 0 0,0 1 0,-1-1 0,0 1 0,0 0 1,0-1-1,0 1 0,0 0 0,-1 0 0,1 6 0,-2-4 1,1 0 0,-1 0 0,-1 0 0,1 0 0,-1 0 0,0 0 0,0-1 0,-1 1 0,-4 8 0,-5 3 15,-1 1 1,-1-1-1,0-1 0,-28 25 1,2-7 58,22-20-34,0 2 0,-26 30 0,43-46-39,1 0 0,0 1-1,-1-1 1,1 1 0,0-1 0,-1 1-1,1-1 1,0 1 0,0 0 0,-1-1-1,1 1 1,0-1 0,0 1-1,0-1 1,0 1 0,0 0 0,0-1-1,0 1 1,0-1 0,0 1 0,0 0-1,0-1 1,0 1 0,0-1 0,0 1-1,1 1 1,0-1 0,0 0 1,-1 0-1,1 0 0,0 0 1,0 0-1,0-1 1,0 1-1,1 0 0,-1 0 1,0-1-1,0 1 0,2 0 1,7 3-8,0-1 0,18 3 0,-13-3-44,118 41-2310,-93-29 1041,-18-9 706,-3-5-102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9:59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9 367 16075,'-7'-36'2041,"6"5"-1281,2 9-232,8 2 936,6 4-351,4 1-209,11 2-320,4 0-152,12-3-208,9-1-48,5 0-72,2-2-128,-1-2-712,-1-2 1688,-5-6-936,-5-1 0,-15 1-8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2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5015 133 12899,'-28'-18'3585,"6"3"-2973,16 11-454,0 1 1,-1 0 0,1 1 0,-1 0 0,1 0 0,-1 0-1,0 1 1,0 0 0,-10-1 0,-4 2 10,-38 5 1,48-4-143,0 2 1,1-1-1,-14 6 1,16-5-22,-1 0 0,1 0 0,-1-1 0,0 0 0,-17 1 0,2-5 25,0 0 1,0-2-1,-29-8 0,-37-6 38,-16 2 8,67 8 36,0 3-1,0 0 1,-49 3 0,40 6 56,-49 12 1,68-10-133,-1-1 0,0-1 0,0-1 0,0-2 0,-53-4 0,43-4 1,25 4-19,0 0 0,0 1 0,0 0-1,-1 1 1,1 1 0,0 0 0,0 1 0,-28 6 0,-15 10 18,26-6-11,0-2 1,0-1-1,-1-1 0,-56 3 0,51-12 20,1-2 1,-1-1-1,1-1 0,0-3 0,-38-13 0,49 14-14,3 2-16,-1 2 0,0 0 1,-38-1-1,-75 7 14,42 1-9,-132-12 23,122 3 8,-547 20 222,559-5-197,0 4 0,-166 47 0,246-56-76,0-2-1,0 1 1,0-2 0,0 0-1,0 0 1,0-1 0,0-1-1,0 0 1,0-1 0,0 0-1,0-1 1,1 0 0,-23-10-1,12 4 7,-1 0-1,0 2 1,-1 0-1,1 2 0,-1 0 1,0 2-1,0 1 1,-1 1-1,1 1 1,-34 5-1,10 2 12,19-1-7,-1-2-1,1-1 1,-1-1 0,0-2 0,-40-5 0,23-2 27,-54-2-1,84 9-1,0 0 0,0 2 1,0 0-1,1 1 0,-1 1 0,-23 8 0,0 5 70,31-12-82,0-1-1,1 0 1,-2 0 0,1-1 0,0 0-1,0-1 1,-14 1 0,24-3-30,0 0 1,0 0-1,0 0 1,0 0-1,-1 0 1,1 0-1,0 0 1,0 0-1,0 0 1,0 0-1,-1 0 1,1 0-1,0 0 1,0 0-1,0 0 1,0 0-1,0 0 1,-1 0-1,1 0 1,0 0-1,0 0 1,0 0-1,0 0 1,0-1-1,0 1 1,-1 0-1,1 0 1,0 0-1,0 0 1,0 0-1,0 0 1,0-1-1,0 1 1,0 0-1,0 0 1,0 0-1,0 0 0,0-1 1,0 1-1,0 0 1,0 0-1,0 0 1,0-1-1,4-8-432,12-9-553,-15 17 876,6-7-123,-1 1 1,0-2 0,0 1-1,0-1 1,-1 0-1,-1 0 1,5-10 0,6-21-458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2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3333 13475,'-1'2'72,"-1"-1"0,0 0-1,0 0 1,0 0 0,0 0 0,0 0 0,-1 0 0,1-1-1,0 1 1,0-1 0,0 1 0,-1-1 0,1 0 0,0 0 0,-1 0-1,1 0 1,0 0 0,0-1 0,-1 1 0,1 0 0,-3-2-1,3 0-10,-1 1-1,1-1 1,0 0-1,0 0 0,-1 0 1,1 0-1,1 0 0,-1 0 1,0 0-1,0-1 1,1 1-1,0-1 0,-1 1 1,0-5-1,-4-9 27,2-1-1,0 1 1,1-1 0,-2-25-1,5 39-94,-9-110 100,5 0-1,17-175 1,-12 279-84,43-389 288,26 5-185,-37 244-38,21-260 0,1-59 109,-20 223-161,-30 188-4,-2-1 1,-7-74-1,-3 86-10,4 31-4,1-1-1,0-21 0,2 32 3,0 0-1,1-1 0,0 1 0,0 0 0,0 0 0,0 0 0,1 0 0,0 0 0,0 0 0,0 1 0,4-6 0,1-1-2,9-13 79,13-27 0,-25 42 25,0 0 1,-1-1-1,0 1 0,0-1 0,-1 1 1,1-19-1,-3 27-98,0 1 0,0-1 0,0 1 0,0-1 0,0 1 0,0-1 0,0 1 0,0 0 0,0-1 0,0 1 0,0-1 0,0 1 0,1-1 0,-1 1 0,0-1 0,0 1 0,0-1 0,1 1 0,-1 0 0,0-1 0,0 1 0,1 0 0,-1-1 0,0 1 0,1-1 0,6 10 38,7 31-117,-12-33 84,6 16-97,18 37-1,-21-52 59,0 0 0,0 0 0,0 0 1,1-1-1,0 0 0,1 0 0,11 9 0,76 54-150,70 60 48,116 155-105,-218-218 180,-23-22 24,40 61 0,21 26 67,-85-115-26,1-1 1,0-1-1,1 0 0,1-1 0,25 16 1,54 26 32,-7-5 70,145 109 0,33 23-14,-159-113-64,-50-28 51,71 67-1,-76-61 110,82 56 1,-15-33-46,6 4-92,-104-60-37,-2 1 0,0 1 0,29 31 0,-33-29-24,1 0 1,0-1 0,2-1 0,0-1-1,1-1 1,0 0 0,1-2-1,38 18 1,60 10 41,16 7 48,-117-39-77,1 0 0,-2 1-1,1 1 1,29 25 0,24 32-15,4 4-4,-64-62 12,0-1 1,0-1 0,1 0-1,27 12 1,44 11 25,38 17 15,-105-39-41,0 0 0,-1 1 0,0 0-1,28 24 1,-19-8-6,-1 1-1,36 53 0,18 20-20,-67-88 22,0-1-1,1 0 1,0-1 0,1 0 0,25 15 0,95 33 30,-96-44-29,0 1 1,48 29 0,-58-26 0,-1 1 0,-1 1 0,0 1 0,-2 2 0,-1 0 0,0 1 1,-2 1-1,-1 1 0,-1 1 0,-1 0 0,13 32 0,-24-46-119,1 0 0,0-1 0,1 0 0,0 0 1,13 14-1,-27-32-6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30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6165 11658,'-1'-9'338,"0"0"0,0 0 0,-1 0 0,-1 0-1,1 0 1,-6-10 0,5 10-125,-1 0 0,2 0 0,-1-1 0,1 1 0,0-1 0,0-12 0,8-132 126,0 36-278,58-639 35,-11 62-219,-49 550 120,-8-552 2,-18 414 11,-11-245 31,48 49 204,107-404-61,90 9-399,-182 767 224,-20 62 56,-2-1 0,-1 0 1,-3 0-1,-1-56 1,-1 93 65,2 12-108,4 11-93,-7-9 58,0-1 1,-1 0-1,1 1 1,-1-1-1,0 1 1,-1 6 0,-4 9-17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3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5323 13 10618,'0'-1'171,"0"1"-1,0-1 0,0 1 1,0-1-1,-1 1 0,1-1 1,0 1-1,0-1 0,0 1 1,0-1-1,-1 1 1,1-1-1,0 1 0,0-1 1,-1 1-1,1 0 0,0-1 1,-1 1-1,1-1 0,0 1 1,-1 0-1,1-1 0,0 1 1,-1 0-1,1 0 1,-1-1-1,1 1 0,-1 0 1,-3 2 1734,6 8-1420,4 3-674,0 0-1,1-1 0,1 1 1,0-2-1,12 14 1,-17-20 175,1 1 0,-1-1 0,0 1 0,-1 0 0,1 0 0,1 10 0,-2-11 10,-1 0 0,1 0 0,0 0 0,0 0-1,0 0 1,0 0 0,1 0 0,0-1 0,0 0 0,0 1 0,6 5 0,-7-10-1,0 1 1,0 0-1,0-1 1,-1 1-1,1-1 1,0 1-1,0-1 1,0 0-1,0 0 1,0 0-1,0 0 1,0 0-1,0 0 1,0-1-1,0 1 1,0-1-1,2 0 1,20-2-39,-21 4 44,1 0 0,-1 0 0,1 1 0,-1-1 0,0 1 0,0 0 0,5 3 0,-7-4 2,0-1-1,0 1 1,0 0-1,0 0 1,0-1-1,0 1 1,0 0-1,0 0 1,-1 0-1,1 0 1,0 0-1,0 0 1,-1 0-1,1 0 1,-1 0-1,1 0 1,-1 0-1,0 0 1,1 1-1,-1-1 1,0 0-1,0 0 1,1 0-1,-1 1 1,0-1-1,-1 2 1,1-3-4,0 1 1,-1-1 0,1 0-1,0 1 1,-1-1 0,1 0-1,-1 1 1,1-1-1,0 0 1,-1 0 0,1 1-1,-1-1 1,1 0-1,-1 0 1,1 0 0,-1 1-1,1-1 1,-1 0 0,1 0-1,-1 0 1,1 0-1,-1 0 1,0 0 0,1 0-1,-1 0 1,0-1-1,-20-3-55,10 1 16,7 3 33,0 1 0,0-1 0,1 0-1,-1 1 1,0 0 0,0 0 0,1 0-1,-1 0 1,0 1 0,1-1 0,0 1-1,-1 0 1,1 0 0,0 0 0,0 0-1,0 1 1,0-1 0,0 1 0,-3 4 0,-4 6-1,0 0 1,1 1 0,-9 19 0,-2 2-15,-37 43-10,39-55 27,11-12 15,1 1 0,-1 0-1,2 1 1,0 0 0,0-1 0,1 2 0,-2 15-1,-10 27 20,7-36-25,-1 0 1,-1-1-1,-1-1 0,0 0 1,-1 0-1,-1-1 1,-16 15-1,-40 52 9,20-10-6,-34 46 24,66-96-19,-2-1 0,-43 38 1,-206 147 301,196-160-190,-119 57 0,138-77-42,26-13-37,1 2 0,1 1 0,0 1 0,2 2 0,0 0 0,2 1 0,0 2 0,-22 31 0,-8 7 64,-2-3-1,-104 91 0,121-118-97,3 2-1,0 2 0,2 1 1,2 1-1,2 2 0,-42 75 1,44-68 17,-50 71 0,56-93-15,0-1 0,-2-1 0,0-1 0,-30 23 0,38-34-13,-122 98-5,106-82-3,1 2 0,-32 41 0,-80 145 6,29-38-12,56-104 12,-76 79 1,-76 53 26,113-113-6,73-68-9,1 0 1,-33 48-1,-25 59-20,57-88-14,-3-2 0,-1-1 0,-2-1 0,-39 42 0,-48 19-17,82-73 57,0 1-1,2 1 1,-41 51 0,-1 25-31,-9 12-36,64-95-8,-1-1 1,0 0-1,-26 20 0,-67 47-306,-55 45 110,135-103 384,1 0 0,-52 68 0,46-48-101,-2-2-1,-2-1 1,-2-2-1,-3-2 1,-68 51-1,21-31 38,-30 22 97,101-68-135,1 1 0,2 0 0,-27 33 0,-37 62 56,-36 42 753,115-148-948,1-4-219,-4-10 197,-6-8 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37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60 11226,'-1'1'124,"0"1"0,0-1 0,-1 1 0,1 0 0,0-1 0,1 1 0,-1 0-1,0 0 1,0 0 0,1 0 0,-1-1 0,1 1 0,0 0 0,-1 0-1,1 0 1,0 0 0,0 0 0,0 0 0,0 0 0,1 0 0,-1 0 0,1 0-1,-1 0 1,1 0 0,0 2 0,1 1-19,1-1 1,-1 1-1,1 0 1,-1-1-1,1 0 0,1 1 1,-1-1-1,5 4 0,5 4 225,0-1 0,0-1-1,1 0 1,16 9 0,-29-19-292,1 1 1,0-1 0,-1 1 0,1-1-1,0 0 1,-1 0 0,1 1 0,0-1 0,-1 0-1,1 0 1,0-1 0,-1 1 0,1 0-1,0-1 1,-1 1 0,1-1 0,0 1-1,-1-1 1,1 0 0,1-1 0,33-23 226,-17 9-211,-8 9-42,1 0 0,0 1 0,1 0 0,-1 1 0,1 1 0,0 0 0,0 0 0,1 1 1,23-2-1,4 4 53,77 5 1,-11 2 89,-94-7-80,-1 0 1,1-1-1,-1 0 0,1-1 1,16-6-1,61-28 395,-31 12-168,-32 14-144,0 1 0,0 2 0,45-8 0,-62 14-111,-1 2 0,1-1 1,-1 1-1,1 0 1,-1 1-1,0 0 1,1 1-1,-1 0 1,0 0-1,0 1 0,0 0 1,0 1-1,0 0 1,13 8-1,-11-4 13,-8-6-41,-1 0 0,1 0 0,0 0 0,0 0 0,-1-1 0,1 1 0,0-1 0,1 1 0,-1-1-1,0 0 1,0-1 0,0 1 0,1 0 0,-1-1 0,0 0 0,1 0 0,-1 0 0,0 0 0,6-1 0,-2 1-10,0 0 0,0 0 0,0 1 0,0 0-1,-1 0 1,1 1 0,0 0 0,-1 0 0,1 1 0,8 4 0,18 5 17,-13-8-9,0-1 1,0 0-1,0-2 1,1 0-1,32-4 0,-29 2 18,-1 0 0,1 1 0,44 7 0,16 15 29,29 4-48,-97-24-13,1 0-1,-1-1 1,0-1 0,1-1-1,19-2 1,1-3 30,-1 2 0,1 1 0,0 2-1,0 2 1,0 1 0,0 2 0,53 12 0,-49-6-36,84 18 1,-105-26 7,0 0 0,0 0 1,0-2-1,28-3 0,90-19 6,80-7 23,79 30-10,-175 2-9,145-13 0,-235 7-14,0 1 1,-1 1 0,1 2-1,47 8 1,-67-9-303,-17-7-592,-8-10 632,0-6-29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38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13371,'17'8'1730,"35"9"-1,-23-12-1622,1-2-1,0 0 1,0-2 0,37-4-1,120-21 73,-113 12 27,76-2 0,-98 16-33,-1 2-1,0 2 0,92 24 1,-52-10-25,-10-4-64,0-5 0,1-2 1,0-5-1,1-2 0,112-14 0,-49-8-59,131-10 17,-235 29-32,-1 2-1,0 1 0,0 2 1,73 17-1,-69-7 21,68 31 0,-78-28-1,1-3-1,1-1 1,43 10 0,-55-20 34,1-1 1,-1-2-1,1 0 1,48-7 0,31-2 279,-101 10-326,0-1-1,-1 0 1,0 1 0,1-1-1,-1 1 1,1 0 0,5 2-1,-29-5-489,-66-33-378,46 18 583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4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4332 11210,'-6'-22'270,"1"0"-1,0 0 1,2 0-1,0 0 1,2-1-1,0 0 1,2 1-1,0-1 1,2 1 0,5-25-1,6-40-222,3-94 0,-9-91-16,-5 119-12,58-821 282,-35 194-231,-19 364-76,-4 221 857,-45-379-1,41 567-797,0 0 0,0-1 0,1 1 0,0 0 1,0-1-1,1 1 0,0 0 0,0 0 0,1 0 0,0 0 1,0 0-1,0 0 0,5-8 0,2-10 49,-8 20-63,1-1 0,-1 1-1,1 0 1,1-1 0,-1 1 0,1 0 0,0 0 0,5-6 0,-7 10-27,1 0 0,-1 1 0,0-1 0,1 0 0,-1 1 0,1-1 0,-1 1 0,1-1 0,-1 1 1,1 0-1,-1 0 0,1 0 0,-1 0 0,1 0 0,-1 0 0,1 0 0,-1 0 0,0 1 0,1-1 0,-1 0 0,1 1 0,1 0 0,37 19 32,-23-11-44,-9-6 2,0 0 0,0 0 0,0-1 0,0 0 0,0 0 0,0-1 0,1 0 0,-1 0 0,1-1-1,-1 0 1,0-1 0,1 0 0,11-3 0,-5 0 0,1-2 0,0 0-1,-1-1 1,-1 0 0,28-19 0,3-4 1,-13 7 1,1 2 0,39-18 0,-61 34-4,1 0 1,-1 1-1,1 0 1,0 1 0,1 0-1,-1 1 1,0 1-1,1 0 1,0 0 0,21 3-1,14 6 5,63 20 0,-62-15 2,57 9 0,-82-19-4,0-1 0,0-1 0,0-1 0,0-2 0,0 0 0,0-1 0,0-2 0,-1 0 0,0-1 0,0-2 0,39-17 0,-48 18-1,40-19 7,69-24-1,-104 44-7,0 1-1,1 1 0,-1 0 0,1 2 1,-1 0-1,1 1 0,34 3 1,-12 6-3,1 1 1,-1 2 0,60 25 0,41 10-2,-121-40 2,1-1 1,0-1 0,0-2-1,34 1 1,-10-7 11,83-16-1,2 0 17,-110 18-24,0 1 1,0 1-1,0 1 1,26 5 0,17 8 1,69 25 0,-71-18-10,73 12-1,-114-29 19,1-1 0,0-2 1,0 0-1,0-1 0,0-1 0,0-1 1,24-6-1,-25 4 14,0 1 1,0 1-1,1 0 0,39 4 1,86 19 48,16 2-36,-147-23-7,0-1-1,0 0 1,0-2-1,22-5 1,-19 4 59,1 0 1,25-1-1,-40 5-70,0 0 0,1 1 0,-1 0 0,0 0-1,0 0 1,1 1 0,-1 0 0,8 4 0,-12-6-15,0 1 0,0 0 1,0 0-1,0 0 1,-1 0-1,1 1 0,0-1 1,-1 0-1,1 1 0,-1-1 1,1 1-1,-1-1 0,0 1 1,0 0-1,1 0 1,-1-1-1,0 1 0,-1 0 1,1 0-1,0 0 0,-1 0 1,1 0-1,-1 0 1,1 0-1,-1 0 0,0 0 1,0 1-1,0-1 0,0 2 1,-1-2 4,1 0 1,-1 0-1,0 0 1,0-1-1,0 1 1,0 0 0,0-1-1,0 1 1,-1 0-1,1-1 1,0 1-1,-1-1 1,1 0-1,-3 2 1,-28 17 98,23-15-85,-11 8-18,0 1-1,0 0 0,2 2 1,-27 27-1,-56 79-268,79-93 220,-36 40-51,-3-4 1,-2-2 0,-117 89-1,-55 59 75,20 16 22,74-77-15,-223 220-6,200-205 12,-151 181 14,-39 39 6,171-203-14,-105 102-18,223-224 5,-18 15 5,-120 142 0,82-77 72,102-122-39,-1 0 0,-1-1 0,0-1 0,-46 25 0,38-25 1,-15 5 12,2 3-1,-51 37 0,80-51-36,1 0 1,0 1-1,1 1 0,0-1 0,1 2 1,0 0-1,1 0 0,1 0 1,0 1-1,1 1 0,-6 14 1,-9 52-254,37-148-378,-8 31 471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43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2276 11618,'-2'0'198,"-36"-1"1913,38 1-2073,-1 0 0,1 1 0,-1-1 0,1 0 0,-1 0 0,1 0 0,-1 0 0,1 0 0,-1 1 0,1-1 0,-1 0-1,1 0 1,-1 1 0,1-1 0,0 0 0,-1 1 0,1-1 0,0 0 0,-1 1 0,1-1 0,0 1 0,-1-1 0,1 0 0,0 1 0,0 0 7,0 0 0,0 0 0,0 0 1,0 0-1,1 0 0,-1 0 0,0 0 1,1 0-1,-1 0 0,1-1 0,-1 1 1,1 0-1,-1 0 0,1-1 0,0 1 1,-1 0-1,1-1 0,1 2 0,21 18 332,0-1 0,48 28 0,-51-34-262,-8-6-30,-1 0 0,1-1 0,1 0 0,-1 0 0,18 4 0,-25-9-43,0 0 0,0 0-1,0 0 1,0-1 0,0 1 0,0-1-1,0-1 1,0 1 0,0-1 0,0 0-1,0 0 1,0 0 0,0 0 0,0-1-1,0 0 1,-1 0 0,7-4 0,19-14 171,-15 9-134,0 0 0,1 2 0,0 0-1,1 1 1,0 0 0,0 1 0,29-7 0,-25 11-58,0 0 0,0 2 0,0 0 0,0 2 0,36 4 0,103 30 20,-105-21-28,-33-9-9,0-2 0,1 0 0,-1-2 0,1 0 0,-1-1 0,1-2 0,22-4 0,21-7 5,66-22 1,13-4-3,-115 33-6,1 1 0,57-1 0,117 22-12,-43 0 41,27-18-20,-122-1-14,0 3 1,88 11 0,-75 5 9,99 33 0,4 2 2,-162-47-8,1-1 1,0-1-1,0 0 1,0-2-1,0-1 1,29-4-1,128-35 4,-122 25-5,-49 14 0,-1-1-1,1 2 0,13-1 0,-19 1 3,0 0-1,-1 0 0,1 0 0,0 1 0,-1-1 1,1 0-1,-1 1 0,1 0 0,-1-1 1,1 1-1,1 1 0,-2-2 1,-1 0 0,0 1 1,1-1-1,-1 1 0,1-1 0,-1 1 0,0-1 0,0 1 0,1-1 0,-1 1 1,0 0-1,0-1 0,0 1 0,1-1 0,-1 1 0,0-1 0,0 1 0,0 0 1,0-1-1,0 1 0,0-1 0,0 1 0,0 0 0,-1-1 0,1 1 1,0-1-1,0 1 0,0 0 0,-1-1 0,1 2 0,-1-2 2,0 1 0,0 0 0,1 0 0,-1-1 0,0 1 0,0 0 0,0-1 0,0 1 0,0-1 0,0 1 0,1-1 0,-1 0 0,0 1 0,0-1 0,-1 0 0,1 0 0,0 1 0,0-1 1,0 0-1,0 0 0,0 0 0,0 0 0,0-1 0,0 1 0,-2 0 0,-29-8 42,29 8-41,-19-7 0,1-1 0,0-1 0,0-1 0,1-1 0,0 0 0,1-2 0,0 0-1,1-1 1,0-1 0,1 0 0,-17-22 0,-11-19-7,1-3 0,-40-72 0,73 113 5,-4-4-1,0 1-1,-2 1 1,-1 0 0,0 1-1,-1 0 1,-33-23-1,-140-80 13,17 12-6,37 2-3,-29-21-1,157 122-4,-467-336-19,405 293-27,-3 3 0,-101-48 0,121 66 18,0-2 2,2-3-1,2-2 1,-67-59 0,-214-158 23,291 225-1,-60-52 1,81 61 3,2 0 0,0-1 0,2 0 0,-25-39 0,38 52-4,-1 1-1,-1-1 0,1 1 0,-1 0 0,0 0 0,0 1 0,-1-1 0,-9-6 0,15 12-11,-1-1 1,1 0-1,-1 1 0,1-1 1,-1 0-1,1 0 0,0 0 1,-1 0-1,1 1 0,0-1 1,0 0-1,-1 0 0,1 0 0,0-1 1,-1-2-130,-2 12 62,-47 219-284,24-103 300,-26 99-75,-22 104 20,57-231 105,-7 141-1,21-117 13,5 0-1,27 189 0,-23-280-6,2 22 6,21 174 31,-24-204-56,2 0-1,0 0 1,1-1-1,1 0 1,1 0-1,1-1 1,26 34-1,-33-47 14,-1-1 1,-1 1-1,1 0 0,-1-1 1,0 1-1,0 0 0,-1 0 0,2 12 1,1 53-68,-4-41-7,2 16-157,-2 0-1,-10 77 0,3-100 104,1-14-18,5-9 158,1 0 0,0 0 0,0 0 0,0 0 0,-1 0-1,1 0 1,0 0 0,0 0 0,0 0 0,-1 0 0,1 0 0,0 0 0,0 0-1,0 0 1,-1 0 0,1 0 0,0 0 0,0 0 0,0-1 0,-1 1 0,1 0-1,0 0 1,0 0 0,0 0 0,0 0 0,-1-1 0,1 1 0,0 0 0,0 0-1,0 0 1,0 0 0,0-1 0,0 1 0,0 0 0,0 0 0,0-1 0,-1 1-1,1 0 1,0 0 0,0-1 0,-7-34-92,3 13 58,-7-25-50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22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98 298 13587,'-6'21'730,"2"-13"-619,1 1 1,0 0 0,1 0 0,0 0-1,0 0 1,1 1 0,0-1-1,1 14 1,0-23-104,-1 1 0,1 0 0,0-1 0,0 1 0,0-1 0,0 1 0,0 0 0,1-1 0,-1 1 0,0 0 0,0-1 0,0 1 0,0-1 0,1 1 0,-1-1 0,0 1 0,1-1 0,-1 1 0,0-1 0,1 1 0,-1-1 0,1 1 0,-1-1 0,1 1 0,-1-1 0,1 0 0,-1 1 0,1-1 1,-1 0-1,1 1 0,-1-1 0,1 0 0,-1 0 0,1 1 0,0-1 0,-1 0 0,1 0 0,-1 0 0,1 0 0,0 0 0,-1 0 0,2 0 0,0-1 30,-1 0-1,1 0 1,-1 0 0,0 0 0,1 0 0,-1 0 0,0 0-1,1 0 1,-1-1 0,0 1 0,0 0 0,0-1-1,0 1 1,1-3 0,5-11 291,-2-1 0,1 0 0,-2 0 0,0 0 0,-1 0 0,-1-1 0,0 1 0,-1-1 1,-1 0-1,-3-31 0,2 43-277,0 1 1,0 0 0,0 0-1,0 0 1,-1 0 0,1 0-1,-1 0 1,0 0 0,0 1 0,0-1-1,-1 0 1,1 1 0,-1 0-1,0 0 1,-6-6 0,7 8-45,0 0-1,0 0 1,0 0 0,1 0 0,-1 0 0,0 0-1,0 1 1,-1-1 0,1 1 0,0-1-1,0 1 1,0 0 0,0 0 0,0 0 0,0 0-1,0 0 1,-1 0 0,1 1 0,0-1 0,0 1-1,0-1 1,0 1 0,0 0 0,0 0 0,0 0-1,1 0 1,-1 0 0,0 0 0,0 0-1,1 1 1,-1-1 0,-2 4 0,0-1 2,0 0 0,1 1 1,-1-1-1,1 1 0,1 0 0,-1 0 1,0 0-1,1 1 0,0-1 0,-2 9 1,3-11-7,1 0 1,-1 1-1,1-1 1,-1 1 0,1-1-1,0 1 1,0-1-1,0 0 1,1 1 0,-1-1-1,1 1 1,0-1-1,0 0 1,0 1 0,0-1-1,1 0 1,-1 0-1,4 4 1,-5-6-4,1 0 0,0 0 0,0 0 0,0 0 0,0 0 0,0 0 0,0 0 0,0 0 0,0 0 0,1-1 0,-1 1 0,0 0 0,0-1 0,1 1 0,-1-1 0,0 0-1,1 1 1,-1-1 0,0 0 0,1 0 0,-1 0 0,1 0 0,-1 0 0,2 0 0,0-1 3,0 0 0,-1 0-1,1 0 1,0 0 0,-1 0-1,1-1 1,-1 1 0,1-1-1,-1 0 1,0 0 0,2-2-1,5-5 17,-1 0-1,-1 0 0,0-1 1,9-17-1,-8 12 18,0 0-1,-2-1 0,9-29 1,-14 40-9,1-1 0,-1 0 0,0 1 0,-1-1 0,1 0 0,-1 0 0,0 1 0,0-1 0,-1 0 0,0 0 0,0 1 0,0-1 0,-1 0 0,-3-8 0,4 12-18,0 1 1,1 0-1,-1 0 1,0 0-1,0 0 1,0 0-1,0 0 1,0 0 0,0 0-1,0 0 1,0 0-1,0 1 1,0-1-1,0 0 1,-1 1-1,1-1 1,0 1-1,0-1 1,-1 1 0,1 0-1,0-1 1,-1 1-1,1 0 1,0 0-1,-1 0 1,1 0-1,0 0 1,-1 0-1,1 0 1,-1 1-1,1-1 1,0 0 0,0 1-1,-1-1 1,1 1-1,0 0 1,0-1-1,0 1 1,-1 0-1,0 0 1,-3 3 19,1-1-1,-1 1 1,1-1-1,0 1 1,0 1 0,0-1-1,0 0 1,-4 8-1,4-3-6,-1-1-1,2 1 0,-1 0 0,-3 15 0,6-22-23,0 1 1,1 0 0,-1-1 0,1 1-1,0 0 1,-1 0 0,1 0 0,0 0-1,1-1 1,-1 1 0,1 0 0,-1 0-1,1 0 1,0-1 0,0 1 0,0 0 0,0-1-1,0 1 1,3 3 0,-3-5-17,0 0 1,0-1-1,-1 1 1,1-1-1,0 1 1,0-1-1,0 1 1,0-1-1,0 0 1,0 1-1,0-1 1,0 0-1,0 0 1,0 0-1,0 0 1,-1 0-1,1 0 0,0 0 1,0 0-1,0 0 1,0 0-1,0 0 1,0-1-1,0 1 1,0 0-1,0-1 1,0 1-1,0 0 1,0-1-1,-1 1 1,1-1-1,0 0 1,0 1-1,-1-1 1,1 0-1,0 1 1,-1-1-1,1 0 1,0-1-1,25-32 312,-14 13-364,0-1-28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8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0 21109,'0'1'130,"1"0"0,-1-1 0,1 1 0,-1 0 0,0-1 0,1 1 0,-1 0 0,0 0 1,1-1-1,-1 1 0,0 0 0,0 0 0,0 0 0,1-1 0,-1 1 0,0 0 0,0 0 1,0 0-1,0-1 0,-1 1 0,1 0 0,0 0 0,0 0 0,-1 0 0,-8 24 620,6-17-81,-35 89 1522,-42 125-1026,80-220-1161,-3 6 32,1 1-1,0-1 1,0 1 0,0 16 0,2-24-33,0 1 1,0-1-1,0 1 1,0-1-1,1 1 1,-1-1-1,0 1 0,1-1 1,-1 1-1,1-1 1,-1 0-1,1 1 1,0-1-1,0 0 1,-1 0-1,1 1 1,0-1-1,0 0 1,0 0-1,0 0 1,0 0-1,1 0 1,-1 0-1,0 0 0,0-1 1,1 1-1,-1 0 1,0-1-1,1 1 1,-1-1-1,1 1 1,-1-1-1,1 0 1,-1 1-1,2-1 1,6 0-127,-1 0 0,0 0 0,0-1 0,0 0 0,0-1 0,0 0 1,0 0-1,0 0 0,11-6 0,-4 0-356,1 0 1,-2 0-1,22-17 0,-31 22-11,-1-1 0,1-1 0,-1 1 0,1-1 0,5-7 0,-9 10 352,0 0 1,0 0-1,0 0 1,0 0-1,0 0 1,0 0-1,-1 0 1,1 0-1,-1 0 1,1 0-1,-1 0 1,0 0-1,0 0 1,0 0-1,0 0 1,0-1-1,0 1 1,-1 0-1,0-3 1,-7-14-1045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2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19 280 19236,'-1'-1'73,"1"1"0,-1-1 0,1 0 0,-1 0-1,1 0 1,0 0 0,-1 1 0,1-1 0,0 0 0,0 0 0,0 0-1,0 0 1,0 0 0,0 0 0,0 0 0,0 0 0,0 1 0,0-1-1,0 0 1,0 0 0,1 0 0,-1 0 0,0 0 0,1 0 0,-1 1-1,0-1 1,1 0 0,-1 0 0,1 0 0,0 1 0,-1-1 0,1 0-1,-1 1 1,2-2 0,8-12 51,-4 0-108,0-1 0,-1 0 1,0 0-1,-1-1 0,2-19 0,-4 25 12,-1 0 1,-1 0-1,1 0 0,-2 0 0,1-1 0,-2 1 0,1 0 0,-1 0 1,-4-10-1,6 19-19,0 0 1,0 1 0,-1-1-1,1 0 1,0 0-1,-1 0 1,1 1-1,-1-1 1,1 0 0,0 1-1,-1-1 1,0 0-1,1 1 1,-1-1 0,1 1-1,-1-1 1,0 1-1,1-1 1,-1 1-1,0-1 1,-1 0 0,1 1-2,1 1 0,-1-1 0,0 0 0,1 0 0,-1 0 0,0 0 0,1 1 1,-1-1-1,1 0 0,-1 1 0,1-1 0,-1 0 0,0 1 0,1-1 0,-1 1 0,1-1 0,0 1 1,-1-1-1,1 1 0,-1 0 0,-2 4 33,0-1-1,1 1 1,-1 0 0,1 0 0,-2 7-1,-1 8 76,1 0 1,-1 24-1,4-35-107,0 0 0,1 0 0,1 0 0,-1 0 0,1 0 0,1 0 1,3 11-1,-5-20-21,0 0-1,0 1 1,0-1 0,0 0 0,0 1 0,0-1 0,0 0 0,0 1 0,0-1 0,0 0 0,0 1-1,1-1 1,-1 0 0,0 0 0,0 1 0,0-1 0,1 0 0,-1 0 0,0 1 0,0-1 0,0 0-1,1 0 1,-1 0 0,0 1 0,1-1 0,-1 0 0,0 0 0,0 0 0,1 0 0,-1 0 0,0 0-1,1 1 1,-1-1 0,0 0 0,1 0 0,-1 0 0,0 0 0,1 0 0,-1 0 0,0 0 0,0 0-1,1-1 1,-1 1 0,0 0 0,1 0 0,-1 0 0,0 0 0,1 0 0,-1 0 0,0-1-1,0 1 1,1 0 0,-1 0 0,0 0 0,0-1 0,1 1 0,-1 0 0,0 0 0,0-1 0,0 1-1,1 0 1,-1 0 0,0-1 0,0 1 0,0 0 0,0-1 0,0 1 0,0 0 0,0-1 0,12-25-847,9-56 137,-11 37 226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01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92 12315,'-13'-33'2068,"8"24"-1314,2 0 0,-1 0 0,-3-16 1,5 18 592,0 7-397,-1 15 76,1 25-240,2-26-570,1 0-1,1-1 1,0 1 0,0-1 0,7 19 0,-9-30-179,1 1-1,0 0 0,0 0 1,1 0-1,-1-1 1,0 1-1,1-1 0,0 1 1,0-1-1,0 1 0,0-1 1,0 0-1,0 0 0,0 0 1,1 0-1,-1 0 1,0-1-1,1 1 0,0-1 1,-1 0-1,1 1 0,0-1 1,0 0-1,0-1 1,0 1-1,0 0 0,0-1 1,0 0-1,0 0 0,5 0 1,7-3 83,0 0-1,0-2 1,-1 0 0,1 0 0,-1-1-1,13-9 1,14-4 97,3-1 28,1 2 0,86-21 0,-117 36-241,0 0 1,1 1-1,-1 0 1,1 1-1,0 1 0,-1 1 1,1 0-1,-1 0 1,1 2-1,-1 0 1,0 0-1,0 1 1,26 12-1,-26-5 7,-14-11-9,0 0 0,0 0-1,0 1 1,0-1 0,0 0-1,0 0 1,0 0-1,0 1 1,0-1 0,0 0-1,0 0 1,-1 0-1,1 1 1,0-1 0,0 0-1,0 0 1,0 0 0,0 0-1,0 1 1,-1-1-1,1 0 1,0 0 0,0 0-1,0 0 1,0 0-1,-1 1 1,1-1 0,0 0-1,0 0 1,0 0 0,-1 0-1,1 0 1,0 0-1,0 0 1,0 0 0,-1 0-1,1 0 1,0 0 0,-1 0-1,-36 2 152,20-1-136,-224 32 114,-145 11 4,373-42-103,16 1 21,21 4 0,27-1-82,-1-1 0,1-3 0,0-2 1,0-2-1,0-3 0,-1-1 0,0-3 1,68-21-1,-111 28 3,-5 2 18,-1 0 0,0 0 1,1-1-1,-1 1 0,0-1 1,0 1-1,1-1 0,-1 1 0,0-1 1,0 0-1,0 0 0,0 1 1,0-1-1,0 0 0,2-1 1,-4 1 1,1 1 1,0 0 0,-1-1 0,1 1 0,0 0 0,-1 0 0,1-1 0,0 1 0,-1 0-1,1 0 1,-1 0 0,1 0 0,0 0 0,-1-1 0,1 1 0,-1 0 0,1 0-1,0 0 1,-1 0 0,1 0 0,-1 0 0,1 0 0,-1 0 0,1 1 0,0-1 0,-1 0-1,1 0 1,-1 0 0,-18 3-53,-2 3 32,0 2 0,-36 18 0,-20 8-959,76-34 947,0 1-13,0 0-1,0-1 0,-1 1 1,1-1-1,0 1 1,0-1-1,-1 0 1,1 1-1,0-1 0,-1 0 1,1 0-1,0 0 1,-1 0-1,1 0 0,0 0 1,-1-1-1,1 1 1,0 0-1,0-1 0,-1 1 1,1-1-1,0 1 1,0-1-1,0 1 1,-3-3-1,-2-8-368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02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41 148 18068,'-40'23'3290,"71"-30"231,380-106-2844,-359 97-690,-24 6 24,1 2-1,57-9 1,-74 18 18,-10 4 33,-2-3-56,-1-1 0,0 0 1,1 0-1,-1 0 0,0 0 1,0 0-1,1 0 0,-1 0 0,0 0 1,0-1-1,0 1 0,0 0 1,-1-1-1,-1 2 0,-26 12 63,0-1-1,-1-1 1,-55 12 0,-100 12-8,125-26-43,28-5-16,19-3-8,0 0-1,0 0 1,0 1 0,-24 9-1,129-63-221,60-30-72,-145 78 279,1 0 0,-1 1 0,0 0 0,1 0 0,-1 1-1,1 0 1,-1 0 0,1 1 0,-1 0 0,1 0 0,10 2 0,-14-1 14,0 0 1,0 0-1,0 0 1,0 1-1,0 0 1,-1 0-1,1 0 1,0 0-1,-1 0 1,1 0-1,-1 1 1,0 0-1,0 0 1,0 0-1,0 0 1,-1 0 0,1 1-1,-1-1 1,0 1-1,0-1 1,3 8-1,-4-10 9,-1 0-1,0 0 0,1 0 1,-1 0-1,0 0 1,1 0-1,-1 1 1,0-1-1,0 0 1,0 0-1,0 0 1,0 1-1,0-1 1,0 0-1,0 0 1,-1 0-1,1 0 0,0 1 1,-1-1-1,1 0 1,-1 0-1,1 0 1,-1 0-1,-1 2 1,1-2 4,-1 1-1,0-1 1,0 1 0,0-1 0,0 0-1,0 0 1,0 0 0,-1 0 0,1 0 0,0 0-1,-5 0 1,-6 1 19,0 0 0,0-1 0,-20-1 0,28 0-27,-77-9 24,63 5-69,0 2 0,0 0 0,0 1 1,-24 2-1,43-1 38,-1 0 0,1 0 0,-1 0-1,1 0 1,-1 0 0,1 0 0,0 0 0,-1 0 0,1 1-1,-1-1 1,1 0 0,-1 0 0,1 0 0,0 0-1,-1 1 1,1-1 0,0 0 0,-1 0 0,1 1 0,-1-1-1,1 0 1,0 0 0,0 1 0,-1-1 0,1 0 0,0 1-1,0-1 1,-1 1 0,1-1 0,0 0 0,0 1 0,0-1-1,-1 1 1,2 0-18,-1 0 0,0 0 0,1 0-1,-1 0 1,0 0 0,1 0 0,0 0-1,-1 0 1,1 0 0,-1-1 0,1 1-1,0 0 1,1 1 0,29 20-876,-22-18 713,0 0 1,-1 0 0,1-1 0,1 0 0,-1-1-1,0 0 1,1 0 0,16 0 0,9-9-331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2 373 16620,'-2'7'2236,"8"-11"-698,11-12-105,17-28 127,43-72 0,-49 71-1178,62-77 0,-88 120-477,20-20-304,-21 21 285,-1 0 1,1 0-1,0 1 1,0-1-1,0 0 1,0 1-1,0-1 1,0 1-1,0-1 1,0 1-1,0-1 1,1 1-1,-1 0 1,0-1-1,0 1 0,0 0 1,0 0-1,1 0 1,-1 0-1,1 0 1,-1 0 24,-1 1 1,1-1-1,-1 0 1,0 0 0,1 1-1,-1-1 1,0 0-1,1 0 1,-1 1-1,0-1 1,0 0-1,1 1 1,-1-1-1,0 0 1,0 1-1,0-1 1,1 0-1,-1 1 1,0-1 0,0 1-1,0-1 1,0 0-1,0 1 1,0-1-1,0 1 1,0-1-1,0 0 1,0 1-1,0-1 1,0 1-1,0-1 1,0 1-1,0-1 1,0 0 0,0 1-1,-1-1 1,1 0-1,0 1 1,0 0-1,-11 17-1092,-5 3-208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0 244 17444,'0'7'2032,"9"-8"-992,1-8-367,7-8 1183,3-3-304,4-6-488,5-3-191,1-2-353,0 2-200,0 2-560,-3 3-448,-2 8-721,-7 0 1137,-8 12-184,-8 2-248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4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18412,'10'26'5408,"34"88"-4905,-35-87-557,-3-6-43,1-1-1,0-1 1,2 1 0,0-1-1,2-1 1,15 23 0,-14-32-429,-12-9 522,0 0 0,0 1 0,0-1 0,0 0 0,1 0 0,-1 0 0,0 0 0,0 0 0,0 0 0,1 0 0,-1 0 0,0 0 0,0 0 0,1 1 0,-1-1 0,0 0 0,0 0 0,0 0 0,1-1 0,-1 1 0,0 0 0,0 0 0,1 0 0,-1 0 0,0 0 0,0 0 0,0 0 0,1 0 0,-1 0 0,0 0 0,0 0 0,0-1 0,0 1 0,1 0 0,-1 0 0,0 0 0,0 0 0,0-1 0,0 1 0,0 0 0,1 0 0,-1 0 0,0-1 0,0 1 0,0 0 0,0 0 0,0 0 0,0-1 0,0 1 0,0 0 0,0 0 0,0-1 0,0 1 0,0 0 0,0 0 0,0 0 0,0-1 0,0 1 0,0-10-337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16011,'0'-1'198,"0"1"0,0-1-1,0 0 1,0 1-1,0-1 1,0 0 0,0 0-1,0 1 1,0-1-1,0 0 1,1 1 0,-1-1-1,0 0 1,0 1-1,1-1 1,-1 0 0,0 1-1,1-1 1,-1 1-1,1-1 1,-1 0 0,1 1-1,-1-1 1,1 1-1,-1 0 1,1-1 0,0 1-1,-1-1 1,1 1-1,-1 0 1,1-1 0,0 1-1,-1 0 1,1 0-1,0 0 1,0 0 0,-1-1-1,1 1 1,0 0-1,-1 0 1,1 0 0,0 0-1,0 1 1,20-6-61,-2-4 97,1-1 1,-1-1 0,-1-1 0,0 0-1,-1-2 1,31-30 0,0 2 433,-48 41-661,0 1 0,1 0-1,-1-1 1,0 1 0,1-1 0,-1 1 0,0 0 0,1-1 0,-1 1 0,1 0-1,-1-1 1,0 1 0,1 0 0,-1 0 0,1-1 0,-1 1 0,1 0 0,-1 0-1,1 0 1,-1 0 0,1 0 0,-1-1 0,1 1 0,-1 0 0,1 0 0,0 1 0,-1-1-1,1 0 1,-1 0 0,1 0 0,-1 0 0,1 0 0,-1 0 0,1 1 0,-1-1-1,1 0 1,-1 0 0,0 1 0,1-1 0,-1 0 0,1 1 0,-1-1 0,0 0-1,1 1 1,-1-1 0,0 1 0,1-1 0,-1 1 0,0-1 0,0 1 0,1-1-1,-1 0 1,0 1 0,0-1 0,0 1 0,0 0 0,5 39 39,-5-27-19,5 66-4,-4-40-12,1 0-1,3 0 0,1-1 1,12 42-1,-18-79-77,0 0 1,0-1-1,0 1 1,1 0-1,-1 0 0,0 0 1,1 0-1,-1 0 1,1 0-1,-1-1 0,1 1 1,0 0-1,-1 0 1,1-1-1,0 1 0,-1 0 1,1-1-1,0 1 1,0-1-1,0 1 0,0-1 1,-1 1-1,1-1 1,0 1-1,0-1 0,0 0 1,2 1-1,2 0-4095,-12-2 3320,0 0-1,-1 1 0,1 0 0,-1 0 0,1 0 1,0 1-1,-11 2 0,-15 1-648,20-2 1378,9-1 438,-1-1 0,1 1 0,-1-1 0,0 0 0,1 0 0,-1 0 0,1-1 0,-1 0 0,-6-1 1,11 1-245,-1 1 1,1 0 0,0-1 0,-1 1 0,1 0 0,0-1 0,-1 1 0,1-1 0,0 1-1,0-1 1,0 1 0,-1 0 0,1-1 0,0 1 0,0-1 0,0 1 0,0-1 0,0 1-1,0-1 1,0 1 0,0-1 0,0 1 0,0-1 0,0 1 0,0-1 0,0 1 0,0-1-1,1 1 1,-1 0 0,0-1 0,0 1 0,0-1 0,1 1 0,-1 0 0,0-1 0,1 1-1,-1-1 1,0 1 0,1 0 0,-1-1 0,0 1 0,1 0 0,-1 0 0,1-1-1,21-18 2226,-18 17-2138,95-82 3441,-7-7-3690,-58 48-1759,-32 41 1245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1 501 15403,'0'0'163,"0"1"0,0 0 0,0-1 0,-1 1-1,1 0 1,0-1 0,0 1 0,0 0 0,0 0 0,1-1-1,-1 1 1,0 0 0,0-1 0,0 1 0,0 0-1,1-1 1,-1 1 0,0 0 0,1-1 0,-1 1 0,0-1-1,1 1 1,-1-1 0,1 1 0,-1-1 0,1 1 0,-1-1-1,1 1 1,-1-1 0,2 1 0,-1-1 50,1-1 1,-1 1 0,1-1-1,-1 1 1,1-1-1,-1 1 1,1-1 0,-1 0-1,0 0 1,1 0-1,-1 0 1,0 0-1,2-2 1,15-14 677,0-1 0,-1 0 0,18-25 0,40-68 269,-38 53-638,17-27-91,42-58-1536,-95 141 960,0 1 0,1-1 0,-1 1 0,0 0 0,1-1 0,-1 1 0,1 0 1,0 0-1,-1 0 0,3-1 0,-1 4-912,-8 8 384,-6 3-139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5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18436,'3'14'993,"-1"0"1,0 0-1,-1 1 0,-1-1 1,-3 26-1,1 8-444,1-29-465,1-13-74,-1 0 0,1-1 0,0 1 0,0 0 0,1 0 0,0-1 0,2 9 0,-3-13-10,0-1 0,0 1 0,1-1 0,-1 0 1,0 1-1,1-1 0,-1 0 0,0 1 0,1-1 0,-1 0 0,0 1 0,1-1 0,-1 0 0,1 0 0,-1 0 0,0 1 0,1-1 0,-1 0 0,1 0 0,-1 0 0,1 0 0,-1 0 0,1 0 0,-1 0 0,0 0 0,1 0 0,-1 0 0,1 0 0,-1 0 0,1 0 0,-1 0 0,1 0 0,-1-1 0,0 1 0,1 0 0,-1 0 0,1 0 0,-1-1 1,0 1-1,1-1 0,15-12 8,-15 13-7,23-25 33,-13 12 4,24-20 0,-32 30-30,0 1 0,0 0 0,0 0 0,0 0 0,1 0 0,-1 0 0,0 1 0,1-1 0,0 1 0,-1 0 0,1 0-1,0 1 1,5-1 0,-8 1-5,1 0 0,-1 0-1,1 0 1,-1 0-1,1 0 1,-1 1 0,1-1-1,-1 1 1,1-1 0,-1 1-1,0-1 1,1 1-1,-1 0 1,0 0 0,1 0-1,-1 0 1,0 0-1,0 0 1,0 0 0,2 2-1,-2 0-1,1-1 0,-1 1 0,0 0 0,1 0 0,-1 0-1,0 0 1,-1 0 0,1 0 0,0 5 0,0 3 31,-1 1 1,-1-1 0,0 0-1,-3 18 1,0-12 136,-1 1-1,-1-1 1,0 0 0,-1-1-1,-1 1 1,0-1 0,-1-1-1,-16 22 1,24-36-171,0 0 0,0 1 0,0-1 0,0 0 0,0 0 0,0 0 0,0 0 0,0 0 0,-1-1 0,1 1 1,0 0-1,-1 0 0,1-1 0,0 1 0,-1-1 0,1 1 0,-1-1 0,1 0 0,-1 1 0,1-1 0,0 0 0,-1 0 0,1 0 0,-2 0 1,0-1-94,1 0 0,-1 0 0,1 0 1,0 0-1,0 0 0,0-1 1,0 1-1,0-1 0,0 1 1,0-1-1,0 0 0,0 0 1,-1-2-1,-6-7-364,1-1 0,1-1 1,-11-24-1,17 36 495,-14-35-627,3-4-78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5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18172,'3'-16'2240,"0"10"-1223,3 0-401,2 4 1512,4-3-576,5 1-743,5-2-185,5-1-456,1-4-248,8-8-712,-1-5 1352,-5-11-616,-3-1-64,-4-1-16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9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40 18380,'-19'0'2336,"8"3"-1207,4 0-433,12-3 1552,10-1-535,10-2-513,4-1-304,6-1-472,2 0-216,1 0-472,0 1-536,-8 3 664,-4-5-96,-5-6-184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2 341 18204,'-1'4'302,"1"-1"-1,-1 1 1,1-1 0,0 0 0,0 1-1,0-1 1,2 6 0,-2-8-268,0-1-1,0 0 1,0 0-1,0 1 1,0-1 0,0 0-1,1 1 1,-1-1-1,0 0 1,0 0 0,0 0-1,1 1 1,-1-1-1,0 0 1,0 0 0,0 0-1,1 1 1,-1-1 0,0 0-1,0 0 1,1 0-1,-1 0 1,0 0 0,1 0-1,-1 0 1,0 1-1,0-1 1,1 0 0,-1 0-1,0 0 1,1 0 0,-1 0-1,1-1 1,0 1 73,1-1 1,-1 0-1,1 1 1,-1-1-1,1 0 1,-1 0-1,0 0 1,1 0 0,-1 0-1,2-2 1,54-62 1089,90-128 1,-82 102-2972,-64 89 1532,1 0 0,-1 0 0,0 1 1,1-1-1,-1 1 0,1-1 0,0 1 0,-1 0 0,1-1 0,3 0 0,-4 8-418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0 356 16996,'6'22'1856,"4"-17"-1024,2-5-264,6-20 1121,7-3-417,3-14-392,4-6-136,-2-4-264,0 1-160,-6 2-336,1 3-352,-9 13-808,-5 2-1440,-2 13 2175,1 4-399,-2 4-344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0 370 14091,'1'32'2169,"-1"-19"-706,0-1 0,4 22 1,-4-34-1427,0 1 1,0-1-1,0 0 1,-1 0-1,1 0 1,0 0-1,0 0 1,0 1-1,0-1 1,0 0-1,0 0 1,0 0-1,0 0 1,0 1-1,0-1 1,1 0-1,-1 0 1,0 0-1,0 0 1,0 0-1,0 1 0,0-1 1,0 0-1,0 0 1,0 0-1,0 0 1,0 0-1,1 1 1,-1-1-1,0 0 1,0 0-1,0 0 1,0 0-1,0 0 1,0 0-1,1 0 1,-1 0-1,0 0 1,0 0-1,0 0 1,0 0-1,0 0 1,1 0-1,-1 0 1,0 0-1,0 0 1,0 0-1,0 0 1,1 0-1,4-9 1015,1-16-145,7-61 904,2-122 0,-10 108-1295,-4 90-487,-2 9-28,1-1 1,0 0-1,0 1 1,0-1 0,0 1-1,1-1 1,-1 0-1,0 1 1,1-1 0,-1 1-1,1-1 1,-1 0-1,1 1 1,0-1 0,0 1-1,0-2 1,0 3-2,-1 0-1,0 0 1,0 0 0,1 0 0,-1 0 0,0 0-1,0 0 1,1 1 0,-1-1 0,0 0 0,0 0-1,1 0 1,-1 0 0,0 0 0,0 0-1,1 0 1,-1 1 0,0-1 0,0 0 0,0 0-1,1 0 1,-1 1 0,0-1 0,0 0 0,0 0-1,0 1 1,0-1 0,1 0 0,-1 0 0,0 0-1,0 1 1,0-1 0,0 0 0,0 1 0,0-1-1,0 0 1,5 13-21,-5-12 19,44 158-106,0 1-277,-44-157 221,2 0 0,-1 0 1,0 0-1,1 0 1,-1 0-1,1-1 0,3 5 1,-5-7 128,0 0 1,0 1 0,0-1 0,0 0 0,1 0 0,-1 0-1,0 0 1,0 0 0,0 0 0,0 1 0,1-1 0,-1 0-1,0 0 1,0 0 0,0 0 0,1 0 0,-1 0 0,0 0 0,0 0-1,0 0 1,1 0 0,-1 0 0,0 0 0,0 0 0,0 0-1,1 0 1,-1 0 0,0 0 0,0 0 0,0 0 0,1 0-1,-1 0 1,0-1 0,0 1 0,0 0 0,0 0 0,1 0-1,-1 0 1,5-17-505,-3-11-38,-2-10-181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15971,'3'-7'430,"1"0"-1,0 1 0,1 0 0,0 0 0,0 0 0,0 0 0,0 1 0,1 0 0,0 0 0,0 0 1,0 1-1,1 0 0,8-4 0,-9 5-229,1 0 0,0 0 0,-1 0 1,1 1-1,0 0 0,0 1 0,0 0 0,1 0 0,-1 0 1,0 1-1,0 0 0,1 0 0,13 3 0,-19-3-172,1 1 0,-1 0 0,1 0 0,-1 0 0,1 0 0,-1 0 0,0 1 0,0-1 0,0 1 0,0-1 0,0 1 0,0 0 0,0 0 0,0 0 0,-1 0 0,3 3 1,-2-1 0,0 0 1,-1 0-1,1 0 1,-1 1-1,0-1 1,0 0-1,0 0 1,-1 1-1,1 4 1,-2 9 94,0 0 1,-1 0-1,-8 32 0,6-35 16,0 1-33,-5 27 167,8-41-263,1 0 0,0-1 1,0 1-1,-1 0 0,1-1 0,1 1 0,-1 0 1,0-1-1,0 1 0,1 0 0,-1-1 0,1 1 1,-1 0-1,1-1 0,0 1 0,-1-1 0,1 1 1,0-1-1,2 3 0,-2-4-11,1 1 0,-1 0 1,0-1-1,1 0 0,-1 1 0,1-1 0,-1 0 1,1 1-1,-1-1 0,1 0 0,-1 0 0,1 0 1,-1-1-1,1 1 0,-1 0 0,1 0 0,-1-1 1,0 1-1,1-1 0,-1 1 0,1-1 0,-1 0 0,0 0 1,0 1-1,1-1 0,-1 0 0,1-2 0,37-30-252,-34 28 134,15-16-1021,34-46 1,-45 54 638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1 339 17140,'13'6'2072,"1"-3"-1016,3-6-288,9-9 1497,6-8-641,5-11-495,3-2-185,3-7-336,-3-1-120,-2 0-344,-1 2-256,-10 9-368,-5 7-288,-7 10-577,-3 2-247,-7 5 1088,-3 6-360,-2-4-96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5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23 136 20740,'2'44'2444,"-3"-31"-2024,1 0 1,1 1-1,0-1 1,1 0 0,0 0-1,1 0 1,7 19-1,-9-31-420,-1-1 0,0 0 1,0 1-1,0-1 0,1 0 0,-1 0 0,0 1 0,1-1 0,-1 0 0,0 0 0,0 1 0,1-1 0,-1 0 0,0 0 0,1 0 0,-1 0 0,1 1 0,-1-1 1,0 0-1,1 0 0,-1 0 0,0 0 0,1 0 0,-1 0 0,1 0 0,-1 0 0,0 0 0,1 0 0,-1 0 0,0 0 0,1-1 0,-1 1 0,1 0 0,-1 0 1,0 0-1,1 0 0,-1-1 0,0 1 0,0 0 0,1 0 0,-1-1 0,0 1 0,1 0 0,-1 0 0,0-1 0,0 1 0,1 0 0,-1-1 0,0 1 0,0 0 1,0-1-1,17-23-38,-14 18 39,2 0-10,-1 0 0,1 0 0,0 0 0,1 0 0,-1 1 0,12-9 0,-16 13-3,1 0 0,-1 0 0,1 0 0,-1 0 0,1 1 0,0-1 0,-1 1 0,1-1 0,0 1 0,-1-1 0,1 1 0,0 0 0,0 0 0,-1 0 0,1 0 0,0 0 0,0 0 0,-1 0 0,1 0 0,0 1 0,-1-1 0,1 1-1,0-1 1,-1 1 0,1 0 0,-1 0 0,1 0 0,-1 0 0,1 0 0,-1 0 0,0 0 0,1 0 0,-1 0 0,0 1 0,0-1 0,2 3 0,1 2 20,-1 0 1,1 1-1,-1-1 0,0 1 1,-1 0-1,0 0 0,0 0 1,0 0-1,-1 0 0,0 0 1,0 1-1,-1 12 0,-1 0 264,0 0-1,-2-1 0,-7 31 0,7-38-149,-1 0 0,-1 0 0,0-1 0,0 0 0,-11 17 0,14-26-145,1 1-1,-1-1 1,0 0-1,0 0 1,0 0-1,0 0 1,-1 0 0,1 0-1,0 0 1,-1-1-1,1 1 1,-1-1-1,-3 1 1,5-1-51,-1-1 0,0 0 0,0 0 0,0 0 1,1 0-1,-1 0 0,0 0 0,0 0 0,0-1 1,1 1-1,-1-1 0,0 1 0,0-1 0,1 0 0,-1 0 1,1 1-1,-1-1 0,1 0 0,-1-1 0,1 1 1,-1 0-1,1 0 0,-2-3 0,-3-3-75,0-1 0,0 0 0,1-1 1,0 1-1,-7-17 0,-7-23-449</inkml:trace>
  <inkml:trace contextRef="#ctx0" brushRef="#br0" timeOffset="1">0 102 18292,'9'-19'2272,"0"5"-1271,2 1-425,3 0 1392,4 0-560,3 3-623,3 1-353,2 4-1080,-1-1-1065,-8 6 1433,-1 0-232,-6 0-208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2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19396,'12'9'1825,"-1"-1"-1225,4-1-240,6-1 960,2-2-456,7-1-360,2-3-144,-1-1-200,-1-2-16,-2-3-160,-4-1-120,-5 0-440,-4-2-248,-6 1-456,-3 1 976,-6-2-224,-5 2-264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14195,'-7'13'2136,"6"-1"-959,1-4-417,7 1 2113,6-1-1337,5-2-496,2 1-208,9-3-336,-3 1-136,4-5-144,-1 1-176,-4-4-528,-2-2-320,-6-5 672,2-3-136,-5-6-80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50 202 14499,'-3'0'228,"1"-1"0,-1-1-1,0 1 1,0 0 0,1-1-1,-1 1 1,0-1 0,1 0-1,0 0 1,-1 0 0,1 0 0,0 0-1,0 0 1,0-1 0,0 1-1,1-1 1,-1 0 0,1 1 0,-1-1-1,1 0 1,-2-4 0,3 3 31,0 0-1,-1 0 1,1 0 0,0 0 0,1 0 0,-1 0 0,1 0-1,0 0 1,0 0 0,0 1 0,0-1 0,0 0 0,1 1 0,0-1-1,0 1 1,3-5 0,0 0 40,1 1 0,0 0 0,0 0 0,0 0 0,1 1-1,0 0 1,1 0 0,-1 1 0,10-5 0,-13 7-249,0 1-1,0 0 1,0 1-1,0-1 1,0 1 0,1-1-1,-1 1 1,0 1-1,1-1 1,-1 1-1,1-1 1,-1 1 0,1 0-1,-1 1 1,1-1-1,-1 1 1,0 0 0,1 0-1,-1 0 1,7 4-1,-8-4-41,-1 1 0,1 0 0,-1 0 0,0 0 0,1 0 0,-1 1-1,0-1 1,0 1 0,0-1 0,-1 1 0,1 0 0,-1-1 0,1 1-1,-1 0 1,0 0 0,0 0 0,-1 0 0,1 0 0,0 0 0,-1 0 0,0 1-1,0-1 1,0 0 0,0 0 0,-1 6 0,-1 7 25,-1-1 1,0 1 0,-10 25-1,-17 34 91,20-51-44,0 1-1,1 0 1,-9 43 0,18-64-70,-1-1 1,1 1-1,0 0 1,0-1-1,0 1 1,0 0-1,0 0 1,1-1-1,0 1 1,0 0-1,0-1 1,0 1-1,0-1 1,4 6-1,-4-7-7,0-1-1,1 1 1,-1-1-1,1 1 1,0-1 0,-1 1-1,1-1 1,0 0 0,0 0-1,0 0 1,0 0-1,0 0 1,0 0 0,0-1-1,0 1 1,0-1 0,0 1-1,0-1 1,0 0-1,1 0 1,-1 0 0,0 0-1,0 0 1,0 0 0,0-1-1,3 0 1,3-1-87,-1 0 0,1-1 0,-1 0-1,0 0 1,0-1 0,0 1 0,-1-2 0,1 1 0,-1-1 0,0 0 0,-1 0 0,1 0 0,7-10-1,-1 0-241,-1-1 0,0-1 0,-1 0-1,9-19 1,-4 0-185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15003,'13'89'9317,"0"-30"-6661,-11-50-2490,1 1 0,0-1-1,0 0 1,1 0 0,9 16-1,-12-24-170,0 1-1,0-1 0,0 1 0,0-1 1,0 0-1,1 0 0,-1 1 1,0-1-1,1 0 0,-1 0 0,1 0 1,-1 0-1,1-1 0,-1 1 0,1 0 1,0-1-1,-1 1 0,1-1 0,0 1 1,0-1-1,-1 0 0,1 0 0,0 0 1,0 0-1,-1 0 0,1 0 1,0 0-1,0 0 0,-1-1 0,1 1 1,0-1-1,-1 1 0,1-1 0,-1 0 1,1 0-1,0 0 0,-1 0 0,0 0 1,1 0-1,1-1 0,6-6-668,0 1 1,-1-1-1,0 0 0,-1-1 0,1 0 0,-2 0 0,9-14 1,-12 17-140,1-1 1,-1 0 0,0 1 0,0-1-1,0-1 1,-1 1 0,0 0 0,-1 0-1,0-1 1,0 1 0,0-1-1,-1-8 1,0 15 910,-1 0 1,1 0-1,0 0 0,0 0 0,-1 0 0,1 0 1,0 0-1,-1 0 0,1 0 0,-1 0 0,1 0 1,-1 1-1,1-1 0,-1 0 0,0 0 0,1 0 1,-1 1-1,0-1 0,-1-1 0,1 2 37,1 0 0,-1 0 1,1 0-1,-1 0 0,1 0 0,0 0 0,-1 0 0,1 0 0,-1 0 0,1 0 1,0 1-1,-1-1 0,1 0 0,-1 0 0,1 0 0,0 0 0,-1 1 0,1-1 1,0 0-1,-1 0 0,1 1 0,0-1 0,-1 0 0,1 1 0,0-1 1,-1 0-1,1 1 0,0-1 0,0 0 0,0 1 0,-1-1 0,1 1 0,0-1 1,0 0-1,0 1 0,0-1 0,0 1 0,0-1 0,0 0 0,0 1 1,0-1-1,0 1 0,0-1 0,0 1 0,0-1 0,0 1 0,-1 13 683,1 0 0,0 1 0,1-1 0,4 24 0,18 56-826,-15-65-481,-3-11 68,-9-18 146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14331,'-5'-24'882,"5"24"-873,0 0 0,0 0 0,0 0 0,0 0 0,0 0 0,0 0 1,0 0-1,0 0 0,1 0 0,-1 0 0,0 0 0,0 0 0,0 0 0,0 0 1,0 0-1,0 0 0,0 0 0,0 0 0,0 0 0,0 0 0,0 0 1,1 0-1,-1 0 0,0 0 0,0 0 0,0 0 0,0 0 0,0 0 1,0 0-1,0 0 0,0-1 0,0 1 0,0 0 0,0 0 0,0 0 0,0 0 1,0 0-1,0 0 0,0 0 0,0 0 0,0 0 0,0 0 0,0 0 1,0-1-1,0 1 0,0 0 0,0 0 0,0 0 0,0 0 0,0 0 0,0 0 1,0 0-1,0 0 0,0 0 0,0 0 0,0-1 0,0 1 0,0 0 1,0 0-1,0 0 0,0 0 0,7 9 258,8 15 80,25 41 321,3-1 1,62 72 0,121 96-525,-199-208-354,-11-9-136,0 0 0,0 0 0,15 22 0,-31-36 326,10 16-249,-10-17 257,0 1 1,0-1-1,0 1 0,0-1 0,0 1 0,0-1 0,0 0 0,0 1 1,0-1-1,0 1 0,0-1 0,0 1 0,0-1 0,0 0 0,-1 1 1,1-1-1,0 1 0,0-1 0,0 0 0,-1 1 0,1-1 1,0 0-1,0 1 0,-1-1 0,1 0 0,0 0 0,-1 1 0,1-1 1,0 0-1,-1 0 0,1 1 0,-1-1 0,1 0 0,0 0 1,-1 0-1,1 0 0,-1 0 0,0 1 0,-20 2-479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 13979,'1'-7'1214,"1"-1"1,0 1-1,1 0 0,-1 0 0,1 1 1,0-1-1,8-11 0,-11 17-1158,0 1 1,1 0-1,-1 0 0,0-1 1,0 1-1,1 0 0,-1 0 1,0-1-1,0 1 0,1 0 1,-1 0-1,0 0 0,1-1 0,-1 1 1,0 0-1,1 0 0,-1 0 1,0 0-1,0 0 0,1 0 1,-1 0-1,1 0 0,-1 0 1,0 0-1,1 0 0,-1 0 1,0 0-1,1 0 0,-1 0 1,0 0-1,1 0 0,-1 0 0,0 0 1,1 1-1,-1-1 0,0 0 1,0 0-1,1 0 0,-1 0 1,0 1-1,0-1 0,1 0 1,-1 0-1,0 1 0,0-1 1,1 0-1,-1 1 0,0-1 0,0 0 1,0 0-1,0 1 0,0-1 1,1 0-1,-1 1 0,0-1 1,0 0-1,0 1 0,0-1 1,0 0-1,0 1 0,0-1 1,0 1-1,2 24 678,-4 0-474,-9 41 1,6-40-151,-3 38-1,8-63-100,0-1 0,-1 1 0,1-1 0,0 1 0,0-1 0,0 1-1,0-1 1,0 1 0,0-1 0,0 1 0,0 0 0,0-1 0,0 1-1,0-1 1,0 1 0,1-1 0,-1 1 0,0-1 0,0 1 0,0-1-1,1 1 1,-1-1 0,0 1 0,1-1 0,-1 1 0,0-1 0,1 0-1,-1 1 1,1-1 0,-1 0 0,1 1 0,-1-1 0,0 0-1,1 1 1,-1-1 0,1 0 0,-1 0 0,1 0 0,0 1 0,-1-1-1,1 0 1,-1 0 0,1 0 0,-1 0 0,1 0 0,-1 0 0,1 0-1,-1 0 1,1 0 0,0 0 0,-1-1 0,1 1 0,-1 0 0,1 0-1,-1 0 1,1-1 0,0 1 0,31-22 302,-28 20-279,61-57 374,-50 44-350,0 1 0,2 0-1,-1 1 1,2 0-1,31-16 1,-49 28-56,1 1 0,0-1 0,0 1 1,0-1-1,0 1 0,-1-1 0,1 1 1,0 0-1,0-1 0,0 1 0,0 0 0,0 0 1,0 0-1,0 0 0,0 0 0,0 0 1,0 0-1,0 0 0,0 0 0,0 0 0,0 0 1,0 1-1,0-1 0,0 0 0,0 1 0,-1-1 1,1 1-1,0-1 0,0 1 0,0-1 1,0 1-1,-1-1 0,1 1 0,0 0 0,-1 0 1,1-1-1,-1 1 0,1 0 0,0 0 1,-1 0-1,0-1 0,1 1 0,-1 0 0,1 0 1,-1 0-1,0 0 0,0 0 0,0 0 1,1 2-1,-1 4 1,0 1 1,0 0 0,0 0-1,-3 14 1,3-21 0,-30 121 88,26-106-64,4-15 19,3-3-54,6-9-141,11-15-484,34-48-2405,-47 64 2279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19 575 18348,'-3'4'525,"0"1"-1,1-1 1,-1 1 0,1 0-1,-3 8 1,5-13-457,0 1 0,0 0-1,0-1 1,0 1 0,0-1 0,0 1-1,-1-1 1,1 1 0,1 0-1,-1-1 1,0 1 0,0-1 0,0 1-1,0-1 1,0 1 0,0 0-1,1-1 1,-1 1 0,0-1 0,0 1-1,1-1 1,-1 1 0,1 0 0,0-1-2,0 1 1,0-1 0,0 0 0,0 1 0,0-1 0,0 0 0,0 0 0,0 0 0,0 0 0,1 0 0,-1 0 0,0 0 0,0-1 0,0 1 0,0 0 0,0 0 0,0-1 0,0 1 0,1-1 0,9-5 151,1 0 0,-1 0-1,0-1 1,-1 0 0,0-1 0,13-13-1,5-3 93,368-337 970,-393 358-1279,25-24 12,-1-1 0,-2-2 1,22-32-1,-46 61-52,0-1 1,-1 1 0,1-1 0,-1 1-1,1-1 1,-1 1 0,1-1 0,-1 0 0,0 1-1,0-1 1,0-2 0,-3-2-1437,-8 10-843,4 6 958,4-6 532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84 14291,'-5'-77'8555,"6"70"-6244,2 11-1060,2 10-344,-3 15-306,-1-20-510,-1 1-1,1-1 1,1 0-1,0 1 1,3 8-1,-5-17-89,1-1-1,-1 0 0,0 0 1,0 0-1,0 1 1,1-1-1,-1 0 0,0 0 1,0 0-1,0 1 0,1-1 1,-1 0-1,0 0 0,1 0 1,-1 0-1,0 0 0,0 0 1,1 0-1,-1 0 0,0 0 1,1 0-1,-1 0 1,0 0-1,0 0 0,1 0 1,-1 0-1,0 0 0,1 0 1,-1 0-1,0 0 0,0 0 1,1 0-1,-1 0 0,0 0 1,0 0-1,1-1 0,-1 1 1,0 0-1,0 0 0,1 0 1,-1-1-1,0 1 1,0 0-1,0 0 0,0 0 1,1-1-1,-1 1 0,0-1 1,13-14 3,-11 12-4,3-3-2,0 1 1,0-1 0,1 1-1,0 1 1,0-1 0,0 1-1,0 0 1,8-3-1,-12 6 2,0 0 0,-1 1 0,1-1-1,0 1 1,-1 0 0,1-1 0,0 1-1,0 0 1,-1 0 0,1 0 0,0 0-1,0 0 1,-1 1 0,1-1 0,0 0-1,-1 1 1,1 0 0,0-1 0,-1 1-1,1 0 1,-1 0 0,1-1-1,-1 1 1,1 1 0,-1-1 0,1 0-1,-1 0 1,0 0 0,0 1 0,0-1-1,0 0 1,0 1 0,0-1 0,0 1-1,0 0 1,-1-1 0,1 1 0,0-1-1,0 4 1,0-1 6,0 0 1,0 0-1,0 0 1,-1 0-1,0 0 0,1 0 1,-1 0-1,0 0 0,-1 0 1,1 0-1,-1 0 1,0 0-1,0 0 0,0 0 1,0-1-1,-1 1 0,-3 5 1,-3 7 121,-2-1 1,-19 25-1,11-16 27,14-19-119,-13 16-101,17-21 27,-1 0-1,1 0 1,-1 1-1,1-1 1,-1 0-1,0 0 1,1 1-1,-1-1 1,1 0-1,-1 0 0,1 0 1,-1 0-1,0 0 1,1 0-1,-1 0 1,1 0-1,-1 0 1,1 0-1,-1 0 1,0 0-1,1-1 1,-1 1-1,1 0 0,-1 0 1,1 0-1,-1-1 1,1 1-1,-1 0 1,1-1-1,-1 1 1,1-1-1,-1 1 1,1 0-1,0-1 1,-1 1-1,1-1 0,0 1 1,-1-1-1,1 1 1,0-1-1,0 1 1,-1-2-1,-3-6-228,-1 0-1,1-1 1,1 1 0,0-1-1,-3-12 1,1-7-407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05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3 230 18484,'-3'4'3777,"9"-7"-1729,1 0-535,5-5-569,1-5-168,4-1-344,-1-7-104,4-3-136,-3 0-48,1 1-144,1 0-96,-3 3-320,1 3-456,-4 4 704,-2 0-136,-2-2-64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1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4 517 13419,'0'-2'50,"-1"1"1,1-1-1,-1 1 1,1-1-1,-1 1 1,1-1-1,0 0 1,-1 1-1,1-1 1,0 1-1,0-1 1,0 0-1,1 1 0,-1-1 1,0 1-1,1-1 1,-1 0-1,1 1 1,-1-1-1,1 1 1,0-1-1,-1 1 1,1 0-1,0-1 1,0 1-1,0 0 1,0 0-1,0-1 1,0 1-1,1 0 0,-1 0 1,0 0-1,1 0 1,1-1-1,4-3-36,1 1 0,-1 0 0,1 0 0,0 0 0,9-2 0,10-2-2,-1 2 0,1 1 1,0 2-1,0 0 0,44 2 0,140 20 250,-114-8-68,-3-3 125,1-4 1,-1-4-1,160-21 1,348-102 394,-215 38-620,478-68 123,-464 99-79,-270 42 408,141 6 0,-261 6-394,-8 0-88,0-1 1,0 1-1,0 0 0,0 1 0,0-1 0,0 0 1,0 1-1,0 0 0,-1 0 0,5 1 1,-7-2-70,0 0 1,0 0-1,0 0 1,0 0 0,0 0-1,1 0 1,-1 0-1,0 0 1,0 1 0,0-1-1,0 0 1,0 0-1,0 0 1,0 0 0,0 0-1,1 0 1,-1 0-1,0 1 1,0-1-1,0 0 1,0 0 0,0 0-1,0 0 1,0 0-1,0 1 1,0-1 0,0 0-1,0 0 1,0 0-1,0 0 1,0 0 0,0 1-1,0-1 1,0 0-1,0 0 1,0 0-1,0 0 1,0 0 0,0 0-1,0 1 1,0-1-1,-1 0 1,1 0 0,-8 5-114,6-4 112,-1 0-1,0 0 0,0-1 0,1 1 1,-1-1-1,0 0 0,1 0 0,-5 0 1,-38-9-72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35.8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350 591 11034,'-5'-3'163,"1"0"-1,0 1 1,-1-1 0,1 1-1,-1 0 1,0 1-1,0-1 1,0 1-1,0 0 1,0 0-1,0 0 1,0 1-1,0 0 1,-7 0 0,6 1-33,1 0 0,-1 1 1,1 0-1,-1 0 0,1 0 1,0 1-1,0 0 0,0 0 1,0 0-1,1 0 1,-1 1-1,-7 7 0,-8 10-48,1 1 0,1 1 0,1 0-1,0 1 1,2 1 0,1 0 0,1 1-1,2 1 1,0 0 0,2 0 0,1 1-1,1 0 1,1 1 0,1 0 0,0 41 0,3 35-78,5-1 0,5 1 0,4-2 0,32 129 1,-7-90 6,6-1 1,88 194 0,-115-301-12,1 0 0,1-2 1,2 0-1,30 37 0,-35-51 1,1-2 0,0 0 0,2 0 0,0-2 0,0 0 0,1-1 0,1-1 0,25 12 0,-13-10 5,1-1-1,0-1 0,67 14 1,-77-23-9,-1 0-1,0-1 1,1-1 0,-1-2 0,1 0 0,-1-1-1,30-7 1,-9-2 3,0-3 1,-1-1-1,0-2 0,-1-2 0,-1-1 0,44-31 0,-34 15-8,-1-2-1,-2-2 0,82-91 1,6-25-391,124-189-1,-206 264 301,-3-3 1,-5-1-1,-3-3 0,49-146 1,-36 46 26,66-192 244,-102 331-100,2 0-61,24-93 0,-42 126 53,0 0 0,0-1 0,-2 1 0,0-1 0,-1 0 0,0 1 0,-2-1 0,0 0 0,-1 1 0,-4-17 0,1 16 153,0-1 0,-2 0 0,1 1 0,-2 1 0,0-1 0,-2 1 0,-20-25 0,24 33-131,-1-1 1,0 2 0,-1-1-1,0 1 1,0 1 0,0 0-1,-1 0 1,0 0 0,0 2-1,-1-1 1,1 1 0,-1 1-1,0 0 1,-13-2 0,-161-8 244,104 11-286,-206 1-2,238 5-97,0 1 1,0 3 0,-85 26-1,83-15-202,0 2-1,1 2 0,2 3 1,0 1-1,-65 51 0,-196 189-2490,251-213 2312,-3 0-208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0.8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16 130 14627,'-4'-15'837,"-6"-23"165,9 36-831,1 0 0,-1-1 0,1 1 0,0 0 0,0 0 0,0-1 0,0 1-1,1 0 1,-1 0 0,0-1 0,1 1 0,0 0 0,1-3 0,-2 5-141,0 0 1,0 0-1,0 0 1,0 0-1,0 0 1,0-1-1,0 1 1,0 0-1,0 0 1,0 0 0,0 0-1,0 0 1,0 0-1,1 0 1,-1 0-1,0 0 1,0 0-1,0 0 1,0 0-1,0 0 1,0 0-1,0 0 1,0-1-1,1 1 1,-1 0-1,0 0 1,0 0-1,0 0 1,0 0 0,0 0-1,0 0 1,0 0-1,1 0 1,-1 1-1,0-1 1,0 0-1,0 0 1,0 0-1,0 0 1,0 0-1,0 0 1,0 0-1,1 0 1,-1 0-1,0 0 1,0 0 0,0 0-1,0 0 1,0 0-1,0 1 1,0-1-1,0 0 1,0 0-1,0 0 1,0 0-1,0 0 1,0 0-1,0 0 1,0 0-1,0 1 1,0-1-1,0 0 1,0 0 0,0 0-1,5 14 720,-1 17-181,13 143 581,16 292-920,-47 55-190,2 66-14,14-440-2,13 249-2,-5-312-108,-5-55-106,-2 1-1,0-1 0,-2 0 1,-2 1-1,-4 35 1,5-65 185,0 0 1,0 1-1,0-1 1,0 0-1,0 0 1,0 1 0,0-1-1,0 0 1,0 0-1,0 1 1,0-1-1,0 0 1,0 0-1,0 1 1,0-1-1,0 0 1,0 0-1,0 1 1,0-1-1,0 0 1,0 0 0,-1 0-1,1 1 1,0-1-1,0 0 1,0 0-1,0 0 1,-1 1-1,1-1 1,0 0-1,0 0 1,0 0-1,-1 0 1,1 0 0,0 0-1,0 1 1,-1-1-1,1 0 1,0 0-1,-1 0 1,-3-11-88,-3-22 19,-4-125-303,8-165-1,4 266 159,9-371-2115,0-258-350,-5 259 2279,3 299 285,32-169 0,-34 264 136,-3 14 15,0 1-1,2-1 1,9-26-1,-14 45-26,0 0-1,0 0 1,0 0-1,0 0 1,1 0-1,-1 0 1,0 0-1,0 0 1,0 0-1,0 0 1,0 0-1,0 0 1,0 0-1,0 0 1,0 0-1,0 0 1,0 0-1,0 0 1,0 0-1,0 0 1,1 0-1,-1 0 1,0 0-1,0 0 1,0 0-1,0 0 1,0 0-1,0 0 1,0 0-1,0 0 1,0 0-1,0 0 1,0 0-1,0 0 1,0 0-1,1 0 1,-1 0-1,0 0 1,0 0-1,0 0 1,0 0-1,0 0 1,0 0-1,0 0 1,0 0-1,0 0 1,0-1-1,0 1 1,0 0-1,0 0 1,0 0-1,0 0 1,0 0-1,0 0 1,0 0-1,0 0 1,0 0-1,0 0 1,0 0-1,0 0 1,0 0-1,0-1 1,0 1-1,1 10 97,-1 11 61,-37 1499 2510,36-884-3920,-7-515 2644,7-99-1258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2.2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223 174 10594,'-3'-10'315,"1"1"0,0-1 0,1 0 0,0 0 0,0 0 0,1 0-1,1-10 1,0 9-22,-1-1-1,0 1 0,-1-1 1,-3-16-1,4 28-244,0-1 0,0 1 0,0-1 0,0 1 0,0-1 0,0 1 0,0-1 0,-1 1 0,1 0 0,0-1 0,0 1 0,0-1 0,-1 1 0,1-1-1,0 1 1,0 0 0,-1-1 0,1 1 0,0 0 0,-1-1 0,1 1 0,0 0 0,-1-1 0,1 1 0,-1 0 0,0-1 0,-6 10 937,-2 20-48,-3 42-389,3 0-1,0 81 1,14 146-519,0-69 183,-38 351 936,16-376-1036,-45 412-35,18-197-28,40-381-40,1-22-8,1-1 0,1 1 0,0-1 0,1 1 0,1-1 0,3 19 0,-4-34-3,0 1-1,0-1 1,0 1 0,0-1 0,0 0 0,0 1 0,0-1-1,0 1 1,0-1 0,1 1 0,-1-1 0,0 0-1,0 1 1,0-1 0,1 1 0,-1-1 0,0 0-1,0 1 1,1-1 0,-1 0 0,0 1 0,1-1 0,-1 0-1,0 0 1,1 1 0,-1-1 0,1 0 0,-1 0-1,0 0 1,1 1 0,0-1 0,8-10-40,4-22-2,3-38-56,-3-1 0,8-134 0,8-455-845,-15 273 140,0 15-27,10-201 161,-17 486 417,27-139 0,-33 220 233,1-1-25,-1 0 0,1 1 0,0 0-1,0-1 1,0 1 0,5-7 0,-7 13 44,0 0-1,0 0 1,0-1 0,0 1 0,0 0 0,0 0 0,0 0-1,0 0 1,1 0 0,-1-1 0,0 1 0,0 0-1,0 0 1,0 0 0,0 0 0,0 0 0,1 0-1,-1 0 1,0 0 0,0-1 0,0 1 0,0 0-1,1 0 1,-1 0 0,0 0 0,0 0 0,0 0-1,1 0 1,-1 0 0,0 0 0,0 0 0,0 0-1,0 0 1,1 0 0,-1 0 0,0 0 0,0 0 0,0 1-1,0-1 1,1 0 0,-1 0 0,0 0 0,0 0-1,0 0 1,0 0 0,0 0 0,1 0 0,-1 1-1,0-1 1,0 0 0,0 0 0,0 0 0,0 0-1,0 1 1,0-1 0,0 0 0,0 0 0,1 0-1,-1 0 1,0 1 0,0-1 0,0 0 0,0 0 0,3 15-53,-1 22-69,-1-1 0,-5 49-1,-15 74-290,14-126 422,-4 30-113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3.1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45 14963,'1'-12'1535,"-1"9"-927,1-1-1,-1 1 1,0-1 0,-1 0 0,1 1 0,-1-1 0,0-3 0,-3 16 3407,-4 17-3101,-110 529 162,115-533-1059,0 0 1,2 0-1,0 0 0,5 40 1,-4-59-7,0-1 0,1 0 1,-1 0-1,1 0 0,-1 0 1,1 1-1,0-1 0,0 0 1,0 0-1,0 0 1,0 0-1,0-1 0,0 1 1,1 0-1,-1 0 0,1-1 1,-1 1-1,1-1 1,0 1-1,0-1 0,-1 0 1,1 0-1,0 0 0,0 0 1,0 0-1,0 0 0,0 0 1,1-1-1,-1 1 1,0-1-1,0 1 0,0-1 1,1 0-1,-1 0 0,0 0 1,0 0-1,1 0 0,-1-1 1,0 1-1,0 0 1,4-3-1,7 0-32,-1-1 0,0-1 0,0 0 0,0-1 0,0 0 0,-1-1 0,0 0 0,-1 0 0,12-12 0,-16 14-65,0-1 0,0 0-1,-1 0 1,0 0-1,0-1 1,0 0-1,-1 0 1,0 0 0,0 0-1,-1-1 1,0 1-1,-1-1 1,1 0-1,-1 0 1,1-13 0,-6-18-302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3.5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5 103 19268,'-5'-2'2233,"13"2"-1137,5-1-424,9-3 1456,7-1-687,13-2-441,6-2-384,8-2-680,2-2-536,-4 0-2793,-2-1 2985,-8 1-464,-7 3-304</inkml:trace>
  <inkml:trace contextRef="#ctx0" brushRef="#br0" timeOffset="0.99">545 35 18652,'9'0'2264,"2"-1"-1335,4-2-401,0-3 1480,4 1-824,-2 0-991,-1 1-690,-5-2 409,1 5-184,-4 5-152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3.9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0 189 20468,'10'15'2121,"7"-22"-1321,5-11-360,8-7 1032,3-1-591,1-4-921,4 0-553,-8 2 529,-4 5-232,-6 6-224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0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12 20868,'0'-1'52,"0"1"0,1-1 0,-1 1 0,0 0-1,0-1 1,0 1 0,-1 0 0,1-1 0,0 1-1,0-1 1,0 1 0,0 0 0,0-1 0,0 1-1,0-1 1,-1 1 0,1 0 0,0-1 0,0 1-1,-1 0 1,1 0 0,0-1 0,0 1 0,-1 0-1,1-1 1,0 1 0,-1 0 0,1 0 0,0 0-1,-1-1 1,1 1 0,0 0 0,-1 0 0,1 0 0,-1 0-1,1 0 1,0 0 0,-1-1 0,-19 8 852,-17 19 70,25-15-921,1 0 1,0 0-1,1 1 0,0 1 1,1-1-1,0 1 1,1 1-1,1 0 1,0 0-1,-5 17 1,11-30-46,1 1 1,-1-1-1,1 0 1,-1 1-1,1 0 1,0-1-1,-1 1 1,1-1-1,0 1 1,0-1 0,0 1-1,0-1 1,1 1-1,-1-1 1,0 1-1,1-1 1,-1 1-1,1-1 1,-1 1-1,1-1 1,0 1-1,-1-1 1,2 2-1,0-2 5,-1-1-1,1 1 0,-1-1 0,0 1 1,1-1-1,-1 1 0,1-1 0,-1 0 1,1 0-1,0 0 0,-1 0 0,1 0 1,-1 0-1,1 0 0,-1 0 0,1-1 1,-1 1-1,1 0 0,-1-1 0,1 0 1,-1 1-1,0-1 0,1 0 0,0 0 1,10-6 71,0 0 0,-1 0 0,0-1 0,-1-1 0,1 0 0,-2 0 0,11-12 0,-1-2 269,-1-1 0,17-30 0,-32 50-277,-2 3-42,0-1 1,0 1-1,0-1 0,-1 1 1,1-1-1,0 0 1,0 1-1,-1-1 0,1 0 1,-1 1-1,0-1 1,1 0-1,-1 0 1,0 1-1,0-4 0,-4 4 349,-3 7-205,-6 10-2,2 1-122,0 1 0,1 1 0,1 0 1,1 0-1,1 0 0,-7 28 1,14-46-80,0 0 1,0 0-1,-1 0 1,1 0-1,0 0 1,0 0-1,0 0 1,0 0-1,0-1 1,0 1-1,0 0 1,1 0-1,-1 0 1,0 0-1,0 0 1,1 0-1,-1 0 1,1 0-1,-1 0 1,1 1-1,0-2-58,0 0-1,-1 0 0,1 1 1,-1-1-1,1 0 0,0 0 1,-1 0-1,1 0 0,0 0 1,-1 0-1,1 0 0,0 0 1,-1 0-1,1 0 0,0 0 1,-1 0-1,1 0 0,0-1 1,-1 1-1,1 0 0,-1 0 1,2-1-1,6-4-971,0 0 0,0 0 0,10-9 0,-6 5 624,8-4-919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4.3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1 362 19116,'1'0'161,"1"0"-1,-1-1 1,1 1-1,-1 0 1,0-1-1,1 1 1,-1-1-1,1 0 1,-1 1-1,0-1 1,0 0-1,1 0 1,-1 0-1,0 0 1,0 0-1,0 0 1,0 0-1,1-3 1,4-2 210,48-49 1246,-2-4 0,50-75 0,-47 62-1180,-38 54-353,-17 18-84,0 0-1,0-1 1,0 1 0,0 0-1,1 0 1,-1 0-1,0 0 1,0 0-1,0 0 1,0 0 0,0 0-1,1 0 1,-1 0-1,0 0 1,0 0 0,0 0-1,1 0 1,-1 0-1,0 0 1,0 0 0,0 0-1,0 0 1,1 0-1,-1 0 1,0 0-1,0 0 1,0 0 0,0 0-1,1 0 1,-1 0-1,0 0 1,0 0 0,0 0-1,0 1 1,1-1-1,-1 0 1,0 0-1,0 0 1,0 0 0,0 0-1,0 1 1,0-1-1,0 0 1,0 0 0,1 0-1,-1 0 1,0 0-1,0 1 1,0-1 0,0 5-24,0 1 1,0-1 0,0 0-1,-1 1 1,-2 8 0,-10 48-25,-24 141-599,30-147-70,-2 92 0,13-95 445,9-18-63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26.7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95 342 12539,'-26'-31'5181,"16"14"643,13 18-5799,-1 1 0,1-1 0,0 0 0,-1 0 0,1 0 0,0 0 0,0 0 0,0-1 0,0 1 0,0-1 0,0 0 0,0 0 0,5-1 0,45-9 42,-14 3-40,1 5-10,0 1 0,51 7 0,-58-2-3,-1-2 0,1-1 0,0-2 0,46-7 0,-1-11-14,78-29 0,33-10-15,-106 40 23,-46 11-24,0-1 1,-1-2 0,1-2-1,34-16 1,-70 27 14,1 0 1,-1 1-1,0-1 0,0 0 0,1 0 1,-1 1-1,1-1 0,-1 1 0,1-1 1,-1 1-1,1 0 0,-1 0 0,1-1 1,-1 1-1,1 0 0,-1 0 0,1 1 1,-1-1-1,1 0 0,-1 0 0,1 1 1,-1-1-1,1 1 0,-1-1 0,0 1 1,1 0-1,-1-1 0,0 1 0,0 0 1,1 0-1,0 1 0,1 2-2,-1 0-1,-1-1 1,1 1 0,0 0-1,-1 0 1,0 0-1,0 0 1,0 0 0,0 0-1,0 6 1,-1-9 3,1 5-1,0 1 1,-1 0-1,0-1 1,0 1-1,-2 8 1,2-13 2,0-1-1,-1 0 1,1 0 0,0 0 0,-1 0 0,1 0 0,0 0 0,-1 0-1,0 0 1,1-1 0,-1 1 0,1 0 0,-1 0 0,0 0 0,0-1 0,0 1-1,1 0 1,-1 0 0,0-1 0,0 1 0,0-1 0,0 1 0,0-1-1,0 1 1,0-1 0,0 0 0,0 0 0,0 1 0,0-1 0,0 0-1,0 0 1,0 0 0,-1 0 0,1 0 0,0 0 0,0 0 0,0-1 0,0 1-1,0 0 1,-2-1 0,-44-13 58,25 7-51,0 2 0,-23-4 0,-388-13-21,238 18 8,101 1 54,-1 5-1,-142 20 1,197-15-33,18-2-7,0-2 1,-32 2-1,87-5-53,330-7-22,-272 1 47,-1-5 0,98-23-1,-162 28-51,48-14-369,0 5-1,132-12 1,-194 27 386,0 0 0,0 1 0,15 2 0,-22-2 48,0 0-1,-1 1 1,1-1 0,0 1-1,-1 0 1,1 0 0,-1 1-1,1-1 1,-1 1 0,5 4-1,-8-7 8,-1 1-1,1-1 0,0 1 0,-1-1 0,1 1 0,0 0 0,-1-1 0,1 1 0,-1 0 0,1-1 0,-1 1 1,0 0-1,1 0 0,-1-1 0,0 1 0,1 0 0,-1 0 0,0 0 0,0 0 0,0 0-1,0-1 0,0 1-1,-1-1 1,1 0 0,0 1 0,-1-1-1,1 0 1,0 1 0,-1-1-1,1 0 1,0 1 0,-1-1 0,1 0-1,-1 0 1,1 0 0,0 1 0,-1-1-1,1 0 1,-1 0 0,1 0-1,-1 0 1,1 0 0,0 0 0,-2 0-1,-37-1-40,30 0 34,-25 0 14,0 1 0,-54 9 1,-67 21 140,-30 3 90,157-30-201,0-1 1,-1-1-1,1-2 1,-44-6-1,51 3-25,1-1 0,0-1-1,1-1 1,-1 0 0,-35-21 0,19 6 13,-62-50 0,91 69-55,7 10 14,8 10-7,-2-10 19,0 0 0,0-1 0,0 1 0,0-2 0,1 1 0,0-1 0,0 0 0,1 0-1,-1-1 1,1 1 0,0-2 0,0 1 0,1-2 0,-1 1 0,1-1 0,-1 0 0,1 0 0,0-1 0,11 0 0,15-1 8,0-2 1,0-1-1,54-13 1,-36 7-11,243-18 10,-33 6-220,-241 17 64,-1-1 0,28-10 1,9-3-543,-57 17 683,0 1 0,0 0 0,-1 0 0,1 0 0,0 0 0,0-1-1,0 1 1,0 0 0,0 1 0,-1-1 0,1 0 0,0 0 0,0 0 0,0 0 0,0 1-1,-1-1 1,1 0 0,0 1 0,0-1 0,-1 0 0,1 1 0,0-1 0,-1 1-1,1-1 1,0 1 0,-1 0 0,1-1 0,-1 1 0,1 0 0,-1-1 0,1 1 0,-1 0-1,1-1 1,-1 1 0,0 0 0,1 0 0,-1 0 0,0-1 0,0 1 0,0 0 0,0 0-1,1 0 1,-1 0 0,0 0 0,0-1 0,-1 1 0,1 0 0,0 0 0,0 1-1,0 2 1,-1 0 0,0-1 0,1 1 0,-1 0 0,0 0 0,-1 0 0,1-1 0,-1 1 0,-3 6-1,-1-3 14,1-1 0,-2 0-1,1-1 1,0 1-1,-1-1 1,0 0-1,0-1 1,-1 0-1,1 0 1,-1 0-1,0-1 1,-12 3-1,-13 3 92,-60 6-1,64-11-7,-112 19 261,35-5 90,-131 6-1,216-25-415,0 0-1,1-2 0,-1-1 1,1 0-1,0-1 0,0-2 0,-32-13 1,-37-12-5,84 31-21,0-1-1,1 1 1,-1 0-1,0 1 1,0-1 0,0 1-1,0 0 1,0 0 0,-6 2-1,10-2-6,-1 0 0,0 1 0,1 0 0,-1-1-1,1 1 1,-1 0 0,1 0 0,0-1-1,-1 1 1,1 0 0,0 0 0,-1 1-1,1-1 1,0 0 0,0 0 0,0 0 0,0 1-1,0-1 1,1 1 0,-1-1 0,0 1-1,0-1 1,1 1 0,-1-1 0,1 1-1,0-1 1,-1 1 0,1 0 0,0-1 0,0 1-1,0 2 1,0-1-91,1 1 0,0 0-1,-1 0 1,1 0 0,1-1 0,-1 1-1,0-1 1,1 1 0,0-1 0,3 6-1,-4-7 70,-1-1-1,1 0 0,0 0 0,-1 0 0,1 0 0,0 0 0,0 0 0,0 0 0,0 0 0,0-1 0,0 1 1,0 0-1,0 0 0,0-1 0,0 1 0,0-1 0,0 1 0,0-1 0,1 1 0,-1-1 0,0 0 0,0 0 1,1 1-1,-1-1 0,0 0 0,0 0 0,1 0 0,-1 0 0,0-1 0,0 1 0,1 0 0,-1 0 0,0-1 1,0 1-1,0-1 0,2 0 0,8-10-427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22.0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3082 15819,'0'2'415,"-1"-6"-57,-1-16 211,3-34 120,13-6-546,-8 40-133,-1 1-1,2-26 0,3-345 516,-9 172-210,49-938 44,-48 1104-355,-2 22 8,2 0-1,8-43 1,-10 72-13,1 1 1,-1-1 0,0 0-1,0 0 1,1 1 0,-1-1-1,1 0 1,-1 0 0,1 1-1,-1-1 1,1 1 0,-1-1-1,1 0 1,-1 1 0,1-1-1,0 1 1,-1-1 0,1 1-1,0 0 1,0-1 0,-1 1-1,1 0 1,0-1 0,0 1-1,-1 0 1,1 0 0,0 0-1,0-1 1,0 1 0,-1 0-1,2 0 1,10-3 51,-15 24 61,-2 20-127,2-1 1,2 45-1,1-21 9,-63 985-336,52-949 350,-16 194 75,24-221-53,13 144-1,-9-202-75,1 0 0,1-1 0,0 0-1,1 1 1,1-1 0,6 15-1,-3-21-215,-3-14 56,-1-21-56,-4-221 70,-2 101 369,39-1056 130,-7 847-411,-21 301 103,2 0 0,2 1 0,2 0 0,32-71 1,-46 123-1,0-2-2,1-1 0,0 1 0,0 0 0,0 0-1,1 0 1,0 0 0,-1 0 0,1 0 0,1 1 0,-1-1 0,0 1-1,5-3 1,-8 5 5,0 1-1,0 0 0,1 0 1,-1 0-1,0 0 0,0-1 1,0 1-1,0 0 0,0 0 1,0-1-1,0 1 1,0 0-1,1 0 0,-1 0 1,0-1-1,0 1 0,0 0 1,0 0-1,0-1 0,0 1 1,0 0-1,0 0 1,-1-1-1,1 1 0,0 0 1,0 0-1,0 0 0,0-1 1,0 1-1,0 0 0,0 0 1,0 0-1,-1-1 1,1 1-1,0 0 0,0 0 1,0 0-1,0-1 0,-1 1 1,1 0-1,0 0-1,0 0 0,0 0-1,0-1 1,0 1 0,0 0 0,0 0 0,-1 0-1,1 0 1,0 0 0,0-1 0,0 1 0,0 0-1,0 0 1,0 0 0,0 0 0,-1 0 0,1 0-1,0 0 1,0 0 0,0-1 0,0 1 0,0 0-1,0 0 1,-1 0 0,1 0 0,0 0-1,0 0 1,0 0 0,0 0 0,-1 0 0,1 0-1,0 0 1,0 0 0,0 0 0,0 0 0,0 0-1,-1 0 1,1 0 0,0 0 0,0 0 0,0 1-1,0-1 1,0 0 0,-1 0 0,1 0 0,0 0-1,0 0 1,0 0 0,0 0 0,0 0 0,0 0-1,-1 1 1,1-1 0,0 0 0,0 0-1,0 0 1,-4 23 9,-2 0 0,-9 27 0,13-46 6,5 13 163,0-5-248,-3 9-123,-1 1 1,0-1-1,-2 1 1,0-1-1,-1 0 1,-14 39 0,12-39 213,0 0 0,2 0 0,0 0 1,2 1-1,-1 25 0,4-13 28,0-1 0,11 54 0,-11-78-40,1 1 0,1 0 0,-1-1 0,2 1 0,-1-1 0,10 16 0,-8-20-40,-3-7 31,-5-9 18,-2 8 80,-10-12-935,12 0 38,3 13 654,0 0 0,0 1 1,-1-1-1,1 0 0,-1 0 1,1 0-1,-1 1 0,0-1 0,0 0 1,0 1-1,0-1 0,-1-1 0,-4 10 499,5-6-197,1-1 1,-1 1-1,0-1 1,1 1-1,-1 0 0,1-1 1,-1 1-1,0 0 1,1 0-1,0-1 1,-1 1-1,1 0 1,-1 0-1,1-1 1,-1 3-1,14 33 565,-9-29-885,-1 1 1,0 0-1,-1 0 1,0 1-1,0-1 0,0 17 1,-3-22-96,-1-8 163,-2-10-102,2-142-183,3-144 498,58-108 32,-36 322-137,-3 9 4,-19 70 25,-1 0 1,0 0 0,0-1 0,-1 1 0,0 0-1,0 0 1,-5-12 0,-2-29 129,9-75-208,1 45-8,-3 91-48,-1-1 0,0 0 0,-4 12 0,1-3 35,-8 48 9,7-76 41,1-8-35,5 14-25,0 0 41,0 0-1,0 0 1,-1 1-1,1-1 1,0 0-1,-1 0 1,1 1-1,-1-1 1,1 0-1,-1 0 1,0 1-1,0-1 1,-1-2-1,-5 3-69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51.1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22 143 13019,'-1'0'79,"0"0"0,1 0 1,-1 0-1,0 0 0,0 0 0,1 0 1,-1 0-1,0 0 0,0 0 0,1 1 1,-1-1-1,0 0 0,1 0 0,-1 1 1,0-1-1,1 0 0,-1 1 0,0-1 1,1 1-1,-1-1 0,1 1 0,-1 0 1,-2 16 591,3-10-537,-2 35 326,2 0 1,5 44-1,-2-77-392,1-10-12,2-14-12,4-42 31,4-62 0,7-40 96,-17 255 40,-4-37-161,8 137 126,-2-177-145,-6-19-30,1 0 1,-1 0-1,0 0 0,0 0 1,1 0-1,-1 0 1,0 0-1,0 0 1,1 0-1,-1 0 0,0 0 1,0-1-1,1 1 1,-1 0-1,0 0 1,0 0-1,1 0 0,-1 0 1,0-1-1,0 1 1,0 0-1,0 0 1,1 0-1,-1-1 0,0 1 1,0 0-1,0 0 1,0-1-1,0 1 1,0 0-1,1 0 0,-1-1 1,0 1-1,0 0 1,0-1-1,10-36 64,12-119-95,-17 139-467,-2 25-190,1 32-100,-3-37 842,2 43-381,1 4-116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53.6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2241 10018,'1'40'1940,"-1"-32"-1221,0 0 0,0 0 1,1 0-1,1 10 0,-2-16-483,0 0-1,0 0 1,-1-1 0,1 1-1,-1 0 1,1 0 0,-1-1 0,0 1-1,1 0 1,-1 0 0,0-1-1,0 1 1,0-1 0,-2 2-1,1-9-151,0 0 0,0 0-1,1-1 1,-1 1-1,2-1 1,-1 1 0,1-1-1,-1 1 1,2-1-1,0-6 1,0-6 53,7-158 270,1 25-348,13-100 14,-4 92-74,-3 5 18,5-70 13,7-53-11,-5 68-29,6-17 19,4-74 9,-31 290-12,0-17 37,-4-47 0,-1 65 7,-2 11 16,5 0-60,0 0 0,0 0-1,0 0 1,0 0 0,0 1-1,0-1 1,0 0 0,0 0-1,1 1 1,-1-1 0,0 3-1,-11 56-10,-7 110 0,14-108-14,-16 534-30,21-580 48,3 973 9,5-809-238,-17-198 115,-2-48 165,4 0-1,1-124 1,6 139-36,27-980-720,10 520-2594,-34 482 2936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58.8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2471 10626,'4'45'7308,"8"-3"-4218,25 39-644,-37-79-2339,-4-48 1404,-8-806 541,16 735-2019,7-715 127,-21 395-132,9 381 0,-3 0 0,-2 0 1,-25-104-1,29 147-4,0-1 121,1 12-21,0 6 36,-1-1-25,2-3-135,-1 0-1,1 0 1,0 0-1,0 0 1,0 0 0,0 0-1,0 0 1,-1 0-1,1 1 1,0-1-1,0 0 1,0 0 0,0 0-1,0 0 1,-1 0-1,1 0 1,0 0 0,0 0-1,0 1 1,0-1-1,0 0 1,0 0-1,0 0 1,0 0 0,-1 0-1,1 1 1,0-1-1,0 0 1,0 0-1,0 0 1,0 0 0,0 1-1,0-1 1,0 0-1,0 0 1,0 0 0,0 0-1,0 1 1,0-1-1,0 0 1,0 0-1,0 0 1,1 0 0,-1 1-1,0-1 1,0 0-1,0 0 1,17 481-543,-14-418-4150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0:59.7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1 16940,'-3'36'649,"2"1"1,2 0 0,8 57-1,1 14-743,-13 251 582,-1-128-85,9 92-210,-4 224-58,-9-371 35,7 1 0,32 248 0,-55-527-2124,14 59 1531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0.5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1 14923,'-1'0'234,"0"0"0,0 0 0,0 0 0,1 1 0,-1-1-1,0 0 1,0 1 0,0-1 0,0 0 0,1 1 0,-1-1 0,0 1 0,0-1 0,1 1-1,-1-1 1,1 1 0,-1 0 0,0 0 0,1 0-96,-1 0 1,1 0-1,0 0 1,0 1-1,1-1 1,-1 0-1,0 0 1,0 0-1,0 0 0,1 0 1,-1 0-1,0 0 1,1 0-1,-1 0 1,1 0-1,0 1 1,10 17 263,1 1 0,0-2 1,1 1-1,2-2 0,-1 0 1,26 22-1,110 78 48,-93-76-158,-13-4-139,-2 1 0,-2 2 0,55 70 0,33 35-28,-115-133-115,1 0 1,0-1-1,0 0 0,1-1 0,1-1 0,0-1 0,0 0 0,0-1 1,1-1-1,0 0 0,1-1 0,21 3 0,-8-2 8,-3 0 21,48 15 0,-66-17-27,-1 0-1,1 1 1,-1 0-1,0 0 1,0 1 0,-1 0-1,0 0 1,11 12-1,12 18 12,-21-23-4,0-1-1,13 12 1,-6-16 9,-5-4 143,-12-4-191,1 0 0,-1 0 0,0 0 0,0 0 0,0 0 0,0 0 0,1 0 0,-1 0 0,0 0 0,0 0 0,0 0 0,0 0 0,0 0 1,0 1-1,1-1 0,-1 0 0,0 0 0,0 0 0,0 0 0,0 0 0,0 0 0,0 0 0,0 1 0,1-1 0,-1 0 0,0 0 0,0 0 0,0 0 0,0 0 0,0 1 1,0-1-1,0 0 0,0 0 0,0 0 0,0 0 0,0 1 0,0-1 0,0 0 0,0 0 0,0 0 0,0 0 0,0 1 0,0-1 0,0 0 0,0 0 0,0 0 0,-1 0 1,1 0-1,0 1 0,0-1 0,0 0 0,0 0 0,0 0 0,0 0 0,0 0 0,-1 0 0,1 0 0,0 1 0,0-1 0,0 0 0,0 0 0,0 0 0,-1 0 0,1 0 1,0 0-1,0 0 0,0 0 0,0 0 0,-1 0 0,-9 3-842,6-4 459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1.2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1453 16051,'-3'21'1495,"1"-12"-1022,1 0 0,0 0-1,0 0 1,2 15 0,-1-23-416,0 0 1,0 0 0,0 1-1,0-1 1,1 0 0,-1 0 0,1 1-1,-1-1 1,1 0 0,-1 0-1,1 0 1,0 0 0,-1 1-1,1-1 1,0 0 0,0 0-1,0-1 1,0 1 0,0 0 0,0 0-1,0 0 1,0-1 0,0 1-1,0 0 1,0-1 0,1 1-1,-1-1 1,0 1 0,0-1-1,1 0 1,-1 0 0,0 1 0,0-1-1,1 0 1,-1 0 0,0 0-1,3-1 1,1 1 17,-1-1-1,1-1 1,0 1-1,0-1 1,-1 0-1,1 0 1,-1 0-1,1 0 1,-1-1-1,0 0 1,0 0-1,5-4 1,6-7 162,21-26 0,-30 34-180,44-59 354,-3-2 0,67-124 0,28-44-203,168-136-158,-207 259 9,133-191 1,-220 279-45,-2 4 44,22-42 0,-35 61-50,-1 0-1,1 0 1,-1 0-1,1 0 1,-1 0-1,0 0 1,1 0-1,-1 0 1,0 0-1,0 0 1,0 0-1,0 0 1,0 0-1,0 0 1,0 0-1,0-1 1,-1 1-16,1 1 0,0 0-1,0 0 1,-1-1 0,1 1 0,0 0 0,-1 0-1,1-1 1,0 1 0,-1 0 0,1 0 0,0 0-1,-1 0 1,1-1 0,0 1 0,-1 0 0,1 0 0,0 0-1,-1 0 1,1 0 0,-1 0 0,1 0 0,0 0-1,-1 0 1,1 0 0,0 0 0,-1 0 0,0 1-1,-3 0-150,0 0 0,1 1-1,-1 0 1,0-1 0,0 1 0,-5 5-1,-44 36-356,24-16 150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2.5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14963,'12'10'690,"-1"0"-1,0 0 1,-1 1-1,10 12 0,9 10 629,-5-6-692,96 94 1139,-97-100-1681,1-1 0,1-1-1,37 22 1,-60-40-142,0 0-1,0 1 0,0-1 1,0-1-1,1 1 0,-1 0 1,0-1-1,0 1 1,1-1-1,2 1 0,-4-1 30,-1 0 0,0 0-1,1 0 1,-1 0 0,0 0-1,0-1 1,1 1 0,-1 0-1,0 0 1,0 0-1,1 0 1,-1 0 0,0-1-1,0 1 1,1 0 0,-1 0-1,0 0 1,0-1 0,0 1-1,1 0 1,-1 0-1,0-1 1,0 1 0,0 0-1,0 0 1,0-1 0,1 1-1,-1-1 1,-3-14-859,-2 5 624,0 1 0,0 1 0,-1-1 0,0 1 0,-14-15 0,13 15 75,-20-21-368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165 321 19820,'0'0'79,"0"-1"0,1 1 0,-1 0-1,0-1 1,0 1 0,0-1 0,0 1-1,0-1 1,0 1 0,0 0 0,0-1-1,0 1 1,0-1 0,0 1 0,0 0-1,0-1 1,0 1 0,0-1 0,-1 1-1,1 0 1,0-1 0,0 1 0,0 0-1,-1-1 1,1 1 0,0 0 0,0-1-1,-1 1 1,1 0 0,0-1 0,-1 1 0,1 0-1,0 0 1,-1-1 0,1 1 0,-17 3 1571,-17 15-343,22-7-1129,0 0 0,1 1 0,1 0 0,-13 18 0,17-21-97,0 0 0,1 0 0,0 0 0,1 1 0,0 0 0,0 0 0,-3 17 0,7-25-62,0-1 0,-1 1 0,1-1 0,0 1 0,0 0 0,0-1 0,0 1 0,0 0 0,1-1 0,-1 1 0,0-1 0,1 1 0,-1-1 0,2 4 0,-1-5-8,0 1-1,-1 0 0,1-1 1,0 1-1,0-1 1,0 1-1,0-1 0,0 1 1,0-1-1,0 1 1,0-1-1,0 0 0,0 0 1,0 1-1,0-1 1,0 0-1,0 0 0,0 0 1,0 0-1,0 0 0,0 0 1,0-1-1,0 1 1,0 0-1,0 0 0,0-1 1,1 0-1,13-4 19,0 0-1,0-2 0,-1 0 1,0-1-1,0 0 0,-1-1 1,19-15-1,2-6 41,43-48 1,-47 45 25,45-68 0,-67 90-68,-1-1-1,0 0 1,-1 0 0,-1-1 0,0 1 0,0-1 0,-2 0 0,1-1-1,-2 1 1,2-17 0,-4 27-23,1 0-1,-1 0 1,-1 1-1,1-1 1,0 0-1,-1 1 1,1-1-1,-1 0 1,0 1-1,0-1 1,0 0-1,0 1 1,-1-1-1,1 1 1,-3-3-1,3 3 1,-1 1 0,1 0 0,-1 0-1,1-1 1,-1 1 0,0 0 0,1 1-1,-1-1 1,0 0 0,0 0 0,0 1-1,1-1 1,-1 1 0,0 0 0,0-1-1,-4 1 1,0 1-2,-1-1 1,1 1-1,-1 1 0,1-1 1,0 1-1,0 0 0,0 1 1,0-1-1,0 1 0,0 1 1,-6 3-1,0 1-10,1 1 0,-1 0 1,2 1-1,-1 0 0,1 0 0,1 1 0,0 1 0,0-1 0,-11 22 0,20-32 7,-1 1 0,0-1 0,1 0 0,0 0 0,-1 0 0,1 1 0,0-1-1,-1 0 1,1 0 0,0 1 0,0-1 0,0 0 0,0 1 0,0-1-1,1 0 1,-1 0 0,0 1 0,0-1 0,1 0 0,-1 0 0,1 1 0,-1-1-1,1 0 1,0 0 0,-1 0 0,1 0 0,0 0 0,0 0 0,0 0-1,0 0 1,0 0 0,0 0 0,0-1 0,0 1 0,0 0 0,0-1 0,0 1-1,0-1 1,0 1 0,2 0 0,6 2 2,1 0 0,-1-1 0,1 0 0,14 0 0,-5 1-2,0-1-8,-1 2 0,0 0 0,1 1 0,30 14 0,-44-17 0,-1 0-1,1 0 1,-1 1-1,1 0 1,-1 0-1,0 0 1,-1 1-1,1-1 1,0 1-1,-1 0 1,0 0-1,0 0 1,0 0-1,0 1 1,-1-1-1,0 1 1,0 0-1,0-1 1,0 1-1,-1 0 1,1 0 0,-1 7-1,0-5-126,0 0 0,-1-1 0,0 1 0,0-1 0,-1 1 1,1-1-1,-2 1 0,1-1 0,-1 1 0,0-1 0,-2 7 0,0-6-153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2.9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17340,'24'21'1634,"24"27"1,-4-2-766,43 37-377,140 128 644,-226-209-1141,20 14-177,-21-15 168,0-1 0,1 1-1,-1-1 1,1 1 0,-1-1 0,1 1-1,0-1 1,-1 0 0,1 1 0,-1-1-1,1 0 1,0 1 0,-1-1 0,1 0-1,0 0 1,-1 0 0,1 0-1,0 1 1,-1-1 0,1 0 0,0 0-1,-1 0 1,1 0 0,0-1 0,0 1-1,0 0 1,-1-1-55,0 0 0,0 0 1,1 0-1,-1-1 0,0 1 0,-1 0 0,1 0 0,0 0 0,0 0 1,0 0-1,-1 0 0,1 0 0,0 0 0,-1 0 0,1 0 0,-1 0 0,0 0 1,0-1-1,-14-21-406,11 18 419,-18-27-349,-9-12-137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3.4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8 516 14155,'-7'-17'1961,"7"17"-1912,0 0 0,0 0-1,0 0 1,0 0 0,-1 0-1,1-1 1,0 1 0,0 0-1,0 0 1,0 0 0,0 0-1,0 0 1,0-1 0,0 1-1,0 0 1,0 0 0,0 0-1,0 0 1,0 0 0,1-1-1,-1 1 1,0 0 0,0 0-1,0 0 1,0 0 0,0 0-1,0 0 1,0-1 0,0 1-1,0 0 1,0 0 0,1 0-1,-1 0 1,0 0 0,0 0 0,0 0-1,0 0 1,0 0 0,0-1-1,1 1 1,-1 0 0,0 0-1,0 0 1,0 0 0,0 0-1,4 1 293,-1 1 0,0-1 0,0 1 0,0 0 0,0-1 0,0 1 0,4 4 0,126 101 731,130 136-1,-259-239-1097,1 1-92,0 0-1,0-1 1,1 1-1,9 5 1,-15-9 94,0-1 1,1 0-1,-1 0 1,0 0-1,0 1 1,1-1-1,-1 0 1,0 0-1,1 0 1,-1 0-1,0 0 1,0 0 0,1 0-1,-1 0 1,0 0-1,1 0 1,-1 0-1,0 0 1,1 0-1,-1 0 1,0 0-1,1 0 1,-1 0-1,0 0 1,1 0 0,-1 0-1,0 0 1,0-1-1,1 1 1,-1 0-1,0 0 1,0 0-1,1 0 1,-1-1-1,0 1 1,0 0-1,1 0 1,-1-1 0,0 1-1,0 0 1,0 0-1,0-1 1,1 1-1,-1 0 1,0-1-1,0 1 1,0 0-1,0-1 1,0 1-1,0 0 1,0 0 0,0-1-1,0 0 1,-1-19-994,-6-12-8,-1 0-1,-2 1 0,0 0 0,-29-54 0,-73-109-751,58 111 3629,-84-99 0,122 166-592,16 16-1233,0 0 1,0 0-1,0 0 1,0 0 0,0 0-1,0 0 1,0 0 0,0 0-1,0 1 1,0-1-1,0 0 1,0 0 0,0 0-1,0 0 1,0 0 0,0 0-1,-1 0 1,1 0-1,0 0 1,0 0 0,0 0-1,0 0 1,0 0-1,0 0 1,0 0 0,0 0-1,0 1 1,0-1 0,0 0-1,0 0 1,-1 0-1,1 0 1,0 0 0,0 0-1,0 0 1,0 0 0,0 0-1,0 0 1,0 0-1,0 0 1,0 0 0,0 0-1,0 0 1,-1 0-1,1-1 1,0 1 0,0 0-1,0 0 1,0 0 0,0 0-1,0 0 1,0 0-1,0 0 1,0 0 0,0 0-1,0 0 1,0 0-1,2 5 334,0 0 0,1-1 0,0 1 0,6 8-1,72 85 283,4-3-1,123 106 0,-204-198-678,-1 0 0,1 0 0,0 0 0,0-1 0,1 1 0,-1-1 0,8 3 0,-12-5 11,1 0-1,-1 1 1,1-1-1,-1 0 1,1 0-1,-1 0 1,1 0-1,-1 0 1,1 0-1,-1 0 1,1 0-1,0 0 1,-1-1-1,1 1 1,-1 0-1,1 0 1,-1 0-1,1-1 1,-1 1-1,0 0 1,1 0-1,-1-1 1,1 1-1,-1 0 1,1-1-1,-1 1 1,1-1-1,0-1-49,-1 0 0,1 1 1,-1-1-1,0 0 0,1 0 0,-1 1 0,0-1 1,0 0-1,0 0 0,0 0 0,0 1 0,0-1 0,-1-2 1,-4-17-812,0 0 0,-1 0 0,-1 1 0,-16-32 0,-47-73-1394,61 110 2196,-113-174-2570,31 75 4393,68 93 778,23 21-2498,0 0 0,0 0 0,0-1 0,0 1 0,0 0 0,0 0 0,0 0 1,0 0-1,0 0 0,0 0 0,0-1 0,0 1 0,0 0 0,0 0 0,-1 0 0,1 0 0,0 0 0,0 0 0,0 0 0,0 0 1,0 0-1,0-1 0,0 1 0,0 0 0,-1 0 0,1 0 0,0 0 0,0 0 0,0 0 0,0 0 0,0 0 0,0 0 1,-1 0-1,1 0 0,0 0 0,0 0 0,0 0 0,0 0 0,0 0 0,-1 0 0,1 0 0,0 0 0,0 0 0,0 0 1,0 0-1,0 0 0,0 0 0,0 1 0,-1-1 0,1 0 0,0 0 0,0 0 0,0 0 0,0 0 0,0 0 0,0 0 0,0 0 1,0 0-1,0 1 0,-1-1 0,1 0 0,0 0 0,0 0 0,0 0 0,0 1 0,5 12 426,15 20-17,138 170 2218,-118-158-2419,2-2 0,61 48-1,-102-90-222,5 4 19,0 0 0,0-1 0,0 0 0,12 5 0,-18-8-29,0-1 1,0 0-1,0 0 0,1 0 0,-1 0 0,0 0 1,0 0-1,1 0 0,-1 0 0,0 0 1,0 0-1,1 0 0,-1 1 0,0-2 1,0 1-1,1 0 0,-1 0 0,0 0 1,0 0-1,1 0 0,-1 0 0,0 0 1,0 0-1,1 0 0,-1 0 0,0 0 1,0-1-1,0 1 0,1 0 0,-1 0 1,0 0-1,0 0 0,0-1 0,0 1 0,1 0 1,-1 0-1,0-1 0,-1-10-287,-7-11-329,-4 2 210,0 0 1,-25-29-1,22 30 204,-23-29-293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3.8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17068,'13'18'1568,"4"7"-1056,2 2-232,7 0 584,2-3-112,2 1-391,0-5-353,-2-3 48,-1 3-56,-6 0-96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4.5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0 941 15859,'2'-4'1143,"20"-45"-562,3 0 1,1 2-1,3 1 0,37-46 0,-16 31-277,2 3-1,75-66 1,-100 101-297,1 1 0,1 1 0,1 2-1,0 1 1,2 1 0,0 2 0,1 1 0,0 1-1,1 2 1,0 1 0,1 2 0,0 2 0,0 1-1,1 1 1,-1 2 0,1 2 0,0 1 0,66 11-1,-41 1-23,0 2 0,73 30 0,111 59-3,-147-61 21,-45-20 7,0-3 0,2-3 0,105 21 1,-119-32 26,0-2 0,0-2-1,0-2 1,0-1 0,0-2 0,51-11 0,-23-2 120,-1-4 0,0-2 0,-2-4 0,92-48 1,-56 17-158,181-137 0,-261 177-58,-1-1 0,30-33 0,-24 19-82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5.0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269 6 19220,'2'-5'1483,"-6"9"-915,-8 15-196,-5 22 279,2 0-1,-12 56 0,21-75-610,-78 335 164,-8 29-1485,92-384 1191,0 0 1,-1 1-1,0-1 1,1 0 0,-1 0-1,0 0 1,0 0-1,0 0 1,-2 2-1,0-9-350,1-15 128,3-31-234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5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145 15 17500,'1'-1'112,"0"0"0,0-1 1,0 1-1,0 0 0,0 0 0,1 0 1,-1 0-1,0 0 0,1 0 0,-1 1 1,0-1-1,1 0 0,-1 1 0,1-1 1,2 0-1,-3 2-71,0-1 0,0 0 0,0 1 0,0-1 0,0 1 1,0 0-1,0-1 0,0 1 0,0 0 0,0 0 0,0-1 0,0 1 1,0 0-1,-1 0 0,1 0 0,0 0 0,-1 0 0,1 0 1,0 0-1,-1 0 0,0 0 0,1 0 0,-1 1 0,1 1 0,48 139 2431,-20-75-2288,3-1 0,2-2 0,68 93 0,-86-136-195,0 0-595,20 33-1,-33-48 469,0-1 0,-1 0 1,1 1-1,-1-1 0,0 1 1,-1 0-1,1-1 0,-1 1 1,0 0-1,-1 0 0,1 0 0,-2 8 1,-3 7-449</inkml:trace>
  <inkml:trace contextRef="#ctx0" brushRef="#br0" timeOffset="1">0 792 20916,'2'0'1929,"13"-3"-1249,5-5-296,22-11 816,4-4-319,13-6-313,2-2-176,4-1-664,-2-1-344,-7 6 1296,-8 1-744,-13-4-88,-5-1-24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05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13 383 18548,'-2'4'174,"1"-1"0,-1 0 0,1 1-1,-1-1 1,1 1 0,0-1 0,0 1 0,1 0 0,-1-1 0,1 1 0,0 0-1,0 0 1,0-1 0,0 1 0,1 0 0,0 0 0,0 3 0,4 9 136,0 0 0,10 23 0,-11-30-124,15 30-19,1 0 1,3-1-1,1-1 0,1-2 1,2 0-1,47 45 0,-68-73-88,1 0 0,-1-1 0,2 0 0,-1-1-1,0 1 1,12 4 0,-18-9-48,1 0 0,-1-1 0,1 1 0,-1-1-1,1 1 1,-1-1 0,1 0 0,-1 0 0,1 0 0,0 0 0,-1 0-1,1 0 1,-1 0 0,1 0 0,-1-1 0,1 1 0,2-2 0,-2 1 5,0 0-1,0-1 1,0 1 0,-1-1 0,1 1 0,-1-1 0,1 0 0,-1 1 0,0-1 0,1 0-1,-1 0 1,0 0 0,0 0 0,-1-1 0,1 1 0,1-3 0,2-13 174,0 1 1,-1-1 0,1-34 0,-4-59 320,-1 68-378,-3-52 82,0-60-53,7 141-183,1 14-12,1 8-11,45 122-85,-13-30 30,-28-77 75,45 99-28,-46-108 34,-1-1 0,1 0 0,1 0-1,1 0 1,0-1 0,13 13 0,-21-23-1,1 0 1,-1 0-1,0 0 1,0 0 0,1-1-1,-1 1 1,1-1-1,0 0 1,-1 1-1,1-1 1,0 0-1,0 0 1,0-1-1,0 1 1,0-1-1,0 1 1,0-1 0,-1 0-1,1 0 1,4-1-1,-4 0 6,1 0 0,-1 0-1,0-1 1,0 0 0,0 1 0,0-1-1,0 0 1,0 0 0,-1-1 0,1 1 0,-1 0-1,1-1 1,-1 0 0,3-4 0,3-7 20,0 0 1,-2 0-1,1 0 1,-2-1-1,0 0 1,4-19 0,3-31 133,8-125 1,-19-66-559,-1 233 226,-1 0-1,-1 0 0,-10-44 0,12 66 158,-1-1-1,1 0 0,-1 1 0,0-1 0,1 0 0,-1 1 0,0-1 0,0 1 0,0-1 0,0 1 0,0-1 1,0 1-1,-1 0 0,1 0 0,0-1 0,-1 1 0,1 0 0,-1 0 0,1 0 0,-1 1 0,1-1 0,-1 0 1,0 0-1,1 1 0,-1-1 0,0 1 0,-1-1 0,-12 7-346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1:03.4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41 45 16091,'-1'1'144,"0"0"0,0 0 0,0 0-1,0 0 1,1 0 0,-1 0-1,0 0 1,0 0 0,1 0 0,-1 0-1,1 0 1,-1 1 0,1-1-1,0 0 1,0 0 0,-1 1 0,1-1-1,0 2 1,-1 30 358,1-24-179,6 378 282,1-127-413,-13 162-156,1 10-1,10-254-45,0 53-12,-7-162 18,-14 93 0,8-115 2,3-27 23,2 0 1,0 0-1,1 0 0,1 1 0,0-1 1,5 31-1,-4-50 0,0 1-1,0-1 1,0 0 0,1 1 0,-1-1 0,0 1 0,1-1-1,-1 0 1,1 1 0,-1-1 0,1 0 0,0 1 0,0-1-1,0 0 1,-1 0 0,1 0 0,2 1 0,-2-2 27,0 0 0,0 0 0,0-1 0,0 1 0,0 0 0,0-1 0,0 1 0,0-1 0,-1 1 0,1-1 0,0 0 0,0 1 0,0-1 0,-1 0 0,1 0 0,0 1 0,0-1 0,-1 0 0,1 0 0,-1 0 0,1 0 0,0-2 0,6-6 42,0 0 1,0 0-1,1 1 1,1 0 0,-1 0-1,1 1 1,0 0-1,1 1 1,0 0 0,0 0-1,0 1 1,21-7-1,5-2-67,1 1-23,-1-2-1,-1-1 0,0-2 1,56-38-1,-46 17-4,64-71 0,-65 63-27,52-43 0,-12 23-73,131-117-105,-185 154 199,0-1-1,-2-2 1,-2-1-1,35-59 1,40-107 24,-100 195-5,1-1 0,0 1 1,-1 0-1,0-1 0,-1 0 0,1 1 0,-1-1 1,0-5-1,-7-49 17,3 31-44,-2-20-94,-2 0 1,-21-72-1,21 99 87,0 1-1,0 0 0,-2 1 0,-1 0 0,0 0 0,-2 2 1,-29-36-1,10 22 31,-1 1 0,-2 2 0,-52-34 0,-126-65 128,168 102-95,-192-119 225,28 15-21,160 103-445,-74-31 0,121 58 167,0-1 0,0 1 0,1-1 0,-1 1 0,0-1 0,0 0 0,0 0 0,1 0 0,-1 0 0,0 0 0,1 0 0,-1-1 0,1 1 0,-1-1 0,1 1 0,0-1 0,-1 1 0,1-1 0,0 1 0,0-1 0,0 0 0,0 0 0,1 0 0,-1 0 0,0 1 0,1-1 0,-1-3 0,0-15-251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1:04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1533 180 13283,'-34'-9'268,"1"2"1,-1 1-1,-1 2 0,1 2 1,-1 1-1,1 1 1,0 2-1,-54 10 0,28 0-67,1 3-1,0 3 0,-108 48 1,103-35-139,1 2 0,2 4 1,2 1-1,2 4 1,1 1-1,-76 79 1,96-84-20,2 1 0,2 2 0,2 1 1,1 1-1,3 2 0,1 1 0,3 1 1,1 0-1,-22 81 0,31-79-70,3 1-1,2 0 1,2 0 0,2 0-1,2 0 1,3 0-1,2 1 1,2-1 0,2-1-1,2 0 1,2 0 0,3-1-1,2 0 1,1-2 0,3 0-1,2-1 1,1-1-1,3-1 1,1-2 0,2 0-1,2-3 1,55 53 0,-53-60-66,2-1 0,0-2 1,2-2-1,1-1 1,1-2-1,71 29 0,-76-39 85,0-1 0,1-2-1,0-1 1,0-2-1,1-2 1,0-1-1,0-2 1,66-5-1,-53-3 188,-1-3-1,0-2 0,0-3 1,-1-1-1,-1-2 0,0-3 1,-2-1-1,47-30 0,-7-4 323,-1-3 0,-3-4-1,72-73 1,-59 42-35,-5-5 0,-3-3 1,-6-4-1,69-118 0,-91 125-277,-4-2-1,-4-3 1,-5-2-1,49-171 1,-82 233-182,-2-1 0,-2 0 1,-1-1-1,-3 0 0,-2-69 0,-3 94-28,-1 0-1,-1 0 1,-1 0-1,0 0 0,-2 1 1,0 0-1,-1 0 1,-1 1-1,0 0 1,-2 0-1,0 1 1,-1 0-1,-1 1 0,-23-26 1,23 30-17,-1 1 0,0 1 0,-1 0 0,0 0 0,0 2 0,-1-1 0,0 2 0,-17-6 0,7 5-53,-1 1-1,1 0 0,-1 2 0,-41-2 1,1 6-51,-1 2 1,0 4 0,-79 15-1,73-7 14,-93 29 0,-91 54-139,246-92 255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6.8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31 19804,'17'3'1273,"13"0"-1137,-1 2-72,10-10 184,8-4-184,6-1-8,3 1-32,0 4-128,-2 2-144,-8 3-297,-4 3-135,-13 5-240,-8 4-104,-15 2 624,-9 0-216,-19 2-96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1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205 165 16339,'-1'-2'204,"0"0"0,1 0-1,-1 0 1,0 0-1,0 0 1,0 0 0,0 1-1,0-1 1,-1 0-1,1 0 1,-1 1 0,1-1-1,-1 1 1,1 0-1,-1-1 1,0 1 0,0 0-1,1 0 1,-1 0-1,0 0 1,0 0 0,0 0-1,0 1 1,0-1-1,0 1 1,-1-1 0,1 1-1,0 0 1,0 0-1,0 0 1,0 0 0,0 0-1,-1 0 1,1 1-1,0-1 1,0 1 0,0-1-1,-2 2 1,-3 1 28,-1 0 1,1 1-1,0 0 1,0 0-1,0 1 1,1 0-1,0 0 1,-12 12-1,11-10-172,0 0-1,1 1 1,0 0-1,0 0 1,1 0-1,0 1 1,0 0 0,1 0-1,0 0 1,-3 16-1,6-24-51,1 0-1,0 0 1,0 0 0,0 0-1,0 0 1,-1 0-1,2 0 1,-1 0 0,0 0-1,0 0 1,0 0-1,0 0 1,1 0 0,-1 0-1,0 0 1,1-1-1,-1 1 1,1 0 0,-1 0-1,1 0 1,-1 0-1,1 0 1,0-1 0,-1 1-1,1 0 1,0 0-1,0-1 1,-1 1 0,1-1-1,0 1 1,0-1-1,0 1 1,0-1 0,0 1-1,0-1 1,0 0-1,0 1 1,0-1 0,0 0-1,0 0 1,2 0-1,2 0 18,-1 0 0,1-1 0,0 1 0,0-1-1,0 0 1,-1-1 0,10-3 0,4-3 13,1-2 0,-2 0 1,0-2-1,0 0 0,-1 0 1,29-30-1,-27 23-2,0-1 0,-2-1 0,0-1 0,24-46 0,-37 64-30,-1 0 0,0 0 0,-1 0 0,1 0 0,-1-1 0,0 1 0,0 0 0,0-1 0,0-6 0,-1 11-6,0 0 1,0-1 0,0 1 0,0 0 0,0 0-1,0 0 1,0 0 0,0 0 0,0 0-1,0 0 1,0-1 0,0 1 0,0 0 0,0 0-1,0 0 1,0 0 0,0 0 0,0 0-1,0 0 1,0-1 0,0 1 0,0 0 0,0 0-1,-1 0 1,1 0 0,0 0 0,0 0-1,0 0 1,0 0 0,0 0 0,0 0 0,0 0-1,0 0 1,-1 0 0,1 0 0,0-1-1,0 1 1,0 0 0,0 0 0,0 0 0,0 0-1,-1 0 1,1 0 0,0 0 0,0 1-1,0-1 1,0 0 0,0 0 0,0 0 0,0 0-1,-1 0 1,1 0 0,0 0 0,0 0-1,0 0 1,0 0 0,0 0 0,-10 9 15,-9 14-4,4-1-8,1 0 1,1 2-1,1-1 1,1 2-1,1-1 0,-12 43 1,21-62-4,1 0 0,-1 0 0,0 0 0,1 0 0,0 0 0,1 6 0,-1-9 0,1-1 0,-1 1 0,0-1 0,1 1 0,-1-1 0,1 0 0,0 1 0,-1-1 0,1 0 0,0 1 0,0-1 0,0 0 0,0 0 0,0 1 0,0-1 0,0 0 0,0 0 0,1 0 0,-1-1 0,0 1 0,1 0 0,-1 0 0,0-1 0,3 2 0,3-1 3,0 0 0,-1 0 0,1-1-1,-1 0 1,1 0 0,0-1 0,-1 0 0,1 0 0,-1 0 0,1-1 0,-1 0 0,0 0 0,8-4 0,12-5 1,41-28 0,-55 32 33,0 0-1,-1 0 1,-1-2-1,1 1 1,-2-1-1,1-1 1,9-12-1,-19 22-30,0 0-1,0 0 1,0 0 0,0 0-1,0 0 1,0 0-1,0 0 1,-1 0 0,1 0-1,0 0 1,0 0 0,0 0-1,0 0 1,0-1-1,0 1 1,0 0 0,0 0-1,0 0 1,0 0 0,0 0-1,0 0 1,0 0-1,0 0 1,0 0 0,0 0-1,0 0 1,0 0-1,0-1 1,0 1 0,0 0-1,0 0 1,0 0 0,0 0-1,0 0 1,0 0-1,0 0 1,0 0 0,0 0-1,0 0 1,0 0 0,0-1-1,0 1 1,0 0-1,0 0 1,0 0 0,0 0-1,0 0 1,0 0 0,0 0-1,0 0 1,0 0-1,0 0 1,1 0 0,-1 0-1,-10 6 178,-13 15 2,19-15-157,1-1 1,-1 1 0,1 0 0,0 0 0,1 0 0,-3 8 0,4-13-29,1 0-1,0 0 1,-1 0 0,1 1 0,0-1 0,0 0 0,0 0 0,0 1 0,0-1 0,0 0 0,0 1 0,1-1 0,-1 0 0,0 0-1,1 0 1,-1 1 0,1-1 0,-1 0 0,1 0 0,-1 0 0,1 0 0,0 0 0,0 0 0,-1 0 0,1 0 0,0 0-1,0 0 1,0 0 0,0-1 0,0 1 0,0 0 0,0-1 0,1 1 0,-1-1 0,0 1 0,0-1 0,0 1 0,1-1-1,-1 0 1,1 1 0,12 1 1,-1 0 0,0-1 0,1-1 0,-1 0 0,1 0 0,16-4 0,1-2 42,48-14 0,-78 20-45,3-1 33,0-1-1,0 1 1,0-1-1,0 0 1,0 0-1,4-3 1,-8 5-15,1-1 0,0 1 0,-1-1 0,1 0 0,0 0 0,-1 1 0,1-1-1,-1 0 1,1 0 0,-1 0 0,0 1 0,1-1 0,-1 0 0,0 0 0,1 0 0,-1 0 0,0 0 0,0 0 0,0 0 0,0 0 0,0 0 0,0 0 0,0 0 0,0 1 0,0-1 0,-1 0 0,1 0 0,0 0 0,-1 0 0,1 0 0,0 0 0,-1 1 0,1-1 0,-1 0 0,0-1 0,-7-9 112,0 0 1,0 0-1,-1 1 1,0 0-1,-17-13 1,21 16-392,10 5-72,15 5-790,-18-3 894,92 24-4240,-52-16 3307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7.2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 16299,'-15'13'1881,"11"0"-977,4-3-288,16-2 1345,7-5-505,15-4-432,8-2-168,13-3-384,4-1-224,2 1-864,-4-1 1553,-3 6-929,-10 1-64,-9-5-88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7.7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0 361 18452,'2'-3'290,"0"-1"0,0 1 0,0 0 0,0 0 0,1 0 0,-1 0 0,1 0 0,0 0 0,0 1 0,0-1 0,4-2 0,10-8 482,44-47 378,-2-2 1,80-110 0,-129 159-1012,-5 11 74,-8 29 115,-44 232 71,39-196-612,2 0 0,4 75 0,2-132 128,4 38-827,-4-42 836,1 1 1,-1-1 0,1 0 0,0 0-1,-1 1 1,1-1 0,0 0-1,0 0 1,0 0 0,1 0-1,-1 0 1,0 0 0,1 0 0,2 2-1,4-3-364,1-8-160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8.1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0 125 20812,'5'13'1937,"9"-13"-1273,6-8-272,16-7 824,4-4-287,7-4-729,2 0-528,-5 2 352,-5 2-112,-9 9-153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8.5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69 87 18876,'12'-4'841,"0"-1"1,0 0-1,-1 0 1,0-1-1,16-12 1,-18 12-408,0 0 0,1 0 0,-1 1 0,1 1 0,0-1 0,20-4 0,-29 8-411,1 1 0,-1-1 0,0 1 1,0 0-1,1 0 0,-1 0 0,0 0 0,0 0 0,1 0 0,-1 0 0,0 0 0,1 0 0,-1 1 1,0-1-1,0 0 0,0 1 0,1-1 0,-1 1 0,0 0 0,0-1 0,0 1 0,0 0 1,0-1-1,0 1 0,0 0 0,1 1 0,-1 0-13,0 0 0,0 0 1,-1 0-1,1 0 0,-1 1 0,1-1 0,-1 0 1,0 0-1,0 0 0,1 0 0,-2 1 1,1-1-1,0 0 0,-1 2 0,-1 7-17,-1 0 0,0-1 0,0 1 0,-11 19 0,-17 20 9,-3-1 1,-77 88-1,68-88-8,37-42 4,3-4-1,0 0 0,0 0 0,1 1 0,-1-1 0,1 1 0,0-1 0,0 1 0,0 0 0,0 0 0,-1 5 0,3-9 3,0 1 1,0-1-1,0 1 0,0-1 0,0 0 0,0 1 1,0-1-1,0 1 0,0-1 0,0 1 0,0-1 1,0 1-1,0-1 0,0 0 0,1 1 0,-1-1 1,0 1-1,0-1 0,1 0 0,-1 1 0,0-1 1,0 0-1,1 1 0,-1-1 0,0 0 0,1 1 1,-1-1-1,0 0 0,1 1 0,16 1 14,20-8-8,6-8-719,0-2 1,77-40-1,-81 36 630,9-4-332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8.9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132 31 16836,'-8'2'339,"0"1"0,0 0 0,0 0 0,1 0 0,-1 1 0,1 0 0,0 1 0,0 0 0,0 0 0,1 0 0,0 1 0,0 0 0,0 0 0,1 0 0,0 1 0,0 0 0,0 0 0,-6 13 0,11-19-315,0 0-1,-1-1 1,1 1-1,0 0 1,0 0 0,0 0-1,-1-1 1,1 1 0,0 0-1,0 0 1,0 0-1,0 0 1,0 0 0,0-1-1,1 1 1,-1 0-1,0 1 1,1-2-5,-1 1-1,0-1 1,1 0-1,-1 1 1,0-1 0,1 0-1,-1 1 1,1-1 0,-1 0-1,0 1 1,1-1-1,-1 0 1,1 0 0,-1 0-1,1 0 1,-1 1-1,1-1 1,-1 0 0,1 0-1,-1 0 1,1 0-1,0 0 1,1 0 34,1-1 1,0 1-1,0-1 0,-1 0 0,1 1 1,0-1-1,-1-1 0,1 1 0,3-2 1,9-8 132,0-1 0,-1 0 1,0-2-1,-1 1 1,0-2-1,11-17 0,0 4 85,-14 17-194,-9 11-74,-1 0-1,0 0 1,0 0-1,0 0 1,0 0-1,0 0 1,1 0-1,-1 0 1,0 0-1,0 0 0,0 0 1,0 0-1,1 0 1,-1 0-1,0 0 1,0 0-1,0 0 1,0 0-1,1 0 1,-1 0-1,0 0 1,0 0-1,0 0 1,0 0-1,1 0 1,-1 0-1,0 0 1,0 0-1,0 0 1,0 0-1,0 0 1,1 1-1,-1-1 1,0 0-1,0 0 0,0 0 1,0 0-1,1 3 8,-1-1 0,1 1-1,-1-1 1,0 1 0,1-1-1,-1 1 1,-1 0 0,1 2-1,-7 97 28,-3 125 107,11-179-50,2 1-1,15 81 1,-8-88-3,8 48 64,-17-82-111,0 1 0,-1-1 0,0 1-1,0-1 1,-1 1 0,0-1 0,-1 1 0,-2 9 0,3-16-14,0 0 0,1 1 0,-1-1 0,0 0-1,0 0 1,0 0 0,-1 0 0,1 0 0,0-1 0,-1 1-1,1 0 1,-1 0 0,0-1 0,1 1 0,-1-1 0,0 0-1,-4 3 1,4-4 5,0 1-1,0-1 0,0 1 0,0-1 0,0 0 1,0 0-1,0 0 0,0 0 0,0 0 1,0 0-1,0-1 0,0 1 0,0-1 1,0 1-1,0-1 0,-2-1 0,-3-1 45,1-1 0,0 0 0,0 0 0,0 0 0,0-1 0,1 0 0,0 0 0,0 0 0,0-1-1,-4-6 1,3 2-38,0 0-1,1-1 0,0 1 0,0-1 0,1-1 1,1 1-1,0 0 0,0-1 0,-1-13 0,3 16-186,1 0-1,0 0 1,0 0-1,1 0 1,0 0-1,0 0 1,1 1-1,0-1 0,1 0 1,0 1-1,0-1 1,8-12-1,8-8-994,35-39-1,-44 55 917,24-29-577</inkml:trace>
  <inkml:trace contextRef="#ctx0" brushRef="#br0" timeOffset="1">546 91 24181,'6'2'2241,"-9"-2"-2153,3-3-112,0-1 448,-4-1-400,-6 1-160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2:59.5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 20940,'1'1'166,"0"1"0,0 0 0,0 0 0,-1 0 0,1 0 0,-1-1 0,1 1 0,-1 0 0,0 0 0,0 0 0,0 0 0,0 0 0,0 0 0,0 0 0,0 0 0,-1 2 0,0 3 197,-10 154 2830,3-83-2597,4 0-1,9 134 1,-4-205-570,-1-1 0,2 1 0,-1 0 0,1 0 0,0-1 0,0 1 0,1-1 0,0 0-1,5 9 1,-6-13-13,0 0-1,0 0 1,0 0-1,0 0 0,0 0 1,0-1-1,1 1 0,-1-1 1,0 1-1,1-1 1,-1 0-1,1 0 0,0 0 1,-1 0-1,1-1 1,0 1-1,0-1 0,0 0 1,-1 1-1,1-1 0,0 0 1,0-1-1,0 1 1,-1 0-1,4-2 0,8-1 33,0-1 0,0-1 0,-1 0 0,0 0 0,0-2-1,18-10 1,73-57 258,-67 46-169,-27 20-101,36-23 76,-42 28-96,0 1 0,0 0 0,0 0 0,1 0-1,-1 1 1,1 0 0,0-1 0,8 0 0,-12 2-10,0 0 0,0 0 0,0 0 1,0 1-1,0-1 0,0 0 1,-1 0-1,1 0 0,0 1 1,0-1-1,0 1 0,-1-1 1,1 0-1,0 1 0,0-1 1,-1 1-1,1 0 0,0-1 0,-1 1 1,1-1-1,0 1 0,-1 0 1,1 0-1,-1-1 0,0 1 1,1 0-1,-1 0 0,1 0 1,-1-1-1,0 1 0,0 0 0,1 1 1,1 30 56,-2-29-55,-16 169-2228,16-158 1860,3-6-106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1.5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31 17780,'-3'-17'2256,"-4"4"-1464,4 16-359,0 13 1439,-1 15-848,-2 8-224,1 21-440,-1 10-176,0 12-128,3 1-96,2-1-368,1-5-160,3-12-448,-2-8-256,2-21-745,-2-12 1409,-1-22-400,-7-1-232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3:01.9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16 138 13987,'-6'31'753,"2"1"-1,0 0 1,3 0 0,0 0-1,2 0 1,1 1 0,2-2 0,1 1-1,10 32 1,-12-55-549,0 0 1,0 0-1,1-1 1,0 1-1,0-1 0,1 1 1,7 8-1,-11-15-123,1 0 1,-1 0-1,1 0 0,-1 0 1,1-1-1,0 1 0,0-1 0,0 1 1,0-1-1,0 0 0,0 0 0,0 1 1,0-2-1,0 1 0,0 0 0,1 0 1,-1-1-1,0 1 0,0-1 1,1 0-1,-1 1 0,1-1 0,-1 0 1,0-1-1,1 1 0,-1 0 0,0-1 1,1 1-1,-1-1 0,0 0 0,0 1 1,0-1-1,0 0 0,3-2 1,2-2 130,0 0 1,0-1 0,0 0 0,-1-1 0,0 1 0,0-1 0,-1 0-1,0-1 1,5-8 0,36-76 896,-44 88-1068,55-146 201,-39 90-2696,20-114 1,-33 143 1411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55.1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101 2442 9706,'-2'-126'6526,"-9"-67"-4731,0-5-1001,-21-290 310,12 226-1041,17-301-43,8 164 24,-7 373-24,-10-48 0,0-6 12,12 78-35,0 1 0,0-1 0,0 1 1,0 0-1,0-1 0,0 1 0,0-1 0,0 1 0,0-1 0,1 1 0,-1 0 0,1-1 0,-1 1 0,1 0 0,-1 0 0,1-1 0,0 1 0,0 0 0,0 0 0,-1 0 0,1 0 1,0 0-1,2-1 0,1 38-64,-10 96 60,0-18 7,69 1092-2532,-49-1083 2012,-6-82 172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57.0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1 12507,'-5'3'211,"1"0"1,0 1 0,1-1 0,-1 1-1,1 0 1,0 1 0,0-1-1,0 0 1,0 1 0,-2 6 0,3-8-86,1 0 0,0 0 1,0 0-1,0 0 1,0 1-1,0-1 1,1 0-1,-1 1 1,1-1-1,0 0 1,0 1-1,0-1 0,1 0 1,-1 1-1,1-1 1,0 0-1,1 4 1,-1-6-61,0 1 0,-1-1 0,1 0 0,1 0 0,-1 0 0,0 0 0,0 0 0,0 0 1,0 0-1,1 0 0,-1 0 0,0 0 0,1-1 0,-1 1 0,1 0 0,-1-1 0,1 0 0,-1 1 1,1-1-1,2 1 0,36-1 754,-27 0-605,25 1 39,1 1 0,0 2 1,-1 1-1,0 3 0,39 12 1,-57-14-233,0-1 1,1 0-1,-1-2 1,25 2 0,-30-5-17,-1-1 0,0 0 0,1-1-1,-1 0 1,0-1 0,27-10 0,15-7 29,78-17-1,-109 32-26,0 1 0,1 2 0,-1 0 0,1 1 0,45 6 1,-56-3-7,-5 0 0,1-1 1,-1 0-1,1 0 0,-1-1 1,12-1-1,-20 0 2,-1 1 1,1 0-1,0-1 1,0 1 0,0-1-1,-1 1 1,1-1-1,0 0 1,-1 0-1,1 0 1,0 0 0,-1 0-1,1 0 1,-1 0-1,0 0 1,1-1-1,-1 1 1,0-1 0,0 1-1,0-1 1,0 1-1,0-1 1,0 1-1,0-1 1,-1 0-1,1 0 1,0 1 0,-1-1-1,0 0 1,1 0-1,-1 0 1,0 0-1,0 1 1,0-4 0,0 5-3,0-1 0,0 1 0,0 0 0,-1-1 1,1 1-1,0 0 0,0 0 0,0-1 0,0 1 1,-1 0-1,1 0 0,0-1 0,0 1 0,-1 0 1,1 0-1,0 0 0,0-1 0,-1 1 0,1 0 0,0 0 1,0 0-1,-1 0 0,1 0 0,0-1 0,-1 1 1,1 0-1,0 0 0,-1 0 0,1 0 0,0 0 1,-1 0-1,1 0 0,0 0 0,-1 0 0,1 0 1,0 1-1,-1-1 0,1 0 0,0 0 0,0 0 1,-1 0-1,1 0 0,0 0 0,-1 1 0,1-1 1,-20 9 42,17-8-29,-15 6-2,0-1 1,-1 0-1,1-2 0,-27 3 0,-77 2 8,65-6-4,-46 3 154,1 5-1,-156 37 1,244-44-122,0-1 0,0-1-1,-1-1 1,1 0 0,0 0 0,-28-4 0,34 2-26,1 0 0,-1-1 0,1 0 0,0 0 0,-1-1 0,1 0 0,0 0-1,0 0 1,1-1 0,-1 0 0,1-1 0,0 0 0,0 0 0,-7-7 0,12 11-22,0 0 0,0 1 0,1-1 1,-1 0-1,0 0 0,1 0 0,-1 1 0,1-1 0,-1 0 1,1 0-1,-1 0 0,1 0 0,-1 0 0,1 0 0,0 0 1,0 0-1,-1 0 0,1 0 0,0 0 0,0 0 0,0 0 1,0 0-1,0-2 0,1 3-2,0-1 0,-1 0 0,1 0 0,0 1-1,-1-1 1,1 1 0,0-1 0,0 0 0,-1 1 0,1-1 0,0 1 0,0 0 0,0-1 0,0 1-1,0 0 1,0-1 0,0 1 0,0 0 0,1 0 0,7-1-10,1 1 0,-1 0 0,16 2 1,-25-2 9,189 12-51,-156-12 46,-1-3 1,0 0 0,60-15 0,-26-1-13,-21 5 32,53-9 0,-86 21-31,1 0-1,0 1 0,0 0 0,0 1 0,0 1 0,-1 0 0,1 1 1,0 0-1,12 4 0,-18-3-37,0 0 0,-1-1 0,13 9 0,-17-10 27,0 1 0,0-1 0,0 1 0,0 0 0,0 0 0,0-1 0,0 1 0,-1 0 0,1 1 0,-1-1 0,1 0 1,-1 0-1,0 1 0,2 3 0,-3-6 21,0 1 1,0 0 0,0-1 0,0 1-1,0-1 1,0 1 0,0 0-1,-1-1 1,1 1 0,0-1-1,0 1 1,0-1 0,-1 1 0,1-1-1,0 1 1,0 0 0,-1-1-1,1 1 1,0-1 0,-1 0 0,1 1-1,-1-1 1,1 1 0,-1-1-1,1 0 1,-1 1 0,1-1-1,-1 0 1,1 1 0,-1-1 0,1 0-1,-1 0 1,1 0 0,-1 0-1,0 1 1,1-1 0,-1 0-1,-28 3-15,26-3 13,-56 1 20,-73-10 1,2 0-1,57 8-3,0 4 0,1 3-1,-114 23 1,160-23-2,10-1 5,0-2 0,0 0 0,0 0 0,0-2 1,-1 0-1,-16-2 0,31 1-10,0-1-1,0 0 1,0 1-1,0-1 1,0 0 0,0 0-1,1 0 1,-1 0 0,0 0-1,1-1 1,-1 1-1,1-1 1,0 1 0,-1-1-1,1 1 1,0-1-1,0 0 1,0 1 0,0-1-1,-1-3 1,1 4-3,1 0 1,-1 0-1,1 0 0,0 0 1,-1 0-1,1 0 0,0 0 1,0 0-1,0 0 0,0 0 1,0 0-1,0 0 0,0 0 1,0 0-1,0 0 1,1 0-1,-1 0 0,0 0 1,1 0-1,-1 0 0,1 0 1,-1 0-1,1 0 0,-1 0 1,1 0-1,-1 1 0,1-1 1,0 0-1,0 0 1,-1 1-1,1-1 0,0 0 1,0 1-1,0-1 0,0 1 1,0-1-1,0 1 0,0-1 1,1 0-1,9 0-5,0 0 0,-1 0 1,1 1-1,0 0 0,-1 0 0,1 2 0,-1-1 0,1 1 0,11 4 1,0-1-13,173 29-148,-159-30 39,0-2-1,0-2 0,56-5 1,-60 1 9,0 1 0,0 1 0,1 2-1,-1 1 1,1 2 0,53 11 0,-59-6-25,-19-5 32,1-1 0,0 1 0,1-1 1,-1-1-1,16 1 0,-24-2 100,0 0-1,-1 1 1,1-1 0,-1 0-1,1 0 1,0 0 0,-1 0 0,1 0-1,0 0 1,-1-1 0,1 1-1,-1 0 1,1 0 0,0 0 0,-1 0-1,1-1 1,-1 1 0,1 0-1,-1-1 1,1 1 0,-1 0-1,1-1 1,-1 1 0,1-1 0,-1 1-1,0 0 1,1-1 0,-1 1-1,0-1 1,1 1 0,-1-1 0,0 0-1,1 1 1,-1-1 0,0 1-1,0-1 1,0 1 0,0-1 0,0 0-1,1 1 1,-1-1 0,0 0-1,0 1 1,0-1 0,-1 1 0,1-1-1,0 0 1,0 1 0,0-1-1,0 1 1,-1-1 0,1 1-1,0-1 1,0 0 0,-1 1 0,1-1-1,0 1 1,-1-1 0,-1-2-1,0 0 0,0 0 1,-1 0-1,1 1 0,-1-1 1,1 1-1,-1-1 0,0 1 1,-3-2-1,-7-2 27,1 1 0,-1 1 0,0 0 0,0 1 0,0 0 0,-23-1 1,-85 1 84,83 3-45,-500 13 1414,538-13-1469,0 0 1,0 0-1,0 0 1,0-1-1,1 1 1,-1 0-1,0 0 1,0 0-1,0 0 1,0 0-1,0-1 1,0 1-1,0 0 1,0 0-1,0 0 1,0-1-1,0 1 1,0 0-1,0 0 1,0 0-1,0 0 0,0-1 1,0 1-1,0 0 1,0 0-1,0 0 1,0 0-1,0-1 1,0 1-1,0 0 1,0 0-1,0 0 1,-1 0-1,1-1 1,0 1-1,0 0 1,0 0-1,0 0 1,0 0-1,0 0 1,-1 0-1,1 0 1,0-1-1,0 1 1,0 0-1,0 0 1,-1 0-1,1 0 1,0 0-1,0 0 1,0 0-1,0 0 1,-1 0-1,1 0 1,0 0-1,0 0 1,0 0-1,-1 0 1,15-9-16,7-1-208,1 2 0,0 0-1,0 1 1,1 1-1,-1 2 1,1 0-1,1 1 1,41 0-1,-18 9-137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2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84 18684,'5'-10'1181,"-2"5"-739,0 0 0,0-1 1,-1 1-1,0-1 0,0 0 1,0 0-1,0 0 0,-1 0 1,1-10-1,-2 16-388,-1-1 0,1 1 0,0 0 0,0-1-1,0 1 1,0 0 0,-1-1 0,1 1 0,0 0 0,0-1 0,0 1 0,-1 0 0,1 0 0,0-1 0,-1 1-1,1 0 1,0 0 0,-1 0 0,1-1 0,0 1 0,-1 0 0,1 0 0,0 0 0,-1 0 0,1 0 0,0 0-1,-1 0 1,1 0 0,0 0 0,-1 0 0,1 0 0,-1 0 0,1 0 0,0 0 0,-1 0 0,1 0 0,0 0-1,-1 0 1,1 0 0,0 1 0,-1-1 0,1 0 0,0 0 0,-1 0 0,1 1 0,0-1 0,-1 1 0,-21 11 744,21-12-751,-28 19 137,0 0 1,2 2 0,0 1 0,1 2 0,2 0-1,-33 41 1,55-63-181,1-1 0,0 0 0,0 1 0,0-1 0,1 1 0,-1-1-1,0 1 1,0 0 0,1-1 0,-1 1 0,1 0 0,-1-1 0,1 1 0,0 0 0,0 0-1,0-1 1,0 1 0,0 0 0,0 0 0,1 2 0,0-2-3,0-1 0,0 0 1,0 0-1,0 0 0,0 0 0,0 0 1,0 0-1,1 0 0,-1 0 1,0 0-1,1 0 0,-1-1 0,0 1 1,1-1-1,-1 1 0,1-1 0,-1 1 1,1-1-1,-1 0 0,1 0 0,0 0 1,-1 0-1,3 0 0,29 0 8,40-5-1,-44 2-15,-1 2 0,35 2 0,-60-1 5,0 0 0,-1 0 0,1 0 0,-1 1 1,1-1-1,-1 1 0,0 0 0,1 0 0,-1 0 0,0 0 0,1 0 0,-1 0 0,0 1 0,0-1 0,0 1 0,0 0 0,0-1 0,-1 1 0,3 3 1,-3-3-3,0 0 1,0 0-1,-1 0 1,1 0 0,-1 0-1,1 1 1,-1-1-1,0 0 1,0 0 0,0 0-1,0 0 1,0 1-1,-1-1 1,1 0 0,-1 0-1,1 0 1,-1 0 0,0 0-1,0 0 1,0 0-1,0 0 1,0 0 0,-2 2-1,-6 10 14,-1-1 0,0 0-1,-1-1 1,0 0 0,-1 0-1,0-1 1,-25 16 0,5-7 95,-1 0 1,-42 17 0,68-34-99,-35 14 59,39-16-77,0 0-1,1-1 1,-1 1-1,0-1 1,1 1 0,-1-1-1,0 0 1,1 0-1,-1 0 1,0 0-1,0-1 1,1 1 0,-4-1-1,6 0-31,-1 0 0,1 0 0,-1 1 0,1-1 0,-1 0 0,1 0 0,-1 0 0,1 0 0,-1 1 0,1-1 0,0 0 0,0 0 0,-1 0 0,1 0 0,0 0 0,0 0 0,0 0 0,0 0 0,0 0-1,0 0 1,0 0 0,1 0 0,-1 0 0,0 0 0,0 1 0,1-1 0,-1 0 0,1 0 0,-1 0 0,1 0 0,-1 0 0,1 0 0,11-16-439,1 0-1,1 1 1,0 1 0,1 0-1,18-13 1,5-7-134,12-14-247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4:59.1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 92 11963,'-1'1'208,"0"-1"0,0 1 0,1 0 0,-1-1 0,0 1 0,0-1 0,0 1 0,1-1 0,-1 1 0,0-1 0,0 1 1,0-1-1,0 0 0,0 1 0,0-1 0,0 0 0,0 0 0,0 0 0,0 0 0,0 0 0,0 0 0,0 0 0,0 0 1,0 0-1,0-1 0,0 1 0,0 0 0,0 0 0,0-1 0,0 1 0,0-1 0,0 1 0,1-1 0,-1 1 0,-1-2 0,-2-1 2764,5 8-2200,7 7-681,-1-5-60,0-1-1,0 1 1,1-1 0,-1-1 0,1 1 0,17 7 0,-20-11-22,0 0 1,1-1-1,-1 1 0,0-1 1,1 0-1,-1-1 1,1 0-1,-1 1 1,1-2-1,-1 1 0,1-1 1,-1 1-1,9-4 1,20-5 13,1 2 1,0 1-1,0 1 1,47 0-1,-48 6-28,-3-1 36,38-3 1,-59 2-28,0-1-1,0 0 1,0-1-1,0 0 1,0 0 0,-1-1-1,17-9 1,-18 8 0,-1 1 0,1 0 0,1 1 0,-1 0 0,0 0 0,1 1 0,-1 0 0,1 0 0,0 1 0,0 0 0,0 0 0,-1 1 0,1 0 0,0 1 0,0 0 0,11 3 0,252 27-45,-205-25 31,-37-2 25,1 2-1,-1 2 1,0 0 0,56 25-1,-56-23-11,1-1 0,0-1 0,48 5 0,-42-8 3,72 20 0,-94-17 0,-29-7 6,-26-6 13,-134-45 23,-30-7-85,-315-43-20,384 83 85,-255 0-1,280 25-46,94-5-8,1 0 1,0 1-1,0 0 1,-28 13-1,41-13-66,8 0 37,11 2 7,-14-5 42,28 7-17,1 0 1,57 5-1,69-4-315,-67-6-7,88 11-391,59 3 221,-175-16 480,111-12-1,10-19-222,-126 19-5,-39 9 114,-1 0 0,1 1 0,0 1 0,-1 0 0,1 2 0,27 5-1,105 36-605,-73-19 652,-66-20 48,1-1 0,-1 0-1,1-1 1,0 0-1,25-1 1,-34-1 37,-1 0 1,1 0-1,0-1 0,0 0 1,-1 0-1,1 0 1,-1 0-1,1-1 1,-1 1-1,1-1 1,-1 0-1,0 0 0,0 0 1,1 0-1,-2 0 1,1-1-1,0 0 1,0 1-1,-1-1 0,0 0 1,1 0-1,-1 0 1,0-1-1,2-4 1,5-29-141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1.1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1 967 15763,'2'-18'640,"2"1"-1,0-1 0,1 1 1,14-31-1,-2 4 49,236-625 2222,-220 566-2947,-33 101 1,1 1 0,-1 0 0,1 0 0,-1 0 0,0 0 0,0-1 0,1 1 1,-1 0-1,0 0 0,0-1 0,0 1 0,0 0 0,0 0 0,-1-1 0,1 1 0,0 0 0,0 0 0,-1 0 1,1-1-1,-1 1 0,1 0 0,-1 0 0,0 0 0,0-1 0,-1 2-50,1-1 1,0 1-1,-1 0 0,1 0 1,-1 0-1,1 0 0,0 0 1,-1 0-1,1 0 0,-1 0 1,1 1-1,0-1 0,-1 0 1,1 1-1,-1-1 0,1 1 1,0 0-1,0-1 0,-2 2 1,-40 21-920,17-12 272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1.5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0 14323,'-49'362'4972,"32"-230"-4645,-44 167-1,59-292-300,0 2 20,0-1 0,0 1 0,1 0-1,-1 10 1,2-18-30,0 0 0,0 0 0,0 0 0,0 0-1,0-1 1,0 1 0,1 0 0,-1 0-1,0 0 1,0 0 0,1 0 0,-1-1-1,1 1 1,-1 0 0,1 0 0,-1 0 0,1-1-1,-1 1 1,2 1 0,-1-2 10,0 0 1,1 1 0,-1-1-1,0 0 1,0 0 0,0 1-1,0-1 1,0 0-1,0 0 1,1-1 0,-1 1-1,0 0 1,0 0 0,0 0-1,0-1 1,0 1-1,0-1 1,0 1 0,0-1-1,2 0 1,12-7 178,1-1 0,-2-1-1,1 0 1,22-22 0,47-56-56,-66 65-117,-1-1-1,21-37 0,-7 3-91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3.4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249 51 15803,'19'-41'2600,"-14"31"-1112,-13 33 419,-72 197-67,-47 117-2094,122-323 163,1-5-137,0 0 0,0 0 0,-9 12 0,13-20 209,0-1-1,0 1 1,0-1 0,-1 0 0,1 1-1,0-1 1,0 1 0,0-1 0,0 0 0,-1 1-1,1-1 1,0 0 0,0 0 0,-1 1-1,1-1 1,0 0 0,-1 1 0,1-1-1,0 0 1,-1 0 0,1 0 0,0 1 0,-1-1-1,1 0 1,-1 0 0,1 0 0,0 0-1,-1 0 1,1 0 0,-1 0 0,1 0 0,0 0-1,-1 0 1,1 0 0,-1 0 0,1 0-1,0 0 1,-1 0 0,1 0 0,-1 0 0,1-1-1,0 1 1,-1 0 0,1 0 0,0 0-1,-1-1 1,1 1 0,0 0 0,-1 0-1,1-1 1,0 1 0,0 0 0,-1-1 0,1 1-1,0 0 1,-1-1 0,0-2-47,0 0 0,0-1 0,0 1 0,0 0 0,0 0 0,0-6 0,-1-30-449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3.8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13699,'10'20'1904,"0"6"-1095,0 6-297,1 5 1368,4-1-976,0-2-80,6-7-255,1-4-193,7-13-376,6-4-240,0-9-345,0-7 481,-9-10-80,-2-1-112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4.7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268 57 15435,'25'-55'3472,"-24"53"-2575,-3 6 415,0 1-562,-30 60 244,-60 93-1,34-65-969,-49 78-13,251-421-943,-145 250 932,1 0 0,0 0 0,0-1 0,0 1 0,0 0 1,0 0-1,0 0 0,0 0 0,0 0 0,0 0 0,0-1 1,0 1-1,0 0 0,0 0 0,1 0 0,-1 0 0,0 0 1,0 0-1,0-1 0,0 1 0,0 0 0,0 0 0,0 0 1,0 0-1,0 0 0,0 0 0,0 0 0,0 0 1,1-1-1,-1 1 0,0 0 0,0 0 0,0 0 0,0 0 1,0 0-1,0 0 0,1 0 0,-1 0 0,0 0 0,0 0 1,0 0-1,0 0 0,0 0 0,0 0 0,1 0 0,-1 0 1,0 0-1,0 0 0,0 0 0,0 0 0,0 0 0,0 0 1,1 0-1,-1 0 0,0 0 0,0 0 0,0 0 0,0 0 1,0 1-1,0-1 0,2 13 16,-5 38 19,1-15-22,2-35-13,0 17-4,1 0-1,4 22 0,-5-36 2,1-1-1,-1 1 1,1-1 0,0 1-1,0-1 1,0 1-1,1-1 1,-1 0 0,1 0-1,0 0 1,0 0-1,0 0 1,0 0 0,1 0-1,-1-1 1,1 1-1,-1-1 1,6 4 0,-7-6 1,0 1 0,0-1 0,-1 1 0,1-1 0,0 1 0,0-1 1,0 0-1,0 0 0,0 1 0,0-1 0,0 0 0,0 0 1,0 0-1,0 0 0,1 0 0,-2 0 3,1-1-1,-1 1 1,0 0-1,0 0 1,1 0 0,-1-1-1,0 1 1,0 0-1,0 0 1,1-1 0,-1 1-1,0 0 1,0 0 0,0-1-1,0 1 1,0 0-1,0-1 1,0 1 0,1 0-1,-1-1 1,0 1 0,0 0-1,0 0 1,0-1-1,0 1 1,0 0 0,-1-1-1,1 1 1,0 0-1,0-1 1,-1-2 10,1 1 0,-1-1 0,-1 1 0,1-1 1,0 1-1,0-1 0,-1 1 0,-3-4 0,-54-54 95,34 36-59,-34-42 0,58 66-47,0-1-1,0 0 1,1 0-1,-1 0 1,0 0 0,0 0-1,1 0 1,-1 0-1,1-1 1,-1 1 0,1 0-1,-1 0 1,1 0-1,0 0 1,0-1 0,-1 1-1,1 0 1,0 0-1,0-1 1,0 1 0,0-1-1,1 1 2,0 0 0,-1 1-1,1-1 1,0 1 0,-1-1 0,1 1-1,0-1 1,-1 1 0,1 0-1,0-1 1,0 1 0,0 0 0,-1 0-1,1 0 1,0-1 0,0 1-1,0 0 1,-1 0 0,1 0 0,0 0-1,0 0 1,1 1 0,10 0 8,0 2 1,-1-1 0,12 5-1,-21-6-8,129 32-473,12 4-634,-113-27 793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5.1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98 18868,'9'1'1728,"9"-9"-1199,4-8-209,5 2 632,3-2-384,2 2-624,1 2-232,-9 4 256,0 2-152,-8 2-136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5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238 76 15891,'40'-75'5835,"-44"89"-2813,0 1-2791,-220 475-597,219-480 120,4-5-7,-1-1-1,0-1 1,0 1 0,-1 0 0,1 0-1,-6 5 1,7-9 220,1 0 0,0 0 0,0 1 0,0-1-1,0 0 1,0 0 0,-1 0 0,1 0 0,0 0 0,0 0-1,0 0 1,0 1 0,-1-1 0,1 0 0,0 0 0,0 0 0,0 0-1,-1 0 1,1 0 0,0 0 0,0 0 0,0 0 0,-1 0-1,1 0 1,0 0 0,0 0 0,0 0 0,-1 0 0,1-1 0,0 1-1,0 0 1,0 0 0,-1 0 0,1 0 0,0 0 0,0 0-1,0 0 1,0-1 0,0 1 0,-1 0 0,1 0 0,0 0 0,-5-12-547,0-17-109,2-7-143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5.9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19 15131,'4'-15'1889,"6"12"-961,-1 3-320,1 6 1280,1 4-479,8 4-457,1 2-224,3 2-336,3-1-256,-2-1-576,0 0-440,1-6-2009,-4-3 2465,-1-5-408,0-2-328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6.3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98 4 15675,'1'-1'89,"-1"1"0,0 0 0,1 0 0,-1-1 0,1 1 0,-1 0 0,1 0 0,-1-1 0,1 1 0,-1 0 0,1 0 0,-1 0 0,1 0 0,-1 0 0,1 0 0,-1 0 0,1 0 0,-1 0 0,1 0 0,-1 0 0,0 0 0,1 0 0,-1 0 0,1 1 0,-1-1 0,1 0 0,-1 0 0,1 1 0,-1-1 0,1 0 0,-1 0 0,0 1 0,1-1 0,-1 0 0,0 1 0,1-1 0,-1 1 0,0-1 0,1 0 0,-1 1 0,0-1 0,0 1 0,0-1 0,1 1 0,-1-1-1,0 1 1,0-1 0,0 1 0,0-1 0,0 1 0,0-1 0,0 1 0,0-1 0,0 1 0,0-1 0,0 1 0,0-1 0,0 1 0,-9 39 2146,6-27-2322,-2 11 262,-7 24-73,3 1-1,1-1 1,-1 90-1,9-136-95,0 0-1,0 1 0,0-1 1,0 0-1,0 1 1,1-1-1,-1 0 0,1 0 1,0 1-1,-1-1 0,1 0 1,0 0-1,0 0 1,1 0-1,-1 0 0,0 0 1,1 0-1,-1 0 0,1-1 1,-1 1-1,1 0 1,0-1-1,0 0 0,0 1 1,0-1-1,0 0 0,4 2 1,-1-2-28,-1 0 1,0-1-1,1 0 1,-1 1-1,1-2 1,-1 1-1,1 0 1,-1-1-1,1 0 1,-1 0-1,1 0 1,-1-1-1,6-2 1,-4 1 27,0 0 0,0 0 0,0 0 0,-1-1 0,0 0 0,7-6 0,-9 8 16,-1 0 0,0-1 0,0 1 0,0-1 0,0 1 1,0-1-1,0 0 0,-1 0 0,0 0 0,1 0 0,-1 0 0,0 0 0,0-1 0,0-4 0,-3-19-54</inkml:trace>
  <inkml:trace contextRef="#ctx0" brushRef="#br0" timeOffset="1">1 287 17940,'10'9'1712,"11"-12"-1120,7-5-232,12-10 609,1-2-289,5-7-808,1-2 1728,-2-5-1416,-5 4-32,-13 3-48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3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2 19044,'0'0'80,"1"-1"0,-1 1 0,0 0 0,0 0 0,1 0 0,-1 0 0,0 0 0,0 0 0,1 0 0,-1-1 0,0 1 0,1 0 0,-1 0 1,0 0-1,0 0 0,1 0 0,-1 0 0,0 0 0,1 0 0,-1 1 0,0-1 0,0 0 0,1 0 0,-1 0 0,0 0 0,0 0 0,1 0 0,-1 0 0,0 1 0,0-1 0,0 0 0,1 0 0,-1 0 0,0 1 0,0-1 0,0 0 0,1 0 0,-1 1 0,0-1 0,0 0 0,0 0 0,0 1 0,-1 17 1809,-16 29-513,13-39-1087,-45 109 678,18-46-400,-25 88 1,50-131-230,10-18-103,-4-10-226,1 0 1,-1 1 0,1-1 0,-1 0-1,1 0 1,-1 0 0,1 0 0,-1 0-1,1-1 1,-1 1 0,1 0-1,-1 0 1,1 0 0,-1 0 0,1 0-1,-1-1 1,0 1 0,1 0-1,-1 0 1,1-1 0,-1 1 0,1 0-1,-1-1 1,1 0 0,3-3 33,1 0 0,-1-1 1,0 0-1,0 0 0,0 0 1,-1-1-1,0 1 0,0-1 0,4-11 1,17-58 87,-21 66-119,1-18-11,-1 11-104,-1 33-22,-2-11 101,-1 1-1,1-1 1,0 1-1,1-1 0,0 0 0,0 1 1,3 9-1,-3-15 21,-1 1 1,1 0-1,0-1 0,0 1 0,0-1 1,1 1-1,-1-1 0,0 1 1,1-1-1,-1 0 0,0 0 0,1 0 1,0 0-1,-1 0 0,1 0 0,-1 0 1,1 0-1,0-1 0,0 1 1,0-1-1,-1 1 0,1-1 0,0 0 1,0 1-1,0-1 0,0 0 1,3-1-1,3 1 4,1-1 0,-1-1 0,0 1 0,1-2 0,-1 1 0,0-1 0,0 0 0,-1-1 0,1 0 0,11-7 0,1-3 21,0-1 0,24-23 0,-32 26-3,0 0 0,0 0 0,-2-1 0,1 0 0,-2-1 0,0 0 0,0 0 0,-2-1 0,10-23 0,-17 38-18,0 0 1,-1 0-1,1 0 1,0 0-1,0 0 1,0 0-1,0 0 1,0 0-1,0 0 1,0 0-1,0 0 1,0 0-1,0 0 1,0 0 0,0 0-1,0 0 1,0 0-1,0 0 1,0 0-1,0 0 1,0 0-1,0 0 1,-1 0-1,1 0 1,0 0-1,0 0 1,0 0-1,0 0 1,0 0 0,0 0-1,0 0 1,0-1-1,0 1 1,0 0-1,0 0 1,0 0-1,0 0 1,0 0-1,0 0 1,0 0-1,0 0 1,0 0-1,0 0 1,0 0-1,0 0 1,0 0 0,0 0-1,0 0 1,0 0-1,0 0 1,0 0-1,0-1 1,-7 8 12,-8 13 0,-1 5 19,1 1 0,2 1 0,0 0-1,1 0 1,-8 36 0,18-59-23,1 0 0,1 0 0,-1 0 0,0 0 0,1 0 0,0 0 0,0 0 0,0 0 0,2 7 0,-2-10-5,0 1 1,1-1-1,-1 0 0,1 0 1,0 0-1,-1 0 0,1 0 1,0 0-1,0 0 0,-1 0 1,1 0-1,0 0 0,0 0 1,0-1-1,0 1 0,0 0 0,0 0 1,0-1-1,0 1 0,1-1 1,-1 1-1,0-1 0,0 0 1,0 1-1,1-1 0,-1 0 1,0 0-1,0 0 0,0 0 1,1 0-1,-1 0 0,0 0 1,0 0-1,2-1 0,5-1 8,0 0-1,0 0 0,0-1 0,-1 0 0,1 0 1,-1-1-1,0 0 0,0-1 0,0 1 0,-1-1 1,1 0-1,-1-1 0,6-7 0,7-8 21,-1 0 0,22-35-1,15-42 33,-82 145-89,-30 73 0,47-98 47,1-1 1,-9 36 0,18-56-22,0 0 1,0 0-1,-1 0 1,1-1-1,0 1 0,0 0 1,0 0-1,0 0 1,0 0-1,0-1 1,0 1-1,0 0 1,0 0-1,0 0 0,1 0 1,-1-1-1,0 1 1,0 0-1,1 0 1,-1-1-1,1 1 1,-1 0-1,0 0 0,1-1 1,0 1-1,-1 0 1,2 0-1,-1 0 2,0-1 0,0 0 0,1 1 0,-1-1 0,0 0 1,1 0-1,-1 0 0,1 0 0,-1 0 0,0 0 0,1 0 0,-1 0 0,0 0 0,1-1 0,0 0 0,7-1 10,-1-2-1,0 1 0,14-9 0,10-10 1,-2-1-1,0-1 1,-2-2-1,-1-1 1,42-53-1,-68 79-14,9-14 71,-11 14-62,1 0-1,-1 0 1,0 0-1,1 0 1,-1 0-1,0 0 0,1 0 1,-1 0-1,0 0 1,0 1-1,0-1 1,1 0-1,-3 0 1,2 0-7,0 0 1,1 1 0,-1-1 0,1 0 0,-1 1 0,0-1 0,1 0 0,-1 0 0,1 1 0,-1-1-1,1 0 1,0 0 0,-1 0 0,1 0 0,0 0 0,0 0 0,-1 1 0,1-1 0,0 0 0,0 0 0,0 0-1,0 0 1,0 0 0,0 0 0,1 0 0,-1-1 0,14-24 3,-12 23-7,0 0 1,-1 0-1,1 0 1,0 0-1,-1 0 1,2-5-1,-3 8 3,0 0-1,-1 0 1,1 0-1,0 1 1,0-1-1,0 0 0,0 0 1,0 0-1,-1 0 1,1 0-1,0 0 1,0 0-1,0 0 1,-1 1-1,1-1 1,0 0-1,0 0 1,0 0-1,-1 0 1,1 0-1,0 0 1,0 0-1,0 0 0,-1 0 1,1 0-1,0 0 1,0 0-1,0-1 1,0 1-1,-1 0 1,1 0-1,0 0 1,0 0-1,0 0 1,-1 0-1,1 0 1,0 0-1,0-1 1,0 1-1,0 0 0,0 0 1,-1 0-1,1 0 1,0 0-1,0-1 1,0 1-1,0 0 1,0 0-1,0 0 1,0-1-1,0 1 1,0 0-1,0 0 1,0 0-1,0-1 1,0 1-1,0 0 0,0 0 1,0 0-1,0-1 1,0 1-1,0 0 1,0 0-1,0 0 1,0 0-1,0-1 1,0 1-1,0 0 1,-10 7-18,-16 23 22,14-18 7,1 1 1,0 0-1,1 1 0,-16 28 1,19-30 2,1 1 0,0 1-1,1-1 1,0 1 0,1 0 0,1 0 0,-2 16 0,5-29-13,0 0 1,0-1 0,0 1 0,0 0 0,0 0 0,0 0 0,0 0 0,0 0 0,0 0 0,1-1 0,-1 1 0,0 0 0,0 0 0,1 0 0,-1-1 0,1 1 0,-1 0 0,1 0 0,-1-1 0,1 1 0,-1 0 0,1-1 0,0 1 0,-1-1 0,1 1 0,0-1 0,0 1 0,1 0 1,0-1 0,0 1 0,0-1 0,-1 0 0,1 1 0,0-1-1,0 0 1,0 0 0,0-1 0,0 1 0,0 0 0,2-1 0,8-3 13,-1 0 0,1 0-1,12-7 1,-18 8-3,14-7 16,11-5 4,0 0 1,1 2-1,1 2 1,60-14-1,-90 25-30,1-1 0,0 1 0,0 0 0,-1 0 0,1 0 0,0 0 0,0 1 0,-1-1 0,1 1 0,0 0 0,-1 0 0,5 2 0,-6-2-2,0 0 0,-1 1-1,1-1 1,-1 0 0,0 1 0,1-1-1,-1 1 1,0-1 0,0 1-1,0 0 1,0-1 0,0 1 0,0 0-1,0 0 1,-1 0 0,1 0 0,-1 0-1,1-1 1,-1 1 0,0 0-1,0 0 1,0 0 0,0 0 0,0 3-1,-1 4 16,-1 1 0,1-1 0,-2-1 0,1 1-1,-1 0 1,0-1 0,-9 17 0,16-37 87,-1 1 1,0 0-1,2-22 0,0 3 4,17-112 201,-4 18-192,-18 122-117,1-1 1,-1 1-1,1 0 0,0-1 0,0 1 1,-1-1-1,1 1 0,3-4 0,3 4-20,3 12 0,-3-1-70,1 4-298,1 0 0,0-1-1,1 0 1,1-1 0,0 0 0,23 17 0,-33-27 278,-1-1 0,1 1 0,0-1 0,0 1 0,-1-1 0,1 0 0,0 1 0,0-1 0,0 0 0,0 0 0,0 1 0,-1-1 0,1 0 0,0 0 0,0 0 0,0 0 0,0 0 0,0 0 0,0 0 0,0 0 0,-1-1 0,1 1 0,2-1 0,-2 0 23,0 0 1,0 0 0,0 0-1,0 0 1,0 0 0,0-1-1,0 1 1,-1 0 0,1 0-1,0-1 1,-1 1-1,1-1 1,-1 1 0,1-3-1,5-20-1016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6.7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113 23 14419,'8'-8'531,"14"-7"2771,-22 15-3255,0 0-1,0 0 1,0 0-1,1 0 1,-1 0-1,0 0 1,0 0 0,0 0-1,0 0 1,1 0-1,-1 0 1,0 0-1,0 0 1,0 0 0,0 0-1,1 0 1,-1 0-1,0 0 1,0 1-1,0-1 1,0 0-1,0 0 1,1 0 0,-1 0-1,0 0 1,0 0-1,0 0 1,0 1-1,0-1 1,0 0-1,0 0 1,1 0 0,-1 0-1,0 0 1,0 1-1,0-1 1,0 0-1,0 0 1,0 0 0,0 1-1,-2 16 1479,-30 107 88,-36 160-675,49-193-326,60-278-1482,-31 149 619,-9 35 225,0 0 1,-1 0-1,1 1 1,0-1 0,1 0-1,-1 1 1,0-1-1,4-3 1,-5 6 23,0 0-1,0 0 1,0 0 0,0-1 0,0 1-1,0 0 1,1 0 0,-1 0-1,0 0 1,0 0 0,0 0 0,1 0-1,-1 0 1,0 0 0,0-1-1,0 1 1,0 0 0,1 0 0,-1 0-1,0 0 1,0 0 0,0 0-1,1 0 1,-1 0 0,0 0-1,0 1 1,0-1 0,1 0 0,-1 0-1,0 0 1,0 0 0,0 0-1,0 0 1,1 0 0,-1 0 0,0 0-1,0 1 1,0-1 0,1 0-1,5 16-34,-2 2 38,34 134 61,-31-130-47,1 1 0,1-1 0,1-1 0,20 31 0,-19-39 80,-11-13-92,1 0 0,-1 0-1,0 0 1,0 0 0,0-1-1,0 1 1,1 0 0,-1 0-1,0 0 1,0 0 0,0 0-1,0 0 1,0-1 0,0 1-1,0 0 1,1 0 0,-1 0-1,0 0 1,0-1 0,0 1-1,0 0 1,0 0 0,0 0-1,0-1 1,0 1 0,0 0-1,0 0 1,0 0 0,0-1-1,0 1 1,0 0 0,0 0-1,0 0 1,0 0 0,0-1-1,-1 1 1,1 0 0,0 0-1,0 0 1,0-1 0,-11-30 154,-18-18-50,-3 1-1,-61-70 1,39 52-125,54 65 17,0 1 0,-1 0-1,1 0 1,0-1 0,0 1 0,-1 0 0,1 0 0,0-1-1,0 1 1,0 0 0,0 0 0,-1-1 0,1 1 0,0 0 0,0-1-1,0 1 1,0 0 0,0-1 0,0 1 0,0 0 0,0-1-1,0 1 1,0 0 0,0-1 0,0 1 0,0 0 0,0-1 0,0 1-1,0 0 1,1-1 0,-1 1 0,0 0 0,0 0 0,0-1-1,14-4-54,28 6-259,-30 0 51,11-2-20,0 0 0,0-2 1,32-8-1,-10 0-24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8.2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30 17076,'-8'0'1856,"6"1"-1136,2 0-328,3-2 817,9-2-233,11 2-288,5-1-184,8 2-384,1-1-224,1-2-496,0 1-288,-9-3 704,-5 2-112,-16-7-121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08.7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1 104 13203,'15'26'1824,"13"-15"-832,-1-11-399,11-10 1815,1-3-1440,7-5-344,0-2-280,-5-2 193,-5 3-377,-8-1-152,-8 2-40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0.7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255 1 15635,'-2'0'154,"-5"2"-5,1 0-1,0 0 1,0 0 0,0 1 0,0 0 0,0 0-1,1 1 1,-1-1 0,1 1 0,0 0 0,-6 7-1,-6 8-52,2 1-1,0 0 0,1 1 1,1 1-1,1 0 1,1 1-1,-13 38 0,10-18 32,2 0 0,2 1-1,-6 66 1,13-84-126,1 1 0,4 46 0,-1-66 4,-1 0 0,1 0 0,1 0 0,-1 0 0,1-1 0,1 1 0,-1 0 0,1-1 0,0 0 0,1 0 0,-1 0 0,1 0 0,0 0 0,1-1 0,7 9 0,-8-12 34,0 1-1,-1-1 1,1 0 0,0 0 0,1 0 0,-1 0 0,0-1 0,0 1 0,1-1-1,-1-1 1,1 1 0,-1 0 0,1-1 0,-1 0 0,1 0 0,-1 0-1,0-1 1,1 0 0,-1 0 0,1 0 0,-1 0 0,0 0 0,0-1 0,8-4-1,1-1 175,0 0-1,-1-1 1,-1 0-1,1-1 1,-1 0-1,16-18 1,-14 13 160,-2-1 0,1 1 0,-2-2 0,16-30 0,-22 39-232,-1 0 0,0 0-1,-1 0 1,0 0-1,0 0 1,0-1-1,-1 1 1,0-1 0,-1 1-1,1-1 1,-1 1-1,-1-1 1,0 1 0,-3-14-1,3 17-92,0 0-1,-1 1 1,0 0 0,1-1-1,-1 1 1,-1 0 0,1 0-1,0 0 1,-1 0 0,1 0 0,-1 1-1,0-1 1,0 1 0,0 0-1,0 0 1,-1 0 0,1 0-1,-1 0 1,1 1 0,-1-1-1,1 1 1,-1 0 0,0 0-1,1 1 1,-1-1 0,-5 0-1,3 1-113,-1 0 0,1 0 0,0 1 1,0-1-1,-1 1 0,1 1 0,0-1 0,0 1 0,0 0 0,0 0 0,0 1 0,1 0 0,-1 0 0,1 0 0,-8 6 0,10-5-1548,4-4 535,11-6 58,20-12 209,-3 1 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1.1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53 21893,'13'-5'1736,"10"-2"-1344,4 0-176,9 0 408,3 0-360,0-1-168,-2 3 32,-14 2-208,-9 0-56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2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1 162 18420,'10'-15'391,"0"0"0,1 0 1,1 1-1,1 1 0,0 0 0,1 1 1,0 0-1,0 1 0,1 0 0,29-14 1,-43 25-379,0-1 0,0 0 0,0 1 0,0-1 0,1 1 0,-1-1 0,0 1 0,0-1 0,0 1 1,1 0-1,-1 0 0,0 0 0,0 0 0,1 0 0,-1 0 0,2 0 0,-3 0-9,0 0-1,1 1 1,-1-1-1,0 0 1,1 1-1,-1-1 1,0 1-1,0-1 1,0 0-1,1 1 0,-1-1 1,0 1-1,0-1 1,0 0-1,0 1 1,0-1-1,0 1 1,0-1-1,0 1 1,0-1-1,0 1 1,0-1-1,0 1 1,0-1-1,0 0 1,0 1-1,0-1 1,0 1-1,-1-1 1,-2 9 5,0-1 0,-1 0 0,-6 9 0,7-10-4,-57 117 23,52-106-4,2 1 0,0 1 0,1-1 0,-4 38 0,8-53-16,1-1 1,0 1 0,0 0 0,0-1-1,1 1 1,-1-1 0,1 1 0,0-1-1,0 1 1,0-1 0,0 1-1,1-1 1,-1 0 0,4 6 0,-3-7-6,0-1 1,-1 1 0,1-1-1,0 1 1,0-1-1,0 0 1,0 0 0,0 1-1,0-1 1,0-1-1,0 1 1,0 0 0,0 0-1,1-1 1,-1 1-1,0-1 1,0 0 0,1 0-1,-1 0 1,0 0 0,0 0-1,1 0 1,-1-1-1,5 0 1,4-2-156,0-1-1,-1 0 1,1-1 0,-1 1 0,1-2-1,-2 0 1,1 0 0,-1-1-1,1 0 1,-2 0 0,1-1-1,-1 0 1,0-1 0,11-17 0,-5-2-309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2.5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 0 16908,'1'4'2178,"-6"12"-963,-7 23 51,10-35-1071,-4 14 125,0-3-215,1 0 0,0 0 0,1 1-1,1-1 1,0 1 0,1 0 0,0 25 0,2-39-107,0 0 0,0-1 1,0 1-1,1-1 0,-1 1 0,0 0 0,1-1 1,-1 1-1,1-1 0,-1 1 0,1-1 0,0 1 1,-1-1-1,1 0 0,0 1 0,0-1 1,0 0-1,0 1 0,0-1 0,0 0 0,1 0 1,-1 0-1,0 0 0,1 0 0,-1 0 0,0-1 1,1 1-1,-1 0 0,1-1 0,-1 1 0,1-1 1,0 1-1,-1-1 0,1 0 0,-1 0 1,1 0-1,0 0 0,-1 0 0,1 0 0,-1 0 1,1 0-1,0-1 0,-1 1 0,2-1 0,6-2-99,0 1 0,0-2 0,0 1-1,-1-2 1,1 1 0,9-8-1,-6 4-175,0 0-1,-1 0 0,0-2 0,-1 1 1,0-1-1,0-1 0,12-17 1,-22 28 277,0 0 1,0 0-1,0 0 1,0 0-1,-1 0 1,1 1 0,0-1-1,0 0 1,0 0-1,0 0 1,0 0-1,0 0 1,0 0 0,-1 0-1,1 0 1,0 0-1,0 0 1,0 0-1,0 0 1,0 0 0,-1 0-1,1 0 1,0 0-1,0 0 1,0 0-1,0 0 1,0 0 0,0 0-1,-1 0 1,1 0-1,0 0 1,0 0-1,0 0 1,0 0-1,0 0 1,0 0 0,-1 0-1,1 0 1,0 0-1,0 0 1,0 0-1,0-1 1,0 1 0,0 0-1,0 0 1,0 0-1,-1 0 1,1 0-1,0 0 1,0 0 0,0-1-1,0 1 1,0 0-1,0 0 1,0 0-1,0 0 1,0 0 0,0 0-1,0-1 1,0 1-1,0 0 1,0 0-1,0 0 1,0 0 0,0 0-1,0-1 1,0 1-1,-4 3 110,0-1 1,1 1-1,-1 0 0,1 0 0,0 1 0,0-1 0,0 1 1,-5 6-1,-19 36 823,26-45-908,-4 10 225,-1 0 0,2 0 1,-7 20-1,10-27-218,1-1 1,-1 1-1,1-1 0,-1 1 0,1 0 1,0-1-1,1 7 0,-1-8-48,1-1-1,-1 0 1,1 0-1,-1 1 1,0-1-1,1 0 1,0 0-1,-1 0 1,1 0-1,0 1 1,0-1-1,-1 0 1,1-1-1,0 1 1,0 0-1,0 0 1,0 0-1,0 0 1,0-1-1,1 1 1,1 0-1,-1 0-38,0 0 0,0-1-1,0 0 1,0 1 0,0-1 0,0 0-1,0 0 1,0 0 0,0 0 0,0 0-1,0-1 1,0 1 0,0-1 0,4 0-1,26-15-249,-31 15 294,26-16-361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2.9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1 282 17068,'5'4'2000,"11"-3"-1272,17-9-208,13-5 841,14-9-497,7-5-48,8-6-160,1-4-128,-6 3-584,-4 2-240,-16 6-704,-11 3 1976,-20 9-1072,-16 11-64,5-11-72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3.3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 52 15675,'31'-52'7257,"-32"88"-3770,-5 15-3181,2 94 0,4-141-307,0 1 0,1-1 0,-1 0 0,1 1 0,0-1 0,0 0 0,1 0 0,-1 0 0,1 0 0,0 0 0,2 5 0,-2-7-2,-1-1 0,1 1 0,-1-1 1,1 1-1,0-1 0,-1 0 0,1 0 1,0 1-1,0-1 0,0-1 0,0 1 1,0 0-1,0 0 0,0-1 0,0 1 1,0-1-1,0 0 0,1 1 0,-1-1 1,0 0-1,0 0 0,0-1 0,0 1 1,0 0-1,4-1 0,16-4-11,-11 2-7,0 1 0,0 0 0,1 0 0,-1 1 0,1 1 0,12 1 0,-22-1 15,1 1-1,-1-1 1,1 1 0,-1 0 0,1 0 0,-1 0 0,1 0-1,-1 0 1,0 1 0,1-1 0,-1 1 0,0 0-1,0-1 1,0 1 0,0 0 0,-1 0 0,1 0-1,0 0 1,-1 1 0,0-1 0,1 0 0,-1 1 0,0-1-1,0 0 1,0 1 0,0 0 0,-1-1 0,1 1-1,-1-1 1,0 1 0,1 0 0,-1 3 0,-1 1 5,1 1 0,-1-1 0,0 0 1,0 1-1,-1-1 0,0 0 0,-1 0 0,1 0 1,-1 0-1,0-1 0,-1 1 0,0-1 0,0 1 1,0-1-1,-1-1 0,0 1 0,-10 8 0,8-6-21,-2-1 0,1 0 0,-1 0 0,0-1 0,0-1 0,0 1-1,-1-2 1,0 1 0,0-1 0,0-1 0,-19 5 0,25-7 27,0-1 1,0 1-1,0-1 0,0 0 1,0 0-1,0 0 1,1-1-1,-1 1 1,0-1-1,0 0 1,0 0-1,1 0 1,-1-1-1,1 1 1,-1-1-1,1 0 0,-1 0 1,1 0-1,0-1 1,0 1-1,0-1 1,0 1-1,0-1 1,1 0-1,-1 0 1,1 0-1,0 0 1,0-1-1,0 1 1,-2-6-1,-13-35-38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3.7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 20436,'16'-4'1801,"0"4"-1281,1 0-240,7 1 1008,5 0-712,7-1-1080,-2-1 664,11 1-208,-5-3-104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07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27 7482,'-3'-18'2683,"-5"9"2369,5 14-1731,0 12-3103,3-16-13,-8 61 294,3 0 0,4 81 0,2-78-514,3 319 72,-9-265-30,1-65-5,4 65 1,2-35 3,-12 121-1,-1-39-4,-12 186 105,6-131-68,-11 0-42,2-37 42,25-182-58,-33 248 22,19-147-7,13-75 4,-2-1-1,-14 54 1,18-80 54,0 0 1,0 0-1,0 0 0,1 0 1,-1 0-1,0 0 0,0 0 1,1 0-1,-1 0 0,1 0 1,-1 0-1,0-1 0,1 1 1,0 0-1,0 1 0,4 3-277,-3-6-786,-4-16 814,-4-5-74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4.2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94 20772,'14'-3'1593,"3"-2"-1273,3-6-120,15-3 272,2 1-392,7-3-576,1 4-376,-2 2-417,-9 2 929,-12 7-304,-6 7-296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4.6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80 13115,'3'5'1688,"13"-5"-744,4-3-336,13-8 1841,4-1-1497,11-3-360,2 2-272,-2-2 1481,-2 4-1465,-6 7-56,-5 4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5.0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35 20956,'8'-5'230,"-1"1"-1,1 0 0,0 0 0,-1 1 1,2 0-1,-1 0 0,0 1 0,1 0 1,-1 0-1,1 1 0,-1 0 0,1 1 0,-1-1 1,1 2-1,0-1 0,13 4 0,-20-4-222,0 0-1,-1 1 0,1-1 1,0 1-1,0-1 0,-1 1 1,1 0-1,0-1 0,-1 1 1,1 0-1,-1 0 0,1 0 1,-1 1-1,1-1 0,-1 0 0,0 0 1,1 1-1,-1-1 0,0 1 1,0-1-1,0 1 0,1 2 1,-1-1-5,-1 0 1,0-1 0,1 1-1,-1 0 1,0 0-1,0-1 1,0 1 0,-1 0-1,1 0 1,-1-1-1,0 1 1,1 0 0,-3 3-1,-2 5-4,-1 1 0,0-1 0,-1-1 0,0 1 0,-11 11 0,18-22 0,0 0 0,0 0 1,0 0-1,0 0 0,0 0 0,0 0 1,0 0-1,0 0 0,0 0 1,0 0-1,-1 0 0,1 0 1,0 0-1,0 0 0,0 0 0,0 0 1,0 0-1,0 0 0,0 1 1,0-1-1,0 0 0,0 0 0,0 0 1,0 0-1,0 0 0,0 0 1,0 0-1,0 0 0,0 0 1,0 0-1,0 0 0,0 1 0,0-1 1,0 0-1,0 0 0,0 0 1,0 0-1,0 0 0,0 0 0,0 0 1,0 0-1,0 0 0,0 0 1,0 0-1,0 1 0,0-1 1,0 0-1,0 0 0,0 0 0,0 0 1,1 0-1,-1 0 0,0 0 1,0 0-1,0 0 0,0 0 0,0 0 1,0 0-1,0 0 0,0 0 1,9-1-122,23-8-134,-8 2 81,-19 5 133,0 1 0,1 0 1,-1 1-1,0-1 1,1 1-1,-1 0 1,1 1-1,-1-1 1,1 1-1,7 2 1,-11-2 34,0 0 1,0 0-1,1 0 1,-1 0-1,0 1 1,0-1-1,0 1 1,-1-1 0,1 1-1,0 0 1,-1 0-1,1 0 1,-1-1-1,1 2 1,-1-1-1,0 0 1,0 0 0,0 0-1,0 0 1,0 1-1,0-1 1,-1 1-1,1-1 1,-1 0-1,1 6 1,-1-2 14,0 1-1,0 0 1,0 0 0,0-1-1,-1 1 1,0 0 0,-1-1-1,0 1 1,0-1 0,0 1-1,-1-1 1,1 0 0,-1 0-1,-5 7 1,5-10 14,0 1 0,0-1 0,0 1 0,0-1 0,0 0 0,-1 0 0,0-1 0,1 1 0,-1-1 0,0 0 0,0 0 0,0 0 0,-1 0 0,1-1 0,0 1 0,-1-1 0,1-1 0,-1 1 0,1 0 0,-1-1 0,-8 0 0,-21-5 154,26 4-141,1-1-1,-1 2 1,0-1-1,0 1 0,-14 1 1,11 3-150,10 2-750,2-5 780,0-1 1,-1 1-1,1 0 1,0-1-1,0 1 1,-1-1-1,1 1 1,0-1-1,0 1 1,0-1-1,0 0 1,0 1 0,0-1-1,0 0 1,0 0-1,0 1 1,1-1-1,3 0-25,0 0 0,0-1 1,0 1-1,0-1 0,0 0 0,-1 0 0,1-1 0,9-3 1,22-11-615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5.4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218 0 17004,'-15'6'441,"0"1"-1,1 0 1,0 1 0,1 0 0,0 2 0,0-1 0,1 1 0,0 1 0,0 0 0,2 1 0,-1 0 0,-15 25 0,20-28-405,1 1 0,1-1 0,-1 1 1,2 0-1,-1 0 0,1 1 1,1-1-1,0 1 0,-1 13 1,3-21-44,-1 0 0,1 0 0,0-1 0,0 1 1,1 0-1,-1 0 0,1 0 0,-1 0 1,1-1-1,0 1 0,0 0 0,0 0 0,0-1 1,1 1-1,-1-1 0,1 1 0,-1-1 1,1 0-1,0 0 0,0 0 0,0 0 0,0 0 1,1 0-1,-1 0 0,0 0 0,1-1 1,-1 1-1,1-1 0,-1 0 0,1 0 0,0 0 1,0 0-1,-1 0 0,1-1 0,0 1 1,0-1-1,0 0 0,3 0 0,4 0 10,-1 0 1,1-1-1,-1-1 0,0 0 1,1 0-1,-1 0 0,0-1 0,0-1 1,-1 0-1,1 0 0,-1 0 1,0-1-1,11-9 0,-11 9 108,0-2 0,-1 1-1,0-1 1,0 0 0,0 0 0,-1-1-1,0 0 1,-1 0 0,0-1 0,0 1-1,-1-1 1,7-18 0,-10 25-59,-1-1 0,1 0 0,-1 1 1,0-1-1,0 0 0,0 1 0,0-1 0,0 0 0,-1 1 1,1-1-1,-1 0 0,1 1 0,-1-1 0,0 1 1,0-1-1,-1 1 0,1-1 0,0 1 0,-1 0 1,1-1-1,-1 1 0,0 0 0,1 0 0,-1 0 0,0 1 1,-1-1-1,1 0 0,0 1 0,0-1 0,-1 1 1,1 0-1,0 0 0,-1 0 0,-5-2 0,2 1-179,0 0-1,0 1 1,0-1-1,0 1 1,0 1-1,0-1 0,0 1 1,-1 0-1,1 0 1,0 1-1,0 0 1,0 0-1,0 0 1,-8 3-1,13-3 81,0-1-1,0 0 1,0 1-1,1-1 1,-1 1-1,0-1 1,0 1-1,0-1 1,1 1-1,-1-1 1,0 1-1,1 0 1,-1-1 0,1 1-1,-1 0 1,0 0-1,1-1 1,0 1-1,-1 1 1,3 5-600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5.7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0 130 18788,'10'-3'2016,"5"-1"-1463,5-9-249,4-1 1104,8-5-1360,2-1-328,3 0-2361,-2 1 2345,-7 8-440,-3 5-264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6.2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1 213 16171,'0'-5'400,"0"1"0,0 0 0,1-1 0,0 1 0,0 0 0,0-1-1,0 1 1,0 0 0,4-7 0,-4 10-303,-1 0 0,1 0-1,0 1 1,-1-1 0,1 0 0,0 1 0,-1-1 0,1 0-1,0 1 1,0-1 0,-1 1 0,1-1 0,0 1 0,0-1-1,0 1 1,0-1 0,0 1 0,0 0 0,1-1-1,0 1 16,-1 1-1,1-1 0,0 0 0,-1 0 0,1 1 0,0-1 1,-1 1-1,1-1 0,-1 1 0,1 0 0,-1 0 0,1 0 1,-1 0-1,0 0 0,2 1 0,1 1-84,0 0 0,-1 1 0,1-1 0,-1 1 0,0-1 0,0 1 0,-1 0 0,1 0 0,-1 0 0,0 0 0,0 1 0,0-1 0,0 1 0,-1-1 0,0 1 0,0-1 0,0 1 0,-1 0 0,1 0 0,-1-1 0,-1 10 0,-1 3 94,-2-1 1,0 1 0,-1-1 0,-12 27 0,11-28 134,5-13-210,0 0 0,1 1 0,-1-1 0,0 0 0,1 1 0,-1-1 0,1 0 0,0 1-1,-1-1 1,1 1 0,0-1 0,1 0 0,0 5 0,-1-6-56,1 0 0,0 0 0,-1 0 0,1-1 0,0 1 0,0 0 0,-1 0 1,1-1-1,0 1 0,0-1 0,0 1 0,0-1 0,0 1 0,0-1 0,0 1 0,0-1 0,0 0 0,0 1 0,0-1 0,0 0 0,0 0 0,0 0 0,0 0 0,0 0 0,1 0 0,-1 0 1,0 0-1,0-1 0,0 1 0,0 0 0,0-1 0,1 0 0,10-2-25,0-1 0,-1-1 0,1 0 0,-1-1 0,0 0 0,0-1 0,-1 0 0,0-1-1,0 0 1,15-17 0,14-14-233</inkml:trace>
  <inkml:trace contextRef="#ctx0" brushRef="#br0" timeOffset="1">378 1 17476,'-4'3'327,"1"0"1,0 0-1,0 1 0,0 0 1,0-1-1,0 1 1,1 0-1,-1 0 0,1 1 1,0-1-1,1 0 1,-1 1-1,1-1 0,0 1 1,-1 5-1,1-3-112,1 0-1,0 0 1,0 0-1,0 1 0,1-1 1,0 0-1,1 0 1,0 0-1,4 10 0,-4-10-210,1 0 1,1 1-1,-1-2 0,1 1 0,0 0 0,1-1 0,0 1 1,0-1-1,0-1 0,1 1 0,-1-1 0,1 0 0,1 0 1,-1-1-1,1 1 0,-1-1 0,1-1 0,14 6 0,-18-9-93,-1 1-1,1-1 0,0 1 0,-1-1 1,1 0-1,0 0 0,-1-1 0,1 1 1,0 0-1,-1-1 0,1 0 0,-1 1 1,1-1-1,0 0 0,-1 0 0,0-1 1,1 1-1,-1 0 0,0-1 0,0 1 1,0-1-1,0 0 0,0 0 0,0 0 1,0 0-1,0 0 0,-1 0 1,2-3-1,1-1-328,0-1 1,-1 0-1,0 0 0,-1 0 1,1 0-1,-1 0 0,-1 0 1,3-15-1,-4 21 393,0 0 0,0 0 0,0 0 0,0 0 0,0 0 0,0 0 0,0 0 1,0 0-1,0 0 0,-1 0 0,1 0 0,0 1 0,-1-1 0,1 0 0,0 0 0,-2-1 0,2 1 48,0 1-1,-1 0 1,1 0-1,0-1 1,-1 1-1,1 0 1,-1 0-1,1 0 1,0 0-1,-1-1 1,1 1-1,-1 0 1,1 0-1,-1 0 1,1 0-1,-1 0 0,1 0 1,0 0-1,-1 0 1,1 0-1,-1 0 1,1 1-1,-1-1 1,1 0-1,-1 0 1,-1 1 128,0 1 0,-1-1 0,1 0 0,0 1 0,0-1 0,0 1 0,1 0 0,-1 0 1,0 0-1,1 0 0,-3 2 0,0 3 127,1-1 1,-1 1 0,1 0-1,0 0 1,1 0 0,0 1-1,0-1 1,1 0 0,-1 1-1,1-1 1,1 1 0,0-1-1,1 12 1,0-13-477,0 0 1,0-1 0,1 1-1,0-1 1,0 1-1,0-1 1,1 1-1,0-1 1,0 0-1,0 0 1,1-1-1,-1 1 1,1-1-1,0 1 1,1-1-1,-1 0 1,9 5-1,0-1-446,-3-1-212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6.5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0 527 17372,'9'-6'468,"-1"0"0,1 1 0,1 0 0,-1 0 0,18-5 0,12-6 36,75-37 1151,456-194 497,-279 145-3347,-213 79-320,142-22 0,-212 44 1301,5 0-492,-12 0 386,-6 1 150,-6 0-114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6.9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31 14595,'0'1'87,"0"-1"0,-1 1-1,1 0 1,0-1 0,0 1 0,0 0-1,0-1 1,0 1 0,0-1 0,0 1 0,0 0-1,0-1 1,0 1 0,0 0 0,1-1-1,-1 1 1,0 0 0,0-1 0,1 1-1,-1-1 1,0 1 0,1-1 0,-1 1 0,0-1-1,1 1 1,-1-1 0,1 1 0,-1-1-1,1 1 1,-1-1 0,1 0 0,-1 1-1,1-1 1,0 0 0,-1 1 0,1-1-1,-1 0 1,1 0 0,0 0 0,-1 1 0,1-1-1,0 0 1,-1 0 0,1 0 0,0 0-1,-1 0 1,2-1 0,4 0 391,0 0 0,0 0 0,0-1 0,8-4 0,-1 1 65,15-4-2,37-11 215,-59 18-720,0 1 0,0 0 0,1 0 0,-1 1 0,0 0 0,1 0 0,-1 0 0,6 2 0,-9-2-27,-1 1-1,0 0 0,0 0 1,0 0-1,0 1 0,0-1 0,0 0 1,0 1-1,0-1 0,-1 1 1,1 0-1,-1-1 0,1 1 0,-1 0 1,1 0-1,-1 0 0,0 0 1,0 0-1,0 0 0,0 1 1,-1-1-1,1 0 0,0 0 0,0 5 1,1 7 24,-1-1 0,0 0 1,-1 16-1,0-13 4,1 15 44,0 27 434,-1-1 1,-15 99-1,15-153-506,0 0-1,-1-1 1,0 1 0,0-1 0,1 1 0,-2-1 0,1 1-1,0-1 1,0 1 0,-1-1 0,-1 2 0,3-3-29,-1-1 1,1 0-1,0 0 1,-1 0 0,1 1-1,0-1 1,-1 0-1,1 0 1,0 0 0,-1 0-1,1 1 1,-1-1-1,1 0 1,0 0 0,-1 0-1,1 0 1,-1 0-1,1 0 1,-1 0 0,1 0-1,0 0 1,-1 0-1,1-1 1,0 1 0,-1 0-1,1 0 1,-1 0-1,1-1 1,-2 0-26,0 0 1,1 0-1,0-1 1,-1 1-1,1-1 0,0 1 1,0-1-1,-1 1 1,0-4-1,-15-29-200,-3-12-105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7.3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35 19796,'20'-9'1689,"3"2"-1257,3-2-176,4 5 648,3 3-368,-3-4 872,0 5-1168,-10 0-24,-1 2 24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7.8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1 116 20052,'21'-10'1545,"17"-4"-1241,6-3-296,13-3-248,2 0 1800,-6 1-1280,0 6-96,-14 10-104</inkml:trace>
  <inkml:trace contextRef="#ctx0" brushRef="#br0" timeOffset="1">28 343 16652,'1'17'1896,"15"-17"-1040,9-7-336,13-12 1313,10-2-849,5-4-656,5 2-424,-2 2 272,-1 1-176,-8 4-200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11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3142 14283,'0'1'3804,"16"-3"-2999,-3 5-336,0 1 0,-1 1-1,1 0 1,18 11 0,26 10 125,-35-20-505,0 0 1,1-1-1,0-1 1,0-1-1,0-1 0,0-1 1,0-1-1,31-4 0,-12-2 277,0-2 0,-1-2 0,66-25 0,-70 23-330,0 1 0,2 2 0,-1 2 0,1 1 0,0 2-1,61 2 1,404-39-33,-357 23 50,-87 13-67,0 3 0,0 2-1,101 13 1,-131-10 22,0-1 0,0-2 0,0-1 0,0-1 0,32-7 0,143-42 45,-139 32-57,191-30 9,-159 34 28,-61 8-36,1 3-1,-1 0 1,1 3 0,-1 1 0,1 1 0,70 14 0,-92-13 6,0 0-1,1-1 1,28-2-1,21 2-5,62-1-29,-94-2 31,0 2 0,62 7 0,34 23 81,21 3-37,182-10-75,-155-15 49,-117-3-5,-1 3-1,73 18 1,-76-6 15,-48-16-16,0 0 0,1 0 1,-1-1-1,1 0 0,-1-1 0,1 0 1,0 0-1,0-1 0,0-1 0,19 0 1,-17-2 31,0 1 0,-1 1 0,14 0 0,-18 1-43,0-1 1,1 0-1,-1 0 1,0-1-1,0 0 1,0 0-1,8-2 1,2-7 26,-17 10-21,0-1 0,0 1 0,0-1 0,-1 1 0,1-1 1,0 0-1,-1 1 0,1-1 0,0 1 0,-1-1 0,1 1 1,-1 0-1,1-1 0,-1 1 0,1-1 0,-1 1 0,1 0 0,-1-1 1,1 1-1,-1 0 0,0 0 0,1-1 0,-2 1 0,-8-7 2,0 0 0,0 0 0,1-1 0,0 0 0,0-1 0,1 1 0,0-2 0,-7-11 0,10 15-5,-1 0-1,0 0 0,0 0 1,0 1-1,-1 0 1,-11-7-1,-48-23 20,27 16-18,-13-11-13,-88-69-1,133 94 11,-39-30 23,2-2-1,-41-42 1,71 64-25,-1 2-1,0 0 0,0 1 0,-2 1 0,1 0 0,-2 1 0,1 1 1,-1 0-1,0 2 0,-1 0 0,0 1 0,-24-5 0,26 7 4,0-1-1,0 0 0,1-2 1,0 0-1,0 0 0,0-2 1,1 0-1,1-1 0,0 0 1,0-1-1,-17-18 0,18 16 1,0 1 0,-1 0 0,-1 1 0,0 1 0,0 0 0,-1 1-1,0 0 1,0 2 0,-25-9 0,-19-8 3,1-3 0,1-2 0,-68-47 0,34 20 11,60 34-17,1-1 1,1-2-1,1 0 0,-35-41 0,35 35-3,-1 1 0,-1 2 0,-48-34 0,-64-21 52,-36-25-59,132 78 16,-83-41-1,-57-11-26,31 14-18,112 44 58,0-1-1,-55-43 1,-48-30-26,-45-2 37,-81-48-19,172 95-23,-166-64 1,174 79 25,78 31-12,0 0-1,0-1 1,0-1-1,1-1 1,-22-18-1,11 3-26,-39-46 0,53 57 24,-1 2 1,-1 0 0,1 0-1,-2 1 1,0 1-1,-21-13 1,-8 0 5,-46-16 0,86 38-4,-20-9 0,0-1-1,1 0 0,1-2 0,0-1 1,1 0-1,0-1 0,1-2 1,1 0-1,1 0 0,-19-24 0,34 37-3,-1 0-1,0 0 1,0 1-1,-1 0 0,1-1 1,-1 1-1,0 0 1,1 1-1,-9-5 0,8 6 2,1 0 0,-1 0 0,1 0 0,-1 1 0,0-1 0,1 1 0,-1 0 0,0 0 0,1 0 0,-1 1 0,0-1 0,1 1 0,-5 1 0,8-2-21,-1 1-1,1-1 0,-1 0 0,1 0 1,-1 0-1,1 0 0,-1 0 0,1 0 0,-1 0 1,1 0-1,-1 0 0,1 0 0,-1 0 1,1 0-1,-1 0 0,1 0 0,-1 0 0,1-1 1,-1 1-1,1 0 0,-1 0 0,1 0 1,0-1-1,-1 1 0,1 0 0,-1-1 0,1 1 1,0 0-1,-1-1 0,1 1 0,0-1 1,0 1-1,-1 0 0,1-1 0,0 1 0,0-1 1,-1 1-1,1-1 0,0 1 0,0-1 1,0 1-1,0-1 0,0 1 0,0-1 0,0 1 1,0-1-1,0 1 0,0-1 0,0 1 1,0-1-1,0 1 0,0-1 0,0 1 0,1-1 1,-1 1-1,0-1 0,13-35-1867,-12 33 1793,7-18-514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8.5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171 22 17356,'-1'-2'102,"-1"1"0,1-1-1,-1 0 1,1 1 0,-1-1 0,0 1 0,0 0 0,0-1 0,0 1 0,0 0 0,0 0 0,0 0 0,0 0 0,0 1-1,-1-1 1,1 1 0,0-1 0,0 1 0,-1 0 0,1 0 0,-3 0 0,2 0-16,0 1 0,0 0 0,0 0 1,0 1-1,0-1 0,0 1 0,1-1 0,-1 1 1,0 0-1,1 0 0,-1 0 0,1 0 0,-3 4 0,-3 3 29,1 1-1,0 1 0,0-1 1,1 1-1,1 0 0,-8 20 1,6-6-49,0-1 0,2 1 0,0 1 0,-1 38 0,6-53-27,-1 0 0,2 0 0,0 0 0,0 0 0,1 0 1,0 0-1,1 0 0,0 0 0,0-1 0,1 1 0,1-1 0,10 17 0,-13-24-4,1 0-1,0 1 0,-1-2 0,1 1 0,0 0 0,1-1 0,-1 1 0,0-1 0,1 0 0,-1 0 0,1 0 0,-1-1 0,1 1 0,0-1 1,4 1-1,-2-1 22,1 0 0,-1-1 0,0 1 0,1-2 0,-1 1 0,1 0 0,-1-1 0,11-3 0,-3-1 79,-1 1 1,0-2 0,0 0-1,0 0 1,-1-1-1,0-1 1,21-17-1,-24 17-18,0 0 0,-1-1 0,-1 0 1,1-1-1,-1 1 0,7-15 0,-12 20-81,-1 1 0,1 0 1,-1-1-1,0 0 1,0 1-1,0-1 0,0 0 1,-1 1-1,0-1 1,0-6-1,0 8-15,0-1 0,-1 1 0,0 0 0,1 0 0,-1 0 0,0-1 0,0 1 0,0 0 0,0 0 0,0 1 0,-1-1 0,1 0 0,-1 0-1,1 1 1,-1-1 0,1 0 0,-1 1 0,0 0 0,-2-2 0,-1 0-15,0 1 0,0 0 0,0 0-1,0 1 1,-1-1 0,1 1 0,0 0 0,-1 1-1,1-1 1,-1 1 0,1 0 0,-1 0 0,1 1-1,0-1 1,-1 1 0,1 1 0,0-1-1,-1 1 1,1 0 0,-6 2 0,2 0-161,1 0 1,-1 1-1,1 0 1,0 0-1,0 1 1,1 0 0,-1 0-1,1 1 1,1-1-1,-11 14 1,14-16-26,1 0 0,0-1 0,0 1 1,0 0-1,0 0 0,0 0 0,1 0 1,0 0-1,0 1 0,0-1 0,0 0 1,1 1-1,-1-1 0,1 0 0,0 1 1,1-1-1,-1 0 0,1 1 0,0-1 1,0 0-1,0 0 0,3 8 0,9 4-752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8.9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0 214 17260,'3'-10'1824,"18"-4"-1048,5-6-288,14-6 1337,9-1-913,7-3-408,3 0-96,-3 5-776,-5 7-480,-12 8 728,-7 7-192,-22 9-144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19.3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5 127 15587,'-1'5'529,"0"0"0,0 1 0,0-1 0,1 0 1,0 1-1,0-1 0,0 1 0,2 9 0,-1-12-332,0 0 1,1 0-1,-1 0 1,1 0-1,0 0 1,-1 0-1,1 0 1,1 0-1,-1-1 1,0 1-1,1-1 1,-1 0-1,1 0 1,0 0 0,3 2-1,1 0-178,-1-1 0,1 0 0,0-1 0,1 0 0,-1 0 0,0 0 0,1-1 0,-1 0 0,1-1 1,-1 0-1,0 0 0,12-2 0,-6 2-32,1 0 0,23 3 0,-33-3 11,1 1 0,-1 0 0,0 1 0,0-1-1,0 1 1,0 0 0,0 0 0,-1 0 0,1 0 0,0 1 0,-1-1 0,6 6-1,-3-1 9,-1 0-1,-1 0 1,1 0-1,-1 0 1,0 1-1,-1-1 1,1 1-1,-2 0 1,1 0-1,-1 1 1,0-1-1,-1 0 1,0 1-1,0-1 1,-1 1-1,0-1 1,0 0-1,-1 1 1,0-1-1,-1 1 1,-3 9-1,3-10 45,0 0-1,0-1 0,-1 1 0,0-1 0,-1 0 0,0 0 1,0 0-1,-1 0 0,1 0 0,-1-1 0,-1 0 1,1 0-1,-1-1 0,0 1 0,0-1 0,-1-1 1,1 1-1,-1-1 0,0 0 0,0-1 0,-1 1 1,-11 2-1,16-5-73,0 0 1,0-1 0,0 1 0,0-1 0,0 0-1,0 0 1,0 0 0,0 0 0,1-1 0,-1 1-1,0-1 1,0 0 0,0 0 0,0 0-1,1 0 1,-1 0 0,0 0 0,1-1 0,-1 1-1,-2-4 1,0 1-5,1-1 1,0 1-1,0-1 0,0 0 0,1 0 0,0 0 1,0-1-1,-4-11 0,-11-32-228</inkml:trace>
  <inkml:trace contextRef="#ctx0" brushRef="#br0" timeOffset="1">88 105 14491,'18'-7'2089,"3"1"-953,6-1-480,3-3 2353,6 2-1705,6-4-1000,-1-2 944,5 4-976,-3-3 0,-4-4-144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45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39 12595,'1'-11'702,"3"-14"547,-3 22-487,-2 14 143,-13 178 769,-17 139-902,-4-142 489,62-300 213,-6-14-1005,-6 0 0,-1-133 0,-14 253-438,0-1 0,0 0 0,-1 1 0,0-1 0,-1 1 0,-3-10 0,5 18-28,0-1-1,0 1 0,0 0 1,0-1-1,0 1 0,0 0 1,-1-1-1,1 1 0,0-1 1,0 1-1,-1 0 0,1-1 1,0 1-1,0 0 0,-1 0 1,1-1-1,0 1 1,-1 0-1,1-1 0,0 1 1,-1 0-1,1 0 0,0 0 1,-1 0-1,1-1 0,-1 1 1,1 0-1,0 0 0,-1 0 1,1 0-1,-1 0 0,1 0 1,-1 0-1,1 0 0,0 0 1,-1 0-1,1 0 0,-1 0 1,1 0-1,0 1 1,-1-1-1,1 0 0,-1 0 1,1 0-1,0 0 0,-1 1 1,1-1-1,0 0 0,-1 0 1,1 1-1,0-1 0,0 0 1,-1 1-1,1-1 0,0 0 1,0 1-1,-1-1 0,1 0 1,0 1-1,0 0 0,-14 23 72,14-24-73,-8 22 25,0 0 1,2 0 0,0 1-1,-3 32 1,-2 94-23,10-113-100,6 55 0,-3-74-126,1 0 0,1 0 0,0 0 1,1 0-1,8 17 0,-12-30 181,1 0-1,0 0 1,0 0-1,1-1 1,-1 1-1,1-1 1,0 1 0,0-1-1,0 0 1,0 0-1,0 0 1,1-1-1,4 4 1,13-2-321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46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35 195 15667,'0'0'75,"-1"0"0,0 0 0,0 0 0,0 0 0,0 0 0,1 0 0,-1 0 0,0 1 0,0-1 0,1 0-1,-1 1 1,0-1 0,0 0 0,1 1 0,-1-1 0,1 1 0,-1-1 0,0 1 0,1-1 0,-1 1 0,1 0 0,-1-1 0,1 1-1,-1 0 1,1-1 0,0 1 0,-1 0 0,1 0 0,0-1 0,-1 1 0,1 1 0,-7 28 462,6-26-296,-4 48 318,2 1 0,7 93 0,-3-116-512,31 334 77,-32-354-30,-3-26-9,-5-68 99,4 0 0,12-142 0,-4 150-92,15-141 232,-36 363-69,9-65-234,-14 189 6,22-239-65,0-31 38,0 0-1,0 0 0,0 1 1,0-1-1,0 0 0,0 0 0,0 0 1,0 0-1,0 0 0,0 1 1,0-1-1,0 0 0,0 0 0,0 0 1,0 0-1,0 0 0,0 0 1,0 1-1,0-1 0,0 0 0,0 0 1,0 0-1,0 0 0,0 0 1,1 0-1,-1 0 0,0 1 0,0-1 1,0 0-1,0 0 0,0 0 1,0 0-1,0 0 0,0 0 1,1 0-1,-1 0 0,0 0 0,0 0 1,0 0-1,0 0 0,0 0 1,0 0-1,1 0 0,-1 0 0,0 0 1,0 0-1,0 0 0,0 0 1,6-7-14,4-19-6,57-268-134,-25-3 36,-37 266 103,-3 22 4,-1 0-1,0 0 1,0 0 0,-1 0-1,0 0 1,-2-9 0,2 18 9,0 0 1,0 0 0,0 0 0,0 0 0,0 0-1,0 1 1,-1-1 0,1 0 0,0 0-1,0 0 1,0 0 0,0 0 0,0 0 0,0 0-1,0 0 1,0 0 0,-1 0 0,1 0 0,0 0-1,0 0 1,0 0 0,0 0 0,0 0-1,0 0 1,-1 0 0,1 0 0,0 0 0,0 0-1,0 0 1,0 0 0,0 0 0,0 0 0,-1 0-1,1 0 1,0 0 0,0 0 0,0 0-1,0 0 1,0 0 0,0 0 0,0-1 0,0 1-1,-1 0 1,1 0 0,-10 31-39,1 0 0,2 1-1,-6 47 1,7-43 6,5-28 32,-55 440-940,55-374 798,5-26-47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48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206 104 15323,'4'-8'792,"14"-38"1207,-17 43-1789,0 0 0,0 0 0,-1 0-1,1 0 1,-1-1 0,1 1 0,-1 0 0,0 0 0,0 0 0,-1 0 0,1-1 0,-1-2 0,0 5-166,1 1-1,0-1 1,-1 1 0,1 0-1,-1-1 1,1 1 0,-1-1-1,1 1 1,-1 0 0,1 0-1,-1-1 1,1 1 0,-1 0-1,1 0 1,-1-1 0,0 1-1,1 0 1,-1 0 0,1 0-1,-1 0 1,1 0 0,-1 0-1,0 0 1,1 0 0,-1 0-1,1 0 1,-1 1 0,1-1-1,-1 0 1,0 0 0,1 0-1,-1 1 1,1-1 0,-1 0-1,1 1 1,-1-1 0,0 1-1,-21 13 303,21-13-308,-20 16-21,0 1-1,2 1 0,0 1 1,1 1-1,1 0 0,0 1 1,-23 44-1,38-63-19,0 1 0,0 0 0,1 0 0,-1 0 0,1 0-1,0 0 1,0 0 0,0 0 0,0 1 0,1-1 0,0 0 0,0 0 0,0 0 0,1 6 0,0-7 0,0-1 1,0 0-1,0 0 1,0 0-1,0 0 1,1 0-1,-1 0 0,1 0 1,0 0-1,-1 0 1,1-1-1,0 1 1,0-1-1,0 1 1,0-1-1,0 0 1,0 0-1,1 0 1,-1 0-1,0 0 0,0 0 1,1-1-1,-1 1 1,0-1-1,1 0 1,3 1-1,22 1-29,1-1-1,46-3 1,33 0-48,-106 2 80,0 0 0,0 0 0,0 0 0,0 0 1,0 0-1,0 1 0,0-1 0,0 1 0,-1-1 0,1 1 1,0 0-1,0 0 0,0 0 0,-1 0 0,1 0 0,0 0 1,-1 0-1,1 0 0,-1 1 0,1-1 0,-1 1 0,0-1 0,1 1 1,-1-1-1,0 1 0,1 3 0,-1-1 10,-1-1 0,1 1 0,-1 0 0,0 0 0,0 0 1,-1 0-1,1-1 0,-1 1 0,0 0 0,1 0 0,-2-1 0,1 1 0,-2 3 0,-10 20 106,-1-2 1,0 0-1,-2 0 0,-1-2 0,-1 0 1,-34 33-1,47-51-127,0 1 0,-1-1 1,0 0-1,0 0 0,0-1 1,-1 1-1,-7 2 0,14-6 4,-1-1-1,1 0 1,-1 0-1,1 0 1,-1 0-1,1 1 0,-1-1 1,1 0-1,-1 0 1,1 0-1,-1 0 0,1 0 1,-1 0-1,1-1 1,-1 1-1,1 0 1,-1 0-1,1 0 0,0 0 1,-1 0-1,1-1 1,-1 1-1,1 0 1,-1 0-1,1-1 0,0 1 1,-1 0-1,1-1 1,0 1-1,-1 0 1,1-1-1,0 1 0,-1-1 1,1 1-1,0-1 1,-2-19 559,5 8-517,0 0-1,1 0 0,0 0 0,8-13 0,-3 4-27,23-51-10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49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18348,'-13'61'1333,"2"-12"-137,-8 88-1,18-122-1019,0 1 0,2-1-1,0 0 1,0 0-1,2 0 1,0 0-1,0 0 1,2-1 0,0 1-1,8 16 1,3-5-8,-15-24-146,0-1 0,0 0-1,0 0 1,0 0 0,0 1 0,0-1 0,1 0 0,-1-1 0,0 1 0,1 0 0,-1 0-1,1-1 1,-1 1 0,1 0 0,-1-1 0,3 1 0,-3-1-8,-1 0 1,1 0-1,-1-1 1,1 1-1,-1 0 1,1 0-1,-1-1 0,1 1 1,-1 0-1,1-1 1,-1 1-1,0 0 1,1-1-1,-1 1 1,1-1-1,-1 1 0,0 0 1,0-1-1,1 1 1,-1-1-1,0 1 1,0-1-1,0 1 1,1-1-1,-1 0 0,0 1 1,0-1-1,0 1 1,0-1-1,0 1 1,0-1-1,0 1 0,0-1 1,0 1-1,-1-2 1,-1-22 230,2 22-209,-6-29 164,0 0-1,-2 1 1,-2 0-1,-24-53 1,25 70-197,4 12-24,5 2 18,-1 1 1,1-1-1,0 1 1,0-1 0,0 1-1,0-1 1,0 1-1,0-1 1,0 0-1,0 1 1,1-1 0,-1 1-1,0-1 1,2 3-1,0 3 0,1 0-1,0 0 0,0 0 0,0 0 1,1 0-1,0-1 0,1 0 0,-1 0 1,1 0-1,0 0 0,1-1 0,0 1 0,-1-2 1,1 1-1,10 5 0,-10-7 17,-1 0-1,1-1 0,0 0 1,0 0-1,0 0 1,0-1-1,0 0 0,0 0 1,0 0-1,0-1 1,0 0-1,1 0 0,-1-1 1,0 0-1,0 0 1,0 0-1,0-1 1,0 0-1,8-3 0,-6 1 23,0 0-1,0-1 1,-1 0-1,1 0 1,-1-1-1,0 1 1,-1-1 0,8-9-1,-11 11-4,1 0-1,-1 0 1,0-1-1,-1 1 1,1-1 0,-1 0-1,0 0 1,0 1-1,0-1 1,-1 0 0,1-1-1,-1 1 1,0 0-1,-1 0 1,1-7-1,-1 12-27,0 0 0,0 0 0,0-1 0,0 1 0,0 0 0,0 0 0,0-1-1,0 1 1,0 0 0,0 0 0,0 0 0,0-1 0,0 1 0,0 0 0,0 0-1,0-1 1,0 1 0,0 0 0,-1 0 0,1 0 0,0-1 0,0 1 0,0 0-1,0 0 1,0 0 0,0-1 0,-1 1 0,1 0 0,0 0 0,0 0 0,0 0-1,-1-1 1,1 1 0,0 0 0,0 0 0,0 0 0,-1 0 0,1 0 0,0 0-1,0 0 1,-1 0 0,-8 8 36,-6 18-18,13-17-22,-1 0 1,1 0 0,0 0 0,1 1-1,0-1 1,1 0 0,0 1 0,0-1 0,1 0-1,3 14 1,-4-21 2,1-1-1,-1 0 1,0 0 0,1 1-1,-1-1 1,1 0-1,0 0 1,-1 0 0,1 0-1,0 0 1,0 0-1,0 0 1,0 0-1,0 0 1,0 0 0,0 0-1,0 0 1,0-1-1,0 1 1,0-1 0,0 1-1,1 0 1,-1-1-1,0 0 1,0 1 0,1-1-1,-1 0 1,0 0-1,1 0 1,-1 0 0,0 0-1,1 0 1,-1 0-1,0 0 1,0 0 0,3-1-1,1-1 3,0 1 0,0-1-1,-1 0 1,1-1 0,0 1 0,-1-1-1,0 0 1,7-5 0,4-7 5,0 0 0,-1-1 0,-1-1 0,0 0 0,-2 0 0,16-31 0,-8 8 19,-2-1 0,14-46 0,-27 72 5,-4 15-31,1 0 0,-1 0 0,0 1 0,0-1 0,0 0 0,0 0 0,0 0 0,0 0 0,0 0 0,0 0-1,0 0 1,0 0 0,0 0 0,0 0 0,0 0 0,0 0 0,0 0 0,0 0 0,0 0 0,0 0 0,0-1 0,0 1 0,0 0 0,0 0 0,-4 24 23,1-6-22,-1 3 5,-6 66 22,10-79-26,-1 0 0,2 0 0,-1 0 0,1 0 0,0-1 0,1 1-1,0 0 1,3 10 0,-4-17-2,-1 0 0,1 0 0,-1 0-1,1 0 1,-1 0 0,1 0 0,0 0-1,-1 0 1,1-1 0,0 1 0,0 0-1,-1 0 1,1 0 0,0-1 0,0 1-1,0-1 1,0 1 0,0 0 0,0-1-1,0 0 1,0 1 0,0-1 0,1 0-1,-1 1 1,0-1 0,1 0 0,1 0 2,-1-1 0,0 1 0,1-1 0,-1 1 1,0-1-1,0 0 0,1 0 0,-1 0 0,0 0 0,0 0 0,4-3 1,2-4 11,1 1 0,-1-1 0,0-1 0,8-11 0,3-9 6,-1-2 1,19-42 0,-28 58-24,-8 15 2,-1 0 0,0 0 0,0 0 0,0 0 0,0 0 0,0 0 0,1 0 0,-1 0 0,0 0 0,0 0-1,0 0 1,0 0 0,0 0 0,0 0 0,1 0 0,-1 0 0,0 0 0,0 0 0,0 1 0,0-1 0,0 0 0,0 0-1,0 0 1,0 0 0,1 0 0,-1 0 0,0 0 0,0 1 0,0-1 0,0 0 0,0 0 0,0 0 0,0 0 0,0 0 0,0 1-1,0-1 1,0 0 0,0 0 0,0 0 0,0 0 0,0 0 0,0 1 0,0-1 0,0 0 0,0 0 0,0 0 0,0 0-1,0 0 1,0 1 0,-3 32-9,2-23 7,0-5-10,0 13 33,1 32 0,0-46-71,0 0 0,1 0 0,0 0-1,-1 0 1,2 0 0,-1 0 0,0 0 0,1 0-1,-1 0 1,1 0 0,0 0 0,1-1 0,3 6-1,-4-8-36,0 0-1,-1 0 0,1 0 1,0 0-1,0 0 0,-1-1 0,1 1 1,0-1-1,0 1 0,0-1 0,0 1 1,0-1-1,0 0 0,0 0 0,0 0 1,0 0-1,0-1 0,0 1 0,-1 0 1,1-1-1,0 1 0,0-1 0,0 0 1,0 0-1,-1 1 0,1-1 0,0-1 1,-1 1-1,1 0 0,-1 0 0,1 0 1,-1-1-1,3-2 0,8-16-640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0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64 254 15187,'-2'14'2373,"2"-14"-2293,0 1 1,0-1-1,1 0 1,-1 1 0,0-1-1,0 0 1,1 0-1,-1 1 1,0-1-1,0 0 1,1 0 0,-1 0-1,0 0 1,1 1-1,-1-1 1,0 0-1,1 0 1,-1 0 0,0 0-1,1 0 1,-1 0-1,0 0 1,1 0 0,-1 0-1,1 0 1,0 0 111,1 0 0,0 0 0,0-1 1,0 1-1,-1-1 0,1 0 0,0 1 1,-1-1-1,1 0 0,-1 0 0,1 0 1,-1 0-1,2-1 0,1-2 11,-1 1 1,0-1-1,1 0 0,-2 0 0,1-1 1,0 1-1,-1-1 0,0 1 0,2-7 1,-3 9-158,0 0-1,0 0 1,-1 0 0,1 0 0,-1 0 0,1-1 0,-1 1 0,0 0-1,0 0 1,0-1 0,0 1 0,-1 0 0,1 0 0,0-1 0,-1 1-1,0 0 1,1 0 0,-1 0 0,0 0 0,0 0 0,0 0 0,-3-3-1,3 4-36,0 0 0,0 0 0,0 1 0,0-1 0,0 1 0,0-1 0,0 1 0,-1-1 0,1 1 0,0-1 0,0 1 0,0 0 0,-1 0 0,1 0-1,0 0 1,-1 0 0,1 0 0,0 0 0,0 0 0,-1 0 0,1 1 0,0-1 0,0 0 0,-1 1 0,1-1 0,0 1 0,0 0 0,0-1 0,-2 2-1,-2 1 4,0 0-1,0 1 1,0 0-1,-8 8 1,8-5-12,-1 0 0,1 0 0,0 0-1,0 1 1,1 0 0,-5 11 0,8-16-2,-1 0-1,1 1 1,0-1-1,0 1 1,0-1 0,1 1-1,-1-1 1,1 1-1,0-1 1,0 1-1,0 0 1,1-1 0,-1 1-1,1-1 1,0 1-1,0-1 1,0 1 0,2 4-1,-2-7 3,1 1 0,-1 0 0,1-1 0,0 1-1,-1-1 1,1 0 0,0 1 0,0-1 0,0 0 0,0 0 0,0 0-1,0 0 1,0-1 0,1 1 0,-1 0 0,0-1 0,0 0 0,1 1-1,-1-1 1,0 0 0,0 0 0,3-1 0,9 0 0,-1 0 0,19-5 0,-28 5 0,61-17-10,12-3-17,-67 19 24,-1 1 0,0 0 0,0 0 0,1 1 0,-1 0 0,12 2 0,-19-2 10,0 1 0,0-1 1,-1 0-1,1 1 0,0-1 1,-1 1-1,1-1 0,-1 1 1,1 0-1,-1 0 0,1-1 0,-1 1 1,1 0-1,-1 0 0,0 1 1,1-1-1,-1 0 0,1 2 1,-7-5 426,-4-6-267,2-6-29,1 0-1,0 0 1,0 0 0,2-1-1,-4-18 1,2 3-310,-3-50 1,9 74 21,0 0 0,0 0 1,0 0-1,0 1 0,3-10 1,-2 13 135,-1 0 0,1 0 0,0 0 0,0 0 1,0 1-1,0-1 0,0 0 0,0 1 0,1-1 0,-1 1 0,0-1 1,1 1-1,-1 0 0,1 0 0,-1-1 0,1 1 0,0 0 1,0 0-1,3-1 0,10-4-240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0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 20460,'-1'0'201,"-1"2"-1,0-1 0,1 0 1,-1 0-1,1 0 0,-1 1 1,1-1-1,0 1 0,0-1 1,0 1-1,0-1 0,0 1 1,0 0-1,-2 3 0,-7 27 1063,9-18-1040,1-1-1,0 1 1,0 0 0,2-1-1,-1 1 1,2-1-1,0 0 1,0 1 0,2-1-1,5 13 1,9 16-275,41 63-1,-45-80 55,-13-22-114,0 1 0,0-1 0,0 0 0,0 0-1,1 0 1,0 0 0,-1 0 0,1 0 0,4 2 0,-7-5 55,1 0 1,0 1-1,0-1 0,-1 0 1,1 1-1,0-1 0,0 0 1,0 0-1,-1 0 0,1 0 1,0 0-1,0 0 1,0 0-1,0 0 0,-1 0 1,1 0-1,0 0 0,1-1 1,0 0 6,-1 0 0,1 0 0,0 0 0,-1 0 0,1 0 0,-1-1 0,1 1 0,-1 0 1,0-1-1,2-2 0,13-18-481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0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25 138 19868,'-4'6'465,"1"1"0,0 0 0,0 0 0,0 0 0,1 0 1,0 0-1,1 1 0,-1-1 0,1 12 0,0-17-432,1 0 1,0 0-1,0-1 1,0 1 0,0 0-1,1 0 1,-1-1-1,0 1 1,1 0-1,-1-1 1,1 1 0,0 0-1,0-1 1,-1 1-1,1-1 1,0 1-1,0-1 1,0 1 0,1-1-1,-1 0 1,0 1-1,0-1 1,1 0-1,-1 0 1,1 0 0,-1 0-1,1 0 1,-1 0-1,1-1 1,0 1 0,-1 0-1,1-1 1,0 1-1,0-1 1,-1 0-1,1 0 1,0 1 0,0-1-1,-1 0 1,1-1-1,0 1 1,0 0-1,-1 0 1,4-2 0,2 1-23,-1-1 0,1 0 0,-1 0 0,0-1 0,0 0 0,0 0 0,0-1 0,-1 1 0,1-1 0,-1 0 0,0-1 0,0 1 0,0-1 0,-1 0 0,5-7-1,1-1 10,-2 0 0,1 0-1,-2-1 1,0 0-1,7-20 1,-12 26-3,-5 16-1,-6 16-5,7-16-47,0-1 0,1 1 0,0 0 0,0 0 1,1 0-1,0 0 0,0 0 0,0 0 0,3 9 0,-3-16-9,1 0 0,-1 0 1,0 0-1,1 0 0,-1-1 0,0 1 0,1 0 0,-1 0 0,1-1 0,-1 1 0,1 0 0,-1 0 0,1-1 1,0 1-1,-1-1 0,1 1 0,0-1 0,0 1 0,-1-1 0,1 1 0,0-1 0,0 1 0,0-1 0,0 0 1,-1 0-1,3 1 0,-1-1-94,0 0 0,1 0 0,-1-1 1,0 1-1,0-1 0,1 1 0,-1-1 0,0 1 1,0-1-1,3-2 0,5-2-540,-1-1-1,0 0 1,13-12-1,30-30-2373,68-79 1,-112 115 4277,-13 12 787,-19 17 537,18-13-2055,2 0-181,-1-1 0,1 1 1,0-1-1,0 1 1,0 0-1,1 1 1,-1-1-1,1 0 0,0 1 1,0 0-1,-2 7 1,5-12-297,0 1 0,0-1 0,0 1 0,0-1 0,0 0 0,0 1 0,0-1 1,0 1-1,0-1 0,0 0 0,0 1 0,0-1 0,0 0 0,0 1 0,1-1 1,-1 0-1,0 1 0,0-1 0,1 0 0,-1 1 0,0-1 0,0 0 0,1 1 1,-1-1-1,0 0 0,1 0 0,-1 1 0,1-1 0,16 5 116,21-4-302,-34-1 155,66-4-503,-46 1 291,-1 2 0,0 0 0,1 2 0,-1 0 0,0 2 0,30 6 0,-52-9 232,1 0 0,0 1 1,-1-1-1,1 1 0,-1-1 0,1 1 0,-1 0 0,1-1 0,-1 1 0,1 0 1,-1 0-1,0 0 0,1 0 0,-1 0 0,0 0 0,0 0 0,0 1 0,0-1 1,0 0-1,0 1 0,0-1 0,0 1 0,0-1 0,-1 1 0,1-1 1,-1 1-1,1-1 0,-1 1 0,1 0 0,-1-1 0,0 1 0,0 0 0,0-1 1,0 1-1,0 0 0,0-1 0,-1 1 0,1-1 0,0 1 0,-1 0 0,1-1 1,-1 1-1,-1 1 0,-2 5 124,0 0 0,-1-1 1,0 1-1,0-1 0,-1-1 1,-10 12-1,5-8 109,0 0-1,-1-1 1,-18 12 0,26-18-265,0-1 0,1 0 1,-1 0-1,0 0 1,-1-1-1,1 1 1,0-1-1,0 0 0,-1 0 1,1-1-1,-1 1 1,1-1-1,0 0 1,-1 0-1,1 0 0,-6-2 1,9 2-82,-1-1 0,0 1 0,1-1 0,-1 0 0,1 0 0,0 0 0,-1 1 0,1-1 0,0 0 0,-1-1 0,1 1 0,0 0-1,0 0 1,0-1 0,0 1 0,0 0 0,0-1 0,-1-1 0,1-1-171,-1 0-1,1 0 1,0 1 0,0-1-1,1 0 1,-1 0 0,1-7-1,1-2-383,0-1 0,1 0 0,5-21-1,6-10-744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19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1551 13163,'-1'-2'96,"0"0"0,1-1 1,-1 1-1,1 0 0,0 0 1,0 0-1,0 0 0,0-1 1,0 1-1,0 0 0,0 0 1,1 0-1,-1 0 1,1 0-1,-1 0 0,3-4 0,7-17 404,2 0-1,1 1 0,0 0 0,30-35 0,-16 21-11,118-173 1199,6-10-1032,-99 151-593,67-68 0,304-264 410,-275 266 7,-141 127-454,95-81 417,-88 78-356,0 0 0,0 1 1,1 1-1,1 0 1,25-10-1,-40 18-105,0-1-1,-1 1 1,1 0-1,0-1 1,0 1-1,0 0 1,0-1-1,-1 1 1,1 0-1,0 0 1,0 0-1,0 0 1,0 0-1,0 0 1,0 0-1,-1 0 1,1 0-1,0 0 1,0 1-1,0-1 1,0 0-1,-1 1 1,1-1-1,0 0 1,0 1-1,0-1 1,0 2-1,-1-1-16,0-1-1,0 1 1,0 0 0,-1 0-1,1-1 1,0 1 0,-1 0-1,1 0 1,-1-1-1,1 1 1,-1 0 0,1-1-1,-1 1 1,0 0 0,1-1-1,-1 1 1,1-1 0,-1 1-1,0-1 1,0 0 0,1 1-1,-1-1 1,0 0-1,0 1 1,0-1 0,1 0-1,-1 0 1,-1 1 0,-22 6-282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1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14883,'15'-41'2975,"-15"65"987,2 13-3004,-3-19-704,5 169 750,-2-166-998,1-2 1,0 1-1,2 0 1,0-1-1,1 0 1,1 0-1,12 22 1,-18-39-3,0 0 0,0 0 1,0-1-1,0 1 0,0 0 0,1-1 1,-1 1-1,0-1 0,1 1 1,0-1-1,-1 0 0,1 1 0,0-1 1,-1 0-1,1 0 0,0 0 0,0-1 1,3 2-1,-5-2 0,1 0 0,-1 0 0,1 0-1,0 0 1,-1 0 0,1 0 0,0 0 0,-1-1 0,1 1 0,-1 0 0,1 0-1,-1 0 1,1-1 0,0 1 0,-1 0 0,1-1 0,-1 1 0,1 0 0,-1-1-1,0 1 1,1-1 0,0 0 0,0-1 4,0 1-1,0-1 1,0 0-1,-1 0 1,1 0-1,-1 1 1,1-1 0,-1 0-1,1 0 1,-1-4-1,0-9 122,0-1-1,-1 1 0,-1-1 0,0 1 1,-1 0-1,-1 0 0,0 0 1,-10-23-1,14 38-120,0 0 0,0 0 0,0 1 0,0-1 0,0 0 0,0 0 0,1 0 0,-1 0 0,0 0 0,0 0 0,0 0 0,0 0 0,0 0 0,1 0 0,-1 0 0,0 0 0,0 0 0,0 1 0,0-1 0,0 0 0,1 0 0,-1 0-1,0 0 1,0 0 0,0 0 0,0-1 0,0 1 0,1 0 0,-1 0 0,0 0 0,0 0 0,0 0 0,0 0 0,0 0 0,0 0 0,1 0 0,-1 0 0,0 0 0,0 0 0,0 0 0,0-1 0,0 1 0,0 0 0,0 0 0,0 0 0,1 0 0,-1 0 0,0 0 0,0-1 0,0 1 0,0 0 0,0 0 0,0 0 0,0 0 0,0 0 0,0-1 0,0 1 0,0 0-1,0 0 1,0 0 0,0 0 0,0 0 0,0-1 0,0 1 0,0 0 0,0 0 0,0 0 0,0 0 0,-1-1 0,17 8 74,-11-4-23,8 1-49,0 0 0,0-1 1,0 0-1,0-1 0,1 0 0,-1-1 1,1-1-1,0 0 0,-1-1 0,15-2 1,-4-1-9,-1-2 0,1 0 0,-1-1 1,39-18-1,-47 18 4,0-1-1,-1 0 1,15-12-1,-26 18 6,1-1-1,-1 0 0,1 0 0,-1 0 0,0-1 0,0 1 1,0-1-1,-1 1 0,1-1 0,-1 0 0,0 0 1,0 0-1,0-1 0,-1 1 0,3-9 0,-4 12-1,0-1 0,0 1 0,1-1 0,-1 0 0,-1 1 0,1-1 0,0 0 0,0 1 0,-1-1 0,1 1 0,-1-1 0,1 1 0,-1-1 0,1 1 0,-1-1 0,0 1 0,0-1 0,0 1 0,0 0-1,0 0 1,0-1 0,0 1 0,0 0 0,-1 0 0,1 0 0,0 0 0,-1 0 0,1 1 0,-1-1 0,1 0 0,-1 1 0,1-1 0,-1 1 0,1-1 0,-1 1 0,1 0 0,-1-1 0,0 1 0,1 0 0,-3 0 0,-3 0 28,0 0 0,0 1 1,-1-1-1,1 1 1,0 1-1,0-1 1,-12 6-1,10-3-10,-1 1 1,1 0-1,1 0 1,-1 1-1,1 1 0,0-1 1,0 1-1,0 1 0,-10 14 1,15-19-29,0 0 1,1 0 0,0 1 0,0-1 0,0 1 0,0 0 0,0-1-1,1 1 1,0 0 0,-1 0 0,1 0 0,1 0 0,-1 0 0,1 0-1,-1 0 1,1 0 0,1 1 0,-1-1 0,0 0 0,1 0 0,0 0-1,0 0 1,0 0 0,0 0 0,1-1 0,0 1 0,3 6 0,-1-5-174,0-1 1,0 0-1,1 0 1,-1-1-1,1 1 1,0-1-1,0 0 1,0 0 0,1 0-1,-1-1 1,1 0-1,-1 0 1,1 0-1,6 0 1,2 1-232,0 0 0,0-1-1,0-1 1,26-1 0,5-6-427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3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0 157 15939,'4'-27'1348,"3"-13"3569,-7 40-4865,0 0 1,0 0 0,0 0-1,0 0 1,0 0 0,0 0 0,0 0-1,0 0 1,0 0 0,0 1 210,1-1-210,-1 0 0,0 0 0,0 0-1,0 0 1,0 0 0,0 0-1,0 0 1,0 0 0,0 0 0,0 0-1,0 0 1,0 0 0,0 0-1,1 0 1,-1 0 0,0 0 0,0 0-1,0 0 1,0 0 0,0 0-1,0 0 1,0 0 0,0 0 0,0 0-1,0 0 1,0 0 0,1 0-1,-1 0 1,0 0 0,2 28 1407,23 492-378,-26-509-1099,1-8 7,0 0 0,0-1 0,0 1 0,0-1 0,0 1 0,1-1 0,-1 1 0,1-1 0,0 1 0,0-1-1,1 3 1,-2-5 7,0 0-1,0 0 1,0 0-1,0 0 0,0 1 1,0-1-1,0 0 0,0 0 1,0 0-1,0 0 0,0 0 1,0 0-1,0 0 1,0 0-1,0 0 0,0 0 1,1 0-1,-1 0 0,0 0 1,0 0-1,0 0 1,0 1-1,0-1 0,0 0 1,0 0-1,0 0 0,0 0 1,1 0-1,-1 0 0,0 0 1,0 0-1,0 0 1,0 0-1,0 0 0,0 0 1,0-1-1,0 1 0,0 0 1,1 0-1,-1 0 0,0 0 1,0 0-1,0 0 1,0 0-1,0 0 0,0 0 1,0 0-1,0 0 0,0 0 1,0 0-1,0 0 1,0 0-1,0 0 0,1-1 1,-1 1-1,0 0 0,0 0 1,0 0-1,0 0 0,0 0 1,0 0-1,0 0 1,0 0-1,0-1 0,3-11-167,0-17-114,-1-50-308,-4-1 1,-3 1-1,-28-140 0,27 200 718,6 19-121,0 0 0,0 0 0,0 0 0,0 0 0,0 0 0,0 0 0,0-1 0,0 1 0,0 0 0,0 0 0,0 0 0,0 0 0,0 0 0,0 0 0,0 0 0,0 0 0,0 0 0,0 0 0,0 0 0,0-1 0,0 1 0,0 0 0,0 0 0,0 0 0,0 0 0,0 0 0,0 0 0,-1 0 0,1 0 0,0 0 0,0 0 0,0 0 0,0 0 0,0 0 0,0 0 0,0 0 0,0 0 0,0 0 0,0 0 0,0 0 0,-1 0 0,1 0 0,0 0 0,0 0 0,0 0 0,0 0 0,0 0 0,0 0 0,0 0 0,0 0 0,0 0 0,0 0 0,-1 0 0,1 0 0,0 0 0,0 0 0,0 0 0,0 0 0,0 0 0,0 0-1,0 0 1,0 0 0,0 0 0,0 0 0,0 1 0,0-1 0,0 0 0,-1 0 0,1 30 439,4-1-342,1-1 1,2 0-1,0 0 0,13 30 1,-15-44-68,2-1 1,-1 0-1,1 0 0,1-1 1,0 1-1,1-2 1,0 1-1,1-1 1,0-1-1,14 11 0,-23-20 1,1 1-1,0-1 0,0 0 0,0 1 0,0-1 0,0 0 0,0 0 0,0 0 0,1-1 0,-1 1 0,0 0 1,0-1-1,1 1 0,-1-1 0,0 0 0,1 0 0,-1 0 0,3 0 0,-3-1 12,0 0-1,0 1 1,0-1 0,0 0-1,0 0 1,-1 0 0,1-1-1,0 1 1,-1 0 0,1-1-1,0 1 1,-1-1-1,0 1 1,1-1 0,-1 0-1,1-2 1,3-4 101,-1-1 1,0-1-1,-1 1 0,0-1 0,0 1 1,-1-1-1,1-10 0,3-24 90,-2 0 0,-3 0 0,-1 0 0,-2-1-1,-2 1 1,-16-73 0,20 117-243,-7-21 82,7 21-85,0-1 1,0 1-1,0 0 1,0-1-1,0 1 1,0-1-1,-1 1 1,1 0-1,0-1 1,0 1-1,0-1 1,0 1-1,-1 0 1,1-1-1,0 1 1,0 0-1,-1-1 1,1 1-1,0 0 1,-1 0-1,1-1 1,0 1-1,-1 0 1,1 0-1,-1-1 1,1 1-1,0 0 1,-1 0-1,1 0 1,-1 0-1,1 0 1,0 0-1,-1 0 1,1-1-1,-1 1 1,1 0-1,0 0 1,-1 1-1,1-1 1,-1 0-1,0 1-81,1-1 0,-1 1 0,1 0 0,-1 0 0,1 0-1,0-1 1,-1 1 0,1 0 0,0 0 0,0 0 0,-1 0-1,1 0 1,0 0 0,0 0 0,0 0 0,0 0 0,0 0-1,1 0 1,-1-1 0,0 3 0,8 19-684,0-8 221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3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90 18436,'-1'-1'154,"1"0"1,0 1-1,-1-1 1,1 1-1,-1-1 1,1 1-1,-1-1 1,0 1-1,1-1 1,-1 1-1,1-1 1,-1 1-1,0 0 1,1-1-1,-1 1 1,0 0-1,0 0 1,1-1-1,-1 1 1,0 0-1,-1 0 1,-16-3 477,15 3-501,0 0-1,0 0 0,0 0 0,0 1 0,0-1 0,1 1 0,-1 0 0,0 0 0,0 0 0,0 0 1,1 0-1,-1 1 0,1-1 0,-1 1 0,1 0 0,-1-1 0,1 1 0,0 0 0,0 1 0,0-1 0,0 0 1,0 0-1,1 1 0,-1-1 0,1 1 0,-1 0 0,1-1 0,-1 4 0,-1 3-127,0-1 0,0 0 1,1 1-1,0 0 0,1-1 0,0 1 0,0 0 0,1 11 0,0-13-7,1-1 0,0 1 0,1-1-1,-1 1 1,1-1 0,0 0 0,1 0-1,-1 0 1,7 9 0,-8-13 6,0 0 0,0 0-1,1 0 1,-1-1 0,1 1 0,0 0 0,-1-1 0,1 1 0,0-1 0,0 0-1,0 0 1,0 1 0,0-1 0,0-1 0,0 1 0,0 0 0,0 0-1,1-1 1,-1 1 0,0-1 0,0 0 0,1 0 0,-1 0 0,0 0 0,0 0-1,1 0 1,-1 0 0,0-1 0,0 1 0,1-1 0,1-1 0,3-1 22,-1 0 0,0-1-1,-1 1 1,1-1 0,-1-1 0,1 1 0,-1-1 0,-1 0 0,1 0 0,-1 0 0,5-8 0,3-5 99,-1 0 0,11-26 0,-15 29-29,0 0 0,-2 0 0,0-1 1,-1 1-1,0-1 0,-1 0 0,-1 0 1,1-18-1,-7 24-56,-2 12-116,-3 15-251,5-7-65,1 0 0,0 0 0,1 1 1,0-1-1,1 0 0,0 1 1,0-1-1,1 1 0,3 18 1,-3-27 320,0 0 0,1 0 0,-1 0 0,0 0 1,1 0-1,0 0 0,0 0 0,-1-1 0,3 4 1,-2-4 0,0 0 0,0 0 1,0-1-1,0 1 1,0 0-1,1 0 1,-1-1-1,0 1 0,0-1 1,0 1-1,3 0 1,-4-1 51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42 273 18572,'-12'38'1156,"-13"57"76,24-86-1061,-1 1 1,1 0 0,0 0-1,1-1 1,0 1 0,1 0-1,3 13 1,-4-22-145,0 0 1,0 1-1,0-1 1,0 0-1,1 0 1,-1 0-1,1 0 1,-1 0-1,1 0 1,-1 0-1,1 0 1,-1 0-1,1 0 1,0-1-1,0 1 1,-1 0-1,1 0 1,0 0-1,0-1 1,0 1-1,0 0 1,0-1-1,1 1 1,-1-1-1,0 0-1,0 0 1,1 0 0,-1 0 0,0 0-1,0 0 1,1 0 0,-1-1 0,0 1-1,0 0 1,0-1 0,0 1 0,0-1-1,1 1 1,-1-1 0,0 0 0,1 0-1,4-4 78,0-1-1,0 1 1,-1-1 0,0 0-1,6-8 1,2-6 118,-2-1 0,1 0 0,-2-1 0,-1 0 1,11-42-1,-12 32 93,-2-1 0,-1 0-1,1-54 1,-5 72-201,-2 1 0,-3-24-1,4 35-103,0 1 0,-1 0 0,1-1 0,0 1 1,-1 0-1,0-1 0,0 1 0,0 0 0,0 0 0,0 0 0,0 0 0,0 0 0,-1 0 0,1 0 0,-1 0 0,1 1 0,-1-1 0,0 0 0,1 1 0,-1-1 0,0 1 0,0 0 0,0 0 0,-4-2 1,4 3-12,1 0 1,-1 0-1,0 0 1,1 0 0,-1 1-1,1-1 1,-1 0 0,0 1-1,1-1 1,-1 1-1,1 0 1,-1 0 0,1-1-1,-1 1 1,1 0 0,0 0-1,-1 0 1,1 0-1,0 1 1,0-1 0,0 0-1,0 0 1,0 1 0,0-1-1,0 0 1,-1 3-1,-3 5-16,0 1 0,-6 18-1,11-26 15,-16 55-61,15-52 49,0 1 1,0-1-1,1 1 0,0-1 0,0 1 0,0-1 0,1 1 1,2 8-1,-3-13 6,1 1-1,-1-1 1,1 1 0,0-1 0,0 0 0,0 0 0,-1 1 0,1-1-1,0 0 1,1 0 0,-1 0 0,0 0 0,0 0 0,0 0 0,1 0-1,-1 0 1,0-1 0,1 1 0,-1 0 0,0-1 0,1 1 0,-1-1-1,1 0 1,-1 1 0,1-1 0,-1 0 0,1 0 0,-1 0 0,1 0 0,1 0-1,7-1-34,-1-1 0,0 1 0,0-1 0,9-4-1,2 1-40,-18 4 75,1 0 1,0 1-1,-1-1 0,1 1 0,0 0 0,0 0 0,-1 0 0,1 0 0,0 0 1,-1 1-1,1-1 0,0 1 0,-1 0 0,1 0 0,-1 0 0,1 0 0,-1 0 0,1 0 1,3 4-1,-3-3-7,-1 1 1,1 0 0,-1 0-1,0 1 1,0-1-1,0 0 1,0 1 0,-1-1-1,1 1 1,-1-1 0,0 1-1,0 0 1,0 6 0,2 11-367,-1 41 0,-1-11-1228,1-39 827,1-12 111,6-22-202,2-14 138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5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0 18716,'-2'2'184,"0"0"1,1 0-1,-1 0 1,1 0-1,-1 0 1,1 0-1,0 0 0,0 1 1,0-1-1,0 0 1,0 1-1,1-1 1,-1 0-1,1 1 0,-1 2 1,-1 4 217,-3 12 56,0-1 1,2 0-1,1 1 1,0 0-1,2 0 1,0-1-1,4 24 1,33 141 464,-23-131-656,11 96 0,-25-150-262,0 0-1,0 0 1,0 0 0,0 0-1,0 0 1,0 0 0,0 0-1,0 0 1,0 0 0,0 0 0,0 0-1,0 0 1,1 0 0,-1 0-1,0 0 1,0 0 0,0 0 0,0 0-1,0 0 1,0 0 0,0 0-1,0 0 1,0 0 0,0 0 0,0 0-1,0 0 1,0 0 0,0 0-1,0 0 1,0 0 0,0 0 0,1 0-1,-1 0 1,0 0 0,0 0-1,0 0 1,0 0 0,0 1 0,0-1-1,0 0 1,0 0 0,0 0-1,0 0 1,0 0 0,0 0 0,0 0-1,0 0 1,0 0 0,0 0-1,0 0 1,0 0 0,0 0 0,0 0-1,0 0 1,0 1 0,3-8 82,61-148 547,-52 132-631,0 1 1,2 0 0,0 0 0,26-29 0,-39 50-8,0 0 1,0-1-1,0 1 1,1 0-1,-1 0 1,0 0-1,0 0 0,1 0 1,-1 0-1,0 0 1,1 0-1,-1 1 1,1-1-1,-1 0 0,1 1 1,-1 0-1,1-1 1,0 1-1,-1 0 1,2-1-1,-1 2 0,-1 0-1,0-1 1,0 1-1,1 0 1,-1 0 0,0 0-1,0 0 1,0 0-1,0 0 1,0 0 0,0 0-1,-1 0 1,1 0-1,0 0 1,-1 1-1,1-1 1,0 0 0,-1 0-1,1 1 1,-1-1-1,1 3 1,11 24-18,-12-28 22,0 0 1,0 0-1,0 1 1,0-1-1,1 0 0,-1 0 1,0 1-1,0-1 0,0 0 1,1 0-1,-1 0 1,0 0-1,0 1 0,0-1 1,1 0-1,-1 0 0,0 0 1,0 0-1,1 0 1,-1 0-1,0 0 0,0 0 1,1 0-1,-1 0 0,0 0 1,1 0-1,-1 0 1,0 0-1,0 0 0,1 0 1,-1 0-1,0 0 0,8-14 46,-6 1 2,0 0-1,0 0 1,-2 0-1,0 0 1,0 0-1,-1 0 1,0 0-1,-2 0 1,1 0-1,-6-16 1,41 37-772,3 1-530,-20-6 466,0-1 0,0 0 0,0-2-1,0 1 1,0-2 0,0 0 0,0-1 0,0-1 0,0 0-1,-1-1 1,1-1 0,19-8 0,-33 12 691,0 0 0,0-1-1,-1 1 1,1 0 0,0-1 0,-1 1 0,1-1 0,0 1 0,-1-1 0,0 1-1,1-1 1,-1 0 0,1-3 0,-1 5 152,-1 0 0,0-1 0,0 1 1,0-1-1,0 1 0,0 0 0,0-1 0,0 1 0,0-1 0,0 1 0,0-1 0,0 1 1,0 0-1,0-1 0,0 1 0,0-1 0,-1 1 0,1-1 0,0 1 0,0 0 1,0-1-1,-1 1 0,1 0 0,0-1 0,-1 0 0,0 0 109,0 1 1,0-1-1,-1 0 0,1 1 0,0-1 1,0 1-1,-1-1 0,1 1 0,0 0 1,-1 0-1,1-1 0,-3 1 0,-4 1 150,1-1-1,-1 1 1,1 1 0,-1 0-1,1 0 1,-1 0-1,1 1 1,0 0-1,0 0 1,0 1-1,1 0 1,-1 0 0,1 0-1,0 1 1,0 0-1,1 0 1,-1 1-1,1 0 1,0-1 0,1 2-1,-1-1 1,1 0-1,1 1 1,-5 9-1,7-15-291,1 1 0,-1-1 0,1 0 1,0 0-1,-1 1 0,1-1 0,0 0 0,0 1 0,0-1 0,0 0 0,0 1 0,0-1 0,0 0 0,0 1 0,0-1 0,1 0 0,-1 0 0,1 1 0,-1-1 0,1 0 0,-1 0 0,2 2 0,-1-2-10,0 0 0,0-1 0,0 1 0,0-1 0,1 1 0,-1-1 0,0 1 0,0-1 0,0 0 0,1 1 0,-1-1 0,0 0 0,0 0 0,1 0 0,-1 0 0,0 0 0,0 0 0,3-1 0,4-1 4,-1 0-1,1 0 0,-1-1 0,1 0 0,-1-1 1,8-4-1,-5 0-2,1 0 1,-1-1-1,12-13 0,-13 12 8,0 1-1,21-16 1,-33 47-61,0-6 37,1-9-1,0 1 1,0-1-1,1 1 0,0-1 1,1 1-1,-1 0 1,2-1-1,-1 1 0,3 12 1,-3-19-5,0 0 1,0 0 0,1-1-1,-1 1 1,0 0 0,1-1-1,-1 1 1,1 0 0,-1-1-1,1 1 1,-1 0-1,1-1 1,-1 1 0,1-1-1,-1 1 1,1-1 0,0 1-1,-1-1 1,1 0 0,0 1-1,0-1 1,-1 0-1,1 0 1,0 1 0,0-1-1,-1 0 1,1 0 0,1 0-1,1 0-47,-1 0 1,1-1-1,-1 1 0,0-1 0,0 0 0,1 0 1,-1 0-1,0 0 0,4-2 0,4-4-538,-1 0 0,17-16 0,-6 3-258,-2-1 0,23-33-1,-18 20-22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20 110 15427,'-6'18'1424,"3"-12"-900,1 2 0,-1-1 0,-1 15 0,3-21-409,1 0 0,0 1 0,0-1 0,0 1-1,0-1 1,0 1 0,0-1 0,1 0 0,-1 1-1,0-1 1,1 1 0,-1-1 0,1 0 0,-1 1 0,1-1-1,0 0 1,0 0 0,-1 1 0,1-1 0,0 0 0,0 0-1,0 0 1,0 0 0,0 0 0,3 1 0,7 5 1,-1-1 0,0 1 0,0 1 0,9 9 0,-15-13-100,0 1 0,0 0-1,0 0 1,-1 0 0,0 1 0,0-1-1,0 1 1,-1 0 0,0 0-1,2 7 1,3 21 298,-1 0 0,-1 0 0,-2 1 0,-2 0 0,-1-1 0,-2 1-1,-7 45 1,8-78-278,1 0 0,0 0 0,-1 0 0,1-1 0,-1 1 0,0 0 0,0 0 0,1 0 0,-1-1 0,0 1 0,-1 0 0,-1 2 0,3-4-26,0 0 0,0 0 0,-1 0 1,1 1-1,0-1 0,-1 0 0,1 0 1,0 0-1,0 0 0,-1 0 0,1 0 1,0 0-1,-1 0 0,1 0 0,0 0 0,-1 0 1,1 0-1,0 0 0,0 0 0,-1 0 1,1 0-1,0 0 0,-1 0 0,1 0 1,0 0-1,-1 0 0,1-1 0,0 1 1,-10-14 137,5 2-108,1 1 1,1-2-1,0 1 1,1 0-1,0 0 1,1-1-1,0-18 1,2 4-51,1 1 0,8-40 0,-2 36-61,0 1 0,2 0-1,26-54 1,54-74-138,-83 147 239,-5 7-6,1 0 1,-1-1 0,1 1 0,-1-1-1,0 0 1,0 0 0,-1 1 0,1-1-1,-1 0 1,0 0 0,0-1 0,0 1-1,-1 0 1,1-8 0,-1 12-16,0-1-1,0 1 1,-1-1 0,1 1-1,0-1 1,0 1 0,0-1-1,-1 1 1,1-1 0,0 1-1,0 0 1,-1-1 0,1 1 0,0-1-1,-1 1 1,1 0 0,-1-1-1,1 1 1,-1 0 0,1-1-1,0 1 1,-1 0 0,1 0-1,-1-1 1,1 1 0,-1 0-1,1 0 1,-1 0 0,0 0-1,-19 4 173,-16 18 34,28-14-191,-1 0 1,1 0-1,0 1 0,1 0 1,0 1-1,0 0 0,-8 16 1,13-22-111,0 0 1,0 0-1,1 0 1,-1 0 0,1 0-1,0 0 1,0 0-1,0 1 1,1-1 0,0 0-1,-1 1 1,1-1-1,1 0 1,-1 1 0,1-1-1,-1 0 1,1 0-1,1 0 1,-1 0 0,0 1-1,1-1 1,0-1-1,4 8 1,-4-9 30,0 0-1,0 0 1,0 0-1,0 0 1,1 0-1,-1 0 1,0-1 0,1 1-1,-1-1 1,1 0-1,0 0 1,0 0-1,3 1 1,18 2-428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46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111 134 11963,'0'-10'843,"-1"-33"1283,1 40-1705,0-1-1,-1 1 0,1 0 0,-1 0 1,1 0-1,-1 0 0,0 0 0,-1 0 0,1 0 1,-2-2-1,3 5-362,0-1 0,0 1 1,-1 0-1,1 0 0,0-1 1,0 1-1,-1 0 0,1 0 1,0 0-1,0-1 0,-1 1 1,1 0-1,0 0 0,-1 0 1,1 0-1,0 0 0,0 0 1,-1 0-1,1 0 0,0 0 0,-1 0 1,1 0-1,0 0 0,-1 0 1,1 0-1,0 0 0,-1 0 1,1 0-1,0 0 0,0 0 1,-1 0-1,1 0 0,0 0 1,-1 1-1,1-1 0,0 0 1,0 0-1,-1 0 0,1 1 1,0-1-1,0 0 0,0 0 0,-1 0 1,1 1-1,0-1 0,0 0 1,0 1-1,0-1 0,-1 0 1,1 0-1,0 1 0,0-1 1,0 0-1,0 1 0,0-1 1,0 0-1,0 1 0,0-1 1,0 0-1,0 1 0,-6 23 212,6-21-55,-59 335 1368,48-245-1454,1 156-1,10-236-97,0 2 49,1 1 0,0-1 1,1 1-1,5 20 1,-6-34-75,0 0 1,0-1 0,0 1 0,0 0-1,1-1 1,-1 1 0,0-1-1,1 0 1,-1 0 0,1 1 0,-1-1-1,1 0 1,-1 0 0,1 0 0,0 0-1,0-1 1,-1 1 0,1 0 0,0-1-1,0 1 1,2-1 0,48 6 119,-37-6-90,10 3-2,0-2 1,0 0-1,-1-2 0,1-1 0,30-5 1,-30 2-21,1 1 1,-1 1-1,1 2 0,36 1 1,102 19-12,-98-10-9,-46-7 11,0-2-1,-1 0 1,32-5 0,-31 2-2,0 1 0,0 1 1,26 3-1,-18-1-1,-1 0 1,1-2-1,-1-2 1,42-7-1,-39 4-11,1 2 0,0 1 0,35 2 0,4 7 11,-51-3 2,0 0 0,0-2 0,0 0 0,1-1 0,-1-1 1,0-1-1,0-1 0,19-5 0,-23 3-31,0 1 1,1 0 0,-1 1 0,1 0-1,-1 1 1,1 1 0,0 1-1,0 0 1,29 5 0,-30-3 11,-1 0 0,1-1 0,0-1 1,-1 0-1,22-4 0,69-18 7,-80 15 3,1 1 0,0 1 1,1 1-1,36 0 0,-48 5-6,0 1 1,1 1-1,20 6 1,-26-6 9,0 0 1,-1 0 0,1-2-1,0 1 1,1-1 0,-1 0-1,0-1 1,0 0 0,0-1 0,11-2-1,15-6-126,-13 2-8,0 2 1,0 0 0,0 1-1,1 1 1,0 2-1,36 1 1,-37 2 131,-1 0-1,0-2 1,0-1-1,1-1 1,-1-1 0,0 0-1,-1-2 1,37-12-1,-40 10 0,-8 3 1,-1 0 0,1 1 0,12-2 0,-20 4 2,0 1-1,0 0 0,0-1 0,0 1 0,0 0 0,1 0 0,-1 1 0,0-1 0,0 0 0,0 1 0,0-1 1,0 1-1,0 0 0,0 0 0,0 0 0,0 0 0,0 0 0,0 0 0,-1 0 0,3 3 0,-2-3 4,-1 0-1,0 0 0,0 0 0,1-1 0,-1 1 1,0 0-1,1 0 0,-1-1 0,1 1 1,-1-1-1,1 1 0,-1-1 0,1 1 0,-1-1 1,1 0-1,0 0 0,-1 0 0,1 0 0,-1 0 1,1 0-1,2-1 0,35-13 18,-35 11-20,1 1-1,-1 0 1,1 1 0,0-1-1,-1 1 1,1 0-1,5-1 1,-5 2-3,0 1 1,0 0-1,-1 0 1,1 0-1,7 3 1,-8-3 2,-1 1 0,1-1 0,0 0 0,0 0 0,0-1 0,5 1 0,-8-1 3,1 0 0,-1 0 1,1-1-1,0 1 0,-1-1 0,1 1 1,-1-1-1,1 1 0,-1-1 1,0 0-1,1 0 0,-1 1 0,0-1 1,1 0-1,-1 0 0,0-1 1,0 1-1,0 0 0,2-2 0,-1 0 4,0 1-1,0-1 1,0 0 0,0 0-1,0 1 1,-1-1-1,1 0 1,-1 0-1,0-1 1,0 1-1,0 0 1,0 0 0,-1-1-1,1 1 1,-1 0-1,0-1 1,0-5-1,-4-321-896,4 245 502,0 74 424,-1 3 1,1 0 0,1 0 1,-1 0-1,4-16 0,-4 26-13,0-1-21,0 0-1,0-1 0,0 1 1,0-1-1,0 1 0,0-1 0,0 1 1,0 0-1,-1-1 0,1 1 1,0-1-1,0 1 0,0-1 1,-1 1-1,1-1 0,0 1 1,-1-1-1,1 1 0,0-1 1,-1 0-1,1 1 0,-1-1 1,1 1-1,-1-1 0,1 0 1,0 1-1,-1-1 0,1 0 1,-1 0-1,0 0 0,1 1 1,-1-1-1,1 0 0,-1 0 1,1 0-1,-1 0 0,1 0 1,-1 0-1,0 0 0,1 0 1,-1 0-1,1 0 0,-1 0 0,1 0 1,-1 0-1,0-1 0,-412-72 285,340 62-197,-114-14 64,-114-19 1,266 38-76,0 2 0,-1 1 0,0 1 0,1 2 0,-1 2 0,0 1 0,1 2-1,-65 17 1,59-10 19,0-2 0,-1-2 0,0-2-1,0-2 1,-84-2 0,-209-4 29,235 12-112,55-4-20,-67 0 0,87-9 7,-1 0 1,1-1-1,-26-9 1,24 6 2,-1 1 0,-32-3 0,36 8 2,0 1 0,0 2-1,0 0 1,0 2 0,0 0-1,1 1 1,-35 14 0,53-17-6,0-1 1,0 1 0,0-1 0,0 0 0,-1 0-1,1-1 1,0 1 0,-11-2 0,14 1 1,0-1-1,-1 1 1,1-1 0,0 0 0,0 0-1,0 0 1,0 0 0,0 0 0,0 0 0,0-1-1,0 1 1,0 0 0,0-1 0,1 0-1,-1 1 1,0-1 0,1 0 0,0 0 0,-1 0-1,1 0 1,0 0 0,-1-3 0,-2-3-178,1-1 0,0 0-1,0 0 1,1 0 0,-1-9 0,3 18 138,1 0-1,-1 0 0,0 0 0,1 0 0,-1 0 0,1 0 0,-1 0 0,0 0 0,1 0 1,-1 0-1,1 0 0,-1 0 0,0 0 0,1 0 0,-1 0 0,1 0 0,-1 0 1,0-1-1,1 1 0,-1 0 0,0 0 0,1 0 0,-1-1 0,0 1 0,1 0 1,-1 0-1,0-1 0,1 1 0,-1 0 0,0-1 0,0 1 0,0 0 0,1-1 1,-1 1-1,9-16-80,-7 14-26,10-20-359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47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5627 12707,'-8'-223'4169,"18"-113"-3462,-5 213-432,55-940-90,67 5 553,-65 724-369,15 4-1,14 4 0,14 3 1,14 6-1,258-488 0,-300 667-559,26-48-485,-74 124-136,-27 60 64,-3 7 517,-5 11 98,-4 4-87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16 15707,'9'-15'2133,"-7"23"-702,-7 34 80,4-35-1289,-27 183 1104,-14 128-560,37-256-657,3 1 1,3 0-1,9 65 0,-7-110-284,0 0-1,1-1 1,1 0 0,1 0 0,0 0-1,1 0 1,1-1 0,15 23-1,-23-39 155,0 0 0,0 0 0,0 0 0,0 0 0,0 0 0,0 0 0,0 0 0,0 0 0,0-1 0,0 1 0,0 0 0,0 0 0,0 0 0,0 0 0,0 0 0,0 0 0,0 0 0,0-1 0,0 1 0,0 0 0,0 0-1,0 0 1,0 0 0,0 0 0,0 0 0,0 0 0,0 0 0,0 0 0,0 0 0,1-1 0,-1 1 0,0 0 0,0 0 0,0 0 0,0 0 0,0 0 0,0 0 0,0 0 0,0 0 0,0 0 0,1 0 0,-1 0 0,0 0 0,0 0 0,0 0 0,0 0-1,0 0 1,0 0 0,0 0 0,1 0 0,-1 0 0,0 0 0,0 0 0,0 0 0,0 0 0,0 0 0,0 0 0,0 0 0,0 0 0,0 0 0,1 1 0,-1-1 0,0 0 0,0 0 0,0 0 0,0 0 0,0 0 0,1-10-246,-1 9 185,1-19-554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7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111 353 16452,'7'-8'273,"1"0"0,0 1 0,0-1 0,1 1 1,0 1-1,0 0 0,0 0 0,1 1 1,0 0-1,0 0 0,15-4 0,12-1 201,75-10 0,-47 10-366,387-55 317,-318 54-357,188 10-1,-236 6-74,156 5 97,-188-11 87,-1-2-1,81-16 0,104-44 746,1-1-119,-201 56-726,1 3 0,0 0 1,0 3-1,51 3 0,-82-1-8,0 1 0,0 0 0,0 1 0,-1-1 1,1 2-1,0-1 0,-1 1 0,1 0 0,12 8 0,-15-8 46,0 1 0,0 1 1,-1-1-1,1 0 0,-1 1 0,0 0 0,0 0 1,-1 0-1,1 1 0,-1-1 0,-1 1 0,5 10 1,2 10-40,-2 1 0,0 0 0,-2 0 0,-1 1 1,0 36-1,-8 143 222,1-151-232,-6 87 75,-4 130 573,14-219-494,2-1 1,2 0-1,13 57 0,-12-95-140,-5-24-8,-3-26-47,1 33-31,1 0 0,0 0 1,-1 0-1,1 0 0,-1 0 1,0 0-1,0 0 1,0 0-1,0 0 0,0 0 1,0 1-1,0-1 1,0 0-1,-1 1 0,1-1 1,-1 1-1,1 0 1,-1-1-1,-1 0 0,0 1-15,1 1 1,-1-1-1,1 1 0,-1 0 0,1 0 0,-1 0 0,1 0 0,-1 0 0,1 0 0,-1 1 0,1-1 0,-1 1 1,1 0-1,-1 0 0,-2 1 0,-29 10-104,0-3-1,-55 10 1,-73 0 85,-16 2 5,-6 15 39,-97 16 16,212-43-18,-1-3 0,-77-4 1,49-10-9,-116-25 1,19 1-59,143 26 46,-91 2 0,100 8 15,0 2 1,0 2-1,-43 14 1,49-11 2,-1-2 1,0-2-1,-76 6 1,102-14 4,0 0 0,1 0 0,-1-1 1,0 0-1,1-1 0,0 0 0,0-1 0,0 0 0,-12-7 0,-2-3 16,1-1 1,-34-29-1,46 35 26,-2 0 0,1 1 0,-25-11 1,33 17-373,-1-1 0,0 1 0,0 0 0,0 0 0,0 1 0,0 0 0,0 0 0,-10-1 0,35-3-144,10-6-138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0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15227,'6'-14'926,"-4"8"-623,0 1 1,0-1-1,1 0 0,0 1 1,6-9-1,-8 13-265,-1 1 1,0 0-1,0 0 0,0-1 0,0 1 0,0 0 1,1 0-1,-1-1 0,0 1 0,0 0 0,0 0 1,1 0-1,-1 0 0,0-1 0,0 1 0,1 0 1,-1 0-1,0 0 0,0 0 0,1 0 0,-1 0 1,0 0-1,1 0 0,-1 0 0,0-1 0,0 1 1,1 0-1,-1 1 0,0-1 0,1 0 0,-1 0 1,0 0-1,0 0 0,1 0 0,-1 0 0,0 0 1,0 0-1,1 0 0,-1 0 0,0 1 0,0-1 1,1 0-1,5 15 793,-1 20-224,-4 52 34,-17 147 1,0-34-125,16-192-464,-1-1-6,1-1 0,0 1 0,0-1 0,2 11-1,-2-16-34,0 0 0,1-1 0,-1 1 0,0 0 0,0 0 0,1 0 0,-1-1 0,0 1 0,1 0 0,-1-1 0,1 1 0,-1 0 0,1-1-1,-1 1 1,1 0 0,-1-1 0,1 1 0,0-1 0,-1 1 0,1-1 0,0 1 0,0-1 0,-1 0 0,1 1 0,0-1 0,0 0 0,-1 1-1,1-1 1,0 0 0,0 0 0,0 0 0,0 0 0,-1 0 0,1 0 0,0 0 0,0 0 0,0 0 0,0 0 0,-1-1 0,1 1 0,0 0-1,1-1 1,11-4 117,0-1-1,0-1 1,22-15-1,-2 2 23,21-12 157,1 3 1,2 2-1,0 2 1,63-16 0,-78 28-141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9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10466,'13'-3'2846,"-12"2"-2618,0 1 1,0 0-1,0-1 1,0 1-1,1 0 1,-1-1-1,0 1 1,0 0-1,0 0 1,0 0-1,1 0 1,-1 0-1,0 0 1,0 0-1,0 0 1,0 1-1,0-1 1,3 1-1,16 11 386,0 1 0,-1 1 0,29 26 0,-11-8-492,83 56-47,179 102-1,34 37-42,-19 27 8,-219-179-37,3-4 0,166 91-1,-129-94 72,236 85-1,-176-83 1019,264 134-1,-382-165-722,110 40 0,-138-62-290,1-3 0,0-2 1,82 10-1,376 14 347,-427-35-394,-1-3 0,148-22 0,153-56 2,-349 73-31,104-30-5,235-98 0,-268 93 20,3 4 0,179-38 1,-38 23-91,-180 35 64,105-42 0,80-61-47,13-6 46,-211 106 19,1 1-1,1 3 1,60-10-1,-25 14-690,-91 13 651,0 0 1,1 0 0,-1 0 0,0 0-1,1 0 1,-1 0 0,0 0-1,0 0 1,1 0 0,-1 0 0,0-1-1,1 1 1,-1 0 0,0 0-1,1 0 1,-1 0 0,0 0-1,0 0 1,1-1 0,-1 1 0,0 0-1,0 0 1,1-1 0,-1 1-1,0 0 1,0 0 0,0-1 0,1 1-1,-1 0 1,0-1 0,-10-6-385,-10-2 33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59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46 19900,'0'-1'66,"1"0"0,-1-1 0,0 1-1,1-1 1,-1 1 0,0 0 0,0-1-1,0 1 1,0-1 0,0 1 0,0-1 0,0 1-1,-1-1 1,1 1 0,-1-1 0,1 1-1,-1 0 1,1-1 0,-1 1 0,0 0-1,1 0 1,-1-1 0,0 1 0,0 0 0,0 0-1,0 0 1,0 0 0,0 0 0,0 0-1,0 0 1,-1 0 0,1 1 0,0-1-1,-1 0 1,1 1 0,0-1 0,-1 1 0,1-1-1,0 1 1,-1 0 0,1-1 0,-1 1-1,1 0 1,-1 0 0,-1 0 0,-6 0 65,1 1 0,-1 0 0,1 0 0,0 1 0,0 0 0,0 0 0,-9 4 0,8-2-83,0 0 0,0 1 0,0 0 0,1 1 0,0 0 0,0 0 0,-9 9 0,12-11-43,1 1-1,0-1 0,1 1 0,-1 0 0,1 0 1,0 0-1,0 0 0,1 1 0,-1-1 0,1 1 1,0-1-1,1 1 0,-2 10 0,2-13-5,1 0 0,0 0 0,1 0 0,-1-1-1,1 1 1,-1 0 0,1 0 0,0 0 0,0-1 0,0 1 0,0 0-1,0-1 1,1 1 0,-1-1 0,1 1 0,0-1 0,0 0-1,0 0 1,0 0 0,0 0 0,0 0 0,0 0 0,1 0 0,-1-1-1,0 1 1,1-1 0,0 0 0,4 2 0,7 2-7,1 0-1,0-1 1,-1 0 0,18 1 0,-24-4 2,42 5 28,-18-2-10,0 1 0,61 18 0,-86-21 15,1 1 1,-1 0-1,1 0 0,-1 1 0,0 0 0,0 0 0,-1 1 0,1 0 1,-1 0-1,0 1 0,-1-1 0,1 1 0,-1 0 0,0 1 1,-1-1-1,1 1 0,3 8 0,-6-8 29,0 0 1,0 1 0,0-1-1,-1 1 1,0-1-1,-1 1 1,0-1-1,0 1 1,0 0-1,-1-1 1,0 1-1,-1-1 1,0 1-1,0-1 1,0 0-1,-4 8 1,0-1 46,-1 0 1,0-1-1,-1 1 1,-1-1 0,0-1-1,-21 23 1,25-30-182,0-1 0,0 1 1,-1-1-1,1 0 1,-1 0-1,0-1 0,-1 0 1,-7 3-1,13-5 32,-1-1 0,1 1 0,-1-1 0,1 0 0,-1 0 0,1 0 0,-1 0 0,1 0 0,-1 0-1,1 0 1,-1 0 0,1 0 0,-1-1 0,1 1 0,0 0 0,-1-1 0,1 0 0,-2 0 0,2 0 17,-1-1 1,1 1-1,-1 0 1,1-1-1,0 0 1,0 1-1,0-1 1,0 0-1,0 1 1,0-1-1,1 0 1,-1 0-1,0 0 1,1 0-1,-1 1 1,1-1-1,0-4 1,-2-36-426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0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18084,'1'2'143,"-1"-1"0,1 1 0,0 0 1,-1 0-1,1 0 0,-1 0 0,0 0 0,1 0 0,-1 0 1,0 0-1,0 0 0,-1 0 0,1 0 0,0 0 0,-1 2 1,0 6 128,-8 99 1517,2-49-1046,3 1-1,3 0 1,9 91 0,-8-150-737,6 40 206,15 52-1,-18-83-157,0-1 0,1 1-1,0-1 1,1 0 0,0 0-1,1-1 1,-1 1 0,2-1 0,0-1-1,10 12 1,-16-19-35,0 0 0,-1 0 0,1 0 0,0 0 0,0 0 0,0-1 0,0 1 0,0 0 0,0-1 0,0 1 1,0-1-1,0 1 0,0-1 0,0 1 0,0-1 0,0 0 0,0 1 0,0-1 0,0 0 0,0 0 0,1 0 0,-1 0 0,0 0 0,0 0 0,0 0 0,2-1 0,-2 0 4,0 0 0,-1 0-1,1 0 1,0 0-1,0 0 1,0 0 0,-1 0-1,1-1 1,-1 1-1,1 0 1,-1 0 0,1-1-1,-1 1 1,0 0 0,0-1-1,0 1 1,1-3-1,-1-8 92,-1 1 1,1-1-1,-5-20 0,-2 2-57,-2 0 0,-1 0-1,-1 0 1,-1 1 0,-2 1 0,-19-31 0,32 57-62,-1 0-1,1 0 0,-1 0 1,0 0-1,0 0 0,1 0 1,-1 0-1,0 1 0,-1-1 1,1 1-1,-5-3 0,7 4 5,0 0 0,0 0 0,-1 0 0,1 0 0,0-1-1,-1 1 1,1 0 0,0 0 0,0 0 0,-1 1 0,1-1-1,0 0 1,0 0 0,-1 0 0,1 0 0,0 0 0,-1 0 0,1 0-1,0 0 1,0 1 0,0-1 0,-1 0 0,1 0 0,0 0-1,0 0 1,-1 1 0,1-1 0,0 0 0,0 0 0,0 1-1,0-1 1,0 0 0,-1 0 0,1 1 0,0 19-51,2-12 41,-1 1 0,2 0-1,-1-1 1,1 0-1,1 1 1,0-1 0,0 0-1,0-1 1,1 1 0,6 7-1,-8-11 12,0-1-1,1 1 0,0-1 1,-1 0-1,1 0 1,0 0-1,0-1 1,0 1-1,1-1 0,-1 0 1,1 0-1,-1-1 1,1 1-1,0-1 0,-1 0 1,1 0-1,0-1 1,0 1-1,0-1 1,5 0-1,-1-2 5,0 0-1,0 0 1,0 0-1,-1-1 1,1 0 0,-1-1-1,0 0 1,0 0-1,0-1 1,0 0 0,-1 0-1,0-1 1,0 0 0,0 0-1,-1-1 1,8-9-1,-8 9 4,-1-1-1,1 0 0,-1 0 0,-1 0 1,1 0-1,-1-1 0,-1 1 0,0-1 1,0 0-1,-1 0 0,0 0 0,0 0 1,-1-1-1,0 1 0,-1-17 0,0 23-5,0 1 0,-1-1 0,1 1 0,-1-1 0,0 1 0,1 0 0,-1-1 0,0 1 0,0 0 0,-1-1 0,1 1 0,0 0 0,-1 0 0,1 0 0,-1 0 0,0 0 0,0 1 0,0-1 0,-2-1 0,3 2-2,-1 1 1,1-1 0,-1 1 0,0-1 0,1 1 0,-1 0-1,0-1 1,1 1 0,-1 0 0,0 0 0,1 0 0,-1 1 0,0-1-1,1 0 1,-1 1 0,0-1 0,1 1 0,-1-1 0,1 1-1,-1 0 1,1-1 0,-1 1 0,1 0 0,-1 0 0,1 0-1,0 0 1,-1 1 0,-1 1 0,-2 4 2,-1-1 0,1 1-1,1 0 1,-1 1 0,1-1 0,0 1 0,1 0-1,0 0 1,0 0 0,0 0 0,1 0 0,1 1-1,-2 8 1,1 0-8,1 1-1,1-1 1,0 1 0,1-1-1,5 26 1,-5-37 3,1 1 0,0 0 0,0-1 0,0 1 0,1-1 0,0 0 1,0 0-1,1 0 0,0 0 0,7 9 0,-8-12 3,-1-1 1,1 0-1,-1 0 1,1 0-1,0 0 1,0 0-1,0-1 0,0 1 1,0-1-1,1 0 1,-1 0-1,0 0 1,0 0-1,1 0 0,-1-1 1,1 0-1,-1 1 1,0-1-1,1-1 1,-1 1-1,1 0 0,-1-1 1,5-1-1,3-2 4,0 0-1,-1 0 1,0-1-1,0-1 1,0 1-1,-1-2 1,0 1 0,0-1-1,-1-1 1,0 0-1,0 0 1,8-10-1,2-6 33,-1 0 0,-1-1 0,19-39 0,-26 46-4,0 0 0,-2 0 1,0-1-1,-1 0 1,-1 0-1,5-38 0,-25 124 3,15-64-35,-7 75-26,7-70 26,0-1 0,1 1 0,-1-1 0,2 1 0,-1-1 0,1 1 0,5 14-1,-7-21 4,1 0 0,-1 0-1,1 0 1,-1 0 0,1 0-1,0-1 1,-1 1 0,1 0-1,0 0 1,-1 0 0,1 0-1,0-1 1,0 1 0,0 0-1,0-1 1,0 1 0,0-1-1,0 1 1,0-1 0,0 1-1,0-1 1,0 0 0,2 1-1,-2-1 2,1 0-1,0-1 1,0 1 0,-1 0-1,1-1 1,0 1 0,0-1-1,-1 0 1,1 1-1,-1-1 1,1 0 0,-1 0-1,3-2 1,4-3 15,0-2-1,0 1 1,11-17 0,-18 23-18,28-39 100,47-87 1,-24 37 14,-45 81-94,-3 11-12,-5 22-6,1-21-3,-8 64 22,-3 51 11,10-102-76,1-1 0,1 0 0,1 1-1,0-1 1,6 22 0,-7-33-38,0-1 0,0 1 0,1-1 0,-1 0 0,1 0-1,0 1 1,0-1 0,0 0 0,0 0 0,0-1 0,1 1 0,-1 0 0,1-1-1,4 4 1,-5-6-26,0 1 0,-1 0 0,1 0 0,0-1 0,0 1-1,0-1 1,0 1 0,0-1 0,0 0 0,1 0 0,-1 0 0,0 0 0,0 0-1,0-1 1,0 1 0,0-1 0,0 1 0,0-1 0,0 0 0,-1 1-1,1-1 1,0 0 0,0 0 0,0 0 0,-1-1 0,3 0 0,2-4-92,1 0 0,-1 0 0,0 0-1,-1-1 1,1 0 0,-1 0 0,5-10 0,13-26-831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1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2 513 18132,'-1'7'556,"1"-1"0,-1 1 0,2-1 0,-1 1 0,3 12 0,-3-18-515,0 0 0,0 0 1,1 0-1,-1 0 0,0 0 0,1 0 1,-1-1-1,0 1 0,1 0 0,-1 0 0,1 0 1,0 0-1,-1-1 0,1 1 0,0 0 1,-1-1-1,1 1 0,0 0 0,0-1 0,0 1 1,-1-1-1,1 1 0,0-1 0,0 1 1,0-1-1,0 0 0,0 0 0,0 1 0,0-1 1,0 0-1,0 0 0,0 0 0,0 0 0,0 0 1,0 0-1,0 0 0,0 0 0,0 0 1,0-1-1,-1 1 0,1 0 0,0-1 0,0 1 1,0-1-1,0 1 0,0-1 0,0 1 1,-1-1-1,2 0 0,6-5 42,-1 0-1,0-1 1,0 0-1,0 0 1,-1 0-1,0-1 1,0 0-1,-1 0 1,0 0-1,-1 0 1,0-1-1,0 0 1,-1 0-1,0 0 1,3-17-1,-6 26-70,1-1 0,-1 1 0,0 0-1,0 0 1,0-1 0,0 1 0,0 0-1,0-1 1,0 1 0,0 0 0,0 0-1,0-1 1,0 1 0,0 0 0,0 0-1,0-1 1,0 1 0,0 0 0,0-1-1,0 1 1,0 0 0,0 0 0,0-1-1,0 1 1,0 0 0,0 0 0,-1-1-1,1 1 1,0 0 0,0 0 0,0 0-1,-1-1 1,1 1 0,0 0 0,0 0-1,0 0 1,-1 0 0,1-1 0,-9 9 255,-8 18-38,12-14-188,2-7-38,1 0-1,-1 1 0,1-1 1,0 1-1,0 0 0,1 0 1,0 0-1,0 0 0,0 0 1,0 8-1,2-12-3,-1-1 0,1 0 1,0-1-1,-1 1 0,1 0 0,0 0 1,-1 0-1,1 0 0,0 0 0,0-1 1,0 1-1,0 0 0,0-1 0,-1 1 1,1-1-1,0 1 0,1-1 0,-1 1 0,0-1 1,0 0-1,0 1 0,0-1 0,0 0 1,0 0-1,1 0 0,37 2-13,-27-2 9,27 1 4,65 6 12,-93-5-5,-1-1 1,0 2-1,1-1 1,-1 2-1,0-1 1,-1 1-1,15 8 1,-22-10 8,0-1 0,1 1-1,-1 0 1,0 0 0,-1 0 0,1 0 0,0 0 0,0 1 0,-1-1 0,2 3 0,-3-4 6,1 0-1,-1-1 0,0 1 1,1 0-1,-1 0 0,0-1 0,0 1 1,1 0-1,-1 0 0,0 0 1,0 0-1,0-1 0,0 1 1,0 0-1,0 0 0,0 0 0,-1 0 1,1-1-1,0 1 0,0 0 1,-1 0-1,1-1 0,0 1 1,-1 0-1,1 0 0,-1-1 0,1 1 1,-1 0-1,1-1 0,-1 1 1,1-1-1,-1 1 0,0-1 1,1 1-1,-1-1 0,0 1 0,-1 0 1,1-1 6,1 1 1,-1-1-1,0 0 1,1 0-1,-1 1 1,0-1-1,1 0 1,-1 0-1,0 0 1,0 0-1,1 0 1,-1 0-1,0 0 1,0 0-1,1 0 1,-1 0-1,0 0 1,0-1-1,1 1 1,-1 0-1,0 0 1,1-1-1,-1 1 1,0 0-1,0-2 1,-1 1 22,1-1 0,-1 1 0,1-1 1,0 1-1,-1-1 0,1 0 1,0 0-1,0 0 0,0-2 1,-2-3 59,1 0 0,0 0 0,0 0 0,0-10 0,1 8-65,1 0 0,0-1-1,0 1 1,1 0 0,0 0 0,1 0 0,0 1-1,3-10 1,-3 13-59,0 1 0,0 0 0,0 0 0,0 0 0,1 0 0,-1 1 0,1-1 0,0 1 0,0-1 0,1 1 0,-1 0 0,1 0 0,-1 1 0,1-1 0,0 1 0,0 0 0,0 0 0,5-2 0,5-1-90,3-1-412,-1-1 1,20-10 0,-30 13 244,0 0 1,0-1 0,0 1-1,-1-1 1,0 0 0,0 0 0,0-1-1,7-10 1,-5 4-143,-1 1 0,-1-1 0,0 0 0,0-1 0,-1 1 1,-1-1-1,0 0 0,-1 0 0,0 0 0,-1-15 0,0 10 27,-2 1-1,0 0 1,-1 0-1,-1-1 1,0 1-1,-1 1 1,-8-21-1,-4 0-227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1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48 18980,'-5'-9'757,"4"6"-553,-1 0 0,0 0 0,1 0 1,-1 0-1,0 0 0,-1 0 0,1 1 0,0-1 1,-1 0-1,1 1 0,-1 0 0,-4-3 0,6 5-123,0 0-1,1 0 0,-1 0 0,0 1 1,1-1-1,-1 0 0,0 0 1,1 1-1,-1-1 0,1 0 0,-1 1 1,0-1-1,1 0 0,-1 1 0,1-1 1,-1 1-1,1-1 0,0 1 0,-1-1 1,1 1-1,-1 0 0,1-1 0,0 1 1,-1-1-1,1 1 0,0 0 0,0-1 1,-1 1-1,1 0 0,0-1 0,0 1 1,0 0-1,0 1 0,-5 26 235,5-26-230,-3 65 578,10 129 0,-3-132-407,-1-17-40,1 31 447,28 155-1,-31-226-622,1 1 0,1-1-1,-1 0 1,1 0-1,0 0 1,1 0-1,7 10 1,-10-16-68,0 1 0,0-1 0,0 0 0,0 0-1,0 0 1,0-1 0,0 1 0,0 0 0,1 0 0,-1-1 0,0 1 0,1 0 0,-1-1 0,0 1 0,1-1 0,-1 0 0,0 1 0,3-1 0,-2 0-86,1-1-1,-1 1 1,0-1 0,0 0 0,-1 1 0,1-1 0,0 0 0,0 0-1,0 0 1,-1 0 0,1-1 0,0 1 0,-1 0 0,1-1 0,-1 1 0,1-1-1,0-1 1,5-7-449,0 0 0,-1 0 0,0 0 0,-1-1 0,0 0 1,-1 0-1,3-12 0,-5 19 400,14-46-1155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2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53 17036,'-3'16'1128,"-1"0"0,0-1 0,-12 28 0,0 2 1056,10-30-1866,1 2-1,1-1 1,1 0 0,0 1 0,1 0 0,1 0-1,0-1 1,1 1 0,4 27 0,-3-42-304,-1 0 1,1 0 0,-1 0-1,1 0 1,0 0 0,0 0-1,0 0 1,0 0-1,0 0 1,0 0 0,0-1-1,0 1 1,1 0 0,-1-1-1,1 1 1,0-1 0,-1 1-1,1-1 1,0 0 0,0 0-1,-1 0 1,1 0-1,4 2 1,-3-3-10,0 1 0,0-1 1,0 0-1,0 0 0,-1 0 0,1-1 0,0 1 0,0 0 0,0-1 1,0 0-1,0 0 0,-1 0 0,1 0 0,0 0 0,-1-1 1,1 1-1,3-3 0,3-3 2,-1 0 1,-1-1-1,1 0 1,-1 0-1,0 0 1,-1-1-1,0 0 1,0 0-1,-1-1 1,0 0-1,6-18 1,-5 9-3,0 0 1,-1-1-1,-1 0 1,-1 0-1,1-29 1,-4 42-3,-1 0 1,0 0 0,0 0 0,0 0-1,-4-10 1,5 16-3,0-1-1,-1 1 0,1 0 1,-1 0-1,1 0 0,-1 0 1,1 0-1,-1 1 1,0-1-1,0 0 0,1 0 1,-1 0-1,0 0 0,0 1 1,0-1-1,0 0 1,-1 0-1,1 1-1,0 0-1,0 0 1,1 0-1,-1 0 1,0 0 0,0 0-1,0 0 1,0 1-1,0-1 1,0 0 0,1 1-1,-1-1 1,0 0 0,0 1-1,0-1 1,1 1-1,-1-1 1,0 1 0,0-1-1,1 1 1,-1 0-1,1-1 1,-1 1 0,0 0-1,0 1 1,-3 4-156,-1 1 1,1 1-1,0-1 1,1 0-1,0 1 1,0 0-1,0 0 1,1 0-1,0 0 1,1 0-1,0 1 1,0-1-1,1 0 1,0 0-1,0 1 0,1-1 1,0 0-1,4 16 1,-4-22 29,0 0 1,-1-1 0,1 1-1,0 0 1,0 0-1,0-1 1,1 1 0,-1 0-1,0-1 1,0 1-1,1-1 1,-1 0 0,1 1-1,0-1 1,-1 0-1,1 0 1,0 0 0,0 0-1,-1 0 1,1-1-1,0 1 1,0 0 0,0-1-1,0 1 1,0-1-1,0 0 1,0 0 0,0 0-1,0 0 1,0 0-1,0 0 1,0 0 0,0-1-1,0 1 1,0-1-1,0 1 1,0-1 0,2-1-1,4-2-295,-1 0 1,1 0-1,-1 0 0,0-1 0,0 0 0,0-1 0,10-10 0,-8 6 225,-1-1-1,0 0 0,0 0 1,-1-1-1,11-24 0,-14 26 482,0 0 0,-1 1-1,0-2 1,-1 1 0,0 0-1,-1-1 1,0 1 0,0-13-1,-1 21-145,0 0-1,0 0 0,-1 0 1,1 0-1,0 0 0,-1 0 0,1 1 1,-1-1-1,0 0 0,1 0 1,-1 1-1,-2-3 0,3 3-59,0 1-1,-1-1 0,1 1 1,-1 0-1,1-1 0,0 1 1,-1 0-1,1 0 0,-1-1 1,1 1-1,-1 0 1,1 0-1,-1 0 0,1-1 1,-1 1-1,1 0 0,-1 0 1,0 0-1,1 0 1,-1 0-1,1 0 0,-1 0 1,1 0-1,-1 0 0,1 1 1,-1-1-1,0 0 0,-1 1 69,0 1-1,0-1 0,0 0 0,0 1 1,0-1-1,1 1 0,-1 0 0,1-1 1,-1 1-1,1 0 0,-1 0 0,1 0 1,0 0-1,0 0 0,0 0 0,-1 4 0,0-2-105,1-1 0,0 1 0,0-1 0,0 1-1,1-1 1,-1 1 0,1-1 0,0 1-1,0-1 1,0 1 0,0 0 0,1-1-1,-1 1 1,1-1 0,0 1 0,0-1 0,0 0-1,1 1 1,-1-1 0,1 0 0,0 0-1,0 0 1,0 0 0,0 0 0,0 0-1,1 0 1,-1-1 0,1 1 0,0-1 0,-1 0-1,1 0 1,0 0 0,0 0 0,1-1-1,-1 1 1,0-1 0,1 1 0,5 0-1,79 18 8,-66-17-43,0 2-1,0 0 0,37 15 0,-50-16-5,1 1 1,-1 0-1,0 0 0,-1 1 0,1 0 0,12 11 0,-19-15 5,-1 0 0,1 0 0,0 0 0,-1 0 0,1 0 1,-1 1-1,0-1 0,1 0 0,-1 1 0,0-1 0,-1 1 0,1-1 0,0 1 1,-1-1-1,1 1 0,-1-1 0,0 1 0,0 0 0,0-1 0,0 1 1,0 0-1,-1-1 0,1 1 0,-1-1 0,1 1 0,-1-1 0,0 1 1,0-1-1,0 0 0,-1 1 0,-1 2 0,-1 1 31,0 0 0,-1-1-1,0 0 1,0 0 0,0 0-1,-1 0 1,0-1 0,0 0-1,-6 4 1,7-6-71,0 1-1,1-1 0,-1 0 1,0 0-1,-1 0 0,1-1 1,0 0-1,0 0 1,-1 0-1,1-1 0,0 1 1,-9-2-1,12 1 9,0-1 1,0 1-1,1-1 0,-1 0 1,0 1-1,0-1 0,1 0 1,-1 0-1,0 0 0,1 0 0,-1-1 1,1 1-1,-1 0 0,1-1 1,0 1-1,-1-1 0,1 1 1,0-1-1,0 0 0,0 1 1,1-1-1,-1 0 0,0 0 0,0 0 1,1 1-1,-1-1 0,1 0 1,0 0-1,-1-3 0,1-6-20,-1-1-1,1 1 1,3-21 0,-2 27-36,8-57-355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2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1 19908,'-2'14'541,"0"-1"-1,-1 1 0,-1 0 1,0-1-1,-8 19 0,4-13 134,-8 35 1,12-33-510,1 1 1,0 0 0,2 0-1,1 1 1,1-1 0,1 0-1,0 0 1,2-1 0,1 1 0,0-1-1,2 0 1,0 0 0,1 0-1,2-1 1,12 20 0,3 2-1084,58 73 1,-119-144-2525,-133-115 1925,45 40 3833,113 95-1873,-18-17 611,27 24-956,1 1-1,0 0 1,0-1 0,0 1-1,0-1 1,0 1 0,1-1-1,-1 1 1,0-1 0,1 1-1,-1-1 1,1 0 0,-1 1-1,1-1 1,0 0 0,0 0-1,0-2 1,0 3-37,1-1 0,-1 1 0,1 0 0,-1 0 0,1 0 1,0 0-1,-1-1 0,1 1 0,0 0 0,0 0 0,0 0 0,0 1 0,0-1 0,0 0 0,0 0 1,0 0-1,0 1 0,0-1 0,1 1 0,-1-1 0,0 1 0,2-1 0,36-8 181,-27 6-235,168-26-950,-108 19 663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3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95 18964,'10'-15'764,"1"-1"158,-1 0-1,15-32 1,-24 59 1939,-5 15-2571,-29 100 332,-14 58-526,37-134-78,-7 85 0,17-133-16,-1 0 1,1 0-1,0 0 1,0 0-1,1 1 1,-1-1-1,0 0 1,1 0-1,-1 0 1,1 0-1,-1 0 0,1 0 1,0 0-1,0 0 1,1 1-1,-1-2 0,-1-1 0,1 1 0,-1-1 0,1 1 0,0-1-1,-1 0 1,1 1 0,-1-1 0,1 0 0,0 0-1,-1 1 1,1-1 0,0 0 0,-1 0 0,1 0 0,0 0-1,-1 0 1,1 0 0,1 0 0,0 0 2,0-1 0,0 1 1,1-1-1,-1 0 0,0 0 1,0 0-1,0 0 0,3-2 0,6-5 14,0-1-1,-1-1 0,0 1 1,0-2-1,-1 1 1,0-1-1,13-23 0,45-94 142,-62 119-150,-3 4-3,59-133 140,-53 117-114,-1 0 1,-1 0-1,0-1 0,2-34 0,-9 35 13,1 20-45,0 1 1,0 0 0,0 0 0,0 0-1,0-1 1,0 1 0,0 0 0,0 0 0,0 0-1,0-1 1,0 1 0,0 0 0,0 0-1,0 0 1,0-1 0,0 1 0,0 0 0,0 0-1,0-1 1,0 1 0,0 0 0,0 0-1,-1 0 1,1 0 0,0-1 0,0 1 0,0 0-1,0 0 1,0 0 0,-1 0 0,1 0 0,0-1-1,0 1 1,0 0 0,-1 0 0,1 0-1,0 0 1,0 0 0,0 0 0,-1 0 0,1 0-1,0 0 1,0 0 0,0 0 0,-1 0-1,1 0 1,0 0 0,0 0 0,-1 0 0,1 0-1,0 0 1,0 0 0,0 0 0,-1 0-1,1 0 1,0 0 0,0 1 0,0-1 0,-1 0-1,1 0 1,0 0 0,0 0 0,0 0 0,0 1-1,0-1 1,-1 0 0,1 0 0,0 0-1,0 1 1,-3 4 1,-1 0 0,2 1 0,-1-1 0,1 1 0,0 0 0,0 0 0,-1 6 0,-8 50 10,7-36-8,-3 19 23,2-1 0,1 74-1,5-91 0,2 1-1,0-1 1,2-1-1,1 1 1,14 41 0,-9-46-4,-11-21-20,1 0 0,-1 0 1,0 0-1,1-1 0,-1 1 0,1 0 1,-1-1-1,1 1 0,-1 0 1,1-1-1,-1 1 0,1 0 0,0-1 1,-1 1-1,1-1 0,0 1 1,0-1-1,-1 1 0,1-1 0,0 0 1,0 0-1,1 1 0,-8-20 40,-85-165 20,91 184-63,0 0-1,-1 0 1,1 0-1,0-1 1,0 1-1,0 0 1,0 0-1,0 0 1,0 0-1,0-1 1,0 1-1,0 0 1,0 0-1,0 0 1,0-1 0,0 1-1,0 0 1,0 0-1,0 0 1,0 0-1,0-1 1,0 1-1,0 0 1,0 0-1,0 0 1,0-1-1,0 1 1,0 0-1,0 0 1,0 0-1,0 0 1,0-1-1,1 1 1,-1 0-1,0 0 1,0 0-1,0 0 1,0 0-1,0-1 1,1 1-1,-1 0 1,0 0-1,0 0 1,0 0-1,0 0 1,1 0-1,-1 0 1,0 0 0,0 0-1,0 0 1,1 0-1,-1 0 1,0 0-1,0 0 1,0 0-1,1 0 1,-1 0-1,0 0 1,0 0-1,0 0 1,0 0-1,1 0 1,-1 0-1,0 0 1,22 7-96,-1 0 1,-8-6 44,1 0 0,-1 0 0,0-2 0,1 1 0,-1-2 0,0 0 0,20-5 0,6-6-103,42-18-1,-50 17 63,1 2 0,44-11 0,-73 23 95,0-1 0,0 0-1,0 1 1,0 0 0,0 0-1,0 0 1,0 0 0,0 0-1,0 0 1,0 1 0,0 0-1,0-1 1,5 3 0,-6-2 6,-1 0 0,0 0 0,1 1 1,-1-1-1,0 0 0,0 0 1,0 1-1,0-1 0,0 0 0,0 1 1,-1-1-1,1 1 0,0-1 1,-1 1-1,1 0 0,-1-1 0,1 1 1,-1 0-1,0-1 0,0 1 1,0 0-1,0-1 0,0 1 0,0 0 1,0 2-1,-12 52 265,2-7 81,10-49-350,0 1 0,-1-1 1,1 1-1,0-1 0,0 0 1,0 1-1,0-1 0,-1 1 0,1-1 1,0 1-1,0-1 0,0 1 0,0-1 1,0 1-1,0-1 0,1 1 1,-1-1-1,0 1 0,0-1 0,0 1 1,0-1-1,1 1 0,-1-1 1,0 1-1,0-1 0,1 1 0,-1-1 1,0 0-1,1 1 0,-1-1 1,0 0-1,1 1 0,-1-1 0,0 0 1,1 1-1,-1-1 0,1 0 1,-1 0-1,1 0 0,-1 1 0,1-1 1,-1 0-1,1 0 0,-1 0 0,1 0 1,-1 0-1,1 0 0,-1 0 1,1 0-1,-1 0 0,1 0 0,-1 0 1,1 0-1,-1 0 0,1 0 1,-1-1-1,1 1 0,-1 0 0,0 0 1,1 0-1,-1-1 0,1 1 1,-1 0-1,0-1 0,1 1 0,4-3 2,-1 0 0,1 0 0,-1 0 0,0 0-1,4-5 1,8-11-556,0 0 0,-2-1-1,22-39 1,25-70-2160,-43 87 1791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4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1 172 13019,'1'6'3955,"2"13"-2549,-1-11-871,8 39 15,2-1 0,3 0 0,1-1 0,3-1 0,1-1 0,34 54 0,-38-70-309,-1 0 1,16 38 0,-27-55-177,-1 0 1,0 1 0,0-1 0,-1 1 0,0-1-1,-1 1 1,0 0 0,-1 0 0,0 0-1,-2 13 1,1-21-20,1 0 1,-1 0-1,0 0 0,1 0 0,-2 0 0,1 0 0,0 0 1,0-1-1,-1 1 0,0 0 0,1-1 0,-1 1 1,0-1-1,0 1 0,0-1 0,-1 0 0,1 0 0,-1 0 1,1 0-1,-4 1 0,4-2-10,-1 0 0,1-1 0,0 1 0,0-1 0,0 0-1,0 0 1,-1 0 0,1 0 0,0 0 0,0 0 0,0-1 0,0 1 0,0-1 0,-1 1 0,1-1 0,0 0-1,0 0 1,0 0 0,1 0 0,-1 0 0,0 0 0,0-1 0,0 1 0,1-1 0,-1 1 0,1-1 0,-1 1 0,1-1-1,0 0 1,-2-2 0,-5-8 23,1 0-1,0-1 0,1 0 1,1 0-1,0 0 1,0-1-1,1 1 0,1-1 1,0 0-1,1 0 0,1-1 1,0-14-1,1-5-98,2 0-1,1 1 0,1 0 1,10-35-1,-3 30-22,1 1-1,2 0 0,2 0 0,26-45 1,-8 26 56,75-94 0,-94 132 75,-15 18-66,0 0-1,0 0 1,0 0-1,1 0 1,-1-1-1,0 1 1,0 0-1,0 0 1,0 0-1,0 0 1,0 0-1,1 0 1,-1-1-1,0 1 1,0 0-1,0 0 1,0 0-1,0 0 1,0-1-1,0 1 1,0 0-1,0 0 1,0 0-1,0 0 1,0-1-1,0 1 1,0 0-1,0 0 1,0 0-1,0 0 1,0-1-1,0 1 1,0 0-1,0 0 1,0 0-1,0 0 1,0 0-1,0-1 1,0 1-1,-1 0 1,1 0-1,0 0 1,0 0-1,0 0 1,0-1-1,0 1 1,0 0-1,-1 0 1,1 0-1,0 0 1,0 0-1,0 0 1,0 0-1,0 0 1,-1 0-1,1 0 1,0 0-1,0 0 1,-11 2 75,3 3-35,0 0 1,1 1-1,0 0 1,0 0 0,0 1-1,1-1 1,0 1-1,0 1 1,-5 7 0,1 1 32,1 0 0,0 1 0,-10 29 1,16-37-73,1 0 1,0 0 0,0 1 0,1-1 0,0 0 0,1 1 0,0-1 0,1 11 0,-1-18-51,0 0 0,0 0 0,1 1 1,-1-1-1,1 0 0,-1 0 1,1 0-1,0 0 0,0 0 0,0 0 1,0 0-1,0 0 0,0 0 1,1 0-1,-1 0 0,0 0 0,1-1 1,0 1-1,-1-1 0,1 1 0,0-1 1,0 0-1,0 1 0,0-1 1,0 0-1,0 0 0,0-1 0,0 1 1,0 0-1,0-1 0,1 1 1,-1-1-1,0 0 0,0 0 0,1 1 1,-1-2-1,0 1 0,0 0 1,3-1-1,1 0-116,0-1 0,0 0 1,0 0-1,0 0 0,0-1 0,-1 1 1,1-1-1,-1-1 0,0 1 1,5-6-1,4-3-99,-1 0-1,15-19 1,15-23-571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4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11 17724,'-1'-1'122,"0"0"0,0 0 0,0 0 0,0 0 0,0 0 0,0 1 0,-1-1 0,1 0-1,0 1 1,0-1 0,0 1 0,-1-1 0,1 1 0,0 0 0,-1 0 0,1-1 0,0 1 0,-1 0 0,1 0 0,-1 0 0,-1 1 0,1-1-26,0 1 0,0 0 0,1 0 0,-1 0 0,0 0 0,0 0 0,0 1 0,1-1 0,-1 0 0,0 1 0,1-1 0,-2 3 0,-5 7 480,2-1 0,-1 1 0,-8 22 0,13-29-232,-7 18 180,0 0 0,2 1 0,1-1 0,-6 40 1,10-50-444,1 0 0,0 0 0,1 0 1,1 0-1,0 0 0,0 0 1,1 0-1,1 0 0,0-1 1,0 1-1,6 10 0,-7-17-81,1 1-1,0-2 1,0 1 0,1 0-1,0-1 1,-1 1-1,1-1 1,1 0-1,-1-1 1,0 1 0,1-1-1,0 1 1,0-1-1,0-1 1,0 1 0,0-1-1,1 0 1,-1 0-1,1 0 1,7 0-1,-2 0-96,1-1 0,-1-1-1,1 0 1,-1 0-1,1-1 1,-1-1 0,1 0-1,-1 0 1,13-5-1,-22 6 74,1 0 0,-1 0 0,1 0-1,-1 1 1,1-1 0,-1 1 0,1 0-1,0 0 1,-1 0 0,1 0-1,0 0 1,3 1 0,-4 0 34,-1 0 0,0-1 0,0 1-1,0 0 1,0 0 0,0 0 0,0 0 0,0 0 0,0 0 0,-1 0 0,1 0-1,0 0 1,-1 1 0,1-1 0,-1 0 0,1 0 0,-1 1 0,1-1 0,-1 0-1,0 1 1,0-1 0,1 0 0,-1 1 0,0-1 0,-1 2 0,2 12 173,-1 0 0,-1 1 0,-1-1 0,0 0-1,-1-1 1,0 1 0,-1 0 0,-1-1 0,0 0 0,-12 21 0,16-33-178,0 0 1,1-1-1,-1 1 0,0 0 0,0-1 0,-1 1 1,1-1-1,0 0 0,0 1 0,-1-1 0,1 0 1,-1 0-1,1 0 0,-1 0 0,0 0 0,1 0 1,-1 0-1,0 0 0,0-1 0,1 1 1,-1-1-1,0 1 0,0-1 0,-3 0 0,3 0-68,0-1 0,0 1 0,1-1 0,-1 0 0,0 0 0,0 0 0,1 0 0,-1 0 0,0 0 0,1 0 0,0-1 0,-1 1 0,1 0 0,0-1 0,-1 0 0,1 1 0,0-1 0,0 1-1,0-1 1,0 0 0,1 0 0,-1 0 0,0-2 0,-2-3 11,1 0 0,1 0 0,-1 0 0,1-1 0,0 1 0,1 0 0,0 0 0,0 0 0,2-11 0,5-10-469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14387,'5'0'1248,"2"-10"-736,6-11-151,8-17 431,4-8-48,8-12-128,5-4-56,6-2-152,2 2-168,5 9-360,-1 7-264,-2 23 552,-6 9-240,-12 14-40,-3-2-72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83 17860,'2'-8'1451,"-6"9"-346,-5 14 192,4 4-966,1 1 0,2-1 1,0 1-1,1 0 1,2 26-1,-1-3-224,0 5 113,3-1 0,11 67 0,-14-110-171,1 0 0,0 0 0,0-1 0,0 1 1,1 0-1,-1-1 0,1 1 0,0-1 0,-1 1 0,2-1 1,-1 0-1,0 0 0,4 4 0,-4-6-11,0 0-1,-1 0 1,1 0-1,0 0 1,0-1-1,0 1 1,-1 0 0,1-1-1,0 1 1,0-1-1,0 0 1,0 0-1,0 0 1,0 0 0,0 0-1,0 0 1,0 0-1,0-1 1,0 1-1,0-1 1,-1 1 0,1-1-1,0 0 1,0 0-1,-1 0 1,1 0-1,0 0 1,1-2 0,9-5 137,0-1 1,-1 0-1,-1 0 1,1-1-1,12-18 1,45-64 497,-52 67-520,27-35-63,-4-2 1,-2-1 0,29-70-1,-65 131-245,0 0 0,0 0 0,-1-1-1,1 1 1,0 0 0,-1 0-1,0-1 1,0 1 0,0-4-1,0 6 135,0 0-1,0 0 1,0 0-1,0 0 1,0 0-1,0-1 0,0 1 1,0 0-1,0 0 1,0 0-1,0 0 1,0 0-1,0 0 0,0-1 1,0 1-1,-1 0 1,1 0-1,0 0 1,0 0-1,0 0 0,0 0 1,0 0-1,0 0 1,0 0-1,-1 0 1,1 0-1,0-1 0,0 1 1,0 0-1,0 0 1,0 0-1,-1 0 1,1 0-1,0 0 0,0 0 1,0 0-1,0 0 1,0 0-1,-1 0 1,1 0-1,0 0 0,0 1 1,-11 7-409,-1 8-254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4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199 216 18164,'-5'-7'454,"0"0"0,-1 1-1,0-1 1,0 1 0,-1 0 0,1 0 0,-1 1 0,0 0 0,-1 0 0,-10-5-1,15 9-355,0 0 0,0 0 0,0 0 0,0 1 0,0-1 0,0 1 0,0 0 0,0-1-1,0 1 1,0 1 0,0-1 0,0 0 0,0 1 0,0-1 0,0 1 0,0 0 0,0 0 0,0 0-1,1 1 1,-1-1 0,0 1 0,1-1 0,-1 1 0,1 0 0,-1 0 0,1 0 0,0 0 0,0 0-1,0 1 1,0-1 0,0 1 0,-1 2 0,-1 0-28,1 1 0,0 0 1,0 0-1,0 0 0,1 0 0,0 0 0,0 1 0,0-1 1,1 0-1,0 1 0,0-1 0,1 1 0,0 0 1,0-1-1,1 1 0,-1-1 0,1 1 0,1-1 1,2 8-1,-3-10-57,0 0 0,1-1 1,0 1-1,0-1 0,0 0 1,0 1-1,0-1 0,1 0 1,-1 0-1,1 0 0,0-1 0,0 1 1,0-1-1,0 1 0,0-1 1,1 0-1,-1 0 0,1-1 1,-1 1-1,1-1 0,0 0 1,-1 0-1,1 0 0,0 0 1,0 0-1,0-1 0,0 0 0,0 0 1,0 0-1,-1 0 0,1 0 1,6-3-1,-2 2-4,-1-1 0,-1 0-1,1-1 1,0 0 0,-1 0 0,1 0-1,-1-1 1,0 0 0,0 0 0,0-1-1,-1 0 1,1 0 0,-1 0 0,-1 0-1,1-1 1,-1 0 0,1 0 0,-2 0 0,1 0-1,-1-1 1,0 1 0,4-12 0,-3 3 25,0 1 0,0-1 0,-1 1 0,-1-1 0,-1 0 1,0 0-1,-1 0 0,0 0 0,-1 0 0,-4-15 1,4 23-12,-2 0 1,1 0 0,-1 0 0,0 0 0,0 1 0,-8-11 0,10 15-26,0 1 0,0 0 1,-1-1-1,1 1 0,0 0 0,-1 0 0,1-1 0,0 1 0,-1 0 0,0 0 1,1 1-1,-1-1 0,1 0 0,-3 0 0,2 1-9,1 0 0,0 0 0,0 0 0,0 0 0,0 0 0,0 0 0,-1 1 0,1-1 0,0 0 0,0 1 0,0-1 0,0 1 0,0-1 0,0 1 0,0 0 0,0-1 0,0 1 0,1 0 0,-1 0 0,0-1 0,0 1 0,1 0 0,-1 0 0,0 0 0,0 1 0,-1 2-118,0-1 1,1 1-1,-1-1 0,1 1 1,0 0-1,0 0 0,0 0 1,0 0-1,1-1 0,-1 1 1,1 0-1,0 0 1,1 0-1,-1 0 0,1 5 1,0-8 53,-1 1 0,0-1 1,1 0-1,-1 1 0,1-1 1,0 1-1,-1-1 0,1 0 1,0 0-1,0 1 0,0-1 1,0 0-1,0 0 0,0 0 1,0 0-1,0 0 0,3 1 1,-3-1 61,1 0-1,0-1 1,-1 0 0,1 1 0,0-1 0,-1 0-1,1 0 1,0 0 0,0 0 0,-1 0 0,1 0-1,0 0 1,0-1 0,-1 1 0,1-1 0,0 1-1,-1-1 1,1 0 0,1-1 0,27-19-525,2-7-130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05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97 17284,'4'-19'1245,"-2"14"-954,0-1 0,-1 0-1,0 0 1,0 0 0,-1-1 0,0 1 0,0 0 0,0 0 0,-1 0 0,-1-7 0,2 13-258,0-1 1,0 1 0,0 0-1,0 0 1,0 0 0,0-1-1,0 1 1,0 0 0,0 0 0,-1 0-1,1 0 1,0 0 0,0-1-1,0 1 1,0 0 0,0 0-1,0 0 1,0 0 0,-1 0-1,1 0 1,0-1 0,0 1-1,0 0 1,0 0 0,-1 0-1,1 0 1,0 0 0,0 0 0,0 0-1,0 0 1,-1 0 0,1 0-1,0 0 1,0 0 0,0 0-1,-1 0 1,1 0 0,0 0-1,0 0 1,0 0 0,0 0-1,-1 0 1,1 0 0,0 0 0,0 0-1,0 1 1,0-1 0,-1 0-1,1 0 1,0 0 0,0 0-1,0 0 1,0 0 0,0 1-1,0-1 1,-1 0 0,1 0-1,0 0 1,0 0 0,0 0 0,0 1-1,0-1 1,0 0 0,-7 14 1030,3 0-604,0 0 0,1 1-1,0 0 1,-1 25 0,4 63 49,3-64-379,1-1 0,1 1 1,21 68-1,-19-83-224,2 0 0,0-1 1,2 1-1,1-2 0,1 0 1,23 32-1,-135-169-1437,47 56 1475,-55-80 0,103 134 145,1-1 0,0 1 0,0-1-1,0 0 1,-2-9 0,4 14-68,1 0 0,0 0 0,-1 0-1,1 0 1,0 0 0,0 0 0,0 0-1,0 0 1,0 0 0,0 0 0,0 0-1,0 0 1,1 0 0,-1 0 0,0 0-1,1 0 1,-1 0 0,0 0 0,1 0 0,-1 1-1,1-1 1,-1 0 0,1 0 0,0 0-1,-1 1 1,1-1 0,0 0 0,0 1-1,-1-1 1,1 0 0,0 1 0,0-1-1,0 1 1,0 0 0,0-1 0,0 1 0,-1 0-1,1-1 1,0 1 0,0 0 0,0 0-1,0 0 1,2 0 0,26-3 237,45 3 0,22-2-1129,54-22 382,-75 6 193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0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54 15379,'2'-3'414,"-1"-1"0,0 1 0,0-1-1,0 0 1,0 1 0,-1-1 0,1 0-1,-1 0 1,0 1 0,0-1 0,-1-5-1,1 9-351,0-1-1,0 1 1,-1 0 0,1-1-1,0 1 1,0 0-1,-1 0 1,1 0-1,0-1 1,0 1-1,-1 0 1,1 0 0,0 0-1,-1-1 1,1 1-1,0 0 1,-1 0-1,1 0 1,0 0-1,-1 0 1,1 0 0,0 0-1,-1 0 1,1 0-1,0 0 1,-1 0-1,1 0 1,0 0-1,-1 0 1,1 0-1,0 0 1,-1 0 0,1 1-1,0-1 1,-1 0-1,1 0 1,0 0-1,0 0 1,-1 1-1,1-1 1,0 0 0,0 0-1,-1 1 1,1-1-1,0 0 1,0 0-1,0 1 1,-1-1-1,1 0 1,0 1 0,-16 17 589,15-16-501,-12 13 80,0 2 0,-9 17 0,19-29-227,0 0 1,1 0 0,0 0-1,-1 1 1,2-1-1,-1 1 1,1-1-1,-1 1 1,2 0-1,-1 0 1,0 10-1,2-15-5,-1 0-1,0 1 1,1-1-1,-1 0 1,1 0-1,-1 0 0,1 0 1,0 1-1,0-1 1,-1 0-1,1 0 1,0-1-1,0 1 1,0 0-1,0 0 1,0 0-1,0 0 0,0-1 1,0 1-1,0 0 1,0-1-1,0 1 1,1-1-1,-1 0 1,0 1-1,0-1 0,1 0 1,-1 0-1,0 1 1,0-1-1,1 0 1,-1 0-1,2-1 1,8 1-14,0-1 0,0 0 0,11-3 0,-6 1-7,-11 3 16,-1-1 0,1 1 0,0 0-1,0 0 1,-1 0 0,1 1 0,0-1 0,0 1 0,-1 0 0,1 1-1,-1-1 1,1 1 0,5 3 0,-7-3 7,-1-1-1,0 1 1,-1 0 0,1 0-1,0 0 1,-1 0 0,1 0-1,-1 0 1,1 0 0,-1 0-1,0 1 1,0-1-1,0 0 1,0 1 0,0-1-1,-1 1 1,1-1 0,-1 1-1,0 0 1,1-1 0,-1 1-1,0-1 1,-1 1 0,1-1-1,0 1 1,-2 4 0,-1 7 111,-1-1 0,-1 0 0,0 0 0,0 0 1,-1-1-1,-1 0 0,-10 15 0,-2-1 527,-44 47 0,35-51-325,28-22-324,-1 1-1,1-1 1,-1 0-1,1 1 1,-1-1-1,0 0 0,1 0 1,-1 0-1,1 0 1,-1 0-1,0 0 1,1 1-1,-1-1 1,1 0-1,-1-1 0,1 1 1,-1 0-1,0 0 1,0 0-1,0-1-27,1 1 0,-1-1 0,1 1 0,0-1 1,-1 1-1,1-1 0,0 0 0,-1 1 0,1-1 0,0 0 0,0 1 0,-1-1 0,1 1 0,0-1 0,0 0 0,0 1 0,0-1 1,0 0-1,0 1 0,0-1 0,0 0 0,1-1 0,0-12-326,2-1 0,0 1 0,1-1 0,7-16 0,-7 21 165,12-36-457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0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19476,'1'6'383,"1"0"-1,-1 0 1,0 0-1,-1 0 1,1 0 0,-1 0-1,-1 0 1,0 6-1,0 14 603,2-1-758,2 1 0,0-1 0,2 0 0,1 0 0,1 0 0,1-1 0,1 0 0,1-1 0,1 0 1,23 36-1,-33-59-253,-1 1 1,1 0-1,-1-1 1,1 1-1,-1 0 1,1 0-1,-1-1 1,0 1-1,1 0 1,-1 0-1,0 0 1,0-1-1,1 1 1,-1 0-1,0 0 1,0 0-1,0 0 1,0 1-1,-1-1-14,1-1 1,0 0-1,-1 0 0,1 0 0,-1 1 1,1-1-1,0 0 0,-1 0 0,1 0 1,-1 0-1,1 0 0,-1 0 0,1 0 0,-1 0 1,1 0-1,0 0 0,-1 0 0,1 0 1,-1 0-1,1 0 0,-1-1 0,1 1 0,0 0 1,-2-1-1,-31-16-1502,10 4 1307,1-2 1,0-1-1,1 0 0,-22-23 0,42 38 323,0 0-1,0 0 0,0 0 0,0 0 0,1 0 0,-1-1 0,0 1 1,1 0-1,-1 0 0,0 0 0,1 0 0,0-1 0,-1 1 0,1 0 1,0-1-1,-1 1 0,1 0 0,0-3 0,1 3-22,-1 0 1,0 0-1,1 0 0,-1 0 0,1 0 1,-1 1-1,1-1 0,-1 0 1,1 0-1,0 0 0,-1 1 0,1-1 1,0 0-1,0 1 0,0-1 0,-1 1 1,1-1-1,0 1 0,1-1 1,7-2 105,-1 0 0,0 1 0,1 0 0,14-1 0,-10 1-494,5-1-246,-1 1-1,1 1 0,0 0 0,30 3 0,-27 3-109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1 139 20772,'8'-8'2697,"0"-2"-1673,-1-5-480,1 2 1561,4-1-785,-1 3-440,2-4-1200,-1 4-696,-4-1 856,5-1-224,0-4-136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1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36 22685,'3'6'354,"-1"1"1,0 0-1,-1 0 0,0 0 1,0 0-1,0 10 1,1 4 164,39 339 302,-68-530-5918,-10-4 4863,44 201 1219,2 0 0,0-1 0,17 31 0,-18-41-817,1 0 0,0-1 0,1-1 0,1 1 0,0-2 0,1 0 0,13 13 0,-23-24-114,0-1 0,0 1 0,0-1 1,0 1-1,0-1 0,0 1 0,0-1 0,1 0 0,-1 0 1,0 0-1,1-1 0,-1 1 0,1 0 0,-1-1 0,1 0 0,-1 1 1,1-1-1,-1 0 0,1 0 0,-1 0 0,1-1 0,-1 1 1,1-1-1,-1 1 0,0-1 0,1 0 0,-1 0 0,0 0 1,1 0-1,-1 0 0,0-1 0,0 1 0,0-1 0,0 1 0,0-1 1,3-3-1,1-2 116,-1-1 1,1 1 0,-1-1-1,-1 0 1,1-1 0,-1 1-1,-1-1 1,5-16-1,-3 5 88,-1-1 0,0 1-1,-2-1 1,0-33 0,-2 40-152,-1 0 0,-1-1 0,0 1 0,-1 0 0,0 0 0,-1 0 0,-9-20 0,11 31-91,0-1 0,0 1 0,-1 0 1,1-1-1,-1 1 0,0 1 0,0-1 1,-3-3-1,5 6-50,1-1 0,-1 1 0,1 0 1,-1-1-1,1 1 0,-1 0 0,0-1 0,1 1 1,-1 0-1,0 0 0,1 0 0,-1 0 1,1-1-1,-1 1 0,0 0 0,1 0 0,-1 0 1,0 0-1,1 0 0,-1 1 0,-1-1 1,1 1-86,1-1 1,-1 1 0,1 0-1,-1-1 1,0 1 0,1 0 0,-1 0-1,1 0 1,0-1 0,-1 1 0,1 0-1,0 0 1,-1 0 0,1 0 0,0 0-1,0 0 1,0 0 0,0-1 0,0 1-1,0 2 1,-2 34-3995,5-27 2815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2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14675,'2'-1'459,"0"0"0,1 0 0,-1 1 0,0-1 0,1 1 0,-1 0 0,1 0 0,-1 0 0,0 0 0,1 0 0,-1 0 0,1 1 0,2 0 0,-4 0-254,1 0 1,0 0-1,-1 0 1,1 1 0,-1-1-1,1 0 1,-1 1-1,0-1 1,1 1 0,-1-1-1,0 1 1,0 0-1,0-1 1,0 1 0,-1 0-1,1 0 1,0 3-1,5 12 213,-1 1 0,-1 0 0,-1 0 0,2 30 0,-5 77 106,-1-73-332,-2 31-36,2 76 296,2-155-415,-1 1 0,0-1-1,1 0 1,0 1-1,0-1 1,0 0 0,1 0-1,3 7 1,-4-10-19,0 0 0,-1 0 1,1 0-1,0 0 1,0 0-1,0 0 0,1 0 1,-1 0-1,0 0 0,0-1 1,0 1-1,1 0 1,-1-1-1,0 1 0,1-1 1,-1 1-1,0-1 0,1 0 1,-1 0-1,1 1 1,-1-1-1,0 0 0,1 0 1,-1 0-1,1-1 0,-1 1 1,0 0-1,1-1 1,-1 1-1,2-1 0,10-4 86,-1 0 0,1-1 0,-1 0 0,0-1-1,16-12 1,-18 11-111,1 1-1,0 0 1,1 1-1,-1 0 1,1 1-1,13-4 1,-25 8-49,1 1 1,-1 0-1,1 0 1,-1 0-1,1 0 1,-1-1-1,1 1 1,-1 0-1,1 0 1,-1 0-1,1 0 1,-1 0-1,1 1 1,0-1-1,-1 0 1,1 0-1,-1 0 1,1 0-1,-1 1 1,0-1-1,1 0 1,-1 0-1,1 1 1,-1-1-1,1 0 0,-1 1 1,0-1-1,1 0 1,-1 1-1,1-1 1,-1 1-1,0-1 1,0 0-1,1 1 1,-1-1-1,0 1 1,0-1-1,0 1 1,1-1-1,-1 1 1,0 0-1,1 3-41,3 2-441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3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68 21973,'-2'1'2080,"6"-1"-1352,5-4-320,7-5 1041,5 1-449,6-1-328,4-2-288,3 2-440,2 1-184,-6 2-496,-3 2-200,-8 4-553,-6 1-167,-13 5 992,-7 2-328,-14 2-73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4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20020,'0'13'2233,"5"-6"-1209,6-1-384,9-6 1225,5 0-353,8-6-528,4 1-360,2-3-768,4 1-632,-15 1 712,-11-1-184,-15 6-168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5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19 18196,'10'-16'2213,"-4"13"-1046,-4 13 751,-5 21-1068,-1-1-1,-1 0 0,-2 0 1,-14 42-1,8-32-367,-3 20-5,-22 64-411,38-121-242,-1-1 0,0 0-1,0 0 1,0 0 0,0 0 0,0 0-1,0 0 1,-1 0 0,-1 3 0,2-5 120,1 0 0,0 0 0,0 0 0,-1 0 0,1 1 0,0-1 0,-1 0 0,1 0 0,0 0 0,0 0 0,-1 0 0,1 0 0,0 0 0,-1 0 0,1 0 0,0 0 0,0 0 0,-1 0 0,1 0 0,0 0 0,-1 0 0,1 0 0,0 0 0,0-1 0,-1 1 0,1 0 0,-1 0 0,-8-13-668,-2-13-23,-1-8-277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17940,'7'26'1976,"8"-3"-1168,-2-3-359,3 0 1071,3-2-432,-1 1-688,0-3-576,-3-5 248,-2-4-144,-3-8-152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6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16436,'12'5'2008,"1"5"-864,1 2-392,5 4 1145,-1 0-337,4 3-336,1-2-223,1-1-433,5-2-176,-1-3-576,3-3-248,-3-3-689,2-3-303,-4-2 1064,-1 0-312,-4-3-184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6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4 19804,'1'0'127,"-1"-1"0,1 1 1,-1-1-1,1 1 0,-1 0 0,1 0 0,-1-1 0,1 1 0,-1 0 0,1 0 0,0 0 1,-1-1-1,1 1 0,-1 0 0,1 0 0,0 0 0,-1 0 0,1 0 0,-1 0 0,1 0 1,0 0-1,-1 1 0,1-1 0,-1 0 0,1 0 0,-1 0 0,1 1 0,-1-1 0,1 0 1,-1 1-1,1-1 0,-1 0 0,1 1 0,-1-1 0,1 0 0,-1 1 0,1-1 0,-1 1 1,0-1-1,1 1 0,-1-1 0,0 1 0,0-1 0,1 1 0,-1 0 0,0-1 0,0 1 1,0-1-1,0 1 0,1-1 0,-1 1 0,0 0 0,0-1 0,0 1 0,-1-1 0,1 1 1,0 0-1,-2 44 1235,1-39-1200,-25 146 462,-1 16-588,26-159-38,1-1 1,0 1-1,0-1 0,1 1 1,2 10-1,-3-18-2,0 1-1,0-1 1,0 0 0,1 1 0,-1-1-1,1 0 1,-1 0 0,1 0-1,-1 1 1,1-1 0,0 0-1,0 0 1,-1 0 0,1 0-1,0 0 1,0 0 0,0 0 0,0 0-1,0 0 1,0-1 0,0 1-1,0 0 1,1-1 0,-1 1-1,0-1 1,0 1 0,1-1 0,-1 0-1,0 1 1,1-1 0,-1 0-1,0 0 1,1 0 0,-1 0-1,0 0 1,0 0 0,1 0-1,-1 0 1,0-1 0,1 1 0,1-1-1,2-1-143,1-1-1,-1 0 0,0 0 0,-1 0 1,1 0-1,0 0 0,-1-1 1,0 0-1,0 0 0,0 0 1,0-1-1,-1 1 0,0-1 1,5-8-1,-4 4-283,1 1 0,-2-1 1,1 1-1,-1-1 0,-1 0 0,0 0 1,0 0-1,1-13 0,-5-12-532,-12 5-242</inkml:trace>
  <inkml:trace contextRef="#ctx0" brushRef="#br0" timeOffset="1">0 219 18100,'16'-1'2568,"4"-5"-1495,9-7-417,4-1 1488,4-4-871,0 0-449,-1-1-1256,-3 2 1376,-7 4-944,-3 3-88,-10 6-144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7:57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22 19428,'1'-21'6943,"-3"32"-5601,-23 125-605,9-54-733,-11 52 323,39-223-116,2-115-1,-15 239-352,0-10 91,1 0-1,5 39 1,-5-58 47,1 0 1,0 0-1,1-1 1,0 1-1,0-1 1,0 1-1,0-1 1,1 0-1,0 0 1,0 0-1,0 0 1,0 0-1,1-1 1,0 1-1,0-1 1,8 6-1,18 3 1,-29-13 7,1 0 1,-1 1 0,0-1-1,0 0 1,0 1 0,0-1 0,0 0-1,1 0 1,-1 0 0,0 0-1,0 0 1,0 0 0,0-1-1,1 1 1,-1 0 0,0 0-1,0-1 1,0 1 0,0-1-1,0 1 1,0-1 0,0 0-1,0 1 1,1-2 0,-1 1 0,-1 1 0,0-1 0,0 0 0,0 1 0,1-1 0,-1 0 0,0 0 1,0 1-1,0-1 0,0 0 0,0 1 0,0-1 0,-1 0 0,1 0 1,0 1-1,0-1 0,0 0 0,-1 1 0,1-1 0,0 0 0,-1 1 1,1-1-1,-1 1 0,1-1 0,0 1 0,-1-1 0,1 0 0,-1 1 0,0 0 1,1-1-1,-1 1 0,0-1 0,-24-15 82,20 13-67,-21-12-29,0 1 1,-1 1-1,-1 1 1,0 2 0,0 1-1,-40-8 1,99 20-360,0-2 0,0-1 0,-1-2 0,1-1 0,0-1-1,0-1 1,-1-2 0,56-21 0,-54 13-139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04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62 694 11554,'-2'9'691,"0"0"0,-1 0 0,0-1 0,0 1 0,-1-1-1,-8 14 1,11-22-668,1 0 0,0 0 0,0 0-1,-1 0 1,1 0 0,0 0 0,0 0 0,0 0 0,-1 0-1,1 0 1,0 0 0,0 0 0,-1 0 0,1 0-1,0 0 1,0-1 0,0 1 0,-1 0 0,1 0 0,0 0-1,0 0 1,0 0 0,0-1 0,-1 1 0,1 0 0,0 0-1,0 0 1,0-1 0,0 1 0,0 0 0,0 0-1,0 0 1,0-1 0,0 1 0,0 0 0,-1 0 0,1-1-1,0 1 1,0 0 0,0 0 0,1-1 0,-6-12 217,-2-72 132,3 0 0,10-123 1,-2 128-271,-2 37-45,1 0 1,11-52-1,-14 94-56,0 0-1,1 0 0,-1 0 1,0 0-1,0 0 1,1 0-1,-1 0 1,0 0-1,1 1 1,-1-1-1,1 0 0,-1 0 1,1 0-1,-1 0 1,1 1-1,0-1 1,1-1-1,-2 2 1,0 0 0,1 0-1,-1 1 1,1-1-1,-1 0 1,0 0 0,1 0-1,-1 0 1,0 0 0,1 1-1,-1-1 1,0 0 0,1 0-1,-1 0 1,0 1 0,1-1-1,-1 0 1,0 1 0,0-1-1,1 0 1,-1 1-1,0-1 1,0 0 0,0 1-1,1-1 1,-1 0 0,0 1-1,11 33 29,-5-1-21,-3 1 0,-1 1 1,-4 61-1,0-67-3,1 1 0,1-1 0,2 0 0,1 0 1,12 54-1,-6-65-10,-9-18 5,1 1 0,-1-1 0,0 0-1,0 0 1,0 0 0,1 0 0,-1 0 0,0 0-1,0 1 1,0-1 0,1 0 0,-1 0 0,0 0 0,0 0-1,0 0 1,1 0 0,-1 0 0,0 0 0,0 0-1,1 0 1,-1 0 0,0 0 0,0 0 0,0 0-1,1 0 1,-1-1 0,0 1 0,0 0 0,0 0 0,1 0-1,-1 0 1,0 0 0,0 0 0,0 0 0,0-1-1,1 1 1,-1 0 0,0 0 0,0 0 0,0 0 0,0-1-1,2-2 0,-1 0 0,1 0 0,-1-1 0,0 1 0,0 0 0,0-1 0,-1 1 0,1-1 0,-1-4 0,3-46 86,-3 0-1,-2 0 1,-11-67 0,11 109-32,2 6-11,-1 0 0,0 1 0,0-1 0,-1 1 0,1-1 0,-1 1 0,0 0 0,-1 0 0,-4-9 0,7 14-36,-1 0-1,1-1 1,0 1 0,0 0-1,-1 0 1,1 0 0,0-1-1,-1 1 1,1 0-1,0 0 1,-1 0 0,1 0-1,0 0 1,-1 0-1,1 0 1,0 0 0,-1 0-1,1 0 1,0 0 0,-1 0-1,1 0 1,0 0-1,-1 0 1,1 0 0,0 0-1,-1 0 1,1 0-1,0 0 1,-1 0 0,1 1-1,0-1 1,-1 0 0,1 0-1,0 0 1,0 1-1,-1-1 1,1 0 0,0 0-1,0 1 1,-1-1-1,1 0 1,0 1 0,0-1-1,0 0 1,-1 1 0,-8 17 105,9-17-101,-9 22 31,1 1-1,1 0 0,-6 40 0,-3 77-46,15-126 11,-1 10-5,-5 71 5,7-84-9,0-1 0,1 1 0,0-1 0,1 1 0,5 18-1,-7-29 5,1 0-1,-1 0 1,0 0-1,1 0 1,-1 0-1,1 0 1,0 0-1,-1 0 1,1 0-1,0 0 0,-1 0 1,1 0-1,0 0 1,1 0-1,-1 0 1,-1-1-1,1 0 0,-1 0 1,1 0-1,-1 0 0,1 0 1,-1 0-1,1 0 1,-1 0-1,1 0 0,-1 0 1,0 0-1,1 0 0,-1 0 1,1 0-1,-1 0 1,1 0-1,-1 0 0,1-1 1,-1 1-1,0 0 0,1 0 1,0-1-1,1-1-1,0 0 0,0 0 0,0-1-1,0 1 1,0 0 0,0-1 0,-1 0 0,3-3 0,5-16-1,-1 1 0,0-1 0,-2-1 0,7-40 0,2-97 69,-13 140-47,3-57 113,-3-1 0,-9-95 0,3 145-34,4 27-97,0 1 1,0 0-1,0 0 0,0 0 1,0 0-1,0 0 1,0-1-1,0 1 0,0 0 1,0 0-1,0 0 1,0 0-1,0 0 0,0-1 1,0 1-1,0 0 1,0 0-1,0 0 0,-1 0 1,1 0-1,0-1 0,0 1 1,0 0-1,0 0 1,0 0-1,0 0 0,0 0 1,0 0-1,0 0 1,-1-1-1,1 1 0,0 0 1,0 0-1,0 0 1,0 0-1,0 0 0,-1 0 1,1 0-1,0 0 1,0 0-1,0 0 0,0 0 1,0 0-1,-1 0 1,1 0-1,0 0 0,0 0 1,0 0-1,0 0 1,0 0-1,-1 0 0,1 0 1,0 0-1,0 0 1,0 0-1,0 0 0,0 0 1,-1 1-1,-5 11 34,-2 17-8,-11 83-8,5 0 0,1 154 0,15-178-25,-1-78-1,0 1 0,1-1 0,0 0 0,1 1 0,8 18 0,-11-29 5,0 1 0,0-1 0,0 1 1,0-1-1,1 1 0,-1-1 0,0 1 0,0-1 0,1 1 0,-1-1 0,0 1 0,1-1 1,-1 0-1,0 1 0,1-1 0,-1 0 0,1 1 0,-1-1 0,1 0 0,-1 1 0,1-1 1,-1 0-1,1 0 0,-1 0 0,1 0 0,-1 1 0,1-1 0,0 0 0,0 0 0,-1-1 0,1 1 0,0-1-1,-1 1 1,1-1 0,0 1-1,-1-1 1,1 1 0,0-1 0,-1 1-1,1-1 1,-1 0 0,1 1-1,-1-1 1,0 0 0,1 0 0,12-33-34,-4-18 5,-1 0 0,0-57 0,-3 39 29,1-3-2,-3 1-1,-9-106 1,2 163 3,-1 12-21,4 3 17,0 1 1,1 0 0,-1 0-1,0 0 1,1 0 0,-1 0-1,0 0 1,1 0 0,-1 0-1,1 0 1,0 0 0,-1 0-1,1 0 1,0 0-1,0 1 1,0-1 0,-1 1-1,-3 43-179,1 0-1,3-1 0,1 1 0,14 86 0,-14-128 145,9 42-504,-9-42 451,0-1 0,0 0 1,0 1-1,0-1 1,0 0-1,0 0 1,1 0-1,-1 1 0,1-1 1,-1-1-1,1 1 1,0 0-1,0 0 1,0-1-1,2 2 0,-4-2 41,1-1-1,0 0 1,-1 0-1,1 0 0,0 0 1,-1 1-1,1-1 1,-1 0-1,1 0 0,0 0 1,-1 0-1,1 0 1,0-1-1,-1 1 0,1 0 1,-1 0-1,1 0 0,0-1 1,-1 1-1,1 0 1,-1 0-1,1-1 0,-1 1 1,1 0-1,-1-1 1,1 1-1,-1-1 0,1 1 1,-1-1-1,0 1 1,1-1-1,-1 1 0,1-1 1,-1 1-1,0-2 1,11-24-897,-9 21 772,5-14-339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06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83 686 12595,'-5'40'1441,"2"-24"-905,1 1-1,1-1 1,0 1 0,3 27-1,4-72 569,-28-514 327,19 514-1385,1 22-19,0 15-4,-4 249 28,6-143-55,-1-79 11,0-15-2,1 0 0,0 0 0,7 37 0,-7-57-5,0 0-1,0 0 1,0 0 0,0 0 0,0 0 0,1-1-1,-1 1 1,0 0 0,1 0 0,-1 0 0,0 0-1,1-1 1,-1 1 0,1 0 0,-1 0 0,1-1-1,0 1 1,-1-1 0,1 1 0,0 0 0,0 0-1,0-1 1,0 0 0,-1 0 0,1-1 0,-1 1 0,1 0 0,0 0 0,-1-1 0,1 1-1,-1 0 1,1-1 0,-1 1 0,1-1 0,-1 1 0,0 0 0,1-1 0,-1 1-1,1-1 1,-1 1 0,0-1 0,1 1 0,-1-1 0,0 0 0,17-40-13,-11 17 22,0-1 0,-2 1-1,0-1 1,-2 1 0,-1-1 0,-1 0 0,-1 0 0,-1 0-1,-1 1 1,-7-30 0,9 52-4,0 0 0,1-1-1,-1 1 1,-1-1 0,1 1 0,0 0-1,0 0 1,-1 0 0,1 0 0,-1 0-1,-2-3 1,3 5-4,1-1 1,-1 1-1,1 0 1,-1 0-1,1-1 0,-1 1 1,1 0-1,-1 0 1,1 0-1,-1 0 1,1 0-1,-1 0 0,1-1 1,-1 1-1,0 0 1,1 0-1,-1 1 0,1-1 1,-1 0-1,1 0 1,-2 0-1,1 1 1,0 0-1,0-1 1,0 1-1,0 0 1,0 0-1,0 0 1,0-1-1,0 1 1,0 0 0,1 0-1,-1 1 1,-1 1-1,-3 6 4,1 1-1,-1 0 1,2 0-1,0 1 1,0-1 0,-1 12-1,-7 69 12,9-71-17,-4 54-5,3 0-1,6 82 1,4-117-10,-7-39 16,1 1-1,-1-1 0,0 1 0,0 0 1,0-1-1,0 1 0,1-1 0,-1 1 1,0-1-1,1 1 0,-1-1 0,0 1 1,1-1-1,-1 1 0,1-1 0,-1 1 1,0-1-1,1 0 0,-1 1 1,2-1-1,-2 0 0,1 0 0,-1-1 0,1 1 0,0 0 0,-1-1 0,1 1 0,-1-1 0,1 1 1,-1-1-1,1 1 0,-1-1 0,1 1 0,-1-1 0,0 0 0,1 1 0,-1-1 0,0 1 0,1-1 0,-1 0 1,0 1-1,0-1 0,0 0 0,1 0 0,3-14-5,0 1 0,-1-1 1,0 0-1,1-20 0,-2-64-5,-2 60 11,0-92-11,8-175-333,-6 292 145,0 25-50,-2 29-28,-10 100-44,1-34 341,6 130 1,4-219-8,1 0 1,4 19 0,-1-26-6,0-12 2,1-22-4,-1-46 25,-7-109 0,-1 74 88,0 30-24,1 40 11,1 1 0,6-59 1,-4 92-158,0 7 3,2 23-42,-2 41-75,-10 32 20,4-54-118,2 92-1,3-137 242,0 0-18,0 1 0,0-1-1,0 1 1,1-1 0,-1 1 0,1-1-1,0 1 1,0-1 0,0 0 0,0 0 0,1 0-1,-1 1 1,1-1 0,4 5 0,-6-8 30,1 0 1,-1 1-1,0-1 0,1 0 1,-1 0-1,1 1 1,-1-1-1,1 0 1,-1 0-1,1 0 0,-1 0 1,1 0-1,-1 0 1,1 0-1,-1 0 0,1 0 1,-1 0-1,1 0 1,-1 0-1,1 0 1,-1 0-1,0 0 0,1 0 1,-1 0-1,1-1 1,-1 1-1,1 0 1,-1 0-1,1-1 0,-1 1 1,0 0-1,1 0 1,-1-1-1,0 1 1,1-1-1,-1 1 0,0 0 1,1-1-1,-1 1 1,0-1-1,0 1 1,0 0-1,1-1 0,-1 1 1,0-1-1,0 1 1,0-1-1,0 1 1,0-2-1,9-26-106,-9 28 116,18-151 112,-5 35 132,7-19-176,-26 233-581,-23 69 581,21-127 82,7-37-64,1-13 344,1-28 1101,-3-4-1167,2-52 0,1 15-209,-5-25 88,0-94 342,8 176-512,1 21-83,1 12-27,1 12-67,-1 0 0,-1 0 0,3 47 0,-5 73-215,-3-103 259,-1-26 38,2 10-64,1-26 16,2-8 19,0-12-6,-5-1 31,1 23 26,0 0 0,0 0-1,0 0 1,0 0 0,0 0 0,0 0-1,0 0 1,0 0 0,0-1-1,0 1 1,0 0 0,-1 0 0,1 0-1,0 0 1,0 0 0,0 0 0,0 0-1,0 0 1,0 0 0,0 0-1,0 0 1,0 0 0,0 0 0,0 0-1,0 0 1,-1 0 0,1-1-1,0 1 1,0 0 0,0 0 0,0 0-1,0 0 1,0 0 0,0 0 0,0 0-1,0 0 1,0 0 0,-1 0-1,1 0 1,0 0 0,0 0 0,0 1-1,0-1 1,0 0 0,0 0 0,0 0-1,0 0 1,0 0 0,0 0-1,0 0 1,-1 0 0,1 0 0,0 0-1,0 0 1,0 0 0,0 0-1,-6 13-3,-6 19-16,12-32 20,0 0 0,0 0 0,0 0 0,0 0 0,0 0 1,0-1-1,0 1 0,0 0 0,0 0 0,-1 0 0,1 0 0,0 0 0,0 0 0,0 0 1,0 0-1,0-1 0,0 1 0,0 0 0,-1 0 0,1 0 0,0 0 0,0 0 0,0 0 1,0 0-1,0 0 0,-1 0 0,1 0 0,0 0 0,0 0 0,0 0 0,0 0 1,0 0-1,-1 0 0,1 0 0,0 0 0,0 0 0,0 0 0,0 0 0,0 0 0,-1 0 1,1 0-1,0 0 0,0 1 0,0-1 0,0 0 0,0 0 0,0 0 0,0 0 1,-1 0-1,1 0 0,0 0 0,0 1 0,0-1 0,0 0 0,0 0 0,0 0 0,0 0 1,0 0-1,0 0 0,0 1 0,-3-12 11,3 4-30,0 0 1,0 0-1,0 0 0,1 0 0,-1 0 0,2 0 0,-1 0 0,1 0 0,0 1 0,1-1 0,-1 0 0,6-8 0,-6 16-175,-1 6 116,0 8 18,-4 20 191,0 0 1,-2 0-1,-2-1 1,-20 65-1,34-127-52,0 1 0,-2-1-1,3-54 1,-3-189-255,-5 255 171,5 172-77,-7-96 81,2 98-14,1-147-44,2-9-183,2-14-1145,2 0-2135,-5 13 2803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09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76 750 9746,'-7'83'8095,"11"-262"-8011,-3-120 104,-3 288-77,-2 21-64,-3 22-3,-9 79 132,-5 158 1,37-322-18,1-69-72,2-187 0,-19 309-87,0 0 0,-1 0-1,1 0 1,0 0 0,0 0-1,0 0 1,0 0 0,0 0-1,0 0 1,-1 0 0,1 0-1,0 0 1,0 0 0,0 0-1,0 0 1,0 0 0,0 0-1,-1 0 1,1 0-1,0 0 1,0 0 0,0 0-1,0 0 1,0 0 0,0 1-1,0-1 1,-1 0 0,1 0-1,0 0 1,0 0 0,0 0-1,0 0 1,0 0 0,0 0-1,0 0 1,0 1 0,0-1-1,0 0 1,0 0 0,0 0-1,-1 0 1,1 0 0,0 0-1,0 1 1,0-1-1,0 0 1,0 0 0,0 0-1,0 0 1,0 0 0,0 0-1,0 1 1,1-1 0,-7 18-24,2 0 1,0 0 0,-1 25 0,-1 7 17,-40 313 451,46-334-356,3-21-30,4-15-15,-2-8-34,0 0-1,-1 0 0,-1 0 0,-1-1 0,2-30 0,-1 3 5,17-184 55,-7 64-176,-14 158-80,-3 19 108,-4 23 20,-14 149 8,20-157 41,2-1 1,1 1-1,1-1 1,9 44-1,-11-72 9,0 1 0,0-1 1,0 1-1,0-1 0,0 1 0,1-1 0,-1 1 0,0-1 0,0 0 1,0 1-1,0-1 0,0 1 0,1-1 0,-1 1 0,0-1 1,0 0-1,1 1 0,-1-1 0,0 0 0,1 1 0,-1-1 0,0 0 1,1 1-1,-1-1 0,1 0 0,4-9-36,0-20-29,7-290-426,-13 249-290,12 197-1868,-7-18 2574,22 263 211,-25-361-123,-1-6-3,0 0-1,1-1 1,-1 1-1,1 0 0,0-1 1,1 1-1,-1-1 1,1 1-1,0-1 0,0 0 1,4 7-1,-6-11-8,0 0-1,0 0 1,0 0 0,1 0-1,-1 0 1,0 1-1,0-1 1,0 0-1,0 0 1,0 0 0,0 0-1,0 0 1,1 0-1,-1 0 1,0 0-1,0 0 1,0 0 0,0 0-1,0 0 1,0 0-1,1 0 1,-1 0 0,0 0-1,0 0 1,0 0-1,0 0 1,0 0-1,0 0 1,1 0 0,-1 0-1,0 0 1,0 0-1,0 0 1,0 0-1,0 0 1,0-1 0,0 1-1,0 0 1,1 0-1,-1 0 1,0 0-1,0 0 1,0 0 0,0 0-1,0 0 1,0-1-1,4-8-17,-1-9-16,-1-36 12,-7-98-1,-1 16 174,12-59 112,-2 160-232,1 0 1,1 1-1,18-53 1,-19 78-7,-4 19 97,-4 19 211,-16 65 749,17-82-939,1 1 1,1-1 0,0 1-1,0 0 1,4 18-1,-4-30-135,0 0-1,0-1 0,0 1 1,0 0-1,0-1 0,0 1 1,1-1-1,-1 1 0,0 0 1,0-1-1,0 1 0,1-1 1,-1 1-1,0-1 0,0 1 1,1 0-1,-1-1 0,1 1 1,-1-1-1,0 0 0,1 1 1,-1-1-1,2 1 0,3-13 51,1-28-36,-4-117 66,-2 93-472,9-90 0,-9 154 369,0 0-1,0 0 1,0 0-1,1 0 1,-1 0-1,0 0 1,0 0-1,0 0 1,0 0-1,0 1 1,0-1-1,0 0 1,0 0-1,0 0 1,0 0-1,0 0 1,1 0-1,-1 0 1,0 0-1,0 0 1,0 0-1,0 0 1,0 0-1,0 0 1,0 0-1,0 0 1,1 0-1,-1 0 1,0 0 0,0 0-1,0 0 1,0 0-1,0 0 1,0 0-1,0 0 1,0 0-1,0-1 1,0 1-1,1 0 1,-1 0-1,0 0 1,0 0-1,0 0 1,0 0-1,0 0 1,0 0-1,3 12-148,0 52-184,-7 104-1,-2 7 447,7-172-90,-2-1-3,1 0 1,0-1-1,0 1 1,0-1 0,0 1-1,0 0 1,1-1-1,-1 1 1,0-1 0,1 1-1,-1 0 1,1-1-1,0 1 1,-1-1 0,1 0-1,1 3 1,-1-5 5,-1 1 1,1-1 0,-1 1-1,1-1 1,-1 1 0,1-1-1,-1 0 1,0 1-1,1-1 1,-1 0 0,0 0-1,0 1 1,1-1 0,-1 0-1,0 0 1,0 1-1,0-1 1,0 0 0,0 0-1,0 1 1,0-1 0,0-1-1,0-19 261,-2-6 62,-4-115-262,2 116 975,4 26-1032,0 0 0,0 0 0,0 0 0,0 0 0,0-1 0,0 1 0,0 0 0,0 0 0,0 0 0,0 0 0,0 0 0,0 0 0,0 0 0,0 0 0,0 0 0,0 0 0,0 0 0,0 0 0,0 0 0,-1 0 0,1-1 0,0 1 0,0 0 1,0 0-1,0 0 0,0 0 0,0 0 0,0 0 0,0 0 0,0 0 0,0 0 0,0 0 0,-1 0 0,1 0 0,0 0 0,0 0 0,0 0 0,0 0 0,0 0 0,0 0 0,0 0 0,0 0 0,0 0 0,0 0 0,0 0 0,-1 1 0,1-1 0,0 0 0,0 0 0,0 0 0,0 0 0,0 0 0,0 0 0,0 0 0,0 0 0,0 0 0,0 0 0,0 0 1,0 0-1,0 0 0,0 0 0,0 1 0,0-1 0,0 0 0,-5 15 96,-1 11 256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33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78 14435,'-3'0'196,"1"-1"-1,-1 0 1,1 0-1,-1 1 0,0 0 1,0-1-1,1 1 1,-1 0-1,0 0 1,1 1-1,-1-1 1,0 0-1,0 1 1,1 0-1,-4 1 1,3 0 146,-1 0 1,1 0-1,0 0 1,0 1 0,0 0-1,0-1 1,0 1-1,1 0 1,-1 0 0,-1 4-1,-9 9 1037,9-10 681,20-13-1235,2 0-747,1 1-1,0 1 1,0 0 0,1 1 0,25-1 0,-17 2-56,50-13 0,1-15-25,-65 23-10,2 1 1,-1 1 0,0 1 0,1 0 0,0 1 0,30-4 0,-45 8 8,0-1 0,1 1 0,-1 0 1,0 0-1,0 0 0,1 0 1,-1 0-1,0 1 0,1-1 0,-1 0 1,0 0-1,0 1 0,1-1 1,-1 1-1,0-1 0,0 1 1,0 0-1,0-1 0,0 1 0,0 0 1,0 0-1,0 0 0,0 0 1,0 0-1,0 0 0,0 0 0,-1 0 1,1 0-1,0 0 0,-1 0 1,1 0-1,-1 0 0,1 1 1,-1-1-1,0 0 0,1 2 0,-1-1 3,0 0-1,-1 0 0,1 0 0,0 0 1,-1-1-1,1 1 0,-1 0 0,0 0 1,1-1-1,-1 1 0,0-1 0,0 1 1,0-1-1,0 1 0,-1-1 0,1 1 1,0-1-1,0 0 0,-1 0 0,1 1 1,-1-1-1,1 0 0,-1 0 0,0-1 1,-2 2-1,-5 1 10,0 0-1,0-1 1,0 0 0,0 0 0,-1-1-1,1-1 1,-17 0 0,-70-10 54,74 7-54,-50-5 3,-88 1-1,159 7-13,0 0-1,1 0 1,-1 0-1,0 0 0,1 0 1,-1 0-1,0 0 1,1 0-1,-1 0 1,0 0-1,1-1 0,-1 1 1,0 0-1,1 0 1,-1-1-1,0 1 1,1 0-1,-2-2 0,7-5-95,-2 5 83,-1 1-1,1-1 1,0 1-1,-1 0 0,1 0 1,0 0-1,0 0 1,4-1-1,24 2-29,-1 0 0,35 6 0,-33-3 43,59-1 0,6-17-436,-147 24 388,0-2 0,-1-2 0,-72-3-1,-23 2 36,-8 15-13,345-57-185,-95 26 196,167-2-1,-316 22 45,17-1-13,-308 10-714,458-20-1655,-70-1 1774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35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109 147 15971,'-12'2'957,"7"-1"-592,-1-1 0,1 2 1,-1-1-1,1 1 1,-1 0-1,-4 2 1,35-7 1443,121-60-1335,-8 3-385,-115 52-64,-1 2 0,1 0 0,0 1-1,34-2 1,-46 5 25,1 2 0,0 0 0,-1 0 0,1 1 0,-1 0-1,0 1 1,1 1 0,-1-1 0,0 2 0,0 0 0,12 6 0,-22-10-36,-1 0 0,1 0 0,0 1 0,-1-1 0,1 0 0,-1 1-1,1-1 1,0 1 0,-1-1 0,1 0 0,-1 1 0,1 0 0,-1-1 0,1 1 0,-1-1 0,1 1 0,-1-1 0,0 1 0,1 0 0,-1-1 0,0 1 0,0 0 0,1-1 0,-1 1-1,0 1 1,0-1 2,-1-1 0,1 1-1,-1 0 1,1-1 0,-1 1-1,1-1 1,-1 1-1,1-1 1,-1 1 0,1-1-1,-1 1 1,0-1-1,1 1 1,-1-1 0,0 0-1,1 1 1,-1-1-1,-1 1 1,-38 7 310,-173 4 275,124-9-532,-141 23-1,229-26-69,-5 1-1,1 0 1,0 0-1,0 0 0,-1 1 0,1 0 0,0 0 1,0 0-1,0 0 0,-8 7 0,13-9 1,0 0-1,0 0 0,0 0 1,-1 0-1,1 1 0,0-1 1,0 0-1,0 0 0,0 0 1,0 0-1,-1 1 1,1-1-1,0 0 0,0 0 1,0 1-1,0-1 0,0 0 1,0 0-1,0 0 0,0 1 1,0-1-1,0 0 0,0 0 1,0 1-1,0-1 1,0 0-1,0 0 0,0 0 1,0 1-1,0-1 0,0 0 1,0 0-1,1 0 0,-1 1 1,0-1-1,0 0 1,0 0-1,0 1 0,11 4-67,12 0-41,37-1-97,84-5-1,-68-2 179,104-2-163,-179 5 186,0-1 0,1 1-1,-1 0 1,0 0 0,0 0-1,0 0 1,0 0 0,0 1-1,0-1 1,0 0 0,0 0-1,0 1 1,0-1 0,0 0 0,0 1-1,2 0 1,-3 0 2,-1-1 1,1 1 0,0-1-1,0 1 1,-1-1-1,1 1 1,0-1 0,-1 1-1,1-1 1,0 0-1,-1 1 1,1-1 0,-1 1-1,1-1 1,-1 0-1,1 0 1,-1 1 0,1-1-1,-1 0 1,1 0-1,-2 1 1,-40 14-41,2-9 55,0-1-1,0-2 1,-1-1 0,-41-5 0,9-3 17,-93-22-1,166 29-28,0-1 1,0 0-1,0 0 1,0 0-1,0 0 1,-1 0-1,1 0 0,0 0 1,0 0-1,0 0 1,0 0-1,0 0 1,0 0-1,-1 0 1,1 0-1,0 0 0,0 0 1,0 0-1,0 0 1,0 0-1,0 0 1,-1 0-1,1 0 1,0 0-1,0-1 0,0 1 1,0 0-1,0 0 1,0 0-1,0 0 1,-1 0-1,1 0 0,0 0 1,0 0-1,0 0 1,0-1-1,0 1 1,0 0-1,0 0 1,0 0-1,0 0 0,0 0 1,0 0-1,0-1 1,0 1-1,0 0 1,0 0-1,0 0 1,0 0-1,0 0 0,0 0 1,0-1-1,0 1 1,0 0-1,5-2-16,14-1-3,1 0-1,-1 2 1,24 1-1,0 0 7,39-3-32,-16-1-348,124 10 0,-184-6 319,-3 0 36,-1 0 0,0 1-1,1-1 1,-1 0 0,1 1 0,-1 0 0,0-1 0,1 1 0,-1 0 0,0 0 0,0 0-1,4 3 1,-6-4 34,0 0-1,1 0 0,-1 0 0,0 1 1,0-1-1,0 0 0,0 0 0,0 0 0,0 0 1,0 0-1,0 0 0,1 0 0,-1 1 1,0-1-1,0 0 0,0 0 0,0 0 1,0 0-1,0 0 0,0 1 0,0-1 1,0 0-1,0 0 0,0 0 0,0 0 1,0 0-1,0 1 0,0-1 0,0 0 1,0 0-1,0 0 0,0 0 0,0 0 0,0 1 1,0-1-1,0 0 0,-1 0 0,1 0 1,0 0-1,0 0 0,0 1 0,-8 2-98,-10-2 73,-7-4 45,1-1 0,0 0 0,-32-12-1,-30-5 19,43 13-53,0 2 1,0 2-1,0 1 0,-51 5 1,91-1-788,16-1 419,22-2 74,-10-6 25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3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32 16740,'1'-1'135,"-1"0"0,1 0 0,-1 0-1,0 0 1,1 0 0,-1 0 0,0-1 0,0 1 0,0 0 0,0 0 0,0 0 0,0-1 0,0 1 0,0 0 0,0 0 0,-1 0 0,1 0 0,-1-3 0,0 4-14,1-1 0,-1 0-1,0 1 1,1-1 0,-1 1-1,0-1 1,1 1 0,-1-1 0,0 1-1,1-1 1,-1 1 0,0 0-1,0-1 1,0 1 0,1 0 0,-1 0-1,0-1 1,0 1 0,0 0 0,-1 0-1,-1 0 15,1 0 1,-1 1-1,0-1 0,1 1 0,-1-1 0,1 1 0,-1 0 1,1 0-1,-1 0 0,1 0 0,0 0 0,-1 1 0,1-1 1,0 1-1,0 0 0,-4 3 0,-4 8-34,1 1-1,0 0 1,1 0-1,0 1 0,1 0 1,1 0-1,1 1 1,-8 30-1,3 7-16,-5 74 0,11-80-39,2-1-1,3 0 0,7 62 0,-5-91-140,-1 0 0,2 0 0,0-1 0,1 0 0,1 0 0,1 0 0,0-1 0,1 0 0,0 0 0,1-1 0,1 0 0,16 19 1,-23-30 64,0 0 1,-1-1 0,1 1 0,0-1 0,1 1-1,-1-1 1,0 0 0,1 0 0,-1 0 0,1-1-1,-1 1 1,1-1 0,4 1 0,13 0-265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3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 18700,'-2'0'155,"-1"-1"1,1 1-1,0 0 1,0 0-1,0 0 1,-1 0-1,1 0 1,0 0-1,0 1 1,0-1-1,-1 1 1,1-1-1,0 1 1,0 0-1,0 0 1,0 0-1,0 0 1,0 0-1,1 1 1,-1-1-1,0 0 1,1 1-1,-1 0 1,0-1-1,1 1 1,0 0-1,-1-1 1,-1 5-1,-3 4 6,0 0 0,1 0 0,0 0 0,-4 15 0,3-9-153,1 1-1,0 0 0,1 0 1,1 0-1,1 1 0,0-1 0,2 1 1,0 18-1,0-35-3,0 0 0,0 1 0,1-1 0,-1 0 0,0 0 0,0 0 0,0 0 0,1 0 0,-1 0 0,1 0 0,-1-1 0,0 1 0,1 0 1,0 0-1,-1 0 0,1 0 0,-1 0 0,1-1 0,0 1 0,0 0 0,-1-1 0,1 1 0,1 0 0,-1-1 7,0 0 0,0 0 0,0 0-1,0 0 1,0 0 0,-1 0 0,1-1 0,0 1 0,0 0 0,0-1 0,0 1-1,-1 0 1,1-1 0,0 1 0,0-1 0,-1 1 0,1-1 0,0 0-1,-1 1 1,2-2 0,3-4 83,1-1 0,-1 0 0,-1 0 0,6-10 0,3-11 324,-1 0 0,-1-1 1,12-52-1,-21 124 24,-2 35-130,11 248-779,-11-325 402,3 17-591,-3-18 606,0 1-1,0-1 0,0 1 1,0 0-1,0-1 1,1 1-1,-1-1 1,0 1-1,0-1 1,1 0-1,-1 1 0,0-1 1,1 1-1,-1-1 1,0 1-1,1-1 1,-1 0-1,0 1 1,1-1-1,-1 0 1,1 1-1,-1-1 0,1 0 1,-1 0-1,1 1 1,0-1-1,5 0-413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18908,'0'31'1568,"0"7"-1088,2 3-199,-1 8 383,4 5-80,2 7-64,1-1-152,2-4-296,0-3-112,-1-12-296,0-3-184,-4-14-392,-2-8-201,-14-28-2295,-9-15 2447,-6-6-271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4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0 19540,'1'1'131,"0"-1"0,0 0-1,-1 1 1,1-1 0,0 0-1,-1 1 1,1-1 0,0 1 0,-1-1-1,1 1 1,-1-1 0,1 1-1,-1 0 1,1-1 0,-1 1-1,1 0 1,-1-1 0,0 1 0,1 0-1,-1-1 1,0 1 0,0 0-1,1 0 1,-1-1 0,0 1 0,0 0-1,0 0 1,0 0 0,0-1-1,0 1 1,0 1 0,-1 33 992,0-27-737,-14 153 706,7-98-1115,1 115 0,7-176 23,-1 0 0,1 0 1,1 0-1,-1 0 0,0 0 1,0-1-1,1 1 0,-1 0 1,1 0-1,-1 0 0,1 0 1,0 0-1,0 0 0,0-1 1,0 1-1,0 0 0,0-1 1,0 1-1,0-1 0,1 1 1,-1-1-1,1 0 0,-1 0 0,1 1 1,2 0-1,-2-2 1,0 1 0,1-1 0,-1 0 0,0 0 0,0 0 0,1-1 0,-1 1 0,0 0 0,0-1 0,0 0 0,0 1 0,1-1 0,-1 0 0,0 0 0,0 0 0,-1 0 0,1-1 0,0 1 0,0 0 0,0-1 0,2-2 0,4-3-221,-1 0 0,0-1-1,0 0 1,10-16 0,-15 21 96,0 0-1,-1 0 1,1 0-1,0-1 1,-1 1-1,0-1 1,0 1 0,0-1-1,0 1 1,-1-1-1,1 0 1,-1 1-1,0-1 1,0 1-1,0-1 1,-2-7 0,-4-1-507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4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20076,'5'-10'2225,"4"-1"-1537,1-2-328,3-2 1240,0 2-816,1 2-311,0 1-1170,-2 4 137,-4 6 408,-2 3-176,-2 0-120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5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18 17620,'-2'-18'2154,"3"24"130,4 39 131,5 2-2286,2-1-1,27 70 1,-38-114-121,0 0 1,0 0 0,0 0 0,0-1-1,0 1 1,1 0 0,-1-1 0,0 1-1,1-1 1,-1 1 0,4 1 0,-5-3-3,0 0 0,1 1 0,-1-1 0,0 0 0,0 0 0,1 0 0,-1 0 0,0 0 0,0 0 0,1 0 0,-1 0 0,0 0 0,1 0 0,-1 0 0,0 0 0,0 0 0,1 0 0,-1 0 0,0 0 0,0 0 0,1 0 0,-1 0 0,0-1 0,0 1 0,1 0 0,-1 0 0,0 0 0,0 0 0,1 0 0,-1-1 0,4-15 175,-3 9-106,0 2-20,-1-1-1,0 1 0,0 0 0,0-1 1,0 1-1,-1 0 0,-2-10 0,3 15-54,0 0 0,0 0 1,0 0-1,0 0 0,-1 0 0,1 0 0,0-1 0,0 1 0,0 0 0,0 0 0,0 0 0,0 0 1,0 0-1,0 0 0,-1 0 0,1 0 0,0 0 0,0 0 0,0 0 0,0 0 0,0 0 1,0-1-1,-1 1 0,1 0 0,0 0 0,0 0 0,0 0 0,0 0 0,0 0 0,-1 0 1,1 0-1,0 1 0,0-1 0,0 0 0,0 0 0,0 0 0,0 0 0,-1 0 0,1 0 1,0 0-1,0 0 0,0 0 0,0 0 0,0 0 0,0 0 0,0 1 0,0-1 0,-1 0 1,1 0-1,0 0 0,0 0 0,0 0 0,0 0 0,-4 8-3,1 6-52,1 0 0,1 0 0,1 1 1,0-1-1,0 0 0,2 0 0,-1 0 0,7 22 0,-68-78 560,48 33-349,0-2 0,0 1 0,1-2 1,-11-14-1,21 25-145,1 0 0,-1 0 0,1 0 0,0 1 0,-1-1 0,1 0 0,-1 0 0,1 0 0,0 0 1,0 0-1,0 0 0,0 0 0,0 0 0,0 0 0,0 0 0,0 0 0,0 0 0,0 0 0,0 0 0,0 0 0,1 0 0,-1 0 0,1 0 0,-1 0 0,0 0 0,1 0 0,-1 0 0,1 0 1,0 0-1,-1 1 0,1-1 0,0 0 0,0 0 0,-1 1 0,1-1 0,0 1 0,0-1 0,0 1 0,0-1 0,1 0 0,5-3-28,1 0-1,0 1 0,15-5 1,-13 5-102,-2 0-49,6-2-354,1 0 0,0 1 0,21-2 0,-21 5 76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5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21293,'19'3'2112,"-2"-7"-1584,8-6-216,5-3 1144,4-3-1616,3 0-560,-1-1 640,3 1-224,-6 2-136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6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20316,'1'2'137,"0"0"-1,0 0 0,-1-1 1,1 1-1,0 0 0,-1 0 1,1 0-1,-1 0 0,1 0 1,-1 0-1,0 0 0,0 1 1,0 2-1,0 1 109,64 473 1277,-59-461-1417,-4-37 85,-14-137 475,5 75-260,3-147 1,5 220-399,1 1 1,0 0-1,0 0 1,1 0 0,0 0-1,0 0 1,0 0-1,1 0 1,5-9-1,-6 13-5,1 0 0,-1 0 0,0 0 0,1 1 0,0 0-1,-1-1 1,1 1 0,0 0 0,0 0 0,1 0 0,-1 1 0,0-1 0,0 1-1,1-1 1,-1 1 0,1 0 0,-1 1 0,1-1 0,-1 1 0,7-1 0,0 1 28,0 0 1,-1 1 0,1 0-1,0 0 1,-1 1 0,1 0-1,-1 1 1,18 7 0,-25-9-19,1 0 0,-1 0 0,1 0 1,-1 1-1,1-1 0,-1 1 0,0 0 0,0 0 1,0 0-1,0 0 0,0 0 0,0 0 0,0 0 0,-1 1 1,1-1-1,-1 0 0,0 1 0,0 0 0,0-1 1,0 1-1,0 0 0,0-1 0,-1 1 0,1 0 1,-1 0-1,0-1 0,0 1 0,0 0 0,0 0 0,0 0 1,0-1-1,-1 1 0,0 0 0,-1 3 0,-1 3 94,-1 0 1,-1 0-1,1 0 0,-2-1 0,1 0 0,-1 0 0,0-1 0,-1 1 0,0-1 0,-10 8 0,11-9-70,-1-1 0,0 0 0,0-1 0,0 1-1,-1-1 1,0 0 0,1-1 0,-1 0 0,-1-1-1,1 1 1,0-1 0,-10 1 0,15-3-120,1 0 0,-1 0-1,1 0 1,0 0 0,-1-1 0,1 1 0,-1-1 0,1 1 0,0-1 0,-1 0 0,1 0 0,0 0 0,0 0 0,0 0 0,0 0 0,0-1 0,0 1-1,0-1 1,-2-2 0,1 2-56,1-1 0,0 0-1,1 0 1,-1 0 0,1-1-1,-1 1 1,1 0-1,0-1 1,0 1 0,0 0-1,0-1 1,0-4 0,0-11-602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6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26 18996,'2'-4'411,"17"-17"2532,-19 21-2911,0 0 0,0 0 0,0 0 1,0 0-1,1 0 0,-1-1 0,0 1 0,0 0 0,0 0 1,0 0-1,1 0 0,-1 0 0,0 0 0,0 0 0,0 0 0,0 0 1,1 0-1,-1 0 0,0 0 0,0 1 0,0-1 0,0 0 1,1 0-1,-1 0 0,0 0 0,0 0 0,0 0 0,0 0 1,0 0-1,1 0 0,-1 1 0,0-1 0,0 0 0,0 0 1,0 0-1,0 0 0,0 0 0,0 1 0,0-1 0,0 0 1,1 0-1,-1 0 0,0 1 0,1 18 1403,-6 40-972,-2 0 1,-3-1-1,-31 103 1,39-156-430,-5 18 69,7-22-94,-1 0 0,1-1-1,0 1 1,0 0-1,-1-1 1,1 1 0,0 0-1,0-1 1,-1 1 0,1-1-1,-1 1 1,1-1 0,-1 1-1,1-1 1,-1 1-1,1-1 1,-1 0 0,1 1-1,-1-1 1,1 1 0,-1-1-1,0 0 1,1 0 0,-2 1-1,0-3-5,1 1 1,-1-1-1,1 0 0,0 1 0,0-1 0,-1 0 0,1 0 1,0 0-1,0 0 0,1 0 0,-1 0 0,0 0 0,1-1 1,-1 1-1,1-3 0,-3-5-46,-54-161-1536,54 163 1212,4 12 276,8 14 90,-3-7 17,2 0 0,-1-1 0,1 0 0,1 0 0,0-1 0,18 15 0,-22-21 32,1 1 0,-1 0 0,1-1 0,-1 0 0,1-1 0,0 1 0,0-1 0,0 0 0,0 0 0,0-1 0,1 0 0,-1 0 0,0 0 1,1-1-1,10-1 0,-15 1-24,0-1 1,0 1 0,1-1 0,-1 1 0,0-1-1,0 0 1,-1 0 0,1 0 0,0 0 0,0-1-1,0 1 1,-1 0 0,1-1 0,-1 1 0,1-1-1,-1 1 1,3-4 0,-4 4-16,0 0-1,1 1 1,-1-1-1,1 0 1,-1 0 0,0 0-1,0 0 1,0 0-1,1 0 1,-1 0 0,0 0-1,0 0 1,0 0-1,0 0 1,-1 0 0,1 0-1,0 0 1,0 0-1,-1 0 1,1 1 0,0-1-1,-1 0 1,1 0-1,-1 0 1,1 0 0,-1 0-1,1 1 1,-1-1-1,0 0 1,1 1-1,-1-1 1,0 0 0,1 1-1,-1-1 1,0 1-1,0-1 1,0 1 0,0-1-1,0 1 1,-1-1-1,-14-5-79,1 1-1,-1 0 0,0 1 0,-1 1 1,-31-3-1,-4-1-82,-27-5-134,72 9 244,9 0 33,9-1 13,21 1 0,-1 0-1,62 5 1,-44 0-458,-29-2-79,40 7-1,-42-3 244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7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17964,'4'16'2016,"5"1"-1344,4 4-255,1 1 1183,6 8-904,3 3-96,4 4-88,-1 2-152,-3 5-192,-5 6-40,-9 15-80,-6 9-104,-12 14-368,-9 4-280,-11-1 568,-2 1-88,-2-9-96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49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98 15299,'22'-92'5381,"-21"86"-1677,-30 73-2274,10-25-1253,2 1-1,1 0 1,-15 73-1,30-111-185,0 0 0,1 0 0,0 0-1,-1 1 1,2-1 0,-1 0-1,1 0 1,-1 0 0,3 7 0,-2-10 1,0 0 1,0 0-1,0 0 1,0 0-1,1 0 1,-1 0-1,1 0 1,-1 0-1,1-1 1,-1 1-1,1-1 1,0 1-1,0-1 1,0 1-1,0-1 1,0 0-1,0 0 1,0 0-1,0 0 1,1-1-1,3 2 1,42 7-104,-32-6 76,1 0 1,23 9 0,-34-10 27,0 1 1,-1 0-1,1 0 0,0 0 1,-1 1-1,0 0 1,0 0-1,0 0 1,9 11-1,-9-9 12,-1 1 0,1 0 0,-1 0 0,0 0 0,-1 0 0,0 1 0,0 0 0,0-1 0,-1 1 0,-1 0 0,1 0 0,-1 0 0,0 1 0,-1-1 0,0 0 0,0 0 0,-1 0 0,-2 8 0,3-11 35,-2 0 1,1 0-1,-1 0 0,1 0 0,-1 0 0,-1-1 1,1 1-1,-1-1 0,1 1 0,-1-1 0,0 0 1,-1 0-1,1 0 0,-1-1 0,0 1 1,0-1-1,0 0 0,0 0 0,0 0 0,-1-1 1,1 1-1,-1-1 0,0 0 0,0 0 0,0-1 1,0 0-1,0 0 0,0 0 0,-6 0 0,7 0-10,-1-1 0,1-1-1,-1 1 1,1-1 0,-1 0-1,1 0 1,-1 0-1,1 0 1,0-1 0,0 0-1,-1 0 1,1 0-1,1 0 1,-1 0 0,0-1-1,1 0 1,-6-5-1,7 6-140,1 1 0,-1-1-1,1 0 1,0 0-1,0 0 1,-1 1-1,2-1 1,-1 0 0,0 0-1,0 0 1,1-1-1,-1 1 1,1 0 0,-1 0-1,1 0 1,0 0-1,0-1 1,0 1 0,0 0-1,0 0 1,0 0-1,1 0 1,-1 0-1,1-1 1,0 1 0,0 0-1,-1 0 1,1 0-1,0 0 1,1 1 0,-1-1-1,0 0 1,0 0-1,1 1 1,-1-1 0,1 1-1,3-3 1,10-9-613,2-2-187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0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 20340,'7'-4'2539,"-8"12"-1136,-1 6-582,-5 90 915,-4 87-1182,11-159-542,2-2-1,0 1 1,3 0 0,8 33-1,-11-57 0,0-1-1,0 1 1,1-1 0,-1 0-1,2 1 1,-1-1-1,1-1 1,0 1 0,0 0-1,9 8 1,-10-11-2,0-1-1,0 1 1,0-1 0,1 0 0,-1 0 0,1 0 0,0-1 0,-1 1 0,1-1-1,0 0 1,0 0 0,0 0 0,0-1 0,0 1 0,0-1 0,0 0-1,0 0 1,0 0 0,0-1 0,5 0 0,-1-2-4,1 1 1,-1-1-1,0 0 1,0-1-1,-1 0 1,1 0-1,-1 0 1,0-1-1,12-10 1,-15 11-158,1 0 0,-1-1 1,1 1-1,-2-1 0,1 0 0,0 0 0,-1 0 1,0-1-1,0 1 0,-1-1 0,1 1 1,-1-1-1,0 0 0,1-8 0,-3 11-33,0 1 1,0 0-1,0 0 1,0-1-1,-1 1 0,1 0 1,-1 0-1,1-1 0,-1 1 1,0 0-1,0 0 1,0 0-1,0 0 0,0 0 1,-1 0-1,1 0 0,0 0 1,-1 1-1,1-1 1,-1 0-1,0 1 0,0 0 1,0-1-1,-3-1 0,-4-2-358,-1 0 0,0 0 0,-19-5 0,-16-2-933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0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14 129 17380,'-12'-4'1944,"11"-1"-1032,2 1-352,15-2 969,4 2-193,13-7-376,2-1-368,8-1-864,-2-4-584,-2 4 752,4-4-160,-6-6-128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2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1 213 15939,'2'-8'315,"1"0"0,1 0 0,-1 1 0,1-1 0,1 1 0,-1 0 0,1 0 0,1 0 0,9-10 0,-4 7 95,1 1 1,-1 0 0,2 0 0,-1 1-1,15-7 1,1 3 190,0 0 0,1 2 0,0 1 0,56-9 1,-62 15-333,0 0 1,41 1-1,-57 2-228,0 1 0,0-1 1,-1 1-1,1 1 0,0-1 0,-1 1 0,0 0 0,1 0 0,-1 1 1,0 0-1,0 0 0,0 1 0,0-1 0,5 6 0,-9-8-27,-1 1 0,1 0-1,-1-1 1,0 1 0,0 0 0,0 0-1,1 0 1,-2 0 0,1 0 0,0 0-1,0 0 1,-1 0 0,1 0 0,-1 0-1,1 1 1,-1-1 0,0 2-1,0 1 7,-1-1-1,1 0 0,-1 1 0,0-1 0,0 0 0,-1 0 1,1 0-1,-3 5 0,-4 5 44,-1 0 0,-1 0 0,-15 18 1,22-29-50,-65 72 162,-10 10-113,77-83-64,0-1 0,-1 1-1,1-1 1,0 1 0,0 0 0,0 0 0,0-1 0,0 1 0,0 0 0,0 0 0,1 0 0,-1 0 0,1 0 0,-1 0-1,1 4 1,0-5 0,1 0 0,0 0-1,-1 0 1,1 1-1,0-1 1,0 0-1,0 0 1,-1 0-1,1 0 1,0 0 0,1 0-1,-1-1 1,0 1-1,0 0 1,0 0-1,0-1 1,1 1-1,-1-1 1,0 1 0,1-1-1,-1 0 1,0 1-1,1-1 1,1 0-1,45 13-12,129 38-1115,-164-47 784,0 0 0,0 0-1,0-1 1,28 3-1,-14-6-203</inkml:trace>
  <inkml:trace contextRef="#ctx0" brushRef="#br0" timeOffset="1">1065 170 22109,'-1'31'1703,"-10"48"1,1-1-906,8-60-677,-3 106 257,5-108-355,1-1 1,1 0-1,0 0 0,1 0 1,1-1-1,5 16 0,-8-27-16,1 1-1,-1-1 0,1 0 1,-1 0-1,1 0 0,0 0 0,0 0 1,0 0-1,1 0 0,-1 0 1,1-1-1,-1 1 0,1-1 0,0 0 1,0 0-1,0 0 0,0 0 0,0-1 1,0 1-1,1-1 0,-1 1 1,0-1-1,1-1 0,-1 1 0,1 0 1,-1-1-1,1 1 0,0-1 1,-1 0-1,1 0 0,-1-1 0,1 1 1,-1-1-1,1 0 0,-1 0 1,1 0-1,6-3 0,7-2-163,0-2 1,-1 0-1,0-1 0,25-18 0,-32 21-81,-1-1-1,0 0 1,0 0-1,0-1 1,-1 0-1,-1 0 1,1-1-1,-1 0 1,7-13-1,-12 19 182,-1 1-1,1 0 0,0-1 0,0 0 0,-1 1 0,0-1 0,1 1 0,-1-4 0,-4-19-630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0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19908,'0'0'66,"1"0"-1,-1 0 0,0 0 0,0 0 1,0 0-1,1 0 0,-1 0 0,0 0 1,0 0-1,1 0 0,-1 0 1,0 1-1,0-1 0,0 0 0,1 0 1,-1 0-1,0 0 0,0 0 1,0 1-1,1-1 0,-1 0 0,0 0 1,0 0-1,0 1 0,0-1 0,0 0 1,0 0-1,0 1 0,1-1 1,-1 0-1,0 0 0,0 0 0,0 1 1,0-1-1,0 0 0,0 0 1,0 1-1,0-1 0,0 0 0,0 1 1,1 13-69,-1-11 254,-5 606 3192,4-596-3358,0-7-13,0 0 0,1 0-1,0 0 1,0 0-1,2 9 1,-2-14-62,0 0 1,1 0-1,-1 0 0,0 0 0,1 0 1,-1 0-1,1 0 0,-1 0 1,1 0-1,-1-1 0,1 1 0,0 0 1,0 0-1,-1-1 0,1 1 1,0 0-1,0-1 0,0 1 0,-1-1 1,1 1-1,0-1 0,0 1 1,0-1-1,0 0 0,0 1 0,0-1 1,0 0-1,0 0 0,0 0 1,0 0-1,0 0 0,0 0 0,0 0 1,0 0-1,0 0 0,0 0 1,2-1-1,11-2-267,0 0 0,0-2 0,0 1 1,-1-1-1,1-1 0,-1 0 0,-1-1 0,21-15 1,-15 4-178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1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47 17172,'0'8'2408,"-1"1"-1360,1-2-287,0 0 1279,4-2-536,0-2-159,9-5-433,0-2-232,3-5-256,3-2-80,2-2-216,2 0-136,-2 1-472,0 2-472,-7 5 784,0-1-112,-5 6-144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1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19812,'10'17'1897,"-9"10"-1233,-1 3-264,-5 15 856,-2 3-392,-6 13-248,-2 3-159,0 3-313,-1 1-56,1-8-40,0-7-40,3-11-120,-2-14-104,7-19-617,2-13-327,4-24 936,1-12-176,0-14-208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2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38 16067,'2'-5'822,"11"-20"710,-13 24-1466,0 1-1,1-1 0,-1 1 1,0-1-1,0 1 0,1 0 0,-1-1 1,0 1-1,0 0 0,1-1 1,-1 1-1,1 0 0,-1-1 1,0 1-1,1 0 0,-1 0 0,1 0 1,-1-1-1,0 1 0,1 0 1,-1 0-1,1 0 0,-1 0 0,1 0 1,-1 0-1,1 0 0,-1 0 1,1 0-1,-1 0 0,1 0 0,-1 0 1,0 0-1,1 0 0,-1 0 1,1 0-1,-1 0 0,1 1 0,-1-1 1,1 0-1,-1 0 0,0 1 1,1-1-1,-1 0 0,0 1 1,1-1-1,-1 0 0,0 1 0,1-1 1,-1 1-1,7 10 513,-1 0-1,0 1 1,-1 0 0,7 21-1,2 4-147,51 101 297,-54-119-676,1 0 0,1 0 0,0-1 0,29 28 0,-23-33-123,-14-11-399,-12-6-585,-13-6 473,-1 2 1,1 0 0,-1 1-1,0 1 1,-35-4 0,-1-3 659,40 10 220,12 2-142,1 1-1,0-1 0,0 0 1,0 0-1,0-1 0,0 1 1,0-1-1,0 0 0,0 0 1,-6-4-1,9 5-106,1 1 0,0 0-1,0-1 1,0 1 0,-1 0 0,1-1 0,0 1 0,0 0-1,0-1 1,0 1 0,-1 0 0,1-1 0,0 1 0,0 0-1,0-1 1,0 1 0,0 0 0,0-1 0,0 1 0,0-1-1,0 1 1,0 0 0,0-1 0,0 1 0,0 0 0,1-1-1,-1 1 1,0 0 0,0-1 0,0 0 0,12-10 990,15-5 166,-26 15-1184,48-21 132,58-20 0,-54 33-743,-32 5 190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3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14 142 19484,'-9'13'2361,"5"-4"-1561,12-6-336,2-8 1896,18-7-1543,3-1-121,6-5-344,3-3-80,5-3-288,-1 2-104,-6 3-304,-3 4-248,-13 5-665,-3 2 537,-15 8 408,-3 3-328,-8 7-24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8:53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17908,'10'12'2152,"14"-2"-1063,-1-5-433,7-5 1384,3-3-736,3-4-279,1-4-185,-1-3-840,-4-1-736,-9 9 656,-6 2-112,-6 1-137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1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97 16323,'3'-9'1653,"-2"1"-1,1-1 0,-1 1 0,0-12 0,-1 21-1605,0-1 0,0 0 0,0 0 0,0 0 0,0 0 1,0 0-1,0 0 0,0 0 0,-1 0 0,1 0 0,0 0 0,0 0 0,0 1 0,0-1 0,0 0 1,0 0-1,0 0 0,0 0 0,0 0 0,0 0 0,0 0 0,0 0 0,0 0 0,0 0 1,0 0-1,-1 0 0,1 0 0,0 0 0,0 0 0,0 0 0,0 0 0,0 0 0,0 0 0,0 0 1,0 0-1,0 0 0,0 0 0,-1 0 0,1 0 0,0 0 0,0 0 0,0 0 0,0 0 0,0 0 1,0 0-1,0 0 0,0 0 0,0 0 0,0 0 0,-1 0 0,1 0 0,0 0 0,0 0 1,0 0-1,0 0 0,0 0 0,0 0 0,0 0 0,0-1 0,0 1 0,0 0 0,0 0 0,0 0 1,0 0-1,0 0 0,0 0 0,0 0 0,-5 6 384,1 13-252,1 1 1,1-1-1,0 1 0,1-1 1,2 1-1,2 20 0,-2-14-127,5 31-64,3-1 0,2 0 0,26 79 0,-23-88 41,-12-41-12,-1 0-1,0 1 1,0 0-1,0 9 1,-3-15 39,-2-5-39,-3-10-2,1-1 1,0 0-1,1 1 0,1-2 0,0 1 0,-1-16 0,-1 1-1,-25-152 13,27 153-23,2 0 0,2 0 1,0 0-1,7-38 0,-6 62-2,0-1-1,0 1 1,0 0-1,1 0 1,0 0-1,0 0 1,0 0-1,1 0 0,0 1 1,0-1-1,0 1 1,0 0-1,1 0 1,-1 0-1,1 0 1,0 1-1,6-4 1,-5 3-2,1 1 0,0 0 0,0 1 0,0 0 1,0 0-1,0 0 0,1 0 0,-1 1 1,1 0-1,-1 1 0,0-1 0,1 1 0,10 2 1,-6-1-11,-1 0 1,0 1-1,0 1 1,-1 0 0,1 0-1,0 1 1,-1 0-1,0 1 1,0-1 0,9 8-1,-15-10 12,-1 0 1,1 0-1,-1 0 0,1 0 1,-1 1-1,0-1 0,0 1 1,0 0-1,0-1 0,-1 1 1,1 0-1,-1 0 0,1 0 0,-1 0 1,0 0-1,0 1 0,0-1 1,-1 0-1,1 0 0,-1 1 1,0-1-1,0 0 0,0 1 1,0-1-1,-1 0 0,1 0 1,-1 1-1,0-1 0,0 0 0,0 0 1,0 0-1,0 0 0,-1 0 1,-3 5-1,0-1 27,0 0 0,0 0-1,-1-1 1,0 1 0,-1-1 0,1-1-1,-1 1 1,0-1 0,0-1 0,-1 1-1,0-1 1,-8 3 0,6-2-25,-2-1 0,1 0 0,0-1 0,-1 0 0,1-1 0,-1 0 0,0-1-1,-15 0 1,24-1-123,0 0-1,0 0 0,0-1 0,0 1 0,0-1 0,0 1 0,0-1 0,0 0 0,0 0 0,1 0 0,-1-1 0,0 1 0,1-1 0,-1 1 0,-3-5 0,4 4-61,1 1 0,0-1-1,0 0 1,0-1 0,0 1 0,0 0-1,0 0 1,1 0 0,-1-1-1,1 1 1,-1 0 0,1 0-1,0-1 1,0 1 0,0 0-1,0-1 1,0 1 0,1 0-1,-1-1 1,1 1 0,1-3 0,7-24-826,8-5-272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2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26 20596,'3'-5'645,"12"-14"1444,-15 19-2054,0 0 0,0 0-1,0-1 1,1 1 0,-1 0 0,0 0 0,0 0 0,0 0 0,1 0 0,-1 0 0,0 0 0,0 0 0,0 0-1,0 0 1,1-1 0,-1 1 0,0 0 0,0 0 0,0 0 0,1 0 0,-1 0 0,0 0 0,0 1 0,0-1 0,1 0-1,-1 0 1,0 0 0,0 0 0,0 0 0,1 0 0,-1 0 0,0 0 0,0 0 0,0 1 0,4 12 1527,-3 17-1155,-1 0 1,-9 54 0,2-15-250,5-42-77,0-11 39,1 0 0,0 1 0,3 24 1,-2-41-116,0 0 1,0 0-1,0 0 0,0 1 1,0-1-1,0 0 1,-1 0-1,1 1 1,0-1-1,0 0 1,0 0-1,1 1 1,-1-1-1,0 0 1,0 0-1,0 0 0,0 1 1,0-1-1,0 0 1,0 0-1,0 0 1,0 1-1,0-1 1,1 0-1,-1 0 1,0 0-1,0 1 1,0-1-1,0 0 0,1 0 1,-1 0-1,0 0 1,0 0-1,0 1 1,1-1-1,-1 0 1,0 0-1,0 0 1,0 0-1,1 0 0,-1 0 1,0 0-1,0 0 1,1 0-1,-1 0 1,0 0-1,8-11 78,4-21-108,-8 15-12,0 0 0,-1 0 0,-1 0 0,-1-1 0,0 1 0,-1-1 0,-4-21 0,4 38 37,0 0 0,0 0-1,0 0 1,0 0-1,-1 0 1,1 0-1,0 0 1,-1 0 0,1 1-1,-1-1 1,1 0-1,-1 0 1,0 0 0,0-1-1,0 2 3,1 0 0,0 0 0,-1 0 0,1 0-1,0 0 1,0 0 0,-1 0 0,1 0 0,0 0 0,-1 0 0,1 0-1,0 0 1,-1 0 0,1 0 0,0 0 0,0 0 0,-1 0 0,1 0-1,0 0 1,-1 0 0,1 1 0,0-1 0,0 0 0,-1 0 0,1 0-1,0 0 1,0 1 0,-1-1 0,1 0 0,-2 3 11,0-1 1,1 0-1,-1 0 0,1 1 0,0-1 1,0 1-1,0-1 0,-2 6 1,-1 7 23,1 1 0,1 1 0,-2 24 0,4-33-38,0 0 0,1 0 0,-1 1 1,2-1-1,-1 0 0,1 0 0,0 0 0,7 14 0,-8-20-2,0 1 1,0-1 0,1 0 0,-1-1-1,1 1 1,0 0 0,0 0-1,-1-1 1,1 1 0,0-1 0,0 1-1,0-1 1,0 0 0,1 0 0,-1 0-1,0 0 1,0 0 0,1 0-1,-1-1 1,1 1 0,-1-1 0,0 0-1,1 0 1,-1 0 0,1 0-1,3 0 1,-1-1 3,-1 0 1,1 0-1,-1 0 0,0 0 0,1-1 1,-1 1-1,0-1 0,0 0 0,0-1 1,0 1-1,0-1 0,6-5 0,-9 7 1,-1 1 0,0 0-1,1-1 1,-1 1-1,0-1 1,1 1 0,-1 0-1,0-1 1,0 1 0,1-1-1,-1 1 1,0-1-1,0 1 1,0-1 0,0 1-1,0-1 1,0 1-1,0-1 1,0 1 0,0-1-1,0 1 1,0-1-1,0 1 1,0-1 0,0 1-1,0-1 1,-1 1 0,1-1-1,0 1 1,0-1-1,0 1 1,-1-1 0,1 1-1,0 0 1,-1-1-1,1 1 1,0-1 0,-1 1-1,1 0 1,-1 0-1,1-1 1,0 1 0,-1 0-1,1-1 1,-1 1 0,1 0-1,-1 0 1,1 0-1,-1 0 1,0-1 0,-32-10 30,25 8-40,-22-6-23,-14-5-21,1-1-1,-74-37 1,116 51 55,0 1 1,0-1-1,0 0 1,0 1-1,0-1 1,0 0-1,0 1 1,0-1-1,0 0 1,1 0-1,-1 0 1,0 0-1,0 0 0,1 0 1,-2-1-1,2 2 0,0-1 0,1 1-1,-1 0 1,0-1 0,0 1-1,0 0 1,0-1 0,0 1-1,1 0 1,-1-1 0,0 1-1,0 0 1,0-1 0,1 1 0,-1 0-1,0 0 1,1-1 0,-1 1-1,0 0 1,0 0 0,1 0-1,-1-1 1,0 1 0,1 0-1,-1 0 1,1 0 0,-1 0-1,0 0 1,1 0 0,0 0-1,42-5 81,-32 5-129,60-6-1444,87-19 0,-117 15 914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3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23117,'16'7'2112,"6"-11"-1463,3-6-305,4-6 896,3-3-424,1 1-648,-2-1-376,-3 5-1088,-1 1-193,-9 4 1073,-4 2-296,-5 1-320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3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55 14803,'2'-6'621,"3"-10"5438,-4 24-4453,2 70 1898,5 68-2186,74 282-129,-74-380-929,-8-48-257,0 0 1,0 0 0,0 0 0,0 0 0,0-1 0,-1 1-1,1 0 1,0 0 0,0 0 0,0 0 0,0 0 0,0 0-1,0 0 1,0 0 0,-1 0 0,1 0 0,0 0 0,0 0-1,0 0 1,0 0 0,0-1 0,-1 1 0,1 0 0,0 0-1,0 0 1,0 0 0,0 1 0,0-1 0,-1 0 0,1 0-1,0 0 1,0 0 0,0 0 0,0 0 0,0 0 0,0 0-1,-1 0 1,1 0 0,0 0 0,0 0 0,0 0 0,0 0-1,0 1 1,0-1 0,0 0 0,0 0 0,0 0 0,-1 0-1,1 0 1,0 0 0,0 1 0,0-1 0,0 0 0,0 0-1,0 0 1,-8-15 29,0 0 0,2 0-1,-1-1 1,2 0-1,-5-22 1,1 7-14,-48-196 31,52 198-51,1 0 0,2 0 0,1 0 0,0 0 0,3 0 0,4-31 0,-4 53-1,0 0 1,0 0 0,0 0-1,1 1 1,-1-1-1,2 1 1,-1-1 0,1 1-1,0 0 1,0 1-1,0-1 1,1 1 0,0 0-1,0 0 1,1 0-1,-1 1 1,1-1 0,0 1-1,0 1 1,0-1-1,13-4 1,-13 6-3,0 0-1,0 1 1,0-1 0,1 1-1,-1 0 1,0 1-1,1 0 1,-1 0 0,1 0-1,-1 1 1,0 0 0,1 0-1,-1 0 1,0 1-1,0 0 1,0 0 0,0 1-1,0-1 1,0 1 0,-1 1-1,1-1 1,-1 1-1,0 0 1,6 6 0,-7-7 16,-1 1 1,0 0-1,0 0 1,0 0-1,0 0 1,-1 1-1,1-1 1,-1 1-1,0 0 1,0-1-1,-1 1 1,0 0 0,0 0-1,0 0 1,0 0-1,-1 0 1,1 0-1,-1 0 1,-1 0-1,1 0 1,-1 0-1,0 0 1,0 0-1,0 0 1,-1 0-1,1 0 1,-1-1-1,0 1 1,-1-1-1,1 1 1,-4 3-1,2-1-13,-1-1-1,1 0 1,-1 0-1,0 0 1,-1-1-1,1 0 1,-1 0 0,0 0-1,0-1 1,-1 0-1,1 0 1,-1 0-1,0-1 1,0 0-1,0-1 1,0 1-1,-1-1 1,1-1-1,-1 1 1,-8-1-1,13-1-193,0 0 0,0-1 0,1 1 1,-1-1-1,0 0 0,0 0 0,1 0 0,-1 0 0,-2-2 0,4 3 155,0 0-1,1-1 0,-1 1 0,1 0 1,-1-1-1,1 1 0,-1 0 0,1-1 1,-1 1-1,1-1 0,-1 1 0,1-1 1,-1 1-1,1-1 0,0 1 0,-1-1 1,1 0-1,0 1 0,0-1 1,-1 0-1,1 1 0,0-1 0,0 1 1,0-1-1,0 0 0,0 1 0,0-1 1,0 0-1,0 1 0,0-1 0,0 0 1,0 1-1,0-1 0,0 0 0,1 1 1,-1-1-1,0 1 0,0-1 0,1 0 1,-1 1-1,0-1 0,1 1 0,-1-1 1,1 0-1,13-8-817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2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18820,'0'5'2104,"17"-4"-1023,3-2-425,16-4 1072,4-2-319,6-2-353,5 1-224,-5-1-568,-3 1-448,-13 1-2777,-11 4 2697,-19 1-400,-7 1-216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4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22213,'3'3'482,"-1"0"0,1 1 0,-1-1 0,0 1 0,0 0 0,-1 0 0,1 0 0,-1 0 0,0 0 0,0 0 0,1 8 0,2 52 658,-4-46-961,0 49-18,-2-46-148,2 0 1,1 0 0,0 0 0,1 0 0,6 23 0,-7-43-10,-1 0 0,0 0-1,1 1 1,-1-1 0,1 0 0,-1 0 0,1 0 0,-1 0 0,1 0 0,0 0 0,-1-1 0,1 1 0,0 0 0,0 0 0,0 0-1,0-1 1,0 1 0,0 0 0,0-1 0,0 1 0,0-1 0,1 1 0,0 0 4,0-1 0,0 0-1,0 0 1,0 0 0,0 0 0,0 0-1,0-1 1,0 1 0,0 0 0,0-1 0,0 0-1,2 0 1,6-4 33,0-1 1,0 0-1,15-12 0,-20 15-31,17-13-322,-1-1 0,-1-1 0,0-1 0,-1 0 0,18-25 0,-36 43 245,0 0-1,-1 0 1,1 1-1,-1-1 1,1 0-1,-1 0 1,1 0 0,-1 0-1,0 1 1,0-1-1,1 0 1,-1 0-1,0 0 1,0 0 0,0 0-1,0 0 1,0 0-1,0 0 1,0 0-1,0 0 1,0 0-1,0 0 1,-1-1 0,0 1 10,0 0 1,0 0 0,0 0-1,0 0 1,0 0-1,0 0 1,0 1 0,-1-1-1,1 0 1,0 1 0,0-1-1,-1 1 1,1-1 0,0 1-1,-1 0 1,-1-1-1,-26-2-791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4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19820,'0'4'2017,"9"-5"-1081,6-3-336,10-6 1040,5-2-231,6-2-633,2-2-304,0-3-856,-5 1-688,-10 3 920,-9 4-233,-11-3-239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5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 23229,'0'9'633,"-1"-1"0,0 1-1,-1 0 1,0-1 0,-4 11 0,-3 14 452,-22 104-415,-14 156-1,50-326-787,11-38 1,-3 12 90,-8 36 24,0-3 8,1 1 1,10-30-1,-14 54-5,0 5-1,-1 9-10,-3 34-52,0-17 8,1 0 1,1 0-1,2 0 0,9 51 1,-10-77 47,0-1 0,1 1 1,-1-1-1,1 1 0,0-1 0,0 0 1,3 4-1,-4-6 7,-1-1-1,0 1 1,1-1 0,-1 1 0,1-1-1,-1 1 1,0-1 0,1 1 0,-1-1-1,1 0 1,-1 1 0,1-1 0,-1 0-1,1 1 1,0-1 0,-1 0 0,1 0-1,-1 1 1,1-1 0,0 0 0,-1 0-1,1 0 1,-1 0 0,1 0 0,0 0 0,-1 0-1,1 0 1,0 0 0,-1 0 0,1 0-1,-1-1 1,1 1 0,0 0 0,-1 0-1,1-1 1,-1 1 0,1 0 0,-1-1-1,1 1 1,-1 0 0,1-1 0,-1 1-1,1-1 1,-1 1 0,1-1 0,-1 1-1,0-1 1,1 1 0,-1-1 0,0 1-1,1-2 1,-1 1 3,1 0 0,0-1 0,-1 1 0,1-1 0,-1 1-1,0-1 1,1 1 0,-1-1 0,0 1 0,0-1 0,0 1 0,0-1 0,0 1 0,0-1-1,0 1 1,-1-1 0,1 1 0,-1-2 0,-1-1 5,1 0-1,-1 1 1,0-1-1,0 1 1,0 0 0,-5-6-1,-3-1 19,0 1 1,-22-16-1,-7-1-4,-47-22 0,50 29 49,10 1 14,26 18-82,0-1 1,-1 1 0,1 0 0,0-1-1,-1 1 1,1-1 0,0 1-1,-1 0 1,1-1 0,0 1 0,0-1-1,0 1 1,0-1 0,-1 1 0,1-1-1,0 1 1,0-1 0,0 1-1,0-1 1,0 1 0,0-1 0,0 1-1,0-1 1,0 1 0,0 0-1,1-1 1,-1 1 0,0-1 0,0 1-1,0-1 1,1 1 0,-1-1-1,0 1 1,0 0 0,1-1 0,-1 1-1,0-1 1,1 1 0,-1 0-1,0-1 1,1 1 0,-1 0 0,1 0-1,-1-1 1,0 1 0,1 0-1,-1 0 1,1 0 0,-1-1 0,1 1-1,-1 0 1,1 0 0,-1 0-1,1 0 1,0 0 0,31-10-49,0 2 1,1 1-1,63-5 1,-40 6-262,29-5 38,-54 6 61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 14491,'3'-7'461,"0"1"1,0-1-1,1 1 1,-1 0-1,2 0 0,6-8 1,-10 12-351,0 1 1,1 0-1,-1-1 1,1 1-1,0 0 1,-1 0-1,1 0 1,0 0-1,0 1 1,-1-1-1,1 0 1,0 1-1,0-1 1,0 1-1,0 0 1,0 0-1,0-1 1,0 1-1,0 1 1,0-1-1,0 0 1,0 0-1,-1 1 1,1-1-1,0 1 1,0-1-1,0 1 1,0 0-1,1 1 1,4 2 125,0 0 0,-1 0 0,1 1 0,-1 0-1,0 1 1,-1-1 0,1 1 0,-1 0 0,5 9 0,5 8 342,16 32-1,-14-21-333,-3 1 0,0 1 0,-3 0 0,-1 0 0,-1 1 0,-2 1 0,-2-1 0,1 48 0,-6-44-99,-1 0 0,-3 0 0,-1 0 0,-1 0 0,-3-1 1,-1 0-1,-21 52 0,26-81-115,0 1 0,-12 17 0,-13 9 84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9:46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14883,'37'-53'4028,"-37"52"-3955,0 1 0,1 0 0,-1-1 0,0 1 0,0 0 0,0-1 0,1 1 0,-1 0 0,0 0 0,0-1 0,1 1 0,-1 0 0,0 0 0,1-1 0,-1 1 0,0 0 0,1 0 0,-1 0 0,0 0 0,1-1 0,-1 1 0,0 0 0,1 0 0,-1 0 0,0 0 0,1 0 0,-1 0 0,1 0 0,-1 0 0,0 0 0,1 0 1,0 0-1,-1 1 40,0 0 1,1 0-1,-1 0 1,0 0-1,1 0 1,-1-1-1,0 1 1,0 0-1,0 0 1,0 0-1,0 0 1,0 0-1,0 0 1,0 0-1,0 1 1,-8 66 1260,-9 146-366,17-133-806,14 124 1,-8-168-329,1 0 1,1 0 0,3-1 0,0 0-1,27 54 1,-29-73-200,0 0 0,23 28 1,-26-38 262,0 0 0,0 0 0,1-1 0,0 0 0,0-1 0,0 0 0,1 0 0,10 6 0,33 5-389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05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20540,'1'2'163,"0"-1"-1,-1 1 0,1 0 1,0-1-1,0 1 0,0 0 0,0-1 1,0 1-1,0-1 0,1 0 1,-1 1-1,0-1 0,2 1 0,7 9 162,22 31 879,66 83-87,-77-101-1001,0-2 1,2 0-1,26 19 0,-26-28 190,-11-10-472,-12-2 140,1-1-1,-1 0 1,0 0 0,0 0 0,0 0-1,0 0 1,1 0 0,-1 0-1,0 0 1,0 0 0,0 0-1,0 0 1,0-1 0,1 1-1,-1 0 1,0 0 0,0 0 0,0 0-1,0 0 1,0 0 0,0 0-1,1 0 1,-1 0 0,0 0-1,0 0 1,0-1 0,0 1-1,0 0 1,0 0 0,0 0 0,0 0-1,1 0 1,-1-1 0,0 1-1,0 0 1,0 0 0,0 0-1,0 0 1,0 0 0,0-1-1,0 1 1,0 0 0,0 0 0,0 0-1,0 0 1,0 0 0,0-1-1,0 1 1,-1-1-62,0 0 0,1 0 0,-1 0 0,0 0 0,0 1 0,0-1 0,1 0 0,-1 0 0,0 1 0,0-1 0,0 0 0,0 1 0,0-1 0,0 1 0,0 0 0,-1-1 0,1 1 0,0 0 0,0-1 0,0 1 0,-2 0 0,2 0 39,-15-3-661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05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0 359 19748,'2'-8'2033,"8"-12"-1113,3-3-320,2-9 1032,1-2-263,3-5-457,-2-1-136,2 3-368,-7 1-176,1 9-656,-1 2-536,-4 8 784,4 4-128,-1 6-104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06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18908,'2'1'177,"-1"0"-1,1 0 1,-1 1 0,1-1-1,-1 0 1,0 0-1,0 1 1,1-1 0,-1 1-1,0-1 1,0 1 0,0-1-1,-1 1 1,1 0 0,0-1-1,-1 1 1,1 0-1,-1 0 1,1-1 0,-1 1-1,0 2 1,2 47 871,-2-36-806,-8 140 354,1-15 209,6-135-732,2 0 0,-1 0 0,0-1 0,1 1 0,0-1 0,2 7 0,-3-10-54,0 0-1,1 0 1,-1 0 0,1 0-1,0 0 1,-1 0-1,1 0 1,-1-1 0,1 1-1,0 0 1,0 0 0,0-1-1,-1 1 1,1 0 0,0-1-1,0 1 1,0-1-1,0 1 1,0-1 0,0 0-1,0 1 1,0-1 0,0 0-1,0 0 1,0 1 0,0-1-1,0 0 1,0 0-1,1 0 1,-1 0 0,0-1-1,0 1 1,1 0 0,6-3 0,0 1 0,0-1 0,-1 0-1,1-1 1,-1 0 0,1 0 0,-1 0 0,9-9 0,2-2-695,28-29 0,-42 40 531,0 0 1,0 0-1,0-1 0,-1 1 0,1-1 1,-1 1-1,0-1 0,-1 0 0,1 0 1,-1 0-1,0-1 0,0 1 0,-1-1 1,2-9-1,-6-7-591</inkml:trace>
  <inkml:trace contextRef="#ctx0" brushRef="#br0" timeOffset="1">1 220 21325,'4'0'1864,"7"-7"-1352,5-6-208,7-2 696,4-2-368,2-3 521,0-3-881,-12-6-96,-3 1-16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06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 15851,'-5'131'7845,"-1"27"-6924,6-132-835,0-17-19,-1 0-1,2 1 0,-1-1 0,1 0 0,0 0 0,1 1 0,6 16 0,-8-26-60,0 0-1,0 0 1,0 0-1,0 0 1,0 0 0,0 0-1,0 0 1,0 0-1,0 0 1,0 1-1,1-1 1,-1 0 0,0 0-1,0 0 1,0 0-1,0 0 1,0 0-1,0 0 1,1 0 0,-1 0-1,0 0 1,0 0-1,0 0 1,0 0-1,0 0 1,0 0 0,0 0-1,1 0 1,-1 0-1,0 0 1,0 0-1,0 0 1,0 0 0,0 0-1,0 0 1,0-1-1,1 1 1,-1 0-1,0 0 1,0 0 0,0 0-1,0 0 1,0 0-1,0 0 1,0 0-1,0 0 1,0-1 0,0 1-1,0 0 1,1 0-1,-1 0 1,0 0 0,6-11 159,2-12 34,38-152 340,-43 186-556,-1 11 13,-2 4-13,6 42 1,-5-60 15,0 0 0,1 0 0,0 0-1,1 0 1,0-1 0,0 1 0,0-1 0,1 0 0,6 10 0,-9-16 2,-1-1 1,0 1-1,1-1 1,-1 1 0,0-1-1,1 1 1,-1-1-1,0 1 1,1-1-1,-1 0 1,1 1 0,-1-1-1,1 0 1,-1 1-1,1-1 1,-1 0-1,1 1 1,-1-1 0,1 0-1,-1 0 1,1 0-1,-1 0 1,1 0-1,0 0 1,-1 1 0,1-1-1,-1 0 1,1-1-1,-1 1 1,1 0 0,0 0-1,-1 0 1,1 0-1,-1 0 1,1-1-1,0 1 3,-1-1 0,0 1-1,1-1 1,-1 0-1,0 1 1,1-1-1,-1 0 1,0 1-1,0-1 1,0 0 0,0 1-1,1-1 1,-1 0-1,0 1 1,0-1-1,0 0 1,-1 1 0,1-1-1,0 0 1,0 1-1,0-1 1,0 0-1,-1 1 1,1-1-1,0 1 1,-1-1 0,1 0-1,-1 0 1,-2-4 8,0 1 1,-1 0 0,1 0 0,-1 0 0,0 0-1,0 0 1,0 1 0,-9-6 0,-43-21 21,27 15-25,-21-13-2,12 8-5,-67-47-1,99 60 0,9 4 2,11 3 1,36 9-354,75 3 0,-103-11 212,1-2-1,0 0 1,-1-1 0,1-2 0,38-10 0,0-10-134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5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217 139 11682,'-7'0'116,"1"0"0,-1 0 0,1 1 0,-1-1 0,1 2 0,0-1 0,0 0-1,-1 1 1,1 0 0,0 1 0,1 0 0,-1-1 0,0 2 0,1-1 0,-1 1-1,1 0 1,0 0 0,0 0 0,1 0 0,0 1 0,-1 0 0,1 0 0,1 0-1,-1 1 1,-4 8 0,-3 8 99,0 1 0,1 1 0,2 0-1,0 0 1,1 0 0,2 1 0,1 0 0,0 0-1,1 35 1,3-12-3,2 0 0,2-1 0,2 1 0,13 49-1,-8-55-115,1-1-1,2-1 1,2-1-1,1 0 1,2-1-1,46 68 1,-46-81-66,1 0 0,1-1-1,1-2 1,1 0 0,1-1 0,1-1 0,0-2 0,2 0 0,0-2 0,31 13 0,-13-10-10,0-2-1,2-3 1,0-1-1,1-3 1,87 9-1,-89-16-22,0-2 0,0-2 1,-1-2-1,1-2 0,-1-2 0,58-16 0,-81 16-9,-1-1 0,1-1 0,-1 0-1,-1-2 1,0 0 0,0-2 0,-1 0-1,19-18 1,-23 18 19,-2-1 0,0 0-1,0-1 1,-2-1 0,1 0 0,-2 0-1,-1-1 1,0 0 0,-1-1 0,6-19-1,-4 5 60,-2-1 0,-2-1 0,-1 1 0,-2-1 0,-1 0 0,-1 0-1,-2 0 1,-2 1 0,-1-1 0,-15-60 0,7 51-72,-1 0 1,-3 1-1,-1 0 1,-3 2-1,-1 0 1,-1 1-1,-49-62 1,49 75-134,-1 0 0,-2 1 0,0 1 0,-2 2 0,-1 0 0,0 2 0,-1 1 0,-1 2 0,-1 0 0,-1 2 0,-64-21 1,36 18-17,3 0-45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42 13851,'-1'-3'579,"0"-1"1,1 1-1,-1 0 0,1-1 0,0 1 1,0-1-1,0 1 0,1-1 0,-1 1 1,2-4-1,-7 27 3146,-1 23-2617,-2 8-961,-6 22-8,-19 126 142,27-154-261,3 0 1,3 66-1,1-94-445,-3-13-635,-8-24-806,2 4 2135,-6-18-793,-4-8-93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53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 13555,'-13'13'193,"1"1"0,0 1 0,1 0 0,1 0 0,1 1 1,0 1-1,1-1 0,1 1 0,0 1 0,1-1 0,1 1 0,1 0 0,0 0 0,0 22 1,0 8-105,3-1 1,2 0 0,2 0 0,13 68 0,-6-61-103,3 0-1,2 0 1,2-1 0,28 57 0,-25-70-16,1-1 1,2-1 0,2-1 0,1-2-1,53 57 1,-54-68 8,1 0 1,1-2-1,1-1 1,1-1-1,0-2 1,2 0-1,43 17 1,-47-25 10,0-1 0,0-1 0,0-1 0,1-2 1,0 0-1,0-2 0,0-1 0,1-2 1,42-4-1,-60 4 5,0-2 1,-1 0-1,1 0 0,0 0 1,-1-2-1,0 1 0,0-1 1,0-1-1,0 0 1,-1 0-1,0-1 0,0 0 1,0 0-1,-1-1 0,0 0 1,0-1-1,7-10 0,-7 7 12,-2-1-1,1-1 0,-2 1 0,0-1 0,0 0 1,-1 0-1,-1 0 0,0 0 0,-1-1 1,0 1-1,-1-1 0,-1-20 0,-2-2 79,-2 1-1,-1-1 1,-17-59 0,0 17 92,-4 2 0,-3 1 1,-4 1-1,-2 2 0,-4 1 1,-3 2-1,-66-84 1,8 42-100,88 99-170,-2 0 0,1 1-1,-1 1 1,-1 0 0,0 1 0,-20-10 0,27 17-27,0-1 1,0 1 0,0 1 0,-1-1-1,1 1 1,0 1 0,0 0 0,-1 0-1,1 0 1,0 1 0,0 0-1,-1 1 1,1 0 0,0 0 0,-14 7-1,-18 7-422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5:54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0 12995,'-31'15'326,"1"2"1,1 1-1,1 2 1,-48 42 0,64-50-258,1-1 1,1 1-1,0 1 1,1 0-1,1 0 1,-1 1-1,2 0 1,0 1-1,1 0 1,0 0-1,2 0 1,-6 27-1,6-17 3,2 0 0,1-1 0,1 1 0,1 0 0,1 0 0,9 42 0,-3-33-11,2 0 0,2 0 1,1-1-1,21 37 0,-2-15 6,3 0 0,2-3 1,2-1-1,84 83 0,-76-88-21,100 73-1,-123-102-37,0-1-1,2-2 0,0 0 1,0-2-1,1-1 0,47 13 1,-62-21-9,1-1 1,-1 0-1,1-1 1,0 0-1,0-1 1,0 0-1,0-1 1,-1-1-1,1 0 1,19-6-1,-22 5-2,-1-1 0,1-1-1,0 0 1,-1 0 0,0 0-1,0-2 1,-1 1 0,0-1-1,0 0 1,0 0 0,-1-1-1,0 0 1,7-11 0,-4 2 8,0-1 1,-1 0 0,-1 0-1,-1-1 1,0 0 0,-2 0-1,0 0 1,-1-1 0,-1 0-1,-1 1 1,0-1 0,-2-26-1,-3 1 33,-2 1-1,-1 0 1,-3 0-1,-20-63 1,7 40 11,-53-110 1,57 143-62,-1 1 0,-1 0 0,-2 2 0,-46-52 0,55 70-51,-1 0 0,-1 1 1,1 0-1,-2 1 0,0 1 1,-19-10-1,24 15 34,1 1 1,-1 0-1,0 0 0,0 1 1,-1 1-1,1 0 0,0 0 1,-1 1-1,0 0 0,1 1 1,-14 2-1,-24 8-109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0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51 13467,'2'-7'1384,"3"-11"3597,-5 26-2510,-5 41-2073,3 56-1,2-24-369,-1 57 408,2-508 1717,-1 358-2103,0 10-40,1 0 0,-1 0 1,0 0-1,0 0 1,-1 0-1,1 0 0,0 1 1,-1-1-1,1 0 1,-1 0-1,0-2 1,-1 5 29,0 8-33,2 13-12,5 254-139,-3-255 133,-2-21 11,0 0 0,0 0 0,0 0 0,1 0 0,-1 0 0,0-1 0,0 1 0,0 0 0,0 0 0,0 0 0,0 0 0,0 0 0,0 0 0,0 0 0,0 0-1,0 0 1,0 0 0,0 0 0,0 0 0,0-1 0,0 1 0,0 0 0,0 0 0,1 0 0,-1 0 0,0 0 0,0 0 0,0 0 0,0 0 0,0 0 0,0 0 0,0 0-1,0 0 1,0 0 0,0 0 0,1 0 0,-1 0 0,0 0 0,0 0 0,0 0 0,0 0 0,0 0 0,0 0 0,0 0 0,0 0 0,0 0 0,0 0 0,1 0 0,-1 0 0,0 0-1,0 1 1,0-1 0,0 0 0,0 0 0,0 0 0,0 0 0,0 0 0,0 0 0,0 0 0,0 0 0,0 0 0,0 0 0,0 0 0,0 1 0,9-38 10,4-154 95,-12 174-126,-22 201-572,42-338 515,-18 140 82,-1 17 3,-2 23-27,-27 161-202,17-134 36,7-48-161,7-9-153,-2 28-1732,-4-11 1846,-1 1-61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0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83 17508,'-1'0'79,"1"0"0,0 0 0,-1 1 0,1-1 0,-1 0 0,1 0 0,-1 0 0,1 0 0,-1 0 0,1 0 0,-1 0 0,1 0 0,-1 0 0,1 0 0,-1 0 1,1 0-1,-1 0 0,1 0 0,-1 0 0,1 0 0,-1-1 0,1 1 0,0 0 0,-1 0 0,1 0 0,-1-1 0,1 1 0,0 0 0,-1-1 0,1 1 0,0 0 0,-1-1 0,1 1 0,0-1 1,-1 1-1,1 0 0,0-1 0,0 1 0,-1-1 0,1 1 0,0-1 0,0 1 0,0-1 0,0 1 0,0-1 0,0 1 0,0-1 0,0 1 0,0-1 0,0 1 0,0-1 0,0 1 0,0-1 0,0 1 1,0 0-1,1-1 0,-1-1 66,1 0 0,0 0 0,-1 0 0,1 0 0,0 0 0,1 0 0,-1 0 0,0 1 0,0-1 0,1 0 0,-1 1 0,1 0 0,2-3 0,6-2 19,0 1 0,1-1 0,0 2 1,0-1-1,1 2 0,-1-1 0,16-1 0,-22 4-155,0 0-1,1 0 0,-1 1 0,1 0 0,-1 0 0,1 0 0,-1 1 0,0-1 0,1 1 0,-1 1 0,0-1 0,0 1 0,1 0 0,-1 0 1,0 0-1,-1 1 0,1 0 0,5 3 0,-8-4-3,0 0-1,0 0 1,-1 0 0,1 1 0,0-1 0,-1 0 0,1 1 0,-1-1-1,0 1 1,0-1 0,0 1 0,0 0 0,0-1 0,-1 1 0,1 5-1,-1-3 7,0 0-1,0 0 0,-1 0 0,1 0 1,-1 0-1,0 0 0,-1 0 0,-2 6 1,-4 5 25,0 1 1,-1-1-1,-20 25 1,27-38-33,0-1-3,1-1 0,0 1 1,-1 0-1,1 0 0,0 0 0,0 0 1,0 0-1,0 0 0,1 0 1,-1 0-1,0 0 0,1 0 0,0 0 1,-1 1-1,1-1 0,0 0 0,0 3 1,1-3-5,0 0 0,0 0 0,0 0 0,0 0 0,0-1 0,0 1 0,1 0 1,-1-1-1,0 1 0,1-1 0,0 0 0,-1 1 0,1-1 0,0 0 0,-1 0 0,1 0 1,0 0-1,2 1 0,9 4 0,8 4-92,-2 0 0,1 2 1,30 22-1,-45-30 69,-1 0 0,1 1 0,-1-1-1,0 1 1,0 0 0,-1 0 0,0 0 0,1 0 0,-2 0-1,1 1 1,0 0 0,-1-1 0,0 1 0,-1 0 0,1 0-1,-1 0 1,0 0 0,0 10 0,-2-13 53,1 0-1,-1 1 1,0-1 0,0 0-1,0 0 1,0 0 0,0 0-1,-1 0 1,1 0-1,-1 0 1,0 0 0,0-1-1,0 1 1,0-1 0,-1 1-1,1-1 1,-1 0 0,1 0-1,-1 0 1,0 0 0,-5 2-1,-8 5 272,0-2 0,-31 11 0,37-14-214,-55 18 682,-113 25 1,177-47-810,1 0 1,-1 0 0,1 1-1,-1-1 1,1 0-1,-1 0 1,1 0 0,-1 0-1,1 0 1,-1-1 0,1 1-1,-1 0 1,1 0 0,-1 0-1,1 0 1,-1 0-1,1-1 1,-1 1 0,1 0-1,0 0 1,-1-1 0,1 1-1,-1 0 1,1-1-1,0 1 1,-1 0 0,1-1-1,0 1 1,0-1 0,-1 1-1,1 0 1,0-1 0,0 1-1,-1-1 1,1 1-1,0-1 1,0 1 0,0-1-1,0 1 1,0-1 0,0 1-1,0-1 1,0 1-1,0-1 1,0 1 0,0-1-1,0 1 1,0-2 0,9-31-628,-5 19 466,4-20-386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0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99 5257,'0'-8'1000,"0"-1"-520,-1-8-256,-1 4 713,1 0-1073,1 0 432,0 0-136,-3 0-152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0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 7938,'0'-6'272,"0"-3"-272,0 1-8,-1-5 352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12035,'0'4'1192,"0"-5"-976,0-4 400,1 0-160,1-3-32,-1 1-24,2 2-56,-2 0-24,1-2-64,1 0-119,-2-5-290,0 0-383,1-8 480,-1-2-104,-2-8-64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0 747 7730,'0'-15'536,"3"2"-624,-3-3-192,0 3 368,2 4-112,-2-4-64</inkml:trace>
  <inkml:trace contextRef="#ctx0" brushRef="#br0" timeOffset="1">18 148 10738,'0'-26'904,"0"3"-823,-2 1-138,2 3-471,3 0 552,0-1-208,0 2-176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44 10410,'-4'-5'199,"-1"1"0,0 0 0,1 1 0,-1-1 0,-1 1 0,1 0 0,0 0 0,-1 1 0,1 0 0,-1-1-1,0 2 1,0-1 0,0 1 0,0 0 0,0 0 0,0 1 0,-11 0 0,9 0-49,-21-1 375,0 1-1,0 1 1,-45 9 0,67-9-485,-1 1 0,0 0 0,0 1 0,1 0 0,0 0 0,0 1 0,-1-1 0,2 2 0,-1-1 0,1 1 1,-1 0-1,1 0 0,0 1 0,1-1 0,0 2 0,0-1 0,0 0 0,-4 8 0,-4 12-27,1 1 0,2 0 0,0 0 0,-10 55 0,-7 119-35,14-30 36,19 336 1,0-449 60,2-1 1,2 0-1,29 91 0,-27-114-31,2-1 0,1 0-1,1-1 1,2-1 0,1 0-1,1-2 1,25 28 0,-20-29-16,1-2-1,1 0 1,51 37 0,-65-54-28,1 0 1,0-1-1,1 0 0,0-2 1,0 1-1,0-2 0,1 0 1,0-1-1,0 0 0,29 2 0,-33-6 4,0-1 0,0-1-1,0 0 1,0 0-1,0-1 1,0 0-1,-1-1 1,0-1-1,0 0 1,0 0 0,0-1-1,-1 0 1,16-14-1,2-3 53,-1-1-1,-2-1 0,31-38 0,-32 33 12,-2-1 0,-1-1 1,-2 0-1,-1-2 0,-1 0 0,-2-1 0,12-43 0,-15 33-20,-2 0-1,-2 0 1,-2 0-1,-2-1 1,-2-75-1,-6 60-20,-3 0-1,-2 0 1,-2 1-1,-4 1 1,-23-64-1,20 78-16,-1 1 0,-2 0-1,-1 2 1,-3 1 0,-2 1 0,-1 1-1,-34-37 1,-83-79-1005,131 138 768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10707 11210,'-3'-13'7432,"12"8"-6132,-7 3-1051,0-1 0,0 1 1,0-1-1,-1 0 0,1 0 1,-1 1-1,0-1 0,1 0 1,-1 0-1,0 0 1,-1-1-1,2-4 0,3-11 182,0 10-313,0 0 1,1 0-1,0 1 0,8-10 0,16-24-108,-12 11 16,2 1 0,1 0 0,1 2 0,1 0 1,2 2-1,0 1 0,2 1 0,44-31 1,51-40 10,-111 87-31,-1 0 0,0-1-1,0 0 1,-1 0 0,0-1 0,11-16 0,36-69 51,-32 52-87,42-61 23,-23 38 2,-32 48 10,0 0 1,1 1-1,0 1 0,2 0 1,0 1-1,1 0 0,0 1 1,22-15-1,-4 7-16,0-1-1,-1-1 1,-1-2 0,-2-1-1,31-36 1,-32 30 17,-13 16 3,0-1 0,-2 0-1,16-26 1,14-48 2,-25 50-4,28-44-1,-20 48-19,1 1 0,3 1 0,0 2 0,2 1 0,2 1 1,54-40-1,-60 49-25,-2 0 0,-1-2 0,39-50 1,52-93-54,-14 20 117,14 9-61,-24 32-9,-26 24 54,225-290 11,-208 239-69,-37 56 57,-8 18-25,4 2 0,1 2 0,3 2 0,105-96 0,-106 108 22,-2-2-1,-3-2 1,-1-2 0,-2-1 0,33-59-1,-26 43-11,4 1-1,2 3 0,113-106 1,-128 133 12,-2-1 1,-1-1 0,-1-2-1,35-60 1,-47 67-2,10-20-7,2 1 1,2 2 0,47-53 0,55-30-35,21-24 49,-10-38 7,-42 49-19,-80 115-6,1 1 1,50-44-1,3 7 11,-2-3-1,-4-4 1,82-104 0,-97 99-5,-6 8-15,71-76 0,198-240-55,-153 190 60,9-12 7,-114 122 19,15-23-20,92-97 0,-113 142-1,-2-2 0,-2-2 1,45-81-1,19-28 42,-90 142-45,2 1 0,61-55 0,2 6-78,130-150 0,-178 181-139,2 2 0,2 3 0,61-48 0,-90 80 170,114-91-288,-111 85 294,0-1 0,-1-1 0,29-41-1,19-54-18,-48 80 54,2 0 1,44-58-1,-29 57 9,1 1 0,2 2-1,69-47 1,40-34 34,-120 87-30,-2-1-1,-2-1 1,0-1-1,27-49 0,-25 38-3,2 1-1,36-40 0,-45 62-2,2 1 0,45-31 0,-48 38 15,-1-1 1,0-1 0,-1 0-1,0-2 1,25-31 0,65-79-43,-8 9 52,-86 99-4,-2 1 0,0-1 0,-1-1 0,-1 0 0,9-28 0,-13 35-6,0-1 1,0 1 0,1-1-1,1 2 1,0-1 0,16-19-1,-6 12 41,1 1 1,34-27-1,-47 38 181,-6 4-518,-11 3-372,7 1 450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17284,'4'-10'345,"0"0"1,1 1 0,0-1 0,1 1 0,0 1-1,0-1 1,1 1 0,0 0 0,0 0-1,1 1 1,0 0 0,1 1 0,-1 0 0,1 0-1,14-7 1,-8 6-92,0 0-1,1 1 1,0 0-1,1 1 1,-1 1-1,1 1 0,0 0 1,32-1-1,-44 4-245,1 0 0,0 0 0,-1 1-1,1 0 1,0 0 0,-1 0-1,1 0 1,-1 1 0,0 0 0,1 0-1,-1 1 1,0-1 0,0 1 0,0 0-1,-1 0 1,1 1 0,-1 0-1,0-1 1,0 1 0,0 1 0,0-1-1,-1 0 1,1 1 0,-1 0 0,0 0-1,-1 0 1,1 0 0,-1 0-1,0 1 1,-1-1 0,1 1 0,-1-1-1,1 12 1,-1-8 43,-1 1 1,0 0-1,-1 0 0,0 0 1,0 0-1,-1 0 0,-1-1 0,1 1 1,-1-1-1,-1 0 0,0 1 1,0-2-1,-7 11 0,7-13 6,1-1 1,-1 0-1,0 0 0,0-1 0,-1 1 0,1-1 1,-1 0-1,0 0 0,0 0 0,0-1 0,0 0 1,-1 0-1,0 0 0,1 0 0,-1-1 0,0 0 1,0-1-1,0 1 0,0-1 0,-1 0 0,-11 0 1,15-1-145,0 0 1,0 0 0,0-1-1,1 1 1,-1-1 0,0 0-1,0 0 1,1 0 0,-1 0-1,0 0 1,1 0 0,-1-1-1,1 1 1,0-1 0,-4-2-1,5 2-53,0 1-1,0-1 0,0 1 1,0-1-1,0 1 0,0-1 0,0 0 1,1 1-1,-1-1 0,1 0 1,-1 0-1,1 0 0,0 1 0,-1-1 1,1 0-1,0 0 0,0 0 0,0 0 1,1 0-1,-1 1 0,0-1 1,1 0-1,-1 0 0,1 0 0,1-2 1,11-20-738,6 0-297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10306,'13'-7'1711,"-9"4"-719,1 1 1,-1-1-1,1 1 0,0 0 0,0 0 0,6-1 6404,-21 7-6163,9-4-1296,2 0 3,-1 0 0,0 0-1,0 0 1,0 0 0,0-1-1,1 1 1,-1 0-1,0 0 1,0 0 0,0 0-1,0-1 1,0 1 0,0 0-1,0 0 1,1 0 0,-1-1-1,0 1 1,0 0 0,0 0-1,0-1 1,0 1-1,0 0 1,0 0 0,0 0-1,0-1 1,0 1 0,0 0-1,-1 0 1,1-1 0,0 1-1,0 0 1,0 0-1,0 0 1,0-1 0,0 1-1,0 0 1,0 0 0,-1 0-1,1 0 1,0-1 0,0 1-1,0 0 1,0 0 0,-1 0-1,1 0 1,0 0-1,0 0 1,0-1 0,-1 1-1,1 0 1,0 0 0,0 0-1,-1 0 1,-9 1-467,-3 3-170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13043,'7'5'491,"-1"0"1,1 0 0,0 0-1,1-1 1,-1 0 0,1 0-1,0-1 1,0 0 0,0 0 0,0-1-1,0 0 1,0 0 0,10 0-1,14 0 836,65-2-1,-93-1-1295,261-23 1568,29-2-1307,-103 25-301,-148 3-79,0 2 1,59 14-1,-92-16 7,-5-1-39,0 0-1,0 0 0,0 1 0,0-1 1,-1 1-1,1 0 0,6 4 0,-10-2-617,-6-3 438,-10-2 10,-4-1-111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13 15779,'2'-4'675,"2"-4"1856,-6 10-486,-22 19-418,-170 81-708,-16 9-320,196-103-541,-35 24 174,46-30-209,-1 1 0,1 0 0,0 0 0,0 0 0,1 0 0,-1 0 0,1 0 0,-1 0 0,1 1 0,0 0 0,-2 3 0,4-5-23,0-1-1,0 1 1,0-1-1,0 1 1,0-1-1,0 1 1,0-1-1,0 1 1,1 0 0,-1-1-1,0 1 1,1-1-1,0 0 1,-1 1-1,1-1 1,0 1-1,-1-1 1,1 0-1,0 0 1,0 1-1,0-1 1,0 0-1,0 0 1,1 0-1,-1 0 1,0 0-1,0 0 1,1 0-1,-1-1 1,3 2 0,5 3-1,1-1 0,-1 0 0,14 4 0,-21-8 3,154 38-343,-120-31-90,-11-2 235,0-2-1,0-1 1,0-1-1,0-1 1,28-3-1,3-5-204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44 16468,'31'-15'2049,"-15"7"-832,0 1 1,18-5 0,-34 11-1169,0 1-1,0 0 1,1 0 0,-1 0 0,0 0-1,0 0 1,0 0 0,0 0-1,0 0 1,0 0 0,1 0 0,-1 0-1,0 0 1,0 0 0,0 0-1,0 0 1,0 0 0,1 0 0,-1 0-1,0 0 1,0 0 0,0 0-1,0 0 1,0 0 0,1 0-1,-1 0 1,0 0 0,0 0 0,0 0-1,0 0 1,0 0 0,0 0-1,0 0 1,1 0 0,-1 0 0,0 0-1,0 1 1,0-1 0,0 0-1,0 0 1,0 0 0,0 0-1,0 0 1,0 0 0,0 1 0,1-1-1,-1 0 1,0 0 0,0 0-1,0 0 1,0 0 0,0 0 0,0 1-1,0-1 1,-6 10 861,-11 11-419,-40 46-229,2 2 0,3 3 0,3 2 0,-49 100 1,94-165-279,1-6-16,1 0 0,0 1 0,1-1 0,-1 1 0,1-1 1,-1 1-1,1 0 0,0 0 0,1-1 0,-1 1 0,0 7 0,2-11-59,0 0 0,1-1 0,-1 1-1,0 0 1,0-1 0,0 1 0,0-1 0,0 1 0,0-1 0,0 0 0,0 1 0,0-1 0,-1 0 0,1 0 0,0 0 0,1-1-1,8-9-223,-1-1 0,0 0 0,0 0 0,10-21 0,-2 2-85,18-24-297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 16075,'-6'5'470,"0"0"0,1 0 0,0 0 0,0 1 0,0 0 0,0 0 0,1 1 0,0-1 0,0 1 0,1 0 0,-3 9 0,-3 8 940,-11 49 1,16-50-1402,1 0 0,1 0-1,1 0 1,1 0 0,1 0 0,1 0 0,1 0 0,1 0 0,1 0-1,1-1 1,1 0 0,1 0 0,13 26 0,-29-52-4704,-16-13 2056,-29-26-211,-22-11 1216,50 37 3188,1 0 0,-43-41 0,67 58-1484,-1 0-1,1-1 1,0 1 0,0 0 0,-1 0 0,1 0 0,0-1 0,-1 1-1,1 0 1,0 0 0,0-1 0,0 1 0,-1 0 0,1 0 0,0-1-1,0 1 1,0 0 0,0-1 0,-1 1 0,1 0 0,0-1 0,0 1-1,0 0 1,0-1 0,0 1 0,0 0 0,0-1 0,0 1-1,0 0 1,0-1 0,0 1 0,0 0 0,0-1 0,0 1 0,0 0-1,1-1 1,-1 1 0,0 0 0,0 0 0,0-1 0,0 1 0,1 0-1,-1-1 1,0 1 0,0 0 0,1 0 0,-1-1 0,0 1 0,0 0-1,1 0 1,-1 0 0,0 0 0,0-1 0,1 1 0,-1 0 0,0 0-1,1 0 1,-1 0 0,1 0 0,22-2 824,-20 2-651,73 2 1007,-37 0-1445,0-2-1,56-7 1,-46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46 14947,'19'-45'3853,"-77"203"2677,39-113-6271,1 1 0,3 1 0,-14 69 0,28-110-186,0-1 0,0 0 1,1 1-1,0-1 0,1 1 1,-1-1-1,1 1 0,2 9 1,-2-13-48,-1-1 1,1 1-1,0-1 1,0 1 0,0-1-1,0 1 1,0-1-1,0 0 1,0 0-1,0 1 1,1-1-1,-1 0 1,0 0 0,1 0-1,-1 0 1,1-1-1,-1 1 1,1 0-1,-1-1 1,1 1-1,-1 0 1,1-1-1,0 0 1,-1 1 0,1-1-1,0 0 1,0 0-1,-1 0 1,1 0-1,0 0 1,-1-1-1,3 1 1,7-3 70,0 1 0,0-2 1,0 1-1,0-1 0,-1-1 0,1 0 1,11-8-1,67-50-11,-87 62-97,5-4 33,2-2-403,0 0 0,-1 0 0,11-12-1,-18 18 306,1 0-1,-1-1 1,0 1-1,0-1 0,0 0 1,0 1-1,0-1 1,0 0-1,0 1 0,0-1 1,-1 0-1,1 0 1,-1 0-1,1 0 0,-1 0 1,0 0-1,0 1 0,1-1 1,-1 0-1,-1 0 1,1 0-1,0 0 0,0 0 1,-1 0-1,1 0 1,-2-3-1,-10-8-678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16155,'-3'0'2425,"3"3"-1329,7 0-368,4 0 1633,3 0-1073,3-3-128,6 1-375,0-1-193,6-1-376,1-1-216,0 0-592,4-3-361,-2-3 769,1 0-120,0 1-160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38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84 15259,'9'-11'1449,"-2"3"-507,0 1 0,0-2 0,-1 1 0,0-1 0,0 0 0,3-13 1807,-15 28-2027,-9 10-202,-249 275 305,292-319-857,-1-1-1,-2-2 0,-1 0 0,-2-2 0,29-54 0,-58 104-23,1-1 0,1 1 0,0 0 0,2 0 0,-4 28 0,5-28 71,1 0 1,0 0-1,1 1 1,1-1-1,1 0 1,7 31-1,-8-43-2,1 0 1,1 0-1,-1 0 0,0-1 0,1 0 1,4 6-1,-6-9-6,0 1 1,0-1 0,0 1-1,1-1 1,-1 0 0,0 0-1,1 0 1,-1 0 0,1 0-1,-1 0 1,1 0 0,0 0-1,-1 0 1,1-1 0,0 1-1,0-1 1,-1 1-1,1-1 1,0 0 0,3 1-1,-4-1-3,-1-1 0,1 1 0,-1 0-1,0 0 1,1 0 0,-1 0 0,1 0-1,-1 0 1,0-1 0,1 1 0,-1 0-1,0 0 1,1-1 0,-1 1 0,0 0 0,1 0-1,-1-1 1,0 1 0,0 0 0,1-1-1,-1 1 1,0 0 0,0-1 0,0 1-1,1-1 1,-1 1 0,0 0 0,0-1-1,0 1 1,0-1 0,0 1 0,0 0-1,0-1 1,0 1 0,0-1 0,0 1-1,0 0 1,0-1 0,0 1 0,0-1-1,0 1 1,-1 0 0,1-1 0,0 1-1,0 0 1,0-1 0,0 1 0,-1-1-1,1 1 1,0 0 0,-1 0 0,1-1-1,-16-22 31,14 21-35,-21-25-75,-2 2-1,-27-23 1,23 21 9,9 8 20,0 2 0,0 0-1,-39-23 1,49 37 40,7 5 4,4-1 4,-1 0-1,1 0 0,0 0 0,-1 0 1,1 0-1,0 0 0,0-1 0,0 1 0,0 0 1,0 0-1,0-1 0,0 1 0,1 0 0,14 7 12,0-1-1,0-1 1,0 0-1,18 3 1,73 10 28,-43-8 8,-48-8-14,30 6-210,60 4-1,-103-12 172,-1-1 0,0 0-1,1 0 1,-1-1 0,1 1 0,-1 0 0,0-1 0,4 0-1,-4 0-3,0-1-1,0 1 0,-1 0 1,1-1-1,-1 1 1,1-1-1,-1 1 0,3-4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4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202 156 14331,'5'-5'585,"0"1"0,0-1 0,0 0 0,-1-1 0,0 1 0,0-1 0,0 0 0,-1 1 0,0-1 0,0-1 0,-1 1 1,1 0-1,-2-1 0,1 0 0,0 1 0,-1-1 0,-1 0 0,1-7 0,-1 12-503,0 1-1,0-1 1,0 1 0,-1-1 0,1 1 0,0-1 0,-1 1-1,0-1 1,1 1 0,-1-1 0,0 1 0,1 0 0,-1-1-1,0 1 1,0 0 0,0 0 0,0 0 0,0 0-1,0 0 1,-1 0 0,1 0 0,0 0 0,-1 0 0,1 0-1,0 1 1,-1-1 0,1 1 0,-1-1 0,1 1 0,-1-1-1,1 1 1,-1 0 0,1 0 0,-1 0 0,1 0 0,-1 0-1,1 0 1,-1 0 0,1 0 0,-3 1 0,-2 0-32,-1 1 0,1-1 0,-1 1 0,1 1 0,0-1 0,0 1 0,-11 7 0,3 0-39,0 2 0,1-1 0,0 2 0,0 0-1,-16 22 1,22-25-2,0 0 0,1 1 0,-1-1 1,2 1-1,0 1 0,0-1 0,1 1 0,-5 22 0,9-32-7,-1 0 1,1 1-1,0-1 1,0 0-1,0 0 1,0 1-1,0-1 1,1 0-1,-1 1 1,1-1-1,-1 0 1,1 0-1,0 0 1,0 0-1,0 0 1,0 0-1,0 0 1,3 4-1,-2-4 6,1 0 0,-1 0 0,1 0 1,-1 0-1,1-1 0,0 1 0,0-1 0,0 0 0,0 0 0,0 0 0,0 0 1,3 1-1,7 0 40,0-1 0,-1-1 0,1 0 0,-1 0 0,23-4 0,-20 2 74,0-1 0,-1-1 0,1 0-1,-1-1 1,1 0 0,-1-2-1,-1 1 1,1-1 0,-1-1 0,20-16-1,-30 21-84,-1 0-1,1 0 1,-1 0-1,1-1 0,-1 1 1,0 0-1,0-1 1,-1 0-1,1 1 1,-1-1-1,0 0 1,0 0-1,0 0 0,0 0 1,-1 0-1,0 0 1,1 0-1,-1 0 1,-1 0-1,1 0 0,-1 0 1,1 0-1,-1 0 1,-3-7-1,2 5 10,0 1-1,-1-1 0,1 1 1,-1-1-1,-1 1 1,1 0-1,-1 0 1,0 0-1,0 1 0,0-1 1,0 1-1,-1 0 1,0 0-1,0 1 1,-10-7-1,14 10-79,0-1 1,0 0-1,0 1 1,0-1-1,0 1 1,0-1-1,0 1 1,0 0-1,0-1 1,-1 1-1,1 0 1,0 0-1,0 0 1,0 0-1,0 0 1,0 0-1,0 0 1,-1 0-1,1 0 1,0 1-1,0-1 1,0 0-1,0 1 1,0-1-1,0 1 0,0-1 1,0 1-1,0-1 1,0 1-1,0 0 1,0-1-1,1 1 1,-1 0-1,0 0 1,0 0-1,1 0 1,-1 0-1,0-1 1,1 1-1,-1 0 1,1 1-1,-1-1 1,1 0-1,0 0 1,-1 0-1,1 0 1,0 2-1,-1 2-228,0 0-1,1 0 1,0 0 0,0 0 0,0 0-1,1 0 1,0 0 0,0 0-1,0-1 1,2 7 0,-1-6-206,0 0 1,1-1 0,-1 1-1,1-1 1,0 0-1,0 1 1,1-2 0,-1 1-1,1 0 1,6 5 0,9 1-1060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4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44 22525,'-4'3'443,"0"1"0,0 0 0,0 0 1,0 0-1,0 0 0,1 0 0,0 1 1,0 0-1,-4 8 0,-17 50 1072,19-51-1300,-7 28 14,2-1 0,-9 69-1,5 80-183,15-172 41,-1-16-85,0 0 1,0 0-1,0 0 1,0 1-1,0-1 1,0 0-1,1 0 1,-1 0-1,0 0 1,0 0-1,0 0 1,0 0-1,0 0 1,0 0-1,0 0 1,0 0-1,1 0 1,-1 0 0,0 0-1,0 0 1,0 0-1,0 0 1,0 0-1,0 0 1,0 0-1,0 0 1,1 0-1,-1 0 1,0 0-1,0 0 1,0 0-1,0-1 1,0 1-1,0 0 1,0 0-1,0 0 1,0 0-1,0 0 1,1 0-1,-1 0 1,0 0-1,0 0 1,0 0-1,0-1 1,0 1-1,0 0 1,0 0-1,0 0 1,0 0-1,0 0 1,0 0-1,0 0 1,0 0-1,0-1 1,0 1 0,0 0-1,0 0 1,11-29 144,-8 20-114,17-48 123,121-299 332,-138 350-490,2-6 1,2-1-1,-1 1 1,18-23 0,-23 33 1,1 0 0,0-1 0,0 1 0,0 0 1,0 0-1,0 1 0,1-1 0,-1 0 0,0 1 0,1-1 1,-1 1-1,1 0 0,0 0 0,-1 0 0,1 0 0,0 0 1,0 1-1,-1-1 0,1 1 0,0 0 0,0 0 0,0 0 1,0 0-1,0 0 0,-1 1 0,4 0 0,7 4-8,-1 1 0,1 0 0,-2 0 0,1 2 1,-1-1-1,0 2 0,0-1 0,-1 1 0,0 1 0,-1 0 0,0 0 0,8 13 0,-16-22 9,0 1 0,0-1 1,0 1-1,0 0 0,0 0 0,-1-1 0,1 1 1,-1 0-1,1 0 0,-1 0 0,1 0 0,-1 0 0,0-1 1,0 1-1,0 0 0,0 0 0,0 0 0,0 0 0,-1 0 1,1 0-1,-1 0 0,1-1 0,-1 1 0,0 0 1,1 0-1,-1-1 0,0 1 0,0 0 0,-1-1 0,1 1 1,0-1-1,0 1 0,-1-1 0,1 0 0,-1 1 0,1-1 1,-1 0-1,-2 1 0,-7 5 10,-1-1 0,0 0 0,0-1 1,-21 6-1,18-6 15,-33 11 88,-98 20-1,145-35-145,1-1-1,-1 0 1,1 0-1,-1 0 1,1 0 0,-1 1-1,1-1 1,-1 0-1,1 0 1,-1 0-1,1 0 1,-1 0-1,1 0 1,-1 0 0,1 0-1,-1 0 1,1-1-1,-1 1 1,1 0-1,-1 0 1,1 0 0,-1 0-1,1-1 1,0 1-1,-1 0 1,0-1-1,10-10-1005,32-16-196,-32 22 1386,69-49-1076,-32 18 281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84 17356,'1'0'105,"0"-1"0,0 1 1,0 1-1,0-1 1,0 0-1,0 0 0,0 0 1,0 0-1,0 1 1,0-1-1,0 1 0,-1-1 1,1 0-1,0 1 1,0 0-1,0-1 0,0 1 1,-1-1-1,1 1 0,0 0 1,-1 0-1,1-1 1,0 1-1,-1 0 0,1 0 1,-1 0-1,1 0 1,-1-1-1,0 1 0,1 0 1,-1 0-1,0 0 1,1 0-1,-1 0 0,0 0 1,0 2-1,0 4 276,0 0 1,-1 0-1,0 1 1,-2 9-1,0-1 83,-89 445 1039,86-446-2036,1-27-1134,1 0 1116,-3-10-970,-47-178-5976,50 177 7771,0 0 0,2-1-1,0 1 1,2 0 0,0-1 0,7-39 0,-5 53 140,1 1 1,0 0-1,0 0 1,1 1 0,1-1-1,-1 1 1,1 0-1,0 0 1,1 0 0,0 0-1,0 1 1,1 0-1,0 1 1,0 0 0,1 0-1,-1 0 1,1 1 0,12-6-1,-5 3-127,1 1 0,0 0 0,1 2 0,-1 0 0,1 0 0,0 2 0,0 0 0,0 1 0,22 0 0,-34 2-259,1 0-1,0 0 0,-1 1 1,1 0-1,-1 0 0,1 0 0,-1 1 1,1-1-1,-1 1 0,0 1 1,0-1-1,8 6 0,-10-6-21,0 0 0,-1 1-1,1-1 1,-1 1 0,0 0-1,0 0 1,0 0-1,0 0 1,0 0 0,-1 0-1,1 1 1,-1-1 0,0 0-1,0 1 1,0-1 0,0 1-1,-1-1 1,0 1-1,1 0 1,-2 5 0,0 4 30,0-1-1,-1 0 1,-1 0 0,0 0 0,-1 0 0,0 0 0,-1-1 0,0 0 0,0 0-1,-11 15 1,-10 11 339,-45 49-1,54-66-217,14-17-128,1 0 1,-1 0-1,1 0 1,0 0-1,0 0 1,0 1-1,0-1 1,1 1-1,-1-1 0,1 1 1,0 0-1,-1 6 1,2-7-26,0-1 0,0 1 0,1-1 0,-1 1-1,1-1 1,0 1 0,-1-1 0,1 0 0,0 1 0,0-1 0,1 0 0,-1 0 0,0 0 0,1 0 0,-1 0 0,1 0 0,0 0 0,0 0 0,-1-1-1,4 3 1,10 7 25,1-1 0,0 0 0,0-1 0,1-1 0,23 8 0,-17-7-368,0 1-1,24 15 1,-26-6-1424,-20-18 1272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4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21573,'-12'35'6308,"-2"31"-5448,8-36-457,-14 65-259,4 0 0,-4 100 0,20-191-140,0 1 5,0 1 0,0-1 0,0 1-1,1-1 1,2 9 0,-3-13-10,0 0 1,0-1 0,1 1-1,-1 0 1,1 0-1,-1-1 1,0 1-1,1 0 1,-1-1-1,1 1 1,0 0 0,-1-1-1,1 1 1,-1-1-1,1 1 1,0-1-1,0 1 1,-1-1-1,1 1 1,0-1 0,0 0-1,-1 1 1,1-1-1,0 0 1,0 0-1,0 0 1,-1 0-1,1 0 1,0 0 0,0 0-1,0 0 1,0 0-1,-1 0 1,1 0-1,0 0 1,0 0 0,0-1-1,0 1 1,-1 0-1,1-1 1,0 1-1,0 0 1,-1-1-1,2 0 1,1-1-86,0 1 1,0-1-1,0 0 0,0 0 1,0 0-1,0 0 0,-1-1 0,1 1 1,-1-1-1,0 0 0,0 1 1,0-1-1,0 0 0,0 0 1,0 0-1,-1-1 0,0 1 1,1 0-1,-1-1 0,1-5 0,-2 4-160,1 1 0,-1-1-1,0 1 1,0-1-1,-1 1 1,0 0-1,1-1 1,-1 1-1,-1-1 1,1 1 0,-1 0-1,1 0 1,-1 0-1,0 0 1,-5-7-1,-3-1-394,0 0 0,0 1 0,-1 0 0,-1 0 0,-14-10 0,-37-19 1361,98 35 6123,64-9-5677,-80 12-1155,29-5-529,-45 6 486,0 0 0,0 0 0,0 0 0,0 0 0,0 0 0,0-1 0,0 0 0,-1 1 0,1-1 0,-1 0 0,1 0 0,3-4 0,4-10-224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16964,'-1'0'63,"1"0"0,-1 0 0,1 0 0,-1 0 0,0 0 0,1 0 0,-1 0 0,0 0 0,1 1 0,-1-1 0,1 0 0,-1 0 0,1 1 0,-1-1 0,1 0 0,-1 1 0,1-1 0,-1 1 0,1-1 0,-1 1 0,1-1 0,-1 1 0,1-1 0,0 1 0,-1-1 0,1 1 0,0-1 0,0 1 0,-1 0 0,1-1 0,0 1 0,0-1 0,0 1 0,0 0 0,0-1 0,0 1 0,0 0 0,0 0 0,-3 31 527,3-30-417,-1 12 91,0-4-216,1 0-1,0 0 0,0 0 0,1 0 0,0 0 0,6 19 0,-7-29-48,0 1 1,0-1 0,0 0-1,0 0 1,0 1-1,0-1 1,0 0 0,0 0-1,0 1 1,0-1-1,0 0 1,0 0 0,0 1-1,1-1 1,-1 0-1,0 0 1,0 0 0,0 1-1,0-1 1,1 0-1,-1 0 1,0 0 0,0 0-1,0 0 1,1 1-1,-1-1 1,0 0 0,0 0-1,0 0 1,1 0-1,-1 0 1,0 0 0,0 0-1,1 0 1,-1 0-1,0 0 1,0 0 0,1 0-1,-1 0 1,0 0-1,0 0 1,1 0 0,-1 0-1,0 0 1,0 0-1,1 0 1,7-14 22,3-18 147,-6-14 493,-4 33-50,-3 32-122,-2 94-278,4-94-196,1-17-26,1-14 52,1-17 68,-3-42 320,-6 129-175,6 44-323,0-101 29,2-6 16,2-15 13,3-30 59,0-2-11,-3 32 30,-2 0-1,0 0 1,-2-39-1,-5 89 53,1-8-82,-3 91-2700,7-113 2645,0 0 0,0 0 0,0 0 1,1 0-1,-1 0 0,0 0 0,0 0 0,0-1 0,0 1 0,1 0 1,-1 0-1,0 0 0,0 0 0,0 0 0,1 0 0,-1 0 1,0 0-1,0 0 0,0 0 0,1 0 0,-1 0 0,0 0 0,0 0 1,0 0-1,0 0 0,1 0 0,-1 0 0,0 0 0,0 1 1,0-1-1,1 0 0,-1 0 0,0 0 0,0 0 0,0 0 1,0 0-1,0 1 0,1-1 0,-1 0 0,0 0 0,0 0 0,0 0 1,0 0-1,0 1 0,0-1 0,0 0 0,0 0 0,0 0 1,0 1-1,1-1 0,-1 0 0,0 0 0,0 0 0,0 1 0,0-1 1,0 0-1,0 0 0,0 0 0,-1 1 0,1-1 0,0 0 1,0 0-1,0 0 0,0 1 0,8-13-654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4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 12779,'0'0'80,"-1"-1"0,1 1 0,0 0 0,0 0 0,0-1 0,0 1 0,-1 0 0,1 0 0,0-1 0,0 1 0,-1 0 0,1 0 0,0 0 0,-1-1 0,1 1 0,0 0 0,-1 0 0,1 0 0,0 0 0,0 0-1,-1 0 1,1-1 0,-1 1 0,1 0 0,0 0 0,-1 0 0,1 0 0,0 0 0,-1 0 0,1 1 0,-1-1 0,-6 10 1406,0 30 749,4-23 295,-2 3-2172,2 1 0,1-1 0,0 40 0,1-15-319,-10 250 261,-5 99-191,11-184-76,0-2 41,3 35-6,3-140-22,-12 119 0,7-173 39,5 73 1,-1 10 5,-6 127-16,4-104-38,0-46-16,-4 99-87,4 122 117,3-105-70,28 202 63,-1-32-29,-28-377 3,-4 452-240,0-429 248,-1 0 1,-3 0 0,-20 68-1,17-69 116,5 3 499,18-52-2841,-9 0 1740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2666 29 11979,'-1'1'183,"0"0"0,-1 0 1,1-1-1,0 1 1,-1 0-1,1-1 1,-1 1-1,1-1 0,-1 0 1,1 0-1,-1 1 1,1-1-1,-1 0 1,1 0-1,-1 0 0,1 0 1,-1-1-1,-2 0 1,-34-8 1227,20 4-736,-6 1-52,1 1 0,-1 1 0,0 1 0,-37 3 0,-95 21 1006,111-14-980,-1-2 0,1-3 0,-64 0 1,85-7-375,1-1 0,-1-1 0,-34-12 1,34 9-194,-1 1 0,-49-7 0,44 14-53,1 0 1,-1 2 0,1 2 0,-45 10-1,-11 1 252,69-14-112,0 0 1,-1-1-1,-18-3 1,16 2-41,0 0 0,-20 1 1,15 3-99,-202 23 47,176-18-89,-1 3 0,-69 25 0,94-26 23,-18 6 31,-83 21-1,111-34-30,-1-1 0,1 0 0,-1-2 0,0 1-1,1-2 1,-1 0 0,1-1 0,-30-8 0,38 8-10,-25-7 12,-39-7 0,59 15-9,1 0 1,0 0-1,0 1 1,0 1-1,0 0 0,-23 5 1,21-3 5,-1 0-1,0-1 1,0-1 0,0-1 0,-15-1 0,-74-12 71,47 5-24,87-35-2985,-7 6 2425,4-16-150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2079 131 14611,'-11'-25'2432,"-8"-16"1272,17 39-3478,0-1 1,0 1-1,0 0 1,0 0-1,0-1 1,-1 1-1,1 1 0,0-1 1,-1 0-1,0 1 1,1-1-1,-1 1 1,-3-1-1,-25-7 169,0 1 0,0 2 0,-1 2 0,0 0 0,-40 2 0,44 3-278,0 1 1,1 1-1,-34 9 1,-78 28 464,79-22-282,37-12-224,1-1-1,0-1 1,-1-1-1,0-1 1,1-2-1,-26-1 1,-133-24 60,24 2-139,131 21 14,0 1 0,1 1 0,-1 2 0,-29 4 1,-14 8-18,-76 10 70,128-23-42,-1-1 0,1 0-1,0-1 1,-1-1 0,1 0 0,-26-9-1,-38-20 87,59 21-49,-1 1-1,-29-8 1,44 15-56,-1 1 0,0-1 0,1 2 1,-1-1-1,0 1 0,1 0 0,-1 1 1,0 0-1,1 1 0,-11 2 0,-8 6-138,20-7-185,0 0 0,0 0-1,0-1 1,0 0 0,0 0-1,-1-1 1,1 0 0,-14 0-1,21-1 284,-1 0-1,0 0 1,0-1 0,1 1-1,-1-1 1,0 1-1,1-1 1,-1 1 0,0-1-1,1 1 1,-1-1 0,1 1-1,-1-1 1,1 0-1,-1 1 1,1-1 0,-1 0-1,1 0 1,0 1-1,-1-1 1,1 0 0,0 0-1,0 0 1,-1 1 0,1-1-1,0 0 1,0 0-1,0 0 1,0-1 0,5-20-665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17 298 9186,'0'-30'752,"-2"4"-592,0 0-56,-1 3 192,2 0-72,-1 4-56,1-1-40,0 5-64,1-1 24,0 2 16,0-1 16,0 4-64,0-2-1400,-3-1 1288,1-1-128,2-2-88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4 214 11987,'-2'-48'2172,"1"-3"-1657,1 41-1330,1 0 0,0 0 0,3-13 0,-1 16-1519,-7-6 10695,2-2-5895,2 13-2643,0 0 0,1-1 0,-1 1 0,1 0 0,-1-1 0,1 1 1,0 0-1,2-4 0,-1 3-134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1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26 287 10842,'-3'-138'6980,"14"220"-5791,-25-175-450,7 38-41,6 53-437,1 5-124,-1 11-122,1 23-242,1-22 118,-1-11 68,0 0-1,0 0 1,1 0 0,-1-1 0,1 1 0,-1 0 0,1 0 0,1-1 0,1 6 0,1-43-33,-4-124 1295,6 239-832,3 26-378,-7-82 3,-1-131 855,0 83-677,-1 20-29,0 9-82,-1 24-93,-6 43-171,7-70 173,-6 15-80,2-15 40,-1-12 17,-1-17 24,1-1 1,-3-36-1,7 54-78,10 56-145,-7-34-41,0 1 0,1-1 0,0 0 0,6 14 0,-7-25-391,-1-6 359,-2-11 85,1 12 87,-3-20-257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12899,'0'0'40,"0"0"0,0 0 1,0 0-1,1 1 0,-1-1 0,0 0 1,0 0-1,0 0 0,1 0 0,-1 1 1,0-1-1,0 0 0,0 0 1,1 0-1,-1 0 0,0 0 0,0 0 1,1 0-1,-1 0 0,0 1 0,0-1 1,1 0-1,-1 0 0,0 0 0,0 0 1,1 0-1,-1 0 0,0-1 1,0 1-1,1 0 0,-1 0 0,0 0 1,0 0-1,0 0 0,1 0 0,-1 0 1,0 0-1,0 0 0,0-1 1,1 1-1,-1 0 0,0 0 0,0 0 1,0-1-1,1 1 0,-1 0 0,0 0 1,0 0-1,0-1 0,0 1 0,0 0 1,0 0-1,0 0 0,0-1 1,1 1-1,-1 0 0,0 0 0,0-1 1,0 1-1,0 0 0,0 0 0,0-1 1,0 1-1,0 0 0,0 0 1,-1-1-1,1 1 0,0 0 0,0-1 1,17 19 1515,-14-15-1384,13 17 124,83 89 333,-80-91-617,0-1 0,1-1 1,39 25-1,-4-12 6,0-3 0,2-1 1,80 22-1,187 33 261,-210-54-94,5 2-5,442 97 261,7-37-195,52-55 50,-297-22-158,170 15 258,250 11 560,286-48-229,-2-59-591,1214-51 909,-727 115-233,-962 10-230,513-44-709,-839 27-1461,-193 10 1140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119 646 13219,'-20'2'992,"11"-1"-556,0 0 0,0-1 0,0 0 1,0 0-1,0-1 0,0 0 1,0 0-1,-11-4 0,19 4-347,1 1 0,0 0-1,-1-1 1,1 1 0,-1-1-1,1 1 1,-1 0 0,1-1-1,0 1 1,-1-1 0,1 1-1,0-1 1,0 1 0,-1-1-1,1 1 1,0-1 0,0 0 0,0 1-1,0-1 1,0 1 0,-1-1-1,1 1 1,0-1 0,0 0-1,1 1 1,-1-1 0,0 1-1,0-1 1,0 0 0,7-21 1237,-5 17-956,13-39 100,-3 0 0,-1 0 1,-2-1-1,-2 0 0,-3 0 0,-1-1 0,-2 0 0,-2 1 1,-2-1-1,-18-85 0,19 116-395,2 15-73,0 0-1,0 0 0,0 0 0,0 0 0,0 0 0,0 0 0,0 0 0,0 0 1,0 0-1,0 0 0,0-1 0,0 1 0,0 0 0,0 0 0,0 0 0,0 0 1,0 0-1,0 0 0,0 0 0,0 0 0,0 0 0,0 0 0,0 0 0,0-1 1,0 1-1,1 0 0,-1 0 0,0 0 0,0 0 0,0 0 0,0 0 0,0 0 1,0 0-1,0 0 0,0 0 0,0 0 0,0 0 0,0 0 0,0 0 0,1 0 1,-1 0-1,0 0 0,0 0 0,0 0 0,0 0 0,0 0 0,0 0 0,0 0 1,0 0-1,0 0 0,0 0 0,1 0 0,-1 0 0,0 0 0,0 0 0,0 0 1,0 0-1,14 17 77,-3-4-81,8 9-114,2-2 1,0 0 0,44 31-1,-49-41-118,0 0 1,2 0-1,-1-2 0,1 0 1,0-1-1,32 8 0,-23-11 103,0-1 0,0 0-1,0-3 1,0 0-1,51-8 1,39-15-386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4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49 15395,'27'-31'2864,"-25"29"-2643,0 1 1,-1-1 0,1 1 0,0-1-1,0 1 1,0 0 0,0 0-1,0 0 1,0 0 0,0 0-1,0 0 1,0 1 0,0-1 0,0 1-1,4-1 1,-5 1-160,0 0 0,-1 0 0,1 1 0,-1-1 0,1 0-1,-1 0 1,1 1 0,0-1 0,-1 0 0,1 1 0,-1-1 0,0 1 0,1-1 0,-1 1 0,1-1-1,-1 1 1,0-1 0,1 1 0,-1-1 0,0 1 0,1-1 0,-1 1 0,0-1 0,0 1 0,0 0-1,0-1 1,0 1 0,1-1 0,-1 1 0,0 0 0,0-1 0,-1 2 0,0 21 679,1-22-676,-4 14 159,0 0 1,-1-1 0,-1 0-1,0 0 1,-12 19 0,2-2-13,-6 12 40,-25 53 149,44-87-348,0 0-1,0 0 1,1 0-1,0 1 1,0-1-1,1 1 1,0-1-1,2 16 1,-1-23-36,0 0 0,0 0 1,1 0-1,-1 0 1,1 0-1,-1 0 0,1 0 1,0 0-1,0 0 1,0 0-1,0 0 0,0-1 1,0 1-1,0 0 1,1-1-1,-1 1 1,1-1-1,-1 1 0,3 0 1,-2 0 3,1-1-1,0 0 1,0 1 0,0-1-1,0-1 1,0 1 0,0 0-1,0-1 1,0 1 0,0-1-1,5 0 1,5-1 25,-1-1 0,1 0 0,-1-1 1,0 0-1,14-6 0,-24 8-48,22-8-128,28-14-1,-46 20-124,-1 0-1,0 0 0,0 0 0,0 0 0,-1-1 0,1 0 1,-1 0-1,0 0 0,0 0 0,0-1 0,5-8 0,-8 11 188,-1 0-1,1 1 0,-1-1 1,1 0-1,-1 0 0,0 0 1,1 1-1,-1-1 0,0 0 1,0 0-1,-1 0 1,1 0-1,0 1 0,-1-1 1,1 0-1,-1 0 0,1 1 1,-2-4-1,-13-11-815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325 104 16620,'1'-4'332,"0"0"0,-1 0 0,0 0 0,0-1 1,0 1-1,-1 0 0,1 0 0,-1 0 1,0-1-1,0 1 0,-3-6 0,3 8-167,-1-1 0,1 1 0,-1 0-1,1 0 1,-1 0 0,0 0 0,0 0 0,0 0-1,0 0 1,0 1 0,0-1 0,-1 1 0,1-1 0,-1 1-1,1 0 1,-1 0 0,1 0 0,-1 0 0,-4 0-1,0 0 74,0 0-1,0 0 0,0 1 0,0 0 0,0 0 0,0 1 0,0-1 0,0 2 1,0-1-1,1 1 0,-13 5 0,8-3-89,1 1 1,1 1-1,-1 0 0,1 0 0,0 1 1,0 0-1,-8 9 0,7-5-90,0-1-1,1 2 1,1-1-1,0 1 1,0 0-1,1 1 1,1-1-1,0 2 1,1-1 0,0 0-1,1 1 1,-2 15-1,5-23-36,0 0 0,1 0 0,0 0 0,0 0 0,1 1 0,0-1 0,0-1 0,0 1 0,1 0 0,4 11 0,-5-15-11,0 0 0,0 0-1,0 0 1,1 0 0,-1 0 0,1 0 0,-1 0 0,1-1-1,0 1 1,0 0 0,0-1 0,0 1 0,0-1-1,0 0 1,0 0 0,0 0 0,1 0 0,-1 0 0,0 0-1,1-1 1,-1 1 0,0-1 0,1 1 0,-1-1-1,1 0 1,-1 0 0,1 0 0,-1 0 0,4-1 0,3-2 12,0 1 0,1-1 0,-1-1 1,0 0-1,-1 0 0,1 0 1,-1-1-1,0-1 0,0 0 0,9-8 1,5-6 50,0-2 0,18-24 0,-27 32-50,-2-2 0,0 1 1,0-1-1,-2-1 0,0 0 1,-1 0-1,0-1 0,-2 0 1,7-25-1,-13 42-38,1-1-1,-1 1 1,0-1 0,1 1-1,-1-1 1,0 1 0,0-1-1,0 1 1,0-1 0,-1 1-1,1 0 1,0-1 0,-1 1-1,1-1 1,-1 1 0,1 0-1,-1-1 1,-1-1 0,2 3-17,-1-1 0,1 1 1,-1 0-1,0-1 0,1 1 0,-1 0 1,0 0-1,0-1 0,1 1 1,-1 0-1,0 0 0,1 0 1,-1 0-1,0 0 0,0 0 1,1 0-1,-1 0 0,0 0 1,0 1-1,1-1 0,-1 0 1,0 0-1,1 1 0,-2 0 1,-3 1-201,0 1 1,1 0-1,-1 0 1,1 0-1,0 0 1,0 1-1,-7 7 1,8-7 152,0 0 0,0 1 0,0-1 0,0 1 0,1-1-1,-1 1 1,1 0 0,0 0 0,1 0 0,-3 10 0,6-3-352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50 17716,'-1'11'407,"0"1"0,-1-1 1,0 0-1,-1 0 0,0-1 0,-1 1 1,-5 11-1,-5 14 322,-1 10 462,2 1 1,3 0-1,-9 83 0,17-95-973,1 0 1,2 0-1,1 0 1,2 0 0,15 63-1,-17-89-200,10 29 12,-11-36-25,-1-1 1,1 1 0,0 0-1,0 0 1,0 0-1,1 0 1,-1-1-1,0 1 1,1-1-1,-1 1 1,1-1-1,-1 1 1,1-1-1,3 2 1,-5-3-4,0 0 1,1 0-1,-1 0 0,1 1 1,-1-1-1,0 0 0,1 0 1,-1 0-1,1 0 1,-1 0-1,0 0 0,1 0 1,-1 0-1,1 0 0,-1-1 1,0 1-1,1 0 0,-1 0 1,0 0-1,1 0 1,-1 0-1,1-1 0,-1 1 1,0 0-1,1 0 0,-1-1 1,0 1-1,1-1 0,7-13 35,1-25 9,-8 34-34,24-144 89,-1-3-121,47-153 0,-69 299 20,2-10-21,2 0 0,0 0 1,13-24-1,-17 37 13,0-1 0,0 1 0,1 0 0,0 0 0,-1 0 0,1 0 0,0 0 0,7-4 0,-8 6 4,0 0 0,0 0 0,0 0 0,0 0 0,0 1 0,0-1 0,0 1 0,0-1 0,0 1 0,0 0 0,0 0 0,0 0 0,1 0 0,-1 0 0,0 0 0,0 1 0,0-1 0,2 1 0,-1 1-1,0-1 0,0 1 0,0-1 0,0 1-1,0 0 1,0 0 0,-1 0 0,1 0 0,-1 1 0,1-1 0,-1 1-1,0-1 1,0 1 0,0 0 0,0 0 0,-1 0 0,1 0-1,-1 0 1,0 0 0,0 1 0,0-1 0,1 4 0,-1 1 10,1-1 0,-2 1 0,1 0 0,-1 0 1,0-1-1,0 1 0,-1 0 0,-3 12 0,2-11 13,-2-1 0,1 1 0,-1-1 0,0 0-1,-1 0 1,0-1 0,0 1 0,0-1 0,-1 0-1,0-1 1,-1 0 0,0 0 0,0 0 0,-10 6-1,10-7-96,0 0-1,0-1 0,-1 0 1,0-1-1,0 0 0,0 0 0,0 0 1,0-1-1,-1 0 0,1-1 1,-1 0-1,1 0 0,-1-1 0,1 0 1,-10-1-1,16 0 26,-1 1 0,1 0 1,0-1-1,0 1 0,-1-1 0,1 0 0,0 0 0,0 0 1,0 0-1,0 0 0,0 0 0,0 0 0,0-1 0,0 1 1,0-1-1,1 1 0,-1-1 0,1 0 0,-1 0 1,1 0-1,-1 0 0,1 0 0,0 0 0,0 0 0,0 0 1,0 0-1,1 0 0,-1-1 0,1 1 0,-1 0 0,1-1 1,0 1-1,-1 0 0,1-1 0,1-2 0,12-27-602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24005,'-42'103'2752,"-1"5"-1539,32-74-479,-11 59-1,20-84-675,1 0 1,0-1-1,1 1 0,0 0 0,0 0 1,0 0-1,1-1 0,1 1 0,0 0 1,0-1-1,0 1 0,7 12 0,-8-19-57,0 0-1,0 0 1,0 0-1,0 0 1,1 0-1,-1 0 1,1 0-1,-1-1 1,1 1-1,0-1 1,0 1-1,-1-1 1,1 0-1,0 0 1,0 0-1,0 0 1,4 2-1,-4-3-3,0 0 0,0 0 0,0 0 0,0 0 0,0 0 0,0 0 0,0-1 0,0 1 0,0 0 0,0-1 0,0 0 0,-1 1 0,1-1 0,0 0 0,0 0-1,2-2 1,0 0-4,0-1 0,0 1 0,0-1 0,-1 0 0,1 0-1,-1 0 1,0 0 0,0-1 0,-1 1 0,1-1-1,-1 0 1,0 1 0,-1-1 0,3-6 0,-3 0 1,1-1 1,-1 1-1,-1-1 1,0 1-1,-2-15 0,2 22 5,-1 0-1,1 0 0,-1 0 0,0 0 0,0 0 0,-1 0 1,1 0-1,-1 0 0,0 1 0,0-1 0,0 0 1,0 1-1,0 0 0,-1 0 0,0-1 0,0 2 0,0-1 1,-3-3-1,5 5 0,-1 0 0,1 1 1,-1-1-1,1 0 0,-1 0 1,1 1-1,-1-1 0,1 1 0,-1 0 1,0-1-1,1 1 0,-1 0 1,1 0-1,-1 0 0,0 0 1,1 0-1,-1 0 0,0 1 0,1-1 1,-1 0-1,1 1 0,-1-1 1,-1 2-1,1-1 0,-1 1 0,1 0 0,0 0-1,1-1 1,-1 1 0,0 0 0,0 0 0,1 1 0,-1-1 0,1 0 0,0 0-1,0 1 1,-1 3 0,0-1 2,0 0-1,0 0 0,1 0 1,0 1-1,0-1 0,1 1 1,-1-1-1,1 0 0,1 1 1,-1-1-1,1 1 1,-1-1-1,2 0 0,0 6 1,0-8 0,0-1 1,-1 1 0,1-1 0,0 1 0,1-1-1,-1 1 1,0-1 0,0 0 0,1 0-1,-1 0 1,1-1 0,0 1 0,0-1-1,-1 1 1,1-1 0,0 0 0,0 0-1,0 0 1,0 0 0,1-1 0,-1 1-1,0-1 1,0 0 0,0 0 0,0 0-1,4-1 1,7 0-2,-1-1-1,1 0 0,-1-1 0,22-8 1,-4-2-42,0-2 0,-1-1 0,42-29 0,-5 3-108,-67 42 149,0 0-1,0 0 1,0 0 0,0 0-1,0-1 1,0 1 0,0 0-1,0 0 1,1 0 0,-1 0 0,0 0-1,0 0 1,0 0 0,0 0-1,0 0 1,0 0 0,0 0-1,0 0 1,0 0 0,1 0-1,-1 0 1,0 0 0,0 0-1,0 0 1,0 0 0,0 0-1,0 0 1,0 0 0,0 0-1,0 0 1,1 0 0,-1 0 0,0 0-1,0 0 1,0 0 0,0 0-1,0 0 1,0 0 0,0 0-1,0 0 1,0 1 0,0-1-1,1 0 1,-1 0 0,0 0-1,0 0 1,0 0 0,0 0-1,0 0 1,0 0 0,0 0 0,0 0-1,0 1 1,0-1 0,0 0-1,0 0 1,0 0 0,0 0-1,0 0 1,0 0 0,0 0-1,0 0 1,-3 12-34,-14 29 156,3-7 27,12-27-106,0 0 0,0 0-1,1 0 1,0 0-1,-1 11 1,2-17-29,0 0 1,0 1-1,0-1 0,0 1 0,0-1 1,1 1-1,-1-1 0,0 0 0,1 1 1,-1-1-1,1 0 0,-1 1 0,1-1 1,0 0-1,0 1 0,-1-1 0,1 0 1,0 0-1,0 0 0,0 0 0,0 0 1,0 0-1,1 0 0,-1 0 0,0-1 1,0 1-1,0 0 0,1 0 0,-1-1 1,0 1-1,1-1 0,2 1 0,3-1 13,-1 1-1,1-1 1,-1-1-1,1 1 1,0-1-1,-1 0 1,1-1-1,-1 0 0,0 0 1,9-3-1,10-7 0,26-15 0,-39 20-10,35-21-16,-17 9-98,1 2 0,54-22-1,-81 38 84,0-1-1,0 1 0,0 0 0,0 1 0,0-1 0,0 1 0,0-1 1,0 1-1,4 1 0,-7-1 14,1 0 1,-1 0 0,0 1-1,0-1 1,0 1 0,0-1-1,0 1 1,0 0-1,0-1 1,0 1 0,0 0-1,0 0 1,0-1 0,0 1-1,0 0 1,-1 0-1,1 0 1,0 0 0,-1 0-1,1 0 1,0 0 0,-1 1-1,1-1 1,-1 0-1,0 0 1,0 0 0,1 0-1,-1 1 1,0-1 0,0 0-1,0 2 1,-1 22 35,0 21 148,1-45-169,0 0 1,0 1-1,0-1 1,0 0-1,1 1 1,-1-1-1,1 0 1,-1 1-1,1-1 1,-1 0-1,1 0 1,0 0-1,0 1 1,-1-1-1,1 0 1,0 0-1,0 0 1,0 0-1,0 0 1,0-1-1,0 1 1,1 0-1,-1 0 1,0-1-1,2 2 1,2-1 9,0-1 0,0 1 0,0-1 1,0 0-1,0 0 0,0 0 0,0-1 1,0 1-1,0-1 0,0-1 0,6-1 0,54-25 50,-57 24-64,146-81 34,-151 84-49,0-1 0,0 1 0,0 0 0,0 0 0,0 0 0,0 0-1,0 1 1,0-1 0,0 1 0,6-1 0,-8 2 5,0-1 0,0 0 0,0 1-1,0-1 1,0 1 0,0-1 0,0 1-1,0 0 1,0-1 0,-1 1 0,1 0-1,0-1 1,0 1 0,-1 0 0,1 0 0,0 0-1,-1 0 1,1 0 0,-1 0 0,1 0-1,-1 0 1,1 0 0,-1 0 0,0 0 0,1 0-1,-1 0 1,0 0 0,0 0 0,0 0-1,0 0 1,0 2 0,1 7-10,-1-6 13,0 0 0,0 0-1,1 0 1,-1 0-1,1 0 1,0 0 0,2 5-1,-2-8 1,0 0 1,-1 0-1,1 0 0,0-1 0,0 1 0,-1 0 1,1 0-1,0-1 0,0 1 0,0-1 0,0 1 0,0-1 1,0 1-1,0-1 0,0 1 0,0-1 0,0 0 1,0 1-1,0-1 0,0 0 0,0 0 0,0 0 1,0 0-1,0 0 0,0 0 0,0 0 0,1 0 0,-1-1 1,0 1-1,0 0 0,0-1 0,0 1 0,1-1 1,10-4-117,0 0 0,-1 0 1,18-12-1,-22 12-44,0 0 0,0 1 0,0 0 0,1 0 0,0 1 0,-1 0 0,1 0 1,1 1-1,-1 0 0,0 0 0,11 0 0,-18 2 136,-1 0 0,1 0 0,0 0 0,-1 0 0,1 0 1,-1 0-1,1 1 0,0-1 0,-1 0 0,1 0 0,0 1 0,-1-1 1,1 0-1,-1 1 0,1-1 0,-1 0 0,1 1 0,-1-1 0,1 1 1,-1-1-1,1 1 0,-1-1 0,0 1 0,1-1 0,-1 1 1,0-1-1,1 2 0,-1-1-2,1 1 0,-1 0 1,0-1-1,0 1 0,0 0 0,0-1 1,0 1-1,0-1 0,-1 1 0,0 3 1,0 0-127,-1 0 0,0 1 0,-1-1 1,1 0-1,-5 7 0,6-11 88,0 1 0,0-1 0,0 1 0,-1-1 0,1 1 0,0-1 0,0 0 0,-1 0 0,1 1 0,-1-1 0,1 0 0,-1 0 0,1-1 0,-1 1 0,0 0 0,1 0 0,-1-1 0,0 1 0,1-1 0,-1 0 0,0 1 0,-3-1 0,-5-3-350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35 21197,'-10'-18'2200,"4"3"-1600,6 14-392,6 1 1224,7 10-31,4 1-953,5 1-336,3 6 24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8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147 487 19460,'-17'7'1065,"0"1"0,1 1 0,0 0 0,0 1 0,1 1 0,-24 22 0,38-32-986,0-1 0,0 1 0,0 0 0,0 0 0,1 0 0,-1 1 0,0-1 0,1 0 0,-1 0 0,1 0 0,-1 0 0,1 1 0,-1-1 0,1 2 0,0-3-50,0 0 0,0 1 0,0-1 0,0 0 0,0 1 0,0-1 0,1 1 0,-1-1 0,0 0 1,0 1-1,0-1 0,1 0 0,-1 1 0,0-1 0,1 0 0,-1 0 0,0 1 0,0-1 0,1 0 0,-1 0 0,0 0 0,1 1 0,-1-1 0,1 0 0,-1 0 1,0 0-1,1 0 0,-1 0 0,1 1 0,3-1 52,0 0 0,1 0 1,-1 0-1,0 0 0,0 0 1,0-1-1,7-1 0,9-4-66,-1 0 0,0-1 0,0-1-1,-1-1 1,0 0 0,32-24-1,-29 17-40,0-1-1,-1-1 0,-1-1 0,30-39 1,-47 57 20,1-3-17,0 0 1,0 0-1,-1 0 1,1 0-1,-1 0 1,0-1 0,0 1-1,2-9 1,-4 13 20,0 0-1,0 0 1,0 0 0,0 0 0,0 0 0,0 0 0,1 0 0,-1 0 0,0 0 0,0 0 0,0 0 0,0 0 0,0-1 0,0 1-1,0 0 1,0 0 0,0 0 0,0 0 0,0 0 0,0 0 0,0 0 0,0 0 0,0 0 0,0 0 0,0 0 0,0-1 0,0 1-1,0 0 1,0 0 0,0 0 0,0 0 0,-1 0 0,1 0 0,0 0 0,0 0 0,0 0 0,0 0 0,0 0 0,0 0-1,0 0 1,0 0 0,0-1 0,0 1 0,0 0 0,0 0 0,0 0 0,0 0 0,0 0 0,-1 0 0,1 0 0,0 0 0,0 0-1,0 0 1,0 0 0,0 0 0,0 0 0,0 0 0,0 0 0,0 0 0,0 0 0,0 0 0,-1 0 0,1 0 0,0 0 0,0 0-1,0 0 1,0 0 0,-7 7-54,-8 11 24,8-7 48,0 1 1,1 0-1,0 1 0,-6 22 0,10-29 13,0 1 0,1-1-1,0 0 1,0 1 0,0-1 0,1 1-1,0-1 1,0 1 0,1-1 0,0 0-1,0 1 1,3 7 0,-3-11-13,0-1 0,1 1 0,-1 0 0,1-1 0,0 0 1,0 1-1,0-1 0,0 0 0,0 0 0,1 0 0,-1 0 0,0 0 0,1-1 0,0 1 0,-1-1 0,1 0 0,0 0 1,0 0-1,0 0 0,-1 0 0,1 0 0,0-1 0,5 1 0,4 0 18,-1-1 0,1 0 0,0 0 0,20-4 0,-15 0-23,-1 0 0,0-1-1,0-1 1,0 0 0,-1-1 0,0-1-1,0 0 1,-1-1 0,0-1 0,-1 0-1,0-1 1,0 0 0,-1-1-1,-1 0 1,15-21 0,-7 5-17,-1 0 1,-1-1-1,-2 0 0,-1-1 0,-1-1 1,16-62-1,-13 19-41,-15 67 40,-1 1 1,1 0 0,-1-1 0,0 1 0,-1 0-1,1-1 1,-1 1 0,-1 0 0,-1-8 0,3 14 5,-1-1-1,1 1 1,0-1 0,0 1-1,0-1 1,0 1 0,-1 0 0,1-1-1,0 1 1,-1-1 0,1 1 0,0 0-1,-1-1 1,1 1 0,0 0 0,-1-1-1,1 1 1,-1 0 0,1 0 0,-1-1-1,1 1 1,0 0 0,-1 0 0,1 0-1,-1 0 1,1-1 0,-1 1 0,1 0-1,-1 0 1,1 0 0,-1 0-1,1 0 1,-1 0 0,0 1 0,-15 9-29,8 0 50,0 1-1,0 0 0,1 0 1,1 1-1,-6 12 0,1 4 104,-11 34 0,18-48-79,1 0 0,0 0 0,1 0 0,0 0-1,1 0 1,1 0 0,1 15 0,0-24-31,-1 0 0,1 1 1,0-1-1,1 0 0,0 0 0,-1 1 0,2-1 0,-1-1 0,0 1 0,1 0 1,0 0-1,0-1 0,0 0 0,1 0 0,0 0 0,-1 0 0,1 0 0,1-1 1,-1 1-1,0-1 0,7 3 0,-2-2-14,0 0 0,0-1 0,1 0 0,-1-1-1,1 0 1,0-1 0,-1 1 0,1-2 0,0 1 0,0-2 0,0 1 0,0-1 0,-1-1 0,1 0-1,0 0 1,-1-1 0,13-5 0,-13 5 2,0-1-1,-1 0 0,0-1 1,1 0-1,-1 0 1,-1 0-1,1-1 1,-1-1-1,0 1 1,-1-1-1,1 0 0,-1 0 1,-1-1-1,1 0 1,-1 0-1,-1 0 1,8-18-1,-12 24 2,1 1 0,-1 0 0,1-1-1,-1 1 1,0-1 0,0 1 0,0-1 0,0 1 0,0-1 0,0 1 0,0-1-1,0-1 1,-1 2-1,1 1 1,0-1-1,0 1 0,-1-1 1,1 1-1,0 0 0,0-1 0,-1 1 1,1-1-1,0 1 0,-1 0 0,1-1 1,-1 1-1,1 0 0,0 0 1,-1-1-1,1 1 0,-1 0 0,1 0 1,-1 0-1,1-1 0,-1 1 0,1 0 1,-2 0-1,0 0 3,0 0 1,0 1-1,-1-1 0,1 1 1,0-1-1,0 1 0,0 0 1,0-1-1,0 1 0,0 1 1,0-1-1,0 0 0,0 0 1,0 1-1,-1 1 0,-8 6 32,1 2-1,0-1 0,1 1 0,0 1 0,1-1 1,-10 20-1,15-26-24,0 0 0,1 0 0,0 1 0,0-1 1,0 1-1,0 0 0,1-1 0,0 1 0,0 0 1,0 0-1,1 0 0,0 0 0,0-1 0,1 1 0,-1 0 1,1 0-1,1 0 0,2 8 0,-2-10-38,0-1-1,1 1 1,-1-1-1,1 1 0,0-1 1,0 0-1,0 0 1,0-1-1,1 1 1,-1-1-1,1 1 1,-1-1-1,1 0 1,0 0-1,0-1 1,0 1-1,0-1 1,7 2-1,3-1-272,-1 0 0,1 0 0,0-1 0,21-2 0,-18 0 152,1-1 1,-1-1-1,0-1 1,0 0-1,23-9 0,26-18-449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20276,'-20'11'1832,"1"1"0,-36 29 0,47-34-1391,0 0 1,1 1-1,0 0 1,0 0-1,1 1 1,0 0-1,1 0 1,-7 13-1,11-20-392,1-1-1,-1 1 1,0-1-1,1 1 1,0-1 0,-1 1-1,1-1 1,0 1-1,0 0 1,0-1 0,0 1-1,0-1 1,0 1-1,0 0 1,1 1 0,-1-2-47,1 0 1,-1 0-1,1 0 1,0 0-1,-1 0 1,1-1-1,0 1 1,-1 0-1,1-1 1,0 1 0,0 0-1,-1-1 1,1 1-1,0-1 1,0 1-1,0-1 1,0 0-1,1 1 1,5 1-111,-1-2 0,1 1 0,-1 0 1,1-1-1,-1 0 0,7-1 0,-1 0-15,50-5-820,-47 3 713,-1 1 0,1 1 1,0 0-1,-1 1 0,1 0 0,-1 1 0,28 6 0,-40-6 226,0-1 0,-1 1 1,1 0-1,0-1 0,-1 1 0,1 0 0,-1 0 0,1 0 0,-1 0 1,1 0-1,-1 1 0,0-1 0,1 0 0,-1 1 0,2 1 0,-3-1 18,1-1 0,-1 0 0,0 0-1,1 0 1,-1 1 0,0-1 0,0 0-1,0 0 1,0 1 0,0-1 0,0 0-1,0 0 1,0 1 0,0-1 0,-1 0-1,1 0 1,-1 2 0,-1 2 54,-1-1 1,1 0-1,-1 0 1,0 0-1,0 0 1,0-1-1,0 1 1,-1-1-1,1 0 0,-6 4 1,-16 9 60,0-2-1,-1-1 1,-1 0 0,0-2-1,-1-2 1,0 0 0,-47 8 0,50-14-219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6:5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71 20372,'5'-4'371,"0"0"-1,0-1 1,0 1-1,3-7 0,-7 11-333,0-1 0,0 0 0,-1 1 0,1-1-1,-1 0 1,1 0 0,-1 1 0,1-1-1,-1 0 1,1 0 0,-1 0 0,0 0-1,0 0 1,1 0 0,-1 0 0,0 0-1,0 0 1,0 1 0,0-1 0,0 0-1,0 0 1,0 0 0,0 0 0,0 0 0,-1 0-1,1 0 1,0 0 0,-1 0 0,1 0-1,0 1 1,-1-1 0,1 0 0,-1 0-1,1 0 1,-1 1 0,0-1 0,1 0-1,-1 1 1,0-1 0,-1 0 0,-1-1 93,0 1 0,0 0 0,0 0 0,0 0 0,-1 0 0,1 0 0,0 1 0,-1-1 0,1 1 0,0 0 0,-1 0 0,1 0 0,0 1 0,-5 0 0,-49 14 759,53-14-833,-19 7 106,0 1-1,0 1 1,2 1 0,-1 1 0,-36 26-1,49-31-160,0 0-1,0 0 0,1 1 0,0 0 0,0 1 1,1 0-1,1 0 0,-1 0 0,1 1 0,1 0 1,0 0-1,0 1 0,1-1 0,-5 20 1,8-26-11,0-1 0,1 1 0,0-1 1,0 1-1,0 0 0,0-1 0,0 1 1,1-1-1,0 1 0,0-1 0,0 1 1,0-1-1,0 0 0,0 1 0,1-1 1,0 0-1,0 0 0,0 0 0,0 0 1,0 0-1,0 0 0,1-1 0,-1 1 1,1-1-1,0 0 0,0 0 0,4 3 1,8 3-31,-1-1 0,1-1 1,0-1-1,30 8 0,-21-7 10,-6-1 14,108 36-75,-113-36 102,1 1 1,-1 1-1,0 0 0,-1 1 1,1 1-1,19 17 0,-29-23 6,0 0 0,-1 0 0,1 0-1,-1 0 1,0 0 0,0 1 0,0-1 0,0 1 0,0-1-1,-1 1 1,1 0 0,-1 0 0,0 0 0,0 0 0,-1 0 0,1 0-1,-1 4 1,0-3 12,-1-1 0,0 1-1,0 0 1,0 0-1,0-1 1,-1 1 0,1-1-1,-1 1 1,-1-1 0,1 0-1,0 0 1,-1 0 0,-6 8-1,-3-1-14,1 0 0,-2 0 0,0-1 0,0 0 0,0-1 0,-1-1 1,-1 0-1,1-1 0,-1-1 0,-1 0 0,1-1 0,-1-1 0,0 0 0,0-1 0,0 0 0,0-2 0,0 0 0,-25-2 0,36 1-147,-1-1 0,1 0-1,-1-1 1,1 1 0,0-1 0,0 0 0,0 0-1,0-1 1,-6-3 0,8 4 89,0 0 0,1 0-1,-1-1 1,1 1 0,-1-1 0,1 0 0,0 0-1,0 0 1,0 0 0,1 0 0,-1 0 0,1 0-1,-1 0 1,1-1 0,-1-6 0,0-3-55,1 0 0,1 0-1,0 0 1,1 0 0,0-1 0,1 1 0,4-17-1,19-51-496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19692,'2'0'138,"0"1"-1,0 0 1,0 0-1,0-1 1,0 1 0,0 1-1,0-1 1,0 0-1,0 0 1,-1 1-1,1-1 1,0 1-1,-1-1 1,1 1-1,-1 0 1,0-1 0,0 1-1,1 0 1,-1 0-1,0 0 1,0 0-1,-1 0 1,1 0-1,0 0 1,0 3 0,0 5 118,0 1 0,0-1 0,-1 0 0,-2 16 0,1-8 494,-7 94 1165,-2 73-301,11-157-1469,0 1 0,2 0 0,1-1 0,11 38 0,0-23-73,-14-40-67,1-1 1,-1 1-1,1-1 1,-1 1-1,1-1 0,0 0 1,0 0-1,0 0 1,0 0-1,0 0 1,0 0-1,1 0 1,2 1-1,-4-3-3,0 1-1,-1-1 1,1 0-1,0 0 1,-1 1 0,1-1-1,0 0 1,-1 0 0,1 0-1,0 0 1,-1 0-1,1 0 1,0 0 0,-1 0-1,1 0 1,0-1-1,-1 1 1,1 0 0,0 0-1,-1-1 1,1 1 0,0 0-1,-1-1 1,1 1-1,-1 0 1,1-1 0,-1 1-1,1-1 1,-1 1-1,1-1 1,-1 1 0,1-1-1,-1 1 1,0-1 0,1 0-1,-1 1 1,0-1-1,1 1 1,-1-1 0,0 0-1,6-27 10,-7 3-54,0 1 0,-2-1 0,0 1-1,-2 0 1,-1 0 0,-1 0-1,-1 1 1,-13-30 0,9 35-97,5 12 10,7 6 125,0-1 1,-1 1-1,1 0 0,0 1 0,0-1 0,0 0 1,0 0-1,0 0 0,-1 0 0,1 0 1,0 0-1,0 0 0,0 0 0,0 0 1,0 0-1,0 0 0,-1 0 0,1 0 1,0 0-1,0 0 0,0 1 0,0-1 0,0 0 1,0 0-1,0 0 0,0 0 0,0 0 1,-1 0-1,1 1 0,0-1 0,0 0 1,0 0-1,0 0 0,0 0 0,0 0 1,0 1-1,0-1 0,0 0 0,0 0 0,0 0 1,0 0-1,0 0 0,0 1 0,0-1 1,0 0-1,0 0 0,0 0 0,1 0 1,-1 1-1,0 7-8,1 1 1,0-1-1,1 1 1,0-1-1,0 0 1,1 0-1,0 0 1,1 0-1,-1 0 1,2 0-1,-1-1 1,1 0-1,0 0 1,0 0-1,1-1 1,0 0-1,0 0 1,0 0-1,1 0 1,0-1-1,0-1 1,0 1-1,1-1 1,0 0-1,-1-1 1,1 1-1,1-2 1,15 5-1,-13-6 13,-1-1 0,1 0 0,-1-1 0,1 1 1,-1-2-1,1 0 0,-1 0 0,0-1 0,0 0 0,0 0 0,0-1 0,-1-1 0,1 0 0,-1 0 1,0-1-1,-1 0 0,1 0 0,-1-1 0,-1 0 0,12-13 0,-11 11 0,-1 0-1,0-1 0,0 0 1,-1-1-1,0 1 1,-1-1-1,0 0 1,0 0-1,-1-1 1,-1 1-1,0-1 0,-1 0 1,0 1-1,-1-1 1,0 0-1,-1-1 1,-2-19-1,2 31-1,0-1 0,0 1 0,0-1-1,0 0 1,0 1 0,-1-1 0,1 1 0,-1-1 0,1 1-1,-1-1 1,1 1 0,-1 0 0,0-1 0,0 1-1,0 0 1,0-1 0,0 1 0,0 0 0,0 0 0,0 0-1,0 0 1,0 0 0,-1 0 0,1 0 0,0 0 0,-1 1-1,-2-2 1,3 2 1,-1 1 0,0-1 0,0 0 0,1 1 0,-1 0 0,0-1 0,1 1 0,-1 0 0,1 0 0,-1 0 0,1 0 0,-1 0 0,1 0 0,0 0 0,-1 0 0,1 1 0,0-1 0,0 0 0,0 1 0,0-1 0,0 1 0,0 0-1,0-1 1,0 3 0,-7 15 67,0 0-1,2 1 0,0-1 0,1 1 0,2 0 0,0 1 0,1-1 0,0 1 0,2-1 0,3 33 1,-2-48-40,0 0 1,0 0 0,0-1 0,0 1-1,1-1 1,0 1 0,0-1 0,0 0-1,0 1 1,1-1 0,0 0 0,0-1-1,5 7 1,-6-8-8,1 0-1,-1 0 1,1-1 0,-1 1-1,1-1 1,0 1 0,0-1-1,-1 0 1,1 0-1,0 0 1,0 0 0,0-1-1,0 1 1,0-1-1,1 0 1,-1 1 0,0-1-1,0-1 1,0 1 0,0 0-1,0-1 1,3-1-1,4-1 12,0-1-1,0-1 0,0 1 0,-1-2 0,1 1 0,-1-1 0,-1-1 1,1 1-1,-1-2 0,14-15 0,-7 5 7,-1 0 0,-1-1 1,0 0-1,10-23 0,-14 25-33,-1 0 1,0-1-1,-2 0 1,0 0-1,-1 0 0,5-37 1,-10 55-5,0 0 0,1 0 0,-1 0 0,0 0 0,0-1 0,0 1-1,0 0 1,0 0 0,0 0 0,0 0 0,0-1 0,0 1 0,0 0 0,0 0 0,0 0 0,0 0 0,0-1 0,0 1 0,0 0 0,0 0 0,0 0 0,0-1 0,0 1 0,0 0-1,0 0 1,0 0 0,0 0 0,0-1 0,0 1 0,0 0 0,-1 0 0,1 0 0,0 0 0,0 0 0,0 0 0,0-1 0,0 1 0,0 0 0,-1 0 0,1 0 0,0 0 0,0 0-1,0 0 1,0 0 0,-1 0 0,1 0 0,0-1 0,-6 10-19,-3 16 57,1 1 1,0 0-1,2-1 0,2 2 0,0-1 0,1 1 1,2-1-1,2 35 0,-1-58-24,0 0 1,1 0-1,-1 0 1,1 0-1,0-1 1,0 1-1,0 0 1,0 0-1,0-1 1,0 1-1,1-1 1,-1 1-1,1-1 1,0 0-1,0 1 1,0-1-1,0 0 1,0 0 0,4 2-1,-4-3 0,1 0 0,-1 0 0,1 0 0,-1-1 0,1 1 0,0-1 0,-1 1 0,1-1 1,0 0-1,-1 0 0,1-1 0,0 1 0,-1 0 0,1-1 0,-1 1 0,1-1 0,0 0 0,-1 0 0,0 0 0,1 0 0,2-3 0,10-4 11,-1-1-1,-1-1 0,0 0 0,0-1 1,-1 0-1,-1-1 0,17-21 0,61-103 34,-41 58-230,-48 78 170,0-1 0,0 1 0,0 0 0,0 0 0,0 0 0,0 0 0,0-1 0,1 1 1,-1 0-1,0 0 0,0 0 0,0 0 0,0-1 0,0 1 0,0 0 0,0 0 0,0 0 0,0 0 1,1 0-1,-1 0 0,0-1 0,0 1 0,0 0 0,0 0 0,0 0 0,1 0 0,-1 0 0,0 0 1,0 0-1,0 0 0,0 0 0,1 0 0,-1 0 0,0 0 0,0 0 0,0 0 0,1 0 0,-1 0 1,0 0-1,0 0 0,0 0 0,0 0 0,1 0 0,-1 0 0,1 7-53,-7 74-209,2-52-150,1 40 0,3-59 126,1-1-1,0 0 1,0 0 0,1 0 0,0 0 0,1-1 0,0 1 0,7 14 0,-9-22 242,-1 1 0,1 0-1,0-1 1,0 1 0,0 0 0,0-1-1,0 1 1,0-1 0,0 0 0,1 1-1,-1-1 1,1 0 0,-1 0-1,0 0 1,1 0 0,0 0 0,-1 0-1,1 0 1,0 0 0,-1-1 0,1 1-1,0-1 1,0 1 0,0-1-1,-1 0 1,5 1 0,20-4-835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31 132 18412,'-1'2'238,"1"0"0,-1 0 0,1 0 0,-1 0 1,1 0-1,0 0 0,0 0 0,-1 0 0,1 0 0,1 0 0,-1 1 0,0-1 0,1 0 1,-1 0-1,1 0 0,-1-1 0,1 1 0,0 0 0,1 2 0,-1-3-128,0 0-1,1 0 1,-1 0 0,0-1-1,1 1 1,-1 0-1,0-1 1,1 0 0,-1 1-1,1-1 1,-1 0-1,1 1 1,-1-1 0,1 0-1,-1 0 1,1 0-1,-1 0 1,1-1 0,-1 1-1,1 0 1,-1-1-1,0 1 1,1-1 0,-1 1-1,1-1 1,-1 0-1,2 0 1,3-2-19,-1 0 0,1 0 1,-1-1-1,1 1 0,-1-1 0,0-1 0,8-7 1,-11 9-81,0 0 0,1 1 1,-1-1-1,0 0 0,-1 0 1,1 0-1,0 0 1,-1 0-1,0-1 0,0 1 1,0 0-1,0-1 0,0 1 1,-1 0-1,1-1 0,-1-4 1,0 7-8,0 0 0,0 0 0,0 0-1,0 0 1,0 0 0,-1 0 0,1 0 0,0 0 0,-1 0 0,1 0 0,-1 0 0,1 0 0,-1 0 0,1 0 0,-1 1 0,1-1-1,-1 0 1,0 0 0,0 1 0,1-1 0,-1 0 0,0 1 0,0-1 0,-1 0 0,0 0 3,1 1 0,-1-1 0,0 1 0,1 0 0,-1 0 0,0 0 0,0 0 0,1 0 0,-1 0 0,0 0 0,0 1 0,1-1 0,-3 1 0,-2 1 14,0 1 0,0-1 0,0 1 0,1 0 0,0 1 0,-1-1 0,-5 6 0,5-3 0,0 1 0,1 0 0,-1 0 1,1 0-1,1 0 0,-1 1 0,1 0 0,-3 8 0,5-11-10,0 1 0,1-1 0,-1 1 0,1-1 0,0 1 0,1 0 0,-1-1-1,1 1 1,0 0 0,0 0 0,1-1 0,0 1 0,1 6 0,-1-9-9,0-1 0,0 0 1,1 1-1,-1-1 0,1 0 1,-1 0-1,1 0 1,-1 0-1,1 0 0,0 0 1,0 0-1,0-1 0,0 1 1,0-1-1,1 1 1,-1-1-1,0 0 0,1 0 1,-1 0-1,1 0 0,-1 0 1,1 0-1,-1-1 0,6 1 1,4 0 5,1 0 0,-1-1-1,25-3 1,110-22-18,-102 15-33,0 2 0,1 2 1,49 0-1,-57 10 408,-38-4-349,1 0-1,-1 0 1,0 0 0,0 0-1,1 0 1,-1 0-1,0 0 1,0 0-1,0-1 1,1 1-1,-1 0 1,0 0 0,0 0-1,0 0 1,1 0-1,-1 0 1,0 0-1,0-1 1,0 1-1,1 0 1,-1 0-1,0 0 1,0 0 0,0-1-1,0 1 1,0 0-1,0 0 1,1 0-1,-1-1 1,0 1-1,0 0 1,0 0 0,0 0-1,0-1 1,0 1-1,0 0 1,0 0-1,0 0 1,0-1-1,0 1 1,0 0 0,0 0-1,0-1 1,0 1-1,0 0 1,0 0-1,0 0 1,-1-1-1,1 1 1,0 0 0,0 0-1,0 0 1,0-1-1,0 1 1,0 0-1,-1 0 1,1 0-1,-6-13 377,-55-75 1262,-14-23-2384,74 110 707,1 1-1,0 0 1,0 0-1,0-1 1,0 1-1,-1 0 1,1-1-1,0 1 1,0 0-1,0 0 1,0-1 0,0 1-1,0 0 1,0-1-1,0 1 1,0 0-1,0-1 1,0 1-1,0 0 1,0-1-1,0 1 1,0 0-1,0-1 1,0 1-1,0 0 1,0 0 0,0-1-1,1 1 1,-1 0-1,0-1 1,0 1-1,0 0 1,0 0-1,1 0 1,-1-1-1,0 1 1,0 0-1,1 0 1,-1 0-1,0-1 1,0 1 0,1 0-1,-1 0 1,0 0-1,1 0 1,-1 0-1,0-1 1,0 1-1,1 0 1,-1 0-1,0 0 1,1 0-1,17 0-244,12 5-219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123 530 17564,'-3'-1'288,"0"-1"-1,0 1 1,0 0 0,-1 0 0,1 1 0,0-1 0,-1 1 0,1-1 0,0 1-1,-1 0 1,1 0 0,-1 1 0,1-1 0,0 1 0,-1 0 0,1-1-1,0 2 1,-1-1 0,1 0 0,0 0 0,0 1 0,0 0 0,0 0-1,1 0 1,-1 0 0,0 0 0,1 0 0,-3 3 0,2-1-217,-1 1 0,1-1 0,1 0 0,-1 1-1,1 0 1,-1 0 0,1-1 0,1 1 0,-1 1 0,1-1 0,-1 0 0,2 0 0,-1 0 0,0 1 0,1-1 0,0 0 0,1 9-1,-1-12-68,1 0 0,-1 1 0,0-1-1,1 0 1,-1 0 0,1 0 0,0 1-1,0-1 1,0 0 0,0 0 0,0 0-1,0 0 1,0 0 0,1-1-1,-1 1 1,1 0 0,-1-1 0,1 1-1,0 0 1,0-1 0,0 0 0,0 0-1,0 1 1,0-1 0,0 0-1,0 0 1,0-1 0,0 1 0,0 0-1,0-1 1,1 0 0,-1 1 0,0-1-1,1 0 1,-1 0 0,0 0 0,3-1-1,3 0 14,-1 0 0,1-1 0,-1 0-1,1 0 1,-1-1 0,0 0 0,0 0-1,0-1 1,-1 0 0,8-5 0,-3 0 27,-1 1 0,0-1 0,-1-1 0,0 0 0,8-13 0,-12 17-7,0-1-1,-1 0 0,0-1 1,-1 1-1,1-1 0,-2 1 1,1-1-1,-1 0 0,2-14 1,-3 21-29,-1 0 1,0 0-1,0 1 1,0-1-1,0 0 1,0 0-1,0 0 1,0 0-1,0 0 1,0 0 0,0 0-1,-1 0 1,1 0-1,0 0 1,-1 0-1,1 1 1,0-1-1,-1 0 1,1 0-1,-1 0 1,1 1-1,-1-1 1,0 0-1,1 0 1,-1 1 0,0-1-1,0 1 1,1-1-1,-3 0 1,2 1-3,0-1 1,0 1 0,0 0 0,-1 0 0,1 1 0,0-1 0,0 0-1,0 0 1,-1 0 0,1 1 0,0-1 0,0 1 0,0-1-1,0 1 1,0-1 0,0 1 0,0 0 0,0-1 0,0 1-1,0 0 1,0 0 0,0 0 0,0 1 0,-3 4 1,0-1 0,0 1 1,1-1-1,0 1 0,0 0 1,1 1-1,0-1 0,0 0 0,0 1 1,1-1-1,-1 8 0,0-4 13,2-1 1,-1 1-1,1 0 0,1-1 0,-1 1 0,5 18 0,-4-25-4,-1-1 0,1 1-1,0-1 1,0 1 0,0-1-1,0 1 1,0-1 0,0 1 0,0-1-1,1 0 1,-1 0 0,1 0-1,0 0 1,0 0 0,0 0 0,0 0-1,0-1 1,0 1 0,0-1 0,0 1-1,1-1 1,-1 0 0,0 0-1,1 0 1,-1 0 0,1 0 0,0-1-1,-1 1 1,1-1 0,-1 0-1,1 0 1,0 1 0,-1-2 0,1 1-1,0 0 1,-1 0 0,5-2 0,2-1 51,-1 0 0,0 0 1,0-1-1,0 0 1,0 0-1,0-1 1,-1 0-1,0 0 1,13-13-1,-9 6-10,0-1-1,-1 0 0,-1 0 0,0-1 0,-1 0 0,0-1 0,-2 0 1,1 0-1,-2-1 0,0 1 0,-1-1 0,0 0 0,1-22 1,-7 25-177,-3 19-5,-5 19-16,7-8 87,0-1 0,0 32 0,2-42 60,1 0 1,1-1 0,-1 1 0,1-1-1,0 1 1,0-1 0,1 1 0,0-1 0,0 0-1,0 0 1,0 0 0,5 8 0,-5-11 2,0-1 0,-1 1-1,1 0 1,0-1 0,0 1 0,0-1 0,0 0 0,0 1 0,1-1 0,-1 0 0,0 0 0,0 0 0,1-1-1,-1 1 1,1-1 0,-1 1 0,1-1 0,-1 0 0,1 0 0,-1 0 0,0 0 0,1 0 0,-1 0-1,1-1 1,-1 1 0,1-1 0,-1 0 0,0 0 0,1 0 0,2-2 0,4-1 14,0-1 1,-1 0-1,0-1 0,1 0 1,-2 0-1,10-9 0,-4 1-6,-1 1-1,0-2 0,-1 0 1,-1 0-1,0-1 0,-1 0 1,0-1-1,-2 0 0,8-24 1,-13 25-35,-5 12-27,2 5 40,0 0 1,0 0-1,0 0 1,0 0-1,0 0 1,1 0 0,-1 0-1,0 0 1,0 1-1,1-1 1,-1 0-1,1 0 1,-1 1-1,0 1 1,-1 4 5,-1 0 0,1 0 1,0-1-1,1 1 0,0 0 1,0 1-1,1-1 0,-1 0 0,2 0 1,-1 0-1,1 0 0,0 0 1,2 8-1,-2-13 2,-1-1 1,1 0 0,-1 1-1,1-1 1,0 0-1,-1 0 1,1 0-1,0 1 1,0-1-1,0 0 1,0 0 0,0 0-1,0 0 1,0 0-1,1-1 1,-1 1-1,0 0 1,0-1-1,1 1 1,-1 0 0,0-1-1,1 1 1,-1-1-1,1 0 1,-1 0-1,0 1 1,1-1-1,-1 0 1,1 0 0,-1 0-1,1 0 1,-1-1-1,0 1 1,1 0-1,1-1 1,3-1 14,0 0-1,0 0 1,0 0 0,0-1 0,0 0-1,9-7 1,0-1 2,-1-2 0,-1 1 1,0-1-1,-1-1 0,0-1 0,-1 1 0,-1-2 0,0 1 0,-1-2 1,8-19-1,-4 5 12,-1-1 1,-2 0 0,-1-1 0,7-54 0,-15 73-30,0 1-1,0-1 1,-2 0 0,-1-16 0,2 29-3,-1 0 0,1 0 0,0-1 0,-1 1 1,1 0-1,0 0 0,-1 0 0,1 0 0,-1 0 0,0 0 0,1 0 0,-1 0 0,-1-1 1,2 2-1,0 0 1,-1 0-1,1-1 1,0 1-1,-1 0 0,1 0 1,0 0-1,-1 0 1,1 0-1,0 0 1,-1-1-1,1 1 1,-1 0-1,1 0 1,0 0-1,-1 0 1,1 0-1,-1 1 1,1-1-1,0 0 1,-1 0-1,1 0 1,0 0-1,-1 0 1,1 0-1,0 1 1,-1-1-1,1 0 1,0 0-1,-1 0 1,1 1-1,0-1 1,-1 0-1,1 1 1,0-1-1,0 0 0,-1 1 1,-2 4-5,-1-1 1,1 1-1,0 0 0,0 1 1,1-1-1,0 0 0,-3 9 1,-10 46-3,9-31 10,-3 12 39,1 0 0,2 1 1,2 0-1,2 1 0,5 57 1,0-65 6,2 0 0,2 0-1,1-1 1,1 0 0,2 0 0,28 57 0,4-7-22,48 103 43,-128-252 37,-131-313-367,168 375 250,-4-7-45,0 0 1,2-1-1,-1 1 1,-1-16-1,4 24 7,0 0 0,0-1 0,0 1 0,0 0 0,0 0 0,0 0 0,1-1-1,-1 1 1,1 0 0,0 0 0,0 0 0,-1 0 0,1 0 0,0 0 0,1 0 0,-1 0 0,0 0 0,1 1 0,-1-1 0,1 0 0,-1 1 0,1-1 0,0 1 0,-1 0 0,1-1-1,0 1 1,2-1 0,13-5-715,-1 2 0,1 0-1,23-4 1,25-7-347,-19-2 140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17804,'0'-1'1752,"1"2"-1024,5 1-232,10-1 825,4 1-225,5-2-328,5 0-168,2 0-176,-2 0-168,2 1-696,-5-1-152,0 3 480,-3-2-112,-1 1-80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41 20420,'-2'-1'171,"1"1"-1,-1 0 1,0 0-1,0 0 1,1 0-1,-1 0 1,0 0-1,1 0 1,-1 0-1,0 1 1,0-1-1,1 0 1,-1 1-1,1 0 1,-1-1-1,1 1 1,-1 0-1,1 0 1,-1 0-1,-2 2 1,2 0 67,-1 0 0,1 0 0,-1 0 0,1 0 0,0 0 0,0 1 0,1-1 0,-1 1 1,-1 3-1,-1 7 158,1-1 0,0 1 1,1 0-1,-1 16 0,2-5-231,2 1 0,0 0 0,2 0 0,0-1-1,2 1 1,1-1 0,1 0 0,1-1 0,1 1 0,1-2-1,21 37 1,-28-56-116,0 0 0,0 0 0,0 0 0,1 0 0,-1 0 0,1-1-1,0 1 1,0-1 0,1 0 0,-1-1 0,0 1 0,1-1 0,6 3 0,-7-4-13,0 0 1,1 0 0,-1 0-1,0-1 1,0 0 0,0 0-1,0 0 1,0 0 0,0 0-1,1-1 1,-1 0 0,0 0-1,0 0 1,0 0-1,-1-1 1,1 0 0,5-2-1,0-2 28,0 0 0,0 0 0,-1-1-1,0 0 1,0 0 0,13-17-1,34-56 224,-44 62-231,-10 17-54,97-164 242,-83 136-472,-1 0 1,-1-1-1,15-59 0,-22 56-616,-6 33 787,0-1 1,0 1-1,0 0 0,0 0 0,0-1 0,0 1 0,0 0 0,0-1 1,0 1-1,0 0 0,0-1 0,0 1 0,0 0 0,0 0 0,0-1 1,0 1-1,0 0 0,-1-1 0,1 1 0,0 0 0,0 0 0,0-1 1,0 1-1,-1 0 0,1 0 0,0-1 0,0 1 0,-1 0 0,1 0 1,0 0-1,0 0 0,-1-1 0,1 1 0,0 0 0,-11 4-996,-6 13 305,-1 8-139,-2 6-155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19132,'14'28'2561,"3"-10"-1329,2-3-512,1-4 1945,3-1-1049,-1 2-1320,-2-5-784,-3 0 560,0 3-264,-3-13-232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68 20364,'-13'0'480,"-1"0"0,0 1 0,0 1 0,0 0 0,1 1-1,-1 0 1,-15 7 0,22-7-336,0 1 0,0-1 0,0 2 0,1-1 0,-1 1 0,1 0 0,0 0 0,0 1 0,1-1 0,0 1 0,0 1 0,0-1 0,1 1 0,-4 7 0,4-7-19,0 2 0,1-1 1,0 0-1,0 1 0,1-1 0,0 1 0,-1 15 1,3-22-100,-1 1 0,1-1 1,0 0-1,0 0 1,0 1-1,1-1 0,-1 0 1,1 1-1,-1-1 1,1 0-1,-1 0 0,1 0 1,0 0-1,0 0 1,0 0-1,1 0 0,-1 0 1,0 0-1,1 0 1,-1 0-1,1-1 0,-1 1 1,1-1-1,0 1 1,0-1-1,0 0 0,0 1 1,0-1-1,0 0 1,0 0-1,0-1 1,0 1-1,0 0 0,3 0 1,2-1 4,0 1-1,0-1 1,0 0 0,0-1 0,0 0 0,0 0 0,-1-1 0,1 1-1,0-1 1,-1-1 0,1 1 0,-1-1 0,0 0 0,0-1-1,0 0 1,9-7 0,-2 1 47,0-1 1,-1-1-1,0 0 0,-1-1 0,16-24 0,-22 31-34,-1-1-1,0 1 0,-1-1 1,1 0-1,-1 0 1,0 0-1,-1-1 0,0 1 1,0-1-1,-1 1 0,0-1 1,0 0-1,0 1 1,-1-1-1,-1 0 0,0-9 1,1 17-37,0-1 0,0 0 0,0 1 0,-1-1 0,1 0 0,0 1 0,0-1 0,0 1 1,0-1-1,-1 1 0,1-1 0,0 0 0,-1 1 0,1-1 0,0 1 0,-1-1 0,1 1 0,0-1 0,-1 1 1,1 0-1,-1-1 0,1 1 0,-1-1 0,1 1 0,-1 0 0,0 0 0,1-1 0,-1 1 0,1 0 0,-1 0 1,1 0-1,-1-1 0,0 1 0,1 0 0,-1 0 0,0 0 0,1 0 0,-1 0 0,1 0 0,-1 0 0,0 0 1,1 1-1,-2-1 0,1 1 0,-1 0 0,0 0 0,1 0 0,-1 0 0,1 0-1,0 1 1,-1-1 0,1 0 0,0 1 0,0-1 0,0 1 0,-1-1 0,0 3 0,-2 5-4,1-1 0,0 1 0,0 0 0,0-1 0,1 1 0,0 1 0,1-1-1,0 0 1,1 0 0,0 10 0,0-19-1,0 1 0,0-1 0,0 0 0,0 1 0,0-1 0,0 0-1,0 1 1,0-1 0,0 0 0,0 1 0,0-1 0,0 0 0,0 1 0,1-1 0,-1 0 0,0 1-1,0-1 1,0 0 0,1 0 0,-1 1 0,0-1 0,0 0 0,1 0 0,-1 1 0,0-1 0,0 0-1,1 0 1,-1 0 0,0 0 0,1 0 0,-1 1 0,1-1 0,10-5 31,9-16-3,10-23 28,-22 32-34,0-1 1,1 1-1,20-21 1,-29 32-25,0 1-1,1-1 1,-1 1 0,1-1 0,-1 1 0,1-1 0,-1 1 0,1 0 0,0-1 0,-1 1 0,1 0 0,-1-1 0,1 1 0,0 0 0,-1 0 0,1-1 0,0 1 0,-1 0-1,1 0 1,0 0 0,-1 0 0,1 0 0,0 0 0,-1 0 0,1 0 0,0 0 0,-1 1 0,2-1 0,-1 1 0,-1 0-1,1-1 1,0 1 0,0 0-1,-1 0 1,1 0 0,-1 0 0,1 0-1,0 0 1,-1 0 0,0 0-1,1 0 1,-1 0 0,0 0-1,1 2 1,0 7-6,0 0 1,0 20-1,-1-26 3,-1 55-36,0 32 121,0-91-80,1 1 1,0-1-1,0 0 1,0 0 0,0 0-1,0 0 1,0 1-1,0-1 1,0 0 0,0 0-1,0 0 1,0 1-1,0-1 1,0 0 0,0 0-1,0 0 1,0 0 0,0 1-1,0-1 1,0 0-1,1 0 1,-1 0 0,0 0-1,0 1 1,0-1-1,0 0 1,0 0 0,0 0-1,0 0 1,1 0-1,-1 1 1,0-1 0,0 0-1,0 0 1,0 0-1,0 0 1,1 0 0,-1 0-1,0 0 1,0 0-1,0 0 1,0 0 0,1 0-1,-1 0 1,0 0 0,0 0-1,0 0 1,1 0-1,-1 0 1,0 0 0,0 0-1,0 0 1,1 0-1,9-10 83,9-20 16,15-36 48,-21 39-121,1 0 0,23-33-1,-37 60-27,0-1 0,0 1-1,0 0 1,0 0-1,0 0 1,0 0-1,0-1 1,0 1 0,0 0-1,0 0 1,0 0-1,1 0 1,-1-1 0,0 1-1,0 0 1,0 0-1,0 0 1,0 0 0,0 0-1,0-1 1,0 1-1,1 0 1,-1 0 0,0 0-1,0 0 1,0 0-1,0 0 1,1 0-1,-1 0 1,0 0 0,0 0-1,0-1 1,0 1-1,1 0 1,-1 0 0,0 0-1,0 0 1,0 0-1,0 0 1,1 0 0,-1 0-1,0 0 1,0 0-1,0 1 1,0-1-1,1 0 1,-1 0 0,0 0-1,0 0 1,0 0-1,0 0 1,0 0 0,1 0-1,-1 0 1,0 0-1,0 1 1,0-1 0,0 0-1,0 0 1,0 0-1,0 0 1,1 0 0,-1 1-1,0-1 1,0 0-1,1 19-18,-8 25-9,4-27 24,-2 1 6,2 0 0,-3 30 0,6-48-8,0 0 0,0 0 0,0 1 0,0-1 0,0 0 0,0 0-1,0 1 1,0-1 0,0 0 0,0 1 0,0-1 0,0 0 0,0 0 0,0 1 0,0-1-1,0 0 1,0 0 0,0 1 0,1-1 0,-1 0 0,0 0 0,0 1 0,0-1-1,0 0 1,0 0 0,1 0 0,-1 1 0,0-1 0,0 0 0,0 0 0,1 0-1,-1 1 1,7-7-378,5-14-677,-4-3-45,-1 0-1,0 0 1,5-39-1,-11 58 999,6-41-975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81 18124,'-11'50'3577,"6"-31"-1464,1 0 0,-3 33 1,7-50-2041,0 0-1,0 0 1,0 0 0,0 1 0,0-1 0,0 0 0,1 0 0,-1 0-1,1 0 1,-1 0 0,1 0 0,0 0 0,0 0 0,0 0 0,0 0 0,0 0-1,0 0 1,0-1 0,1 1 0,-1 0 0,1-1 0,-1 1 0,1-1-1,0 0 1,-1 1 0,1-1 0,0 0 0,3 1 0,-2-1-67,0 0 0,0-1 1,0 0-1,0 0 0,0 1 1,0-2-1,0 1 0,0 0 0,0-1 1,0 1-1,0-1 0,0 0 1,0 0-1,0 0 0,0 0 1,0-1-1,0 1 0,-1-1 0,5-3 1,0-1-8,0 1 1,-1-2 0,0 1-1,0-1 1,0 0 0,-1 0-1,0 0 1,5-11 0,3-9 10,11-31 0,-15 33-14,4-17-4,-24 66-1,1 16 57,-2 2 197,-10 79 1,21-119-227,1 0-1,0 0 1,0 1 0,0-1 0,0 0 0,0 0 0,0 0 0,0 1 0,1-1 0,-1 0 0,1 0 0,0 0-1,0 0 1,0 0 0,0 0 0,0 0 0,1 2 0,-1-3-9,0-1 1,-1 1-1,1-1 1,-1 0-1,1 1 0,0-1 1,-1 0-1,1 1 0,0-1 1,-1 0-1,1 0 0,0 0 1,0 0-1,-1 0 1,1 1-1,0-1 0,-1 0 1,1-1-1,0 1 0,0 0 1,2-1 7,-1 1 1,0-1 0,0 0-1,0 0 1,1 0-1,-1 0 1,0-1-1,3-2 1,7-7 32,-1 0-1,0-1 1,0 0 0,-1-1 0,12-20-1,37-75 75,-17 12-238,-41 104-63,-4 12 132,-12 40 8,7-33 107,2 0 1,0 1 0,2-1 0,-1 39 0,5-65-64,0 1 1,0-1-1,0 0 1,0 1-1,1-1 1,-1 0-1,0 0 1,1 1-1,-1-1 0,1 0 1,-1 0-1,2 2 1,-2-3-3,0 0-1,0 1 1,1-1-1,-1 0 1,0 1 0,1-1-1,-1 0 1,1 0-1,-1 1 1,0-1 0,1 0-1,-1 0 1,0 0 0,1 0-1,-1 0 1,1 0-1,-1 1 1,1-1 0,-1 0-1,0 0 1,1 0 0,-1 0-1,1-1 1,0 1-1,1-1-6,0 1 0,0-1-1,-1 0 1,1 0-1,0-1 1,-1 1-1,1 0 1,0 0 0,-1-1-1,1 1 1,-1-1-1,0 0 1,2-3 0,7-13-433,0 0 1,-2-1 0,0 0 0,-2-1 0,9-38 0,-10 38 355,3-16-493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37 221 16596,'8'-5'816,"-1"0"1,0 0-1,0-1 1,-1 1-1,1-2 1,-1 1-1,10-14 1,2 0 786,-2 3-710,24-27 291,-37 40-1139,0 0 1,-1 1-1,0-1 0,0 0 1,0 0-1,0 0 1,-1-1-1,1 1 0,-1 0 1,1-8-1,-2 11-34,0 0 1,0 0-1,0 0 0,0 0 0,0 0 0,0 0 0,0 0 1,0 0-1,0 0 0,0 0 0,-1 0 0,1 0 0,-1 0 1,1 0-1,0 0 0,-1 0 0,1 0 0,-1 0 1,0 1-1,1-1 0,-1 0 0,0 0 0,0 1 0,1-1 1,-1 0-1,0 1 0,0-1 0,0 1 0,0-1 0,0 1 1,1-1-1,-1 1 0,0 0 0,0-1 0,0 1 1,0 0-1,0 0 0,0 0 0,0 0 0,0 0 0,-1 0 1,1 0-1,0 0 0,0 0 0,0 0 0,0 1 0,0-1 1,-1 1-1,-3 0 42,-1 0-1,1 1 1,0 0 0,-1 0 0,1 0 0,0 1-1,0 0 1,-4 3 0,-1 3 18,0 0 1,1 0-1,0 1 0,1 0 0,0 0 1,0 1-1,1 0 0,1 1 0,0 0 0,0-1 1,1 2-1,1-1 0,0 1 0,0-1 1,2 1-1,-1 0 0,2 0 0,-1 16 1,2-27-63,0 0 1,0 0-1,0 0 1,0 0 0,0 0-1,0 0 1,1 0 0,-1 0-1,1 0 1,-1 0-1,1 0 1,0-1 0,0 1-1,0 0 1,0 0-1,0-1 1,0 1 0,0 0-1,1-1 1,-1 0-1,1 1 1,2 2 0,-2-4-3,0 1 1,0-1-1,0 0 1,0 1-1,0-1 1,0 0-1,1 0 1,-1 0-1,0-1 1,0 1-1,0 0 1,0-1-1,0 1 1,0-1-1,0 0 1,0 0-1,3-1 1,7-6 9,1 0 0,-1 0 0,-1-1 0,20-19 0,21-31 25,-38 40-20,1 2 0,1 0 0,32-26-1,-48 43-20,1-1 0,-1 1 0,0 0 0,1-1 0,-1 1 0,1-1-1,-1 1 1,1 0 0,-1-1 0,1 1 0,-1 0 0,1 0 0,-1-1-1,1 1 1,-1 0 0,1 0 0,0 0 0,-1 0 0,1 0-1,-1 0 1,1-1 0,0 2 0,-1-1 0,1 0 0,-1 0 0,1 0-1,-1 0 1,1 0 0,0 0 0,-1 0 0,1 1 0,-1-1-1,1 0 1,-1 0 0,1 1 0,-1-1 0,1 1 0,-1-1 0,0 0-1,1 1 1,-1-1 0,1 1 0,-1-1 0,0 1 0,1-1 0,-1 1-1,0-1 1,0 1 0,1-1 0,-1 1 0,0-1 0,0 1-1,0-1 1,0 1 0,1 0 0,-1-1 0,0 2 0,0 4 22,1 0 0,-1 0 0,0 0 0,-1 8 0,-6 31 182,4-27-53,1 0 1,0 0-1,1 1 1,1-1-1,2 25 1,-2-42-139,0 0-1,0 0 1,1 0 0,-1-1 0,0 1 0,0 0 0,0 0 0,1 0 0,-1 0-1,0 0 1,1-1 0,-1 1 0,1 0 0,-1 0 0,1 0 0,-1-1-1,1 1 1,-1 0 0,1-1 0,0 1 0,-1-1 0,1 1 0,0-1-1,0 1 1,-1-1 0,1 1 0,0-1 0,0 1 0,0-1 0,0 0-1,-1 0 1,1 1 0,0-1 0,0 0 0,0 0 0,0 0 0,0 0 0,0 0-1,0 0 1,0 0 0,-1-1 0,1 1 0,0 0 0,0 0 0,0-1-1,1 1 1,2-3 21,1 1 0,-1-1 0,1 1-1,-1-1 1,0 0 0,0-1 0,3-3-1,22-26-94,-1-1 0,-2-2-1,27-48 1,-49 80-140,-4 9 57,-3 20 4,-1 1 1,-10 31-1,-5 31 127,17-72-67,0 0-1,0 1 1,2-1-1,1 22 1,-1-37 56,0-1 0,0 1 0,0-1 0,0 0 0,0 1 0,0-1 0,0 0 1,0 1-1,0-1 0,0 1 0,0-1 0,0 0 0,0 1 0,0-1 0,0 0 1,0 1-1,1-1 0,-1 0 0,0 1 0,0-1 0,0 0 0,1 1 0,-1-1 0,0 0 1,0 1-1,1-1 0,-1 0 0,0 0 0,1 1 0,-1-1 0,0 0 0,1 0 1,-1 0-1,0 1 0,1-1 0,-1 0 0,0 0 0,1 0 0,-1 0 0,0 0 0,1 0 1,-1 0-1,1 0 0,-1 0 0,0 0 0,1 0 0,-1 0 0,0 0 0,1 0 1,-1 0-1,1 0 0,-1 0 0,0-1 0,1 1 0,-1 0 0,0 0 0,1 0 0,-1-1 1,0 1-1,1 0 0,13-18-1429,-8 7 1024,0-1-1,-1 0 0,-1 0 1,0-1-1,-1 1 0,3-26 1,-3 20 37,8-46-672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22413,'5'0'2120,"0"4"-1352,0 5-303,1 8 975,1 4-280,-1 11-552,-2 7-208,4 9-432,-6 3-256,3 6-792,0 0 136,1-1 656,1-3-208,2-7-225</inkml:trace>
  <inkml:trace contextRef="#ctx0" brushRef="#br0" timeOffset="1">87 995 23525,'-3'35'2257,"1"-12"-1785,5-7-584,3-12 2064,3-6-1432,1-9-120,-6-18-328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15 350 16195,'-6'16'1753,"1"-5"-1073,2-8-240,4-9 1056,6-5-367,8-11-233,3-2-88,12-8-304,5-2-88,5-2-40,3 0-80,0 2-384,-1 2-272,-7 7-592,-3 2-192,-18 0 856,-4 4-248,-14-4-209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0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18132,'8'-2'2528,"33"-6"-592,-20 2-1651,1 2 0,0 1 0,0 0 0,1 1 0,42 4 1,-60-2-283,0 2 0,0-1 1,0 0-1,-1 1 1,1 0-1,0 0 1,-1 1-1,0-1 1,0 1-1,1 0 0,-2 0 1,1 0-1,0 1 1,-1-1-1,1 1 1,-1 0-1,0 0 1,0 0-1,-1 0 0,1 0 1,-1 1-1,3 7 1,2 8-59,-1 0 0,-1 1 0,0 0 0,0 21 0,-3-31-12,12 142-565,-6-115 473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17020,'2'22'4654,"7"22"-3406,48 164 132,31 140-1746,-88-344 286,3 25-869,-3-29 911,0 1-1,0-1 1,0 1 0,1-1 0,-1 0 0,0 1 0,-1-1 0,1 1-1,0-1 1,0 0 0,0 1 0,0-1 0,0 0 0,0 1 0,0-1-1,-1 1 1,1-1 0,0 0 0,0 1 0,0-1 0,-1 0-1,1 1 1,0-1 0,0 0 0,-1 0 0,1 1 0,0-1 0,-1 0-1,1 0 1,0 0 0,-1 1 0,1-1 0,0 0 0,-1 0 0,1 0-1,-1 0 1,1 0 0,0 0 0,-1 0 0,1 0 0,-1 1-1,1-2 1,0 1 0,-1 0 0,1 0 0,-1 0 0,1 0 0,0 0-1,-1 0 1,1 0 0,0 0 0,-1-1 0,1 1 0,0 0-1,-1 0 1,1 0 0,0-1 0,-1 1 0,1-1 0,-16-11-570,-4-7-214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53 199 14683,'-5'-4'600,"-28"-30"1213,31 33-1689,1-1 1,0 1-1,-1-1 1,1 0-1,0 1 1,0-1-1,0 0 1,0 0-1,1 0 1,-1 0-1,0 0 1,1 0-1,0 0 1,-1 0-1,1 0 1,0 0-1,0 0 1,0 0-1,0-3 1,1 4-30,0 0 0,0-1 0,0 1 0,0 0 0,0 0 0,0 0 0,1 0 1,-1 0-1,0 0 0,1 0 0,-1 0 0,0 1 0,1-1 0,-1 0 0,1 1 1,-1-1-1,1 1 0,0 0 0,-1-1 0,1 1 0,-1 0 0,1 0 0,-1 0 0,1 0 1,0 0-1,2 1 0,10-2 261,14-4 111,-5 1-114,45-3-1,-28 6-230,175-8-840,-206 9 360,1-2 1,-1 1-1,18-7 0,-24 7 303,0 0 1,0 0 0,0-1-1,0 0 1,0 0 0,0 1-1,-1-1 1,1-1-1,-1 1 1,0 0 0,1-1-1,-1 1 1,0-1-1,3-5 1,6-23-613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13315,'-9'5'1208,"4"2"-960,2 2-136,3 2 952,3 7-1008,4 1-40,2 11-48,5 4-40,2 3-80,0 2-48,0-4-48,0 1-48,-2-3-96,0-1-72,-3-5 280,-4-6-40,-3-5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16636,'0'4'5021,"-1"42"-3162,-11 30-1072,-8 83-259,19-158-514,1 0 0,0 0 0,0 0 0,0 1 0,0-1 0,0 0 0,0 0 0,1 1 0,-1-1 0,0 0 0,1 0 0,-1 0 0,0 0 0,2 2 0,-2-3-4,1 1-1,-1-1 0,0 0 0,1 0 0,-1 0 0,0 1 0,1-1 0,-1 0 0,0 0 1,1 0-1,-1 0 0,0 0 0,1 0 0,-1 0 0,1 0 0,-1 0 0,0 0 0,1 0 1,-1 0-1,0 0 0,1 0 0,-1 0 0,1 0 0,-1 0 0,0-1 0,1 1 0,-1 0 1,0 0-1,1-1 0,3-2 57,0 0 0,0 0 0,0 0 0,-1-1 0,7-7 0,43-57 414,44-51 305,-93 115-761,-2 1-5,0 1 0,1-1 1,-1 0-1,1 1 1,0 0-1,0 0 0,0-1 1,0 2-1,0-1 1,0 0-1,6-1 1,-9 2-17,1 1 1,-1 0 0,1 0 0,-1 0 0,1 0-1,-1 0 1,1 0 0,-1 0 0,1 1 0,0-1-1,-1 0 1,1 0 0,-1 0 0,1 0 0,-1 1 0,1-1-1,-1 0 1,1 1 0,-1-1 0,0 0 0,1 1-1,-1-1 1,1 0 0,-1 1 0,0-1 0,1 1-1,-1-1 1,0 1 0,0-1 0,1 1 0,-1-1 0,0 1-1,0-1 1,0 1 0,1-1 0,-1 1 0,0-1-1,0 1 1,0-1 0,0 1 0,0 0 0,0-1 0,0 1-1,0 0 1,-3 29 67,3-29-69,-6 29 33,-15 42 1,11-41-162,-7 39-1,17-70 101,0 0 1,0 0-1,0 1 0,0-1 1,-1 0-1,1 1 0,0-1 1,0 0-1,0 1 0,0-1 1,0 0-1,0 1 0,0-1 1,0 0-1,0 1 0,0-1 1,0 0-1,0 1 0,0-1 1,0 0-1,0 1 0,0-1 1,0 0-1,0 1 0,1-1 1,-1 0-1,0 1 0,0-1 1,0 0-1,0 1 0,1-1 1,-1 0-1,0 0 0,0 1 0,1-1 1,-1 0-1,0 0 0,1 0 1,-1 0-1,0 1 0,0-1 1,1 0-1,15-9-85,13-23-38,-8 7-201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 12491,'-15'-12'14407,"19"24"-13208,62 139-1050,-4-33-89,-53-103-58,1-1 1,0 0-1,2 0 0,-1-1 0,23 18 0,-32-28 0,1-1 0,0-1 0,-1 1 0,1 0 0,0 0 0,0-1 0,0 0 0,0 1 0,0-1 0,0 0 0,0-1 0,0 1 0,0 0 0,0-1 0,6 0 0,-7 0 3,0 0-1,0-1 1,0 0-1,0 0 1,0 1-1,0-1 1,0 0-1,0-1 1,0 1-1,0 0 1,-1 0-1,1-1 1,0 1-1,-1-1 1,1 0-1,-1 1 1,0-1-1,0 0 1,1 0-1,-1 0 1,0 0-1,0 0 1,0-2-1,9-23-127,-1 0 1,-2-1-1,7-45 0,-9 40-1695,-5 18 827,-2 8 293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4 262 16011,'0'8'2169,"0"-5"-1177,-1 0-352,-2-3 1233,6 0-537,1-7-88,9-5-312,0-3-183,4-11-233,2 0-112,11-1-408,-1-5-520,-1-11 560,-2-1-160,-6 1-96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15 16179,'-2'-2'252,"0"1"-1,0-1 1,0 1-1,-1 0 1,1 0-1,0 0 1,-1 0-1,1 0 1,-1 0-1,1 0 1,-1 1-1,1 0 0,-1-1 1,1 1-1,-1 0 1,1 0-1,-1 0 1,0 0-1,1 1 1,-1-1-1,1 1 1,-1 0-1,1 0 0,0-1 1,-1 1-1,1 1 1,0-1-1,-1 0 1,1 1-1,0-1 1,-2 3-1,0-1-107,-1 1 0,1 0 0,0 1 0,0-1 0,0 1 0,0 0 0,1-1 0,0 2 0,0-1 0,1 0 0,-1 1 0,-2 8 0,3-6-129,1 1-1,0-1 1,0 1 0,0-1 0,1 1 0,1-1 0,-1 1 0,1 0 0,1-1 0,-1 0 0,2 1 0,-1-1 0,6 12 0,-8-19-12,1 0 1,0 0-1,-1 0 1,1 1-1,0-1 1,-1 0-1,1 0 1,0 0-1,0 0 1,0 0-1,0-1 1,0 1-1,0 0 1,0 0-1,0-1 1,0 1-1,2 0 1,-2-1 4,-1 0 1,1 0-1,0 0 1,0 0 0,-1 0-1,1 0 1,0 0-1,0 0 1,-1 0-1,1 0 1,0-1-1,-1 1 1,1 0 0,0-1-1,-1 1 1,1 0-1,0-1 1,-1 1-1,1-1 1,-1 1-1,2-2 1,0-1 39,1 0-1,-1 0 1,0-1 0,0 1 0,0-1-1,0 0 1,-1 1 0,1-1-1,0-4 1,1-5 148,-1 0 0,0 0 0,-1 1 0,-1-22-1,0 29-135,-1 0 0,1-1 0,-1 1 0,0 0 0,0 0 0,0 0 0,-1 0 0,0 0-1,0 0 1,0 0 0,-1 0 0,0 1 0,-5-9 0,8 13-80,-1 0 0,1-1 0,0 1 0,0 0 0,0 0 0,0 0 0,0 0 0,0-1 0,0 1 0,-1 0 0,1 0 0,0 0 0,0 0 0,0-1 0,0 1 0,0 0 0,-1 0 0,1 0 0,0 0 0,0 0 0,0 0 0,-1 0 0,1-1 0,0 1 0,0 0 0,-1 0 0,1 0 0,0 0 0,0 0 0,0 0 0,-1 0 0,1 0 0,0 0 0,0 0 0,0 0 0,-1 0 0,1 1 0,0-1 0,0 0 0,0 0 0,-1 0 0,1 0 0,0 0 0,0 0 0,0 0 0,-1 1 0,1-1 0,0 0 0,0 0 0,0 0 0,0 0 0,0 0 0,-1 1 0,1-1 0,0 0 0,0 0 0,0 0 0,0 1 0,0-1 0,0 1-12,0 0 0,0 0-1,0-1 1,0 1 0,0 0-1,0 0 1,0-1 0,0 1-1,1 0 1,-1-1 0,0 1 0,0 0-1,1 0 1,-1-1 0,0 1-1,1-1 1,-1 1 0,1 0-1,0 0 1,12 10-433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17804,'15'21'2603,"57"95"-540,48 67-2092,-228-333 3162,91 123-2884,1 0 0,1-1-1,1 0 1,-17-54 0,29 76-238,1 0 0,0-1 1,0 1-1,0-1 0,1 0 1,0 1-1,0-1 1,1 1-1,0-1 0,2-7 1,-2 12-13,-1 0 0,1 0-1,-1 0 1,1 1 0,0-1 0,0 0 0,0 1 0,0-1 0,0 1 0,1-1 0,-1 1 0,0-1 0,1 1 0,-1 0 0,1-1 0,-1 1 0,1 0 0,-1 0 0,1 0 0,0 1 0,0-1 0,-1 0 0,1 1-1,0-1 1,0 1 0,0-1 0,0 1 0,0 0 0,0 0 0,0 0 0,-1 0 0,1 0 0,0 0 0,0 0 0,0 1 0,0-1 0,0 1 0,2 0 0,-2 0 2,0 1 1,1-1-1,-1 0 1,0 1-1,0-1 1,1 1-1,-1 0 1,-1 0-1,1 0 0,0 0 1,0 0-1,-1 0 1,1 0-1,-1 1 1,0-1-1,1 0 1,-1 1-1,0-1 1,-1 1-1,1-1 1,0 1-1,-1 0 1,1-1-1,-1 1 1,0 0-1,0 3 1,1 2 40,-1-1 0,-1 1 1,1 0-1,-1-1 0,0 1 1,-1 0-1,-4 14 0,4-19-131,1 0-1,0 0 0,-1 0 0,1-1 1,-1 1-1,0 0 0,0-1 0,0 1 0,0-1 1,0 1-1,-1-1 0,1 0 0,-1 0 0,1 0 1,-1-1-1,0 1 0,-5 2 0,8-4 48,0 0-1,-1 0 1,1 0-1,0 0 0,0 0 1,0 0-1,-1 0 1,1 0-1,0 0 1,0 0-1,0 0 1,0 0-1,-1 0 0,1 0 1,0 0-1,0 0 1,0 0-1,-1 0 1,1-1-1,0 1 1,0 0-1,0 0 1,0 0-1,-1 0 0,1 0 1,0-1-1,0 1 1,0 0-1,0 0 1,0 0-1,0 0 1,0-1-1,-1 1 1,1 0-1,0 0 0,0 0 1,0 0-1,0-1 1,0 1-1,0 0 1,0 0-1,0 0 1,0-1-1,0 1 1,0 0-1,0 0 0,0 0 1,0-1-1,0 1 1,0 0-1,0 0 1,1 0-1,-1-1 1,0 1-1,0 0 0,0 0 1,0 0-1,0 0 1,0-1-1,0 1 1,1 0-1,6-3-866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1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18964,'0'4'470,"0"0"0,1 0-1,0 0 1,0 1 0,0-1 0,3 7 0,18 44 114,2-1-1,2-1 1,3-1 0,49 68 0,-75-116-556,21 24 225,-22-27-261,-1 0-1,1 1 0,-1-1 1,1 0-1,-1 0 1,1 0-1,0 0 0,0 0 1,-1 0-1,1-1 1,0 1-1,0 0 0,0-1 1,3 1-1,-12-14-731,-14-6-13,-2 0 0,-39-24 1,38 28 1187,0-2 1,-33-30 0,56 46-382,1 0 0,0 1 0,-1-1 0,1 1 0,0-1 0,0 1-1,-1-1 1,1 0 0,0 1 0,0-1 0,0 0 0,0 1 0,0-1 0,0 0 0,0 1 0,0-1 0,0 0 0,0 1 0,0-1-1,0 0 1,0 1 0,1-1 0,-1 1 0,0-1 0,0 0 0,1 1 0,-1-1 0,0 1 0,1-1 0,-1 1 0,2-2-1,17-19 244,-12 15-300,4-6-107,-2 0 0,1 0 0,-1-1 0,9-18-1,-2-1-65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760 111 11098,'3'-5'369,"0"0"0,0-1 0,0 1 0,-1-1 0,0 0 0,0 1 0,-1-1 0,1 0 0,-1 0 0,-1 0 0,1 0 0,-1 0 0,0-1 0,0 1 0,-2-9 0,2 15-302,0-1 0,-1 1 0,1-1 0,0 1 0,0 0 0,-1-1 0,1 1 0,0-1-1,0 1 1,-1-1 0,1 1 0,-1 0 0,1-1 0,0 1 0,-1 0 0,1 0 0,-1-1 0,1 1-1,-1 0 1,1 0 0,-1-1 0,1 1 0,-1 0 0,1 0 0,-1 0 0,1 0 0,-1 0 0,1 0-1,-1 0 1,1 0 0,-1 0 0,1 0 0,-1 0 0,1 0 0,-1 0 0,1 0 0,-1 1 0,1-1-1,-1 0 1,1 0 0,-1 1 0,1-1 0,-1 0 0,1 0 0,0 1 0,-1 0 0,-23 16 748,22-15-787,-33 29 125,0 2-1,3 1 1,-35 46 0,22-24-32,-93 89 0,91-96-29,22-26-63,0 0 0,2 2-1,1 1 1,1 1 0,-26 44-1,21-24 48,2 1 0,-32 89-1,46-107-4,1 0-1,2 1 1,-4 38 0,9-49-34,1-1-1,1 1 1,0 0 0,2-1 0,0 1-1,8 26 1,9 24 14,40 95-1,-45-134-50,1-1 0,1 0 0,2-1 0,1-1-1,28 32 1,-29-40 4,-1 1 0,-1 0 0,0 1-1,-2 0 1,12 27 0,-22-40 2,0 0 0,-1 0 0,0 0 0,-1 0 0,0 1 0,0-1 0,-1 0 0,0 1 1,-1 0-1,0-1 0,-1 1 0,0-1 0,0 1 0,-1-1 0,0 0 0,0 1 0,-8 14 0,-3 1 22,-1-1-1,-2-1 1,0 0-1,-1-1 0,-38 36 1,-29 39 46,63-68-76,1 1 0,1 0-1,1 2 1,2 0 0,-16 48 0,30-72-2,1-7 51,1 1 0,-1 0 1,1 0-1,-1-1 0,1 1 0,-1 0 1,0-1-1,0 1 0,0-1 0,-2 3 1,3-3 477,-4-4-413,4 1-108,1 0-1,0 0 1,0 0-1,0 0 1,0 0-1,0 0 1,0 0-1,0 1 1,0-1-1,1 0 1,-1 1-1,1-1 1,-1 1-1,1-1 1,0 1-1,0 0 1,2-2 0,-1 3-5,-1 0 1,0-1-1,0 1 1,0 0-1,0 1 1,0-1-1,1 0 1,-1 1-1,0-1 1,0 1 0,0-1-1,0 1 1,0 0-1,0 0 1,0 0-1,0 0 1,-1 0-1,4 3 1,12 9-9,-1 0 1,19 20 0,16 14 76,-41-38-68,-1 0 0,0 1 1,-1 0-1,0 0 1,-1 1-1,0 0 0,8 16 1,1 6-25,14 47 1,-23-57 32,-1 0 1,-1 0 0,3 47-1,-6 74 81,-2-89-61,0-10-27,-5 225-60,1-234 73,-2 1 0,-1-1 0,-18 50 1,-7 36 26,-46 313-76,74-414 37,2 0 0,0 0 0,2 1 0,0-1 0,2 0 0,0 0 0,9 39 0,7 3 33,31 74-1,-47-134-34,11 32 15,2 0 0,2-2 0,1 0 0,32 44-1,-41-65-15,1 0-1,0-1 1,0 0 0,1-1-1,1 0 1,-1-1-1,2 0 1,-1-1 0,1 0-1,1-1 1,-1 0-1,1-1 1,27 7 0,44 3-119,141 7 0,-149-17-992,-73-5 1009,12 0-69,-15-1 163,-1 0 1,0 0-1,0 0 1,1 0-1,-1 0 1,0 0-1,1 0 0,-1 0 1,0-1-1,1 1 1,-1 0-1,0 0 1,0 0-1,1 0 1,-1 0-1,0 0 1,0-1-1,1 1 1,-1 0-1,0 0 0,0 0 1,1-1-1,-1 1 1,0 0-1,0 0 1,0-1-1,1 1 1,-1 0-1,0 0 1,0-1-1,0 1 1,0 0-1,0-1 0,0 1 1,0 0-1,0 0 1,0-1-1,-9-24-349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1859 8402,'0'3'-203,"-4"19"6619,-1-33-4286,-3-12-978,2 1 0,-4-28 0,-5-99-163,12 102-694,-15-324 301,42-556 0,-20 868-490,3-1-1,20-83 1,-20 128-459,-5 9-1216,-8 11 496,-1 4 550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17228,'0'9'1608,"26"186"-183,-9-92-1540,-11-56 73,-2-7-5,3-1-1,11 40 1,-18-77 64,1 0 1,-1 0-1,1 0 1,0 0-1,0 0 1,-1-1-1,1 1 0,1 0 1,-1 0-1,0-1 1,0 1-1,0-1 1,1 1-1,-1-1 1,1 0-1,0 1 1,1 0-1,-2-2 0,0 0 0,0 0-1,0 0 1,1 0-1,-1 0 1,0 0 0,0 0-1,0 0 1,0-1-1,0 1 1,0 0 0,0-1-1,0 1 1,0-1-1,0 1 1,0-1 0,0 0-1,0 1 1,0-1-1,0 0 1,0 0 0,-1 1-1,1-1 1,0 0 0,-1 0-1,1 0 1,0 0-1,-1 0 1,1 0 0,0-2-1,18-31 583,-2-1 0,20-57-1,-17 38-396,-6 20-222,-1-1 0,14-67 0,-21 41-48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72 12483,'-9'-71'10747,"20"256"-8631,-9-104-2113,4-1 0,26 127 0,-29-195-6,0-1-1,1 1 1,0-1 0,11 21 0,-14-30 3,1 1 0,-1-1 0,0 0-1,1 0 1,0 0 0,-1 0 0,1 0 0,0-1 0,0 1 0,0 0 0,0-1 0,0 0 0,0 1 0,1-1 0,-1 0 0,0 0 0,1 0 0,-1 0 0,1-1 0,-1 1 0,1 0 0,-1-1 0,1 0 0,-1 0 0,1 0 0,0 0 0,-1 0-1,1 0 1,3-2 0,1 0 3,-1-1 0,1 0-1,-1 0 1,0 0 0,0-1-1,0 0 1,-1 0 0,1-1-1,-1 1 1,8-11 0,0 0-350,0 0 1,15-28 0,-24 37 164,-1-1 1,0 1 0,0 0-1,3-10 1,-6 14 143,1-1 0,-1 1 0,1-1 0,-1 1 0,0-1 0,0 1 0,0-1 0,0 1 0,0-1 0,-1 1 0,1-1 0,-1 1 0,0-1 0,0 1 0,-1-4 0,-12-11-450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5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1 314 21397,'0'-8'2008,"11"-2"-1544,5-9-232,3-8 792,8-2-624,1-7-175,10-2-770,0-1-495,-3 3 856,-7-1-200,-5 3-144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25 16043,'0'-1'131,"-1"0"-1,1 0 0,-1 1 1,1-1-1,-1 0 1,1 1-1,-1-1 0,0 0 1,1 1-1,-1-1 0,0 1 1,0-1-1,1 1 0,-1-1 1,0 1-1,0 0 0,0-1 1,1 1-1,-1 0 0,0 0 1,0-1-1,0 1 1,0 0-1,0 0 0,0 0 1,0 0-1,0 0 0,1 1 1,-1-1-1,0 0 0,0 0 1,0 0-1,0 1 0,0-1 1,1 0-1,-1 1 1,0-1-1,0 1 0,1-1 1,-1 1-1,0-1 0,0 2 1,-5 2 357,1 0 1,0 0 0,1 0-1,-7 8 1,3-2-330,1 0-1,0 0 1,1 0 0,0 1 0,0 0 0,-5 19 0,8-23-154,1 1 1,0 0-1,0 1 1,1-1 0,0 0-1,0 0 1,1 1 0,0-1-1,1 0 1,2 14-1,-3-21-4,0 0 0,1 1 0,-1-1-1,1 0 1,-1 1 0,1-1 0,-1 0-1,1 0 1,0 0 0,0 0 0,0 0-1,-1 0 1,1 0 0,0 0 0,0 0-1,0 0 1,1 0 0,-1 0 0,0-1-1,0 1 1,0 0 0,1-1 0,-1 1-1,0-1 1,0 0 0,1 1 0,-1-1-1,1 0 1,-1 0 0,0 0 0,1 0-1,-1 0 1,0 0 0,1 0 0,0 0-1,3-1 12,-1 0-1,1 0 1,-1-1-1,0 1 1,1-1-1,-1 0 0,0 0 1,0 0-1,6-5 1,6-8 53,-1 0 0,0 0-1,-1-1 1,-1-1 0,-1 0 0,0-1 0,-1-1 0,14-32 0,-23 46-29,0 0 1,0-1-1,0 0 1,-1 1-1,0-1 1,0 0-1,0-10 1,-1 16-33,0-1 0,0 1 0,0 0 1,0-1-1,0 1 0,0 0 0,0-1 0,0 1 0,0 0 1,0-1-1,0 1 0,-1 0 0,1-1 0,0 1 1,0 0-1,0 0 0,0-1 0,-1 1 0,1 0 0,0 0 1,0-1-1,0 1 0,-1 0 0,1 0 0,0-1 0,0 1 1,-1 0-1,1 0 0,0 0 0,-1 0 0,1 0 0,0-1 1,-1 1-1,1 0 0,-12 6 73,-8 13 7,7 0-6,0 0 0,1 1 0,-15 36 0,21-42-37,1 0 0,0 0 0,1 1 0,1-1 0,0 1 0,0 27-1,2-40-41,1-1 0,0 1 0,0-1 0,0 1 0,0-1 0,0 1 0,1-1 0,-1 1-1,0-1 1,1 1 0,-1-1 0,1 0 0,-1 1 0,1-1 0,0 0 0,0 1-1,-1-1 1,1 0 0,0 0 0,0 0 0,0 0 0,0 1 0,1-1 0,-1-1 0,0 1-1,0 0 1,3 1 0,-2-2-46,0 1-1,1-1 1,-1 0 0,0 0-1,0 0 1,1 0 0,-1 0-1,0-1 1,1 1 0,-1-1-1,0 1 1,0-1 0,0 0-1,0 0 1,0 0 0,0 0-1,0 0 1,2-2 0,8-6 34,-1 0-1,-1-1 1,0 0 0,0 0 0,-1-1 0,0-1 0,7-12 0,-10 15-33,27-37-223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5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19620,'13'10'2177,"0"-10"-1497,4-13-328,2-3 1840,4-11-2016,6 1-248,2-3-696,-4-2-384,-7 4 872,0 5-264,-8 14-232</inkml:trace>
  <inkml:trace contextRef="#ctx0" brushRef="#br0" timeOffset="1">148 355 18428,'6'-3'1936,"8"-19"-1215,2-5-313,2-5 1000,4-6-640,1-1-832,1 2 1480,-7 5-1296,-1 1-56,-7 9-40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15867,'2'-11'763,"4"-7"5684,-4 28-5490,1 58 492,-2-37-1379,1 1 0,10 47 0,-12-78-68,0 1-1,0-1 0,1 1 0,-1-1 1,1 1-1,-1-1 0,1 0 1,0 1-1,0-1 0,-1 0 0,1 0 1,0 1-1,0-1 0,0 0 0,0 0 1,0 0-1,2 1 0,-2-2 1,0 1 0,0-1 0,0 0 0,0 0-1,0 1 1,0-1 0,0 0 0,0 0 0,1 0 0,-1 0 0,0 0 0,0 0 0,0 0-1,0-1 1,0 1 0,0 0 0,0-1 0,1 0 0,6-3 9,-1 0 0,-1 0-1,1-1 1,-1 0 0,8-7 0,0-1-4,-5 6 7,7-5 17,35-22 0,-47 32-31,0-1 1,0 1 0,0 1-1,0-1 1,0 1 0,0-1-1,1 1 1,-1 0 0,0 1 0,1-1-1,-1 1 1,1 0 0,-1 0-1,1 0 1,6 2 0,-10-2-1,1 1 1,0 0 0,0 0-1,-1-1 1,1 1-1,0 0 1,-1 1 0,1-1-1,-1 0 1,0 0-1,1 1 1,-1-1-1,0 1 1,0-1 0,0 1-1,0-1 1,0 1-1,0 0 1,0-1 0,0 1-1,-1 0 1,1 0-1,-1 0 1,1 0-1,-1-1 1,0 1 0,1 0-1,-1 0 1,0 0-1,-1 0 1,1 0 0,0 0-1,0 0 1,-1 0-1,0 1 1,-1 5 5,0 0 0,-1 0 0,1 0 0,-2 0 0,1-1 0,-9 14 0,5-12-22,0 0 1,0 0-1,-1-1 1,0 1 0,0-2-1,-1 1 1,-13 8 0,18-13-62,0-1 1,1 0-1,-1 0 1,0 0-1,0-1 0,0 1 1,-1-1-1,1 0 1,0 0-1,0 0 1,0-1-1,-1 0 1,1 1-1,0-1 1,-1-1-1,1 1 1,0-1-1,-1 0 1,1 0-1,0 0 1,0 0-1,-7-4 0,-17-15-236,-1-5-107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20036,'3'-5'2097,"5"-7"-1297,4 4-352,6-20 1240,7 4-583,3-8-569,2-5-408,6 0-1072,-4 3 800,-4 5-25,-6-3-135,-15 14-176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0 506 18868,'7'12'2120,"1"-8"-1103,-4-11-353,7-13 1408,8-6-727,5-14-417,1-12-144,2-8-336,6-2-176,-4-4-416,1 12-216,-7 5-520,-6 6-336,-4 19 919,-6 5-231,-3 19-208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2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 22117,'-1'-1'120,"1"0"1,0 1-1,-1-1 0,1 0 1,0 0-1,-1 1 1,1-1-1,0 0 1,0 0-1,0 1 0,0-1 1,0 0-1,0 0 1,0 0-1,0 1 0,0-1 1,0 0-1,0 0 1,0 1-1,1-2 1,4-20-35,-4 19 129,3-13 297,1 0 0,1 1 1,15-29-1,-18 39-473,1-1-1,-1 1 1,1-1 0,0 1-1,0 0 1,0 0 0,1 1 0,0 0-1,-1-1 1,2 1 0,-1 1-1,11-7 1,-14 10-37,-1-1 0,1 1 0,0 0 0,-1 0 1,1 0-1,-1-1 0,1 1 0,0 1 0,-1-1 0,1 0 0,0 0 0,-1 1 0,1-1 0,-1 1 0,1-1 0,-1 1 0,1 0 0,-1-1 0,1 1 0,-1 0 0,1 0 0,-1 0 1,0 0-1,0 0 0,0 0 0,1 1 0,-1-1 0,0 0 0,0 1 0,-1-1 0,1 0 0,0 1 0,0-1 0,0 3 0,3 5 4,0 1-1,0 0 1,-1-1 0,2 13-1,0 6-7,-1 1-1,-2-1 0,-1 1 0,-3 35 1,-21 113 2,17-157 27,4-12 33,11-18-10,10-11-104,0 1-1,45-34 1,-45 39-190,0-1 0,-1 0 0,-1-1 0,27-34 0,-17 6 38,1-7-82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22 17644,'1'0'191,"10"-10"1593,-11 10-1743,1 0 0,-1 0 0,0 0 0,0 0 0,1-1 0,-1 1 0,0 0 0,0 0 0,0 0 0,0-1 0,1 1 1,-1 0-1,0 0 0,0 0 0,0-1 0,0 1 0,0 0 0,0 0 0,0-1 0,1 1 0,-1 0 0,0-1 0,0 1 0,0 0 0,0 0 0,0-1 0,0 1 0,0 0 0,0 0 0,0-1 0,-1 1 0,1 0 0,0 0 0,0-1 0,0 1 0,0 0 0,0 0 1,0-1-1,0 1 0,-1 0 0,1 0 0,0 0 0,0-1 0,0 1 0,-1 0 0,1 0 0,0 0 0,0-1 0,-1 1 43,1 0 1,-1 0 0,1 0-1,-1 0 1,1 0-1,0 0 1,-1 0-1,1 0 1,-1 0-1,1 0 1,0 0-1,-1 0 1,1 0-1,-1 0 1,1 1-1,0-1 1,-1 0-1,1 0 1,-1 0-1,1 1 1,0-1-1,-1 0 1,1 0-1,0 1 1,0-1-1,-1 0 1,1 1-1,0-1 1,-1 0-1,1 1 1,-9 14 660,5-8-348,-150 194 1661,96-117-1561,-57 113-1,113-194-593,1 0 0,-1 0 0,1-1 0,-1 1 0,0-1 0,0 1 0,0-1 0,0 1 0,-4 2 0,5-5 48,1 1 0,0-1 0,0 0 0,-1 0 0,1 0 0,0 0 0,-1 0 0,1 0 0,0 0 0,-1 0 0,1 1 0,-1-1 0,1 0 0,0 0 0,-1-1 0,1 1 0,0 0 0,-1 0 0,1 0 0,0 0 0,-1 0 0,1 0 0,0 0 1,0-1-1,-1 1 0,1 0 0,0 0 0,-1 0 0,1-1 0,0 1 0,-1-1 0,0 0-131,0-1 0,0 0 1,0 1-1,0-1 0,1 0 1,-1 0-1,1 0 0,-1 0 1,0-3-1,-7-59-1454,3 24 644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16964,'7'0'2040,"2"7"-880,-1 1-416,4 4 1113,4 2-265,2 6-392,5-4-207,3 4-393,4 2-144,6-4-328,6-1-104,-2-1-288,0 0-184,-4-5-744,-2-1 1432,-1-4-472,-6-3-129,-4-3-71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 18564,'10'-11'5872,"-15"27"-1957,2-5-4315,-10 34 810,-4 9-166,3 1-1,-12 95 1,25-142-206,1 1 0,0-1 0,0 1 0,3 15 1,-3-23-30,0 1 1,0-1 0,1 0-1,-1 1 1,1-1 0,-1 0-1,1 0 1,-1 1-1,1-1 1,0 0 0,-1 0-1,1 0 1,0 0 0,0 0-1,0 0 1,0 0-1,0 0 1,0 0 0,0 0-1,0 0 1,0-1 0,0 1-1,1 0 1,-1-1-1,0 1 1,0-1 0,1 1-1,-1-1 1,0 0 0,1 1-1,-1-1 1,0 0 0,1 0-1,-1 0 1,1 0-1,-1 0 1,0 0 0,2-1-1,3-1-114,0 1 0,-1-1 0,1-1 0,0 1 0,-1-1 0,0 0 0,0 0 0,0-1 0,0 1 0,0-1 0,0 0 0,-1 0 0,0-1 0,6-7 0,-5 6-153,-1-1 1,0 0-1,0 0 1,-1 0-1,1 0 0,-2 0 1,1-1-1,-1 1 1,0-1-1,2-14 0,-5-8-610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15795,'-7'0'3065,"13"0"-2353,5 0 1377,3-1-545,7 0-544,1-2-352,4 0-832,3 0-440,-5 3 544,-4 0-184,-1 0-192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27 17196,'5'-7'626,"9"-11"878,-8 16-515,-4 10 282,-2 8-728,-1-1 0,0 1 0,-1 0 0,-7 23 0,-23 62-33,30-95-449,-2 6-6,-10 29 202,-1 0 0,-29 54-1,43-95-253,1 0 0,0 0 0,0 0 0,0 0 0,0 0 0,0-1 0,0 1 0,0 0-1,0 0 1,0 0 0,0 0 0,0 0 0,-1 0 0,1 0 0,0 0 0,0 0-1,0 0 1,0 0 0,0 0 0,0 0 0,0 0 0,0-1 0,-1 1 0,1 0 0,0 0-1,0 0 1,0 0 0,0 0 0,0 0 0,0 0 0,-1 0 0,1 1 0,0-1-1,0 0 1,0 0 0,0 0 0,0 0 0,0 0 0,0 0 0,-1 0 0,1 0-1,0 0 1,0 0 0,0 0 0,0 0 0,0 0 0,0 0 0,0 1 0,0-1 0,0 0-1,0 0 1,0 0 0,-1 0 0,1 0 0,1-11 25,1-4-4,6-32 66,3-79-1,-13 116-101,-3 14-21,-4 18-11,4 2 17,0 1 1,2-1 0,1 1 0,1-1 0,1 1 0,6 48 0,-5-72 27,-1 1-1,0 0 1,0 0-1,0 0 1,1-1-1,-1 1 0,1 0 1,-1 0-1,1 0 1,0-1-1,0 1 0,0 0 1,0 0-1,0-1 1,0 1-1,0-1 1,0 1-1,1-1 0,-1 0 1,2 2-1,-3-3 4,0 0 0,1 0 0,-1 0 0,0 0 0,0 0 0,0 0 0,1 0 0,-1 0 0,0 0 0,0 0 0,0 0 0,0 0-1,1 0 1,-1 0 0,0 0 0,0 0 0,0-1 0,1 1 0,-1 0 0,0 0 0,0 0 0,0 0 0,0 0 0,0 0 0,1 0 0,-1-1 0,0 1 0,0 0 0,0 0 0,0 0-1,0 0 1,0-1 0,0 1 0,0 0 0,0 0 0,0 0 0,1 0 0,-1-1 0,0 1 0,0 0 0,-1-12 129,-4-10 56,-1 7-89,-1 1-1,-1 0 0,0 0 1,-1 1-1,-13-16 0,10 13-65,0-1-1,-11-22 0,22 39-33,1 0 1,0 0-1,0 0 0,0 0 0,0-1 0,0 1 0,0 0 0,0 0 0,-1 0 0,1-1 0,0 1 0,0 0 0,0 0 0,0-1 0,0 1 0,0 0 0,0 0 0,0 0 0,0-1 0,0 1 0,0 0 0,0 0 0,0-1 0,0 1 1,1 0-1,-1 0 0,0 0 0,0-1 0,0 1 0,0 0 0,0 0 0,0 0 0,0-1 0,1 1 0,-1 0 0,0 0 0,0 0 0,0 0 0,1 0 0,-1-1 0,0 1 0,0 0 0,0 0 0,1 0 0,-1 0 0,0 0 0,0 0 0,0 0 1,1 0-1,-1 0 0,0 0 0,0 0 0,1 0 0,-1 0 0,0 0 0,0 0 0,0 0 0,1 0 0,-1 0 0,0 0 0,0 0 0,1 0 0,-1 0 0,0 0 0,0 0 0,0 1 0,1-1 0,-1 0 0,22 7 14,-17-5-9,161 55-1992,-134-48 1617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6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50 196 17244,'-6'8'424,"-1"2"1,2-1 0,-1 1 0,1 0-1,1 0 1,0 0 0,-5 20-1,8-24-317,0 0-1,0 0 1,1 0-1,-1 0 1,1 0-1,1 1 1,-1-1-1,1 0 1,0 0-1,0 0 0,1 0 1,0-1-1,0 1 1,0 0-1,5 8 1,-6-13-76,0 1-1,0-1 1,0 0 0,0 1 0,0-1-1,0 0 1,0 0 0,1 0 0,-1 0-1,0 0 1,1 0 0,-1 0 0,1 0-1,-1 0 1,1-1 0,-1 1 0,1-1-1,-1 1 1,1-1 0,0 1 0,2-1-1,-1 0 15,0 0-1,0-1 1,1 1-1,-1-1 0,0 0 1,0 1-1,1-2 1,-1 1-1,0 0 1,3-3-1,6-3 87,0-1-1,-1 0 1,0-1-1,11-11 1,7-11 131,0-1 0,-2-2 0,-2-1 0,-1 0 0,25-50 0,-46 79-237,0 0 0,0 0 0,0 0 0,-1 0 0,0-1-1,0 1 1,0-1 0,-1 0 0,1-10 0,-2 16-20,0 0 0,0 0-1,0 0 1,0 0 0,-1 0 0,1-1-1,0 1 1,0 0 0,-1 0 0,1 0-1,-1 0 1,1 0 0,-1 0 0,1 0-1,-1 0 1,0 1 0,1-1 0,-1 0-1,0 0 1,0 0 0,1 1 0,-1-1-1,-2-1 1,1 1 0,0 1 1,0-1-1,0 1 0,0-1 1,0 1-1,0 0 0,0-1 0,0 1 1,0 0-1,-1 0 0,-2 1 0,-4 1 4,1 0 0,-1 0 0,1 1 0,0 0 0,-10 6 0,-6 4 5,1 2 0,-30 23 1,43-29-13,0-1 1,0 2 0,1-1-1,0 1 1,1 1 0,-13 19-1,20-28-1,1-1-1,-1 0 0,1 0 0,-1 0 0,1 0 1,-1 1-1,1-1 0,-1 0 0,1 1 1,0-1-1,0 0 0,0 0 0,0 1 1,0-1-1,0 0 0,0 1 0,0-1 1,1 2-1,-1-2 0,1 0 1,0 0-1,-1 0 0,1-1 1,0 1-1,-1 0 0,1 0 1,0-1-1,0 1 1,-1 0-1,1-1 0,0 1 1,0-1-1,0 0 1,0 1-1,0-1 0,0 1 1,1-1-1,5 1 1,0 0 0,0 0 1,0-1-1,0 0 0,10-2 0,41-7 4,-33 5-3,32-3-1,-50 7-4,0 0 1,0 0-1,0 1 1,0 0-1,-1 0 1,1 0-1,0 1 1,0 0-1,8 4 1,-12-4-11,0 1 1,0-1 0,1 0-1,-1 1 1,-1 0 0,1 0-1,0 0 1,-1 0 0,0 0 0,1 1-1,-1-1 1,0 1 0,-1-1-1,1 1 1,-1 0 0,0-1-1,0 1 1,0 0 0,0 0-1,0 0 1,-1 0 0,0 0 0,0 5-1,0 1-89,0-1 0,-1 1-1,0-1 1,-1 0-1,0 0 1,0 0 0,-1 0-1,-1 0 1,-3 8 0,6-15 83,0 0 1,0-1-1,0 1 1,0-1 0,0 1-1,0-1 1,0 1-1,-1-1 1,1 0-1,-2 2 1,2-3 0,-1 1 0,1-1-1,0 0 1,0 1 0,0-1 0,0 0 0,0 0-1,0 0 1,0 0 0,0 0 0,0 0 0,0 0-1,-2-1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21069,'-39'90'5134,"-8"54"-3192,-2 104-1502,47-234-385,0 1 0,1-1 1,0 0-1,2 0 0,-1 0 0,2 0 1,3 15-1,-5-26-63,1 1 0,1-1 1,-1 0-1,0 1 0,1-1 0,0 0 0,0 0 1,0 0-1,0-1 0,0 1 0,0 0 1,1-1-1,-1 1 0,1-1 0,0 0 0,0 0 1,0 0-1,0 0 0,0 0 0,0-1 1,0 1-1,1-1 0,-1 0 0,0 0 0,1 0 1,-1-1-1,1 1 0,-1-1 0,1 0 0,-1 0 1,1 0-1,6-1 0,12-2-180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13 15107,'15'-12'3300,"-15"12"-3208,0 0 0,0 0 1,1 0-1,-1 0 1,0 0-1,0 0 1,1 0-1,-1 0 0,0 1 1,0-1-1,0 0 1,1 0-1,-1 0 1,0 0-1,0 1 0,0-1 1,0 0-1,0 0 1,1 0-1,-1 1 1,0-1-1,0 0 0,0 0 1,0 0-1,0 1 1,0-1-1,0 0 1,0 0-1,0 1 0,0-1 1,0 0-1,0 0 1,0 1-1,0-1 1,0 0-1,0 0 0,0 1 1,0-1-1,-8 38 3450,8-36-3650,-39 131 2167,16-59-1533,-19 108 1,41-172-474,0 0 1,0 0-1,1 0 1,1 16-1,-1-25-43,0 0 0,0 1 0,0-1 0,0 1 0,1-1 0,-1 0 0,0 1 1,1-1-1,-1 0 0,1 1 0,-1-1 0,1 0 0,0 0 0,-1 1 0,1-1 0,0 0 0,0 0 0,0 0 0,0 0 0,0 0 0,0 0 0,0 0 0,0 0 0,1-1 0,-1 1 0,0 0 0,0-1 0,1 1 0,-1-1 0,0 1 0,1-1 0,-1 0 0,0 0 0,1 1 0,-1-1 0,1 0 0,-1 0 1,0 0-1,1 0 0,1-1 0,3 0-94,0-1 1,-1 0 0,1 0 0,-1 0 0,1-1 0,-1 0 0,0 0 0,0 0 0,0-1 0,-1 1 0,1-1-1,-1 0 1,0-1 0,0 1 0,0-1 0,3-5 0,-2 1-149,0 1 1,0-1-1,-1 0 1,-1 0 0,1 0-1,-1 0 1,-1-1-1,0 1 1,1-11-1,-1-15-527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15035,'0'5'2745,"0"0"-1337,16-5-384,5 0 2585,11 0-1897,1-2-263,8 1-553,-1-1-352,-1 1-1208,-3-3 816,-5-2-344,-2 0-104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20100,'12'0'2065,"8"-8"-1105,-1-3-384,12 3 1080,3-4-359,7 5-497,0 2-168,-2-1-488,0 6-304,-9 0-720,1 1-448,-12 1 1039,-2-1-199,-11-1-224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21077,'18'15'2240,"3"-7"-1368,5-5-408,7 0 1177,1-1-369,4 2-896,-1-4-776,2-10 400,-4-9-128,-3-9-192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18 15379,'8'-18'8036,"-12"26"-5732,-6 11-1938,-10 22 642,1 0-1,-17 52 1,36-92-1008,0 0 0,-1 0 1,1 0-1,0 0 1,0 0-1,0 0 1,-1 0-1,1 0 1,0 0-1,0 0 0,0 0 1,1 0-1,-1 0 1,0 0-1,0 0 1,0 0-1,1 0 0,-1-1 1,0 1-1,1 0 1,-1 0-1,1 0 1,-1 0-1,1 0 1,0-1-1,-1 1 0,1 0 1,0-1-1,-1 1 1,1 0-1,0-1 1,0 1-1,0-1 1,-1 1-1,1-1 0,0 1 1,0-1-1,0 0 1,0 1-1,0-1 1,2 0-1,5 2 7,0-2 1,0 1-1,0-1 1,12-1-1,3 0 11,-18 2-15,1-1 0,-1 1-1,0 0 1,0 1 0,1-1 0,-1 1 0,0 0-1,5 3 1,-9-4-5,1-1 1,-1 1-1,0 0 1,0-1-1,0 1 0,-1 0 1,1 0-1,0 0 0,0 0 1,0-1-1,0 1 0,-1 0 1,1 0-1,-1 1 0,1-1 1,-1 0-1,1 0 0,-1 0 1,1 0-1,-1 0 1,0 1-1,0-1 0,1 0 1,-1 0-1,0 0 0,0 1 1,0-1-1,0 0 0,-1 0 1,1 0-1,0 1 0,0-1 1,-1 0-1,1 0 0,-1 0 1,1 0-1,-1 0 0,1 0 1,-1 0-1,0 0 1,-1 2-1,-3 3-12,0 0-1,-1 0 1,0-1 0,0 1 0,0-1-1,0-1 1,-1 1 0,0-1-1,-11 5 1,12-6-180,0-1-1,0 1 1,-1-1-1,1 0 1,-1-1-1,1 0 1,-1 0-1,0 0 1,0-1-1,1 1 1,-11-2-1,15 0 140,0 1-1,-1-1 0,1 0 1,0 0-1,0 0 1,0 0-1,0 0 0,0 0 1,0 0-1,0 0 0,0-1 1,0 1-1,0-1 0,1 0 1,-1 1-1,1-1 0,-2-2 1,-4-17-583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21453,'12'-8'2184,"7"-1"-1416,1 1-336,6 1 1145,4 2-441,3-1-776,3 2-432,0 3-1272,-2-1 1192,-10-2-224,-3-2-161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18460,'3'17'2352,"20"-17"-1167,8-10-465,15-13 1936,9-4-1047,10-5-713,9 1-176,2-1-456,-3 4-296,-12 6-752,-6 3-352,-17 8 896,-8-2-192,-21 6-177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16460,'-6'7'4478,"26"-14"-507,-2-2-1932,36-13 1,-50 20-1973,1 1 1,-1-1 0,1 1 0,0 0 0,0 0 0,-1 1 0,1 0 0,0 0 0,0 0 0,-1 0 0,1 1 0,0-1 0,0 1-1,6 2 1,-10-2-67,0-1 0,0 1-1,0 0 1,0-1 0,0 1 0,0 0-1,0 0 1,0 0 0,0 0-1,-1 0 1,1 0 0,0 0-1,0 0 1,-1 0 0,1 0-1,-1 0 1,1 0 0,-1 0 0,1 0-1,-1 1 1,0-1 0,1 2-1,-1 0-4,0 0-1,0 0 0,-1 1 0,1-1 0,-1 0 1,1 0-1,-1 0 0,-2 5 0,-2 4-18,-1 0 0,0-1 0,-11 15-1,-1-4-26,0-1 0,-2 0-1,-41 32 1,28-24 74,28-23 70,6-3-5,16-6 68,22-9 36,-39 12-193,216-68-2398,-140 46 1903,-22 5-112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0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19924,'4'28'2113,"11"2"-1217,0 5-368,5 4 1120,-1 5-367,-3 13-465,-2 6-256,-12 18-336,-7 9-120,-16 12-248,-12 4-184,-27 18-576,-8 11-321,-9 0 953,2-5-224,2-18-152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172 166 17516,'-11'5'497,"1"1"0,0 0 0,0 1 0,0 0 1,1 0-1,0 1 0,0 1 0,1-1 0,0 1 0,0 1 0,-5 10 1,4-8-448,2 1 1,0 0-1,0 1 0,2 0 1,-1 0-1,2 0 1,0 1-1,-3 17 1,7-31-41,0 1 0,-1 0 0,1-1 0,0 1 0,0-1 0,0 1 0,0-1 0,0 1 0,1-1 0,-1 1 0,0-1 0,1 1 0,-1-1 0,1 1-1,1 2 1,-2-4-2,1 1 0,-1-1 0,1 0 0,-1 1 0,1-1 0,-1 0 0,1 1 0,0-1 0,-1 0 0,1 0 0,0 1 0,-1-1 0,1 0 0,-1 0-1,1 0 1,0 0 0,-1 0 0,1 0 0,0 0 0,-1 0 0,1 0 0,0 0 0,-1-1 0,1 1 0,0 0 0,5-3 39,0 0 0,-1 0 0,1 0 0,-1-1 0,0 1 0,8-8 0,20-21 174,-1-2 1,45-60 0,43-83 188,-83 111-286,-35 60-74,-5 6-25,-5 8 10,-9 12 9,1 1-1,0 0 1,-17 36-1,-30 77 27,34-56-34,26-68-26,1 0 1,0 0-1,0 0 1,1 0-1,0 18 1,1-27-9,0 0-1,0 1 1,0-1 0,0 0 0,0 0-1,0 0 1,1 1 0,-1-1-1,0 0 1,1 0 0,-1 0 0,1 0-1,-1 0 1,1 0 0,-1 0-1,1 0 1,0 0 0,0 0 0,-1 0-1,1 0 1,0 0 0,0 0-1,0-1 1,0 1 0,1 0 0,0 0 0,0-1-1,-1 0 1,1 0 0,0 1 0,0-1 0,-1 0 0,1-1 0,0 1 0,-1 0 0,1-1 0,0 1 0,0-1 0,-1 1 0,1-1 0,1 0 0,7-4 6,-1-1 0,-1 0 1,1 0-1,11-10 0,8-13 28,-1-1-1,42-61 0,-24 30 7,-52 75-41,1 0-1,1 0 0,-4 15 1,3-12-1,6-16 0,-3 9-2,-1 1 1,1 1 0,1-1 0,-1 13 0,3-22 1,-1 0 1,1 1-1,0-1 1,1 1-1,-1-1 1,0 1-1,1-1 1,-1 1-1,1-1 1,0 0-1,-1 1 1,1-1-1,0 0 1,1 0-1,-1 1 0,0-1 1,1 0-1,-1 0 1,1-1-1,-1 1 1,1 0-1,0 0 1,0-1-1,0 1 1,4 1-1,6 2 1,0-1 0,0-1 0,1 0 0,-1-1 0,1 0 0,0-1 0,13 0 0,41 6 5,-64-7-3,43 12 8,-43-11-7,0-1-1,-1 1 1,1 0-1,-1 0 1,1 1-1,-1-1 0,0 0 1,1 1-1,-1 0 1,0-1-1,0 1 1,0 0-1,0 0 1,2 3-1,-4-1 107,-6-5 0,-8-8 98,3-2-87,1 0 0,1 0 1,0-1-1,0-1 0,-8-17 0,-31-71 386,47 97-543,-11-30 186,12 34-175,-1-1 0,1 0-1,0 1 1,0-1 0,0 0-1,-1 1 1,1-1 0,0 0 0,0 1-1,0-1 1,0 0 0,0 1-1,0-1 1,1 0 0,-1 1-1,0-1 1,0 0 0,0 1-1,1-1 1,-1 0 0,0 1-1,1-1 1,-1 1 0,0-1-1,1 1 1,-1-1 0,1 1-1,-1-1 1,1 1 0,-1-1-1,1 1 1,-1-1 0,1 1-1,-1 0 1,1-1 0,0 1-1,-1 0 1,1 0 0,-1-1-1,1 1 1,0 0 0,1 0-1,46 3-1581,-17 0 1263,13-1-239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19164,'5'0'2185,"11"-1"-1481,9 2-240,5-6 1120,11 2-848,5-6-72,7 5-199,2-3-201,-7 1-552,0 4-361,-17 0-671,-5 0 1552,-15 4-528,-5 5-168,-10-6-128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19348,'-3'9'2185,"6"1"-1441,16-8-248,7 1 1056,11-3-656,0-1-167,8-1-545,-2 0-585,-3-1 426,-3 3-114,-8 0-167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22 17260,'1'0'90,"-1"-1"0,0 0 0,0 1 0,1-1 0,-1 1 0,0-1 0,0 0 0,0 1 0,0-1 0,0 0 0,0 1 0,0-1 1,0 0-1,0 1 0,0-1 0,0 0 0,-1 1 0,1-1 0,0 1 0,0-1 0,-1 0 0,1 1 0,0-1 0,-1 1 0,1-1 0,0 1 1,-1-1-1,1 1 0,-1-1 0,1 1 0,-1 0 0,1-1 0,-1 1 0,1-1 0,-1 1 0,0 0 0,1 0 0,-1-1 0,1 1 0,-1 0 0,0 0 1,1 0-1,-1 0 0,0 0 0,1 0 0,-1 0 0,0 0 0,1 0 0,-1 0 0,0 0 0,1 0 0,-1 0 0,0 1 0,-3-1 90,1 1 0,-1 0-1,0-1 1,1 2 0,-1-1-1,1 0 1,0 1-1,0-1 1,-4 4 0,-4 4-79,1 0 0,1 1 0,0 0 0,0 1 0,1 0 0,0 0-1,-6 14 1,-39 88-39,37-77-65,2 0-1,2 1 0,2 1 1,1 0-1,2 0 1,-3 44-1,9-76 22,1 0 0,0 0 1,1 0-1,0 0 0,-1 0 0,2 0 0,-1 0 1,4 8-1,-4-11 7,0-1 1,1 0-1,-1 0 1,1 1-1,-1-1 1,1 0-1,0 0 1,0 0-1,0-1 1,0 1-1,0 0 1,1-1-1,-1 0 0,0 1 1,1-1-1,-1 0 1,1 0-1,-1 0 1,1 0-1,4 0 1,2 0 107,0 0 1,0 0 0,0-1 0,0-1-1,0 1 1,-1-2 0,1 1-1,0-1 1,0 0 0,16-7-1,-19 6-11,1 0-1,0 0 0,0-1 0,-1 1 0,0-2 1,0 1-1,0-1 0,0 0 0,-1 0 0,0 0 1,0-1-1,0 0 0,6-9 0,-10 13-87,0-1 0,0 1 0,0 0 1,0-1-1,-1 1 0,1-1 0,-1 0 0,1 1 0,-1-1 0,0 1 0,0-1 0,0 0 0,0 1 1,0-1-1,-1 1 0,1-1 0,-1 1 0,0-1 0,0 1 0,1-1 0,-2 1 0,1-1 0,0 1 1,0 0-1,-1 0 0,1 0 0,-1 0 0,0 0 0,0 0 0,0 0 0,0 0 0,0 1 0,0-1 1,0 1-1,0-1 0,0 1 0,-4-1 0,3 0-105,0 0 1,-1 1-1,0-1 0,1 1 1,-1 0-1,0 0 0,1 0 1,-1 1-1,0-1 0,0 1 1,0 0-1,0 0 0,0 0 1,1 1-1,-1-1 0,0 1 1,0 0-1,0 0 0,1 0 1,-1 1-1,1-1 0,-1 1 1,1 0-1,0 0 0,-4 3 1,6-5 31,1 0 1,-1 0 0,1 0 0,0 1-1,-1-1 1,1 0 0,0 0-1,-1 1 1,1-1 0,0 0-1,-1 0 1,1 1 0,0-1 0,-1 0-1,1 1 1,0-1 0,0 0-1,0 1 1,-1-1 0,1 1 0,0-1-1,0 0 1,0 1 0,0-1-1,0 1 1,0-1 0,0 1 0,0-1-1,0 0 1,0 1 0,0-1-1,0 1 1,0-1 0,0 1 0,0-1-1,0 0 1,0 1 0,1-1-1,-1 1 1,0-1 0,0 0-1,0 1 1,1-1 0,-1 0 0,0 1-1,0-1 1,1 0 0,-1 0-1,0 1 1,1-1 0,-1 0 0,0 0-1,1 1 1,-1-1 0,1 0-1,-1 0 1,0 0 0,1 1 0,14 5-691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44 14147,'-13'8'2073,"-9"8"1575,22-15-3480,-1-1 0,0 1 0,1-1 0,-1 1 0,1 0-1,-1-1 1,1 1 0,0 0 0,-1 0 0,1-1 0,0 1 0,-1 0 0,1 0 0,0-1-1,0 1 1,0 0 0,0 0 0,0 0 0,0 0 0,0-1 0,0 1 0,0 0 0,0 0-1,0 0 1,1 1 0,-1-2-63,1 1-1,0 0 1,0 0-1,0-1 0,0 1 1,0 0-1,0-1 1,0 1-1,0-1 1,0 0-1,0 1 1,1-1-1,-1 0 0,0 0 1,0 1-1,0-1 1,0 0-1,1 0 1,-1 0-1,0-1 1,0 1-1,0 0 1,2-1-1,3 1 44,44-5 339,0-1-1,64-18 0,1 0-610,-111 23-1015,-5-1 419,-10-2 105,-10-5 162,0-10-150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25 13123,'7'-3'995,"20"-12"2096,-27 15-3042,0 0 1,0 0-1,0 0 0,0-1 1,1 1-1,-1 0 0,0 0 0,0 0 1,0 0-1,0 0 0,0 0 1,0 0-1,0 0 0,0 0 1,0 0-1,0 0 0,0 0 0,0 0 1,0 0-1,0-1 0,0 1 1,0 0-1,0 0 0,0 0 1,1 0-1,-1 0 0,0 0 0,0 0 1,0 0-1,0 0 0,0-1 1,0 1-1,0 0 0,-1 0 1,1 0-1,0 0 0,0 0 0,0 0 1,0 0-1,0 0 0,0 0 1,0 0-1,0-1 0,0 1 1,0 0-1,0 0 0,0 0 0,0 0 1,0 0-1,0 0 0,0 0 1,0 0-1,0 0 0,-1 0 1,1 0-1,0 0 0,0 0 0,0 0 1,-9-2 1361,-13 2-300,6 3-1016,0 0 0,0 1 0,0 1 0,0 1 0,1 0 0,0 0 0,0 2 0,0 0 0,1 1 0,1 0 0,-1 1 0,2 0 0,-1 1 0,1 1 1,1 0-1,0 0 0,1 1 0,0 1 0,1 0 0,-11 23 0,16-30-84,2 0 0,-1 1-1,1-1 1,0 1 0,0 0 0,1 0 0,0 0 0,1 11-1,0-17 5,0 1 0,0-1 0,0 1-1,0-1 1,1 1 0,0-1-1,-1 1 1,1-1 0,0 1 0,0-1-1,0 0 1,0 1 0,1-1-1,-1 0 1,1 0 0,-1 0 0,1 0-1,0 0 1,0 0 0,0-1-1,0 1 1,0 0 0,0-1-1,0 0 1,0 1 0,1-1 0,-1 0-1,4 1 1,3 0 55,-1-1-1,0 0 0,0 0 1,0-1-1,1 0 1,-1 0-1,0-1 1,0 0-1,0-1 1,0 1-1,0-2 1,9-2-1,-8 1 27,-1 1-1,1-2 0,0 1 1,-1-1-1,0 0 1,-1-1-1,1 0 0,-1 0 1,0 0-1,7-10 0,-12 14-77,0 0-1,0 0 1,0-1-1,0 1 0,0-1 1,-1 0-1,0 1 1,1-1-1,-1 0 0,0 0 1,0 0-1,-1 0 1,1 0-1,-1 0 0,1 0 1,-1 0-1,0 0 1,0 0-1,0 0 0,0 0 1,-1 0-1,0 0 1,1 0-1,-1 0 0,0 0 1,0 0-1,0 0 0,-1 0 1,1 1-1,-1-1 1,1 0-1,-1 1 0,0 0 1,0-1-1,0 1 1,-1 0-1,1 0 0,0 0 1,-1 0-1,1 0 1,-1 1-1,0-1 0,1 1 1,-1 0-1,-4-2 1,-1 0-117,0 1 1,0-1 0,0 1-1,0 1 1,0-1 0,0 1-1,-1 1 1,-10 0 0,15 0-67,1 0 1,0 0-1,0 1 1,0-1-1,0 1 1,0 0-1,0 0 1,0 0-1,0 0 1,0 0-1,0 0 1,0 1-1,1 0 1,-1-1-1,0 1 1,1 0-1,0 0 1,-1 0 0,1 1-1,0-1 1,0 1-1,0-1 1,1 1-1,-3 4 1,2 0-583,4-5-129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16163,'16'-7'1935,"0"1"-1,31-7 1,-19 6-686,36-9-22,0 4 0,126-9 1,-147 20-1923,-32 1-4230,-21 1 4034,-8 5-124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16315,'-1'1'330,"0"0"-1,0 0 0,0 0 0,1 0 0,-1-1 0,0 1 0,1 0 0,-1 1 1,1-1-1,-1 0 0,1 0 0,-1 0 0,1 0 0,0 0 0,-1 0 0,1 1 1,0-1-1,0 0 0,0 0 0,0 0 0,0 1 0,0-1 0,0 0 0,1 2 1,0-1-200,0 1 1,0-1-1,1 0 0,-1 1 1,1-1-1,-1 0 1,1 0-1,0 0 1,0 0-1,3 2 1,5 4-423,0-2 0,1 1 0,18 8 0,-26-14 273,6 2-5,-1 1-1,0 0 1,0 1-1,0 0 1,10 8-1,-16-11 27,0 0 0,0 1 0,0-1 1,-1 0-1,1 0 0,-1 1 0,1-1 0,-1 1 0,0-1 1,0 1-1,0 0 0,0 0 0,-1-1 0,1 1 0,-1 0 1,1 0-1,-1-1 0,0 1 0,0 0 0,0 0 0,-1 0 0,0 4 1,-3 7 124,-1 0 0,-1 0 0,0 0 0,-1 0 0,0-1 0,-1 0 0,0-1 0,-1 0 0,-1 0 0,0-1 0,-22 20 0,31-30-109,0-1 1,0 1-1,0 0 0,0 0 0,0 0 1,0 0-1,0-1 0,0 1 1,0 0-1,-1-1 0,1 1 1,0-1-1,0 0 0,-1 1 1,1-1-1,0 0 0,-1 0 1,1 0-1,0 1 0,-1-2 0,1 1 1,0 0-1,0 0 0,-1 0 1,1 0-1,0-1 0,-2 0 1,1 0-54,0-1 1,0 1 0,1-1 0,-1 0 0,1 0-1,-1 0 1,1 0 0,0 0 0,-1 0 0,1 0-1,0 0 1,0 0 0,-1-5 0,-1-6-64,0 0 1,0-1-1,0-26 1,3 5-151,3 1-82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3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18804,'6'-3'2449,"-1"0"-1481,6-1-432,1 1 1368,6-1-655,3 1-289,6-2-752,-1 2-464,6-1-1097,2 1 1169,2 2-184,1-2-216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4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19748,'16'-1'4829,"15"-2"-3042,-28 2-1771,0 0 1,1 1-1,-1-1 0,0 0 0,0-1 0,0 1 0,0 0 0,0-1 0,-1 0 0,1 1 0,0-1 0,-1-1 1,1 1-1,3-4 0,-6 6 0,1-1 0,-1 1 1,1 0-1,-1-1 1,0 1-1,0 0 0,1-1 1,-1 1-1,0 0 1,1-1-1,-1 1 0,0-1 1,0 1-1,0 0 1,0-1-1,1 1 0,-1-1 1,0 1-1,0-1 1,0 1-1,0-1 0,0 1 1,0 0-1,0-1 1,0 1-1,0-1 0,0 1 1,0-1-1,-1 1 1,1-1-1,0 1 0,0 0 1,0-1-1,0 1 1,-1-1-1,1 1 0,0 0 1,0-1-1,-1 1 1,1 0-1,0-1 0,-1 1 1,1 0-1,0-1 1,-1 1-1,1 0 0,-1 0 1,1 0-1,0-1 0,-1 1 1,1 0-1,-1 0 1,1 0-1,-1 0 0,1 0 1,0 0-1,-1 0 1,1 0-1,-1 0 0,1 0 1,-1 0-1,1 0 1,-1 0-1,0 0 0,-1 0 3,1 0-1,-1 0 0,0 1 0,0-1 0,0 0 0,0 1 1,0-1-1,0 1 0,1 0 0,-1 0 0,0-1 0,1 1 0,-1 0 1,0 0-1,-1 2 0,0 12-1175,3-15 1145,-1 0 0,1 0-1,0 0 1,0 1 0,0-1 0,0 0 0,0 0 0,0 1 0,0-1-1,0 0 1,0 0 0,0 0 0,0 1 0,0-1 0,0 0 0,1 0 0,-1 0-1,0 1 1,0-1 0,0 0 0,0 0 0,0 0 0,0 1 0,0-1 0,1 0-1,-1 0 1,0 0 0,0 0 0,0 1 0,0-1 0,1 0 0,-1 0-1,0 0 1,0 0 0,0 0 0,1 0 0,-1 0 0,0 0 0,0 0 0,0 0-1,1 1 1,-1-1 0,0 0 0,0 0 0,0 0 0,1 0 0,-1 0 0,0-1-1,0 1 1,1 0 0,-1 0 0,0 0 0,0 0 0,1 0 0,5-9-320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 17612,'0'0'52,"0"-1"1,0 1-1,0 0 1,0 0-1,0 0 0,0 0 1,0 0-1,0 0 1,0-1-1,0 1 1,0 0-1,0 0 1,0 0-1,-1 0 1,1 0-1,0 0 0,0-1 1,0 1-1,0 0 1,0 0-1,0 0 1,0 0-1,0 0 1,0 0-1,0 0 0,0 0 1,-1 0-1,1 0 1,0-1-1,0 1 1,0 0-1,0 0 1,0 0-1,0 0 0,0 0 1,-1 0-1,1 0 1,0 0-1,0 0 1,0 0-1,0 0 1,0 0-1,0 0 1,-1 0-1,1 0 0,0 0 1,0 0-1,0 0 1,0 0-1,0 0 1,0 0-1,0 0 1,-1 1-1,1-1 0,0 0 1,0 0-1,0 0 1,0 0-1,0 0 1,0 0-1,0 0 1,0 0-1,0 0 1,0 0-1,-1 1 0,1-1 1,0 0-1,0 0 1,-11 7 1203,2 3-849,0 2-1,-11 17 1,18-26-406,0 0 0,0 0 0,1 1 1,-1-1-1,1 0 0,-1 1 0,1-1 1,0 1-1,1 0 0,-1-1 0,0 1 0,1 0 1,0-1-1,0 8 0,1-10 6,-1 0-1,1 0 1,0 0 0,-1 0-1,1 0 1,0 0-1,0 0 1,0 0 0,0 0-1,0 0 1,0 0 0,0-1-1,0 1 1,0 0-1,0-1 1,0 1 0,0-1-1,0 1 1,2 0 0,28 6 214,-19-5-134,-7-1-61,-2 0-1,1 0 1,0 0-1,0 1 0,0 0 1,0-1-1,-1 1 1,1 0-1,-1 1 0,0-1 1,1 1-1,-1-1 0,0 1 1,0 0-1,-1 0 1,1 0-1,-1 1 0,1-1 1,-1 1-1,0-1 0,0 1 1,-1 0-1,1-1 1,-1 1-1,0 0 0,0 0 1,0 0-1,0 0 0,-1 0 1,0 0-1,1 0 1,-1 1-1,-1-1 0,0 6 1,0-6-12,-1 1 0,1-1 1,-1 1-1,0-1 0,-1 0 1,1 1-1,-1-1 1,1-1-1,-1 1 0,0 0 1,-1-1-1,1 1 0,-1-1 1,-6 5-1,6-5-58,1 0 0,-1-1 0,0 0 0,0 0-1,1 0 1,-1 0 0,0 0 0,-1-1 0,1 0 0,0 0 0,0 0 0,-1 0-1,1-1 1,0 0 0,-1 0 0,-5 0 0,8 0-12,1-1 0,0 1 0,0-1 0,0 1 0,-1-1 0,1 1 0,0-1 1,0 0-1,0 0 0,0 1 0,0-1 0,0 0 0,0 0 0,0 0 0,0 0 0,1 0 0,-1 0 0,0 0 0,1-1 0,-2-1 1,-4-25-258,3-1-99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7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59 16476,'1'-5'501,"1"0"0,-1 0 1,-1 0-1,1 0 0,-1-1 1,0-8-1,0 14-413,0-1 0,0 0 1,0 1-1,-1-1 0,1 0 0,0 1 0,0-1 1,-1 0-1,1 1 0,0-1 0,-1 1 0,1-1 0,-1 1 1,1-1-1,0 1 0,-1-1 0,1 1 0,-1-1 1,0 1-1,1 0 0,-1-1 0,0 0 0,-1 1 34,0 0-1,1 0 1,-1 0-1,1 0 0,-1 0 1,0 0-1,1 0 1,-1 0-1,1 1 0,-1-1 1,0 0-1,1 1 1,-1 0-1,-1 0 0,-9 6 55,-1 1-1,1 0 0,0 1 0,1 0 0,0 0 0,0 2 0,1-1 0,1 1 0,-15 22 0,22-31-172,0 0-1,1 0 0,0 0 0,-1 1 0,1-1 0,0 0 1,0 1-1,1-1 0,-1 0 0,0 1 0,1-1 1,-1 1-1,1 0 0,0-1 0,0 1 0,0-1 0,0 1 1,0-1-1,1 1 0,-1-1 0,2 4 0,-1-4 0,1 1 0,-1-1 0,1 1 0,0-1 0,0 0 0,0 0 0,0 1 0,1-1 0,-1-1 0,1 1 0,-1 0 0,1-1 0,-1 1 0,1-1 0,0 0 0,0 0 0,4 2 0,42 9 8,13 4 5,-57-14-15,0 0 1,0 0 0,0 0 0,-1 1 0,1 0-1,-1-1 1,1 2 0,-1-1 0,4 5-1,-6-7 1,-1 1-1,0 0 0,0 0 0,0-1 0,0 1 0,0 0 0,0 0 0,0 0 0,-1 0 0,1 0 1,-1 0-1,0 0 0,1 0 0,-1 0 0,0 0 0,0 0 0,0 1 0,-1-1 0,1 0 0,0 0 1,-1 0-1,1 0 0,-1 0 0,0 0 0,1 0 0,-1-1 0,0 1 0,0 0 0,-1 0 0,-1 3 0,-4 4 2,0-1 0,-1 0 0,0 0 0,-12 10-1,0-3 17,1 0-1,-2-2 1,-30 15-1,37-21-16,-1-1-1,0 0 0,0-1 0,-1-1 0,1 0 0,-20 2 0,34-6-29,0 0 1,-1 0-1,1 0 0,-1 0 1,1 0-1,0 0 0,-1 0 1,1 0-1,0 0 0,-1-1 1,1 1-1,0 0 0,0-1 0,-1 0 1,1 1-1,-2-2 0,3 1-6,-1 1 0,1-1-1,-1 1 1,1-1 0,0 1-1,-1-1 1,1 0-1,0 1 1,0-1 0,0 0-1,-1 1 1,1-1 0,0 0-1,0 1 1,0-1 0,0 0-1,0 0 1,0 1 0,0-1-1,0 0 1,1 1 0,-1-2-1,2-3-82,0 0 0,1 0 0,-1 0-1,1 0 1,0 0 0,8-7 0,26-28-242,7-6-115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4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16916,'11'1'2320,"4"1"-1432,2-2-352,3-2 1425,2-1-865,0-1-288,9 1-1000,-7-1-632,5 0 696,-4 2-152,-2 1-192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4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70 17692,'-4'5'1896,"2"1"-1048,5-6-312,10 2 1049,7-2-297,9 0-384,4-2-192,5-4-327,5 1-73,-3-7-168,2 6-144,-6-5-472,-3 1-353,-6-3 665,-3 2-104,-4 5-128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49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58 18292,'2'-3'268,"1"0"0,-1 0 1,1 0-1,0 0 0,0 1 0,0-1 1,0 1-1,0 0 0,1 0 0,-1 0 1,1 0-1,-1 0 0,1 1 0,4-1 0,8-3 675,33-4-1,-39 7-549,-7 2-336,50-6 787,-49 6-810,-1 0-1,1 0 0,0 0 1,-1 1-1,1-1 1,0 1-1,-1 0 0,1 0 1,-1 0-1,0 0 0,1 1 1,3 2-1,-5-3-28,-1 0-1,0 0 1,0 0-1,-1 0 1,1 0 0,0 0-1,0 0 1,0 0-1,-1 0 1,1 0-1,0 0 1,-1 0-1,1 1 1,-1-1-1,0 0 1,1 0 0,-1 1-1,0-1 1,0 0-1,0 1 1,0 1-1,0 0 0,-1 0-1,1 0 1,-1 0-1,0 0 0,0 0 1,0 0-1,0 0 0,-3 5 1,-4 3 0,0 1 0,0-2 0,-12 12 0,18-20 0,-27 27 24,-2-2 1,-1 0 0,-1-3-1,-53 31 1,86-55-29,0 0 0,0 0 0,0 0 0,0 0 0,1 0 0,-1 0 0,0 0 0,0 0 0,0 1 0,0-1 0,0 0 0,0 0 0,0 0 0,0 0 0,0 0 0,0 0 0,0 0 0,1 1 0,-1-1 0,0 0 0,0 0 0,0 0 0,0 0 0,0 0 0,0 0 0,0 1 0,0-1 0,0 0 0,0 0 0,0 0 0,0 0 0,0 0 0,0 0 0,0 1 0,0-1 0,-1 0 0,1 0 0,0 0 0,0 0 0,0 0 0,0 0 0,0 0 0,0 1 0,0-1 0,0 0 0,0 0 0,0 0 0,0 0 0,-1 0 0,1 0 0,0 0 0,0 0 0,0 0 0,0 0 0,0 0 0,0 0 0,-1 1 0,13-1 1,5-4 6,1 0 4,0 0-1,0 2 0,1 0 1,-1 1-1,37 2 0,-53-1-6,0 1-1,-1-1 0,1 0 1,0 1-1,-1-1 0,1 1 0,0 0 1,-1-1-1,1 1 0,-1 0 1,1 0-1,-1 0 0,1 0 1,-1 0-1,0 1 0,1-1 1,-1 0-1,0 1 0,0-1 0,1 3 1,0 0 18,-1 0 1,1 0-1,-1 0 1,0 0-1,-1 1 1,1 7-1,-1-12-18,0 0-1,0 1 1,0-1-1,0 0 1,0 0-1,0 1 1,0-1-1,0 0 1,0 1-1,1-1 1,-1 0-1,0 1 1,0-1-1,0 0 1,0 0-1,0 1 1,1-1-1,-1 0 1,0 0-1,0 1 1,0-1-1,1 0 1,-1 0-1,0 0 1,0 1-1,1-1 1,-1 0-1,0 0 1,1 0-1,-1 0 1,0 0-1,1 1 1,-1-1-1,12-4 61,10-14-7,-21 18-52,7-8-62,0 1 0,-1-1-1,9-14 1,-13 19-80,-1-1 0,1 0 0,-1 0 0,0 0 0,-1 0 0,1-1 1,-1 1-1,0 0 0,0-1 0,0 1 0,0-6 0,0-9-170,1 0-129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55 430 11755,'-15'18'1832,"2"-3"-672,0-3-392,6-4 2065,1 0-1425,9-7-248,8-2-47,11-11-201,5-11-144,19-11-240,11-8-80,12-12-136,6-5-176,-1-4-752,-1 3 1592,-4 2-984,-3 13-8,-16 4-8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11 396 13499,'-7'6'1680,"4"2"-816,3-5-295,14-4 1423,11-8-680,19-13-256,6-8-111,16-14-241,6 0-72,4-14-448,3 1-472,-11 0 368,-7 5-96,-23 13-144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16051,'-8'9'1841,"4"6"-985,4 0-304,9 8 1112,5 0-423,15 8-241,1-2-112,10 7-336,1-5-128,4 1-320,1 2-424,-9-9 336,0 0-64,-8-9-112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15923,'-4'-3'2065,"1"3"-1265,3 2-288,0 2 1433,9 3-953,2 4-112,11 4-232,5 3-144,12 5-176,2 3-72,9 0-624,2 1-464,4-11 712,-2-6-128,-2-10-80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15035,'15'-11'817,"8"-7"1496,41-26 1,-56 40-1917,0 0 0,0 0 1,1 1-1,-1 0 1,1 0-1,0 1 1,-1 0-1,1 1 1,16-2-1,-23 3-362,0 0 1,0 0-1,-1 0 0,1 0 0,0 0 1,0 0-1,0 1 0,-1-1 0,1 1 0,0-1 1,0 1-1,-1 0 0,1-1 0,0 1 0,-1 0 1,1 0-1,-1 0 0,1 0 0,-1 0 1,0 1-1,1-1 0,-1 0 0,0 1 0,0-1 1,0 1-1,0-1 0,0 1 0,0-1 0,0 1 1,0 0-1,-1-1 0,2 4 0,-2-1-20,0 1-1,0-1 0,0 0 0,0 0 0,-1 0 0,1 0 1,-1 0-1,0 0 0,0-1 0,-1 1 0,1 0 1,-1 0-1,0-1 0,-2 5 0,-8 9 32,-26 29-1,-4 7 24,41-52-72,0 0 0,0 0 0,0 1 0,1-1 0,-1 0 0,0 0 0,1 1 0,-1-1 0,1 0 0,-1 1 0,1-1 0,0 1 0,-1-1 0,1 1 0,0-1 0,0 1 0,0-1 0,0 0 0,1 1 0,-1-1 0,0 1 0,0-1 0,1 1 0,-1-1 0,1 0 0,-1 1 0,1-1 0,0 0 0,0 0 0,-1 1 0,1-1 0,2 2 0,3 2-23,0 0 1,0-1 0,1 1 0,-1-1 0,11 4-1,-10-5 14,-1 1 0,0-1 0,0 1 0,0 0 0,7 6 0,-11-8 10,-1-1 0,0 1 1,1-1-1,-1 1 0,0 0 0,0 0 0,0-1 0,0 1 0,0 0 0,0 0 0,0 0 0,-1 0 0,1 0 0,-1 0 0,1 0 0,-1 0 0,0 0 0,0 0 0,0 0 0,0 0 0,0 0 0,-1 4 0,0-3 4,-1-1 1,1 1-1,-1 0 0,1 0 1,-1-1-1,0 1 1,0-1-1,0 1 1,0-1-1,-1 0 0,1 0 1,-1 0-1,-3 2 1,-6 3 45,0 0 0,0-1 0,-1-1 0,0 0 1,-22 5-1,-23 1 207,52-10-256,0 0 1,0 0-1,0-1 0,0 0 0,0 0 0,0-1 0,-6-1 0,12 2-10,0 0 0,0 0 0,-1 0 0,1 0 0,0 0 0,0 0 0,0 0 0,0-1 0,0 1 0,-1 0 0,1 0 0,0 0 0,0 0 0,0 0 0,0 0 0,0 0 1,0-1-1,0 1 0,0 0 0,-1 0 0,1 0 0,0 0 0,0 0 0,0-1 0,0 1 0,0 0 0,0 0 0,0 0 0,0 0 0,0 0 0,0-1 0,0 1 0,0 0 0,0 0 0,0 0 0,0 0 0,0-1 0,0 1 0,0 0 0,0 0 0,0 0 0,1 0 0,-1 0 0,0-1 1,0 1-1,0 0 0,0 0 0,0 0 0,0 0 0,0 0 0,0 0 0,1-1 0,7-6-51,0 4 17,0 0 0,0 0 0,0 0 0,0 1 0,10-2-1,29-2-226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18588,'30'10'2224,"-2"-7"-1439,9-3-337,5 0 1192,6 2-696,0-4-136,-1-4-664,-1 6-440,-9-1-840,-3 1 976,-12 0-176,-9 0-136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16524,'2'0'2144,"15"3"-1344,13-7-336,10 0 1457,10-2-1241,8 2-360,5-5-1536,5 3 1392,-6 6-464,3-1-168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18596,'-16'39'3139,"0"-9"-2502,2 0-1,1 0 0,1 1 1,2 1-1,-11 53 0,11-21-269,-4 125 0,14-178-201,0 1 0,3 18 1,0-25 218,1-12-189,2-12-5,-1-21-68,-2-1 1,-1 0-1,-7-75 0,5 112-124,-4-24-3,4 27 1,0 0 1,0 0-1,0 0 0,-1 0 1,1 0-1,0 0 0,0 0 1,-1 0-1,1 0 0,-1 0 1,1 0-1,-1 0 0,0 0 1,1 0-1,-1 1 0,0-1 1,1 0-1,-3-1 0,2 5-4,0 1 0,0-1 0,0 0 0,1 0 0,-1 1 0,1-1 0,0 1-1,0 3 1,-1-1 4,1-1 0,0 1 0,1-1 0,0 0-1,-1 1 1,2-1 0,-1 0 0,0 0 0,1 1-1,0-1 1,5 8 0,-6-11 2,1 0 0,-1 0 0,1-1 0,0 1 0,-1 0 0,1-1-1,0 0 1,0 1 0,0-1 0,0 0 0,0 0 0,0 0 0,0 0 0,1 0 0,-1 0 0,0-1 0,0 1 0,1-1 0,-1 0-1,0 1 1,1-1 0,-1 0 0,0 0 0,1-1 0,-1 1 0,0 0 0,1-1 0,-1 0 0,4-1 0,5-2-2,0 0 0,0-1 0,0-1 0,-1 0 0,0 0 0,0-1 0,14-13 0,-9 7 9,-1-2-1,0 1 1,19-30-1,-27 31 21,-10 6-6,2 7-20,1 0 0,0 0 0,0 0 0,0 0 0,-1 0-1,1 0 1,0 0 0,0 0 0,0 1 0,0-1 0,0 0 0,-1 1 0,1-1 0,0 1 0,0-1 0,0 1 0,0 0-1,0-1 1,-1 2 0,-8 8-5,0 0 0,0 0 0,1 1-1,1 1 1,0-1 0,0 1 0,1 1 0,0-1-1,-6 20 1,11-28 4,1 1-1,-1 0 1,1 0-1,0 0 1,1-1-1,-1 1 1,1 9-1,0-13 3,0 1-1,0-1 1,0 0 0,0 0-1,1 0 1,-1 1 0,0-1-1,1 0 1,-1 0 0,1 0 0,-1 0-1,1 0 1,0 0 0,-1 0-1,1 0 1,0 0 0,0 0-1,0 0 1,0 0 0,0 0-1,0-1 1,0 1 0,0 0-1,0-1 1,0 1 0,0-1-1,0 1 1,0-1 0,0 0-1,1 1 1,-1-1 0,0 0-1,0 0 1,1 0 0,1 0-1,5 0 5,0-1-1,-1 0 0,1-1 1,0 0-1,-1 0 0,1-1 1,-1 0-1,1 0 0,-1 0 1,11-9-1,6-4-4,34-30 0,-49 39-1,37-35 18,-42 38-17,0-1 0,0 0 0,0 1 0,-1-1-1,0-1 1,1 1 0,2-9 0,-5 13 0,-1 1 0,0 0 0,0 0 0,0 0 0,0 0 0,0 0 0,0 0 0,1 0 0,-1 0 0,0-1 0,0 1 0,0 0 0,0 0 0,0 0 0,0 0 0,0-1 0,0 1 0,0 0 0,0 0 0,0 0 0,0 0 0,0 0 0,0-1 0,0 1 0,0 0 0,0 0 0,0 0 0,0 0 0,0-1 0,0 1 0,0 0 0,0 0 0,0 0 0,0 0 0,0-1 0,0 1 0,0 0 0,0 0 0,0 0 0,-1 0 0,1 0 0,0 0 0,0-1 0,0 1 0,0 0 0,0 0 0,0 0 0,-1 0 0,1 0 0,0 0 0,0 0 0,0 0 0,0 0 0,-1 0 0,1 0 0,0 0 0,0 0 0,-12 7 0,-10 16 4,5-3 1,1 2 1,-16 28-1,27-40-4,0 0-1,0 0 0,1 0 0,0 0 1,1 1-1,1-1 0,-1 1 0,0 14 1,3-23-1,0 0 0,0 0 0,0 0 0,0 0 0,0 0 0,0 0 0,1 0 0,-1 0 0,1 0 0,-1-1 0,1 1 0,0 0 0,0 0 0,0 0 0,0-1 1,0 1-1,0 0 0,0-1 0,0 1 0,1-1 0,1 2 0,-1-1 0,1-1 0,-1 0 0,1 0 1,-1 0-1,1 0 0,-1 0 0,1-1 0,-1 1 0,1-1 1,0 1-1,0-1 0,-1 0 0,1 0 0,0 0 0,4-1 1,1-1 2,1 0 1,-1 0-1,0-1 1,1 0-1,-1 0 1,0-1-1,-1 0 1,1-1-1,-1 0 1,0 0-1,0 0 1,0-1-1,-1 0 1,1 0-1,8-13 1,-4 5 0,-2 0 0,0-1-1,0 0 1,-2 0 0,0-1 0,0 0 0,4-19-1,-9 25 3,1 0 0,-2 0-1,1 0 1,0-13-1,-1 20-6,1-1-1,0 1 0,0 0 0,0-1 1,0 1-1,0 0 0,1 0 0,-1 1 1,1-1-1,0 0 0,0 1 0,5-4 1,-3 3-14,-13 6 8,-14 12 9,13-2 0,1 1 1,1 0 0,0 1 0,1 0 0,0 0-1,1 0 1,-3 21 0,3-19-4,2-3 10,0 0 0,1-1 0,-1 21 0,3-29-8,0 1 0,0-1 0,0 0 0,1 1 0,0-1 0,0 0-1,1 1 1,-1-1 0,1 0 0,0 0 0,5 8 0,-5-14 10,-1 0-10,0 1 0,0-1 0,0 1 0,-1 0 0,1-1 0,0 1 0,0 0 0,0-1 0,0 1-1,0 0 1,0 0 0,0 0 0,0 0 0,2 0 0,-2 0 0,0 0-1,0-1 1,1 1-1,-1 0 1,0-1 0,1 1-1,-1-1 1,0 1 0,0-1-1,0 0 1,0 1-1,0-1 1,0 0 0,0 0-1,0 0 1,0 0 0,0 0-1,0 0 1,0 0-1,0 0 1,0-2 0,21-31 17,-15 21-22,56-75 4,-35 52 25,29-53 1,-56 88-25,0-1 0,0 1 1,0-1-1,-1 0 0,1 1 1,0-1-1,-1 0 0,1 0 1,-1 0-1,0 1 0,0-1 1,0-2-1,0 4-1,0 0 0,0-1 0,0 1-1,0 0 1,0 0 0,0 0 0,0 0 0,0-1 0,0 1 0,-1 0 0,1 0 0,0 0 0,0 0 0,0 0-1,0 0 1,0-1 0,0 1 0,-1 0 0,1 0 0,0 0 0,0 0 0,0 0 0,0 0 0,-1 0 0,1 0-1,0 0 1,0 0 0,0 0 0,0 0 0,-1 0 0,1 0 0,0 0 0,0 0 0,0 0 0,-1 0 0,1 0-1,0 0 1,0 0 0,-14 9-4,9-5 5,0 0 0,1 1-1,0-1 1,0 1 0,0 0 0,1 0-1,-1 1 1,1-1 0,0 1 0,1 0 0,0-1-1,-1 1 1,2 0 0,-1 0 0,1 0 0,-1 10-1,2-12 0,0-1 0,0 1 0,0-1 1,1 1-1,-1 0 0,1-1 0,0 1 0,0-1 0,0 0 0,1 1 0,-1-1 0,1 0 0,0 0 0,0 0 0,0 0 0,0 0 0,0 0 0,1 0 0,-1-1 0,1 1 0,0-1 0,0 0 0,0 0 0,0 0 0,0 0 1,0 0-1,0-1 0,1 0 0,5 2 0,7 2 8,1-2-1,-1 0 1,1-1 0,20 0 0,-14-1 5,30 5 0,-44-4-23,1 0 1,0 0-1,17 8 1,-25-9 7,1 0 0,-1 0 0,0 0 1,-1 1-1,1-1 0,0 1 0,0-1 1,0 1-1,-1-1 0,1 1 0,-1 0 1,1 0-1,-1 0 0,0 0 0,0 0 1,0 0-1,0 0 0,0 0 0,0 0 1,0 0-1,-1 1 0,1 3 0,-2 0 14,-3-9 12,-3-12 35,1-18 153,-2-60 1,2 20 62,2 7 16,4 65-289,0 1 0,0 0 1,0 0-1,0-1 0,0 1 0,0 0 1,0-1-1,0 1 0,1 0 0,-1-1 1,0 1-1,0 0 0,0 0 0,0-1 0,1 1 1,-1 0-1,0 0 0,0-1 0,1 1 1,-1 0-1,0 0 0,0 0 0,1 0 1,-1-1-1,0 1 0,1 0 0,-1 0 1,0 0-1,1 0 0,-1 0 0,0 0 0,1 0 1,-1 0-1,0 0 0,0 0 0,1 0 1,-1 0-1,0 0 0,1 0 0,-1 0 1,0 0-1,1 0 0,-1 0 0,0 0 1,1 0-1,-1 1 0,19 6-16,-16-5 22,11 3-200,0 0 0,1 0 0,23 3 0,-31-7 12,0 0 1,0-1-1,0 1 0,0-2 0,0 1 0,1-1 0,-1 0 0,0 0 1,12-4-1,-1-6-304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5:5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18140,'1'-1'125,"-1"0"0,0 0 0,1 1 0,0-1 0,-1 0 0,1 1 0,-1-1-1,1 1 1,0-1 0,-1 0 0,1 1 0,0 0 0,0-1 0,-1 1 0,1-1 0,0 1 0,0 0 0,0 0 0,-1-1 0,2 1 0,21-6 223,-22 6-201,25-5 347,0 1 0,0 1 0,0 1 0,0 2 0,0 1 0,0 0-1,0 2 1,43 11 0,-62-12-453,0 0 1,0 0-1,0 1 0,-1 0 0,1 1 0,-1-1 0,8 7 1,-12-9-35,0 1-1,-1-1 1,1 0 0,-1 1 0,0-1 0,1 1 0,-1 0 0,0-1 0,0 1 0,0 0 0,0 0 0,0 0 0,0 0 0,-1 0 0,1 0 0,-1 0 0,1 0 0,-1 0 0,0 0 0,0 0 0,0 0 0,0 0 0,0 0 0,0 0 0,0 0 0,-1 0 0,1 0 0,-1 0 0,-1 4 0,-1 0 2,-1 0 0,1 1 0,-2-1 0,1-1 0,0 1 1,-1 0-1,0-1 0,-7 5 0,-50 37 35,33-27-17,-69 50 31,97-69-59,1-1 1,-1 0 0,1 1-1,-1-1 1,1 1 0,-1-1-1,1 0 1,-1 1 0,1 0-1,-1-1 1,1 1-1,-1-1 1,1 1 0,0-1-1,-1 1 1,1 0 0,0-1-1,0 1 1,0 0 0,-1-1-1,1 1 1,0 0 0,0 0-1,0 0 1,0 0-3,1-1 0,-1 1-1,1-1 1,-1 1 0,1-1 0,-1 1-1,1-1 1,-1 0 0,1 1 0,0-1 0,-1 0-1,1 1 1,0-1 0,-1 0 0,1 0-1,0 1 1,-1-1 0,1 0 0,1 0-1,46 2-173,-37-3 140,4 2-8,0-1-1,0 2 1,0 0 0,0 1 0,0 0 0,18 7 0,-28-8 37,0 0-1,0 0 1,0 1-1,0-1 1,-1 1-1,1 0 1,-1 0-1,1 0 1,-1 1-1,0 0 1,0 0-1,-1 0 1,1 0-1,-1 0 1,0 1 0,0 0-1,0-1 1,-1 1-1,0 0 1,3 9-1,-4-11 9,-1-1 0,1 1 0,-1-1 0,0 1 0,0-1-1,0 0 1,0 1 0,0-1 0,-1 1 0,1-1 0,-1 1 0,1-1 0,-1 0 0,0 1-1,0-1 1,0 0 0,-2 3 0,0-1 9,0-1 0,0 1 1,0-1-1,-1 0 0,1 0 0,-1 0 0,0-1 0,-7 5 1,-4 0 39,1-1 0,-1-1 0,-1 0 0,-21 3 0,11-3 21,-39 2 0,57-6-279,1-1 1,-1 0 0,0 0-1,1-1 1,-1 0 0,0-1-1,1 0 1,0 0 0,-14-6-1,17 4-159,5 0-121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35 18708,'-19'10'1680,"12"-1"-991,3-2-233,14-4 944,20-5-568,22-8-136,4-3-80,10 0-248,4 2-39,-7 1-217,-7 6-176,-9 9-353,-14 7-287,-20 9-624,-6 4-1513,-20 0 2249,-8 0-432,-12-4-312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9 156 17132,'-9'18'2272,"9"-6"-1352,8-12-304,9-5 1833,13-7-1377,13 3-232,14-8-624,3-3-376,6-9 1129,-1-1-865,1 0-112,-3-3 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19180,'0'13'1496,"13"-5"-1103,3 2-177,4-1 408,1 3-96,-2 0-168,-3 0-112,-9 9-104,-6 5-56,-12 16-120,-11 7-72,-9 16-240,-9 7-224,-12 1 472,-7 3-64,-2-6-144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19868,'1'6'365,"0"0"0,-1 0-1,0 0 1,1 0 0,-2 0 0,1 0-1,-1 0 1,0-1 0,-3 11-1,-1 12 265,3-13-519,-14 103 184,-2 184 1,21-278-532,-3-24 226,0 0-1,0 0 1,0 0-1,0 0 1,1 0-1,-1 1 1,0-1-1,0 0 1,0 0-1,0 0 0,0 0 1,0 0-1,0 0 1,0 0-1,1 0 1,-1 0-1,0 0 1,0 0-1,0 0 1,0 0-1,0 0 1,0 0-1,0 0 0,1 0 1,-1 0-1,0 0 1,0 0-1,0 0 1,0 0-1,0 0 1,0 0-1,0 0 1,1 0-1,-1-1 0,0 1 1,0 0-1,0 0 1,0 0-1,0 0 1,0 0-1,0 0 1,0 0-1,0 0 1,0 0-1,0 0 1,1-1-1,-1 1 0,0 0 1,0 0-1,0 0 1,0 0-1,0 0 1,0 0-1,0 0 1,0-1-1,0 1 1,0 0-1,0 0 1,0 0-1,0 0 0,0 0 1,0 0-1,0-1 1,0 1-1,0 0 1,-1 0-1,1 0 1,0 0-1,0 0 1,6-41-758,-5 3 489,0-6-105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1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18044,'0'-1'2288,"4"-2"-1423,9-4-265,3-3 1432,17-2-848,8 2-207,8-6-497,4-2-120,2 5-152,0 6-160,-4 0-712,-3 8-457,-15 6 913,-5-4-120,-11-7-168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18268,'1'0'73,"-1"0"1,0 0-1,1-1 1,-1 1 0,0 0-1,1 0 1,-1 0-1,0 0 1,1 0-1,-1 0 1,0 0-1,1 0 1,-1 0-1,0 0 1,1 0-1,-1 0 1,0 0-1,1 0 1,-1 0-1,1 0 1,-1 0-1,0 0 1,1 0 0,-1 0-1,0 1 1,0-1-1,1 0 1,-1 0-1,0 0 1,1 1-1,-1-1 1,0 0-1,0 0 1,1 1-1,-1-1 1,0 0-1,0 1 1,0-1-1,1 0 1,-1 1-1,0-1 1,0 0-1,0 1 1,0-1 0,0 0-1,0 1 1,0-1-1,0 0 1,0 1-1,0-1 1,0 0-1,0 1 1,0-1-1,0 1 1,-2 30 1335,1-19-739,-10 70 516,5-50-1126,0 39-1,6-68-45,-1-1 1,2 1-1,-1-1 0,0 1 1,0-1-1,1 1 0,0-1 0,-1 1 1,1-1-1,0 1 0,2 3 0,-3-6-2,1 1-1,-1-1 0,0 0 0,1 1 0,-1-1 0,1 1 0,-1-1 0,0 0 1,1 0-1,-1 1 0,1-1 0,-1 0 0,1 0 0,-1 1 0,1-1 1,-1 0-1,1 0 0,-1 0 0,1 0 0,-1 0 0,1 0 0,0 0 0,0 0 8,1-1 0,-1 1 0,0 0 0,1-1 0,-1 1 0,0-1 0,0 0 0,0 1 0,0-1 0,0 0 0,0 0 0,2-2 0,11-13 228,-1 0 1,-1-1-1,0-1 0,-1 0 1,-1 0-1,11-31 1,2 1 171,-23 47-413,0 1 0,0 0 0,0 0 0,0 0 0,0-1 0,0 1 1,0 0-1,0 0 0,0-1 0,0 1 0,0 0 0,1 0 0,-1 0 0,0-1 1,0 1-1,0 0 0,0 0 0,0 0 0,0-1 0,1 1 0,-1 0 0,0 0 1,0 0-1,0 0 0,0-1 0,1 1 0,-1 0 0,0 0 0,0 0 0,0 0 1,1 0-1,-1 0 0,0 0 0,0 0 0,1 0 0,-1 0 0,0 0 0,0 0 1,1 0-1,-1 0 0,0 0 0,0 0 0,0 0 0,1 0 0,-1 0 0,0 0 1,1 0-1,2 14 66,-1 26-125,-2-37 61,0 4-7,1 30-3,-1-36 3,0-1-1,0 1 1,0-1-1,1 1 1,-1-1-1,0 1 1,0-1-1,0 1 1,1-1-1,-1 0 1,0 1 0,0-1-1,1 1 1,-1-1-1,0 0 1,1 1-1,-1-1 1,0 0-1,1 1 1,-1-1-1,1 0 1,-1 1-1,1-1 1,0 0 1,0 0-1,-1 0 1,1 0 0,0-1 0,0 1-1,0 0 1,-1 0 0,1-1 0,0 1-1,0-1 1,-1 1 0,1 0 0,0-1-1,-1 1 1,1-1 0,-1 0 0,1 1-1,-1-1 1,2-1 0,1-1 2,2-3 11,1-1 0,1 2-1,-1-1 1,15-9 0,-20 14-14,0 1 1,0-1-1,0 1 1,0-1-1,0 1 1,1-1-1,-1 1 1,0 0 0,0 0-1,1-1 1,-1 1-1,0 0 1,0 0-1,1 0 1,-1 0 0,0 1-1,2-1 1,-2 1-2,1 0 0,-1 0-1,0-1 1,0 1 0,0 0 0,0 0 0,0 0 0,0 0 0,0 1 0,0-1 0,0 0 0,-1 0 0,1 0-1,0 1 1,-1-1 0,1 0 0,-1 1 0,1-1 0,-1 2 0,3 11-59,-1-1 0,0 0 0,0 16-1,3 22-1673,-5-51 1697,0 0 0,0 0 0,0 0-1,0 1 1,0-1 0,0 0 0,0 0 0,0 0 0,0 0-1,0 1 1,0-1 0,0 0 0,0 0 0,0 0 0,0 0 0,0 0-1,0 0 1,0 1 0,0-1 0,0 0 0,0 0 0,0 0-1,1 0 1,-1 0 0,0 0 0,0 1 0,0-1 0,0 0-1,0 0 1,0 0 0,0 0 0,1 0 0,-1 0 0,0 0-1,0 0 1,0 0 0,0 0 0,0 0 0,1 0 0,-1 0-1,0 0 1,0 0 0,0 0 0,0 0 0,1 0 0,-1 0 0,0 0-1,0 0 1,0 0 0,6-7-919,14-58-684,-6 19 567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 15579,'-10'45'8246,"1"-5"-6775,7-30-1373,0 0-1,1 1 1,0-1-1,1 1 1,0 0-1,0-1 1,1 1-1,3 11 1,-3-21-90,-1 1 0,0-1 0,1 0 1,-1 0-1,1 1 0,-1-1 0,1 0 1,0 0-1,-1 0 0,1 0 1,0 0-1,0 0 0,0 0 0,0 0 1,0 0-1,0-1 0,0 1 0,0 0 1,0-1-1,0 1 0,0 0 1,0-1-1,0 1 0,1-1 0,-1 0 1,0 1-1,0-1 0,1 0 0,-1 0 1,0 0-1,1 0 0,-1 0 0,0 0 1,0 0-1,1 0 0,-1-1 1,0 1-1,0 0 0,1-1 0,-1 1 1,0-1-1,0 1 0,0-1 0,2-1 1,4-2 27,-1 0 1,1 0 0,-1 0 0,0-1 0,-1 0-1,9-10 1,1-3 130,0 0 0,11-22 0,-21 31-83,0 1 1,-1-1-1,0 0 1,-1 0-1,0 0 0,0-1 1,2-17-1,-5 26-67,1 0 1,-1-1-1,0 1 0,0 0 0,0 0 0,0-1 1,0 1-1,0 0 0,-1 0 0,1-1 0,0 1 0,-1 0 1,1 0-1,-1 0 0,1 0 0,-1-1 0,1 1 0,-1 0 1,0 0-1,1 0 0,-1 0 0,-2-1 0,2 2-8,0-1-1,0 1 0,0 0 0,0 0 0,0 0 0,0 0 1,0 0-1,0 0 0,0 0 0,0 0 0,0 0 1,0 0-1,0 0 0,0 1 0,0-1 0,0 0 0,0 1 1,0-1-1,0 1 0,0-1 0,0 1 0,0 0 1,0-1-1,0 1 0,1 0 0,-1 0 0,-1 1 0,-5 5-3,1 1-1,-1 0 0,1 0 0,1 0 0,-1 1 0,2 0 0,-8 17 0,7-12-8,0 0 0,1 1 0,0-1 0,-2 27-1,6-38-4,0 0-1,0 0 0,0-1 1,0 1-1,0 0 0,1-1 0,-1 1 1,1-1-1,0 1 0,0 0 0,0-1 1,0 0-1,2 3 0,-3-4-22,1 0 1,0 0-1,0 0 0,0 0 0,0 0 0,0 0 1,0 0-1,0 0 0,0-1 0,0 1 0,0-1 0,1 1 1,-1-1-1,0 1 0,0-1 0,1 1 0,-1-1 1,0 0-1,0 0 0,1 0 0,-1 0 0,0 0 0,1 0 1,-1 0-1,0 0 0,1 0 0,-1-1 0,2 1 1,6-5-52,1 1 0,-1-1 0,0-1 1,-1 0-1,1 0 0,-1 0 1,0-1-1,-1-1 0,9-9 1,-10 11-84,22-24-184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19020,'0'2'2113,"-6"4"-1473,-4 7-248,0 6 1160,-6 8-648,-1 6-280,0 7-392,-2 0-88,2 2-144,0-6-72,4-5-352,0-8-112,6-14-560,6-9 1984,1-19-1112,2-5-56,3-15 0</inkml:trace>
  <inkml:trace contextRef="#ctx0" brushRef="#br0" timeOffset="1">29 39 16628,'-3'9'1792,"5"8"-928,2 0-320,6 5 1105,7 1-369,9 1-480,1-5-160,6 1-400,2-4-392,-7-9 192,0-7-48,-7-10-120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18116,'0'2'1760,"1"-1"-912,7 2-311,6 1 903,6 2-152,7 0-392,6 0-168,12 1-215,-1-3-121,5-1-416,1 0-280,-6-3-737,-5-2 241,-13-1 520,-15 1-192,-24 0-224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0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3139 12179,'-26'12'3124,"25"-12"-2968,0 1 1,0-1-1,0 1 1,0-1-1,1 1 1,-1 0-1,0 0 0,0-1 1,0 1-1,1 0 1,-1 0-1,1 0 1,-1 0-1,0 0 1,1 0-1,-1 0 1,1 0-1,0 0 1,-1 0-1,1 0 1,0 2-1,0 0 388,1 5 1502,12-11-827,0-4-656,0-2 0,16-13-1,-7 5-381,-14 10-147,0 0 0,0-1 0,-1 1 0,12-19 0,-13 18-6,0 0 0,0 0 0,1 1 0,0 0 0,13-11 0,8-3-61,27-27 0,10-7 74,-56 48-25,1 1-1,-1 1 1,22-8 0,-20 8-27,0 0-1,-1 0 1,18-11-1,40-37 67,-1-3 0,105-115-1,-158 156-51,2 0 0,0 1 0,27-19-1,58-30-5,-25 20 56,42-26-87,-99 56 23,0-1 0,-1-1 0,31-32 0,15-28 62,-23 26-52,1 3 1,51-44-1,-49 57 12,0 3 0,2 2-1,80-37 1,-100 52 12,0-2-1,-1 0 1,0-2 0,-2 0-1,0-2 1,-1-1 0,-1-1-1,21-25 1,87-98 120,-106 122-126,1 1-1,0 1 1,1 1 0,32-17 0,69-31 13,-66 38-19,-1-4 1,97-70-1,150-124 6,-188 143-13,71-49 11,-139 101-9,104-47 0,151-66-6,-262 117 7,0-1-1,49-46 1,-54 43-1,2 0-1,66-38 1,114-33 32,-193 92-8,-27 11-23,0 0 0,1 0 0,-1 0 0,0 0 0,0 0 0,1 0 0,-1 0 0,0 0 0,0-1 0,0 1 0,1 0 0,-1 0 0,0 0 0,0 0-1,0 0 1,1 0 0,-1-1 0,0 1 0,0 0 0,0 0 0,0 0 0,0 0 0,1-1 0,-1 1 0,0 0 0,0 0 0,0 0 0,0-1 0,0 1 0,0 0 0,0 0 0,0 0 0,0-1 0,0 1 0,0 0 0,0 0-1,0-1 1,0 1 0,0 0 0,0 0 0,0 0 0,0-1 0,0 1 0,0 0 0,0 0 0,0-1 0,0 1 0,-1 0 0,1 0 0,0 0 0,0 0 0,0-1 0,0 1 0,0 0 0,-1 0 0,1 0 0,0 0 0,0-1-1,0 1 1,0 0 0,-1 0 0,1 0 0,0 0 0,0 0 0,-22-11-1072,9 5 619,3 1 150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18844,'15'16'1936,"16"-16"-1119,11-3-345,12-9 848,7-4-264,3-1-888,-2 1 32,4-4-88,-11 5-112,-3 0-224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55 16051,'17'-20'1154,"8"-12"2402,-22 30-2655,-3 4-99,-13 18 295,-144 187-83,59-85-820,76-91-193,11-15-402,-20 22 0,31-38 362,0 0 0,0 0 0,-1 1 0,1-1 0,0 0 0,0 0 0,0 1 0,-1-1 0,1 0 0,0 0 0,0 1 0,-1-1 0,1 0 0,0 0 1,0 0-1,-1 0 0,1 1 0,0-1 0,-1 0 0,1 0 0,0 0 0,-1 0 0,1 0 0,0 0 0,-1 0 0,1 0 0,0 0 0,-1 0 0,1 0 0,0 0 0,-1 0 0,1 0 0,0 0 0,-1-1 0,-3-11-595,6-26 266,-2 33 244,4-43-618,8-144-4991,-12 191 5870,0 0 0,0 0 0,0-1 0,0 1 0,0 0 0,0 0 0,0 0 0,0 0 0,1 0 0,-1 0 0,1 0 0,-1 0 0,0 0 0,1 0 0,0 0-1,0-1 1,0 1-22,-1 1-1,1 0 0,-1-1 0,1 1 0,-1 0 0,1 0 0,-1-1 0,1 1 0,0 0 1,-1 0-1,1 0 0,-1 0 0,1 0 0,0 0 0,-1 0 0,1 0 0,-1 0 0,1 0 1,0 0-1,-1 0 0,2 1 0,3 1 459,0 0 1,0 0-1,0 1 0,-1 0 1,7 4-1,-2 0-485,-4-4 84,121 71 1084,-109-65-1538,1-1 1,0-1-1,1 0 0,0-2 0,26 6 1,-16-9-134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16756,'0'7'2968,"-10"43"1023,-16 25-3402,9-31-302,-12 32-115,15-42 64,1 1 1,2 0-1,-11 60 0,21-93-205,1 1 1,0-1-1,0 0 0,0 1 0,0-1 0,0 1 0,0-1 1,0 0-1,1 1 0,0-1 0,-1 0 0,1 1 0,0-1 1,0 0-1,0 0 0,0 0 0,3 4 0,-3-5-20,0 0 0,1 0-1,-1 0 1,1 0-1,0 0 1,-1 0 0,1-1-1,0 1 1,-1 0 0,1-1-1,0 1 1,0-1-1,-1 0 1,1 0 0,0 1-1,0-1 1,0 0 0,0-1-1,-1 1 1,1 0-1,0 0 1,0-1 0,2 0-1,4-2-231,0 0 0,0 0-1,0 0 1,-1-1 0,1 0 0,-1 0-1,0-1 1,8-7 0,-12 10 35,0-1 0,0 0 0,0 0 0,0 0 1,-1-1-1,1 1 0,-1 0 0,0-1 0,0 0 0,0 1 1,0-1-1,-1 0 0,1 0 0,-1 0 0,0 0 0,0 0 0,-1-1 1,1-4-1,-5-10-772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72 18652,'-2'0'1944,"3"0"-1143,5-2-329,5-3 976,6 2-248,6-1-464,-1-6-360,5 3-1208,0-5 864,-4-3-184,-1 2-96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3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26 18268,'7'-2'2222,"-9"-1"-551,-14-2-600,5 6-848,0 0 1,0 1-1,0 0 0,0 1 1,1 0-1,0 1 1,-1 0-1,1 0 1,1 1-1,-12 8 0,-9 12 220,29-24-434,0 0 0,0 1 1,-1-1-1,1 1 0,0-1 1,0 1-1,1-1 1,-1 1-1,0 0 0,0 0 1,1-1-1,-1 1 0,1 0 1,0 0-1,-1 0 0,1-1 1,0 1-1,0 3 1,0-4-6,1-1 0,-1 1 0,0 0 0,1-1 1,-1 1-1,1 0 0,-1-1 0,1 1 1,-1-1-1,1 1 0,0 0 0,-1-1 0,1 0 1,-1 1-1,1-1 0,0 1 0,-1-1 0,1 0 1,0 1-1,0-1 0,-1 0 0,1 0 1,0 0-1,0 0 0,-1 0 0,1 1 0,0-1 1,0 0-1,0-1 0,-1 1 0,1 0 0,0 0 1,1 0-1,26-7 129,-7 0 0,0-1 0,0-1-1,-1 0 1,-1-2 0,0-1 0,0 0 0,-1-1 0,23-22 0,-36 31-168,-11 9-816,-23 29-2109,25-27 2173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17924,'-36'91'2856,"3"-10"-1411,21-44-866,3-14-220,1 1 0,1 1 0,1 0 1,-4 33-1,12-48-198,1-9-39,9-18-18,9-32-81,25-86 1,-24 65-134,-14 42 50,-8 22 31,1 1 1,1-1-1,-1 1 0,1 0 1,0 0-1,0 0 0,0 0 1,1 0-1,0 0 0,0 0 1,7-8-1,-9 13 18,1-1 0,0 0 0,0 1 0,0-1 0,0 1 0,0-1 0,0 1 0,0 0 0,0 0 0,0 0 0,0 0 0,0 0 0,1 1 0,-1-1 0,0 0 0,0 1 0,-1 0 0,1-1 0,2 2 0,2 0 2,-1 1 0,1-1 0,-1 1-1,0 0 1,6 4 0,-10-5 10,0-1 0,0 1 0,1-1 0,-1 1 0,0-1 0,0 1 0,-1 0-1,1-1 1,0 1 0,-1 0 0,1 0 0,-1 0 0,1-1 0,-1 1 0,0 0 0,1 0 0,-1 0 0,0 0-1,-1 0 1,1 0 0,0 0 0,0-1 0,-1 1 0,1 0 0,-1 0 0,0 0 0,-1 2 0,-2 7 6,-1-1 0,-1-1 0,-9 14 0,10-16-1,-23 27 10,27-32-43,-1-1 1,1 1-1,-1-1 1,0 0 0,0 1-1,0-1 1,0 0-1,1 0 1,-1 0 0,-1-1-1,1 1 1,0 0-1,0-1 1,0 1-1,0-1 1,0 0 0,-4 0-1,5 0-38,0-1 0,0 1 0,-1-1 1,1 1-1,0-1 0,0 0 0,0 1 0,0-1 0,0 0 0,1 0 0,-1 0 0,0 0 0,0 0 1,1 0-1,-1 0 0,0 0 0,1 0 0,-1 0 0,1 0 0,-1 0 0,1-1 0,0 1 1,-1 0-1,1 0 0,0 0 0,0-1 0,0 1 0,0 0 0,0 0 0,0-3 0,4-40-522,5 10 17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15987,'1'1'125,"0"0"-1,0 0 0,0 0 0,0 0 0,-1-1 0,1 1 0,0 0 0,0 1 1,-1-1-1,1 0 0,-1 0 0,1 0 0,-1 0 0,1 0 0,-1 1 1,1-1-1,-1 0 0,0 0 0,0 1 0,0-1 0,0 0 0,0 0 0,0 1 1,0-1-1,0 0 0,0 0 0,-1 1 0,0 0 0,-13 42 1639,10-35-1127,-15 41 581,7-24-996,2 1 1,1 0-1,1 1 1,-7 44 0,17-38-140,3-21-175,-5-13 76,0 0 0,1 0 1,-1 0-1,1 0 1,-1 0-1,0 0 1,1 0-1,-1 0 1,0 0-1,1 0 1,-1-1-1,0 1 0,1 0 1,-1 0-1,0 0 1,1 0-1,-1-1 1,0 1-1,1 0 1,-1 0-1,0-1 0,0 1 1,1 0-1,-1-1 1,0 1-1,0 0 1,0-1-1,1 1 1,-1 0-1,0-1 0,0 1 1,0 0-1,0-1 1,0 1-1,0-1 1,3-5-327,-1 0 0,0 0 1,0 0-1,-1 0 1,0 0-1,0-1 0,0 1 1,-1 0-1,0-1 0,0 1 1,-1-1-1,1 1 0,-1 0 1,-3-9-1,1 5-91,0-1-1,-9-19 0,7 21 950,0 0 0,0 1-1,-7-9 1,12 17-442,0 0 1,0 0 0,-1 0-1,1 0 1,0-1 0,0 1-1,0 0 1,0 0 0,0 0 0,0 0-1,0 0 1,-1-1 0,1 1-1,0 0 1,0 0 0,0 0-1,0-1 1,0 1 0,0 0-1,0 0 1,0 0 0,0 0-1,0-1 1,0 1 0,0 0-1,0 0 1,0 0 0,0-1-1,0 1 1,0 0 0,0 0-1,0 0 1,1 0 0,-1-1-1,0 1 1,0 0 0,0 0-1,0 0 1,0 0 0,0 0-1,1-1 1,9-1 1547,19 4-690,-24-1-787,89 7-1744,-72-6 1208</inkml:trace>
  <inkml:trace contextRef="#ctx0" brushRef="#br0" timeOffset="1">470 108 22365,'-1'4'2208,"1"2"-1680,3-3-328,2 0 1009,0-3-793,3-3-40,5 1-336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46 15107,'9'-13'1863,"-7"10"-1524,-1 1 0,1-1 0,-1 1 0,1 0 0,0-1 0,0 1 0,0 0 0,0 0 0,0 0 0,0 0-1,1 1 1,-1-1 0,1 0 0,3-1 0,-5 4-224,-1-1-1,1 1 1,-1 0-1,1-1 1,-1 1-1,0 0 1,1-1-1,-1 1 1,0 0-1,1-1 1,-1 1-1,0 0 1,0 0-1,0 0 1,0-1 0,1 1-1,-1 0 1,0 0-1,0 0 1,-1-1-1,1 1 1,0 0-1,0 0 1,-1 1-1,-2 23 456,-6 16-269,-2 0 1,-1 0-1,-29 60 1,-67 109-197,103-203-101,-19 43 9,22-46-10,1-1 0,0 0-1,0 1 1,1-1-1,-1 1 1,1-1-1,-1 1 1,1-1-1,0 1 1,0-1-1,1 1 1,0 6-1,0-9-1,-1 1-1,1-1 1,-1 0-1,1 0 1,0 0-1,-1 0 1,1 1-1,0-1 1,0 0-1,0 0 1,0-1-1,0 1 1,0 0-1,0 0 1,0 0-1,0-1 1,0 1-1,0 0 1,1-1-1,1 2 1,1-2 1,-1 1 0,1 0-1,-1-1 1,1 0 0,-1 0 0,1 0 0,6-1-1,4-2 13,-1 0 0,1-1 0,12-5-1,0 0-276,-1-2 0,0 0 0,-1-2 0,0-1 0,22-17-1,-28 17 4,-2 4-72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15307,'-7'-3'2081,"3"-4"-969,1 3-368,4-2 1697,7 1-881,7 5-264,8 1-168,12-1-383,6 0-113,8 3-208,1 0-32,-1-2-280,0-1-240,-6 0-768,-5-1 688,-8-12 48,-4-2-152,-7-13-56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17372,'0'1'315,"-15"34"5535,-21 65-4886,32-86-914,2-10-12,0 0-1,0 1 1,1 0-1,0-1 1,0 1-1,0 0 1,1 0-1,-1-1 1,1 1-1,1 8 1,-1-12-21,0-1 0,0 0-1,0 0 1,1 1 0,-1-1 0,0 0 0,0 0 0,0 1-1,1-1 1,-1 0 0,0 0 0,0 1 0,0-1 0,1 0-1,-1 0 1,0 0 0,1 0 0,-1 1 0,0-1 0,0 0-1,1 0 1,-1 0 0,0 0 0,1 0 0,-1 0 0,0 0-1,1 0 1,-1 0 0,0 0 0,1 0 0,-1 0-1,13-6 393,13-15 179,-22 17-447,12-10 241,-7 6-269,-1 0-1,1 0 1,1 1-1,-1 0 1,1 1-1,17-8 1,-26 14-112,-1 0 0,1-1 0,-1 1-1,0 0 1,1 0 0,-1 0 0,0 0 0,1 0 0,-1 0 0,0 0-1,1 0 1,-1 0 0,1 0 0,-1 0 0,0 0 0,1 1 0,-1-1-1,0 0 1,1 0 0,-1 0 0,0 0 0,1 1 0,-1-1 0,0 0 0,0 0-1,1 0 1,-1 1 0,0-1 0,0 0 0,1 1 0,-1-1 0,0 0-1,0 1 1,0-1 0,1 0 0,-1 1 0,0-1 0,0 0 0,0 1-1,0-1 1,0 0 0,0 1 0,0-1 0,0 0 0,0 1 0,0-1 0,0 0-1,0 1 1,0-1 0,0 1 0,0-1 0,0 1 0,-5 25-30,4-18 40,0-7-10,1 1-1,0-1 1,-1 1 0,1 0-1,0 0 1,0-1 0,0 1-1,0 0 1,1-1 0,-1 1-1,0 0 1,1-1 0,-1 1 0,1 0-1,-1-1 1,1 1 0,0-1-1,0 1 1,0-1 0,-1 0-1,2 1 1,-1-1 0,0 0-1,2 2 1,-1-2 1,0 0-1,1-1 1,-1 0 0,0 1 0,1-1-1,-1 0 1,0 0 0,1 0-1,-1 0 1,0-1 0,1 1-1,-1-1 1,0 1 0,1-1-1,-1 0 1,0 0 0,0 0 0,2-1-1,41-24 22,-35 19-22,1 1 0,18-9 0,-29 15-2,0 0 1,1 0 0,-1 0 0,0 0 0,0 0-1,0 0 1,0 0 0,1 1 0,-1-1-1,0 0 1,0 0 0,0 0 0,0 0 0,0 0-1,1 0 1,-1 0 0,0 0 0,0 0 0,0 1-1,0-1 1,0 0 0,0 0 0,1 0-1,-1 0 1,0 0 0,0 0 0,0 1 0,0-1-1,0 0 1,0 0 0,0 0 0,0 0-1,0 1 1,0-1 0,0 0 0,0 0 0,0 0-1,0 0 1,0 1 0,0-1 0,0 0 0,0 0-1,0 0 1,0 0 0,0 0 0,0 1-1,0-1 1,0 0 0,0 0 0,0 0 0,-1 0-1,1 1 1,-2 8-11,2-9 10,-10 23-112,-6 15-917,15-36 896,1 0-1,-1 0 1,1 0-1,-1 0 1,1-1-1,0 1 0,0 0 1,0 0-1,0 0 1,0 0-1,0 0 1,0 0-1,1 0 0,-1 0 1,2 2-1,3-1-385,7-6-212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4276 0 11522,'-11'7'1330,"-1"0"0,-1-1-1,-20 8 1,-82 16 478,10-3-625,13 6-483,44-14-194,-1-2-1,0-3 1,-73 13-1,1-13 204,-153 22-134,191-24-532,-1-3-1,0-5 0,-101-6 1,112-1-45,-107 10 1,-48-2 33,104-5-9,-73 20 4,133-11-20,-82 2 0,58-12 2,-241 10 43,186-3 64,-31 4-67,108-3-54,43-6 22,-1 2-1,1 0 0,-1 1 0,1 2 0,0 0 1,-36 16-1,41-13-13,0 1 1,-1-2-1,0-1 1,0 0-1,-1-1 1,1-1-1,-26 2 1,-86-4 5,94-5-13,1 3 1,0 0-1,-62 12 1,17 13 35,56-17-24,1-1 1,-34 5-1,51-12-4,-1 0 1,1-1-1,-1 0 1,1 0-1,-1-1 0,-7-1 1,-6-1-17,61 1-3034,-23 4 2537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58 16484,'20'-17'6078,"-17"13"-3389,-11 14-1860,0-2-801,1 0-1,0 1 0,1 0 1,0 0-1,0 1 1,1 0-1,0 0 1,-4 14-1,9-24-26,0 1 0,-1-1-1,1 1 1,0 0 0,0-1 0,0 1 0,0-1-1,0 1 1,0-1 0,0 1 0,0 0 0,0-1-1,0 1 1,0-1 0,0 1 0,0 0 0,0-1-1,1 1 1,-1-1 0,0 1 0,0-1 0,1 1 0,-1-1-1,0 1 1,1-1 0,-1 1 0,0-1 0,1 1-1,-1-1 1,1 0 0,-1 1 0,1-1 0,-1 0-1,1 1 1,-1-1 0,1 0 0,-1 0 0,1 1-1,-1-1 1,1 0 0,0 0 0,-1 0 0,1 0-1,-1 0 1,1 0 0,0 0 0,-1 0 0,1 0-1,-1 0 1,1 0 0,0 0 0,-1 0 0,1 0 0,-1-1-1,1 1 1,0-1 0,5 0 7,-1-1 0,0 0 0,0 0 1,9-6-1,-2 0 8,-1 0 0,1-1 1,-1-1-1,11-13 1,-17 17-10,0 0 1,0 0-1,0 0 1,-1-1-1,0 0 1,-1 0-1,1 0 1,-1 0-1,2-10 1,-4 17-7,-1-1-1,0 1 1,0 0 0,0-1 0,0 1-1,1-1 1,-1 1 0,0 0 0,0-1-1,0 1 1,0-1 0,0 1 0,0 0-1,0-1 1,0 1 0,0-1 0,0 1-1,0 0 1,-1-1 0,1 1 0,0 0-1,0-1 1,0 1 0,0 0 0,-1-1-1,1 1 1,0 0 0,0-1 0,-1 0-1,-9 7 2,-10 17-9,9-5-17,-23 42 46,32-56-44,0 0-1,1 0 1,-1 0 0,1 0 0,0 1-1,0-1 1,0 1 0,1-1-1,0 0 1,0 1 0,0-1 0,0 6-1,1-10-1,-1 1 0,0-1 0,0 1 0,1-1-1,-1 1 1,0-1 0,0 1 0,1-1 0,-1 1 0,1-1-1,-1 0 1,0 1 0,1-1 0,-1 0 0,1 1 0,-1-1-1,1 0 1,-1 0 0,1 1 0,-1-1 0,1 0 0,-1 0-1,1 0 1,-1 0 0,1 0 0,-1 1 0,1-1 0,0 0-1,-1 0 1,1 0 0,-1-1 0,2 1 0,17-5 26,-8 1-210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0 18596,'3'5'1928,"-14"6"-1151,-9 3-337,-7 4 1288,-1 6-576,-3 5-616,-1-2-136,2 3-199,1-3-57,7-4-264,3-3-169,9-5-399,0-5-240,8-10 1216,-5 0-488,6-13-176,1-2-120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17020,'5'16'1776,"1"1"-1000,1 2-312,9 2 865,3 2-297,8-1-216,5-4-312,-1-3 600,2-3-864,6-1-56,1-4 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52 15555,'-4'2'2569,"4"0"-1329,6 0-464,8-6 2545,13-4-1993,5-3-223,11 2-393,4-2-208,6 4-264,2-1-224,-7 8-416,-3 2-416,-16 4-2545,-11 2 2921,-15 5-400,-6 6-329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18276,'0'6'2024,"18"-3"-1135,3-3-353,12-2 1024,6-2-400,4 0-416,3-2-360,0 0-175,-3 3-89,-10 3-160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36 18668,'5'-4'492,"0"0"0,1 1 0,-1 0 0,1-1 0,0 2 1,0-1-1,0 1 0,0 0 0,1 0 0,-1 0 0,0 1 0,14-1 0,-16 2-468,0-1 0,1 1 0,-1 0 1,1 0-1,-1 0 0,1 1 0,-1 0 0,1 0 0,-1 0 0,0 0 0,1 1 0,-1-1 0,0 1 0,0 0 0,0 0 0,0 1 1,-1-1-1,1 1 0,4 4 0,-7-6-22,0 1 0,0 0 1,0 0-1,0 0 0,0 0 1,0 0-1,-1 0 0,1 0 1,-1 0-1,1 0 0,-1 0 0,0 1 1,0-1-1,0 0 0,0 0 1,0 0-1,-1 0 0,1 0 1,0 0-1,-1 0 0,0 1 1,1-1-1,-1 0 0,0-1 0,0 1 1,0 0-1,0 0 0,-2 2 1,-4 5 23,-1 1 1,1-1-1,-17 14 0,18-17-2,-35 29 100,22-20-27,-19 22-1,37-37-92,0 1-1,0 0 1,0-1 0,0 1-1,0 0 1,1 0 0,-1 0-1,0 0 1,1 0-1,-1-1 1,1 1 0,-1 0-1,1 1 1,-1-1 0,1 0-1,0 0 1,0 0-1,-1 0 1,1 0 0,0 0-1,0 0 1,0 0 0,0 0-1,0 1 1,0-1-1,1 0 1,-1 0 0,0 0-1,0 0 1,1 0-1,-1 0 1,1 0 0,-1 0-1,1 0 1,-1 0 0,1 0-1,0 0 1,-1 0-1,1 0 1,0-1 0,0 1-1,0 0 1,1 0 0,4 3-1,1 0 1,0 0 0,0-1 0,0 0 0,10 2 0,-1 0 0,3 2 2,-2-1-9,28 14 1,-42-19-1,1 1 1,-1 0-1,0 1 1,0-1-1,1 1 1,-2-1-1,1 1 1,0 0-1,0 0 0,-1 0 1,0 0-1,1 1 1,2 5-1,-5-8 2,1 1 1,-1-1-1,1 1 0,-1 0 0,0-1 0,1 1 1,-1 0-1,0-1 0,0 1 0,0 0 0,0-1 1,0 1-1,-1 0 0,1-1 0,-1 1 0,1-1 1,-1 1-1,1-1 0,-1 1 0,-1 2 0,-1-1 31,1 0 0,0 0 1,-1-1-1,0 1 0,1-1 0,-1 1 0,0-1 0,0 0 0,-4 2 0,-6 2 203,0-1 1,0 0-1,-25 6 1,20-7 69,0-1 1,1-1-1,-21 0 1,29-2-194,1 0-1,0-1 1,-1 0-1,1 0 1,0-1 0,0 0-1,0 0 1,-14-7-1,21 9-152,0 0 0,1 0 0,-1-1 0,0 1 0,0 0 0,1-1 0,-1 1 0,0 0 0,1-1 0,-1 1 0,0-1 0,1 1 0,-1-1 0,1 1 0,-1-1 0,1 0 0,-1 1 0,1-1-1,-1 0 1,1 1 0,0-1 0,-1 0 0,1 1 0,0-1 0,-1 0 0,1 0 0,0 1 0,0-1 0,0 0 0,0 0 0,0 0 0,0 1 0,0-1 0,0 0 0,0 0 0,0 1 0,0-1 0,1 0 0,-1 0-1,0 1 1,0-1 0,1 0 0,-1 0 0,1 1 0,-1-1 0,0 0 0,1 1 0,-1-1 0,1 1 0,0-1 0,-1 1 0,1-1 0,0 0 0,3-2-187,-1 1 1,1-1 0,0 1-1,-1 0 1,1 0 0,0 0-1,1 0 1,4-1-1,14-1-662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25 22997,'-7'-3'2208,"-3"1"-1551,1 1-241,0 2 1032,4-1-152,3 0-1304,5-6 80,3 2-144,1-6-8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 17052,'0'0'129,"0"0"1,0-1 0,1 1-1,-1 0 1,0 0-1,1 0 1,-1-1 0,0 1-1,1 0 1,-1 0 0,0 0-1,1 0 1,-1 0-1,0 0 1,1-1 0,-1 1-1,1 0 1,-1 0 0,0 0-1,1 0 1,-1 0-1,0 1 1,1-1 0,-1 0-1,1 0 1,-1 0 0,0 0-1,1 0 1,-1 0 0,0 1-1,1-1 1,-8 10 3401,-3 0-2811,6-3-514,0-1 0,0 1 1,0 0-1,1 0 0,0 1 0,0-1 1,1 0-1,-2 9 0,3-13-200,1-1-1,0 0 1,-1 1-1,1-1 1,0 0-1,0 1 1,1-1-1,-1 0 1,0 1-1,1-1 1,0 0-1,-1 1 1,1-1-1,0 0 1,0 0-1,0 0 1,0 0-1,1 0 1,-1 0-1,0 0 1,1 0-1,0 0 1,-1-1-1,1 1 1,0-1-1,0 1 1,0-1-1,0 0 1,4 3 0,25 9-81,-16-7 29,0 1-1,0 0 1,-1 1-1,13 9 1,-24-15 44,0 0 1,0 1 0,-1-1-1,1 0 1,-1 1 0,0 0-1,1-1 1,-1 1 0,-1 0-1,1 0 1,0 0 0,-1 0-1,1 1 1,-1-1 0,0 0-1,0 1 1,0-1 0,-1 0-1,1 1 1,-1-1 0,0 1-1,0-1 1,0 1 0,-1 3-1,0-4 14,0 1-1,0-1 0,-1 1 0,1-1 1,-1 0-1,0 0 0,0 0 0,0 0 0,0 0 1,0 0-1,-1 0 0,0-1 0,1 1 1,-1-1-1,0 0 0,0 0 0,0 0 0,0 0 1,-1-1-1,-2 2 0,-7 3 48,0-1-1,0-1 0,-26 5 1,33-7-61,0-1 0,0-1 1,-1 1-1,1-1 0,0 0 0,0 0 1,-1-1-1,-10-2 0,14 2-71,1 0 1,-1 0-1,1 0 1,0 0-1,-1-1 1,1 1-1,0-1 1,0 1-1,-1-1 1,1 0-1,1 0 0,-1 0 1,0 0-1,0 0 1,1 0-1,-1 0 1,1-1-1,0 1 1,0-1-1,0 1 1,0-1-1,-1-4 1,-1-7-201,2 0 1,0-1-1,0 1 1,2 0-1,0-1 1,3-16-1,3-18-476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17708,'0'0'1952,"7"0"-1088,3 2-287,7-1 983,5-1-248,9 0-440,5 0-152,7 0-447,3 0-410,0-4-423,-2 1 504,-9 3-120,-8 0-112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17380,'-2'2'2032,"4"-2"-1040,5-2-311,12-2 1031,5 0-232,16-4-360,6 1-199,7-1-369,6 0-144,0 0-200,-1 4-40,-5-2-192,-4 2-168,-14 1-648,-7-2 1440,-13 3-656,-5 2-64,-9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2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 12067,'1'0'173,"-1"-1"0,1 1 1,0-1-1,-1 1 1,1-1-1,-1 1 0,1-1 1,-1 0-1,1 1 1,-1-1-1,1 0 0,-1 0 1,1 1-1,-1-1 1,0 0-1,0 0 0,1 1 1,-1-1-1,0 0 1,0 0-1,0-1 0,-1 1-44,1 1-1,-1 0 1,1 0-1,-1 0 0,0 0 1,1 0-1,-1 0 1,0 0-1,1 0 0,-1 0 1,1 1-1,-1-1 0,0 0 1,1 0-1,-1 0 1,1 1-1,-1-1 0,1 0 1,-1 1-1,0-1 0,1 0 1,-1 1-1,1-1 1,0 1-1,-1-1 0,1 1 1,-1 0-1,-3 3 49,0 0-1,0 1 1,0 0 0,1-1-1,-1 1 1,1 0 0,1 1-1,-1-1 1,1 0-1,0 1 1,0-1 0,0 1-1,1 0 1,-1 6 0,-1 13-25,1-1 1,1 27-1,2-34-3,-3 119 181,8 205 440,13-69-299,-9-66-89,-4-43 237,-12 163-168,4-296-375,3 152 557,1-113-529,-6 75 0,-1-93-78,-2 1 33,3 0-1,2 0 0,6 70 0,6-33 97,7 50 102,-12-124-302,1-11-1078,-4-5 899,0 1 0,-1-1-1,1 0 1,-1 0-1,1 0 1,-1 0 0,1 0-1,-1-1 1,1 1 0,0-2-1,3-2 118,5-3-528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79 16275,'-1'0'80,"0"0"-1,1 0 0,-1 0 0,1 0 0,-1 0 0,1 0 1,-1 0-1,1 0 0,-1 0 0,1-1 0,-1 1 1,1 0-1,-1 0 0,1 0 0,-1-1 0,1 1 0,-1 0 1,1-1-1,-1 1 0,1 0 0,0-1 0,-1 1 0,1-1 1,0 1-1,-1 0 0,1-1 0,0 1 0,-1-1 0,1 1 1,0-1-1,0 1 0,0-1 0,0 1 0,-1-1 0,1 1 1,0-1-1,0 1 0,0-1 0,0 0 0,0 1 0,0-1 1,0 1-1,0-1 0,0 1 0,1-1 0,-1 1 0,0-1 1,0 1-1,0-1 0,1 0 0,0-1 157,-1 0-1,1 0 0,0 0 1,1 0-1,-1 0 1,0 0-1,0 0 1,1 0-1,-1 1 0,1-1 1,3-2-1,4-2 359,0 1 0,0 1 0,1 0 0,19-6 0,-24 9-505,0-1 1,1 1 0,-1 0 0,0 1-1,1-1 1,-1 1 0,1 0 0,-1 1-1,0-1 1,1 1 0,5 2-1,-10-3-84,0 0 0,0 1 0,0-1 0,0 1-1,0 0 1,0-1 0,0 1 0,0 0-1,-1 0 1,1-1 0,0 1 0,0 0-1,-1 0 1,1 0 0,-1 0 0,1 0 0,-1 0-1,1 0 1,-1 0 0,1 0 0,-1 0-1,0 0 1,0 0 0,1 0 0,-1 0-1,0 1 1,0-1 0,0 0 0,0 0-1,0 0 1,-1 0 0,1 0 0,0 0 0,0 0-1,-1 0 1,1 0 0,-1 0 0,1 0-1,-1 0 1,0 2 0,-3 5-6,0-1 0,-1 0 0,0 0 0,-7 9 0,-36 33-4,-2-1 0,-94 67-1,88-71 54,55-42-18,5-2-21,7-4 0,1-4 7,-1 1-8,-1 0 1,1 1-1,21-9 1,-31 14-10,1 1 0,0-1 0,-1 0 0,1 1 1,0-1-1,0 1 0,0-1 0,0 1 0,-1 0 0,1 0 1,0 0-1,0 0 0,0 0 0,0 1 0,0-1 1,-1 0-1,1 1 0,0-1 0,0 1 0,-1 0 1,1 0-1,0-1 0,-1 1 0,1 0 0,-1 0 1,1 1-1,-1-1 0,1 0 0,-1 0 0,0 1 1,1-1-1,1 4 0,14 40 125,-15-37-72,1 0-1,-1-1 1,2 0-1,-1 1 1,5 7-1,-6-13-25,0 0 0,0 0-1,0 0 1,0 0-1,0 0 1,0 0 0,0-1-1,0 1 1,1-1-1,-1 1 1,1-1 0,-1 0-1,1 0 1,-1 0-1,1 0 1,0-1 0,-1 1-1,1-1 1,3 1-1,4-1 37,-1 0 0,0-1 0,1 0 0,-1-1 0,0 0 0,0 0 0,0-1 0,0 0 0,9-4 0,-11 3-105,0 1 0,1-1 0,-1 0-1,-1-1 1,1 0 0,-1 0 0,0 0 0,0-1 0,0 0 0,7-10 0,-11 12-214,0-1 0,0 1 0,0-1 0,-1 1 1,0-1-1,0 0 0,0 0 0,-1 1 0,1-7 1,0-2 17,2-10-430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17108,'-10'0'1920,"7"2"-1000,11-1-312,12 1 1193,2-2-457,12-3-448,5-2-184,5 1-239,7 1-105,-6 2-384,-2-2-248,-4 2-593,-5 1-327,-11 0 928,-5-2-224,-17 2-168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18116,'8'9'2232,"9"-3"-1399,11-8-401,5-1 1408,8-2-992,2-4-368,5 0-1168,-3-2 744,-9 1-232,-7 3-168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17604,'-3'18'6670,"-7"34"-4264,-3 20-2168,-12 103-551,21-133-254,3 0 0,3 51 0,1-82 170,2-4-57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65 20860,'-1'2'293,"0"1"1,0-1-1,-1 0 0,1 0 0,0 1 0,-1-1 0,0 0 0,0 0 0,-2 2 0,-4 4 533,6-6-738,0 1 0,0-1 1,1 1-1,-1 0 0,0-1 0,1 1 0,0 0 0,-1 0 0,1 0 0,1 0 0,-1 0 0,0 0 0,1 1 1,-1-1-1,1 0 0,0 0 0,0 6 0,1-5-89,0 0 1,1-1 0,-1 1-1,0-1 1,1 1-1,0-1 1,0 0 0,0 0-1,0 1 1,0-1-1,1-1 1,-1 1 0,1 0-1,0-1 1,3 4-1,54 34-34,-36-25 30,31 26-1,-49-36 24,-1 0 1,1 0-1,-1 0 1,-1 1-1,1 0 0,-1 0 1,0 1-1,0-1 1,-1 1-1,4 8 0,-6-12 5,0-1 1,-1 0-1,1 0 0,-1 1 0,1-1 0,-1 0 0,0 1 1,0-1-1,0 0 0,0 1 0,-1-1 0,1 0 1,0 1-1,-1-1 0,0 0 0,0 0 0,1 1 0,-1-1 1,-3 3-1,2-1 18,-1-1 0,0 0 1,0 0-1,0-1 0,0 1 0,0-1 1,0 1-1,-1-1 0,1 0 0,-7 2 1,-4 2 40,0-2-1,-1 0 1,1 0 0,-1-1 0,-18 1 0,28-4-203,1 1 1,-1-1-1,0 0 1,0 0-1,0 0 1,1-1 0,-1 1-1,0-1 1,0 0-1,1-1 1,-1 1-1,1-1 1,-1 0 0,1 0-1,0 0 1,-1-1-1,1 0 1,1 1-1,-1-1 1,0-1 0,1 1-1,-1 0 1,1-1-1,0 0 1,0 0-1,1 0 1,-1 0 0,1 0-1,0 0 1,0-1-1,0 1 1,-1-7-1,0-1-145,0-1-1,1 0 1,1 0-1,0 0 1,2-16-1,2-21-779</inkml:trace>
  <inkml:trace contextRef="#ctx0" brushRef="#br0" timeOffset="1">152 0 16612,'11'6'2296,"2"0"-1336,6-2-400,1 3 1457,12 1-889,2-4-288,5 0-1208,1-1 576,-2-2-264,1 2-128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7:5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 19996,'-4'3'2017,"5"-2"-1137,6-1-304,19 0 1032,7-1-287,14-3-449,9-1-264,16 0-216,5-1-200,4-3-584,0 2-304,-6-1-768,-6 0-137,-11 0 1113,-2 2-328,-11 3-320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8:0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36 20156,'16'-8'4635,"-3"2"-3858,-1 1-1,19-6 0,-24 9-640,1 1 0,-1 0 0,1 0 0,-1 1-1,1 0 1,0 0 0,-1 1 0,12 2-1,-17-3-125,-1 0 0,1 1-1,0 0 1,-1-1 0,1 1-1,0 0 1,-1 0 0,1 0-1,-1 0 1,1 0 0,-1 0-1,1 0 1,-1 1 0,0-1-1,0 0 1,0 1 0,0-1-1,0 1 1,0 0 0,0-1-1,0 1 1,0 0 0,-1-1-1,1 1 1,-1 0 0,1 0-1,-1-1 1,0 1 0,0 0-1,1 0 1,-1 0 0,-1-1-1,1 1 1,0 0-1,0 0 1,-1 0 0,1-1-1,-1 1 1,-1 3 0,-2 6-7,0 0 1,-1 0 0,-1 0-1,0-1 1,0 0-1,-1 0 1,0-1 0,-10 11-1,-72 65 27,88-84-28,-19 16 27,0 0 1,-1-1 0,0-2-1,-25 13 1,61-34-29,0 0 1,0 1 0,0 1-1,22-5 1,-32 9 28,0 0 0,0 0 1,0 1-1,1-1 0,-1 1 0,0 0 0,0 1 1,1 0-1,-1-1 0,0 1 0,0 1 0,0-1 1,0 1-1,0 0 0,0 0 0,-1 0 0,1 1 1,-1 0-1,5 3 0,-3-2 39,-1-1-1,0 0 1,1 0-1,0 0 1,0-1 0,0 0-1,0 0 1,0-1 0,0 1-1,0-1 1,0-1-1,0 1 1,1-1 0,-1 0-1,0 0 1,1-1-1,6-1 1,4-1-119,0-1 1,-1 0-1,1-1 1,-1-1-1,18-9 1,-31 14 144,28-18-2301,-30 19 2138,-1-1-1,1 1 1,-1 0-1,1 0 1,-1-1 0,1 1-1,-1 0 1,1-1-1,-1 1 1,1-1 0,-1 1-1,0-1 1,1 1-1,-1-1 1,0 1-1,1-1 1,-1 1 0,0-1-1,0 1 1,1-1-1,-1 1 1,0-1 0,0 0-1,0 1 1,0-1-1,0 1 1,0-1 0,0 0-1,0 1 1,0-1-1,0 1 1,0-1 0,0 0-1,0 1 1,0-1-1,-1 1 1,1-1 0,0 1-1,0-1 1,-1 1-1,1-1 1,0 1-1,-1-1 1,1 1 0,-1-1-1,1 1 1,0-1-1,-2 0 1,-9-7-1035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5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73 710 13819,'-25'9'1298,"21"-9"-1117,1 1-1,-1 0 0,1 0 1,0 0-1,-1 1 1,1-1-1,0 1 0,0 0 1,0 0-1,0 0 1,0 0-1,-4 5 0,7-7-153,0 0 0,0 0 0,0 0-1,-1 0 1,1 0 0,0 0 0,0 0 0,0 0-1,0 0 1,0 0 0,0 1 0,0-1-1,0 0 1,0 0 0,0 0 0,0 0-1,0 0 1,0 0 0,0 0 0,0 1-1,0-1 1,0 0 0,0 0 0,0 0 0,0 0-1,0 0 1,0 0 0,0 0 0,0 1-1,0-1 1,0 0 0,0 0 0,0 0-1,0 0 1,0 0 0,0 0 0,0 0 0,0 0-1,1 1 1,-1-1 0,0 0 0,0 0-1,0 0 1,0 0 0,0 0 0,0 0-1,0 0 1,0 0 0,1 0 0,-1 0-1,0 0 1,0 0 0,0 0 0,0 0 0,0 0-1,0 0 1,0 0 0,1 0 0,11-2 561,15-8-128,321-158 1420,-127 59-1485,-191 94-360,423-197 252,11 23-249,-442 180-137,-1 2 0,1 0 0,0 1 0,1 2 0,39-4 0,-60 7 63,0 1-1,-1 0 1,1 1-1,0-1 0,0 0 1,0 0-1,-1 1 0,1-1 1,0 1-1,-1 0 1,4 1-1,-4-2-2,-1 0 0,0 1 0,1-1 0,-1 0 0,0 1 0,1-1 0,-1 1-1,0-1 1,0 1 0,1-1 0,-1 0 0,0 1 0,0-1 0,0 1 0,1-1 0,-1 1 0,0-1 0,0 1 0,0-1 0,0 1 0,0-1 0,0 1 0,0-1 0,0 1-1,0-1 1,-1 1 0,0 2-107,0-1-1,0 1 0,0-1 0,-1 0 0,1 0 1,-1 0-1,0 0 0,1 0 0,-1 0 1,0 0-1,0 0 0,-3 1 0,-1 1-266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9:5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19316,'-3'6'1440,"-9"7"-1063,-8 13-113,3 13 248,1 12-136,9 12-16,1 2-8,8 5-112,5-1-128,0-3-104,2-5-24,-2-9-264,-4-9-272,-2-16 808,-1-13-344,0-15-32,0-15-32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9:5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16163,'5'-6'2281,"6"-1"-1265,12-9-424,13 3 2489,15-10-2209,7-4-192,6-3-184,5 0-96,0 6-448,-3-2-328,-10 10 1265,-12 2-889,-14 4 40,-5 1-32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2570 73 10714,'2'-1'392,"0"-1"-1,-1 0 0,1 1 1,0-1-1,-1 0 1,0 0-1,0 0 0,1 0 1,-1 0-1,0-1 1,0 1-1,-1 0 0,1 0 1,0-5-1,0 6-260,-1 0 0,0 0 0,0 0-1,0 0 1,0-1 0,0 1 0,0 0 0,0 0-1,-1 0 1,1 0 0,0 0 0,0 0 0,-1 0-1,1 0 1,-1 0 0,1 0 0,-1 0 0,1 0-1,-1 0 1,0 0 0,1 1 0,-1-1 0,0 0-1,0 0 1,0 1 0,1-1 0,-1 0 0,0 1-1,0-1 1,0 1 0,0-1 0,0 1 0,0-1-1,-1 1 1,-17-3 46,1 0 0,0 1-1,0 2 1,-29 1 0,5 0-141,-590 31 58,530-19-101,1 6 0,1 3 0,1 5 0,-112 46 0,37 9 9,-179 113 0,227-122-15,62-36-15,-62 48 0,102-66 23,1 0 0,1 2 0,0 1 0,2 0 0,-25 36 0,19-17 5,2 1 0,2 0 0,2 2 0,2 0 0,2 2 0,-16 68 0,31-112 2,-1 6-172,1 0 1,0-1-1,-1 15 1,2-21 146,0 0 0,0 1 0,0-1-1,0 0 1,1 1 0,-1-1 0,0 0 0,1 0 0,-1 1 0,0-1 0,1 0-1,0 0 1,-1 1 0,1-1 0,0 0 0,-1 0 0,1 0 0,0 0 0,0 0 0,0 0-1,0 0 1,0 0 0,0-1 0,0 1 0,0 0 0,1-1 0,-1 1 0,2 0-1,12 2-240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9:5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41 17860,'1'-1'97,"-1"0"1,0 0-1,1 0 0,-1 0 1,0 0-1,1 0 0,-1 0 1,0 0-1,0-1 1,0 1-1,0 0 0,0 0 1,0 0-1,0 0 0,0 0 1,-1 0-1,1 0 1,0 0-1,-1 0 0,1 0 1,-1 0-1,1 0 1,-1 0-1,1 0 0,-1 0 1,0 0-1,1 0 0,-1 0 1,0 0-1,0 1 1,0-1-1,1 0 0,-1 1 1,-2-2-1,1 1 7,-1 0 0,1 1 0,-1-1 1,1 0-1,0 1 0,-1-1 0,1 1 0,-1 0 0,0 0 0,1 0 1,-1 0-1,1 1 0,-1-1 0,-4 2 0,-1 1 3,-1 1 0,0 0 0,1 1-1,-1 0 1,1 0 0,1 1 0,-1-1 0,1 2-1,0-1 1,0 1 0,-10 15 0,6-7-60,0 1-1,2 0 1,0 0 0,0 1-1,-6 21 1,13-32-25,0 0 0,0 1 0,0-1 0,1 0 0,0 1 0,1 10 0,0-16-18,0 0 0,0 0 1,0 1-1,0-1 0,0 0 0,0 0 0,1 0 0,-1 0 0,1 0 0,-1 0 0,0 0 0,1 0 1,0 0-1,-1 0 0,1 0 0,0 0 0,-1 0 0,1 0 0,0 0 0,0-1 0,0 1 0,0 0 1,0-1-1,0 1 0,0-1 0,0 1 0,0-1 0,0 1 0,0-1 0,0 1 0,0-1 0,0 0 0,0 0 1,0 0-1,1 0 0,-1 0 0,0 0 0,0 0 0,0 0 0,0 0 0,0 0 0,1 0 0,-1-1 1,1 1-1,6-3 9,0 1 1,1-1 0,-2 0-1,1-1 1,0 0-1,-1 0 1,1-1 0,-1 0-1,0 0 1,-1-1 0,7-6-1,11-12 52,27-39-1,-49 61-60,13-19 17,0-1-1,14-26 1,-31 66-225,1 1-1,2 25 1,0-34-40,-1 1 0,2 0-1,-1-1 1,2 1 0,-1-1 0,1 0 0,6 11 0,-8-17 158,1-1 1,0 0 0,0 0 0,0 1 0,1-1-1,-1-1 1,1 1 0,0 0 0,-1-1 0,1 1-1,0-1 1,1 0 0,-1 0 0,0 0 0,0 0-1,1-1 1,-1 1 0,1-1 0,0 0 0,-1 0-1,1 0 1,7 0 0,-4-1-24,-1 1 0,1-1 0,-1-1 0,1 1-1,7-3 1,41-16-723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39:5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13995,'-26'38'1792,"-3"3"-1079,-2 7-337,0-3 1168,13 6-936,1-7-312,7-10 584,0-6-624,4-15-176,-3-6-64</inkml:trace>
  <inkml:trace contextRef="#ctx0" brushRef="#br0" timeOffset="1">1 129 18276,'28'12'2152,"2"-2"-1295,0-1-337,13 5 976,0-1-552,3 3-872,-6-4 88,2 9-152,-6-10-240,-6 2-112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19364,'-16'38'1432,"-3"5"-1176,-6 0-111,2 12 311,4 9-168,0 0 8,8 3-104,8-5-424,5-5-208,10-14-385,7-5 9,10-21 544,2-10-192,14-16-208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16291,'-8'2'294,"1"0"-1,0 0 0,0 1 1,1 0-1,-1 1 0,0-1 1,1 1-1,0 1 0,0-1 0,0 1 1,-7 7-1,0 3 396,0 0-1,-21 32 1,26-35-361,1 0 1,0 1-1,1 0 0,-5 15 1,10-24-247,-1 0 1,1 1-1,0 0 0,0-1 1,1 1-1,-1 0 1,1-1-1,0 1 0,0 0 1,0-1-1,1 1 1,0 0-1,0-1 0,0 1 1,3 7-1,-3-10-61,1 0-1,-1 0 1,1 0-1,-1 0 1,1-1-1,0 1 1,0 0 0,-1-1-1,1 1 1,0-1-1,1 0 1,-1 1-1,0-1 1,0 0-1,0 0 1,1-1-1,-1 1 1,0 0-1,1-1 1,-1 1-1,1-1 1,-1 0-1,1 0 1,-1 0 0,0 0-1,5-1 1,2 0-3,-1-1 0,0 0 0,0 0 0,0-1-1,0 0 1,10-5 0,-5 1 41,0-1-1,0 0 0,-1-1 1,19-18-1,-25 20-13,0 1 0,0-1 0,0 0 0,-1 0 1,0 0-1,-1-1 0,0 0 0,0 0 0,4-11 0,-8 17-28,1 0 1,-1 1-1,1-1 0,-1 0 0,0 1 1,0-1-1,0 0 0,0 0 0,0 0 0,0 1 1,0-1-1,-1 0 0,1 0 0,-2-2 0,2 3-13,-1 1 0,1-1 0,0 1 0,-1 0 0,1-1 0,-1 1 1,0-1-1,1 1 0,-1 0 0,1 0 0,-1-1 0,1 1 0,-1 0 0,0 0 0,1-1 0,-1 1 0,1 0 0,-1 0 0,0 0 0,1 0 0,-1 0 0,0 0 0,1 0 0,-1 0 0,0 0 0,1 1 0,-1-1 0,1 0 0,-1 0 0,0 0 0,1 1 0,-1-1 0,1 0 0,-1 1 0,1-1 0,-1 0 0,1 1 0,-1-1 0,1 1 0,-1-1 0,1 1 0,-1 0 0,-2 2-14,0-1 1,0 1-1,1 0 0,-1 1 1,1-1-1,-1 0 0,1 1 1,0-1-1,0 1 0,1 0 0,-1-1 1,1 1-1,0 0 0,0 0 1,0 0-1,0 0 0,1 0 1,0 0-1,0 0 0,0 7 1,0-8-49,1 0 1,-1 0 0,1 0 0,-1 0-1,1 0 1,0-1 0,0 1 0,0 0 0,1 0-1,-1-1 1,0 1 0,1-1 0,0 1-1,0-1 1,0 0 0,0 1 0,0-1-1,0 0 1,0 0 0,1 0 0,-1-1 0,1 1-1,-1-1 1,1 1 0,0-1 0,-1 0-1,1 0 1,5 1 0,-2-1-3,-1-1 0,1 1 0,0-1 0,0 0 0,0-1 0,-1 0 0,1 0-1,11-3 1,43-20-392,-57 23 423,50-23-444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 19732,'-1'-1'123,"0"1"-1,0 0 1,0 0-1,0 0 0,0-1 1,0 1-1,0 0 1,0 0-1,0 1 1,0-1-1,0 0 1,0 0-1,0 0 0,0 1 1,0-1-1,0 0 1,0 1-1,0-1 1,0 1-1,0-1 0,1 1 1,-1 0-1,0-1 1,0 1-1,0 0 1,0 1-1,-19 23 1336,12-10-1231,0 1 1,2-1 0,-1 1-1,2 0 1,0 0-1,-2 19 1,-11 105-184,15-106 21,-23 425-9,26-455-51,0 0 1,0 1 0,1-1 0,-1 0-1,1 1 1,2 4 0,-3-9-5,0 1-1,0-1 1,0 0 0,0 0-1,0 0 1,0 0-1,0 0 1,0 1 0,0-1-1,0 0 1,1 0 0,-1 0-1,0 0 1,0 0 0,0 0-1,0 1 1,0-1-1,0 0 1,0 0 0,0 0-1,1 0 1,-1 0 0,0 0-1,0 0 1,0 0 0,0 0-1,0 0 1,1 0 0,-1 0-1,0 0 1,0 0-1,0 1 1,0-1 0,0 0-1,1 0 1,-1-1 0,0 1-1,0 0 1,0 0 0,0 0-1,0 0 1,1 0-1,-1 0 1,0 0 0,0 0-1,0 0 1,0 0 0,0 0-1,0 0 1,1 0 0,-1 0-1,0-1 1,7-17 27,-1-14-81,-2 1 1,-2 0-1,-1-1 0,-4-45 0,2 51-25,-14-146-498,6 85 162,8 78 354,-1-27-177,2 35 227,0-1 0,0 1 1,0 0-1,0 0 1,0 0-1,1 0 0,-1 0 1,0 0-1,1-1 0,-1 1 1,1 0-1,-1 0 0,1 0 1,-1 0-1,1 0 0,0 0 1,0 1-1,-1-1 0,1 0 1,0 0-1,0 0 0,0 1 1,0-1-1,0 0 1,1 0-1,7 0-1,-1-1-1,1 1 1,-1 1-1,1 0 1,0 0 0,11 2-1,5 0-43,9-1-103,1-2 0,-1-1 0,1-2 0,-1-1 0,0-1 0,43-15 0,-58 15 95,0-1 0,-1-1 0,0-1 0,-1 0 1,0-1-1,0-1 0,-1-1 0,0 0 0,-1-1 1,0 0-1,-2-2 0,17-19 0,-10-2 147,-17 19 25,-3 16-101,0 1 1,0-1 0,0 1 0,0-1 0,0 1 0,0-1-1,-1 1 1,1 0 0,0-1 0,0 1 0,0-1 0,-1 1-1,1 0 1,0-1 0,-1 1 0,1 0 0,0-1 0,-1 1-1,1 0 1,0-1 0,-1 1 0,1 0 0,-1 0 0,1 0-1,-1-1 1,1 1 0,0 0 0,-1 0 0,0 0 0,-1 0 26,-1 0-1,1 0 1,0 0 0,0 1 0,-1-1 0,1 1 0,0-1 0,0 1 0,0 0 0,0 0 0,0 0 0,0 0 0,0 0 0,0 1 0,1-1 0,-1 1 0,-3 2 0,-30 35 434,30-34-377,-9 13 32,0 0 0,2 1-1,0 0 1,1 1-1,1 1 1,1-1-1,1 1 1,0 1-1,2 0 1,1 0-1,0 0 1,2 0-1,0 1 1,2-1-1,0 1 1,2 0-1,0-1 1,1 1-1,2-1 1,8 32-1,-9-43-131,1 2-65,0 0 1,0 1 0,1-1 0,1-1 0,8 14 0,-14-25 61,0 0 1,1-1-1,-1 1 1,0 0-1,1-1 1,-1 1-1,1-1 1,-1 1-1,1-1 1,-1 1-1,1-1 1,-1 1-1,1-1 0,-1 1 1,1-1-1,0 0 1,-1 1-1,1-1 1,0 0-1,-1 1 1,1-1-1,0 0 1,-1 0-1,1 0 1,0 0-1,-1 0 1,1 0-1,0 0 0,0 0 1,0 0-9,0-1 1,0 0-1,0 0 1,0 0-1,0 1 1,0-1-1,0 0 1,-1 0-1,1 0 0,0 0 1,-1 0-1,1 0 1,-1 0-1,1 0 1,0-2-1,1-6-86,1 0 0,-1 0 1,1-14-1,16-207-964,-19 227 1056,0 0 0,1 0 0,-1 0 0,0 0 0,1 0 0,0 0 0,0 0 0,0 0 0,0 0-1,0 0 1,0 1 0,4-6 0,-3 7 17,-1 0 1,1 0-1,0 0 0,-1 0 1,1 1-1,0-1 0,0 1 0,0-1 1,-1 1-1,1-1 0,0 1 1,0 0-1,0 0 0,0 0 0,0 0 1,0 0-1,0 1 0,0-1 1,-1 0-1,1 1 0,3 1 0,19 4 104,-1-2-1,40 3 1,-54-6-85,0-1-1,-1 0 1,1-1-1,0 0 1,0-1-1,-1 0 1,1 0 0,-1 0-1,0-1 1,14-7-1,-21 9-14,1 1-1,-1-1 1,0 0-1,1 0 1,-1 0-1,0 0 1,0 0-1,0 0 1,1 0-1,-1 0 1,0-1-1,0 1 1,-1 0-1,1-1 1,0 1-1,0 0 1,-1-1-1,2-2 1,-2 3-1,0 0 1,0 0 0,0 0 0,0 0 0,0 0 0,-1 1 0,1-1 0,0 0-1,0 0 1,-1 0 0,1 0 0,0 0 0,-1 1 0,1-1 0,-1 0-1,1 0 1,-1 1 0,0-1 0,1 0 0,-1 1 0,1-1 0,-1 1 0,-1-2-1,0 1 6,1 0-1,-1 1 1,0-1-1,1 0 0,-1 1 1,0-1-1,1 1 1,-1-1-1,0 1 1,0 0-1,0 0 0,1-1 1,-1 1-1,0 1 1,0-1-1,0 0 0,0 0 1,1 1-1,-1-1 1,0 1-1,1-1 0,-1 1 1,0 0-1,1 0 1,-1 0-1,1 0 0,-1 0 1,1 0-1,-1 0 1,1 0-1,-2 3 0,2-4-5,1 1-1,-1-1 0,1 1 0,-1 0 0,1 0 0,-1-1 0,1 1 0,-1 0 0,1 0 0,0-1 1,-1 1-1,1 0 0,0 0 0,0 0 0,0 0 0,0 0 0,-1-1 0,1 1 0,0 0 0,1 0 1,-1 0-1,0 0 0,0 0 0,0-1 0,0 1 0,1 1 0,0 0 5,0 0 0,1-1 0,-1 1-1,0-1 1,1 1 0,-1-1 0,1 1-1,-1-1 1,1 0 0,-1 0 0,3 1-1,5 3 24,-1-2 0,1 1 0,-1-1-1,13 2 1,6 0 20,1-1 0,-1-2 0,52-2 0,-29-3 77,63-14 0,-109 16-82,-1 1-1,1-1 1,0-1 0,0 1 0,0 0 0,3-3 0,-7 4-30,1 0 0,-1 0 0,1-1 0,-1 1-1,0 0 1,1-1 0,-1 1 0,0-1 0,1 1 0,-1 0 0,0-1 0,0 1-1,1-1 1,-1 1 0,0-1 0,0 1 0,0 0 0,0-1 0,1 1 0,-1-1-1,0 0 1,0 0 10,-1 0 0,1 0-1,0 0 1,0 0 0,-1 0-1,1 0 1,-1 0 0,1 0-1,-1 0 1,1 1 0,-1-1-1,0 0 1,1 0 0,-1 1-1,-1-2 1,0 0 54,0-1 1,-1 1-1,1-1 0,0 1 1,0-1-1,-2-6 1,4 9-83,-1 0 1,1 0 0,0-1 0,0 1 0,0 0-1,0-1 1,0 1 0,0-1 0,0 1-1,0 0 1,0-1 0,0 1 0,0 0 0,0-1-1,0 1 1,0 0 0,0-1 0,0 1 0,0 0-1,1-1 1,-1 1 0,0 0 0,0-1-1,0 1 1,1 0 0,-1 0 0,0-1 0,1 1-1,0-1-22,0 1 0,0-1 0,0 1 0,0 0-1,0-1 1,0 1 0,1 0 0,-1 0 0,0 0-1,0 0 1,0 0 0,0 0 0,3 0 0,22 4-655,0 1 0,47 15 1,-31-8 230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 18668,'-10'0'1888,"16"2"-1079,7-2-289,12-1 808,13-2-224,9 0-272,5-2-360,9-1-1184,-1-4 816,1 4-224,-1 0-128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34 21069,'2'-1'156,"-1"0"0,0-1 0,0 1 0,1-1 0,-1 1 0,0-1 0,0 1 0,0-1 0,-1 0 0,2-3 1,-2 5-139,0-1 0,0 1-1,0-1 1,0 1 0,0-1 0,0 1 0,0-1 0,0 1 0,0-1 0,0 1 0,0-1 0,-1 1 0,1-1 0,0 1 0,0-1 0,-1 1 0,1-1 0,0 1 0,-1 0 0,1-1 0,0 1 0,-1-1 0,1 1 0,-1 0 0,1-1 0,-1 1-1,1 0 1,0 0 0,-1-1 0,1 1 0,-1 0 0,1 0 0,-1 0 0,1 0 0,-1 0 0,1-1 0,-1 1 0,0 0 0,1 0 0,-1 0 0,1 0 0,-1 1 0,1-1 0,-1 0 0,0 0 0,-7 0 123,-1 1 0,1 0 0,0 1-1,0 0 1,-1 0 0,1 0 0,1 1 0,-1 0 0,0 1 0,1 0 0,-1 0 0,-11 9 0,-4 5-69,1 1-1,-27 29 1,38-36-68,0 1-1,0 0 1,-9 17 0,16-23-4,1-1 1,-1 1 0,1-1 0,1 1 0,-1 0-1,1 0 1,0 1 0,1-1 0,-1 11-1,1-16-22,1 1-1,0-1 0,1 0 0,-1 0 0,0 0 1,1 0-1,-1 0 0,1 0 0,0 0 0,-1 0 1,1 0-1,0 0 0,0 0 0,0-1 0,1 1 1,-1 0-1,0-1 0,4 4 0,-3-3-38,2 0 0,-1 0 0,0 0 1,0 0-1,1-1 0,-1 1 0,0-1 0,1 0 0,0 0 0,3 0 0,9 1-115,0-1-1,-1 0 1,32-4-1,-43 3 207,59-9-330,7-3-97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21 18892,'-6'6'408,"0"0"0,0 1 0,0 0 0,1 0 0,0 0 0,1 0 0,0 1 0,0 0-1,-4 12 1,6-16-353,1 0-1,0 0 0,0 0 0,0 0 0,1 0 0,-1 0 1,1 0-1,0 0 0,0 0 0,1 0 0,-1 0 0,1 0 1,0 0-1,0 0 0,0 0 0,0 0 0,1 0 0,0-1 1,0 1-1,0 0 0,0-1 0,3 4 0,-4-5-47,1-1 0,-1 1 0,1-1-1,0 1 1,-1-1 0,1 0 0,0 0 0,0 0-1,0 0 1,0 0 0,0 0 0,0 0 0,0 0-1,0-1 1,0 1 0,0-1 0,4 1-1,-2-2 9,-1 1-1,1 0 0,0-1 1,0 0-1,-1 0 0,1 0 0,0 0 1,-1 0-1,6-3 0,0-2 50,1 0 0,-1-1 0,1 0 0,-2 0-1,15-16 1,-20 20-37,3-2 20,-1-1 0,0 1 0,-1-1 0,1 0 0,-1 0 0,0 0 0,-1-1 1,1 0-1,3-11 0,-8 13 102,-5 11-75,-5 12-11,11-16-59,-1 0 0,1 0 0,0 0 0,-1 0 0,1 0 0,0 0 0,1 0 0,-1 1 0,0-1-1,1 0 1,-1 0 0,1 0 0,-1 0 0,1 0 0,0 0 0,0 0 0,0-1 0,2 4 0,-1-3 0,0 1 1,1-1 0,-1 1-1,1-1 1,0 0 0,0 0 0,-1 0-1,1-1 1,1 1 0,3 1 0,6 1 10,0 0 0,0-1 1,0-1-1,26 2 0,29-2 33,69-8-1,9 0 58,-122 8 121,-18 2 262,-13 5 392,7-9-855,0 0 1,-1 0-1,1 0 0,0-1 1,0 1-1,-1 0 0,1 0 1,0 0-1,0 0 0,-1 0 1,1 0-1,0-1 0,0 1 1,0 0-1,0 0 1,-1 0-1,1-1 0,0 1 1,0 0-1,0 0 0,0 0 1,0-1-1,-1 1 0,1 0 1,0 0-1,0-1 0,0 1 1,0 0-1,0 0 0,0-1 1,0 1-1,0 0 0,0 0 1,0-1-1,0 1 1,0 0-1,0 0 0,0-1 1,0 1-1,1 0 0,-2-12 208,2 5-217,-1 0 0,1 0 0,0 0 0,1 0-1,0 0 1,0 0 0,4-8 0,-6 15-27,1-1-1,-1 1 1,1 0 0,-1 0 0,1-1-1,0 1 1,-1 0 0,1 0 0,-1 0-1,1-1 1,0 1 0,-1 0 0,1 0-1,0 0 1,-1 0 0,1 0 0,0 0-1,-1 0 1,1 1 0,0-1 0,-1 0-1,1 0 1,-1 0 0,1 1 0,0-1-1,-1 0 1,1 1 0,0-1 0,21 14-190,-12-7 66,1-2 85,1 0 0,-1-1 0,1-1 0,-1 0-1,1 0 1,0-1 0,0-1 0,0 0-1,0 0 1,0-1 0,0-1 0,0 0 0,0-1-1,0 0 1,0-1 0,-1 0 0,1-1-1,-1 0 1,0-1 0,0 0 0,0-1 0,-1 0-1,0 0 1,0-1 0,0-1 0,-1 0 0,0 0-1,14-18 1,-12 2 163,-10 12-17,-1 12-92,-1 0 0,1-1 0,0 1 0,0 0 0,0 0 1,0 0-1,-1-1 0,1 1 0,0 0 0,0 0 0,-1 0 0,1 0 0,0-1 1,0 1-1,-1 0 0,1 0 0,0 0 0,0 0 0,-1 0 0,1 0 1,0 0-1,0 0 0,-1 0 0,1 0 0,0 0 0,-1 0 0,1 0 0,0 0 1,0 0-1,-1 0 0,1 0 0,0 0 0,0 0 0,-1 1 0,1-1 1,-6 2 45,0 1 0,0 0 0,0 0 0,1 1 1,0-1-1,-1 1 0,1 1 0,1-1 0,-1 1 1,1-1-1,-1 1 0,-4 8 0,4-6 5,1-1-1,0 1 0,1 0 1,-1 0-1,1 0 1,1 1-1,-1-1 0,1 1 1,1 0-1,-2 9 0,3-14-41,0-1-1,0 1 0,0 0 0,0-1 0,1 1 1,-1 0-1,1-1 0,0 1 0,0-1 1,0 1-1,0-1 0,0 1 0,0-1 0,1 0 1,-1 1-1,1-1 0,-1 0 0,3 2 0,0-1-64,0 1-1,0-2 0,0 1 0,0 0 0,1-1 0,-1 0 1,1 0-1,-1 0 0,7 1 0,5 1-88,0-2 0,0 1 0,0-2 0,0 0 0,18-2 0,19-4-142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17228,'1'0'131,"0"1"0,0-1 0,0 1 0,0 0 0,-1-1 0,1 1 0,0 0 0,-1 0 0,1-1 1,0 1-1,-1 0 0,1 0 0,-1 0 0,1 0 0,-1 0 0,0 0 0,1 0 0,-1 0 0,0 0 0,0 0 1,0 0-1,0 0 0,0 0 0,0 0 0,0 0 0,0 1 0,-4 34 533,3-27-41,-45 256 2358,-2 23-2936,46-272-164,0-10-89,1 0 0,0-1 0,1 1 0,0 0 0,0 0 0,0 0 0,2 9 0,-1-34-540,-5-9 236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 16211,'-5'-8'2097,"9"6"-993,3 1-400,12-1 1777,8 2-921,16-4-560,9-2-239,9 1-233,7-1-160,3-1-528,1 1-512,-3 3 1416,-8-1-776,-11 4-40,-7 4-40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14267,'21'-7'928,"4"-3"-784,-2-4-48,16-6 144,0 1-96,7-6-56,0-2-24,0-1-152,2 1-96,-2 1-752,0-1 800,-3 4-120,-3-3-104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221 162 17324,'-4'0'4046,"4"-1"-3965,0 18 1773,5 25-740,59 291-284,-35-196-2186,-28-113 27,-1-24 1265,0 0 1,0 1-1,0-1 0,0 0 0,0 1 0,0-1 0,0 0 0,-1 0 0,1 1 0,0-1 1,0 0-1,0 0 0,0 1 0,-1-1 0,1 0 0,0 0 0,0 1 0,0-1 0,-1 0 1,1 0-1,0 0 0,0 0 0,-1 1 0,1-1 0,0 0 0,0 0 0,-1 0 0,1 0 1,0 0-1,0 0 0,-1 0 0,1 0 0,0 0 0,-1 0 0,-1-1-129,-1 0 1,1 0-1,-1 0 0,1 0 0,0-1 0,0 1 1,0-1-1,0 0 0,0 0 0,0 1 0,-3-5 1,-139-171-5077,119 142 6022,2-1-1,2-2 1,-22-51 0,38 78-375,1 0 1,0 0-1,1-1 1,1 0-1,0 1 0,-1-24 1,3 28-137,0 0 0,1 0 0,0 0 0,0 1 0,1-1 0,-1 0 0,2 1 0,-1-1 0,1 1 0,0 0 0,0-1 0,1 1 0,6-8 0,-1 3 20,2 0 0,-1 0 0,1 1 0,1 0 0,0 1 0,0 0 0,23-11 0,-26 15-210,-1 1 0,2 0 0,-1 0 1,0 1-1,1 1 0,-1-1 1,1 2-1,0-1 0,0 1 0,-1 1 1,1 0-1,18 2 0,-25-2-37,1 1 0,0 0 0,-1 0 0,1 0 0,-1 1 0,1-1 0,-1 1 0,1 0 0,-1 0 0,0 0 0,0 0 0,0 1 0,0-1 0,-1 1 0,1 0 0,0 0 0,2 3 0,-3-1 33,1 1-1,0-1 1,-1 0 0,0 1-1,-1-1 1,1 1 0,-1 0-1,0-1 1,0 1 0,0 8-1,-1 0 115,-1 0-1,-1-1 1,0 1 0,0 0-1,-1-1 1,-1 1 0,0-1-1,-11 22 1,8-22 48,0 0 1,-12 14-1,17-23-208,-1-1 0,0 1 0,-1-1 0,1 0 0,0 0 0,-1 0 0,0 0 0,0-1 0,0 1 0,0-1 0,-5 2 0,9-3-28,-1-1 1,0 0 0,1 0 0,-1 0 0,1 1 0,-1-1 0,0 0 0,1 0 0,-1 0 0,1 0 0,-1 0 0,0 0 0,1 0 0,-1 0 0,0-1 0,1 1 0,-1 0 0,1 0 0,-1 0 0,0-1 0,1 1-1,-1 0 1,1 0 0,-1-1 0,1 1 0,-1-1 0,1 1 0,-1 0 0,1-1 0,0 1 0,-1-1 0,1 1 0,0-1 0,-1 1 0,1-1 0,0 0 0,-1 1 0,1-1 0,0 1 0,0-1 0,0 0 0,0 1-1,-1-1 1,1 1 0,0-1 0,0 0 0,0 1 0,0-1 0,1 1 0,-1-1 0,0 0 0,0 1 0,0-2 0,1-2-14,-1 0 0,1 0 0,0-1 1,0 1-1,0 0 0,3-6 0,10-12-396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16796,'-7'23'1414,"-2"-1"1,-1 0 0,0-1 0,-14 21-1,-14 28-511,24-42-706,-81 180 479,78-165-621,2 1 0,-18 88-1,30-118-47,1 0 0,1 0 0,0 0 0,1 1-1,1-1 1,3 19 0,-3-28-58,0-1-1,0 1 1,0-1 0,1 1-1,0-1 1,0 0 0,0 0-1,0 0 1,1 0 0,-1 0-1,1 0 1,0 0-1,0-1 1,0 0 0,1 1-1,-1-1 1,1 0 0,0-1-1,0 1 1,0-1 0,0 0-1,8 4 1,-1-4-101,0 0 0,0 0 0,-1-1 0,1 0 0,0-1 0,0 0 1,0-1-1,0 0 0,0 0 0,19-7 0,27-9-384</inkml:trace>
  <inkml:trace contextRef="#ctx0" brushRef="#br0" timeOffset="1">764 118 22989,'-10'2'1816,"-16"21"-1344,-1 10-200,-1 16 577,-2-2-289,12 15-200,1-3-56,11 1-176,6-6-88,8-6-88,5-7-32,6-11-176,2-1-168,-2-19-528,-2 0-249,-5-10 881,-5-6-192,-10-7-152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16 360 20484,'-14'-11'1865,"12"2"-1321,9 8-264,16 2 904,9 1-368,14-1-976,11 1-504,3-7 536,5-2-128,-1-4-112</inkml:trace>
  <inkml:trace contextRef="#ctx0" brushRef="#br0" timeOffset="1">519 1 20420,'0'13'2185,"0"-1"-1505,3 8-240,6 3 1120,6 8-783,1-3-113,7 9-224,0 1-144,-6 8-136,0 9-72,-11 1-112,-6 9-96,-10 2-200,-9 2-352,-9-9 544,-5-1-80,-9-12-96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8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19868,'-6'14'1841,"19"-8"-1113,14-5-248,22-4 1136,11-4-832,18-4-191,8 1-145,-2-2-600,-4 2-321,-12 6 1250,-14 1-841,-19 3-32,-15 3-112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20188,'-16'62'-4337,"21"-41"8474,9-1-2880,20-14-385,11-6-304,14 0 1088,6 0-584,4-10-383,0-4-577,-3-5 48,-4-4-144,-15-3-128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87 16323,'5'-7'716,"20"-28"1083,-24 34-1658,0-1 1,0 0 0,0 0 0,-1 1 0,1-1-1,0 0 1,-1 0 0,1 0 0,-1 0 0,0 0-1,1 0 1,-1 0 0,0 0 0,0 0 0,0 0-1,-1 0 1,1-2 0,-1 3-68,1 0 0,-1 1 1,1-1-1,-1 1 0,0-1 0,1 0 1,-1 1-1,1 0 0,-1-1 0,0 1 0,1-1 1,-1 1-1,0 0 0,0-1 0,1 1 1,-1 0-1,0 0 0,0 0 0,1-1 1,-1 1-1,0 0 0,0 0 0,0 0 0,1 0 1,-1 1-1,0-1 0,0 0 0,1 0 1,-1 0-1,0 1 0,-1-1 0,-28 11 843,28-10-822,-26 13-32,0 1 1,1 2-1,1 0 0,1 2 0,1 0 0,0 2 0,2 1 0,0 0 0,1 2 0,2 1 0,0 0 1,2 1-1,1 1 0,1 0 0,1 1 0,1 1 0,2 0 0,1 1 0,1 0 0,2 0 0,-5 40 1,11-57-63,0 1 0,1-1 0,1 1 0,0-1 0,1 1 0,0-1 0,1 0 0,4 14 1,-5-22 1,0-1 1,0 1 0,0-1 0,0 1 0,1-1 0,0 0 0,0 0 0,0 0-1,0 0 1,1 0 0,-1-1 0,1 0 0,0 0 0,0 0 0,0 0-1,0 0 1,1-1 0,-1 0 0,1 0 0,0 0 0,-1 0 0,1-1 0,0 0-1,7 1 1,-2-1 32,1-1 0,-1-1 0,1 0 1,-1 0-1,0-1 0,0 0 0,1-1 0,-1 0 0,-1-1 0,1 0 0,-1-1 0,1 1 0,-1-2 0,0 1 0,-1-1 0,9-8 0,-10 8 21,1 0 0,-1-1-1,-1 0 1,1 0 0,-1 0 0,0-1-1,-1 0 1,0 0 0,0 0-1,-1-1 1,0 0 0,-1 0-1,1 0 1,-2 0 0,1 0 0,-1 0-1,1-17 1,-4 20-26,1 0-1,-1 0 1,0 1 0,-1-1-1,1 0 1,-1 0 0,0 1-1,-1-1 1,1 1 0,-1 0-1,0 0 1,-1 0 0,1 0-1,-1 0 1,0 1 0,0-1-1,0 1 1,-1 0 0,1 0-1,-1 1 1,-7-5 0,6 5-98,1 0 1,-1 0 0,0 0 0,0 1 0,0-1-1,0 2 1,-1-1 0,1 1 0,-1-1 0,1 2-1,-1-1 1,1 1 0,-1 0 0,1 0-1,-1 1 1,1 0 0,0 0 0,-1 0 0,-8 4-1,12-3-87,-1-1-1,1 1 1,0 0-1,0 0 0,0 1 1,-4 3-1,6-6 127,0 1 0,1-1-1,-1 1 1,0 0 0,1 0 0,-1-1 0,1 1-1,-1 0 1,1 0 0,-1 0 0,1 0 0,-1 0-1,1-1 1,0 1 0,0 0 0,-1 0 0,1 0-1,0 0 1,0 0 0,0 0 0,0 0 0,0 0-1,0 0 1,0 0 0,0 0 0,1 0 0,-1 0-1,0 0 1,1 1 0,10 7-591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10 19300,'17'-9'1202,"-12"9"321,-15 20 1081,1-5-2218,-96 182 1119,86-155-1458,2 1 0,-21 83 1,35-113-29,1 0 1,0 0-1,1 0 1,1 0-1,0 0 1,0 0-1,1 0 1,4 19-1,-4-27-9,1-1 0,-1 0-1,1 1 1,-1-1 0,1 0 0,0 0 0,1 0-1,-1 0 1,1 0 0,0-1 0,0 1-1,0-1 1,0 0 0,0 0 0,1 0 0,0 0-1,-1 0 1,1-1 0,0 0 0,0 0 0,0 0-1,1 0 1,-1-1 0,0 1 0,1-1 0,-1 0-1,6 0 1,1 0-68,0 0 0,0-1-1,0-1 1,0 1 0,0-2-1,0 0 1,16-5 0,-20 5-46,0 0 0,-1-1 0,1 1 0,-1-2 0,0 1 0,0-1 0,0 0 0,0 0 0,-1 0 0,0-1 0,1 0 0,6-9 0,-10 11 73,0 1-1,-1-1 0,1 0 0,-1 1 0,0-1 0,0 0 0,0 0 0,0 0 1,0-3-1,-3-29-378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15859,'-2'1'2105,"4"7"-1129,12-7-272,10 2 1609,15-3-1145,11 0-104,8 0-576,2 0-376,1-2-840,-2-2 752,-1 4-272,-4 0-152</inkml:trace>
  <inkml:trace contextRef="#ctx0" brushRef="#br0" timeOffset="1">784 21 20012,'26'1'2129,"7"-1"-1409,1 0-264,12-1 1360,0 0-1240,3-2-936,-3 1-288,-6 1 528,-6 1-288,-6 1-120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5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16179,'-4'2'406,"-23"12"2682,26-13-3033,1-1 1,0 0-1,0 0 0,-1 1 1,1-1-1,0 0 1,0 0-1,-1 1 0,1-1 1,0 0-1,0 1 1,0-1-1,0 0 1,0 1-1,-1-1 0,1 0 1,0 1-1,0-1 1,0 0-1,0 1 0,0-1 1,0 0-1,0 1 1,0-1-1,0 1 0,0-1 1,1 0-1,-1 1 1,0 0 35,1 0 1,0 0-1,0-1 1,0 1-1,-1 0 1,1 0 0,0-1-1,0 1 1,0 0-1,0-1 1,0 1-1,0-1 1,0 0-1,1 1 1,15 5 97,1-1 0,-1 0-1,1-2 1,0 0 0,23 0 0,93-3-121,-119-1-9,29 0 73,-1-2 0,86-17 0,-153 24 137,-47 2-1,12-2-183,-284 29 21,476-35-439,222-6 373,-413 9-77,-201 10-529,248-9 313,-20 1-192,29-2 422,1-1-1,-1 0 1,1 0-1,0 0 1,-1-1-1,1 1 1,-1 0-1,1 0 1,-1-1-1,1 1 1,0-1-1,-1 1 1,1-1-1,0 1 1,0-1-1,-2-1 1,1-7-256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40 18484,'0'-1'68,"1"1"0,0-1 1,-1 1-1,1-1 0,-1 1 1,0-1-1,1 0 0,-1 1 0,1-1 1,-1 0-1,0 1 0,1-1 0,-1 0 1,0 1-1,0-1 0,0 0 1,1 0-1,-1 0 0,0 1 0,0-1 1,0 0-1,0 0 0,0 1 0,-1-1 1,1 0-1,0 0 0,0 1 0,0-1 1,-1 0-1,1 0 0,0 1 1,-1-1-1,1 0 0,0 1 0,-1-1 1,1 1-1,-1-1 0,1 0 0,-1 1 1,0-1-1,1 1 0,-1-1 1,1 1-1,-1 0 0,0-1 0,1 1 1,-1 0-1,-1-1 0,-1-1 119,-1 1 0,0 0 0,0 0 1,1 0-1,-1 0 0,0 0 0,0 1 0,-7 0 0,5 1-108,-1 0 0,0 0 0,1 1 0,-1 0 0,1 0 0,0 1 0,0 0 0,0 0 0,0 0 0,0 1 1,1 0-1,-1 0 0,1 0 0,0 1 0,-5 6 0,-6 7-62,1 0 1,-23 40 0,20-27 9,1 0 1,-20 54 0,32-70-9,0 1 0,0-1 0,2 1 0,0 1 0,1-1 1,0 0-1,2 29 0,0-41-6,0-1 0,1 1 0,0 0-1,0 0 1,0-1 0,0 1 0,0 0 0,1-1 0,0 1 0,0-1 0,-1 0 0,2 1 0,-1-1 0,0 0 0,1 0 0,5 4 0,-4-4 15,1 0 1,-1 0 0,1 0 0,0-1-1,0 0 1,0 0 0,0 0-1,0-1 1,1 0 0,8 1 0,7-1 105,-1 0 1,0-2 0,1-1-1,-1 0 1,22-6 0,-13 1 220,39-13 0,-60 18-265,-1-1 0,1-1 0,-1 1 0,1-1 0,-1 0 0,0-1 1,-1 0-1,1 0 0,9-10 0,-15 14-75,0 0 0,0 0 0,-1 0 0,1-1 0,0 1 0,0 0 0,-1 0 0,1 0 0,-1-1 0,1 1 0,-1 0 0,0-1 0,1 1 0,-1 0 0,0-1 0,0 1 0,0-1 0,0 1 0,0 0 0,0-1 0,0 1 0,-1 0 0,1-1 0,-1 1 0,1 0 0,0-1 1,-1 1-1,0 0 0,1 0 0,-1-1 0,0 1 0,0 0 0,0 0 0,1 0 0,-1 0 0,0 0 0,0 0 0,-3-1 0,-1-2 17,-1 0 1,1 1 0,-1 0 0,0 0-1,0 0 1,-11-3 0,4 3-42,1 0-1,-1 1 1,0 0 0,0 1-1,0 1 1,-13 1 0,20-1-183,0 0 1,0 1-1,0 0 0,0 0 1,0 1-1,0-1 0,1 1 1,-1 1-1,1-1 0,-1 1 1,1 0-1,0 0 0,0 0 1,0 1-1,-4 4 0,7-7 115,1 1 0,0-1 0,0 0-1,0 1 1,1-1 0,-1 0 0,0 1-1,0-1 1,1 1 0,-1-1 0,1 1-1,0 0 1,-1-1 0,1 1-1,0 1 1,2 10-763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22229,'7'5'2064,"25"-12"-1352,9-8-232,22 0 665,8-1-241,8-4-152,1 2-144,-7 4-480,-6 6-256,-11 8-488,-9 1-296,-22 6-696,-9 2 1255,-16-2-135,-2-1-272,-11-2-16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82 124 17796,'0'0'69,"0"-1"1,0 1-1,0 0 1,0 0-1,0-1 1,0 1-1,1 0 0,-1-1 1,0 1-1,0 0 1,0 0-1,0-1 1,1 1-1,-1 0 1,0 0-1,0 0 1,0-1-1,1 1 1,-1 0-1,0 0 0,0 0 1,1 0-1,-1 0 1,0-1-1,0 1 1,1 0-1,-1 0 1,0 0-1,1 0 1,-1 0-1,0 0 1,1 0-1,-1 0 0,0 0 1,0 0-1,1 0 1,-1 0-1,0 0 1,1 0-1,-1 0 1,0 1-1,8 13 1515,2 34-447,-8-37-801,28 161 826,34 145-1110,-65-315-1593,-3-6 302,-11-18-605,-18-30-1186,-2-6 332,-31-73 0,54 103 2582,-11-46 0,18 55 904,1 0-1,1 0 1,0-27 0,3 37-385,1 0 0,0 0 0,1 0 1,-1 1-1,2-1 0,-1 0 0,1 1 1,1 0-1,-1 0 0,2 0 0,-1 0 0,1 0 1,0 1-1,0 0 0,1 0 0,0 0 1,0 1-1,14-11 0,-13 11-247,0 1-1,1 0 1,0 0-1,0 1 1,1 0-1,-1 0 1,1 0 0,-1 2-1,1-1 1,0 1-1,0 0 1,1 1-1,-1 0 1,0 0-1,0 1 1,1 0-1,-1 1 1,10 1-1,-15-1-143,-1 0 0,1 0 1,-1 0-1,1 0 0,-1 1 0,0-1 0,0 1 0,0 0 0,0 0 0,0 0 0,0 0 0,0 0 0,-1 1 0,1-1 0,-1 1 0,4 5 0,-3-4 13,-1 0-1,0 1 1,-1-1 0,1 1-1,-1-1 1,0 1 0,0 0 0,0-1-1,-1 1 1,1 0 0,-1 5 0,-2 7 90,0-1 1,-1 0-1,0 0 1,-2-1-1,0 1 1,-8 18-1,-18 27 328,19-39-192,-16 41 1,28-62-248,-1 1 0,1 0-1,0 0 1,0 0 0,-1 0 0,1 0 0,0 0 0,0 0 0,1 0 0,-1 0 0,0 0 0,1 0 0,-1 0 0,1-1 0,0 1 0,-1 0 0,1 0 0,0 0 0,0-1 0,0 1 0,0 0 0,1-1 0,-1 1-1,0-1 1,1 0 0,-1 1 0,1-1 0,-1 0 0,1 0 0,0 0 0,-1 0 0,4 1 0,7 4 10,-1-1-1,1-1 1,25 6 0,-26-7 18,32 8-13,-13-4-425,-1 1 1,34 15-1,-60-22 112,-3 0 245,1-1 0,-1 0 0,1 1 0,0-1 0,-1 0 1,1 1-1,-1-1 0,1 0 0,-1 1 0,1-1 0,0 0 1,-1 0-1,1 0 0,0 0 0,-1 0 0,1 1 0,0-1 0,-1 0 1,1 0-1,-1-1 0,1 1 0,0 0 0,-1 0 0,1 0 1,0 0-1,-1-1 0,1 1 0,-1 0 0,1 0 0,0-1 1,-1 1-1,1 0 0,-1-1 0,1 1 0,-1-1 0,1 0 1,2-9-582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2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20292,'-32'55'3588,"18"-33"-1815,-12 28 1,23-43-1592,0 0 0,0 0 0,1 0 0,0 0 0,1 1 1,-1-1-1,1 1 0,1 11 0,0-18-196,0 1 1,0-1-1,1 1 0,-1 0 0,0-1 0,1 0 0,0 1 1,-1-1-1,1 1 0,0-1 0,0 0 0,-1 1 1,1-1-1,0 0 0,0 0 0,0 0 0,1 0 0,-1 0 1,0 0-1,0 0 0,1 0 0,-1 0 0,0 0 0,1-1 1,-1 1-1,1-1 0,-1 1 0,1-1 0,1 1 1,7 1-109,-1-1 1,1 0 0,17 0-1,-11-1 15,-7 0 45,2 1 5,0-1 0,-1 1 0,1 1 0,0 0 0,12 4 0,-21-5 54,0 0 1,0-1-1,0 1 0,0 0 0,0 0 0,-1 0 0,1 1 0,0-1 0,-1 0 0,1 1 0,-1-1 1,1 0-1,-1 1 0,0 0 0,0-1 0,1 1 0,-1 0 0,-1 0 0,1 0 0,0 0 0,0-1 1,-1 1-1,1 0 0,-1 0 0,1 0 0,-1 1 0,0-1 0,0 0 0,0 0 0,0 0 0,0 0 1,0 0-1,-1 0 0,0 3 0,-2 6 23,0-1 0,-1 0 1,-1 0-1,1-1 0,-1 1 1,-1-1-1,-9 13 0,-7 5 220,-25 24-1,42-46-270,-1 1 1,1-1-1,-2 0 0,1 0 0,-10 6 0,15-11 6,0 1 0,-1 0 0,1-1 0,0 1 0,-1-1 0,1 1 0,0-1 0,-1 0 0,1 1 0,-1-1 0,1 0 0,-1 0 0,1 0 0,0 0 0,-1 0 0,1-1 0,-1 1 0,1 0 0,0-1 0,-1 1 0,1-1 0,0 1 0,-1-1 0,1 1 0,0-1 0,0 0 0,0 0 0,-1 0 0,1 0 0,0 0 0,0 0 0,0 0 0,0 0 0,1 0 0,-1 0 0,0 0 0,-1-3 0,0-2-23,-1 0-1,1 0 0,0-1 1,1 1-1,0-1 0,0 1 1,-1-12-1,1-22-360</inkml:trace>
  <inkml:trace contextRef="#ctx0" brushRef="#br0" timeOffset="1">32 44 18780,'13'-4'2337,"7"-1"-1329,3 1-424,8 5 1472,7-1-735,5 0-937,3 6-600,-3 1 288,-2-4-240,-4-6-144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20692,'-5'20'1125,"-1"-1"-1,-1 0 0,-12 25 1,-6 13 296,17-34-1124,-30 98 294,35-109-593,1-1 0,0 1 0,1-1 0,0 1 0,1 0 0,0-1 0,1 1 0,4 18 0,-5-27-30,1-1 1,-1 1-1,1 0 1,0-1 0,0 1-1,0-1 1,0 1-1,1-1 1,-1 0 0,1 1-1,0-1 1,-1 0-1,1 0 1,0 0 0,0 0-1,0 0 1,0-1-1,1 1 1,-1 0 0,0-1-1,1 0 1,-1 0-1,1 0 1,-1 0 0,1 0-1,-1 0 1,1 0-1,0-1 1,0 1 0,-1-1-1,1 0 1,0 0-1,0 0 1,4-1 0,-2 0-138,1 0 0,0-1 0,-1 1 0,1-1 0,-1 0 0,0-1 1,0 1-1,0-1 0,0 0 0,0-1 0,0 1 0,-1-1 0,1 0 0,-1 0 1,5-6-1,7-17-422,-9-3-157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17076,'-7'0'1776,"8"4"-872,10-1-240,20-1 897,6-2-273,14 1-384,4-1-384,6-4-888,0-2 1512,-4-4-1056,-3 0-120,-11-9-88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20708,'62'-7'2377,"0"2"0,94 6 0,-142 0-2203,-5-2-94,0 1 0,0 1 0,0 0 1,-1 0-1,1 0 0,0 1 0,0 0 1,-1 1-1,0 0 0,13 6 1,-20-8-79,0 0 1,0 0 0,0-1 0,0 1 0,0 0 0,-1 0-1,1 0 1,0 0 0,0 0 0,-1 0 0,1 0 0,0 0 0,-1 0-1,1 0 1,-1 0 0,0 0 0,1 1 0,-1-1 0,0 0-1,0 0 1,1 2 0,-2-1-2,1 1 1,0-1-1,-1 0 0,1 1 0,-1-1 1,0 0-1,0 0 0,0 1 0,0-1 1,-2 3-1,-4 4-5,-1 1 0,1-1 0,-15 12 0,15-15 8,-27 27-8,-7 5-14,-43 53 1,80-86 15,0 0 0,1 1 0,-1-1 1,1 1-1,-4 10 0,6-14-2,0-1-1,1 1 1,0-1 0,-1 1-1,1-1 1,0 1 0,0 0-1,-1-1 1,1 1 0,0-1-1,1 1 1,-1-1 0,0 1-1,0 0 1,1-1 0,-1 1-1,1-1 1,-1 1 0,1-1-1,0 0 1,0 1 0,-1-1-1,1 0 1,0 1-1,0-1 1,0 0 0,0 0-1,1 0 1,-1 0 0,2 1-1,3 2-93,0-1 0,1 0 0,0 0 0,0 0 0,0-1 0,0 0-1,13 1 1,55 4-339,-12-8 199,5-11-31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19092,'4'3'2057,"12"3"-1057,10-4-288,17 0 1144,4-1-439,16 1-409,1-2-224,8 1-384,-3-1-304,-6 3-648,-9-2-424,-18-1 1376,-10-1-664,-25 1-128,-1 3-96</inkml:trace>
  <inkml:trace contextRef="#ctx0" brushRef="#br0" timeOffset="1">52 186 17420,'43'11'2208,"5"-1"-1344,10-8-320,7-1 945,2-4-1025,-1-5 1344,-11-7-1392,-7 1-32,-5 1-191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34 12723,'19'-34'4491,"-16"34"-1970,-1 8-1352,-2 12-75,-11 62 442,-24 95 0,16-93-1265,-8 91-1,26-162-246,0 1 0,2 0 0,-1-1 0,1 1 0,5 17 0,-6-29-24,1 1-1,0 0 1,0 0 0,0 0-1,0 0 1,1-1 0,-1 1-1,1-1 1,0 1-1,0-1 1,0 1 0,4 3-1,-4-5-8,-1 0-1,1 0 0,0 0 0,0-1 1,0 1-1,0 0 0,0-1 1,0 1-1,0-1 0,0 0 0,0 0 1,0 1-1,0-1 0,0-1 0,0 1 1,0 0-1,0 0 0,0-1 0,0 1 1,-1-1-1,4-1 0,-2 1-69,-1-1 1,0 1-1,0-1 1,1 0-1,-2 1 0,1-1 1,0 0-1,0 0 0,0 0 1,-1-1-1,1 1 0,-1 0 1,0-1-1,0 1 1,0 0-1,0-1 0,0 1 1,0-1-1,0 0 0,-1 1 1,0-1-1,1 0 0,-1 1 1,0-1-1,0 0 1,0 1-1,-1-1 0,0-3 1,-5-17-381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18228,'6'0'2184,"8"0"-1343,9-7-337,11 4 1088,8-4-560,5 3-216,8-2-784,-2 0-648,-7 1 616,-9-1-192,-10-13-144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12 16027,'9'-7'2161,"-10"3"-491,0 4-1514,0 0 0,-1 0 1,1 0-1,0 0 0,0 1 0,0-1 1,-1 0-1,1 1 0,0-1 1,0 1-1,0-1 0,0 1 0,0 0 1,-2 1-1,-13 10 162,0 1 0,1 1 0,0 0-1,1 1 1,1 1 0,1 0 0,-21 35 0,8-5-224,-36 95 0,43-91 11,2 1 0,-13 68 0,25-97-123,1 1-1,1 0 1,1-1 0,1 1-1,1 0 1,1 0 0,9 44-1,-7-57-214,-1 1 1,1-1-1,1 1 0,0-1 0,0 0 0,1-1 0,0 0 0,13 15 0,-15-19 96,1 0 0,0 0 0,0-1 0,0 0-1,1 0 1,0 0 0,0-1 0,0 0-1,0 0 1,0 0 0,0-1 0,1 0-1,-1 0 1,1 0 0,10 0 0,33-3-717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25 17964,'0'-1'117,"-1"-1"0,1 1 0,-1 0 0,0-1 0,1 1 0,-1 0-1,0 0 1,0 0 0,0-1 0,0 1 0,0 0 0,0 0 0,0 0 0,0 1 0,0-1 0,-1 0 0,1 0 0,0 1 0,-1-1 0,0 0 0,-1 0 30,0 0-1,0 1 1,0 0 0,0-1 0,0 1-1,0 0 1,0 0 0,0 1 0,-4 0-1,-2 1 172,0 0 0,1 1-1,-1 0 1,1 0-1,-15 9 1,5 1-178,0 1 0,1 1 0,1 0-1,0 1 1,1 1 0,1 1 0,0 0 0,1 0 0,1 2-1,1-1 1,1 1 0,1 1 0,-12 39 0,18-52-113,1 0 0,1 0 1,0 1-1,0-1 0,1 0 1,-1 0-1,2 1 0,-1-1 1,1 0-1,1 0 0,-1 0 1,5 10-1,-5-13-8,2 0 0,-1-1 1,1 0-1,-1 1 0,1-1 0,0 0 1,1-1-1,-1 1 0,1 0 1,-1-1-1,1 0 0,0 0 0,0 0 1,1 0-1,-1-1 0,0 0 0,1 1 1,0-2-1,-1 1 0,1 0 0,6 0 1,0 0 49,0 0 0,-1-1 0,1 0 0,0-1 1,0 0-1,16-3 0,-21 2-23,-1 0-1,1 0 0,0 0 1,0-1-1,0 0 1,-1-1-1,1 1 0,-1-1 1,0 0-1,0 0 1,0-1-1,0 1 1,5-6-1,-9 8-29,0 0-1,1-1 1,-1 1-1,0-1 1,0 0 0,0 1-1,0-1 1,0 0 0,0 1-1,0-1 1,0 0 0,-1 0-1,1 0 1,-1 0 0,0 0-1,1 0 1,-1 1 0,0-1-1,0 0 1,0 0-1,-1-3 1,0 3 0,0-1 0,0 1 0,0-1 0,0 1 0,-1-1 0,1 1 0,-1 0 0,1 0 0,-1 0 0,0 0 0,0 0 1,0 0-1,-3-2 0,-4-2-70,0 0 0,-1 1 1,1 0-1,-1 1 1,0 0-1,-16-4 0,14 5-186,0 1-1,0 0 0,0 1 0,0 0 1,-23 3-1,34-3 228,0 1 0,1 0-1,-1 0 1,1 0 0,-1 0 0,0 0-1,1 0 1,-1 0 0,0 1 0,1-1-1,-1 0 1,1 0 0,-1 0 0,0 1 0,1-1-1,-1 0 1,1 1 0,-1-1 0,1 0-1,-1 1 1,1-1 0,-1 1 0,1-1 0,-1 0-1,1 1 1,0-1 0,-1 1 0,1 0-1,0-1 1,-1 1 0,1-1 0,0 1-1,0-1 1,0 1 0,-1 0 0,1 0 0,6 9-428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8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17852,'-9'0'2296,"6"2"-1087,6-2-521,16-3 2224,10 0-1487,8-3-529,6-2-304,11 3-920,1-2-600,-1 0 792,-2 1-152,-8 6-209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22285,'1'0'111,"-1"1"0,1-1 0,-1 0 0,1 0 0,-1 1 0,0-1 0,1 0 0,-1 1 1,1-1-1,-1 0 0,0 1 0,0-1 0,1 1 0,-1-1 0,0 1 0,1-1 0,-1 1 0,0-1 0,0 1 0,0-1 1,0 1-1,0-1 0,1 1 0,-1-1 0,0 1 0,0-1 0,0 1 0,0-1 0,0 1 0,-1-1 0,1 1 0,0-1 1,0 1-1,0-1 0,-1 1 0,-2 32 832,2-21-743,-3 35-88,5 77 1,0-109-103,1 0 1,0 0 0,1 0-1,0 0 1,1-1-1,1 1 1,1-1 0,0 0-1,10 17 1,-14-29-6,0 1 1,0 0-1,0-1 1,1 1-1,-1-1 0,1 0 1,0 0-1,0 0 1,-1 0-1,1 0 0,0-1 1,1 1-1,-1-1 1,0 0-1,0 0 1,1 0-1,-1 0 0,0-1 1,1 1-1,-1-1 1,0 0-1,1 0 0,-1 0 1,1 0-1,-1-1 1,0 1-1,1-1 1,-1 0-1,0 0 0,4-2 1,-2 2-149,-1-1 0,1 0 1,-1-1-1,1 1 0,-1-1 1,0 0-1,0 0 0,0 0 1,0 0-1,-1-1 0,1 1 1,-1-1-1,0 0 0,0 0 0,0-1 1,-1 1-1,0 0 0,1-1 1,-1 1-1,1-6 0,-3 7 30,0 0 0,1 0 0,-2 1 1,1-1-1,0 0 0,0 0 0,-1 0 0,0 1 0,1-1 0,-1 0 0,0 1 0,0-1 0,0 1 0,-1-1 0,1 1 0,-1 0 0,1-1 0,-1 1 0,0 0 0,0 0 0,0 0 0,0 0 1,0 0-1,0 1 0,-5-3 0,-23-19-948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60 15363,'2'-2'331,"1"-2"301,0 0 1,0 0-1,0 0 1,-1-1 0,4-7-1,-5 11-544,-1 1 0,0-1-1,0 0 1,0 0 0,1 1 0,-1-1 0,0 0-1,0 0 1,0 1 0,0-1 0,-1 0-1,1 0 1,0 0 0,0 1 0,0-1-1,-1 0 1,1 1 0,0-1 0,-1 0-1,1 1 1,0-1 0,-1 0 0,1 1 0,-1-1-1,1 0 1,-1 1 0,0-1 0,1 1-1,-1-1 1,1 1 0,-1 0 0,0-1-1,1 1 1,-1 0 0,0-1 0,0 1-1,1 0 1,-1 0 0,0-1 0,0 1 0,1 0-1,-1 0 1,0 0 0,0 0 0,-1 0-1,-2 0 27,0 0-1,1 0 0,-1 0 0,0 1 0,0-1 1,0 1-1,0 0 0,0 0 0,1 0 1,-1 1-1,0-1 0,-3 3 0,-42 27 161,47-30-261,-11 9-1,1 0-1,0 0 0,1 1 0,0 1 0,1 0 0,0 0 0,1 1 0,-8 14 1,13-21-2,0 1 0,1 0 0,0 0 0,0 0 0,1 1 0,0-1 0,0 1 0,0-1 0,1 1 0,0-1 0,1 1 0,0 0 0,0-1 0,1 1 0,-1 0 0,2-1 0,-1 1 0,5 11 0,-5-15 10,1 0 0,1 0 0,-1 0 0,0 0 0,1 0 0,0-1 0,0 1 0,0-1 0,0 0 0,1 0 0,-1 0 0,1 0 0,0-1 0,-1 1 1,1-1-1,1 0 0,-1 0 0,7 2 0,-4-2 32,0 0 0,0-1 0,1 0 0,-1-1 0,0 1 0,0-1 0,0-1 0,1 1 0,-1-1 0,0 0 0,10-4 0,-11 4 1,0-2 0,0 1 1,0 0-1,0-1 0,-1 0 1,1-1-1,-1 1 0,0-1 0,0 0 1,0-1-1,0 1 0,6-9 1,-8 10-27,-1-1 1,0 0 0,0 1 0,0-1 0,-1 0 0,1 0 0,-1 0 0,0 0 0,0-1-1,0 1 1,0 0 0,-1 0 0,0-1 0,0 1 0,0 0 0,0 0 0,-1-1 0,0 1 0,0 0-1,-1-5 1,0 5-68,0 0 0,1 1 0,-1-1-1,-1 1 1,1 0 0,0 0 0,-1 0 0,0 0-1,1 0 1,-1 0 0,0 1 0,-1-1 0,1 1-1,0 0 1,-1 0 0,1 0 0,-1 0 0,0 1-1,1-1 1,-1 1 0,0 0 0,0 0-1,0 1 1,0-1 0,0 1 0,0 0 0,0 0-1,-4 0 1,3 0-109,0 1 0,0-1 0,0 1 0,0-1 0,0 1 0,0 1 0,0-1 0,1 1 0,-1 0 0,0 0 0,1 0 0,0 1 0,-1-1-1,1 1 1,0 0 0,0 0 0,1 1 0,-1-1 0,1 1 0,0-1 0,-1 1 0,-2 5 0,1 7-623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17636,'20'0'2000,"13"-6"-1016,9 1-359,10-5 1199,3 0-616,7-6-296,3 6-223,-7 1-689,-5 1-481,-14 3-479,-10 0 776,-12 6-232,-7-1-160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4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20404,'-6'4'721,"-1"-1"0,1 2 0,0-1-1,0 1 1,0-1 0,1 2 0,0-1-1,-9 11 1,13-15-700,0 1 1,0-1-1,0 1 1,0-1-1,0 1 0,1-1 1,-1 1-1,0-1 1,1 1-1,-1 0 0,1-1 1,0 1-1,-1 0 1,1-1-1,0 1 0,0 0 1,0 0-1,0-1 1,0 1-1,1 0 0,-1-1 1,0 1-1,1 0 1,-1-1-1,1 1 0,0 0 1,-1-1-1,1 1 1,0-1-1,0 1 0,0-1 1,0 0-1,0 1 1,1-1-1,-1 0 0,0 0 1,0 0-1,1 0 1,-1 0-1,1 0 0,-1 0 1,3 1-1,51 23-545,-38-18 362,0 0 1,-1 2-1,29 18 0,-41-24 149,0 1-1,0-1 1,0 1 0,-1-1-1,0 1 1,1 0-1,-1 0 1,-1 1-1,1-1 1,-1 0-1,0 1 1,0 0-1,0-1 1,0 1-1,-1 0 1,0 0-1,0 0 1,1 9-1,-3-5 39,1 0 0,-1 0 0,-1 0 0,1-1 0,-1 1 1,-1 0-1,0-1 0,0 1 0,-1-1 0,0 0 0,0 0 0,-1 0 0,-5 7 0,2-5 65,0 0 0,0-1 0,-1 1 0,-1-1 0,1-1 1,-1 0-1,-1 0 0,-17 9 0,24-15-66,-1 0 0,0 0 1,1 0-1,-1 0 0,0-1 0,0 0 1,-6 1-1,10-2-68,-1 0-1,0 0 1,1 0 0,-1 0 0,0-1 0,0 1 0,1 0-1,-1-1 1,0 1 0,1-1 0,-1 1 0,1-1-1,-1 0 1,1 0 0,-1 0 0,1 0 0,-1 0-1,1 0 1,0 0 0,-1 0 0,1 0 0,0-1 0,0 1-1,0-1 1,-1-1 0,-1-5-31,-1 0 0,1-1-1,1 1 1,0-1 0,0 0-1,-1-9 1,-3-32-296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5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17844,'14'3'2368,"-1"0"-1439,9 0-401,5-2 1456,6 2-1176,7-3-512,4-2 48,-4 0-104,-2-4-328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5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96 17196,'44'-87'5368,"-40"78"-4314,-52 116 3331,12-21-4371,-31 109-1,63-181-11,0 1 1,1 0-1,1-1 0,1 1 0,-1 17 1,2-28-2,0-1 1,1 0 0,-1 1-1,1-1 1,-1 0-1,1 1 1,0-1 0,0 0-1,0 0 1,1 0 0,-1 0-1,1 0 1,0 0 0,0-1-1,0 1 1,0 0-1,0-1 1,0 1 0,1-1-1,-1 0 1,1 0 0,0 0-1,-1 0 1,1 0 0,0-1-1,0 1 1,0-1-1,0 0 1,4 1 0,-2-1-155,1 0 1,-1 0-1,1 0 0,0-1 1,-1 0-1,1 0 1,-1 0-1,1-1 1,0 0-1,-1 0 1,0 0-1,9-4 1,-10 4-69,0-1 0,0 0 0,-1 0 0,1 0 0,0-1 0,-1 1 0,0-1-1,1 0 1,-1 0 0,0 0 0,0 0 0,-1 0 0,1-1 0,-1 1 0,0-1 0,0 0 0,2-4 0,2-15-882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5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 17444,'-3'9'2064,"17"-1"-912,6-8-415,16 2 1015,4 3-344,12 0-368,1-5-423,1-5-985,1 5 1360,-11-15-1016,-1-7-80,-6-6-40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5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 19796,'18'0'1881,"-1"5"-1177,7 4-280,0 8 1072,2 10-592,-3 14-279,-7 9-145,-10 16-200,-12 2-72,-16 10-144,-12 1-80,-18 10-280,-8 1-216,-11 3 1224,-1 0-736,3-4-56,8-2-24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13011,'-4'1'297,"0"0"0,0 1-1,1-1 1,-1 1 0,0 0 0,1 0 0,0 0 0,0 1 0,-6 4 0,8-5-198,0-1 0,0 0 0,0 1 0,0-1 0,1 1 0,-1-1 0,0 1 0,1 0 0,-1-1 0,1 1 0,0 0 0,-1-1 0,1 1 0,0 0 0,0-1 0,0 1 0,0 0 0,1 0 0,-1-1 0,0 1 0,1 0 0,-1-1 0,1 1 0,-1-1 0,1 1 0,0-1 0,1 3 0,1 1 55,1 1 0,0 0 1,1-1-1,-1 0 0,1 0 0,0 0 0,0-1 0,0 0 1,1 0-1,0 0 0,-1-1 0,9 4 0,7 3 162,1-1 1,28 7-1,-12-6-89,-1-3 0,1-1 1,1-2-1,74-1 0,153-27 190,-137 6-269,132-16 65,-184 28-82,108 4 0,78 39 652,-43-4 97,115-14 40,-333-18-1005,0-1-1,0 0 0,0 0 1,0 0-1,0 0 0,0 0 0,0 0 1,0-1-1,0 1 0,0-1 1,0 1-1,0-1 0,0 0 1,0 0-1,0 0 0,0 0 0,0 0 1,-1 0-1,1 0 0,0-1 1,-1 1-1,1-1 0,-1 1 1,0-1-1,1 1 0,0-3 0,-1 2-266,1 0-1,-1 1 0,1-1 0,-1 1 0,1-1 0,0 1 0,-1 0 0,1-1 0,0 1 0,0 0 0,0 0 0,3-1 0,-3 2 168,1 0 1,0 0-1,-1 1 0,1-1 1,-1 0-1,0 1 0,1 0 1,-1 0-1,1 0 0,1 1 0,2-1 426,0 1-1,0-1 1,0 0-1,1 0 0,-1-1 1,0 0-1,0 0 1,0-1-1,1 1 0,-1-1 1,0-1-1,0 1 1,0-1-1,0 0 0,-1 0 1,1-1-1,-1 0 1,1 0-1,-1 0 0,0 0 1,0-1-1,5-5 1,-5 4-47,-5 1-91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48 18628,'-1'-2'184,"1"-1"1,0 1 0,-1 0-1,1 0 1,-1 0-1,0 0 1,0 0-1,1 0 1,-1 0-1,-1 0 1,1 0-1,0 0 1,0 0-1,-1 0 1,1 1-1,-1-1 1,-2-2-1,1 3-25,0-1 1,0 1-1,0 0 0,0 0 1,0 0-1,0 0 0,0 0 0,0 1 1,0-1-1,0 1 0,0 0 1,-6 1-1,0-1 23,0 2 1,0-1-1,1 2 0,-1-1 1,1 1-1,-1 0 1,1 1-1,0-1 1,0 2-1,1-1 0,-1 1 1,-9 8-1,12-8-166,-1 0 1,1 0-1,0 0 0,0 1 0,0 0 1,1-1-1,-1 2 0,2-1 0,-1 0 1,1 1-1,0 0 0,0 0 0,1 0 1,0 0-1,-2 11 0,4-15-7,0 1 0,0-1 0,0 0 0,0 0 0,1 0 0,0 0 0,-1 1 0,1-1 0,0 0 0,1 0 0,-1-1 0,0 1 1,1 0-1,0 0 0,0-1 0,0 1 0,0-1 0,0 1 0,0-1 0,0 0 0,1 0 0,-1 0 0,1 0 0,0 0 0,-1-1 0,1 1 0,0-1 0,0 1 0,5 0 0,3 2 79,0-1 0,1 0-1,-1 0 1,1-2 0,-1 1 0,23-1 0,-22-2 25,-1 0 0,0 0 0,0-1 1,0-1-1,0 1 0,0-2 0,19-8 1,-27 10-85,0 1 0,-1 0 0,1-1 0,-1 1 0,1-1 1,-1 0-1,0 0 0,1 0 0,-1 0 0,0 0 1,0-1-1,0 1 0,-1 0 0,1-1 0,-1 0 0,1 1 1,-1-1-1,0 0 0,0 0 0,0 1 0,0-1 0,-1 0 1,1 0-1,-1 0 0,1 0 0,-1 0 0,0 0 0,0 0 1,-1 0-1,1 0 0,-1 0 0,1 0 0,-1 0 0,-1-3 1,-2-2-132,-1 0 1,1 0-1,-1 1 1,-1-1-1,1 1 1,-1 0-1,0 1 0,-1 0 1,0 0-1,0 0 1,0 1-1,-9-5 1,-13-12-1748,30 21 1270,9 6-140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6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16844,'0'6'1712,"-3"3"-824,3 5-296,0 9 849,-2 0-129,2 13-264,3 2-88,1 15-256,2 0-127,3 3-217,-2 2-104,3-5-400,3-8-264,-3-10-841,-2-8 1097,-2-20-216,-2-11-120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78 17868,'-9'-3'2336,"6"2"-1367,12 1-305,8-2 1544,16 1-760,4-2-271,12-3-521,1-1-112,6-2-312,-3-2-200,-7-1-1048,-2 2 944,-11 3-176,-4 2-64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1 366 18924,'5'1'804,"0"0"0,0 0 0,0-1 0,0 1 0,0-1 0,0 0 0,7-2 0,45-6 663,-43 5-1331,-1-1 0,1 0 0,0 0 0,-1-2-1,0 1 1,0-2 0,-1 0 0,0 0 0,0-1 0,0-1 0,-1 0-1,-1 0 1,1-1 0,-2-1 0,1 1 0,-1-2 0,-1 1 0,0-1-1,-1 0 1,0-1 0,-1 0 0,0 0 0,4-17 0,-4 8 10,3-44 0,-4 24-43,14 85-226,-7-18-330,1-1 0,2 0 1,0-1-1,1-1 0,1-1 0,2 0 0,33 30 1,-43-43 255,1 0 1,17 11-1,25 3-582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16996,'-7'110'6770,"0"-12"-5344,13 84-806,5-60-4585,-11-116 2270,-2-7 1042,-4-8 29,-2-10-319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5 288 15195,'-1'0'203,"1"-1"-1,-1 0 0,1 1 1,-1-1-1,1 0 0,0 0 0,0 0 1,-1 1-1,1-1 0,0 0 1,0 0-1,0 0 0,0 0 1,0 0-1,0 1 0,0-1 1,0 0-1,0 0 0,0 0 1,0 0-1,1 1 0,-1-1 1,0 0-1,1-1 0,0 2 168,1-1-1,-1 0 1,0 0-1,1 1 1,-1-1-1,0 1 1,1-1 0,-1 1-1,1-1 1,-1 1-1,2 0 1,20-6 46,-11 0-243,-1 0 0,1-1 1,-1 0-1,-1-1 0,1 0 0,-1 0 1,-1-1-1,1 0 0,-2-1 0,10-12 0,-4 2 123,-2 0 0,0 0 0,0-2 0,13-37 0,-19 46-124,-6 13-168,0 0-1,0 0 1,0 0-1,0 0 1,1 0 0,-1 0-1,0 0 1,0 0-1,0 0 1,0 0 0,0 0-1,0-1 1,0 1-1,0 0 1,0 0 0,1 0-1,-1 0 1,0 0-1,0 0 1,0 0-1,0 0 1,0 0 0,0 0-1,0 0 1,0 0-1,1 0 1,-1 0 0,0 0-1,0 0 1,0 0-1,0 0 1,0 0 0,0 0-1,0 0 1,1 0-1,-1 0 1,0 1 0,0-1-1,0 0 1,0 0-1,0 0 1,0 0 0,0 0-1,0 0 1,0 0-1,0 0 1,0 0 0,1 1-1,4 20 219,-1-4-272,-2-8-34,1 0 1,0 0-1,1 0 1,0 0-1,0 0 1,1-1-1,0 0 1,1 0 0,0 0-1,0-1 1,1 0-1,-1 0 1,2 0-1,-1-1 1,1 0-1,-1 0 1,2-1-1,-1 0 1,18 7-1,10 3-193,-1-1-107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20108,'1'0'2025,"-1"8"-1473,-3 15-264,-1 10 1064,2 9-616,-3 8-248,-1 6-392,-3 0-48,2-2-200,0-7-160,1-8-360,-1-9-264,1-8-448,2-9 1000,-2-23-1097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75 18268,'-5'30'956,"1"-1"0,1 1 0,2 0 0,3 36 0,-1-54-800,1-1 1,0 0-1,0 0 1,2 0-1,-1 0 1,1-1-1,0 1 1,1-1-1,1 0 0,-1 0 1,2-1-1,-1 1 1,1-2-1,10 11 1,-15-17-83,1 1-1,0 0 1,0-1 0,0 0 0,0 1 0,0-1 0,0-1-1,1 1 1,-1 0 0,1-1 0,-1 0 0,1 1 0,0-1-1,-1-1 1,1 1 0,0-1 0,0 1 0,0-1 0,-1 0-1,1 0 1,0-1 0,0 1 0,0-1 0,-1 0 0,1 0-1,0 0 1,-1 0 0,6-3 0,-2-1 63,0 1-1,-1-1 1,1 0-1,-1 0 1,0 0-1,0-1 1,-1 0 0,1-1-1,-1 1 1,-1-1-1,1 0 1,4-10 0,3-12 44,0-1 0,-2 0 0,-2-1 0,0 0 1,-2 0-1,-2-1 0,-1 0 0,-1-48 1,-1 79-196,-1-1 1,0 0-1,0 0 1,-1 1-1,1-1 1,0 0-1,0 0 1,-1 1-1,1-1 1,-1 0-1,0 1 1,1-1-1,-1 1 1,0-1-1,0 1 1,0-1-1,-1-1 1,2 3 2,-1 0 1,1 0 0,0 0-1,0 0 1,-1 0 0,1 0-1,0 0 1,-1 0 0,1 0 0,0 0-1,0 0 1,-1 0 0,1 0-1,0 0 1,0 0 0,-1 0-1,1 0 1,0 0 0,0 0-1,-1 0 1,1 0 0,0 1-1,0-1 1,-1 0 0,1 0-1,0 0 1,0 0 0,0 1 0,0-1-1,-1 0 1,1 0 0,0 0-1,0 1 1,-8 18-431,2 6-852,1 0 1,2 0 0,0 0 0,1 44-1,9-38 274,7-8-139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16788,'-17'73'4932,"16"-64"-4360,0-1 1,0 0 0,1 1-1,0-1 1,1 1 0,1 12-1,-2-20-528,1 0-1,-1 0 1,0 0-1,0 0 1,1 0-1,-1 0 1,1 0-1,-1-1 1,0 1-1,1 0 1,0 0-1,-1 0 1,1-1-1,-1 1 1,1 0-1,0 0 1,0-1-1,-1 1 1,1-1-1,0 1 1,0-1-1,0 1 1,0-1-1,-1 1 1,1-1-1,0 0 1,0 0-1,0 1 1,0-1-1,0 0 1,0 0-1,0 0 1,0 0-1,0 0 1,0 0-1,0 0 1,0 0-1,0 0 1,0-1-1,0 1 1,0 0 0,0-1-1,1 0 1,2 0 37,0-1 0,-1 0 0,1 0 0,0-1 0,-1 1 0,1-1 0,-1 0 1,5-5-1,0-2 96,1 0 0,-2-1 1,0-1-1,0 1 1,-1-1-1,0 0 0,-1-1 1,-1 1-1,4-16 0,-28 103-138,18-65-62,1 1 1,0-1-1,0 1 0,1 0 1,1-1-1,3 21 0,-4-29-33,1 0-1,0 0 0,-1 0 1,1 0-1,0-1 1,0 1-1,0 0 1,0 0-1,0 0 0,0-1 1,1 1-1,-1-1 1,1 1-1,-1-1 1,1 1-1,-1-1 0,3 2 1,-2-3-89,1 1-1,-1 0 1,0-1 0,1 1 0,-1-1 0,1 0 0,-1 0-1,0 0 1,1 0 0,-1 0 0,1-1 0,-1 1 0,0-1-1,1 1 1,-1-1 0,0 0 0,0 0 0,4-2 0,1-1-149,0 0 1,0-1 0,0 1 0,-1-1 0,0-1 0,0 1-1,-1-1 1,1 0 0,-1-1 0,0 1 0,6-13 0,14-30-850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19372,'-11'19'587,"1"0"-1,1 0 1,1 1-1,0 0 1,2 0-1,0 1 1,2 0-1,0 0 0,1 0 1,1 1-1,1-1 1,2 26-1,0-38-526,1 0 0,0-1 0,0 1 0,0 0 0,1-1 0,1 1 0,0-1 0,8 15 0,-10-21-57,-1 0 0,0 0 0,0 0 1,1-1-1,-1 1 0,1 0 0,0-1 1,0 1-1,-1 0 0,1-1 0,0 0 1,0 0-1,0 1 0,0-1 0,0 0 0,1-1 1,-1 1-1,0 0 0,0-1 0,1 1 1,-1-1-1,0 1 0,1-1 0,-1 0 1,0 0-1,1 0 0,-1-1 0,0 1 1,1 0-1,-1-1 0,0 0 0,0 1 0,1-1 1,-1 0-1,0 0 0,0 0 0,0 0 1,3-3-1,2-2 3,-1 1 0,0-1 0,-1 0 0,1 0 0,-1-1 0,-1 1 0,1-1 0,-1 0 0,6-15 0,3-8-3,8-34-1,-13 41 0,-1 3-14,0-1-1,-2 0 0,0 0 0,-1 0 0,1-34 1,-5 54 8,0 1 1,0-1 0,0 0 0,0 1 0,0-1 0,0 1 0,0-1 0,0 0 0,0 1 0,-1-1-1,1 0 1,0 1 0,0-1 0,-1 1 0,1-1 0,0 0 0,-1 1 0,1-1 0,-1 1 0,0-1-1,-7 4-36,-7 19 27,4 2 13,1 0-1,-13 49 1,21-63-152,0 0 0,0 0 0,1 0 0,0 0 0,1 0 0,0 0 0,1 0-1,0 0 1,0 0 0,5 16 0,-5-24 89,-1 1 0,1-1 0,0 0 0,0 0 0,0 0 0,1 0 0,-1 0 0,0-1 0,1 1 0,-1 0 0,1 0-1,-1-1 1,1 1 0,0-1 0,0 0 0,0 1 0,0-1 0,0 0 0,0 0 0,0 0 0,0-1 0,0 1 0,0 0 0,1-1 0,-1 1 0,0-1 0,0 0-1,1 0 1,-1 0 0,0 0 0,0 0 0,1 0 0,-1 0 0,4-2 0,31-6-649</inkml:trace>
  <inkml:trace contextRef="#ctx0" brushRef="#br0" timeOffset="0.4">447 122 20260,'-47'50'3416,"37"-40"-2973,0-1 0,1 1 1,0 1-1,1 0 0,0 0 1,0 1-1,1-1 1,-8 22-1,14-32-443,1-1 1,0 1-1,-1 0 1,1-1-1,0 1 1,-1 0-1,1-1 1,0 1-1,0 0 1,0-1 0,0 1-1,0 0 1,0 0-1,0-1 1,0 1-1,0 0 1,0-1-1,0 1 1,0 0-1,0 0 1,0-1-1,1 1 1,-1 0-1,0-1 1,1 1-1,-1 0 1,0-1-1,1 1 1,-1-1-1,1 1 1,-1-1-1,1 1 1,-1-1-1,1 1 1,-1-1-1,1 1 1,0-1-1,-1 1 1,1-1-1,0 0 1,-1 0-1,1 1 1,0-1-1,-1 0 1,1 0-1,1 0 1,4 1-75,-1-1 1,1 0-1,0-1 0,0 1 0,6-3 1,5 1-53,-6 1 10,1 0 0,0 2 1,0-1-1,-1 2 0,17 3 0,-23-4 68,1 0 0,-1 1-1,0 0 1,0 0 0,0 1 0,0-1-1,0 1 1,-1 0 0,1 1-1,-1-1 1,0 1 0,0-1-1,7 9 1,-10-10 42,0-1 0,0 1 0,1 0 0,-2-1 1,1 1-1,0 0 0,0 0 0,-1-1 0,1 1 0,0 0 0,-1 0 1,0 0-1,0 0 0,1 0 0,-1 0 0,0 0 0,0 0 1,-1 0-1,0 3 0,0-2 17,0-1 1,0 1-1,0 0 0,-1-1 1,0 0-1,1 1 0,-1-1 1,0 0-1,0 0 1,0 0-1,0 0 0,-3 2 1,-4 2 96,-1 0 0,0-1 0,0 0 1,0 0-1,-20 5 0,23-8-124,0 0 0,-1 0-1,1-1 1,-1 0 0,1 0 0,-1-1-1,1 0 1,-16-2 0,21 1-6,-1 1 1,0-1 0,1 0-1,-1 0 1,1 0-1,-1 0 1,1 0-1,0-1 1,-1 1-1,1-1 1,0 0-1,0 1 1,0-1 0,0 0-1,0 0 1,0 0-1,1 0 1,-1-1-1,1 1 1,0 0-1,-1-1 1,1 1 0,0-1-1,0 1 1,1-1-1,-1 0 1,0 1-1,0-6 1,0-42-269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20076,'-6'35'1902,"-16"53"-1,2-8-393,-4 74 698,22-127-2003,1 0 1,1-1-1,7 48 0,-5-64-175,0-1-1,0 1 0,6 11 1,-8-19-27,0-1-1,1 0 1,-1 1-1,1-1 1,-1 1-1,1-1 1,0 0 0,0 0-1,-1 1 1,1-1-1,0 0 1,0 0 0,0 0-1,0 0 1,0 0-1,1 0 1,-1 0-1,0 0 1,0-1 0,0 1-1,1 0 1,-1-1-1,1 1 1,-1-1 0,0 1-1,1-1 1,-1 0-1,1 0 1,-1 1 0,3-1-1,-3-1-16,0 1 0,1-1-1,-1 0 1,0 1 0,0-1 0,0 0 0,0 0-1,0 0 1,0 0 0,0 0 0,0 0 0,-1 0-1,1 0 1,0 0 0,0 0 0,-1 0 0,1-1-1,-1 1 1,1 0 0,-1 0 0,1-3-1,5-31-391,-6 29 321,7-108-1313,-7 98 1213,-1 0 1,0 0 0,-1 1 0,-1-1-1,-6-17 1,5 25 201,1 8 145,3 14 202,2-8-309,0 0 0,1 0 0,0-1 0,0 1 0,0-1 0,1 1 0,-1-1 0,1 0 0,1 0 0,-1-1 0,1 1 0,-1-1 0,1 0 0,0 0 0,1-1 0,-1 0 0,1 0 0,-1 0 0,1 0 0,0-1 0,0 0 0,0 0 0,0 0 0,1-1 0,9 1 0,-8-1-39,1-1 0,-1 1 0,0-1 0,0-1 0,1 1 0,-1-1 0,0-1 0,0 0 0,0 0 0,0 0 0,-1-1 0,1 0 0,-1-1 0,1 0 0,-1 0 0,0 0 0,0-1 0,-1 0 0,11-10 0,-12 8 2,0 1-1,-1-1 1,0 0-1,0 0 1,0-1-1,-1 1 1,4-11-1,-6 15-7,0 0 0,-1 0 0,1 0-1,0 0 1,-1 0 0,1 0 0,-1 0 0,0 0 0,0 0-1,0 0 1,-1 0 0,1 0 0,-1 0 0,0 0 0,1 0-1,-1 0 1,-1 0 0,1 0 0,0 1 0,-1-1 0,1 0-1,-4-3 1,4 5-2,0 0 0,0 0 0,0 0 0,-1 1 0,1-1 1,-1 0-1,1 1 0,0-1 0,-1 1 0,1-1 0,-1 1 0,1 0 0,-1-1 0,1 1 0,-1 0 0,1 0 0,-1 0 0,1 0 0,-1 0 0,1 1 0,-1-1 0,1 0 0,-1 1 0,1-1 1,-1 1-1,1-1 0,-1 1 0,1 0 0,0 0 0,0-1 0,-1 1 0,0 1 0,-5 3 35,1 0 1,1 0-1,-1 1 1,1 0-1,-5 6 0,1 0 30,1 0-1,1 0 0,0 1 1,1 0-1,1 0 0,-7 20 1,10-26-34,0 0-1,1 0 1,-1 0 0,2 0 0,-1 1 0,1-1-1,0 0 1,0 0 0,0 0 0,1 0-1,1 1 1,-1-1 0,1-1 0,4 13 0,-4-16-31,1 0 1,-1 1 0,0-1 0,1 0-1,-1 0 1,1-1 0,0 1-1,0-1 1,0 1 0,0-1 0,1 0-1,-1 0 1,1 0 0,-1 0 0,1-1-1,0 0 1,-1 1 0,1-1 0,0-1-1,0 1 1,0 0 0,0-1-1,0 0 1,5 0 0,0-1-4,1 1 0,-1-2 0,1 1 0,-1-2 0,0 1 0,0-1-1,0 0 1,17-9 0,-8 1-9,-1 0 0,-1-2 0,0 1 0,-1-2 0,0 0 0,-1-1 0,19-26 0,-15 16 5,-1-1 0,-2-1 0,0 0 0,14-40 0,-25 57-2,-1 0 0,0 0 0,-1 0 1,0 0-1,-1 0 0,0-1 0,-1-10 0,0 19 1,0 0 0,0 0 0,0 0 0,-1 0 0,1 0-1,-1 0 1,1 0 0,-1 0 0,0 1 0,0-1 0,0 0-1,0 0 1,0 1 0,0-1 0,0 1 0,0-1 0,-4-2-1,3 3 1,0 0-1,0 0 1,0 1-1,0-1 0,0 0 1,0 1-1,-1 0 1,1-1-1,0 1 0,0 0 1,-1 0-1,1 1 1,0-1-1,0 0 1,0 1-1,-1-1 0,1 1 1,0-1-1,0 1 1,-2 1-1,-4 2 2,0 0 1,1 0 0,-1 1-1,1 0 1,0 0-1,1 0 1,-1 1-1,1 0 1,0 1-1,1-1 1,-1 1-1,1 0 1,-7 15 0,5-9 5,0 0 0,1 1 1,1 0-1,0 0 1,1 0-1,1 1 1,-3 18-1,5-23-5,1 1 1,0-1-1,0 1 0,1-1 0,0 1 1,1-1-1,0 0 0,1 0 0,7 18 0,-9-24 1,1-1 0,0 0 0,-1 0 0,1 0 0,1 1-1,-1-2 1,0 1 0,1 0 0,-1 0 0,1-1 0,0 0-1,0 1 1,0-1 0,0 0 0,0 0 0,1-1 0,-1 1-1,1-1 1,-1 0 0,1 1 0,-1-1 0,1-1 0,0 1-1,-1-1 1,1 1 0,0-1 0,-1 0 0,1 0 0,0-1-1,4 0 1,2-2 8,0 0 0,0 0 0,-1-1 0,1 0 0,-1-1 0,0 0 0,-1-1 0,1 1 0,-1-2 0,0 1 1,0-1-1,11-13 0,2-5 46,0-1 1,27-47-1,-27 40-33,-2-2-1,-1 0 0,-2-1 1,13-42-1,-28 75-28,-1 0-1,1-1 1,0 1-1,-1-1 1,0 1-1,0 0 1,0-5-1,0 8 7,0-1-1,-1 1 1,1 0-1,0-1 1,0 1-1,0-1 1,0 1-1,0-1 1,-1 1-1,1 0 1,0-1-1,0 1 1,-1 0-1,1-1 1,0 1-1,-1 0 1,1-1-1,0 1 1,-1 0-1,1-1 1,0 1-1,-1 0 1,1 0-1,-1 0 1,1-1-1,0 1 1,-1 0-1,1 0 1,-1 0-1,1 0 1,-1 0-1,1 0 1,-1 0-1,1 0 1,-1 0-1,1 0 1,0 0-1,-1 0 1,1 0-1,-1 0 1,1 0-1,-1 1 0,1-1 1,0 0-1,-1 0 1,1 0-1,-1 1 1,1-1-1,0 0 1,-1 1-1,1-1 1,0 0-1,-1 1 1,1-1-1,-6 5-11,1-1 0,0 1 0,0 0 0,0 0-1,0 0 1,1 1 0,0 0 0,0-1 0,-3 8 0,-3 7-16,-12 31 1,19-39 38,-1-1 0,1 0 0,1 1 0,0 0-1,1-1 1,0 1 0,1 0 0,0 0 0,1 0-1,0-1 1,1 1 0,4 13 0,-5-20-7,0 0-1,1 0 1,0-1-1,0 1 1,0-1-1,1 1 1,0-1 0,-1 0-1,1 0 1,1 0-1,-1 0 1,1-1 0,-1 1-1,1-1 1,0 0-1,0 0 1,0 0 0,1-1-1,-1 1 1,1-1-1,-1 0 1,1 0 0,0-1-1,0 0 1,0 1-1,0-2 1,0 1 0,0 0-1,0-1 1,8-1-1,-5 1-7,0-1-1,1-1 0,-1 0 0,0 0 0,0-1 1,0 1-1,-1-2 0,1 1 0,-1-1 1,0 0-1,0-1 0,0 0 0,0 0 1,9-9-1,-7 4-3,1 0 0,-1-1 0,-1 0 0,0 0 0,-1-1 0,0 0 0,-1 0 1,6-14-1,-12 24 9,1 0 0,0 1 0,-1-1 1,1 0-1,-1 0 0,0 0 0,1 0 1,-1 0-1,0 1 0,0-1 1,0 0-1,0 0 0,-1 0 0,0-3 1,1 5-1,0-1 0,0 1 0,-1 0 1,1-1-1,0 1 0,0 0 1,-1-1-1,1 1 0,0 0 1,0 0-1,-1 0 0,1-1 0,0 1 1,-1 0-1,1 0 0,0 0 1,-1 0-1,1-1 0,0 1 0,-1 0 1,1 0-1,0 0 0,-1 0 1,1 0-1,0 0 0,-1 0 1,0 0-1,-16 9 2,7 0 23,0 0 0,1 1 1,0 0-1,1 1 0,0 0 0,-9 16 0,13-19 0,0 0 1,0 0-1,1 0 0,0 0 1,0 1-1,1-1 1,0 1-1,0-1 0,1 1 1,0 0-1,1 10 0,0-16-23,1 1 0,-1 0 0,1-1 0,0 1-1,0 0 1,0-1 0,1 1 0,-1-1-1,1 0 1,0 0 0,0 1 0,0-1 0,0 0-1,0 0 1,1-1 0,4 6 0,-3-5-10,1 0 1,0 0 0,-1-1-1,1 1 1,0-1-1,0 0 1,0 0 0,1-1-1,-1 0 1,8 2-1,0-2-2,0-1-1,0 0 1,0 0-1,0-1 1,0-1-1,0 0 1,-1-1-1,1 0 1,12-5-1,-3-3-37,32-19 0,-54 30 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9 329 14899,'-8'4'4183,"29"-13"-1376,-1-6-2051,0 0 0,-1-1 0,-1-1 0,30-37 0,-17 15-166,36-63-1,-59 88-491,0-1-1,6-18 0,-14 30 50,-4 10-90,-6 16-22,-5 24-6,-8 52 0,19-76-240,1 1 0,1 0 0,0-1 0,4 33 0,-1-50-28,-1 0 1,1 0 0,0 0 0,1-1 0,0 1-1,0 0 1,5 9 0,-6-13 163,0 0-1,1 0 1,-1 0-1,1-1 1,-1 1-1,1 0 1,0-1-1,-1 1 1,1-1-1,0 0 1,0 1-1,0-1 1,0 0-1,1 0 1,-1-1-1,0 1 1,0 0-1,0-1 1,1 1-1,-1-1 1,0 0-1,4 1 1,23-3-820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21269,'-12'17'1696,"-2"3"-1264,4 1-192,10-1 320,4-3-712,18-6 240,4-6-112,12-7-216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39.1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 14171,'6'-8'12467,"-5"12"-12443,0 0 1,-1-1-1,0 1 1,0 0-1,0 0 1,-1 5-1,0 14 13,5 17-44,-4-25 20,2 0 0,0 1 0,0-1 0,8 24 0,-6-25-20,0 1-1,3 28 0,1 6 37,61 273 43,-42-193-110,1 24 53,26 107-31,-22-154 32,4-1-1,5-2 1,88 159 0,1-66-30,-51-84 57,-74-104-27,0 1 0,-1 0 0,5 11 0,10 22 47,-17-38-97,2 6 295,-8-15 595,-15-14-1858,-6-9-669,15 11 1144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0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70 17676,'-3'-1'250,"1"1"0,-1-1 1,0 0-1,1 0 0,-1 0 1,0 0-1,1-1 0,0 1 1,-4-4-1,5 5-200,1-1 0,-1 1 0,1-1 1,-1 1-1,1-1 0,-1 1 0,1-1 0,0 1 1,-1-1-1,1 0 0,0 1 0,-1-1 0,1 0 0,0 1 1,0-1-1,0 0 0,0 1 0,0-1 0,0 0 0,0 1 1,0-1-1,0 0 0,0 1 0,0-1 0,0 0 0,0 1 1,0-1-1,1 0 0,-1 1 0,0-1 0,0 0 1,1 1-1,-1-1 0,1 1 0,-1-1 0,0 0 0,1 1 1,-1-1-1,1 1 0,-1-1 0,1 1 0,0 0 0,-1-1 1,1 1-1,4-4 207,0 1 1,0 0 0,0 1-1,0-1 1,0 1 0,1 0-1,-1 1 1,1-1 0,6 0-1,3-1 88,1 2 0,17-1 0,-28 2-296,0 0-1,-1 1 0,1-1 1,0 1-1,0 0 0,-1 0 1,1 0-1,0 1 0,-1 0 1,1 0-1,-1 0 0,0 0 1,0 1-1,5 3 0,-7-3-32,1-1 0,-2 0 0,1 0 0,0 1 0,0-1 1,-1 1-1,1-1 0,-1 1 0,0 0 0,0-1 0,0 1 0,0 0 0,0 0 0,-1 0 0,1 0 0,-1 0 0,0 0 0,0 0 0,0-1 0,0 1 0,-1 0 0,1 0 0,-1 0 0,1 0 0,-2 4 0,-2 2 0,1 0-1,-1 0 1,0-1 0,-1 1 0,0-1-1,-10 13 1,-43 43 49,40-46-59,-30 40 0,46-56-16,1 0 1,-1 0-1,1 0 1,0 0 0,0 1-1,0-1 1,0 0-1,0 1 1,1-1 0,-1 0-1,1 1 1,-1-1-1,1 1 1,0 3-1,0-5-22,1 0-1,-1 1 1,1-1-1,-1 0 0,1 0 1,0 0-1,-1 0 0,1 0 1,0 0-1,0 0 0,0 0 1,0-1-1,0 1 1,0 0-1,0 0 0,0-1 1,0 1-1,0-1 0,0 1 1,0-1-1,0 1 0,0-1 1,1 0-1,-1 1 0,0-1 1,0 0-1,1 0 1,-1 0-1,2 0 0,13 0-265,0 0-1,0-1 0,-1-1 1,27-6-1,-21 4 91,35-7-294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19348,'-18'13'2217,"6"0"-1553,7-4-288,5-2 1088,15-4-1088,2-3-520,9-9 192,4-1-184,6-4-208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19 21197,'-3'9'501,"0"0"0,0 0 0,-1 0 0,-5 8 0,-11 26 314,11-14-636,1 1 1,1-1-1,1 1 0,2 0 0,0 1 0,3-1 1,3 59-1,6-62-132,0-21 2,-8-6-47,1 0 1,0 0 0,-1-1 0,1 1-1,-1 0 1,1-1 0,-1 1 0,1 0-1,-1-1 1,1 1 0,-1-1 0,1 1-1,-1 0 1,0-1 0,1 1 0,-1-1-1,0 0 1,1 1 0,-1-1-1,1 0 1,4-12 31,-1 0-1,0 0 1,-1-1 0,0 1-1,-1-1 1,1-25-1,-2 17-9,0 13-16,2-24 19,-1-1 0,-4-60 0,-3 72-38,5 23 9,0-1 1,0 0 0,0 0 0,-1 0 0,1 1 0,0-1 0,0 0-1,0 0 1,0 0 0,0 1 0,0-1 0,0 0 0,-1 0 0,1 0 0,0 0-1,0 1 1,0-1 0,0 0 0,-1 0 0,1 0 0,0 0 0,0 0 0,0 0-1,-1 0 1,1 0 0,0 0 0,0 1 0,0-1 0,-1 0 0,1 0-1,0 0 1,0 0 0,-1 0 0,1 0 0,0 0 0,0 0 0,0-1 0,-1 1-1,1 0 1,0 0 0,0 0 0,0 0 0,-1 0 0,1 0 0,0 0 0,0 0-1,0-1 1,0 1 0,-1 0 0,1 0 0,0 0 0,0 0 0,0 0-1,0-1 1,0 1 0,-1 0 0,1 0 0,-2 10 18,0 1 1,0 0-1,1 0 1,0 0-1,1 0 0,0 0 1,1 0-1,1 0 1,-1 0-1,2 0 0,-1 0 1,2 0-1,-1-1 1,1 0-1,1 0 0,0 0 1,0 0-1,12 15 1,-13-21 36,0 0 1,0 0-1,0-1 0,0 0 1,1 1-1,-1-2 1,1 1-1,0 0 1,0-1-1,0 0 1,0 0-1,0 0 0,1-1 1,-1 0-1,0 0 1,1 0-1,-1-1 1,0 0-1,1 0 0,-1 0 1,8-2-1,-6 1 23,-1 0-1,0-1 0,0 0 1,0 0-1,0-1 0,0 1 0,0-1 1,-1-1-1,1 1 0,-1-1 1,0 0-1,0 0 0,0 0 1,-1-1-1,0 0 0,1 1 1,5-11-1,-4 2 4,1 0 0,-2 0 1,1-1-1,-2 0 0,0 0 1,-1-1-1,0 1 0,-1 0 0,-1-1 1,0 0-1,-1 1 0,0-1 1,-1 0-1,-6-25 0,6 36-79,0 0 0,0 0 0,-1 0 0,0 0 0,0 0 0,0 1 0,0-1 0,0 0 0,-1 1 0,0 0 0,-3-4 1,5 6-19,0 0 1,0 0-1,0 0 1,0 1 0,-1-1-1,1 0 1,0 1 0,0-1-1,0 1 1,0-1 0,-1 1-1,1 0 1,0 0 0,0-1-1,-1 1 1,1 0 0,0 0-1,-1 0 1,1 0 0,0 1-1,0-1 1,-1 0 0,1 0-1,0 1 1,0-1 0,0 1-1,-1-1 1,1 1 0,0-1-1,0 1 1,0 0-1,0-1 1,0 1 0,0 0-1,0 0 1,0 0 0,0 0-1,1 0 1,-2 1 0,-3 5-269,0 1 0,0-1 0,1 1 0,0 0 0,1 0 0,0 0 0,0 1 0,1-1 0,-1 1 0,2 0 0,-2 12 0,2-11-23,1-1 0,0 1 1,0 0-1,1 0 1,0-1-1,0 1 0,1 0 1,1-1-1,-1 0 0,6 12 1,13 11-828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20068,'-3'11'2541,"1"-8"-2391,1 0 0,0 0 0,0-1 0,0 1 0,0 0 0,0 0 0,1 0 0,-1 0 0,1 0 0,0 0 0,0 0 0,0 0 0,0 0 0,1 0 0,-1 0 0,1 0 0,0-1 0,-1 1 0,1 0 0,1 0 0,-1 0 0,0-1 0,1 1 0,-1-1 0,1 1 0,0-1 0,2 3 0,-1-3-115,-1 1 0,1-1 0,0 0 0,0-1 0,0 1 0,0 0 0,1-1 0,-1 0 0,0 1 0,1-1-1,-1-1 1,0 1 0,1 0 0,-1-1 0,1 0 0,-1 0 0,1 0 0,-1 0 0,1 0 0,-1-1 0,1 1 0,6-3 0,-6 1-13,1 0 1,0 0 0,-1 0 0,1-1 0,-1 1-1,0-1 1,0 0 0,0 0 0,0-1 0,0 1-1,-1-1 1,0 0 0,5-7 0,-4 5 4,0-1-1,0 0 1,-1-1 0,0 1 0,0-1-1,-1 1 1,3-15 0,-5 3 21,0 19-48,0 0 0,0-1 1,-1 1-1,1 0 0,0 0 0,0 0 1,0 0-1,0 0 0,0-1 0,-1 1 0,1 0 1,0 0-1,0 0 0,0 0 0,-1 0 1,1 0-1,0 0 0,0 0 0,-1-1 1,1 1-1,0 0 0,0 0 0,0 0 1,-1 0-1,1 0 0,0 0 0,0 0 0,0 0 1,-1 1-1,1-1 0,0 0 0,0 0 1,-1 0-1,1 0 0,0 0 0,0 0 1,0 0-1,-1 1 0,-1 0-5,0 0 1,1 1-1,-1 0 0,0-1 0,1 1 1,-1 0-1,1 0 0,0 0 0,-1 0 1,1 0-1,-1 3 0,-2 6-11,0 0 0,0 0-1,-2 15 1,5-22-28,1 1 1,-1 0-1,1 0 0,-1-1 1,2 1-1,-1 0 0,0 0 1,1-1-1,0 1 0,2 8 1,-2-12-41,0 1 1,-1-1-1,1 0 1,0 0 0,0 0-1,0 1 1,0-1-1,0 0 1,0 0 0,0 0-1,0-1 1,0 1-1,0 0 1,1 0 0,-1 0-1,0-1 1,1 1 0,-1-1-1,0 1 1,1-1-1,-1 0 1,1 1 0,-1-1-1,0 0 1,1 0-1,-1 0 1,1 0 0,-1 0-1,3-1 1,0 0-106,0 0 1,0 0-1,0 0 0,0-1 1,0 1-1,0-1 1,-1 0-1,1 0 1,4-3-1,10-12-667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20092,'5'64'3446,"-5"-45"-2715,6 31 1,-1-19-548,1 0 0,2-1-1,2 1 1,0-2 0,2 0-1,19 35 1,-28-60-196,-1 0-1,1 0 1,0 0 0,0-1 0,0 1 0,1-1-1,-1 0 1,1 0 0,0 0 0,0 0-1,0-1 1,5 3 0,-7-5 2,-1 1 0,1-1 0,-1 1 0,1-1 0,0 0 0,-1 1 0,1-1 0,-1 0 0,1 0 0,0 0 0,-1-1 0,1 1 0,-1 0 0,1-1 0,-1 1 0,3-1 0,-2-1-1,0 1 0,0 0 0,0-1 0,0 1 0,0-1 1,-1 1-1,1-1 0,0 0 0,-1 0 0,0 0 0,1 0 0,-1 0 0,2-4 1,5-13-22,0-1 1,-2 1 0,0-1 0,-1 0 0,3-30-1,-5 16 28,-1 0-1,-4-53 0,1 78 26,0 0-1,0 0 1,-1 1 0,0-1-1,-6-15 1,8 24-18,0-1 0,0 1 0,-1 0-1,1-1 1,0 1 0,0-1 0,0 1 0,-1-1 0,1 1 0,0 0-1,0-1 1,-1 1 0,1-1 0,0 1 0,-1 0 0,1-1-1,0 1 1,-1 0 0,1 0 0,0-1 0,-1 1 0,1 0-1,-1 0 1,1-1 0,-1 1 0,1 0 0,-1 0 0,1 0-1,0 0 1,-1 0 0,1 0 0,-1 0 0,1 0 0,-1 0-1,1 0 1,-1 0 0,1 0 0,-1 0 0,1 0 0,-1 0-1,1 1 1,-1-1 0,1 0 0,0 0 0,-1 0 0,1 1-1,-1-1 1,1 0 0,0 1 0,-1-1 0,1 0 0,0 1-1,-1-1 1,1 0 0,0 1 0,0-1 0,-1 1 0,1-1-1,0 0 1,0 1 0,-1 0 0,-10 25 83,7-6-69,1 1 1,0-1 0,2 0-1,0 1 1,2 0 0,0-1 0,1 0-1,1 1 1,1-1 0,0 0-1,2 0 1,0-1 0,16 33 0,-19-46-150,1 0-1,-1 0 1,1-1 0,0 1 0,0-1 0,1 0 0,-1 0 0,7 5 0,-9-8 60,0-1-1,1 1 1,-1-1 0,0 0-1,1 0 1,-1 0 0,1 0 0,-1 0-1,1 0 1,-1-1 0,1 1 0,-1-1-1,1 0 1,0 0 0,-1 0-1,1 0 1,0 0 0,-1-1 0,1 1-1,-1-1 1,1 1 0,-1-1 0,5-2-1,19-9-516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21701,'-27'15'2735,"22"-12"-2271,-1 0 0,0 0 0,1 0 0,-7 6 0,10-7-404,1-1 0,-1 1 1,1-1-1,0 1 1,0 0-1,-1-1 0,1 1 1,0 0-1,1 0 0,-1 0 1,0 0-1,1 0 0,-1 0 1,1 0-1,-1 0 0,1 0 1,0 4-1,0-4-90,1 0 1,-1 0-1,1 0 1,0 0-1,0 0 1,-1 0-1,1 0 0,1 0 1,-1 0-1,0-1 1,0 1-1,1 0 1,-1-1-1,1 1 0,-1-1 1,1 0-1,3 3 1,36 22-541,-31-21 448,7 5-159,29 23 1,-42-30 274,0 1 0,0 0 0,0 0 1,0 0-1,-1 0 0,1 0 0,-1 1 0,0 0 0,-1-1 1,1 1-1,2 8 0,-4-11 14,-1-1 0,0 1 0,1-1 0,-1 0 0,0 1 0,0-1 1,0 1-1,0-1 0,-1 1 0,1-1 0,0 0 0,0 1 0,-1-1 0,1 0 0,-1 1 0,1-1 0,-1 0 0,0 1 1,1-1-1,-1 0 0,-1 1 0,0 0 10,0 0-1,0 0 1,-1 0 0,1 0 0,-1 0 0,1-1 0,-1 0 0,0 1-1,-4 1 1,-1-1 13,1 0-1,-1 0 1,0-1 0,0 0-1,1 0 1,-17-1 0,20 0-135,-1-1 1,1 0 0,0 1-1,-1-2 1,1 1-1,0 0 1,-1-1 0,1 0-1,0 0 1,0 0 0,0 0-1,1-1 1,-7-5 0,8 6 29,0-1 1,0 1-1,0-1 1,0 0-1,0 0 1,1 1-1,-1-1 1,1-1-1,0 1 1,0 0-1,0 0 1,0 0-1,1-1 1,-1 1-1,1 0 1,0 0-1,0-1 1,0 1 0,1-5-1,7-32-522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52 17852,'0'3'178,"1"-1"0,0 0 0,-1 0 0,0 0 0,0 0 0,1 1 0,-1-1 0,0 0 0,-1 0 0,1 0 0,0 0 0,-1 1 0,1-1 0,-1 0 0,0 2 0,-3 12 401,-2 22 83,3 0-1,0 0 1,3 0-1,1 0 1,2 1-1,10 49 1,-11-79-645,1 0 1,-1 0 0,2-1 0,5 12 0,-8-18-12,0 0-1,0 0 1,0 0-1,1 0 1,-1-1 0,0 1-1,1 0 1,0-1-1,-1 1 1,5 1 0,-5-2-3,0-1 1,0 0 0,0 1-1,0-1 1,0 0-1,0 0 1,0 1 0,0-1-1,0 0 1,0 0 0,0 0-1,0 0 1,0-1 0,0 1-1,0 0 1,1 0 0,-1-1-1,0 1 1,0 0 0,0-1-1,-1 1 1,1-1 0,2 0-1,2-4 3,0 1 1,1-1-1,-2 0 0,1 0 0,-1-1 1,1 1-1,-1-1 0,-1 0 0,1 0 0,-1 0 1,0 0-1,2-10 0,0 3-22,-2 1 0,0-1 0,0 0 0,-1 0 0,0-22 1,-4 18-45,2 17 59,0 0-1,0 0 1,0 0 0,0 0 0,0 0 0,0 0 0,0 0 0,0 0 0,0-1 0,0 1 0,-1 0 0,1 0 0,0 0 0,0 0 0,0 0 0,0 0 0,0 0 0,0 0 0,0 0 0,0 0 0,0 0 0,0 0 0,-1 0 0,1 0 0,0 0 0,0 0 0,0 0 0,0 0 0,0 0 0,0 0 0,0 0 0,-1 0 0,1 0 0,0 0 0,0 0 0,0 0 0,0 0 0,0 0 0,0 0 0,0 0 0,0 0 0,-1 0 0,1 0 0,0 0 0,0 0 0,0 0 0,0 0 0,0 0 0,0 0 0,0 0 0,0 1 0,0-1 0,0 0 0,0 0 0,0 0 0,-1 0 0,1 2-2,-1-1 0,0 1 0,0 0 0,1-1 0,-1 1-1,1 0 1,0 0 0,-1 0 0,1-1 0,0 1 0,0 0 0,1 3 0,-1-1 8,0-1 0,1 1-1,0-1 1,0 1 0,0-1-1,0 1 1,1-1 0,-1 0 0,1 0-1,0 0 1,0 0 0,0 0-1,0 0 1,0 0 0,1-1 0,-1 1-1,1-1 1,0 1 0,0-1-1,0 0 1,0 0 0,0-1 0,0 1-1,0-1 1,1 1 0,5 1-1,-6-3 2,0 1 1,0-1-1,1 0 0,-1 0 0,0 0 0,0 0 0,1 0 0,-1-1 0,0 1 0,0-1 0,0 0 0,0 0 0,0 0 0,0-1 1,0 1-1,0-1 0,0 1 0,-1-1 0,1 0 0,0 0 0,-1 0 0,0-1 0,1 1 0,-1 0 0,0-1 0,0 1 0,-1-1 0,1 0 1,2-4-1,-1 1 3,-1-1 0,0 1 0,0-1 1,0 1-1,-1-1 0,1-9 0,-1 13-6,-1 0-1,0 1 1,0-1-1,0 0 0,0 1 1,0-1-1,-1 1 1,1-1-1,-1 0 1,1 1-1,-1-1 1,0 1-1,0-1 0,0 1 1,-1 0-1,1-1 1,0 1-1,-1 0 1,-2-3-1,3 5 0,0-1 1,1 1-1,-1-1 0,0 1 0,0-1 1,0 1-1,0 0 0,0 0 0,-1-1 1,1 1-1,0 0 0,0 0 0,0 0 1,0 0-1,0 0 0,0 0 0,0 0 1,0 1-1,0-1 0,0 0 0,0 1 1,0-1-1,0 0 0,0 1 1,0-1-1,0 1 0,0 0 0,0-1 1,1 1-1,-1 0 0,0-1 0,-1 3 1,-1 0 4,-1 1 1,1-1 0,1 1 0,-1 0 0,0 0 0,-2 5-1,1 1 13,1-1-1,0 1 0,0 0 1,1 0-1,0 1 1,1-1-1,0 17 0,1-23-10,0 0 1,0 1-1,1-1 0,0 0 0,0 0 0,0 1 0,0-1 0,1 0 0,2 5 0,-2-7-5,-1 0 1,0 0-1,1 0 1,-1-1-1,1 1 1,-1-1-1,1 1 1,0-1-1,-1 1 1,1-1-1,0 0 0,0 0 1,0 0-1,0 0 1,0 0-1,0-1 1,0 1-1,1 0 1,1-1-1,0 1 1,0-1 0,0 0 0,0 0 0,0-1 0,-1 1-1,1-1 1,0 0 0,0 0 0,-1 0 0,1-1 0,-1 1 0,1-1 0,-1 0 0,1 0 0,-1 0-1,0 0 1,3-3 0,4-4 3,-1 1 0,-1-2-1,16-19 1,-11 10-1,-1 0 0,0-1 0,-1 0 0,-1-1 0,-2-1 0,0 1 0,-1-1 0,-1-1 0,0 1 1,-2-1-1,-1 0 0,0-33 0,-3 52-3,0 0 0,-1 1 1,0-1-1,1 0 0,-1 1 1,0-1-1,0 1 0,-1-1 1,1 1-1,-1 0 0,0-1 1,0 1-1,0 0 0,-4-5 0,5 7-1,0 1 0,0-1 0,0 0 0,0 1 0,0-1 0,0 1 0,0-1 0,0 1 0,0-1-1,0 1 1,0 0 0,0-1 0,0 1 0,0 0 0,0 0 0,0 0 0,0 0 0,0 0 0,0 0-1,-2 0 1,1 1 2,0 0 0,0 0-1,0 0 1,0 0 0,0 0 0,0 0-1,0 1 1,0-1 0,1 1-1,-1-1 1,1 1 0,-1 0-1,1-1 1,-2 3 0,-3 6 11,0 0 0,0 0 1,1 0-1,1 0 0,0 1 0,0 0 1,1 0-1,0 0 0,1 0 0,-2 19 0,4-22-5,-1 1-1,1 0 0,1-1 0,0 1 0,0 0 0,0-1 0,1 1 0,1-1 0,-1 0 0,1 0 0,1 0 0,0 0 0,0 0 0,8 10 0,-11-15-8,1-1 0,0 0-1,-1 0 1,1 0 0,0 0-1,1 0 1,-1 0 0,0 0-1,0-1 1,1 1 0,-1-1-1,1 0 1,-1 0-1,1 0 1,0 0 0,-1 0-1,1 0 1,0-1 0,0 0-1,-1 1 1,1-1 0,0 0-1,0 0 1,0 0 0,-1-1-1,1 1 1,0-1 0,0 1-1,-1-1 1,1 0 0,0 0-1,-1 0 1,1 0 0,-1-1-1,5-2 1,2-3 9,0 0 1,-1 0-1,0-1 0,0 0 1,-1 0-1,0-1 1,11-17-1,-7 7 20,0 0 0,12-35 0,-19 43-2,0 1 0,-1-1 0,-1 0 1,0 1-1,-1-1 0,1 0 0,-2-13 1,0 22-24,0 1 1,0 0-1,0-1 0,-1 1 1,1-1-1,0 1 1,-1 0-1,1-1 1,-1 1-1,1 0 0,-1 0 1,0-1-1,-1-1 1,2 3-3,-1 0 0,1-1 0,-1 1 0,1-1 0,-1 1 0,1 0 0,-1-1 0,0 1 0,1 0 1,-1 0-1,0-1 0,1 1 0,-1 0 0,1 0 0,-1 0 0,0 0 0,0 0 0,1 0 0,-1 0 0,-1 0 0,0 1 6,0-1-1,-1 1 1,1 0-1,0 0 0,-1 0 1,1 1-1,0-1 0,0 1 1,0-1-1,0 1 0,0-1 1,0 1-1,-2 3 0,-5 8 3,0 1 0,0 0-1,2 0 1,0 1 0,0 0-1,2 0 1,0 1 0,0-1-1,2 1 1,0 0 0,0 0-1,2 1 1,0-1-1,2 25 1,0-34-12,0 0 0,0-1 0,0 1-1,1-1 1,0 0 0,0 1 0,1-1 0,0 0-1,0 0 1,1 0 0,5 7 0,-7-11-4,0 0 1,0 1 0,0-1-1,1 0 1,-1 0 0,1-1-1,-1 1 1,1 0-1,0-1 1,0 0 0,0 1-1,0-1 1,0 0 0,0-1-1,0 1 1,0 0-1,0-1 1,0 0 0,0 0-1,0 0 1,1 0 0,-1 0-1,0-1 1,0 1-1,0-1 1,4-1 0,-3 1-6,0 0 0,0-1 0,0 0 0,0 1 0,0-1 0,-1-1 1,1 1-1,0 0 0,-1-1 0,0 0 0,0 0 0,1 0 0,-2 0 0,1 0 0,0-1 0,-1 1 1,4-8-1,-6 11 6,1 0 0,-1-1 1,0 1-1,0 0 0,0 0 0,0-1 1,0 1-1,0 0 0,0-1 0,0 1 1,0 0-1,0-1 0,1 1 0,-2 0 1,1 0-1,0-1 0,0 1 0,0 0 1,0-1-1,0 1 0,0 0 1,0-1-1,0 1 0,0 0 0,0 0 1,-1-1-1,1 1 0,0 0 0,0 0 1,0-1-1,-1 1 0,1 0 0,0 0 1,0 0-1,-1-1 0,1 1 1,0 0-1,0 0 0,-1 0 0,1 0 1,0-1-1,0 1 0,-1 0 0,1 0 1,0 0-1,-1 0 0,1 0 0,0 0 1,-1 0-1,1 0 0,0 0 1,-1 0-1,1 0 0,0 0 0,0 0 1,-1 0-1,1 0 0,0 1 0,-1-1 1,1 0-1,0 0 0,0 0 0,-1 0 1,1 1-1,0-1 0,0 0 1,-1 0-1,1 0 0,0 1 0,-21 13-121,16-7-5,1 1 0,-1 0 0,2-1 0,-1 1 0,1 0 0,0 1 0,0-1 0,1 1 0,0-1 0,1 1 0,0 0 0,0-1 0,1 1 0,1 11 0,0 11-184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118 250 10082,'104'-89'2599,"-79"71"-1748,36-29 1547,-56 42-1951,1 0 0,-1 0 0,-1 0 1,1-1-1,-1 0 0,0 0 0,0 0 1,3-7-1,-7 12-359,1 0 0,-1 0 1,0 0-1,1 0 0,-1 1 0,0-2 1,0 1-1,1 0 0,-1 0 0,0 0 0,0 0 1,0 0-1,0 0 0,-1 0 0,1 0 1,0 0-1,0 0 0,0 0 0,-1 0 1,1 0-1,-1 0 0,1 0 0,-1 1 0,1-1 1,-1 0-1,1 0 0,-1 0 0,0 0 1,1 1-1,-1-1 0,0 0 0,0 1 1,0-1-1,0 1 0,1-1 0,-1 1 0,0-1 1,0 1-1,0-1 0,0 1 0,0 0 1,0 0-1,0-1 0,-1 1 0,-5-1 178,0 0 0,1 0 0,-1 1 0,1 0-1,-12 1 1,5 1-156,0 1-1,0 0 1,0 1 0,1 0-1,0 1 1,0 1-1,0 0 1,1 0 0,-1 1-1,1 1 1,1 0-1,0 0 1,0 1 0,1 0-1,-14 18 1,13-15-70,1 0-1,0 1 1,1 0 0,0 1-1,1 0 1,1 0 0,0 1 0,1-1-1,1 1 1,0 0 0,1 1 0,0-1-1,1 17 1,1-27-26,1 1-1,0 0 1,0-1 0,1 1-1,0-1 1,0 1-1,0-1 1,1 1 0,-1-1-1,1 0 1,1 1 0,-1-1-1,1 0 1,0-1 0,0 1-1,0 0 1,1-1 0,-1 0-1,1 0 1,0 0-1,0 0 1,1 0 0,-1-1-1,1 0 1,0 0 0,0 0-1,0-1 1,0 1 0,0-1-1,0 0 1,1-1-1,-1 1 1,1-1 0,6 0-1,-4 0 37,1-1-1,0 0 0,-1 0 0,1-1 0,0 0 0,-1-1 1,1 0-1,9-3 0,-14 4-11,-1 0 0,1-1 0,0 1 0,-1-1 0,0 0 1,1 0-1,-1 0 0,0 0 0,0 0 0,0-1 0,0 0 0,0 1 0,-1-1 0,1 0 0,-1 0 0,0-1 0,1 1 0,-2 0 1,4-7-1,-4 7-15,-1 1 0,0-1 0,0 0 0,1 1 1,-2-1-1,1 1 0,0-1 0,0 0 0,-1 1 1,1-1-1,-1 1 0,0-1 0,0 1 0,0 0 1,0-1-1,0 1 0,-1 0 0,1 0 0,-1 0 1,1 0-1,-1 0 0,0 0 0,0 0 0,0 0 1,0 1-1,0-1 0,0 1 0,0-1 0,-4-1 1,-1-1 17,-1 0 0,0 1 1,-1 0-1,1 0 0,0 0 1,-1 1-1,-12-1 1,8 2-68,0 0 0,0 1 0,0 0 0,-17 3 0,26-2-51,0 0 0,0 0 0,0 0 0,1 0 0,-1 1 0,0 0 0,1 0 0,-5 2 1,6-3-30,1 1 1,-1-1 0,1 0 0,0 1 0,-1-1 0,1 1 0,0 0 0,0-1 0,0 1-1,0 0 1,0-1 0,0 1 0,1 0 0,-1 0 0,0 0 0,1 0 0,-1 3 0,1-4 57,0 0 1,0 0-1,0 1 1,0-1-1,0 0 1,0 0-1,1 0 1,-1 1-1,0-1 1,1 0-1,-1 0 1,1 0-1,-1 0 1,1 0-1,-1 0 1,1 0 0,0 0-1,0 0 1,-1 0-1,1 0 1,0 0-1,0 0 1,0 0-1,1 0 1,2 1-56,-1 0 1,1 0-1,-1-1 1,1 1-1,-1-1 1,1 0-1,4 1 1,28 3-711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21701,'4'-2'2184,"17"-7"-1584,21-7-248,12 0 961,15-2-577,4 1-168,5 1-232,-2 4-96,-12 5-216,-8 4-184,-14 3-416,-15 0-360,-14 2 744,-8-1-144,-7 4-137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20132,'-33'41'2775,"22"-28"-1460,0 0 1,-17 30 0,28-42-1215,-1 0 0,0 0-1,1 0 1,-1 0 0,1 1 0,0-1 0,-1 0 0,1 0 0,0 1 0,0-1 0,0 0-1,-1 0 1,1 1 0,1-1 0,-1 0 0,0 3 0,1-3-68,-1-1 0,1 1 0,-1 0 0,1-1 1,-1 1-1,1 0 0,-1-1 0,1 1 0,-1-1 0,1 1 0,0-1 0,-1 1 0,1-1 1,0 0-1,0 1 0,-1-1 0,1 0 0,0 1 0,0-1 0,0 0 0,6 1-53,0-1 0,0 1 0,0-1 0,0-1 0,8-1 0,0 1-46,29-3-286,-27 2 181,0 0 1,0 1-1,1 1 0,-1 1 1,0 0-1,0 1 0,24 6 1,-38-7 162,-1 0 1,1-1-1,-1 1 1,1 0-1,-1 1 1,1-1-1,-1 0 1,0 1-1,0-1 1,0 1 0,0 0-1,0 0 1,0 0-1,0 0 1,0 0-1,-1 0 1,1 0-1,-1 0 1,0 1-1,1-1 1,-1 1 0,0-1-1,0 1 1,-1-1-1,1 1 1,0-1-1,-1 1 1,0 0-1,1-1 1,-1 1-1,0 0 1,-1-1 0,1 1-1,0 0 1,-1-1-1,-1 6 1,-1 0 108,0 1 1,-1-1-1,0 0 1,0 0-1,-1 0 0,0 0 1,0-1-1,-1 0 1,-10 10-1,-1-1 454,-36 26 0,44-35-441,-1-1 1,1-1-1,-1 0 1,0 0-1,0-1 1,-15 4-1,23-8-189,1 0 0,-1 1-1,1-1 1,-1 0-1,0 0 1,1 0 0,-1 0-1,0 0 1,1 0-1,-1 0 1,1 0 0,-1-1-1,0 1 1,1-1-1,-1 1 1,1-1 0,-1 1-1,1-1 1,-1 0-1,1 0 1,0 0-1,-1 0 1,1 0 0,0 0-1,-2-2 1,1-1-74,-1 0 0,1 0 1,0 0-1,0 0 0,0 0 0,1-1 1,0 1-1,-2-9 0,-4-30-532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1.1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15963,'4'29'1028,"1"0"0,1-1 0,1 1 0,2-2 0,18 41 0,7 4-318,69 106 0,-6-15-763,-96-161 6,1 1-52,-1-1 0,1 1 0,-1 0 0,0-1-1,1 1 1,-1 0 0,-1 0 0,1 0 0,0 0 0,-1 0 0,1 0 0,-1 0 0,0 4-1,-1-7 33,1 0-1,-1 0 1,0 0-1,1 0 1,-1 0-1,1 0 1,-1 0-1,0 0 1,1 0-1,-1 0 1,0 0-1,1 0 1,-1 0-1,0-1 1,1 1-1,-1 0 1,1 0-1,-1-1 1,1 1-1,-1 0 1,0-1-1,1 1 1,-1-1-1,0 0 1,-18-12-307,17 11 280,-27-19-498,-7-5-136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1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20116,'13'9'2585,"6"-1"-1617,5-8-416,3 2 1881,11-2-1505,-1 0-352,9-5-1272,-2-5-1529,6-5 1905,-5-4-368,-5 0-304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 24509,'-15'12'1325,"0"2"-1,1 0 1,-24 31 0,15-15-1358,-33 57 0,50-76 51,0 0 0,1 1 0,1-1 0,0 1 0,1 0 0,0 0-1,1 0 1,0 1 0,1-1 0,0 0 0,1 14 0,1-20-11,0 0 0,0 0 1,0 0-1,0-1 0,1 1 0,0-1 1,0 1-1,0-1 0,1 1 0,0-1 0,0 0 1,0-1-1,1 1 0,-1 0 0,1-1 1,0 0-1,1 0 0,-1 0 0,1 0 1,-1-1-1,1 0 0,0 0 0,1 0 1,-1 0-1,7 2 0,-3-2-86,0-1 0,0 0 0,0 0 0,0-1 0,0 0 1,0 0-1,0-1 0,13-1 0,-16 0-108,1 0 1,-1 0-1,0 0 1,0-1-1,0 0 0,0 0 1,-1 0-1,1-1 1,0 0-1,-1 0 1,0-1-1,0 1 1,5-5-1,-8 6 125,0-1 0,0 1-1,-1 0 1,1-1 0,-1 1-1,1-1 1,-1 1 0,0-1 0,0 0-1,0 1 1,0-1 0,-1 0-1,1 0 1,-1 0 0,0 0 0,0 1-1,0-1 1,0 0 0,-1-5-1,-9-24-781</inkml:trace>
  <inkml:trace contextRef="#ctx0" brushRef="#br0" timeOffset="1">8 187 17020,'-7'-1'2080,"11"1"-880,6 0-399,13-2 1447,8 1-704,9-2-471,5 1-361,6-2-1000,4 1 1296,-1-1-952,-1 1-96,-4 0-72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 21549,'-7'2'2160,"9"1"-1552,24-2-264,6-1 1025,16-1-745,3-2-288,5-1-688,0 1-368,-7 0 1200,-9 0-616,-14 3-128,-6 0-113</inkml:trace>
  <inkml:trace contextRef="#ctx0" brushRef="#br0" timeOffset="1">0 130 17492,'9'7'2088,"11"-4"-1368,16-3-288,7-1 913,10-4-577,3 0-288,3-1-664,-2-4-552,-5 0 592,-7 3-176,-10 1-184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7 20268,'-2'-1'173,"-1"0"1,1 0-1,-1 0 0,1 1 0,-1-1 0,0 0 1,1 1-1,-1 0 0,0 0 0,1 0 0,-1 0 0,0 0 1,1 0-1,-1 1 0,1-1 0,-1 1 0,0-1 0,1 1 1,-4 2-1,-6 2 186,0 1 0,-18 12 0,25-14-9,-23 14-13,1 1-1,1 2 1,1 1 0,1 1 0,1 0 0,1 2-1,1 1 1,-21 34 0,36-50-284,0 0 0,1 1 0,1 0 0,-1 0 0,2 0 0,0 0 0,0 1 1,1-1-1,-1 22 0,2-28-40,2 0 0,-1 0 0,0 0 0,1 0 0,0-1 0,0 1 0,1 0 0,-1 0 0,1-1 1,0 1-1,0-1 0,0 1 0,1-1 0,0 0 0,0 0 0,0 0 0,0 0 0,0-1 0,1 1 0,0-1 0,-1 0 1,1 0-1,1 0 0,-1-1 0,6 4 0,1-2-5,0 1 1,1-2-1,-1 1 0,0-2 1,1 1-1,0-2 0,0 0 1,-1 0-1,15-1 0,-16-1-2,-1 1-1,0-2 0,1 1 1,-1-1-1,0-1 1,0 0-1,0 0 0,-1-1 1,1 0-1,-1 0 1,16-11-1,-23 14-7,0 0 0,1 0 0,-1 0 0,0 0 0,0 0 0,0 0 0,0 0 0,0 0 0,0 0 0,0-1 0,0 1 0,0-1 0,0 1 0,-1 0 0,1-1 0,-1 1 0,1-1 0,-1 1 0,0-1 0,1 0 0,-1 1 0,0-1 0,0 1 0,0-1 0,0 0 0,0 1 0,-1-3 0,0 2-16,0 0 0,0 0 0,-1 0 0,1 0 0,0 0-1,-1 0 1,0 0 0,1 1 0,-1-1 0,0 1 0,0-1 0,0 1 0,0-1 0,0 1 0,0 0 0,0 0 0,-4-1 0,-6-2-291,0 0 0,-1 1 0,0 1 0,1 0 0,-1 0 0,0 1 0,-22 2 0,17 1-151,15 3-119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3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14851,'-10'5'1488,"6"6"-815,4 1-249,14 6 760,8 1-160,19 5-264,10 5-240,10 0-520,7 2 1649,5 2-1457,-2-1 96,-5-5-24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4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16508,'9'17'1784,"9"2"-904,4-2-336,17 13 889,4 3-233,11 6-368,6 6-192,0-2-896,1 0 448,-13-2-232,-6-4-56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15 16331,'4'-11'1955,"-7"8"-347,-15 12 745,-23 27 140,21-12-2187,1 0-1,1 1 1,1 1 0,1 0-1,-15 35 1,24-43-273,-1 0 0,2 0 0,1 1 0,0-1 0,1 1-1,1 1 1,1-1 0,0 0 0,3 30 0,-1-43-4,1 1-1,0 0 1,1-1-1,-1 0 1,1 1-1,1-1 1,-1 0 0,1 0-1,0 0 1,1 0-1,5 8 1,-6-11-2,1 1 1,-1-1-1,0 0 0,1 0 1,0 0-1,0 0 1,0-1-1,0 1 0,0-1 1,0 0-1,1-1 1,-1 1-1,1-1 1,-1 1-1,1-2 0,-1 1 1,7 0-1,0-1-123,0 0-1,0-1 1,0 0 0,-1-1-1,1 0 1,-1-1-1,1 0 1,-1-1 0,14-6-1,-20 8-87,0 0-1,0-1 1,-1 1 0,1-1-1,0 0 1,-1 0 0,0 0-1,1-1 1,-1 1 0,4-8-1,-6 9 103,1-1 0,-1 1 0,0-1 0,0 1 0,-1-1 0,1 0 0,-1 0 0,1 1 0,-1-1-1,0 0 1,0 0 0,0 0 0,0 1 0,0-1 0,-1 0 0,1 0 0,-1 1 0,-2-6 0,-11-21-861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19388,'6'0'2089,"20"-3"-1265,7-2-312,14-2 768,7-1-192,8-2-744,0 1-552,-1 3 296,-1 3-216,-7 3-168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20612,'17'-7'1929,"19"2"-1329,4-3-248,12-1 816,3 1-456,3-2-608,1 1-344,-9 2-848,-8 4-272,-19-1 968,-3 4-304,-12 3-233</inkml:trace>
  <inkml:trace contextRef="#ctx0" brushRef="#br0" timeOffset="1">81 154 16892,'-13'9'1960,"17"-4"-936,13-5-368,18-4 1057,8-2-369,11-1-472,3-3-376,8 2-1064,-1-3-1800,-5 4 2040,-6 2-377,-7 0-271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22509,'-13'13'1094,"0"0"-64,0 0-1,-16 22 1,27-31-918,-1 0-1,0 1 1,1-1-1,0 1 0,0-1 1,0 1-1,0 0 1,1 0-1,0 0 1,0-1-1,0 1 1,1 0-1,0 10 1,0-11-99,1-1 1,0 0 0,0 1 0,0-1-1,0 0 1,1 0 0,-1 0-1,1 0 1,0 0 0,0 0 0,0 0-1,0-1 1,0 1 0,1-1-1,-1 0 1,1 1 0,0-1 0,0 0-1,0 0 1,4 2 0,8 3-64,0 0 0,32 9 0,-32-11 17,25 7-96,34 12-66,-67-21 165,0 0 0,-1 0 0,0 1 0,0-1 0,0 1 0,0 1 0,10 8 0,-15-11 27,0-1 1,0 1-1,0-1 1,0 1-1,0-1 0,0 1 1,0 0-1,-1-1 1,1 1-1,0 0 0,-1 0 1,0-1-1,1 1 1,-1 0-1,0 0 1,0 0-1,0-1 0,0 1 1,0 0-1,0 0 1,-1 0-1,1-1 0,-1 1 1,1 0-1,-1 0 1,0-1-1,1 1 0,-1 0 1,0-1-1,0 1 1,0-1-1,0 1 1,0-1-1,-1 0 0,-1 2 1,-4 4 21,0 0 0,-1 0-1,0-1 1,-15 10 0,-1-2 67,0-1-1,0-1 1,-1-1-1,-1-1 1,1-2 0,-30 7-1,52-15-136,0 1 0,1 0 1,-1-1-1,0 0 0,0 0 0,0 0 0,0 0 0,0 0 0,1-1 1,-1 1-1,0-1 0,0 0 0,0 1 0,-3-3 0,4 1-15,0 1-1,1 0 1,-1-1-1,1 0 1,0 1-1,-1-1 1,1 0-1,0 0 0,0 1 1,0-1-1,0 0 1,0 0-1,0 0 1,1 0-1,-1 0 1,1 0-1,0-1 0,-1 1 1,1-4-1,0-28-309,3-9-135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1.6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6 326 15451,'-2'-10'273,"0"1"-1,1-1 1,1 1-1,-1-1 1,1 0-1,1 1 1,0-1-1,0 1 1,1-1-1,0 1 1,1-1-1,0 1 1,0 0-1,1 0 1,0 0-1,1 1 0,0 0 1,0 0-1,0 0 1,1 0-1,13-12 1,-6 8-122,1 0 0,0 1 0,1 1 0,0 0 0,1 1 0,0 1 0,1 0 0,-1 1 1,1 1-1,1 1 0,-1 0 0,1 1 0,-1 1 0,1 1 0,0 0 0,0 1 0,30 3 0,-43-2-129,-1 1 0,0 0 0,1 0 0,-1 0 0,0 0 0,0 1 0,1-1 0,-1 1 0,0 0 0,-1 1 0,1-1 0,0 1 0,-1-1 0,1 1 1,-1 0-1,0 0 0,4 5 0,-5-5 16,0 1 0,-1-1 0,1 0 0,-1 1 1,1-1-1,-1 1 0,0 0 0,-1-1 0,1 1 1,0 0-1,-1 0 0,0-1 0,0 1 1,0 0-1,-1 0 0,1-1 0,-1 1 0,0 0 1,0-1-1,-2 7 0,-2 1 61,-1 1 1,0-1-1,-1 0 1,0-1-1,0 1 1,-2-1-1,1-1 0,-15 13 1,-9 6 106,-41 27 0,72-54-104,-32 21-1119,25-19-197,19-17 634,11-7 63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21141,'13'8'2088,"13"-5"-1416,2-3-224,15 0 816,6 0-527,9-1-969,-1-8 528,-1-2-352,1-4-160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20364,'-21'207'270,"4"160"-202,36-1-38,13-125-3,23 247-11,28 459 213,-45-351-191,-53 0-19,-22 426-3,39-163-328,2-130-6,-40-67 365,-38-3 981,74-655-1021,-35 324 250,15 1 1,26 411 0,50 236-259,-50-867 46,-1 258-77,-5-360 150,-6 28 18,2-30-75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1 439 12875,'9'-4'398,"0"1"0,1-1 1,0 1-1,0 1 1,0 0-1,0 0 0,0 1 1,15 0-1,9 3-337,40 6 1,-16-2 68,60 1 103,138-9 0,118-28 138,-61 3-293,653-8-74,0 32 66,1514-7 224,-1286-56 360,-961 49-433,878-33 390,-758 39-573,433-37 338,148-4 59,-155 45-368,-131 3 85,-404 3-20,82-1 58,-105-2-31,138-6-71,-285 7-182,-44 3 241,-1-1-1,0-1 1,0-2-1,55-14 1,-57 4-62,-6-4 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7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 15707,'-2'1'343,"-1"1"0,1 0 1,0-1-1,0 1 0,0 0 0,-1 0 0,-1 3 0,4-5-310,0 1 1,0-1 0,-1 0-1,1 0 1,0 0-1,0 1 1,0-1 0,0 0-1,0 0 1,0 0 0,0 1-1,0-1 1,0 0-1,0 0 1,-1 1 0,1-1-1,0 0 1,0 0 0,0 1-1,1-1 1,-1 0-1,0 0 1,0 0 0,0 1-1,0-1 1,0 0-1,0 0 1,0 1 0,0-1-1,0 0 1,0 0 0,1 0-1,-1 1 1,15 1 711,13-6-490,-1-1 0,33-10-1,34-7-8,-83 20-214,0 1 1,0 0-1,0 1 0,0 0 1,0 1-1,17 3 1,-24-3-20,-1-1 0,0 1 0,0 0 0,0 1 0,0-1 0,0 0 0,0 1 0,0 0 1,0-1-1,-1 1 0,1 0 0,-1 1 0,1-1 0,-1 0 0,0 1 0,0-1 0,3 5 0,-3-3 7,0 0 0,0 1 0,-1-1-1,1 1 1,-1-1 0,0 1 0,-1 0-1,1-1 1,-1 1 0,0 9 0,-2 3 34,0 0 1,-2 0-1,0 0 1,-1 0-1,-10 23 1,-10 15 35,-3-2 0,-2-1 0,-3-1 0,-1-2 0,-61 66 0,76-91-97,9-12-46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0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4 783 16043,'-1'3'196,"0"0"-1,0 0 0,1 1 1,-1-1-1,1 0 0,0 0 1,1 5-1,-1-7-170,0-1 1,0 1-1,0-1 0,0 1 1,0-1-1,0 1 0,1-1 1,-1 1-1,0-1 0,0 1 0,1-1 1,-1 1-1,0-1 0,1 1 1,-1-1-1,1 0 0,-1 1 1,0-1-1,1 1 0,-1-1 1,1 0-1,-1 0 0,1 1 1,-1-1-1,1 0 0,-1 0 1,1 0-1,-1 1 0,1-1 1,-1 0-1,1 0 0,0 0 1,-1 0-1,1 0 0,-1 0 1,1 0-1,-1 0 0,1 0 0,-1 0 1,1-1-1,0 1 0,-1 0 1,1 0-1,-1 0 0,1-1 1,-1 1-1,1 0 0,-1-1 1,0 1-1,2-1 0,11-7 272,-1 0 0,1-1 0,-1-1 0,-1 0 0,0-1 0,18-21 0,-14 16-50,29-35 661,70-109 1,20-71 196,-16-21-370,-116 248-727,9-14 6,-11 18-14,1 0 0,-1 0 0,0 0 0,0 0 0,0-1 0,1 1 0,-1 0 0,0 0 0,0 0 0,1 0 1,-1 0-1,0 0 0,0 0 0,0 0 0,1 0 0,-1 1 0,0-1 0,0 0 0,1 0 0,-1 0 0,0 0 0,0 0 0,0 0 0,1 0 1,-1 0-1,0 1 0,0-1 0,0 0 0,0 0 0,1 0 0,-1 0 0,0 1 0,0-1 0,0 0 0,0 0 0,0 0 0,0 1 0,1-1 1,-1 0-1,0 1 0,8 36-4,-7-31 4,34 175-370,-25-147 133,0 0 0,3-1 0,19 38-1,-25-58 172,1 0-1,12 17 0,-8-17-69,22 19-1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18724,'3'5'1864,"-3"6"-1383,3 16-161,-3 13 840,0 15-544,-1 6-144,1 13-192,-2 1-32,1 1-224,-1-4-8,4-10-144,1-8-128,1-17-360,0-9-120,-1-20 1800,0-9-1248,-3-15 120,-1-5-56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 17740,'-9'-3'2864,"13"3"-2327,6-3 1383,13-1-560,9-6-560,7-2-239,8-5-313,3 0 8,2-2-208,-1 2-224,-2 6-737,-7 2-1855,-15 10 2392,-4 7-368,-9 3-249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19804,'-1'1'198,"0"-1"-1,0 1 1,0-1 0,0 1-1,0 0 1,0-1-1,0 1 1,0 0 0,1 0-1,-1 0 1,0-1-1,1 1 1,-1 0-1,0 0 1,1 0 0,-1 0-1,1 0 1,-1 0-1,1 0 1,0 0 0,-1 0-1,1 2 1,-9 31 1175,6-25-1203,-51 163 160,-8 31-644,56-180 272,-20 101 4,24-109-16,0 0 1,2-1-1,0 1 0,0 0 1,1 0-1,4 20 0,-4-31-13,0 0-1,0 0 1,1 0-1,-1 0 0,1 0 1,0-1-1,0 1 1,0 0-1,0-1 1,1 0-1,0 1 1,-1-1-1,1 0 1,0 0-1,4 2 1,-4-3 11,0-1 0,0 1 0,0-1 0,0 0 0,0 0 0,0 0 0,0 0 0,0-1 0,0 1 0,1-1 0,-1 0 0,0 0 0,0 0 0,1 0 0,-1 0 0,0-1 0,0 0 0,0 1 0,0-1 0,4-2 0,2-1-45,1 0 0,-1 0 0,0-2 0,0 1 0,-1-1 0,0 0 1,8-7-1,24-26-547</inkml:trace>
  <inkml:trace contextRef="#ctx0" brushRef="#br0" timeOffset="1">582 86 16428,'7'-8'1856,"-17"19"-1080,-8 9-272,-7 16 1281,0 9-649,-1 10-448,4 6-184,4-5-184,3-3-72,11-8-112,5 1-136,9-11-368,2-8-264,-2-14 1344,-3-6-808,-4-6-24,-3-2-88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2 492 16211,'-2'-8'2441,"4"-2"-1385,10-3-520,10 3 2657,14-9-2257,11 2-512,15-8-1168,1-2 736,3-4-200,1-2-152</inkml:trace>
  <inkml:trace contextRef="#ctx0" brushRef="#br0" timeOffset="1">591 1 20804,'-6'40'2097,"6"-7"-1313,0-2-304,3 2 928,4 6-327,-4 2-313,-3 7-288,-3 9-352,-4 13-144,-9 9-536,-7 4-472,-10-1 864,-10-3-168,-7-15-137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26 15075,'1'-2'453,"-1"-1"0,1 1 1,-1-1-1,1 1 0,0-1 0,0 1 0,0 0 0,3-5 0,-4 7-399,0 0 0,0 0 0,0 0 0,0 0 0,0 0 0,0 0 0,1 0 0,-1 0 0,0 0 0,0 0 0,0 0 0,0 0 0,0 0 0,0 0 0,0 0 0,1 0 0,-1 0 0,0 0 0,0 0 0,0 0 0,0 0 0,0 0 0,0 0 0,0 0 0,0 0 0,1 1 0,-1-1 0,0 0 0,0 0 0,0 0 0,0 0 0,0 0 0,0 0 0,0 0 0,0 0 0,0 0 0,0 0 0,0 1 0,0-1 0,0 0 0,0 0 0,1 0 0,-1 0 0,0 0 0,0 0 0,0 0 0,0 0 0,0 1 0,0-1 0,0 0 0,0 0 0,0 0 0,0 0 0,0 0 0,-1 1 0,2 18 1642,-8 37-1028,-2-1 0,-2 0 0,-26 75 0,-6 25-785,35-120 153,2 0 0,-2 53 0,7-83-34,1 0 0,0 0 0,1 0-1,0 0 1,-1 0 0,2 0 0,-1 0 0,0-1-1,1 1 1,4 7 0,-5-9 1,0-1 1,1 0-1,0 0 0,-1 0 0,1 0 1,0 0-1,0 0 0,0-1 1,0 1-1,1 0 0,-1-1 0,0 0 1,1 0-1,-1 0 0,1 0 1,-1 0-1,1 0 0,-1 0 0,1-1 1,0 1-1,3-1 0,5 0 13,-1-1 0,1 0 0,-1 0 0,1-1-1,-1 0 1,0-1 0,0-1 0,0 1 0,9-6 0,0 0-126,-1-1 1,-1-1 0,27-21 0,-36 26 95,-1-1 1,0 0-1,0 0 0,-1 0 1,0-1-1,0 0 1,-1 0-1,0-1 1,0 1-1,-1-1 1,0 0-1,4-15 1,0-17-123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2.4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92 189 19196,'5'8'2089,"115"309"1814,-65-161-3666,-46-133-227,-3-9-19,-1 0-1,6 28 1,-11-42-7,0 0 0,0 1 0,0-1 1,0 0-1,1 0 0,-1 1 0,0-1 0,0 0 1,0 1-1,0-1 0,0 0 0,0 1 0,0-1 1,0 0-1,0 1 0,0-1 0,0 0 0,0 1 1,0-1-1,0 0 0,0 1 0,0-1 0,-1 0 1,1 0-1,0 1 0,0-1 0,0 0 0,0 1 1,-1-1-1,1 0 0,0 0 0,0 1 0,0-1 1,-1 0-1,1 0 0,0 0 0,-1 1 0,1-1 1,0 0-1,0 0 0,-1 0 0,1 0 0,0 0 1,-1 0-1,1 1 0,0-1 0,-1 0 0,-19-10-847,-20-25-804,10 4 681,2-2-1,0-2 1,3 0 0,0-2 0,3-1-1,-31-70 1,47 95 1360,2 0 1,0 0-1,1-1 0,0 1 1,1-1-1,0 0 1,1 0-1,1 0 0,2-24 1,0 27-18,0-1 0,1 1 0,0 0 0,1 1 0,0-1 0,1 1 0,0-1 0,1 1 0,0 1 1,1-1-1,-1 1 0,12-11 0,-7 9-128,1 0 0,1 0 0,0 1 0,0 1 1,1 0-1,0 1 0,1 1 0,27-11 0,-34 15-184,-1 1 0,1-1 0,0 1 0,0 1 0,0 0 0,0 0 0,0 0 0,0 1-1,1 0 1,-1 1 0,0 0 0,0 0 0,0 0 0,0 1 0,-1 1 0,1-1 0,0 1 0,-1 1-1,11 5 1,-14-6-27,-1-1 0,1 1 0,-1 0-1,0 0 1,0 0 0,0 1 0,0-1-1,-1 1 1,1 0 0,-1 0 0,0 0-1,0 0 1,0 0 0,-1 0 0,3 8-1,-3-5 14,0 1-1,-1-1 1,0 0-1,0 0 1,0 1-1,-1-1 1,0 0-1,-4 14 1,-4 4 73,-1 0 0,-1 0 0,-1-1 0,-17 23 1,29-46-100,-17 25 92,-12 19 72,27-41-151,0 0-1,1-1 1,-1 1-1,1 0 1,0 0-1,0 0 1,0 0-1,0 0 0,0 6 1,1-8-15,1 0 0,-1 0 0,0-1 0,1 1 0,-1 0 1,1-1-1,0 1 0,0-1 0,0 1 0,-1-1 0,1 1 0,1-1 0,-1 1 0,0-1 0,0 0 1,0 0-1,1 1 0,-1-1 0,0 0 0,1 0 0,-1 0 0,1-1 0,3 2 0,3 2-2,1-1-1,0 0 1,12 2-1,-10-3 5,112 20 28,1-1-14,-106-17-7,1 2 0,-1 0-1,-1 1 1,27 13 0,-13 2-179,-28-19-2285,-6-6 2282,-1 0 1,2 0 0,-1 0-1,0-1 1,-3-5 0,-6-11-541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0:1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23237,'24'-1'1920,"5"1"-1368,7-2-287,11 1 719,5-1-232,5 2-384,0-1-320,-2-4-2617,-2 4 2393,-7 0-360,-2-4-128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30 16331,'0'-1'609,"6"-22"1898,-4 18-751,-1 15 1353,-20 248 429,-2 216-1980,22-466-1543,-2 6 21,2 1-1,0-1 1,1 0 0,0 1 0,1-1-1,9 25 1,-12-38-46,0-1 1,0 0-1,0 1 0,0-1 0,0 1 1,0-1-1,0 0 0,0 1 1,1-1-1,-1 0 0,0 0 0,0 1 1,0-1-1,1 0 0,-1 1 1,0-1-1,0 0 0,1 0 0,-1 1 1,0-1-1,0 0 0,1 0 1,-1 0-1,0 1 0,1-1 0,-1 0 1,0 0-1,1 0 0,-1 0 1,0 0-1,1 0 0,-1 0 0,0 0 1,1 1-1,-1-1 0,0-1 1,1 1-1,-1 0 0,1 0 0,-1 0 1,0 0-1,1 0 0,-1 0 1,0 0-1,1 0 0,-1 0 0,0-1 1,0 1-1,1 0 0,-1 0 1,0 0-1,1-1 0,-1 1 0,0 0 1,0-1-1,1 1 0,-1 0 1,0 0-1,0-1 0,0 1 0,1-1 1,8-20-1151,4-22 491,-4 21 185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21165,'-4'24'5367,"-17"43"-3589,12-44-1477,-6 15-107,1 0 0,-15 70 0,28-107-198,1 0 1,0 1-1,-1-1 0,1 0 1,0 0-1,0 1 0,0-1 1,0 0-1,0 0 0,0 1 1,0-1-1,0 0 1,0 0-1,1 0 0,-1 1 1,0-1-1,1 0 0,-1 0 1,1 0-1,-1 0 0,1 0 1,0 0-1,1 2 0,0-2 2,0-1-1,-1 1 1,1-1-1,0 0 0,0 0 1,0 1-1,0-1 1,0-1-1,-1 1 0,1 0 1,0 0-1,0-1 0,0 1 1,3-2-1,25-6 4,-17 4-1,0 0 0,0 1 0,0 1-1,23-2 1,-32 4 0,-1 0 0,1 1 0,0-1 0,0 1 0,0 0 0,0 0 0,-1 0 0,1 0 0,0 1 0,-1 0 0,1-1-1,-1 1 1,0 1 0,1-1 0,-1 0 0,0 1 0,-1 0 0,1-1 0,0 1 0,3 5 0,-2-1 17,0 0 0,0 0 1,0 0-1,-1 0 0,0 0 0,-1 1 1,0-1-1,0 1 0,0 0 1,-1 0-1,0 0 0,-1-1 0,0 1 1,0 0-1,0 0 0,-1 0 0,0 0 1,-1 0-1,0-1 0,0 1 0,-4 9 1,3-11-3,0 1 0,0-1 0,-1 0 1,0 0-1,0 0 0,0 0 0,0-1 1,-1 1-1,0-1 0,0 0 0,-1-1 0,1 1 1,-1-1-1,0 0 0,0-1 0,-1 1 1,1-1-1,-1-1 0,1 1 0,-1-1 1,0 0-1,0 0 0,-12 0 0,14-2-131,0 0-1,1 0 1,-1-1 0,0 1-1,1-1 1,-1-1-1,0 1 1,1-1-1,0 1 1,-1-1-1,1 0 1,0-1-1,0 1 1,0-1 0,0 0-1,1 0 1,-1 0-1,1 0 1,-1-1-1,1 1 1,0-1-1,1 0 1,-1 0-1,-2-4 1,-4-9-379,0-1 1,1 0-1,1 0 1,-7-28 0,-2-15-560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2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18420,'22'-14'2328,"8"-2"-1135,6 0-377,5-1 1432,6 0-519,7 2-545,-3 1-224,-1 6-600,-4 0-232,-7 8-968,-8 0 760,-8 3-160,-4 2-72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3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47 15363,'5'-37'6954,"-6"39"-5258,-2 19 461,-72 472-534,71-478-1669,4-21 15,3-26 16,45-310 394,-30 205-72,-14 114-228,-3 22-54,-1 5-7,-1 40 28,-12 154-141,-3 124-75,15-301 153,0-16 12,0 0-1,1 0 1,0 0 0,0 0 0,1 1 0,-1-1-1,1 0 1,0 0 0,0 0 0,3 5-1,-4-10 5,0 1 0,0-1 0,0 0-1,0 1 1,1-1 0,-1 0-1,0 0 1,0 1 0,0-1 0,1 0-1,-1 0 1,0 1 0,0-1 0,0 0-1,1 0 1,-1 0 0,0 1 0,1-1-1,-1 0 1,0 0 0,1 0-1,-1 0 1,0 0 0,0 0 0,1 1-1,-1-1 1,0 0 0,1 0 0,-1 0-1,0 0 1,1 0 0,-1 0-1,0 0 1,1 0 0,-1-1 0,0 1-1,1 0 1,-1 0 0,0 0 0,1 0-1,-1 0 1,0 0 0,0-1 0,1 1-1,-1 0 1,0 0 0,1 0-1,-1-1 1,0 1 0,0 0 0,0 0-1,1-1 1,-1 1 0,0 0 0,0-1-1,0 1 1,0-1 0,13-20-41,-12 19 39,11-25-6,-2-1 1,14-53 0,3-63 7,-22 118-1,-1 2-2,15-100 12,-17 101-3,0 0 1,-2 0 0,-3-29-1,-1 37-42,4 14 35,0 1-1,-1 0 1,1 0-1,0 0 1,0 0-1,0 0 1,0 0-1,0 0 0,0 0 1,-1 0-1,1 0 1,0 0-1,0 0 1,0-1-1,0 1 1,0 0-1,-1 0 1,1 0-1,0 0 0,0 0 1,0 0-1,0 0 1,0 1-1,-1-1 1,1 0-1,0 0 1,0 0-1,0 0 1,0 0-1,0 0 1,-1 0-1,1 0 0,0 0 1,0 0-1,0 0 1,0 0-1,0 1 1,0-1-1,0 0 1,-1 0-1,1 0 1,0 0-1,0 0 0,0 0 1,0 1-1,-2 2-44,0 1 0,1-1 0,-1 1 0,1-1 1,0 1-1,-1 4 0,-25 194-2547,2-14 612,14-143 1230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31 13307,'0'-30'7111,"-1"47"-5783,-26 256 321,-1 38-1082,34-324-516,3-18-68,12-98 553,9-199 0,-30 314-413,-2 21-116,-2 33-101,3-31 98,-35 208-136,9-70 151,25-133-31,1-12 1,1-4-1,2-24-35,0 6 41,-6-226 80,1 309-139,3 5-83,2 9-982,-4 1 0,-14 84 0,9-134 656,7-28 459,0 1 0,0-1 0,0 0-1,0 0 1,0 0 0,0 1 0,-1-1-1,1 0 1,0 0 0,0 0 0,0 1-1,0-1 1,0 0 0,-1 0-1,1 0 1,0 0 0,0 1 0,0-1-1,-1 0 1,1 0 0,0 0 0,0 0-1,-1 0 1,1 0 0,0 0 0,0 0-1,0 0 1,-1 0 0,1 0-1,0 0 1,0 0 0,-1 0 0,1 0-1,0 0 1,0 0 0,-1 0 0,1 0-1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19788,'-8'17'5645,"-13"35"-4794,19-47-811,-11 27 125,2 1 1,2 0 0,-9 57 0,18-90-162,0 1-1,0 0 1,0-1-1,0 1 1,0 0 0,0-1-1,0 1 1,0 0 0,0-1-1,0 1 1,0 0-1,0-1 1,0 1 0,1 0-1,-1-1 1,0 1-1,1 0 1,-1-1 0,0 1-1,1-1 1,-1 1-1,1-1 1,-1 1 0,0-1-1,1 1 1,0-1-1,-1 1 1,1-1 0,-1 1-1,1-1 1,-1 0-1,1 1 1,0-1 0,-1 0-1,1 0 1,0 0-1,-1 1 1,1-1 0,0 0-1,-1 0 1,1 0-1,0 0 1,-1 0 0,1 0-1,0 0 1,0 0-1,-1 0 1,2-1 0,5-1 1,0 0 0,0 0 1,0 0-1,6-4 1,2-1 1,-10 6-5,0-1 1,0 1-1,0 0 1,0 1 0,0-1-1,0 1 1,0 0-1,1 0 1,-1 0-1,0 1 1,0 0-1,0 0 1,0 0-1,0 1 1,0-1-1,0 1 1,6 4 0,-8-4-4,0 0 1,1 1-1,-1 0 1,0-1 0,0 1-1,0 1 1,-1-1 0,1 0-1,-1 1 1,1-1 0,-1 1-1,0-1 1,-1 1-1,1 0 1,-1 0 0,1 0-1,-1 0 1,-1 0 0,1 0-1,0 0 1,-1 0 0,0 7-1,0-2 42,-1 0 0,-1 0 0,0-1 0,0 1 0,0 0 0,-1-1 0,0 0 0,-1 1 0,0-1 0,0 0 0,-1-1 0,-7 10 0,7-11 0,0 1-1,0-1 0,-1 0 1,0-1-1,0 1 0,0-1 1,-1 0-1,0-1 0,0 0 0,0 0 1,0 0-1,-1-1 0,-12 4 1,18-6-102,0-1-1,0 1 1,-1-1 0,1 0 0,0 0 0,0 0-1,0 0 1,-1 0 0,1-1 0,0 1 0,0-1-1,0 1 1,0-1 0,-1 0 0,1 0 0,0 0-1,0 0 1,1 0 0,-1 0 0,0 0 0,0-1-1,1 1 1,-1-1 0,0 1 0,1-1 0,0 0-1,-1 0 1,1 0 0,0 1 0,0-1 0,0 0 0,0 0-1,0 0 1,0-3 0,-3-7-163,1 1-1,0-1 1,1 0 0,-1-22-1,1-19-479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17836,'10'-7'2032,"4"1"-1056,3-3-375,5-1 1143,3-3-392,6 1-496,0-3-351,1-1-898,-4 6-583,-3 5 816,-4 5-200,-9 7-152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2 698 17988,'0'0'52,"0"0"1,0 1-1,0-1 1,0 0-1,-1 0 0,1 0 1,0 0-1,0 1 1,0-1-1,0 0 0,0 0 1,0 0-1,0 1 1,0-1-1,-1 0 1,1 0-1,0 0 0,0 1 1,0-1-1,0 0 1,0 0-1,0 1 1,0-1-1,0 0 0,0 0 1,1 0-1,-1 1 1,0-1-1,0 0 0,0 0 1,0 0-1,0 1 1,0-1-1,0 0 1,0 0-1,0 0 0,1 0 1,-1 1-1,0-1 1,0 0-1,0 0 0,0 0 1,1 0-1,-1 0 1,0 0-1,0 1 1,0-1-1,1 0 0,-1 0 1,0 0-1,0 0 1,1 0-1,12-10 1232,71-84 3350,72-77-2659,1 18-1362,55-59-2727,-205 205 1678,-1 0 1,0 0 0,-1-1-1,1 1 1,6-16-1,-9 15-384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 21325,'0'0'32,"0"0"0,0 0 0,0 0 0,0 0 1,-1 0-1,1 0 0,0 0 0,0 1 1,0-1-1,0 0 0,0 0 0,0 0 1,0 0-1,0 0 0,0 0 0,0 0 0,0 0 1,0 0-1,0 0 0,0 0 0,0 0 1,0 0-1,0 0 0,-1 0 0,1 0 1,0 1-1,0-1 0,0 0 0,0 0 0,0 0 1,0 0-1,0 0 0,0 0 0,0 0 1,0 0-1,0 0 0,0 0 0,0 0 1,0 0-1,0 1 0,0-1 0,1 0 0,-1 0 1,0 0-1,0 0 0,0 0 0,0 0 1,0 0-1,0 0 0,0 0 0,0 0 0,0 0 1,0 0-1,0 0 0,0 0 0,0 0 1,0 0-1,0 0 0,0 1 0,0-1 1,1 0-1,-1 0 0,0 0 0,0 0 0,0 0 1,0 0-1,0 0 0,0 0 0,0 0 1,10-3 1238,20-9-210,-17 6-415,0 0-384,0 1 1,0 1-1,1 0 0,-1 1 0,18-2 1,-29 5-245,1 0 0,-1 0 0,1 0 1,-1 0-1,1 1 0,-1-1 1,0 1-1,1-1 0,-1 1 1,1 0-1,-1 0 0,0 0 1,0 0-1,0 0 0,3 3 0,-3-2-10,0 0 0,-1 0 0,1 0-1,-1 0 1,0 0 0,0 0-1,1 1 1,-1-1 0,-1 1-1,1-1 1,0 0 0,-1 1-1,1-1 1,-1 1 0,0-1-1,0 1 1,0 0 0,0 2-1,-1 9 15,-1 0-1,0 0 0,-1 0 1,0 0-1,-1-1 0,-1 0 0,-7 15 1,-50 85 95,12-40-81,43-64-36,0 0 0,-1-1 0,0 1 0,-1-2 0,-13 11 1,22-18-4,-1 1 1,0-1 0,0 1-1,0-1 1,1 1 0,-1-1-1,0 1 1,0-1 0,0 0-1,0 1 1,0-1 0,0 0-1,0 0 1,0 0 0,0 0-1,0 0 1,-1 0 0,1 0 0,1 0 0,0-1 1,-1 1-1,1 0 1,-1 0-1,1-1 0,0 1 1,0 0-1,-1-1 1,1 1-1,0-1 1,0 1-1,-1 0 0,1-1 1,0 1-1,0-1 1,0 1-1,0 0 0,-1-1 1,1 1-1,0-1 1,0 1-1,0-1 0,0 1 1,0-1-1,0-2-5,1-1-1,-1 1 0,1 0 1,-1 0-1,1 0 0,0 0 1,0 0-1,3-5 0,1-1 4,1 1 0,0 0 0,0 0 0,0 0 0,1 1 0,0 0 0,1 0 0,10-6 0,-16 11 3,1 0 1,-1 0-1,1 1 0,0-1 1,-1 1-1,1 0 0,0-1 1,0 1-1,0 1 1,0-1-1,0 0 0,0 1 1,0-1-1,0 1 0,0 0 1,1 0-1,-1 0 1,0 1-1,0-1 0,0 1 1,0-1-1,0 1 0,0 0 1,0 0-1,0 1 1,-1-1-1,1 1 0,0-1 1,-1 1-1,4 2 0,0 2-3,0 1 0,-1 0 0,0 0 0,0 0 0,0 0 0,4 12 0,14 21 4,-22-40 6,-1 1-1,0-1 1,1 1-1,-1-1 1,1 1-1,-1-1 1,1 1-1,-1-1 1,1 1-1,-1-1 1,1 1-1,-1-1 1,1 0-1,0 1 1,-1-1-1,1 0 1,0 0-1,-1 1 1,1-1-1,0 0 1,-1 0-1,1 0 1,0 0-1,-1 0 1,1 0-1,0 0 1,-1 0-1,1 0 1,0 0-1,0 0 1,-1-1-1,1 1 1,0 0-1,-1 0 1,1-1-1,-1 1 1,1 0-1,0-1 1,-1 1-1,1-1 1,-1 1-1,2-1 1,19-26 234,-19 23-216,11-15 117,-2 0 0,0-1 0,-2 0 0,11-30 0,-20 50-177,1-1-1,-1 0 1,0 1 0,0-1 0,1 1-1,-1-1 1,0 0 0,0 1-1,0-1 1,0 0 0,0 1 0,0-1-1,0 0 1,0 1 0,0-1-1,0 0 1,0 1 0,0-1-1,0 1 1,-1-1 0,1 0 0,0 1-1,0-1 1,-1 0 0,1 1-1,0-1 1,-1 1 0,1-1 0,-1 1-1,1-1 1,-1 1 0,1-1-1,-1 1 1,1 0 0,-1-1-1,1 1 1,-2-1 0,-10-11-645,9 4 258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3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 17268,'0'-5'722,"0"3"-563,0 0-1,1 1 0,-1-1 0,0 0 0,0 1 0,0-1 0,0 1 1,-1-1-1,1 0 0,0 1 0,-1-1 0,1 1 0,-2-4 0,1 7 128,0 1 1,0-1-1,0 0 0,0 1 0,0-1 0,1 1 0,-1-1 0,1 6 0,0-7-200,-30 469 2912,28-425-2764,0-12 72,1 0 0,7 54 0,-5-141-3114,-10-28 1694,4 29 354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42 16780,'4'-8'707,"14"-22"1354,-18 29-2013,0 1 1,0 0-1,1 0 0,-1-1 0,0 1 1,0 0-1,0 0 0,1 0 1,-1-1-1,0 1 0,0 0 0,1 0 1,-1 0-1,0 0 0,0 0 0,1-1 1,-1 1-1,0 0 0,1 0 1,-1 0-1,0 0 0,0 0 0,1 0 1,-1 0-1,0 0 0,1 0 0,-1 0 1,0 0-1,1 0 0,-1 0 0,1 1 1,-1-1 100,1 1 1,0 0-1,-1 0 0,1 0 1,-1 0-1,1 0 1,-1 0-1,0 0 1,1 0-1,-1 0 1,0 0-1,0 1 0,1-1 1,-1 1-1,0 13 336,0 0 1,0-1-1,-2 1 0,-4 22 0,0 5-119,-26 122 316,20-116-443,3 1-1,-6 84 0,14-126-217,1 1 0,1-1 0,-1 0 0,1 0 0,1 1-1,-1-1 1,1 0 0,3 8 0,-4-13-20,0-1 0,0 1 0,0 0 1,0-1-1,0 1 0,0-1 0,1 1 0,-1-1 0,1 0 0,-1 0 0,1 1 0,-1-1 1,1 0-1,-1 0 0,1 0 0,0-1 0,0 1 0,0 0 0,-1-1 0,1 1 1,0-1-1,0 0 0,0 1 0,0-1 0,0 0 0,0 0 0,0 0 0,0 0 0,0-1 1,-1 1-1,1 0 0,0-1 0,0 0 0,0 1 0,2-2 0,2-1-30,1 0 0,0 0 0,-1-1-1,0 0 1,0 0 0,0-1 0,0 0-1,-1 0 1,9-9 0,1-4-951,22-35 1,-31 44 620,-1 0-1,0-1 1,0 0 0,-1 0 0,-1 0-1,5-18 1,-5 6-541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2 133 17988,'-2'0'1872,"5"0"-1080,6 0-287,15-3 1151,0-6-400,17 2-488,-4-10-224,7 1-440,-2-4-448,-5-1 384,2 0-88,-5 3-136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 14923,'0'0'275,"1"-1"0,-1 1-1,1-1 1,-1 1 0,0-1 0,1 1-1,-1-1 1,0 0 0,1 1-1,-1-1 1,0 0 0,0 1 0,0-1-1,0 0 1,0 1 0,0-1 0,0 0-1,0 1 1,0-1 0,0-1-1,0 2-117,0 0-1,-1-1 0,1 1 0,0 0 0,-1 0 0,1-1 0,0 1 0,-1 0 0,1 0 0,0 0 0,-1 0 1,1 0-1,0-1 0,-1 1 0,1 0 0,-1 0 0,1 0 0,0 0 0,-1 0 0,1 0 0,-1 0 1,1 0-1,0 0 0,-2 1 0,0-1 22,0 0-1,0 1 1,-1 0 0,1 0 0,0-1 0,0 1-1,0 1 1,0-1 0,0 0 0,0 0 0,-3 3-1,0 4-150,-1-1-1,1 2 0,0-1 1,1 1-1,0-1 0,0 1 0,1 0 1,0 0-1,1 1 0,0-1 0,0 1 1,1-1-1,0 1 0,1 0 1,0-1-1,2 14 0,-2-22-25,0 0 0,0 1 0,0-1 0,0 0 0,0 0 0,0 1 0,1-1 0,-1 0 0,1 0 0,-1 1 1,1-1-1,-1 0 0,1 0 0,0 0 0,-1 0 0,1 0 0,0 0 0,0 0 0,0 0 0,0 0 0,1 0 0,-1-1 9,0 1 0,0-1 0,0 0 0,0 0 0,-1 0 0,1 0 0,0-1 0,0 1 0,0 0 0,0 0 0,0-1 0,0 1 0,-1 0 0,1-1 0,0 1 0,0-1 0,0 1 0,-1-1 0,1 1 0,0-1 0,1-1 0,3-3 93,0 0 1,-1-1-1,1 1 0,-1-1 1,6-12-1,-4 8 47,-1-1 0,0 0 0,0 0 0,-1 0-1,-1 0 1,0-1 0,0 1 0,-2-1 0,2-16 0,-3 27-153,0 1 0,0-1 0,0 1 0,0 0-1,0-1 1,0 1 0,0-1 0,0 1 0,0 0 0,0-1 0,0 1 0,0 0 0,0-1-1,-1 1 1,1-1 0,0 1 0,0 0 0,0-1 0,-1 1 0,1 0 0,0 0 0,0-1-1,-1 1 1,1 0 0,0 0 0,-1-1 0,1 1 0,0 0 0,-1 0 0,1 0 0,0-1-1,-1 1 1,1 0 0,0 0 0,-1 0 0,1 0 0,-1 0 0,1 0 0,0 0 0,-1 0-1,1 0 1,-1 0 0,1 0 0,0 0 0,-1 0 0,-19 10-483,3-3-2063,16-7 2455,1-1 0,-1 1-1,1-1 1,0 1 0,-1 0 0,1-1-1,0 1 1,-1-1 0,1 1 0,0-1 0,-1 1-1,1-1 1,0 1 0,0-1 0,0 0 0,-1 1-1,1-1 1,0 1 0,0-1 0,0 0-1,0 0 1,0-2-266,-3-7-329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16588,'0'0'156,"0"-1"1,-1 1 0,1 0-1,-1 0 1,1 0 0,-1-1-1,1 1 1,-1 0 0,1 0-1,-1 0 1,1 0 0,-1 0-1,1 0 1,-1 0 0,1 0 0,-1 0-1,1 0 1,-1 0 0,1 0-1,-1 0 1,1 0 0,0 1-1,-1-1 1,1 0 0,-1 0-1,1 0 1,-1 1 0,1-1 0,-1 1-1,-1 15 3427,3-7-3763,18 275 2032,-15-252-1784,-1 1-60,15 101 27,-13-118-11,-5-16-22,0 0 0,1 0-1,-1 0 1,0 0 0,0 0 0,0 0 0,0 0-1,0 0 1,1 0 0,-1 0 0,0 0-1,0 0 1,0 0 0,0 0 0,0 0-1,1 0 1,-1 0 0,0 0 0,0 0-1,0-1 1,0 1 0,0 0 0,0 0 0,0 0-1,0 0 1,1 0 0,-1 0 0,0 0-1,0-1 1,0 1 0,0 0 0,0 0-1,0 0 1,0 0 0,0 0 0,0 0-1,0-1 1,0 1 0,0 0 0,0 0-1,0 0 1,0 0 0,0 0 0,0-1 0,0 1-1,0 0 1,0 0 0,3-34 123,-3-72 145,0 27-63,2 0 0,19-112 0,-20 185-208,1 0-1,-1 0 1,1 0-1,0 0 1,1 0-1,0 1 1,0-1-1,3-4 1,-5 8-8,0 1 1,0 0-1,0 0 0,0 0 0,0 0 1,0 0-1,0 0 0,1 0 1,-1 1-1,0-1 0,0 0 1,1 1-1,-1-1 0,0 1 0,1-1 1,-1 1-1,1 0 0,-1-1 1,1 1-1,-1 0 0,1 0 1,-1 0-1,0 0 0,1 0 0,-1 0 1,1 1-1,-1-1 0,1 0 1,-1 1-1,0-1 0,1 1 0,-1 0 1,0-1-1,1 1 0,-1 0 1,0 0-1,0 0 0,0 0 1,1 1-1,1 0 4,-1-1 0,1 1 0,-1 0 1,0 0-1,0 1 0,0-1 0,0 0 0,-1 1 0,1-1 1,0 1-1,-1 0 0,0-1 0,0 1 0,0 0 1,0 0-1,0 0 0,0 0 0,-1 0 0,1 0 0,-1 0 1,0 0-1,0 0 0,0 0 0,0 0 0,-1 0 0,1 0 1,-1 0-1,0-1 0,-1 5 0,0-1 34,-1 0 0,-1 1-1,1-2 1,-1 1 0,0 0-1,0-1 1,0 0 0,-1 0-1,0 0 1,0 0 0,0-1-1,-6 4 1,6-4-84,-1 0 1,0 0-1,0-1 1,0 0-1,0 0 1,0-1-1,-1 0 0,1 0 1,-1 0-1,1-1 1,-12 1-1,18-2-9,-1 0 1,0 0-1,1 0 0,-1 0 1,1 0-1,-1 0 0,0 0 1,1 0-1,-1-1 0,0 1 0,1 0 1,-1 0-1,1-1 0,-1 1 1,1 0-1,-1-1 0,1 1 1,-1-1-1,1 1 0,-1-1 1,1 1-1,-1-1 0,1 1 0,0-1 1,-1 1-1,1-1 0,0 1 1,-1-1-1,1 0 0,0 1 1,0-1-1,0 1 0,0-1 0,-1-1 1,1 0-19,0 1 1,1-1-1,-1 1 1,0-1-1,0 0 1,1 1-1,-1-1 1,1 1-1,0-1 1,-1 1-1,1-1 1,0 1 0,1-2-1,13-13-678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1:4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19228,'1'0'61,"-1"0"0,0 0 0,0 0-1,1 0 1,-1 0 0,0 0 0,0 0 0,1 0-1,-1 0 1,0 1 0,1-1 0,-1 0 0,0 0 0,0 0-1,0 0 1,1 0 0,-1 1 0,0-1 0,0 0-1,1 0 1,-1 0 0,0 1 0,0-1 0,0 0 0,0 0-1,0 0 1,1 1 0,-1-1 0,0 0 0,0 0-1,0 1 1,0-1 0,0 0 0,0 1 0,0-1 0,0 0-1,0 0 1,0 1 0,0-1 0,0 1 0,1 16 266,-2-11-6,-1 90 2341,0 40-1881,3-110-742,1-1 0,1 0 0,8 32 1,4-18 18,-14-38-80,-1 0 1,0 0-1,1 0 1,-1 0-1,1 0 1,-1 0-1,1 0 1,-1 0-1,1 0 1,0 0-1,0 0 1,-1 0-1,1-1 1,0 1-1,0 0 1,0 0-1,0-1 1,0 1-1,0-1 1,0 1-1,0-1 1,0 1 0,0-1-1,0 0 1,0 1-1,0-1 1,0 0-1,1 0 1,-1 0-1,0 0 1,2 0-1,-3 0-26,0 0 1,0-1-1,1 1 0,-1 0 0,0-1 1,0 1-1,1 0 0,-1-1 1,0 1-1,0 0 0,0-1 0,0 1 1,1 0-1,-1-1 0,0 1 0,0-1 1,0 1-1,0 0 0,0-1 1,0 1-1,0-1 0,0 1 0,0 0 1,0-1-1,0 1 0,0-1 1,-1 1-1,1 0 0,0-1 0,0 1 1,-1-1-1,-5-13-946,6 13 844,-5-6-403,0-1 1,0 1 0,0-1-1,-1 2 1,0-1-1,-1 1 1,-9-8-1,-55-35-1459,49 36 3612,-32-26 0,54 38-1511,-1 1 0,1 0-1,-1 0 1,1-1 0,0 1-1,-1 0 1,1 0 0,0-1-1,-1 1 1,1 0 0,0-1-1,0 1 1,-1-1 0,1 1-1,0 0 1,0-1 0,0 1-1,0-1 1,-1 1 0,1 0-1,0-1 1,0 1 0,0-1-1,0 1 1,0-1 0,0 1-1,0-1 1,0 1 0,0 0-1,0-1 1,0 1 0,1-1-1,-1 1 1,0-1 0,0 1-1,0 0 1,0-1 0,1 1-1,-1-1 1,0 1 0,0 0-1,1-1 1,-1 1 0,0 0-1,1 0 1,-1-1 0,0 1-1,1 0 1,-1-1 0,1 1-1,-1 0 1,0 0 0,1 0-1,-1 0 1,1-1 0,-1 1-1,0 0 1,1 0 0,0 0-1,36-8 1267,-24 5-956,177-40-446,-157 32-139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54 11674,'0'0'92,"0"0"0,-1 0 0,1 0 0,0 1 0,0-1 0,0 0 0,0 0 0,-1 1 0,1-1 0,0 0 0,0 1 0,0-1 0,0 0 0,0 0 0,0 1 0,-1-1 0,1 0 0,0 1 0,0-1-1,0 0 1,0 1 0,0-1 0,0 0 0,1 1 0,-1-1 0,0 0 0,0 1 0,0-1 0,0 0 0,0 0 0,0 1 0,0-1 0,1 0 0,-1 1 0,0-1 0,0 0 0,0 0 0,1 1 0,-1-1-1,0 0 1,0 0 0,1 0 0,-1 0 0,0 1 0,0-1 0,1 0 0,-1 0 0,0 0 0,1 0 0,-1 0 0,0 0 0,0 1 0,1-1 0,-1 0 0,0 0 0,1 0 0,-1 0 0,0 0 0,1 0-1,-1-1 1,0 1 0,1 0 0,-1 0 0,0 0 0,1 0 0,-1 0 0,28-5 3349,-24 4-3172,155-22 3615,-52 16-3680,164 11 1,-264-4-205,-2 0-2,0 1 0,1-1-1,-1 1 1,0 0 0,7 2-1,-55-3 47,-124-18 42,92 7-51,0 4 1,-93 4-1,167 3-35,-27 2 13,27-2-15,0 0 0,0 0 0,1 0-1,-1 0 1,0 0 0,0 0 0,1 1 0,-1-1 0,0 0 0,0 0 0,1 0 0,-1 1 0,0-1 0,0 0 0,1 1 0,-1-1 0,1 1 0,-1-1 0,0 1 0,1-1 0,-1 1 0,1-1 0,-1 1 0,1 0 0,-1-1 0,1 1 0,0-1 0,-1 2 0,34-1-60,107-3 70,124 3-2898,-240 1 2191,42 7-1,-35-2-87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18244,'0'0'73,"0"0"1,1 0 0,-1 0-1,0 0 1,1 0-1,-1 0 1,0 0 0,1 0-1,-1 0 1,0 0-1,1 0 1,-1 1 0,0-1-1,1 0 1,-1 0-1,0 0 1,0 1-1,1-1 1,-1 0 0,0 0-1,0 0 1,1 1-1,-1-1 1,0 0 0,0 1-1,0-1 1,0 0-1,1 1 1,-1-1 0,0 0-1,0 1 1,0-1-1,0 0 1,0 1-1,0-1 1,0 0 0,0 1-1,0-1 1,0 0-1,0 1 1,0-1 0,0 0-1,0 1 1,-2 21 595,1-16-148,-1 28 223,-19 278 1918,24-1-3257,-3-309 514,0-1 1,0 0-1,0 0 1,1 0-1,-1 1 1,0-1-1,0 0 1,1 0-1,-1 0 1,1 1-1,-1-1 1,1 0-1,-1 0 1,2 2-1,2-6-232,-2-11 401,-2-15-430,0-14-89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 17764,'0'-1'81,"1"1"0,-1 0-1,0 0 1,0 0 0,0 0 0,1 0 0,-1 0 0,0 0 0,0 0 0,1 0-1,-1 0 1,0 0 0,0 0 0,1 0 0,-1 0 0,0 0 0,0 0-1,1 0 1,-1 0 0,0 0 0,0 0 0,1 0 0,-1 0 0,0 0 0,0 0-1,0 0 1,1 0 0,-1 1 0,0-1 0,0 0 0,0 0 0,1 0 0,-1 0-1,0 1 1,0-1 0,0 0 0,0 0 0,0 0 0,1 1 0,-1-1-1,0 0 1,0 0 0,0 0 0,0 1 0,0-1 0,0 0 0,0 0 0,0 1-1,0-1 1,0 0 0,0 0 0,0 1 0,0-1 0,0 0 0,5 28 1476,-5-24-1525,0 0 1,0 0-1,1 1 0,0-1 0,0 0 1,0 0-1,0 0 0,1 0 0,-1 0 0,1 0 1,4 6-1,-2-9-11,1 1 0,-1 0 0,1-1 0,-1 0 0,1 0 0,-1-1 0,1 1 0,0-1 1,-1 0-1,1 0 0,0 0 0,4-2 0,18 2 80,-17 0-83,-1 1 0,1 0 0,-1 1 0,1 0 0,-1 0 0,0 1 0,0 0 0,15 8 0,-21-9-5,0 0 0,0 0 0,0 0 0,0 1 0,0-1 0,-1 1-1,1 0 1,-1 0 0,1 0 0,-1 0 0,0 0 0,0 0-1,-1 1 1,1-1 0,-1 1 0,1-1 0,-1 1 0,0 0 0,-1-1-1,1 1 1,-1 0 0,1-1 0,-1 1 0,-1 6 0,0-1 93,0 0 0,-1 0 0,0-1 0,-1 1 1,0-1-1,0 1 0,-1-1 0,0 0 1,0 0-1,-10 11 0,10-13-13,0 0 0,-1-1 1,1 1-1,-1-1 0,-1 0 0,1-1 1,-1 0-1,0 1 0,0-2 1,0 1-1,0-1 0,-1 0 0,-11 4 1,15-6-112,0-1 0,0 1 0,-1-1 0,1 0 1,-1 0-1,1 0 0,0 0 0,-1-1 1,1 1-1,0-1 0,0 0 0,-1 0 1,1 0-1,0 0 0,-3-3 0,1 1-126,-1 0-1,1-1 1,1 0-1,-1 0 1,0 0-1,1-1 1,-6-7-1,0-3-194,0 0 0,2 0 0,0-1 0,-10-28 0,4-4-393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15195,'16'-10'2409,"6"0"-1233,2-6-352,2-1 1593,5-3-969,2-4-144,5-3-512,-3 1-383,-2 3 631,-7-1-840,-7 5-120,-2 0 56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1094 14203,'-13'20'2027,"11"-11"-763,2-9-1228,1 0 0,-1 0 0,0 0 0,0 0 0,0 0 0,1 0 0,-1 0 0,0 0 0,0 0 0,1 0 0,-1 0 0,0 0 0,0 0 0,1 0 0,-1 0 0,0 0 0,0 0 0,0 0 0,1 0 0,-1 0 0,0 0 0,0-1 0,0 1 0,1 0 0,-1 0 1,0 0-1,0 0 0,0 0 0,1-1 0,-1 1 0,0 0 0,0 0 0,0 0 0,0-1 0,0 1 0,0 0 0,1 0 0,-1 0 0,0-1 0,61-72 4599,22-48-2373,-11 14-1319,186-219 404,-100 132-1186,-96 118-282,69-97-1625,-127 167 1045,1 0 1,-1-1-1,-1 1 0,0-1 0,4-10 0,-8 29-217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47 140 16812,'-9'-5'709,"6"4"-524,0 0 0,0-1 0,0 0 0,0 1 1,0-1-1,0 0 0,1-1 0,-1 1 0,1 0 1,-1-1-1,1 1 0,-3-5 0,5 6-100,0 0 0,1 1 0,-1-1-1,0 0 1,0 1 0,1-1 0,-1 0 0,1 1-1,-1-1 1,0 1 0,1-1 0,-1 0-1,1 1 1,-1-1 0,1 1 0,0-1 0,-1 1-1,1 0 1,-1-1 0,1 1 0,0-1 0,-1 1-1,1 0 1,0 0 0,-1-1 0,1 1-1,0 0 1,1 0 0,25-7 853,-25 7-782,122-23 1234,2 6-1,173-3 1,-288 20-1504,0 0 1,-1 1-1,1 0 1,-1 1-1,1 0 1,12 4-1,-23-6 89,0 0 0,0 0-1,0 0 1,0 0 0,0 0 0,0 0-1,0 0 1,0 0 0,0 0 0,0-1-1,0 1 1,0 0 0,-1 0 0,1 0-1,0 0 1,0 0 0,0 0 0,0 0-1,0 0 1,0 0 0,0-1 0,0 1-1,0 0 1,0 0 0,1 0 0,-1 0-1,0 0 1,0 0 0,0 0 0,0 0-1,0 0 1,0 0 0,0-1 0,0 1-1,0 0 1,0 0 0,0 0 0,0 0-1,0 0 1,0 0 0,0 0 0,0 0-1,1 0 1,-1 0 0,0 0 0,0 0-1,0 0 1,0 0 0,0 0 0,0 0-1,0 0 1,0 0 0,0 0 0,1 0-1,-1 0 1,0 0 0,0 0 0,0 0-1,-7-10 44,6 8-156,-12-18-302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4 119 17220,'-4'14'1543,"6"-11"-18,13-18 958,0-1-1602,-8 10-489,15-14 827,36-26-1,-52 42-1135,-1 0 0,1 1 0,0-1 0,0 1 0,0 1 0,0-1 0,0 1 0,1 0-1,-1 1 1,1-1 0,0 1 0,12 0 0,-17 1-72,-1 0-1,1 0 0,0 1 1,0-1-1,-1 1 1,1-1-1,0 1 0,0 0 1,-1-1-1,1 1 0,-1 0 1,1 0-1,-1 0 1,1 0-1,-1 1 0,0-1 1,1 0-1,-1 1 0,2 2 1,-1-1-5,-1 0 0,1 1-1,-1-1 1,0 0 0,0 1 0,0-1 0,0 1 0,0 0-1,-1 4 1,0 7-3,0 0-1,-1 0 1,-6 24-1,7-39-2,-5 22 3,-1 0 0,-1 0 0,-1-1-1,-14 26 1,0-7 23,-30 41 0,47-72-19,-1-2 1,0 1 0,-1-1 0,1 0 0,-10 7-1,16-13-7,0-1-1,-1 1 0,1-1 0,-1 0 0,1 1 1,-1-1-1,1 1 0,0-1 0,-1 0 1,0 0-1,1 1 0,-1-1 0,1 0 1,-1 0-1,1 0 0,-1 0 0,1 1 1,-1-1-1,0 0 0,1 0 0,-1 0 1,1 0-1,-1 0 0,0 0 0,1-1 1,-2 1-1,2-1 0,0 1-1,0-1 1,-1 0 0,1 1 0,0-1-1,0 0 1,0 1 0,0-1 0,0 0 0,0 0-1,0 1 1,0-1 0,0 0 0,0 1 0,0-1-1,0 0 1,1-1 0,14-31-25,-11 27 19,0 0 1,1 0-1,0 1 0,0-1 0,1 1 0,0 1 0,0-1 1,0 1-1,0 0 0,0 0 0,14-5 0,-16 7 14,1 1 0,-1-1 0,1 1 0,0 0 0,0 0 0,0 1 0,-1-1-1,1 1 1,0 0 0,0 0 0,0 1 0,0 0 0,0 0 0,-1 0 0,1 0 0,0 0 0,-1 1 0,1 0-1,5 3 1,2 3 18,-8-5-6,0 0 0,0-1 0,0 0 0,0 0-1,0 0 1,9 3 0,-12-5-15,1 0-1,-1 0 1,1 0 0,-1 0-1,1 0 1,-1 0 0,1 0-1,-1-1 1,1 1-1,-1-1 1,0 1 0,1-1-1,-1 1 1,0-1 0,1 0-1,-1 1 1,0-1 0,0 0-1,1 0 1,-1 0 0,0 0-1,0 0 1,0 0-1,0-1 1,0 1 0,-1 0-1,2-2 1,5-10-148,-1-2 1,0 1-1,-1 0 1,0-1-1,-2 0 0,4-26 1,-5 31 137,4-28-203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0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95 15571,'-3'1'243,"1"-1"0,-1 1 0,1 0 0,-1 0 0,1 0 0,-1 0 1,1 0-1,0 0 0,0 1 0,-1-1 0,1 1 0,0 0 0,0-1 0,1 1 0,-4 3 0,3-2-6,1 1 1,-1-1-1,1 0 1,-1 1-1,1-1 1,0 1 0,0-1-1,1 1 1,-1 0-1,1 6 1,1 38 130,-1-46-375,0 0-1,0 0 0,1 0 0,-1 0 0,1 0 1,-1 0-1,1 0 0,0 0 0,-1 0 1,1 0-1,0 0 0,0 0 0,1-1 1,-1 1-1,0 0 0,0-1 0,1 1 0,-1-1 1,1 1-1,3 1 0,-4-3 25,1 1 0,-1-1 0,0 0 0,1 0 0,-1-1-1,0 1 1,1 0 0,-1 0 0,0-1 0,1 1 0,-1 0 0,0-1 0,0 1 0,1-1 0,-1 0-1,0 0 1,0 1 0,0-1 0,0 0 0,0 0 0,0 0 0,0 0 0,0 0 0,1-1 0,1-2 118,1-1 1,-1 1 0,0 0 0,4-10 0,-4 8 28,-2 0 0,1 0 1,0 1-1,-1-1 0,0 0 0,-1 0 1,1 0-1,-1 0 0,-1 0 1,1 0-1,-1 0 0,-1-7 1,2 11-126,-1 0 0,0-1 1,1 1-1,-1 0 1,0-1-1,0 1 1,0 0-1,0 0 1,-1 0-1,1 0 1,0 0-1,-1 0 1,0 0-1,1 1 0,-1-1 1,0 0-1,0 1 1,0 0-1,0-1 1,0 1-1,0 0 1,0 0-1,0 0 1,-1 0-1,1 0 0,0 1 1,-1-1-1,1 1 1,0 0-1,-1-1 1,1 1-1,-3 0 1,2 1-59,1 0 1,0-1 0,-1 1-1,1 0 1,0 0-1,0 0 1,0 1 0,0-1-1,0 0 1,0 1 0,0 0-1,0-1 1,0 1-1,1 0 1,-1 0 0,0 0-1,-1 3 1,2-3-7,0-1 0,0 1 0,0-1 1,0 1-1,0 0 0,0-1 0,1 1 0,-1 0 0,0 0 1,1-1-1,0 1 0,-1 0 0,1 0 0,0 0 0,0 0 1,0 0-1,0 0 0,0-1 0,1 1 0,-1 0 0,0 0 1,1 0-1,1 2 0,-2-3 21,0-1 0,0 1 0,1-1 0,-1 0 1,0 1-1,1-1 0,-1 0 0,0 1 0,1-1 0,-1 0 1,1 0-1,-1 0 0,0 1 0,1-1 0,-1 0 0,1 0 0,-1 0 1,1 0-1,-1 0 0,0 1 0,1-1 0,-1 0 0,1 0 1,-1 0-1,1 0 0,-1-1 0,1 1 0,0 0 0,14-9 7,10-18 149,-24 26-140,10-11 96,10-12 97,-20 23-180,0 0 1,0-1-1,-1 1 1,1 0-1,0-1 0,-1 1 1,1 0-1,-1-1 1,1 1-1,-1-1 1,1 1-1,-1-1 0,0 1 1,0-1-1,0 1 1,0-3-1,0 4-19,0 0-1,0-1 1,0 1 0,-1 0-1,1-1 1,0 1 0,0 0-1,0-1 1,0 1 0,-1 0-1,1 0 1,0-1 0,0 1-1,0 0 1,-1 0-1,1-1 1,0 1 0,-1 0-1,1 0 1,0 0 0,0 0-1,-1-1 1,1 1 0,0 0-1,-1 0 1,1 0 0,0 0-1,-1 0 1,1 0 0,0 0-1,-1 0 1,1 0 0,0 0-1,-1 0 1,-15 5 66,-11 14-33,22-14-44,0 0-1,1 0 1,-1 1-1,-5 10 0,8-14 3,1 0-1,0-1 1,0 1-1,0 0 1,1 0-1,-1 0 1,0 0-1,1 0 1,-1 0-1,1 0 1,0 0 0,-1 0-1,1 0 1,0 0-1,0 0 1,1 0-1,-1 0 1,0 0-1,1 0 1,0 2-1,0-3 5,-1 0-1,1 0 1,0-1 0,-1 1 0,1 0-1,0-1 1,0 1 0,0-1-1,0 1 1,0-1 0,0 1-1,0-1 1,0 0 0,0 1-1,0-1 1,0 0 0,0 0 0,0 1-1,0-1 1,0 0 0,0 0-1,0 0 1,0-1 0,0 1-1,0 0 1,0 0 0,0 0-1,0-1 1,0 1 0,0-1 0,0 1-1,1-1 1,3-2 19,-1 1 0,1 0 0,0-1 0,-1 0 0,6-4 0,-5 1 39,1 0 0,-1 0 0,0 0 0,0 0 0,-1-1 0,0 0 0,4-8 0,-7 13-30,1-1-1,-1 1 0,0-1 1,0 0-1,-1 1 1,1-1-1,0 0 1,-1 1-1,0-1 1,1 0-1,-1 0 0,0 1 1,0-1-1,-1 0 1,1 0-1,-1 1 1,1-1-1,-1 0 1,0 1-1,0-1 0,0 1 1,0-1-1,-3-3 1,3 5-19,1 0 0,-1 0 0,0 0 1,1 0-1,-1 0 0,0 1 0,0-1 0,0 0 1,0 1-1,0-1 0,0 0 0,0 1 1,0-1-1,0 1 0,0 0 0,0-1 0,0 1 1,0 0-1,-1-1 0,1 1 0,0 0 1,0 0-1,0 0 0,0 0 0,0 0 0,-2 1 1,1 0-8,0 0 1,0 0 0,0 0-1,0 0 1,0 1 0,0-1-1,0 0 1,0 1 0,1 0-1,-1-1 1,1 1-1,-3 3 1,-1 3-27,0 1-1,0-1 1,1 1 0,-7 19-1,9-19-25,1-7 24,0 1 1,0-1 0,0 1-1,0 0 1,1-1 0,-1 1-1,1 0 1,0-1 0,0 1-1,0 0 1,0 0-1,0-1 1,1 4 0,0-5 17,-1-1 0,0 0 0,1 0 1,-1 1-1,0-1 0,1 0 0,-1 1 1,1-1-1,-1 0 0,0 0 1,1 0-1,-1 0 0,1 0 0,-1 1 1,1-1-1,-1 0 0,1 0 0,-1 0 1,1 0-1,-1 0 0,0 0 0,1 0 1,-1 0-1,1-1 0,-1 1 0,1 0 1,-1 0-1,1 0 0,-1 0 0,0-1 1,1 1-1,-1 0 0,1 0 0,-1-1 1,0 1-1,1-1 0,16-10-286,51-58-1768,-53 54 1721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8549 13163,'-7'23'1291,"3"-17"-834,2-18 502,3-114 3725,0 117-4606,0 0 1,1 1 0,0-1-1,0 1 1,1-1-1,6-13 1,7-22-74,57-265-57,-43 126-108,-17 88 68,5 0 1,33-104-1,100-354 111,-71 233-28,20 6-9,71-98 16,-39 99 9,53-243 14,-142 416-14,78-182-17,26 10-31,-44 98 33,49-174-95,28-57-406,10 111 317,-76 143 110,49-163-35,-91 185 98,-39 100 12,68-104 1,57-53 18,51-80 21,-181 259-28,64-103-11,-69 117-4,1 1 0,40-40 0,91-66-21,-95 88 25,81-86 0,-77 60 9,63-67 10,-100 117-11,0 1 0,1 1 0,38-24 0,149-77 12,-3 1 7,-194 113-11,1 0 0,0 2 0,0 0 0,1 1 0,0 0 0,0 2 0,1 1-1,0 0 1,0 1 0,0 2 0,1 0 0,36 2 0,2 5-4,111 26 0,-18-1 18,-100-23-17,-2 3 0,99 31 1,-127-32-4,0 1 0,-1 0 0,0 2 0,-1 1 0,0 0 0,-1 2 1,-1 0-1,27 27 0,-2 9 21,52 77 1,23 27-10,-40-73-3,92 73 0,21 18 69,167 203-82,-111-56-35,-3-2-26,-44-86 86,-151-166-3,72 122 0,-32-19-5,48 81-23,9-21 6,-58-94 23,75 152-1,-15 62-37,-19-41-18,-22-82 23,163 385 48,-6 45-22,-134-360-14,-22 9 8,-30 1-5,53 165-6,-106-397 3,100 302 39,-23 7-4,-95-343-28,141 569 539,-115-478-184,23 196-1,-30-145-320,48 166 41,-40-199-64,8 13-92,105 257 0,-85-243-1317,-54-147 1112,-2 1-1,-1 0 0,-2 1 1,2 32-1,-8-1-219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129 323 13579,'-10'6'723,"0"1"0,1 1 0,-12 10 0,19-16-602,1 0 0,-1 0 0,0 0 0,1 0-1,-1 0 1,1 0 0,0 0 0,-1 0 0,1 1 0,0-1 0,1 0-1,-1 1 1,0-1 0,1 1 0,-1-1 0,1 1 0,0-1 0,-1 1-1,1-1 1,1 1 0,-1-1 0,1 4 0,-1-5-114,0-1 1,0 1 0,0-1-1,0 1 1,0-1 0,0 1 0,1-1-1,-1 1 1,0-1 0,0 1-1,0-1 1,1 1 0,-1-1-1,0 0 1,1 1 0,-1-1-1,0 1 1,1-1 0,-1 0-1,1 1 1,-1-1 0,0 0-1,1 0 1,-1 1 0,1-1-1,-1 0 1,1 0 0,-1 0-1,1 1 1,-1-1 0,1 0-1,-1 0 1,1 0 0,-1 0-1,1 0 1,-1 0 0,1 0 0,-1 0-1,1 0 1,-1 0 0,1-1-1,-1 1 1,1 0 0,-1 0-1,1 0 1,-1-1 0,1 1-1,-1 0 1,1 0 0,-1-1-1,0 1 1,1-1 0,2-1 48,0-1 0,-1 1 0,1-1 0,-1 1 1,1-1-1,2-5 0,2-5 208,0 0 0,-1-1 0,-1 0 0,0-1 0,-1 1 0,5-31 0,-7 37-115,-1-1 0,0 0 1,-1 0-1,0 0 0,-1 0 0,0 0 0,0 1 1,-1-1-1,0 0 0,0 1 0,-1-1 0,0 1 1,-4-9-1,6 16-128,0-1 0,0 1 0,1-1 0,-1 1 0,0-1 0,0 1 0,-1-1 1,1 1-1,0 0 0,0 0 0,-1 0 0,1 0 0,-1 0 0,1 0 0,-1 0 0,1 0 0,-1 0 1,1 1-1,-1-1 0,0 0 0,1 1 0,-1 0 0,0-1 0,1 1 0,-1 0 0,0 0 0,0 0 1,1 0-1,-1 0 0,0 0 0,0 1 0,1-1 0,-1 1 0,0-1 0,1 1 0,-1-1 0,0 1 1,1 0-1,-1 0 0,1 0 0,-1 0 0,1 0 0,0 0 0,-1 0 0,0 2 0,-4 2 0,1 0-1,0 1 0,1-1 0,0 1 0,-1 0 0,2 0 1,-1 0-1,1 1 0,-5 10 0,5-5-16,1-1-1,-1 1 1,2 0-1,-1 23 1,1-32-8,1 0 1,0 1-1,0-1 0,1 0 0,-1 1 1,1-1-1,0 0 0,-1 0 0,2 0 1,-1 1-1,0-1 0,0 0 0,1 0 1,0-1-1,-1 1 0,1 0 0,0 0 1,1-1-1,-1 1 0,0-1 1,1 0-1,2 2 0,-2-3 4,0 0 0,0 0 0,0 0 0,0 0 1,0-1-1,0 0 0,0 0 0,0 1 0,0-2 0,0 1 0,0 0 0,0-1 0,0 1 0,0-1 1,0 0-1,0 0 0,0 0 0,-1 0 0,1-1 0,0 1 0,-1-1 0,1 1 0,-1-1 0,1 0 1,2-4-1,4-1 29,-1-1 0,0 0 0,-1-1 0,0 0 0,10-17 0,-11 15 28,0 0-1,-1 0 0,-1-1 0,4-11 1,-7 19-28,0 0 1,0 0 0,0 0-1,-1 0 1,1 0 0,-1-1-1,0 1 1,0 0 0,-1 0-1,1 0 1,-1 0 0,0 0 0,0 0-1,0 0 1,-3-6 0,3 9-19,0 0 0,0 0 0,0-1 0,0 1 0,0 0 0,0 0 0,0 1 0,0-1 0,0 0 0,0 0 1,-1 0-1,1 1 0,0-1 0,-1 1 0,1-1 0,0 1 0,-1-1 0,1 1 0,-1 0 0,1 0 0,0 0 1,-1 0-1,1 0 0,-1 0 0,1 0 0,-1 0 0,1 0 0,-1 1 0,1-1 0,0 0 0,-1 1 0,1 0 1,0-1-1,-1 1 0,0 0 0,-3 2 11,-1 0 1,1 0 0,0 1-1,1 0 1,-1-1-1,1 1 1,-6 7 0,3-2-10,0 1 0,1-1 1,0 1-1,1 1 0,0-1 1,-4 14-1,7-18-22,0 1 1,0-1-1,0 1 1,1 0-1,0 0 1,1 0-1,0 0 1,0-1-1,0 1 0,1 0 1,2 11-1,-3-17 8,0 0-1,0 0 1,0-1-1,1 1 1,-1 0-1,0 0 1,0 0-1,1-1 1,-1 1-1,0 0 1,1-1-1,-1 1 1,1 0-1,-1-1 1,1 1-1,0 0 1,-1-1-1,1 1 1,-1-1-1,1 1 1,0-1-1,0 1 1,-1-1-1,1 0 1,0 1-1,0-1 1,-1 0-1,1 1 1,0-1-1,0 0 1,0 0-1,0 0 1,-1 0-1,1 0 1,0 0-1,0 0 1,0 0-1,0 0 1,-1 0-1,1-1 1,0 1-1,0 0 1,0 0-1,-1-1 1,1 1-1,0 0 1,-1-1-1,1 1 1,0-1-1,-1 1 1,1-1-1,0 0 1,-1 1-1,2-2 0,3-3-4,0 0-1,0 0 0,0 0 0,-1-1 0,5-6 0,4-10 17,-1 0-1,-1 0 0,13-42 1,-18 48 24,-2-1 0,0 1 0,-1-1 0,-1 1 0,0-1 0,-2-25 0,0 40-26,0 0-1,0 0 0,-1-1 1,1 1-1,-1 0 1,1 0-1,-1 0 0,0 0 1,0 0-1,0 0 0,-1-2 1,1 3-6,1 1 0,-1-1 0,0 1 1,1 0-1,-1-1 0,1 1 0,-1 0 0,0-1 1,1 1-1,-1 0 0,0 0 0,0-1 0,1 1 1,-1 0-1,0 0 0,1 0 0,-1 0 1,0 0-1,1 0 0,-1 0 0,0 0 0,0 1 1,1-1-1,-1 0 0,0 0 0,1 0 0,-1 1 1,0-1-1,1 0 0,-1 1 0,1-1 1,-1 1-1,0-1 0,1 1 0,-1-1 0,1 1 1,-1-1-1,0 2 0,-4 4 3,0 0 0,0 0 0,0 0 0,1 1 0,0 0 0,0 0 0,1 0 0,0 0 0,-4 12 0,1 3-28,0 0 0,-2 26 0,8-45 18,-3 33-26,3-35 28,-1 1 1,1-1 0,0 0 0,0 0-1,0 1 1,1-1 0,-1 0 0,0 0-1,0 1 1,1-1 0,-1 0 0,1 0-1,-1 0 1,1 1 0,-1-1 0,1 0-1,0 0 1,0 0 0,-1 0 0,1 0-1,0 0 1,0 0 0,1 0 0,-1-1 0,0 0 0,0 0 1,0 0-1,-1 0 1,1 0-1,0-1 0,0 1 1,0 0-1,0-1 0,-1 1 1,1 0-1,0-1 1,0 1-1,-1-1 0,1 1 1,0-1-1,-1 0 0,1 1 1,-1-1-1,1 0 0,0 1 1,-1-1-1,0 0 1,1 1-1,-1-1 0,1 0 1,-1-1-1,12-25-8,-9 16-57,0 1 0,0-1 0,-1 0 0,-1 0 0,1-15 0,-2 25 34,0 1-1,0 0 0,0-1 1,0 1-1,0-1 1,0 1-1,0 0 0,0-1 1,0 1-1,0-1 0,0 1 1,0 0-1,0-1 1,-1 1-1,1 0 0,0-1 1,0 1-1,0 0 0,-1-1 1,1 1-1,0 0 0,0-1 1,-1 1-1,1 0 1,0-1-1,0 1 0,-1 0 1,1 0-1,0 0 0,-1-1 1,1 1-1,-1 0 1,1 0-1,0 0 0,-1 0 1,1 0-1,0 0 0,-1 0 1,1-1-1,-1 1 1,1 0-1,0 0 0,-1 0 1,1 1-1,-1-1 0,1 0 1,0 0-1,-1 0 1,1 0-1,0 0 0,-1 0 1,1 1-1,0-1 0,-1 0 1,1 0-1,-1 1 0,-18 14-512,19-15 549,-24 22-467,-5 1-155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3 244 22549,'-3'2'1744,"16"-12"-1328,-3-2-176,15-9 561,15-11-193,12-2-304,1-6-264,0 3-504,-5 2-361,-8 18 1546,-11 10-849,-19 14-64,-10 13-89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17236,'1'10'1888,"15"-12"-896,2-10-368,10-2 913,3-12-345,9-3-464,2-2-336,1-2-88,-7 4-72,-16 5-320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18252,'10'3'1752,"1"20"-1120,-6 8-312,9 18 1553,2 1-1233,12 14-328,2-1-48,8 3-120,-5 0-56,-2-8-96,2-7-40,-7-11-104,-3-4-112,-10-20-216,-5-6-144,-9-11 432,-8-15-112,-11-14-56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7 528 20004,'-7'2'1969,"7"-5"-1265,0-7-288,13-13 952,6-7-176,14-13-343,4-7-249,13-6-328,3-3-24,3 3-144,-3 2-192,-3 11-648,-7 5-384,-10 11 855,-4 7-175,-11 3-152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3 274 19604,'-2'-4'1346,"2"7"-312,7 17 293,14 27-254,-9-23-896,1-1 0,23 31 0,-35-53-170,0 0 1,-1 1-1,1-1 1,0 0-1,0 0 1,0-1-1,0 1 1,0 0-1,0 0 0,0 0 1,0 0-1,0-1 1,0 1-1,0-1 1,1 1-1,-1-1 1,0 1-1,0-1 1,1 0-1,1 1 1,-2-1 4,1-1 1,-1 1-1,0 0 1,0-1-1,0 1 1,0-1-1,0 1 1,-1-1-1,1 0 0,0 1 1,0-1-1,0 0 1,0 0-1,-1 0 1,1 1-1,0-1 1,-1 0-1,1 0 1,0-1-1,3-6 70,-1 0 0,0-1 0,0 1 0,2-17 0,19-175 1289,-19 136-907,-2 57-209,-1 11-158,1 4-43,0 0 0,0 1 0,2 15-1,3 12-13,-3-18-26,14 41-3,-18-56-11,0 1 1,1-1-1,0 1 0,0-1 0,0 0 0,0 0 0,0 0 0,1 0 0,-1 0 0,1 0 0,-1-1 0,6 4 0,-7-6 2,0 1 0,1-1 0,-1 1-1,0-1 1,1 0 0,-1 1 0,1-1-1,-1 0 1,0 0 0,1 0 0,-1 0-1,1 0 1,-1 0 0,1-1 0,-1 1-1,0 0 1,1-1 0,-1 1 0,0-1-1,1 0 1,-1 1 0,0-1 0,0 0-1,1 0 1,1-1 0,1-2 6,0 1 1,0-1-1,-1 0 1,1 0-1,3-7 0,1-1 1,-2-1-1,1 0 0,-2-1 0,8-23 0,10-60 84,-16 63-51,5-22-3,-12 55-39,0 1 0,0-1 0,0 1-1,0-1 1,1 1 0,-1 0 0,0-1 0,0 1-1,0-1 1,0 1 0,0 0 0,1-1-1,-1 1 1,0 0 0,0-1 0,0 1-1,1 0 1,-1-1 0,0 1 0,1 0-1,-1-1 1,0 1 0,1 0 0,-1 0-1,0-1 1,1 1 0,-1 0 0,0 0 0,1 0-1,-1 0 1,1 0 0,-1-1 0,1 1-1,13 9-37,6 17-14,-11-12 17,-1-1-89,0 0 1,1-1-1,0 0 0,18 18 1,-26-29 70,0 0 0,0 0 1,1 0-1,-1 0 0,0 0 0,0-1 1,1 1-1,-1 0 0,0-1 0,1 1 1,-1-1-1,1 1 0,-1-1 1,0 1-1,1-1 0,2 0 0,-3 0-30,1-1 0,-1 1 0,1-1 0,-1 1 0,0-1 0,0 0 0,1 1 0,-1-1 0,0 0 0,0 0 0,0 0 0,0 0 0,0 0 0,0 0 0,0-1 0,0 1 0,0 0 0,0 0 0,0-3 0,8-13-291,0-1 1,6-19-1,0-10-368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1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26 299 20644,'-2'2'213,"0"0"1,0 0-1,0 0 0,0 0 0,0 0 0,0 1 0,1-1 0,-1 0 0,1 1 0,0 0 0,-1-1 0,1 1 0,0 0 0,1-1 1,-1 1-1,0 0 0,1 0 0,-1 0 0,1-1 0,0 5 0,0 0-74,0-1 0,0 1 1,1 0-1,0-1 0,0 1 1,1-1-1,0 1 0,2 5 0,-2-7-136,0 0 1,0-1-1,1 0 0,0 0 0,0 0 0,5 6 1,-7-9-5,0 0 1,0 0 0,0 0 0,0-1 0,0 1-1,0 0 1,0-1 0,0 1 0,0-1-1,0 1 1,0-1 0,0 0 0,0 1 0,0-1-1,1 0 1,-1 0 0,0 0 0,0 1-1,0-1 1,0-1 0,1 1 0,-1 0 0,0 0-1,0 0 1,0-1 0,0 1 0,1 0-1,-1-1 1,0 1 0,0-1 0,0 1 0,0-1-1,0 0 1,2-1 0,0-2 19,1 1-1,-1-1 1,0 0 0,0 0-1,0 0 1,0-1 0,-1 1 0,1-1-1,-1 1 1,0-1 0,-1 0-1,2-7 1,0-2 102,0 1-1,-2-1 1,1-21-1,-2 21 41,-1 1 0,-3-19 0,4 30-124,0-1-1,-1 1 0,1-1 0,-1 0 0,0 1 1,0-1-1,0 1 0,0-1 0,0 1 0,0 0 1,-1 0-1,1-1 0,-1 1 0,0 0 0,0 0 1,0 0-1,0 1 0,0-1 0,-3-2 0,4 4-25,0-1 0,1 1 0,-1 0 0,0 0 0,0-1 0,0 1 0,1 0 0,-1 0 0,0 0 0,0 0 0,0 0 0,1 0 1,-1 0-1,0 1 0,0-1 0,1 0 0,-1 0 0,0 1 0,0-1 0,1 0 0,-1 1 0,0-1 0,-1 1 0,1 1 4,-1-1 0,1 1 0,-1 0 1,1 0-1,0-1 0,-1 1 0,1 0 0,-1 4 1,-2 2 10,1 1 1,1-1 0,-3 16-1,2-4-13,1 0 0,1 28-1,1-42-20,0 0 0,1 0 1,0 0-1,0 0 0,0 0 0,0 0 0,1-1 1,0 1-1,1 0 0,-1-1 0,1 0 0,5 8 0,-8-12-5,1 0 0,0 0 0,0 0 0,0 0 0,-1-1 0,1 1 0,0 0 0,0-1 0,0 1 1,0 0-1,0-1 0,0 0 0,0 1 0,0-1 0,0 1 0,1-1 0,-1 0 0,0 0 0,0 0 0,0 0 0,0 0 0,3 0 0,-2 0-43,0-1 0,0 0 1,0 0-1,0 1 1,-1-1-1,1 0 0,0-1 1,0 1-1,0 0 1,-1-1-1,3-1 0,3-5-425,0-1 0,0 1-1,9-18 1,-14 21 190,25-44-3176,37-102-1,-32 72-651,-20 48 2545,10-22 519,-3 22 4044,-19 31-2960,0 0 1,0 0-1,0 0 0,0 0 0,0 0 1,0 0-1,0 0 0,0 1 0,0-1 1,0 0-1,0 0 0,0 0 0,0 0 1,0 0-1,0 0 0,0 0 0,0 0 1,0 0-1,0 0 0,0 0 0,0 0 1,0 1-1,0-1 0,0 0 0,0 0 1,1 0-1,-1 0 0,0 0 0,0 0 1,0 0-1,0 0 0,0 0 0,0 0 1,0 0-1,0 0 0,0 0 0,0 0 1,0 0-1,1 0 0,-1 0 0,0 0 1,0 0-1,0 0 0,0 0 0,0 0 1,0 0-1,0 0 0,0 0 0,0 0 1,0 0-1,0 0 0,1 0 0,-1 0 1,0 0-1,0 0 0,0 0 0,0 0 1,0 0-1,0-1 0,0 1 0,0 0 1,0 0-1,0 0 0,0 0 1,0 0-1,0 0 0,0 0 0,0 0 1,1 12 806,-3 16 165,-14 65 3069,-4 31-1525,17-100-3574,1 0 0,3 43 0,-3-75 459,0-1 0,0 1 0,-1 0-1,0-1 1,0 1 0,0 0-1,-1 1 1,-9-13 0,-1 0 231,-30-33 1,44 52 403,-16-14 512,16 14-478,0 1 0,-1-1 1,1 1-1,-1-1 0,0 1 1,1-1-1,-1 1 0,1-1 0,-1 1 1,0-1-1,1 1 0,-1 0 1,0-1-1,0 1 0,1 0 0,-1 0 1,0-1-1,1 1 0,-1 0 1,0 0-1,-1 0 0,2 1-43,0-1 0,0 0-1,0 1 1,0-1 0,0 0 0,0 1-1,0-1 1,0 1 0,0-1 0,0 0-1,0 1 1,0-1 0,0 1 0,1-1-1,-1 0 1,0 1 0,0-1 0,0 0-1,0 1 1,1-1 0,-1 0 0,0 1-1,0-1 1,1 0 0,-1 1 0,0-1-1,1 0 1,-1 0 0,0 1 0,1-1-1,-1 0 1,0 0 0,1 0 0,-1 0-1,0 1 1,1-1 0,-1 0 0,1 0-1,19 9 988,-7-4-839,0-2 0,0 1 0,0-2 1,0 0-1,25 1 0,-8-3-339,46-7 0,-21-2 84,-43 4-6,-1 0-1,17-9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14475,'2'27'82,"0"1"0,1-2 0,2 1 0,13 43 0,1-13-6,27 54 0,-14-43 63,43 67 0,-53-101-673,2-1 1,0-1-1,50 49 0,-49-60-354,-22-18 359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22229,'-14'6'1624,"-2"4"-1344,7-4-120,6 1 376,6-1-584,7-5-760,0-1 824,9-1-248,3-2-120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2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0 884 17140,'56'-41'1720,"10"-7"-1272,22-20-192,15-19 840,9-9-663,1-3-9,-4 3-128,-5 4-176,-18 15-448,-11 9-289,-36 24-1951,-15 10 2256,-24 14-344,-7 7-248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2:2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16003,'-8'3'380,"1"1"-1,0 0 0,0 0 0,0 0 0,0 1 0,0 1 0,1-1 0,0 1 1,0 0-1,1 0 0,-1 0 0,2 1 0,-7 10 0,-6 12 320,3 1-1,-13 33 1,10-22-542,-21 48 57,3 2-1,-26 110 1,58-189-191,0 1 0,1-1 0,1 1 0,0 23 0,1-34-19,0 1 0,0 0 1,0 0-1,1-1 0,0 1 1,-1 0-1,1 0 0,0-1 1,0 1-1,0-1 0,1 1 1,-1-1-1,1 1 0,-1-1 1,1 0-1,0 0 0,0 0 1,0 0-1,0 0 0,0 0 1,0 0-1,0-1 1,1 1-1,-1-1 0,1 0 1,-1 0-1,5 2 0,3-1 9,0 0-1,-1-1 0,2 0 1,-1 0-1,0-1 0,0 0 1,0-1-1,14-3 1,84-23 198,-93 22-176,437-133-3076,-398 120 2384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29 134 18276,'0'0'83,"-1"-1"0,1 1 0,-1-1 1,1 1-1,-1 0 0,0 0 0,1-1 0,-1 1 0,1 0 1,-1 0-1,0 0 0,1 0 0,-1 0 0,0 0 0,1 0 1,-1 0-1,0 0 0,1 0 0,-1 0 0,1 0 0,-1 0 1,0 0-1,1 1 0,-1-1 0,0 0 0,1 0 0,-1 1 0,1-1 1,-2 1-1,1 2 17,0-1 1,0 1 0,1-1-1,-1 1 1,1 0 0,-1-1-1,1 6 1,0-6-22,-3 29 159,1 1-1,2-1 0,1 1 1,2-1-1,8 42 1,-10-70-210,0 0 0,0 1 0,0-1 0,0 0 0,0 0 0,1 0 0,-1 0 0,1 0 1,0-1-1,0 1 0,3 3 0,-4-5-15,0-1 1,0 1 0,0 0-1,0-1 1,0 1-1,0-1 1,1 0-1,-1 1 1,0-1 0,0 0-1,0 0 1,0 0-1,0 1 1,1-1-1,-1 0 1,0-1 0,0 1-1,0 0 1,0 0-1,0 0 1,0-1 0,1 1-1,-1 0 1,0-1-1,0 1 1,0-1-1,0 0 1,0 1 0,0-1-1,0 0 1,-1 1-1,1-1 1,1-2-1,7-5 67,-2 0-1,1-1 1,-1 0-1,-1 0 1,0-1-1,0 0 1,8-18-1,24-77 422,-8-7 236,-26 144-567,9 33-1,-12-59-169,1-1 0,0 0 0,0 0 1,0-1-1,0 1 0,1 0 0,5 5 0,-7-8 0,0-1 0,0 0-1,0 0 1,1 1 0,-1-1-1,0 0 1,1 0 0,-1 0-1,1-1 1,0 1 0,-1 0 0,1-1-1,-1 1 1,1 0 0,0-1-1,0 0 1,-1 1 0,1-1 0,0 0-1,-1 0 1,1 0 0,0 0-1,0 0 1,-1-1 0,1 1 0,2-1-1,3-2 0,0-1 0,-1 0 0,1 0 0,-1-1 0,0 1 0,0-1-1,-1-1 1,0 1 0,9-11 0,-1 1-4,17-21-9,-23 26 13,1 1 0,0 0 0,0 0 0,1 1 0,0 0 0,18-13 0,-26 20 1,0 1 0,1-1 1,-1 1-1,0-1 0,0 1 0,0 0 1,1-1-1,-1 1 0,0 0 0,0 0 1,1 0-1,-1 0 0,0 0 0,0 0 0,1 0 1,-1 0-1,0 1 0,0-1 0,0 0 1,1 1-1,-1-1 0,0 1 0,0-1 1,0 1-1,0 0 0,0 0 0,0-1 1,0 1-1,0 0 0,0 0 0,0 0 1,0 0-1,-1 0 0,1 0 0,0 0 1,-1 0-1,1 0 0,0 0 0,0 2 1,3 7 2,0 0 1,0 0 0,4 21 0,-1-5 3,-6-23-7,0 0 1,1 0-1,-1-1 1,1 1-1,-1 0 1,1-1-1,0 1 1,0-1-1,0 0 1,0 1-1,1-1 1,2 2-1,-3-3 0,-1 0 0,0-1 0,1 1 1,-1-1-1,1 1 0,-1-1 0,1 0 0,-1 1 0,1-1 0,-1 0 0,1 0 0,0 0 0,-1 0 0,1 0 0,-1 0 0,1-1 0,-1 1 0,1 0 0,-1-1 0,1 1 1,-1-1-1,0 0 0,1 0 0,-1 1 0,0-1 0,2-1 0,7-7 3,0-1 0,0 0 0,-1-1 0,0 0 0,-1 0 0,-1-1 0,0 0 0,6-13 0,-3 7 1,7-14 2,15-24 20,-32 56-26,1-1 1,-1 0 0,0 1 0,1-1 0,-1 0-1,1 1 1,0-1 0,-1 0 0,1 1 0,-1-1-1,1 1 1,0-1 0,0 1 0,-1 0-1,1-1 1,0 1 0,0 0 0,-1-1 0,2 1-1,-1 0 1,-1 0 0,1 0 0,-1 0 0,1 1 0,-1-1 0,1 0 0,-1 0 0,1 1 0,-1-1 0,1 0 0,-1 1 0,1-1-1,-1 0 1,1 1 0,-1-1 0,0 1 0,1-1 0,-1 0 0,0 1 0,1-1 0,-1 2 0,3 4-3,0 1 0,-1-1 0,3 14 0,0-2-73,-5-17 27,0-1-1,0 1 1,0 0 0,1 0 0,-1 0-1,0-1 1,1 1 0,-1 0 0,1 0-1,-1 0 1,1-1 0,-1 1-1,1 0 1,-1-1 0,1 1 0,0-1-1,-1 1 1,1-1 0,0 1 0,-1-1-1,1 1 1,0-1 0,0 1-1,0-1 1,-1 0 0,1 0 0,0 1-1,0-1 1,0 0 0,0 0 0,0 0-1,-1 0 1,1 0 0,0 0 0,0 0-1,2-1 1,-1 0-33,-1 0-1,1 0 1,0-1-1,0 1 1,-1-1-1,1 1 1,-1-1 0,1 0-1,-1 1 1,0-1-1,0 0 1,0 0-1,2-3 1,8-21-451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17 17980,'-4'-1'287,"1"-1"0,-1 1 0,1 0 0,-1 0 0,0 0 0,0 1 0,1-1 0,-1 1 0,0 0 0,0 0 0,0 0 0,0 1 1,1-1-1,-1 1 0,-4 1 0,-3 1 144,-1 1 1,1 0 0,-16 8 0,11-3-264,1 0 1,-1 1-1,-22 19 1,34-25-168,-1 0 0,1 0 0,0 1-1,0 0 1,0-1 0,0 2 0,1-1 0,0 0 0,0 1-1,0-1 1,1 1 0,0 0 0,0 0 0,-1 7 0,3-12-3,-1 0 0,1 0 0,0 0 0,0 0 0,0 0 0,0 0 0,0 0 0,0 0 0,0 0 1,0 0-1,0 0 0,0 0 0,0 0 0,1 0 0,-1 0 0,0 0 0,1 0 0,-1 0 0,1 0 0,-1 0 0,1 0 1,-1 0-1,1 0 0,0-1 0,-1 1 0,1 0 0,0 0 0,0-1 0,0 1 0,-1 0 0,1-1 0,0 1 0,0-1 1,0 0-1,0 1 0,0-1 0,0 1 0,0-1 0,0 0 0,0 0 0,0 0 0,0 0 0,0 0 0,0 0 0,0 0 1,0 0-1,1 0 0,-1 0 0,0 0 0,1-1 0,5-1-7,0 0 1,0 0-1,0 0 0,0-1 0,-1 0 1,8-4-1,-4 0 3,1-1 0,-1 1 0,0-2 0,-1 1 0,13-16 1,36-56 71,-61 91-67,1-1 0,0 0-1,1 1 1,-1 10 0,1-6-1,-3 39 28,3 1 1,7 76-1,30 107 228,-20-130-95,-15-95-123,0 0 0,-1 0 0,-1 0 0,0 0 0,-1 0 0,-3 15 0,4-24-19,0-1-1,-1 1 1,1 0 0,-1-1-1,0 1 1,0-1 0,0 0 0,0 1-1,-1-1 1,1 0 0,-1 0 0,0-1-1,-6 6 1,7-7-9,1 0-1,-1 0 1,0-1 0,1 1-1,-1 0 1,0-1 0,0 0-1,0 1 1,1-1 0,-1 0-1,0 0 1,0 0-1,0 0 1,0 0 0,0 0-1,1 0 1,-1-1 0,0 1-1,0-1 1,0 1 0,1-1-1,-1 0 1,0 0-1,1 1 1,-1-1 0,0 0-1,1-1 1,0 1 0,-1 0-1,1 0 1,-2-3 0,-2-2-1,0 0 1,0 0 0,1-1 0,0 1 0,0-1-1,1 0 1,0-1 0,0 1 0,1 0-1,-1-1 1,2 0 0,-1 1 0,1-1 0,0 0-1,1-9 1,0-8-13,1 0 1,1 0-1,8-36 0,-3 32-10,1-1 1,2 2-1,1-1 0,1 1 1,1 1-1,2 1 1,0 0-1,28-35 0,16-10 20,98-90 1,-153 156 10,1 0 0,-1 0 0,0-1 1,0 1-1,0-1 0,4-8 0,-8 13-9,1 0-1,-1 0 0,1 0 1,-1 0-1,0-1 1,0 1-1,0 0 0,1 0 1,-1 0-1,0 0 1,0 0-1,0 0 0,-1 0 1,1 0-1,0 0 1,0 0-1,0 0 0,-1 0 1,0-2-1,0 2 1,0 0 1,0 0-1,0 1 1,0-1-1,0 0 0,0 0 1,0 1-1,0-1 0,0 0 1,-1 1-1,1-1 0,0 1 1,0 0-1,-1-1 0,1 1 1,0 0-1,-1 0 1,1 0-1,0 0 0,-2 0 1,-4 0 11,1 1 1,-1 0 0,1 0 0,0 0-1,-1 1 1,1 0 0,0 0 0,0 1 0,0 0-1,1 0 1,-1 0 0,-9 8 0,12-10-32,0 1 0,1 1 1,-1-1-1,1 0 0,-1 1 1,1-1-1,0 1 0,0 0 0,0 0 1,0 0-1,0 0 0,1 0 1,-1 0-1,1 0 0,0 0 1,0 1-1,0-1 0,1 0 1,-1 1-1,1-1 0,-1 0 1,1 1-1,0-1 0,1 1 1,0 5-1,0-7-85,0 0 0,0 1 1,0-1-1,1 0 0,-1 0 0,0 0 0,1 0 1,0 0-1,0 0 0,-1 0 0,1 0 0,0-1 1,1 1-1,-1-1 0,0 1 0,0-1 0,0 0 1,1 0-1,-1 0 0,1 0 0,-1-1 0,1 1 1,-1 0-1,1-1 0,4 0 0,8 2-242,0-2 0,-1 0 0,20-3 0,-27 3 292,44-7-739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17548,'-3'21'1041,"0"0"0,2 0 0,0 1 0,3 31 0,18 83 870,-13-99-1602,1 6-175,1-1-1,2-1 0,18 42 1,-28-80-116,0 1 1,1-1-1,-1 0 1,1 0 0,0-1-1,0 1 1,0 0-1,0 0 1,0-1-1,6 5 1,-7-7-8,-1 1 1,1-1-1,0 0 0,-1 1 0,1-1 1,0 0-1,-1 0 0,1 1 1,0-1-1,0 0 0,0 0 0,-1 0 1,1 0-1,0 0 0,0 0 0,-1 0 1,1 0-1,0-1 0,0 1 1,0 0-1,1-1 10,-1 0 1,1 0-1,-1 0 1,1 0-1,-1-1 1,0 1-1,1 0 1,-1 0-1,0-1 1,0 1-1,2-4 1,18-33 286,-2-2 1,-2 0-1,16-56 1,-16 46-122,38-109-159,-54 165-2762,-6 14 2245,-4 2-73,0 3-223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2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17164,'10'20'2064,"0"-2"-1392,4-8-328,3 2 761,5-5-1025,1 0-465,-2-10 482,-1 3-250,-2 2-359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10 428 18916,'-1'1'74,"1"-1"1,-1 1-1,0-1 0,0 1 1,1 0-1,-1 0 0,1-1 0,-1 1 1,0 0-1,1 0 0,0 0 1,-1 0-1,1 0 0,-1 0 0,1 0 1,0-1-1,0 1 0,0 0 1,-1 0-1,1 0 0,0 0 0,0 0 1,0 0-1,1 0 0,-1 0 1,0 0-1,0 0 0,0 0 1,1 0-1,-1 0 0,0 0 0,1 0 1,-1 0-1,1-1 0,-1 1 1,2 1-1,0 0-53,0 0 0,1 0 0,-1 0 0,1 0 0,-1-1 0,1 1 1,0-1-1,-1 0 0,1 0 0,0 0 0,5 1 0,-5-1-23,0 0 0,1-1 0,-1 0 0,0 1 0,0-1 0,1-1 0,-1 1 0,0 0 0,0-1 0,1 0 0,-1 0 0,0 1 0,0-2 0,0 1 0,0 0 0,0-1 0,-1 1 0,1-1 0,0 0 0,-1 0 0,1 0 0,-1 0 0,1-1 0,-1 1 0,0-1 0,0 1 0,0-1 1,-1 0-1,1 1 0,0-1 0,-1 0 0,0 0 0,0 0 0,0 0 0,0-1 0,0 1 0,-1 0 0,1-6 0,-1 8 12,0 1 1,1-1-1,-1 0 0,0 0 1,0 1-1,0-1 1,0 0-1,0 0 1,0 1-1,0-1 0,-1 0 1,1 0-1,0 1 1,0-1-1,0 0 1,-1 1-1,1-1 0,0 0 1,-1 1-1,1-1 1,-1 1-1,1-1 1,-1 0-1,1 1 0,-2-2 1,1 2-1,0 0 0,1 0 0,-1 0 1,0 0-1,0 1 0,0-1 0,0 0 1,1 0-1,-1 0 0,0 1 0,0-1 0,0 0 1,1 1-1,-1-1 0,0 0 0,1 1 0,-1-1 1,-1 2-1,-3 2 20,0 1 0,0-1 0,1 1 0,0 0 0,-5 8 0,3-3-15,1 0 0,0 1 1,1-1-1,0 1 0,1 0 0,-3 19 0,4-23-10,1 0 0,0 0 0,1 0 0,0 0 0,0 1 0,1-1 0,-1 0 0,2 0 0,-1 0 0,1 0 0,0 0 0,3 7 0,-4-12-2,0 0 1,0 0-1,1 0 1,-1 0-1,0 0 1,1 0-1,0-1 1,-1 1-1,1 0 1,0-1-1,0 0 1,0 1-1,0-1 1,0 0-1,0 0 1,0 0-1,0 0 1,5 1-1,-3-1 6,-1-1 1,1 1-1,0-1 0,0 0 0,-1-1 0,1 1 0,0-1 1,-1 1-1,1-1 0,0 0 0,3-2 0,3-1 28,-1-1-1,0 0 0,0 0 0,0-1 1,-1 0-1,0-1 0,15-14 1,-8 2 75,-1 0 0,0 0 0,-1-1 1,-2-1-1,0 0 0,-1-1 0,-1 0 0,-1-1 1,5-26-1,-6 18 43,-1 0 0,-2 0 0,-1-1 0,-1 0 0,-2 1 0,-5-44 0,4 68-123,0 1 1,0-1-1,-1 1 1,0 0-1,0-1 1,0 1-1,-1 0 1,0 0-1,-6-9 1,8 14-25,-1-1 0,1 0 0,-1 1 1,1-1-1,-1 1 0,0 0 1,0-1-1,1 1 0,-1 0 0,0 0 1,0 0-1,0 0 0,0 0 0,0 1 1,-1-1-1,1 1 0,0-1 1,0 1-1,0 0 0,-1 0 0,1 0 1,0 0-1,0 0 0,0 0 1,0 1-1,-1-1 0,1 1 0,0-1 1,0 1-1,-4 2 0,-1 1 21,0 0-1,0 0 1,0 1-1,0 1 1,0-1 0,1 1-1,0 0 1,1 0-1,-1 1 1,1-1 0,0 1-1,1 1 1,-6 10-1,5-8 6,0 0 0,1 1-1,0 0 1,0 0 0,1 0 0,1 0-1,0 1 1,0-1 0,1 17 0,1-25-31,0-1 1,0 1 0,0 0-1,0 0 1,1-1-1,0 1 1,-1 0 0,1-1-1,0 1 1,0-1 0,0 1-1,1-1 1,-1 0 0,1 1-1,-1-1 1,1 0-1,0 0 1,0 0 0,-1 0-1,2 0 1,-1 0 0,0-1-1,0 1 1,0-1 0,1 1-1,-1-1 1,1 0-1,-1 0 1,5 1 0,6 1-25,-1-2 0,0 1 0,0-2 1,1 0-1,17-2 0,17 1-119,-45 2 129,1-1 1,0 1-1,-1-1 1,1 1-1,0 0 1,-1 0-1,1 0 1,-1 1-1,0-1 1,1 0-1,-1 1 1,0 0-1,0-1 1,0 1-1,0 0 1,0 0-1,0 0 1,0 0-1,-1 1 1,1-1-1,-1 0 1,0 1-1,2 3 1,3 8-28,-1 0 0,-1 1 1,3 19-1,3 4-2,-9-33 0,0-1 0,1 0 0,0 0 1,0 0-1,0 0 0,0 0 0,1 0 0,-1 0 0,7 6 1,-8-10 3,0 1 0,0 0 1,-1-1-1,1 1 0,0-1 1,0 1-1,0-1 1,0 0-1,0 1 0,0-1 1,0 0-1,0 1 0,1-1 1,-1 0-1,0 0 1,0 0-1,2 0 0,-1-1-40,-1 1-1,1-1 0,0 0 0,-1 1 1,1-1-1,0 0 0,-1 0 0,1 0 1,-1 0-1,1 0 0,-1-1 1,0 1-1,3-3 0,3-6-239,1 0 0,-1-1 0,-1 0 1,0 0-1,0-1 0,6-21 0,3-12-390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16780,'5'-21'1455,"-5"21"-1431,0 0 1,0-1 0,0 1-1,0 0 1,0 0 0,0-1-1,0 1 1,0 0 0,0 0 0,0 0-1,0-1 1,0 1 0,0 0-1,0 0 1,1-1 0,-1 1-1,0 0 1,0 0 0,0 0-1,0 0 1,0-1 0,1 1 0,-1 0-1,0 0 1,0 0 0,0 0-1,1 0 1,-1 0 0,0-1-1,0 1 1,1 0 0,-1 0 0,0 0-1,0 0 1,0 0 0,1 0-1,-1 0 1,0 0 0,6 8 618,1 15 426,68 272 2393,-55-233-3396,2-1 0,50 97 1,-40-103-305,-25-49 44,-6-10 34,-5-13-41,-9-7 63,-1 0-1,-2 1 0,0 1 1,-2 1-1,-22-23 0,33 36 150,-21-19 123,20 19-8,0 1 0,0-1 1,-10-15-1,18 23-110,-1-1 0,1 1 0,0 0 0,0-1 0,-1 1 0,1-1 1,0 1-1,0 0 0,-1-1 0,1 1 0,0-1 0,0 1 0,0-1 0,0 1 0,0-1 1,0 1-1,0-1 0,0 1 0,0-1 0,0 1 0,0 0 0,0-1 0,0 1 1,0-1-1,0 1 0,0-1 0,1 1 0,-1-1 0,0 1 0,0 0 0,0-1 0,1 1 1,-1-1-1,0 1 0,1 0 0,-1-1 0,0 1 0,1 0 0,-1 0 0,0-1 1,1 1-1,-1 0 0,1 0 0,-1-1 0,0 1 0,1 0 0,-1 0 0,1 0 0,-1 0 1,1 0-1,-1-1 0,1 1 0,-1 0 0,1 0 0,-1 0 0,0 0 0,1 0 0,0 1 1,38 0 632,-30 0-554,190 2 863,-178-5-935,0 0 1,0-1-1,-1-1 1,1-1 0,-1-1-1,0-1 1,26-12 0,-39 15-21,0 0 0,0 0 1,-1-1-1,0 0 0,0 0 1,0-1-1,-1 1 1,0-1-1,9-12 0,-12 15 0,-1 1-1,0-1 0,1 1 0,-1-1 1,0 1-1,0-1 0,0 0 1,0 1-1,-1-1 0,1 0 1,-1 0-1,0 0 0,0 0 1,0 1-1,0-1 0,0 0 0,0 0 1,-1 0-1,0 1 0,1-1 1,-1 0-1,0 0 0,0 1 1,0-1-1,-1 1 0,1-1 0,-1 1 1,1 0-1,-5-5 0,4 5 2,-1-1 0,1 1 0,-1 0 0,0 0 0,0 0 0,0 0 0,0 0 0,0 1 0,0-1 0,0 1-1,0 0 1,-1 0 0,1 0 0,-1 1 0,1-1 0,0 1 0,-1 0 0,1 0 0,-1 0 0,1 0 0,-1 0 0,1 1 0,0-1-1,-1 1 1,1 0 0,0 0 0,-1 1 0,1-1 0,0 1 0,0-1 0,0 1 0,0 0 0,1 0 0,-4 3 0,2-3 10,0 1 1,1 1 0,-1-1 0,1 1-1,-1-1 1,1 1 0,0 0 0,1 0 0,-1 0-1,1 0 1,-1 1 0,1-1 0,1 1 0,-1 0-1,1-1 1,-1 1 0,1 0 0,1 0 0,-1-1-1,1 1 1,-1 0 0,2 0 0,0 6-1,0-5 3,1-1-1,1 0 1,-1 1-1,1-1 1,0-1-1,0 1 0,1 0 1,-1-1-1,1 0 1,0 1-1,0-1 0,0-1 1,1 1-1,-1-1 1,1 0-1,0 0 1,0 0-1,0 0 0,6 1 1,6 3-41,0-1 0,0-1 0,1-1 1,31 5-1,-25-7-24,1 0 0,0-2 0,0-1 1,0-1-1,30-6 0,3-4-69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31 12827,'0'-1'241,"0"-1"0,0 1 0,1 0 1,-1-1-1,0 1 0,0-1 0,0 1 1,0-1-1,-1 1 0,1-1 0,0 1 0,-1 0 1,1-1-1,0 1 0,-1 0 0,0-1 1,1 1-1,-3-2 0,3 2-159,0 1 0,0 0 0,0 0 0,-1 0 0,1-1 0,0 1 0,-1 0 0,1 0 1,0 0-1,0 0 0,-1 0 0,1 0 0,0-1 0,-1 1 0,1 0 0,0 0 0,-1 0 0,1 0 0,0 0 0,-1 0 0,1 0 0,0 0 0,-1 0 0,1 0 0,0 1 0,-1-1 1,1 0-1,0 0 0,-1 0 0,-10 15 1784,7-5-1518,1 0 0,0 0 0,0 0 0,1 1 0,0 0 0,1-1 0,0 1 0,1 14-1,2 6 12,8 48 0,-5-51-86,1-1 1,1-1-1,18 48 0,-22-70 320,-1-6-186,-1-13 17,-2-22 27,0 23-300,-4-29 65,3-1 0,2-51 0,1 93-347,-1 1 0,0-1 0,0 0 0,1 0 1,-1 1-1,1-1 0,0 0 0,-1 0 0,1 1 0,0-1 0,0 1 0,0-1 0,0 1 0,0-1 0,0 1 0,1 0 0,-1-1 0,0 1 0,1 0 0,-1 0 0,1 0 0,-1 0 0,1 0 0,-1 0 0,1 1 0,2-2 1,3 0-544,1 1 1,-1-1 0,1 1 0,-1 1 0,9-1 0,9 0 656,23-5-1342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20100,'6'27'1817,"-1"16"-1457,0 20-192,0 9 696,7 15-472,1 2-88,7 3-432,3-2-280,0-14-616,0-4-72,-9-21 808,-4-5-185,-11-21-287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 14419,'-15'32'2145,"3"-11"-993,2-5-512,4-9 2321,2 0-1745,4-8-576,4-5-440,3-4 1128,2-7-1160,7-10-72,1-2 40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127 744 14435,'-25'-48'829,"3"0"0,1-1-1,-15-59 1,30 86-458,0 0 0,2 1 0,1-2 0,1 1 0,1 0 0,0 0 0,2-1 0,1 1 0,0 0 0,7-26 0,-5 35-242,0 1 0,1 0 0,0 1 0,0-1 0,1 1-1,1 0 1,0 0 0,1 1 0,0 0 0,0 0 0,1 1-1,0 0 1,1 0 0,0 1 0,0 0 0,1 1 0,0 1-1,0-1 1,1 2 0,-1-1 0,1 2 0,0 0 0,1 0-1,-1 1 1,1 0 0,0 1 0,15 0 0,-1 0-141,0 2 1,29 3-1,-46-2-13,0 0 0,0 1-1,0 1 1,0 0-1,0 0 1,0 1 0,-1 0-1,15 8 1,-22-11 17,0 0 0,0 1-1,0-1 1,-1 1 0,1 0 0,0-1-1,-1 1 1,1 0 0,-1 0 0,1 0-1,-1 0 1,0 0 0,0 0 0,0 0 0,0 0-1,0 1 1,-1-1 0,1 0 0,0 3-1,-1-2-1,0 1 0,0-1 0,-1 0 0,1 1 0,-1-1-1,0 0 1,0 0 0,0 1 0,0-1 0,0 0 0,-1 0 0,0 0-1,-3 4 1,-11 14-34,-1-2-1,-1 0 0,0 0 1,-27 18-1,-1 3-425,24-21-3,13-12 327,1 1 0,-1 0 1,1 0-1,1 0 1,-11 16-1,15-14-190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100 111 17532,'-40'130'3655,"23"-82"-2597,3 1-1,-13 74 1,26-120-1025,1 1 0,-1 0 0,1-1 0,0 1 0,0 0 0,1 0 0,-1-1-1,1 1 1,1 5 0,-2-8-30,0-1 1,0 0-1,1 0 0,-1 1 0,0-1 0,0 0 0,0 0 0,1 1 0,-1-1 1,0 0-1,0 0 0,0 0 0,1 0 0,-1 1 0,0-1 0,1 0 0,-1 0 0,0 0 1,0 0-1,1 0 0,-1 0 0,0 0 0,1 0 0,-1 1 0,0-1 0,0 0 1,1 0-1,-1 0 0,0-1 0,1 1 0,-1 0 0,0 0 0,0 0 0,1 0 0,-1 0 1,0 0-1,1 0 0,1-2-1,0 1 1,0 0-1,-1-1 0,1 0 1,0 1-1,-1-1 1,1 0-1,2-3 0,18-29 42,-2-1 0,18-40 0,20-36 168,-55 107-195,0-1 0,0 1 0,0 0 0,1 0 1,-1 1-1,8-7 0,-11 10-15,1-1 1,-1 1 0,1 0 0,0-1 0,-1 1 0,1 0 0,0-1 0,-1 1 0,1 0 0,0 0-1,0-1 1,-1 1 0,1 0 0,0 0 0,0 0 0,-1 0 0,1 0 0,0 0 0,0 0-1,-1 0 1,1 0 0,0 1 0,0-1 0,-1 0 0,1 0 0,0 1 0,-1-1 0,1 0-1,0 1 1,-1-1 0,1 1 0,0-1 0,-1 1 0,1-1 0,-1 1 0,1-1 0,-1 1 0,1 0-1,-1-1 1,0 1 0,1-1 0,-1 1 0,0 0 0,1 0 0,-1-1 0,0 1 0,0 0-1,0-1 1,1 1 0,-1 1 0,8 44 50,-8-40-45,0-1-1,0 1 0,1 0 1,0-1-1,1 1 0,-1-1 1,1 1-1,0-1 0,0 0 1,1 0-1,3 6 0,-6-10-1,1-1-1,-1 1 0,1-1 1,0 0-1,-1 1 0,1-1 1,-1 0-1,1 1 0,0-1 1,-1 0-1,1 0 0,0 0 1,-1 1-1,1-1 0,0 0 1,-1 0-1,1 0 0,0 0 1,-1 0-1,1 0 0,0-1 1,-1 1-1,1 0 0,0 0 1,-1 0-1,1-1 0,0 1 0,-1 0 1,1 0-1,0-1 0,-1 1 1,1-1-1,-1 1 0,1-1 1,-1 1-1,1-1 0,-1 1 1,1-2-1,16-20 174,-8 4-80,0 1-1,-2-1 1,0 0 0,-1 0-1,-1-1 1,-1 0-1,0 0 1,-1 0-1,-1-1 1,-1 1 0,-1 0-1,-4-35 1,-7 27-250,11 28 98,0 1-1,1-1 1,-1 1-1,1-1 1,-1 1 0,1-1-1,-1 1 1,1-1-1,0 0 1,0 1-1,0-1 1,0 0 0,0 0-1,0 1 1,0-1-1,0 0 1,1 0 0,-1 0-1,0 0 1,3 1-1,31 17-1343,-26-15 841,1-1 1,0-1 0,0 1-1,0-1 1,0-1-1,0 0 1,0-1-1,19 0 1,-12-2-138,0-1-1,0 0 1,0-1-1,23-10 1,7-6-786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106 466 16051,'-4'1'238,"1"0"0,0 1 0,-1-1-1,1 1 1,0 0 0,0 0 0,0 0 0,0 0-1,0 1 1,0-1 0,1 1 0,-5 5-1,-23 38 1472,24-35-1168,1 0 0,0 0 1,-5 18-1,8-25-449,1 0 0,1-1 0,-1 1 0,0 0 0,1 0 0,0 0 0,0 0 0,0 0 0,1 0 0,-1 0 0,1-1 0,0 1 0,0 0 0,2 6 0,-2-9-72,0 1 0,0-1 0,0 0 1,0 0-1,1 1 0,-1-1 0,0 0 0,0 0 0,1 0 0,-1-1 1,1 1-1,-1 0 0,1 0 0,-1-1 0,1 1 0,-1-1 1,1 0-1,-1 1 0,1-1 0,0 0 0,-1 0 0,1 0 1,-1 0-1,1 0 0,0 0 0,-1 0 0,1-1 0,-1 1 1,1 0-1,0-1 0,2-1 0,3 0-3,0-1-1,0 0 1,0-1 0,-1 0 0,11-7-1,-4 0 29,-2 1 0,1-2-1,-2 1 1,0-2-1,0 1 1,-1-1-1,0-1 1,-1 0 0,-1 0-1,0 0 1,-1-1-1,-1 0 1,5-21 0,-8 15 68,-3 17-5,-3 9-77,-3 10-37,4-4-25,0-1-1,1 1 1,1 0-1,-1 0 1,2 0-1,0 1 1,1 11-1,-1-19-34,1-1 0,0 0-1,-1 1 1,1-1 0,0 0-1,1 1 1,-1-1 0,0 0-1,1 0 1,0 0-1,0 0 1,2 2 0,-2-3-17,-1-1 0,1 1 1,0-1-1,0 0 1,-1 0-1,1 0 1,0 0-1,0 0 0,0 0 1,0-1-1,0 1 1,1 0-1,-1-1 1,0 0-1,0 0 0,0 1 1,0-1-1,0 0 1,1-1-1,-1 1 1,2-1-1,2 0-134,0-1 1,1 0 0,-1 0-1,-1-1 1,1 0-1,0 0 1,-1 0-1,1 0 1,-1-1-1,0 0 1,0 0-1,-1-1 1,6-5 0,1-3-329,0-1 1,0-1 0,14-25-1,-9 8 206,-2 0 0,0 0 0,-3-1-1,9-39 1,-12 38 656,-3 0 0,0 0 0,-2 0 0,-2-43 0,-8 34 816,7 42-1075,0 0-1,-1 0 1,1 0-1,0 0 1,-1 0-1,1 0 1,-1 0-1,1 0 1,-1 1-1,0-1 0,1 0 1,-1 0-1,0 1 1,-1-2-1,2 2-17,-1 0 0,1 0 1,-1 0-1,1 0 0,-1 0 0,1 0 0,-1 0 0,1 0 0,-1 0 0,1 0 0,-1 0 0,1 0 0,-1 0 0,1 0 0,0 1 0,-1-1 0,1 0 0,-1 0 0,1 0 1,-1 1-1,1-1 0,0 0 0,-1 1 0,1-1 0,-1 0 0,1 1 0,0-1 0,0 1 0,-1-1 0,1 1 0,-5 6 176,0 0 0,1 0 0,0 1 0,1-1 0,0 1 0,0 0 0,0 0 0,1 0 0,0 0 0,0 9 0,-2 17 417,1 35 0,3-66-598,-1 15 135,2 1 0,0 0-1,1-1 1,1 1 0,0-1 0,2 1-1,8 24 1,-11-38-150,0 0 0,1 0 0,-1 0 0,1 0 0,0 0 0,0-1 0,1 1 0,0-1 0,-1 0 0,1 0 0,0 0 0,1 0 0,-1-1 0,1 1 0,0-1 0,-1-1 0,1 1 0,1-1 0,-1 1 0,0-1 0,0-1 0,1 1 0,-1-1 0,1 0 0,-1 0 0,1-1 0,0 0 0,7 0 0,-6 0-29,-1-1 0,1 0 0,0-1 0,-1 1 0,0-1 0,1-1-1,-1 1 1,10-6 0,-3 0-67,-1-1-1,18-16 1,-21 21 7,-10 11 49,-9 14 72,9-20-48,-10 20 228,-1-1 1,-24 31-1,31-46-232,1 0 0,0 0 0,-1 0 0,0-1 0,0 0 0,-1 0 0,1 0 0,-1 0 0,0-1 0,0 0 0,0 0 0,0-1 0,-1 0 0,-9 3 0,14-5-96,0 0 0,1 0 0,-1 0 1,0 0-1,0 0 0,0 0 0,0 0 0,0-1 0,0 1 0,0-1 0,0 1 1,0-1-1,1 0 0,-1 0 0,0 1 0,1-2 0,-1 1 0,0 0 0,1 0 1,-1 0-1,-1-3 0,1 2 8,0-1 0,0 0 0,0 1 0,1-1 0,-1 0-1,1 0 1,0 0 0,0 0 0,0 0 0,0 0 0,1-1 0,-1-5 0,2-27-684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0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1 791 18412,'0'1'123,"1"0"0,-1 0 0,1 0 1,-1 0-1,1 0 0,0 0 0,-1 0 0,1-1 0,0 1 0,0 0 1,0-1-1,0 1 0,0 0 0,0-1 0,0 1 0,0-1 1,0 0-1,0 1 0,0-1 0,0 0 0,0 1 0,2-1 0,-1-1 75,0 0 0,1 0 0,-1 0 0,0 0 0,0 0 0,0-1 0,0 1 0,0-1-1,2-2 1,-1 2-87,25-20 55,-1-2-1,0-1 0,-2-1 1,30-41-1,-47 54-66,-12 15 36,-16 22 23,9-4-26,1-1 0,-14 40 0,20-48-84,0 1 1,2-1 0,-1 1-1,1 0 1,1 0 0,0 23-1,1-32-37,0-1-1,1 1 0,-1-1 0,0 1 0,1-1 0,-1 1 0,1-1 0,0 1 0,0-1 0,0 0 0,0 1 1,0-1-1,1 0 0,-1 0 0,1 0 0,-1 0 0,1 0 0,2 2 0,-2-3 4,0 0 0,-1 0 0,1 0 0,0-1 0,0 1 0,0-1 0,0 1 0,0-1 0,0 0-1,0 1 1,0-1 0,0 0 0,0-1 0,0 1 0,0 0 0,0 0 0,0-1 0,2 0 0,5-2 33,0-1 1,0 0 0,0-1-1,-1 0 1,1 0 0,-1-1-1,14-13 1,6-9 68,0-2-1,-2-2 1,-2 0-1,-1-1 1,-1-1 0,31-68-1,-21 27 36,-3-2-1,25-107 0,-47 156-110,-1 0-1,-1 0 0,1-44 1,-6 69-39,1 1 0,-1-1 0,0 0 0,-1 0 0,1 0 0,0 0 0,-1 0 0,0 1 0,1-1 0,-1 0 0,0 0 0,-1 1 0,1-1 0,0 1 0,-1-1 0,1 1 0,-5-5 0,6 7-1,-1-1 0,0 1 0,0 0 0,1-1 0,-1 1 0,0 0 0,0-1 0,0 1 0,0 0 0,0 0 1,0 0-1,1 0 0,-1 0 0,0 0 0,0 0 0,0 0 0,0 0 0,0 0 0,-1 1 0,-1 0 3,0 1-1,1-1 0,-1 0 0,1 1 1,0 0-1,-1-1 0,1 1 0,-3 3 1,-10 11 55,1 1 1,1 1 0,0 0 0,1 0 0,1 1 0,-15 36 0,13-20 66,1 0 0,1 0 0,-7 46 0,15-68-79,2 1 0,-1 0 1,2 0-1,0 0 0,0 0 1,2-1-1,-1 1 0,2 0 1,0-1-1,8 25 0,-7-29-80,1-1-1,-1 1 0,1-1 0,1 1 0,-1-2 1,2 1-1,-1-1 0,1 1 0,0-2 1,0 1-1,1-1 0,-1 0 0,2-1 1,-1 0-1,18 8 0,-20-10 4,0-1-1,1 0 1,-1 0-1,1 0 0,0-1 1,-1 0-1,1-1 1,0 1-1,-1-1 1,9-1-1,16-9-153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43:2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16 221 14291,'-5'23'730,"2"-13"-620,1 1 1,0-1 0,0 1 0,1-1 0,0 1 0,2 20 0,-1-30-101,1 0 0,-1 0 1,0-1-1,0 1 0,0 0 0,1 0 1,-1 0-1,0-1 0,1 1 1,-1 0-1,1 0 0,-1-1 0,1 1 1,-1 0-1,1-1 0,0 1 1,-1-1-1,1 1 0,0-1 0,-1 1 1,1-1-1,0 1 0,0-1 1,-1 1-1,2-1 0,0 0 6,0 1 1,0-1-1,0 0 0,-1 0 0,1 0 1,0-1-1,0 1 0,0 0 0,-1-1 1,1 1-1,3-2 0,4-2 49,0-1-1,-1 0 1,12-9 0,-16 12-37,18-14 80,0 2 0,2 0 1,0 1-1,0 2 0,1 1 0,0 0 0,1 2 0,0 1 0,0 1 0,1 2 1,0 0-1,51 0 0,173 18 788,6-1-437,-123-18-438,212-36 0,-216 21-123,231-5 0,-71 43-7,17 0 142,307-48 72,-475 19-72,726-85 459,-697 77 85,227 2-1,169 40 786,-563-22-1363,12-1-75,0 1-1,0 1 0,16 4 0,-29-6 52,0 0 0,1 0 0,-1 0-1,0 0 1,1 1 0,-1-1 0,0 0 0,1 0 0,-1 0-1,0 0 1,0 0 0,1 1 0,-1-1 0,0 0 0,0 0 0,1 1-1,-1-1 1,0 0 0,0 0 0,0 1 0,0-1 0,1 0-1,-1 1 1,0-1 0,0 0 0,0 0 0,0 1 0,0-1 0,0 0-1,0 1 1,0-1 0,0 0 0,0 1 0,0-1 0,0 0-1,0 1 1,0-1 0,0 0 0,0 1 0,0-1 0,0 0 0,0 0-1,-1 1 1,1-1 0,0 0 0,0 1 0,0-1 0,0 0-1,-1 0 1,1 1 0,-1-1 0,-13 14-347,-11 4 26,-5 3-106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94 18084,'2'-3'349,"-1"0"0,1 0 0,-1-1 0,1 1 1,-1-1-1,0 1 0,-1-1 0,1 1 0,-1-1 0,1 0 0,-1 1 0,0-1 1,-1-6-1,0 8-217,1 0 0,-1 0 0,0 0 0,1 0 0,-1 0 0,0 1 1,0-1-1,-1 0 0,1 1 0,0-1 0,0 0 0,-1 1 0,1 0 0,-1-1 1,1 1-1,-1 0 0,0 0 0,1 0 0,-1 0 0,0 0 0,0 0 0,0 0 1,0 1-1,0-1 0,0 1 0,-2-1 0,-4 0-67,-1 0 0,1 1 0,-1 0 0,1 0 0,-1 1 1,1 0-1,0 0 0,-1 1 0,1 0 0,0 1 0,0 0 0,-10 5 0,12-5-68,1-1 0,0 1-1,0 0 1,0 0 0,1 1-1,-1-1 1,1 1 0,0 0-1,0 0 1,0 0 0,0 1-1,1 0 1,0-1 0,0 1-1,0 0 1,0 1 0,1-1-1,-4 11 1,6-13-4,0 0 1,0 0-1,0 0 1,0 0-1,0-1 0,1 1 1,-1 0-1,1 0 1,0 0-1,0 0 0,0-1 1,0 1-1,0 0 1,1-1-1,-1 1 1,1-1-1,-1 0 0,1 1 1,0-1-1,0 0 1,3 2-1,5 5-54,0-1 1,1 0-1,16 9 0,-17-11 18,23 13-81,-17-10 23,0 0 1,-1 1-1,0 1 1,18 17-1,-29-25 94,-1 1 0,1 1-1,-1-1 1,0 0 0,0 1 0,-1 0-1,1-1 1,-1 1 0,0 0 0,0 0-1,-1 1 1,1-1 0,-1 0 0,0 0-1,-1 1 1,1-1 0,-1 1-1,0-1 1,-1 7 0,-1-3 62,0 0 1,0-1-1,-1 1 0,0-1 1,0 0-1,-1 0 0,0 0 1,-1-1-1,0 1 0,0-1 1,0 0-1,-1 0 0,0-1 1,0 0-1,-12 9 0,13-11-6,0 0 0,-1 0-1,0 0 1,0-1-1,0 0 1,0 0 0,0 0-1,-1-1 1,1 0-1,-1 0 1,0 0-1,1-1 1,-1 0 0,0-1-1,0 0 1,0 0-1,0 0 1,1 0-1,-1-1 1,-10-3 0,13 3-119,1-1 1,0 1-1,0-1 1,0 0-1,0 0 1,0 0-1,0 0 1,1 0-1,-1 0 1,1-1-1,-1 0 1,1 1-1,0-1 1,0 0 0,0 0-1,0 0 1,1 0-1,-1 0 1,1-1-1,0 1 1,0 0-1,0-1 1,0 1-1,1-1 1,-1 1-1,1-1 1,0 1-1,0-1 1,1-4-1,0-6-177,0 1-1,2-1 0,0 1 0,0 0 0,1-1 0,7-14 0,13-22-504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19996,'0'35'1406,"-1"-1"1,-10 58-1,0-6-314,4 2-617,5 0-1,12 142 1,-2-197-255,-8-33-217,0 0 0,0 0 0,0 0 0,0 0 0,0 0 0,0 0 0,0 1 0,0-1 0,0 0 0,0 0 0,0 0 0,0 0 0,0 0 0,0 0 0,0 0-1,0 0 1,0 0 0,0 0 0,0 1 0,0-1 0,0 0 0,0 0 0,0 0 0,0 0 0,0 0 0,1 0 0,-1 0 0,0 0 0,0 0 0,0 0 0,0 0 0,0 0 0,0 0 0,0 0 0,0 0-1,0 0 1,0 0 0,1 0 0,-1 0 0,0 0 0,0 0 0,0 0 0,0 0 0,0 0 0,0 0 0,0 0 0,0 0 0,0 0 0,1 0 0,-1 0 0,0 0 0,0 0 0,0 0 0,0 0 0,0 0 0,0 0-1,0 0 1,0 0 0,0 0 0,0 0 0,0 0 0,1 0 0,-1 0 0,0 0 0,0-1 0,0 1 0,0 0 0,0 0 0,3-19 184,-2-29-58,-1-1 1,-2 0 0,-3 0-1,-12-57 1,16 104-130,-6-23 0,7 24 0,0 1 0,0-1 0,0 1 0,0-1 0,0 0 0,0 1 0,0-1 0,-1 1 0,1-1 0,0 0 0,0 1 0,-1-1-1,1 1 1,0-1 0,-1 1 0,1-1 0,-1 1 0,1-1 0,-1 1 0,1 0 0,-1-1 0,1 1 0,-1 0 0,1-1 0,-1 1 0,1 0 0,-1 0 0,1-1 0,-1 1 0,0 0 0,0 1-1,0 0-1,0 0 1,1 0 0,-1 1 0,1-1 0,-1 0 0,1 0 0,-1 1 0,1-1 0,0 0 0,-1 1 0,1-1-1,0 1 1,0-1 0,0 0 0,1 3 0,0 24-18,0-24 15,-1 0 0,1 1-1,1-1 1,-1 0 0,1 1-1,-1-1 1,1 0 0,0 0-1,1 0 1,-1-1 0,1 1-1,-1 0 1,6 4 0,-7-7 3,1 0 0,-1 1-1,1-1 1,-1 0 0,1 0 0,0 0 0,0 0 0,-1 0 0,1-1 0,0 1-1,0 0 1,0-1 0,0 0 0,0 1 0,0-1 0,0 0 0,0 0 0,0 0 0,0 0-1,0 0 1,0-1 0,0 1 0,0 0 0,0-1 0,-1 0 0,1 1 0,0-1 0,0 0-1,0 0 1,-1 0 0,1 0 0,2-3 0,4-3 4,0 0 1,-1-1 0,0 0-1,0-1 1,-1 0-1,0 0 1,-1 0-1,0 0 1,0-1-1,-1 0 1,0 0-1,-1 0 1,4-22-1,-7 32-2,0 0 0,1-1 0,-1 1 0,0 0 0,0-1 0,0 1 0,0 0-1,0-1 1,1 1 0,-1-1 0,0 1 0,0 0 0,0-1 0,0 1 0,0 0 0,0-1-1,0 1 1,0-1 0,-1 1 0,1 0 0,0-1 0,0 1 0,0 0 0,0-1 0,0 1-1,-1 0 1,1-1 0,0 1 0,0 0 0,0-1 0,-1 1 0,1-1 0,-9 12-3,-8 24-23,9-14 21,2 1 0,-8 44 0,12-56 4,1 1 1,0-1 0,1 1 0,0-1 0,1 1 0,0-1 0,1 1 0,4 16 0,-5-25 0,-1 0 0,1 0 0,-1 0 1,1 0-1,0 0 0,0 0 0,0 0 0,0-1 0,0 1 1,0 0-1,0-1 0,1 1 0,-1-1 0,1 1 0,-1-1 1,1 0-1,-1 1 0,1-1 0,0 0 0,-1 0 0,1 0 0,0 0 1,0-1-1,0 1 0,0 0 0,0-1 0,0 1 0,0-1 1,0 0-1,0 0 0,0 0 0,0 0 0,0 0 0,0 0 1,0 0-1,0-1 0,0 1 0,0-1 0,0 1 0,0-1 1,0 0-1,-1 0 0,1 0 0,2-1 0,7-5 3,0 0 1,0-1-1,-1 0 0,-1 0 0,16-17 0,0-5 25,-1-2-1,-2 0 0,0-1 0,26-58 1,-43 80 17,-7 13 1,-9 19-8,4-2-17,-24 68 18,28-77-38,1 0 1,0 1 0,0-1 0,1 1-1,0-1 1,2 17 0,-1-25-2,0 0 0,0-1 0,1 1 0,-1 0 0,0 0 0,1-1 0,-1 1 0,1-1-1,0 1 1,0 0 0,-1-1 0,1 1 0,0-1 0,0 0 0,0 1 0,1-1 0,0 2 0,-1-3 1,0 1 0,1 0 0,-1-1 0,0 0 0,0 1 0,0-1 0,1 1-1,-1-1 1,0 0 0,0 0 0,1 0 0,-1 0 0,0 0 0,1 0 0,-1 0 0,0 0 0,3-1 0,2-1 8,0-1 0,0 0 0,0 0 0,0 0 0,0 0 0,-1-1 0,7-5 0,10-12 16,-1 0 1,-1-2-1,-1 0 0,-1-1 0,16-29 1,-16 26-41,-26 46-3,-10 40 0,11-36 16,2-5 15,0 0-1,0 0 1,2 0-1,0 0 1,1 1-1,1-1 1,1 1-1,3 26 1,-2-41-14,0 0 0,0-1 0,0 1 0,1 0 0,-1-1 1,1 0-1,0 1 0,0-1 0,0 0 0,0 0 0,1 0 0,-1 0 0,1 0 1,0-1-1,3 3 0,-4-4 0,-1 0 0,1 0 0,0 0 0,0 0-1,0 0 1,0 0 0,-1-1 0,1 1 0,0-1 0,0 1 0,0-1 0,1 0 0,-1 0 0,0 0 0,0 0 0,0 0 0,0 0 0,0 0 0,0-1-1,0 1 1,0-1 0,0 0 0,0 1 0,-1-1 0,1 0 0,0 0 0,0 0 0,-1 0 0,3-3 0,2-1-60,-2 0 0,1 0 1,0-1-1,-1 1 0,0-1 1,0 0-1,-1 0 0,0-1 0,0 1 1,0-1-1,-1 0 0,0 1 1,0-1-1,1-13 0,0-5-677,-1 1 0,-3-47-1,1 57 242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32 196 18108,'7'-7'630,"0"0"0,0 0 0,0 0 0,-1 0-1,0-1 1,-1 0 0,6-11 0,-1 4 348,-7 9-757,5-6 186,0 0 0,-1 0 0,-1-1 0,0-1 0,5-13 0,-11 27-398,0 0-1,0-1 1,1 1-1,-1-1 0,0 1 1,0 0-1,0-1 1,0 1-1,0-1 0,0 1 1,0 0-1,0-1 1,0 1-1,0-1 0,0 1 1,0 0-1,0-1 1,0 1-1,0-1 0,0 1 1,0 0-1,0-1 1,0 1-1,-1-1 0,1 1 1,0 0-1,0-1 0,0 1 1,-1 0-1,1-1 1,0 1-1,-1 0 0,1 0 1,0-1-1,-1 1 1,1 0-1,0 0 0,-1-1 1,1 1-1,0 0 1,-1 0-1,1 0 0,-1 0 1,1 0-1,0 0 1,-1-1-1,1 1 0,-1 0 1,1 0-1,0 0 1,-1 0-1,1 0 0,-1 1 1,1-1-1,0 0 1,-1 0-1,1 0 0,-1 0 1,1 0-1,0 0 1,-1 1-1,1-1 0,0 0 1,-1 0-1,1 1 1,0-1-1,-1 1 0,-26 16 104,16-5-95,0-1-1,2 1 1,-1 1-1,1 0 1,1 0-1,1 0 1,0 1-1,0 0 1,1 1-1,1 0 1,1 0-1,-5 24 1,8-37-18,1 0 0,0 0 0,-1 0 1,1 0-1,0 0 0,0 0 0,0 1 0,0-1 0,1 0 1,-1 0-1,1 0 0,-1 0 0,1 0 0,0 0 0,-1 0 1,1 0-1,0-1 0,0 1 0,0 0 0,1 0 0,-1-1 1,0 1-1,1 0 0,-1-1 0,1 0 0,-1 1 0,1-1 1,0 0-1,0 0 0,-1 0 0,1 0 0,0 0 0,0 0 1,0 0-1,0-1 0,0 1 0,0-1 0,0 1 0,3-1 1,9 1-9,-1-1 1,0-1-1,0 0 1,0-1-1,16-3 0,-8 1 2,-12 2 6,9-1 14,1 0 0,-1 1 0,0 1-1,1 1 1,26 2 0,-39 0 442,-15-8-114,3-3-255,1 1 0,-1-1 0,2-1 0,-1 1 0,1-1-1,0 1 1,1-1 0,0-1 0,1 1 0,0 0 0,1 0 0,0-1 0,0 1-1,2-17 1,-1 25-107,1 1 0,-1-1 0,0 1 1,1-1-1,-1 1 0,1 0 0,0-1 0,-1 1 0,1 0 0,0-1 0,0 1 0,0 0 0,0 0 0,0 0 0,0-1 0,0 1 0,0 0 0,0 1 0,1-1 0,-1 0 0,0 0 0,1 0 0,-1 1 0,1-1 0,-1 1 0,0-1 0,1 1 0,-1 0 1,1-1-1,-1 1 0,1 0 0,1 0 0,6 0-401,0 0 1,1 1 0,-1 0-1,12 3 1,-5-1 201,17 2-268,2-2-187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76 19484,'-5'0'222,"1"0"-1,-1 0 0,1 0 1,-1 0-1,1 1 0,-1 0 1,1 0-1,0 0 0,-1 0 1,1 1-1,0 0 0,0 0 1,0 0-1,0 0 1,0 0-1,1 1 0,-1 0 1,1 0-1,-1 0 0,1 0 1,0 0-1,-3 5 0,-4 4-19,1 1 0,0 0 0,1 1 0,-12 27 0,13-24-101,1 0-1,-6 24 0,11-35-75,0-1-1,0 1 0,0 0 0,1 0 0,0 1 0,0-1 0,0 0 0,1 0 0,0 0 0,3 10 0,-4-15-16,1 1-1,-1-1 1,1 0 0,-1 0-1,1 0 1,-1 0 0,1 1-1,0-1 1,0 0-1,-1 0 1,1 0 0,0 0-1,0-1 1,0 1 0,0 0-1,0 0 1,0-1 0,0 1-1,1 0 1,-1-1 0,0 1-1,0-1 1,0 1 0,1-1-1,-1 0 1,0 0 0,0 1-1,1-1 1,-1 0 0,0 0-1,1 0 1,-1 0 0,0-1-1,0 1 1,1 0-1,-1 0 1,0-1 0,0 1-1,1-1 1,-1 1 0,0-1-1,0 1 1,2-2 0,4-3 31,1 0 0,-1 0 0,0 0 1,0-1-1,7-8 0,15-18 130,-2-1-1,-1-1 1,-1-2-1,-2 0 1,-2-1 0,21-50-1,-30 56-21,-12 18-50,-7 12-40,-10 14-36,8 0-3,0-1 0,1 1 1,1 0-1,0 0 1,-10 28-1,7-10 20,-11 54 0,19-74-20,0 0 0,1 0-1,0 0 1,2 17-1,-1-26-8,1 1-1,-1 0 1,1-1-1,-1 1 0,1-1 1,0 1-1,0-1 1,0 0-1,0 1 0,4 3 1,-4-5-2,0 0 0,0 0 0,0 0 0,0 0 0,0 0 0,0-1 0,0 1 0,1 0 0,-1-1 0,0 1 0,0-1 0,1 1 0,-1-1 0,0 0 0,1 1 0,-1-1 0,1 0 0,-1 0 0,0 0 0,1 0 0,1 0 0,3-2 11,0 1 0,0-1 1,0 0-1,-1-1 0,1 1 0,-1-1 0,1 0 0,-1 0 0,0-1 1,0 0-1,-1 0 0,9-8 0,5-8 67,24-32 0,-41 50-81,15-20 54,-1-1 1,0-1 0,-2 0-1,16-43 1,-25 51-18,-5 16-41,1 0 1,0 0 0,0 0-1,0 0 1,0 0-1,0 0 1,0-1 0,-1 1-1,1 0 1,0 0 0,0 0-1,0 0 1,0 0 0,0 0-1,-1 0 1,1 0 0,0 0-1,0 0 1,0 0-1,0 0 1,0 0 0,-1 0-1,1 0 1,0 0 0,0 0-1,0 0 1,0 0 0,-1 0-1,1 0 1,0 0 0,0 0-1,0 0 1,0 1-1,0-1 1,0 0 0,-1 0-1,1 0 1,0 0 0,0 0-1,0 0 1,0 0 0,0 1-1,0-1 1,0 0 0,-20 23 32,9-2-31,1 0 0,1 1 0,1 0 0,0 0 0,2 1 0,-5 31 0,11-52-1,0 0 0,0 0 0,0 0 0,0 0 0,0 0 0,0 0 0,1 1-1,-1-1 1,1 0 0,-1 0 0,1 0 0,1 3 0,-1-5 0,-1 1 1,1 0 0,-1-1-1,1 1 1,0 0 0,-1-1 0,1 1-1,0-1 1,0 1 0,-1-1-1,1 1 1,0-1 0,0 1-1,0-1 1,0 0 0,0 0-1,0 1 1,-1-1 0,1 0-1,0 0 1,0 0 0,0 0-1,0 0 1,0 0 0,0 0-1,0 0 1,0-1 0,0 1-1,-1 0 1,1 0 0,0-1-1,2 0 1,3-2 8,1-1 0,0 1 0,-1-2 0,1 1 0,-1 0 0,0-1 0,10-11 0,35-46 33,-40 48-33,13-19 17,-1 0 0,26-54-1,-101 207 4,45-101-35,1 0 0,1 1 0,1 0-1,-3 32 1,7-50-22,0 0-1,0 0 1,0 1-1,0-1 1,0 0-1,0 0 1,1 0 0,-1 0-1,1 0 1,0 0-1,-1 0 1,1 0-1,0 0 1,0 0-1,0 0 1,3 2-1,-3-3-34,0 0-1,0-1 1,0 1 0,0 0-1,0-1 1,0 0-1,0 1 1,1-1-1,-1 0 1,0 1 0,0-1-1,0 0 1,1 0-1,-1 0 1,0 0 0,0 0-1,1 0 1,-1-1-1,0 1 1,0 0 0,0 0-1,1-1 1,-1 1-1,0-1 1,0 1 0,0-1-1,0 0 1,0 1-1,0-1 1,1-1 0,7-5-138,-1 0 1,0-1 0,0 0 0,7-9-1,8-12-422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3 18404,'-1'0'68,"1"-1"0,-1 1-1,1 0 1,-1 0 0,1-1 0,-1 1 0,1 0 0,-1 0 0,0 0-1,1 0 1,-1-1 0,1 1 0,-1 0 0,0 0 0,1 0-1,-1 0 1,1 0 0,-1 0 0,0 1 0,1-1 0,-1 0-1,1 0 1,-1 0 0,1 1 0,-1-1 0,1 0 0,-1 0 0,1 1-1,-1-1 1,1 0 0,-1 1 0,1-1 0,-1 1 0,1-1-1,0 1 1,-1-1 0,1 1 0,0-1 0,-1 1 0,-12 24 738,12-21-497,-15 39 570,2 0-1,2 2 1,-7 51 0,-7 136 136,23-195-780,-14 352 925,2-451-760,8 27-339,-61-303 83,66 329-142,1 5-12,1 0 1,-1-1 0,0 1 0,1-1 0,0-7 0,0 11 7,1 0 1,-1 0-1,0 1 0,0-1 1,1 0-1,-1 0 0,0 0 1,1 1-1,-1-1 0,1 0 1,-1 1-1,1-1 0,-1 0 1,1 1-1,-1-1 0,1 1 1,0-1-1,-1 1 0,1-1 1,0 1-1,0-1 0,-1 1 1,1 0-1,0-1 0,0 1 1,0 0-1,-1 0 0,1-1 1,0 1-1,0 0 0,0 0 1,0 0-1,-1 0 0,3 0 0,55 1 33,125-6-2710,-158 2 2269,-11-2-138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18532,'-1'19'5548,"-10"39"-3645,-18 48-539,-26 175 0,54-273-1319,0 0 0,1 0 0,0 1 0,0-1-1,1 0 1,3 13 0,-4-20-36,0 0 0,0-1 1,0 1-1,1 0 0,-1-1 1,0 1-1,1 0 0,-1-1 0,0 1 1,1-1-1,-1 1 0,1 0 0,-1-1 1,1 1-1,-1-1 0,1 0 1,0 1-1,-1-1 0,1 1 0,0-1 1,-1 0-1,1 1 0,0-1 0,-1 0 1,1 0-1,0 0 0,-1 1 1,1-1-1,0 0 0,0 0 0,-1 0 1,1 0-1,0 0 0,-1 0 0,1-1 1,0 1-1,0 0 0,-1 0 1,1 0-1,0-1 0,-1 1 0,1 0 1,0-1-1,-1 1 0,2-1 1,26-22 237,-27 22-237,19-20 155,-1-1 0,0-2 0,24-41 0,38-83 239,-71 127-361,2-1-72,-1 3-260,-1-1 0,-1 0 0,11-39 1,-20 59 246,0 0-1,0 0 1,0 0 0,0 0 0,0 0 0,0 0 0,0 0 0,0 0 0,1 0 0,-1 0 0,0 0 0,0-1-1,0 1 1,0 0 0,0 0 0,0 0 0,0 0 0,0 0 0,0 0 0,0 0 0,0 0 0,0 0 0,0 0-1,0 0 1,0 0 0,0-1 0,0 1 0,-1 0 0,1 0 0,0 0 0,0 0 0,0 0 0,0 0 0,0 0-1,0 0 1,0 0 0,0 0 0,0 0 0,0 0 0,0 0 0,0 0 0,0 0 0,0 0 0,0 0 0,0 0 0,0-1-1,-1 1 1,1 0 0,0 0 0,0 0 0,0 0 0,0 0 0,0 0 0,0 0 0,0 0 0,0 0 0,0 0-1,0 0 1,0 0 0,0 0 0,-1 0 0,1 0 0,0 1 0,0-1 0,0 0 0,0 0 0,0 0-1,-7 5-769,-6 9 235,1 5-382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16564,'2'33'2280,"1"-3"-1392,1-5-424,0-4 1345,3-4-705,2-5-304,2-9-1024,1-5-472,1-12 544,3-3-152,-1-11-88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136 128 14403,'-10'9'1853,"0"-1"0,-16 11-1,16-13-1125,0 1-1,0 0 0,-11 13 0,16-16-552,2 0 1,-1 0-1,0 1 0,1-1 0,0 1 0,0 0 0,0 0 0,0 0 1,1 0-1,0 0 0,-2 6 0,4-10-164,0-1-1,0 0 1,0 0-1,0 1 1,0-1 0,0 0-1,0 0 1,0 1-1,0-1 1,0 0 0,1 1-1,-1-1 1,0 0-1,0 0 1,0 1 0,0-1-1,0 0 1,0 0-1,1 0 1,-1 1 0,0-1-1,0 0 1,0 0-1,0 0 1,1 1-1,-1-1 1,0 0 0,0 0-1,1 0 1,-1 0-1,0 0 1,0 0 0,1 1-1,-1-1 1,0 0-1,0 0 1,1 0 0,-1 0-1,0 0 1,1 0-1,15-3 201,14-12-7,47-32 247,-52 29-249,2 1-1,0 2 0,57-23 1,-59 34-84,-24 4-113,0 0 1,0 0-1,-1 0 1,1 1-1,0-1 1,0 0-1,-1 1 1,1-1-1,0 0 1,-1 1-1,1-1 1,0 1-1,-1-1 1,1 1-1,-1-1 1,1 1 0,-1-1-1,2 2 1,-1 0 1,0 1 1,-1 0-1,1 0 1,0-1-1,-1 1 1,1 0-1,-1 0 1,0 0 0,0 0-1,0-1 1,0 1-1,-2 4 1,4 10 34,-2-17-37,0 1 1,0-1-1,0 0 0,0 0 1,1 1-1,-1-1 0,0 0 1,0 1-1,1-1 0,-1 0 1,0 0-1,0 0 0,1 1 1,-1-1-1,0 0 0,1 0 1,-1 0-1,0 0 0,0 1 1,1-1-1,-1 0 0,0 0 1,1 0-1,-1 0 0,0 0 1,1 0-1,2-1 15,-1 1-1,1-1 0,-1 0 1,1 0-1,-1 0 1,1 0-1,-1-1 1,0 1-1,3-2 1,60-48 183,-53 40-179,0 1-1,0 0 1,1 1-1,1 0 1,-1 1-1,2 0 1,28-10-1,-42 17-17,-1 1 0,1 0-1,0 0 1,0-1 0,0 1 0,-1 0-1,1 0 1,0 0 0,0 0 0,0 0-1,-1 0 1,1 0 0,0 0-1,0 0 1,0 0 0,0 0 0,-1 1-1,1-1 1,0 0 0,0 1 0,-1-1-1,1 0 1,0 1 0,0-1-1,-1 1 1,1-1 0,-1 1 0,2 1-1,-1-1 7,-1 0 0,1 1 1,-1-1-1,0 1 0,1 0 0,-1-1 0,0 1 0,0-1 0,0 1 0,0-1 0,0 1 0,-1-1 0,1 1 1,-1 1-1,-2 9 134,-1 0 0,-11 21 1,14-30-83,0-2-45,1-1 0,0 0 0,-1 1 0,1-1 0,0 1 0,-1-1 0,1 1 0,0-1 0,0 1-1,0-1 1,-1 1 0,1-1 0,0 1 0,0-1 0,0 1 0,0-1 0,0 1 0,0-1 0,0 1 0,0-1 0,0 1 0,0-1 0,1 1 0,-1-1-1,0 2 1,12-7 216,24-24-76,-28 22-90,9-8-44,1 1 0,1 0 0,0 1 1,1 1-1,41-18 0,-59 30-25,-1-1-1,1 0 1,0 1-1,0-1 1,-1 1-1,1 0 1,0-1-1,0 1 1,0 0 0,0 0-1,-1 0 1,1 0-1,0 0 1,0 1-1,0-1 1,-1 1-1,1-1 1,0 1-1,-1-1 1,3 2 0,-3-1 0,-1 0 0,1 0 0,0 0 1,0 0-1,-1 0 0,1 0 0,-1 1 1,1-1-1,-1 0 0,1 0 1,-1 0-1,0 1 0,1-1 0,-1 0 1,0 1-1,0-1 0,0 0 0,0 0 1,0 1-1,-1 1 0,-1 7 4,0-1 0,-1 0 0,0 0 0,-1 0 0,-8 15 0,9-18-29,1-1-12,-1-1-1,0 1 1,0 0 0,0-1-1,0 1 1,0-1 0,-1 0-1,0 0 1,-8 6 0,12-10 5,0 0 0,0 0 1,-1 0-1,1 0 0,0 1 1,0-1-1,0 0 0,0 0 1,-1 0-1,1 0 0,0 0 0,0 0 1,0 0-1,0 0 0,-1 0 1,1 0-1,0 0 0,0 0 1,0 0-1,0 0 0,-1 0 1,1 0-1,0 0 0,0-1 1,0 1-1,0 0 0,0 0 1,-1 0-1,1 0 0,0 0 1,0 0-1,0 0 0,0 0 1,0-1-1,0 1 0,-1 0 1,1 0-1,0 0 0,0 0 0,0 0 1,0-1-1,0 1 0,0 0 1,0 0-1,0 0 0,0 0 1,0-1-1,0 1 0,0 0 1,0 0-1,0 0 0,0 0 1,0-1-1,0 1 0,1-14-798,-1 10 659,1-6-421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31 550 13531,'-20'10'1040,"11"-10"-752,8-7-104,4-14 456,8-5-256,6-10-63,8-5-49,4-6-48,4-3-24,4-1-72,1 1-24,-1 7-56,2 4-88,2 4-240,-2 0-120,-4 4 312,-1 5-56,-6 5-57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51 21509,'-15'33'5694,"5"-10"-5384,2 0 0,-11 44 0,19-67-311,0 1 1,0-1 0,0 1-1,-1-1 1,1 1 0,0-1-1,0 1 1,0-1-1,0 1 1,0-1 0,0 1-1,0-1 1,0 1 0,0-1-1,0 1 1,0-1 0,0 1-1,1-1 1,-1 1 0,0-1-1,0 0 1,0 1 0,1-1-1,-1 1 1,0-1-1,1 1 1,-1-1 0,0 0-1,1 1 1,-1-1 0,0 0-1,1 1 1,-1-1 0,1 0-1,-1 1 1,1-1 0,1 0 0,-1 0 0,1 0 1,-1 0-1,1-1 0,-1 1 1,1 0-1,-1-1 1,1 1-1,-1-1 0,1 0 1,-1 1-1,2-2 0,38-29 34,18-29-35,-36 35 53,49-40 1,-71 64-53,-1 1 0,0-1 1,1 1-1,-1 0 0,1-1 0,-1 1 0,1 0 1,-1-1-1,1 1 0,-1 0 0,1-1 0,0 1 1,-1 0-1,1 0 0,-1 0 0,1 0 0,0-1 1,-1 1-1,1 0 0,-1 0 0,1 0 0,0 0 1,-1 0-1,1 1 0,-1-1 0,1 0 0,0 0 1,0 1 1,-1 0 0,1-1 0,-1 1-1,1 0 1,-1-1 0,0 1 0,0 0 0,1 0 0,-1-1 0,0 1 0,0 0 0,0 0 0,0 0 0,0-1 0,0 1 0,0 0 0,0 1 0,-7 34 129,4-26-69,1-3-28,0 0 0,0 0 0,1 0 0,-1 9 0,2-16-30,0 0 0,0 0 0,0 1-1,0-1 1,0 0 0,0 1 0,0-1 0,0 0-1,0 0 1,0 1 0,1-1 0,-1 0 0,0 0-1,0 0 1,0 1 0,0-1 0,0 0 0,1 0-1,-1 1 1,0-1 0,0 0 0,0 0 0,0 0-1,1 0 1,-1 0 0,0 1 0,0-1-1,1 0 1,-1 0 0,0 0 0,0 0 0,1 0-1,-1 0 1,0 0 0,0 0 0,1 0 0,-1 0-1,0 0 1,0 0 0,1 0 0,-1 0 0,0 0-1,0 0 1,1 0 0,-1 0 0,0 0 0,0 0-1,1 0 1,-1 0 0,0 0 0,0-1 0,1 1-1,-1 0 1,0 0 0,0 0 0,1-1 0,15-9 52,-14 8-46,39-29 53,-26 18-45,1 1 1,0 1-1,1 0 0,0 1 0,0 1 0,21-8 1,-37 17-18,0-1 1,1 0-1,-1 1 1,0 0-1,0-1 1,0 1-1,1 0 1,-1 0-1,0 0 1,1 0-1,-1 0 1,0 0 0,0 0-1,1 0 1,-1 0-1,0 0 1,1 1-1,-1-1 1,0 1-1,0-1 1,0 1-1,0-1 1,3 2 0,-4-1 0,1 1 1,-1-1-1,1 0 1,-1 0-1,1 0 1,-1 1-1,0-1 1,0 0-1,1 1 1,-1-1-1,0 0 1,0 1 0,0-1-1,-1 0 1,1 0-1,0 1 1,0-1-1,-2 2 1,-1 8 7,-1-1 0,-1 0 0,0 0 0,-6 10 1,5-9-77,3-6-70,0 1 0,-1 0 0,1-1 1,-1 0-1,0 0 0,0 0 0,-1 0 0,1-1 0,-11 8 0,15-12 104,0 0-1,-1 0 1,1 1-1,0-1 0,0 0 1,0 0-1,-1 0 1,1 0-1,0 0 1,0 0-1,0 0 0,-1 0 1,1 0-1,0 0 1,0 0-1,0 0 1,-1 0-1,1 0 0,0-1 1,0 1-1,0 0 1,0 0-1,-1 0 0,1 0 1,0 0-1,0 0 1,0 0-1,0 0 1,-1-1-1,1 1 0,0 0 1,0 0-1,0 0 1,0 0-1,0-1 1,0 1-1,0 0 0,0 0 1,-1 0-1,1 0 1,0-1-1,0 1 1,0 0-1,0 0 0,0 0 1,0-1-1,0 1 1,0 0-1,0 0 1,0 0-1,0-1 0,2-13-449,-2 13 444,4-22-634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40 140 16315,'1'1'310,"-1"0"-1,1-1 1,0 1-1,0-1 0,-1 1 1,1-1-1,0 1 0,0-1 1,0 0-1,0 1 0,-1-1 1,1 0-1,0 1 0,0-1 1,0 0-1,0 0 0,0 0 1,0 0-1,0 0 0,0 0 1,0 0-1,-1 0 0,1-1 1,0 1-1,1 0 0,30-7 2151,-26 5-2099,4 0-170,1-1 0,-1-1 0,0 0-1,0 0 1,0-1 0,11-8 0,-18 11-181,0 0 0,0 0 0,-1 0 0,1 0 1,-1 0-1,1 0 0,-1-1 0,0 1 0,0-1 0,0 0 1,0 1-1,0-1 0,-1 0 0,1 0 0,-1 0 0,0 0 1,0-1-1,0 1 0,0 0 0,-1 0 0,1-1 0,-1 1 0,0 0 1,0-7-1,0 9-4,-1 0-1,1 0 1,0-1 0,0 1 0,-1 0 0,1 0-1,0 0 1,-1 0 0,1 0 0,-1-1-1,0 1 1,1 0 0,-1 0 0,0 0 0,1 1-1,-1-1 1,0 0 0,0 0 0,0 0 0,0 0-1,0 1 1,0-1 0,0 0 0,0 1-1,0-1 1,-2 0 0,0 1 0,1 0 0,-1 0 0,1 0 0,-1 0 0,1 0 0,-1 1 0,1-1 0,0 1 0,-1-1 0,1 1 0,0 0 0,-4 2 0,-4 2 9,1 0 0,0 1 1,0 0-1,-16 15 1,13-10-8,1 1 1,1 1 0,0-1 0,0 2 0,1-1 0,1 1 0,0 1-1,1 0 1,1 0 0,-6 19 0,11-32-8,1 0 0,-1 0 0,1 0 0,0 0 0,0 0 0,0 1 0,0-1 0,0 0 0,0 0 0,0 0 0,1 0 0,-1 0 0,2 4 0,-2-5 1,1-1-1,-1 1 0,1 0 0,0 0 0,-1 0 0,1-1 0,0 1 0,-1 0 0,1-1 0,0 1 0,0 0 0,0-1 0,0 1 0,0-1 0,-1 0 0,1 1 0,0-1 0,0 0 0,0 1 1,2-1-1,2 0-1,0 0 0,0 0 0,0-1 0,0 1 0,1-1 0,-1-1 0,0 1 0,-1-1 0,7-2 0,86-44 34,-72 34-22,0 1 1,1 1 0,32-10-1,-56 21-11,0 0-1,0 1 1,1-1-1,-1 1 1,0 0-1,0-1 1,1 1-1,-1 0 1,0 0-1,0 0 1,1 1-1,-1-1 1,0 0-1,4 2 1,-5-1 0,0 0 1,0 0-1,0 0 1,-1 0-1,1 0 1,0 0 0,0 0-1,-1 0 1,1 0-1,0 0 1,-1 0-1,1 0 1,-1 1-1,1-1 1,-1 0 0,0 0-1,0 1 1,1-1-1,-1 0 1,0 1-1,0-1 1,0 0-1,0 0 1,-1 1 0,1-1-1,-1 2 1,1-2 5,0 0 0,-1 0 0,1 0 0,0-1 0,0 1 0,0 0 0,0 0 0,0 0 1,0 0-1,0 0 0,0 0 0,0 0 0,0 0 0,0 0 0,1 0 0,-1 0 0,0 0 1,1-1-1,-1 1 0,1 0 0,-1 0 0,1 1 0,1-3 3,0 1 0,-1 0 1,1-1-1,0 1 0,-1-1 0,1 0 0,0 1 1,-1-1-1,1 0 0,-1 0 0,1 0 0,2-2 1,31-22 21,66-39 142,-89 57-158,1 1 0,-1 0 0,1 1-1,1 1 1,-1 0 0,19-3 0,-31 6-15,1 1 1,-1 0-1,1 0 1,0 0-1,-1 0 0,1 0 1,-1 0-1,1 0 0,-1 0 1,1 0-1,-1 1 0,1-1 1,-1 1-1,1-1 0,-1 1 1,1 0-1,-1-1 1,0 1-1,1 0 0,-1 0 1,0 0-1,0 0 0,2 2 1,-1-1 3,-1 0 0,0 0 0,-1 0 0,1 0 0,0 1 0,0-1 0,-1 0 0,0 1 0,1-1 0,-1 0 0,0 1 0,0-1 0,0 0 0,-1 3 0,-1 7 25,0 0-1,-1 1 0,-1-2 1,-8 21-1,11-30-2,0 2-31,-1 0-1,0-1 0,1 1 1,-1-1-1,-1 1 1,-2 3-1,3-6-61,1 1-1,-1-1 0,1 0 0,-1 0 0,0 0 1,0-1-1,1 1 0,-1 0 0,0-1 0,0 1 0,0-1 1,0 1-1,1-1 0,-1 0 0,-4 0 0,-13 1-135,-2 2-92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12835,'-1'-6'1861,"0"8"-294,2 12-246,2-2-827,-1 1 0,0 0 0,-1-1 0,-1 1 0,-1 25 0,0 9-58,6 58 56,0-44-120,-7 106 1,-14 22 421,10 236 0,17-271-612,2 28-111,-7-69-18,2 38 28,-1 64 18,-4-152-1,-3 46 50,4 43-84,-2-102-68,-1-1-1,-13 98 1,5 39 8,1-13 72,0-140-69,0 11-46,5-39-4,1-4 32,0-1 1,0 0-1,-1 0 0,1 1 0,0-1 1,0 0-1,0 1 0,0-1 1,0 0-1,0 1 0,0-1 0,0 0 1,0 1-1,0-1 0,0 1 0,0-1 1,0 0-1,0 1 0,0-1 0,0 0 1,0 1-1,0-1 0,1 0 1,-1 1-1,0-1 0,0 0 0,0 0 1,0 1-1,1-1 0,-1 0 0,0 0 1,0 1-1,1-1 0,-1 0 0,0 0 1,1 1-1,-1-1 0,0 0 0,0 0 1,1 0-1,-1 0 0,0 0 1,1 0-1,-1 1 0,0-1 0,1 0 1,-1 0-1,1 0 0,-1 0 0,0 0 1,1 0-1,-1 0 0,0 0 0,1-1 1,-1 1-1,0 0 0,1 0 1,-1 0-1,1 0 0,0-2-61,0 1-1,0-1 1,1 1 0,-1-1-1,0 0 1,-1 0 0,1 1-1,0-1 1,0 0 0,-1 0 0,1 0-1,-1 0 1,0 0 0,1 0-1,-1 1 1,0-4 0,1 0-78,4-27-211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1 345 13011,'0'2'161,"0"0"-1,1 0 1,-1 0 0,1 0 0,0 0-1,0 1 1,0-1 0,0-1 0,0 1-1,0 0 1,1 0 0,-1 0 0,0-1-1,1 1 1,-1 0 0,1-1 0,0 1-1,0-1 1,-1 0 0,1 0 0,0 0-1,0 0 1,0 0 0,0 0 0,0 0-1,4 0 1,7 3 280,1 0 1,26 3-1,-38-7-380,40 5 338,-1-1 0,1-2 1,0-2-1,0-2 0,56-9 0,35-19 37,15-3-139,-117 28-263,0 1-1,58 1 1,-13 8-15,-41-2 16,0-1-1,0-2 1,68-8-1,-39-2 44,98-1 0,-107 7-53,0-4-1,67-16 1,-58 10 83,67-6 1,308-50 487,-216 36-361,-95 16-162,-76 9-25,0 3 0,0 2-1,1 1 1,89 10 0,41 10 67,235-7 0,-306-14-67,-38 1-15,142 11 0,-116 5-35,1-6 1,186-8 0,-87 1 78,-143 2-88,-47-1 32,0-1 0,-1 0 0,1-1 0,0 0 0,0-1-1,0 0 1,-1-1 0,1 1 0,9-6 0,-11 12 197,8-4-194,228-60-41,-164 40 84,-49 11-74,0 1 0,32-3-1,23 7 16,15-3 40,27-8-41,-127 15 116,-3 2-28,-8 4 38,-15 6 48,19-10-365,1 0-1,-1 0 1,-1 0 0,1-1 0,0 0-1,0 0 1,-1-1 0,1 0-1,-10 0 1,4-3-160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2596 11058,'-3'2'512,"0"-1"0,0 1 0,0-1 0,0 1 0,0-1 0,-1 0-1,1 0 1,0 0 0,0-1 0,-1 1 0,1-1 0,-6 0 0,8 0-393,-1 0 1,1-1 0,0 1-1,0-1 1,-1 1 0,1-1 0,0 0-1,0 1 1,0-1 0,0 0 0,0 0-1,0 1 1,0-1 0,0 0 0,0 0-1,1 0 1,-1 0 0,0 0 0,1-1-1,-1 1 1,0 0 0,1 0-1,-1 0 1,1-1 0,0 1 0,-1 0-1,1 0 1,0-1 0,0 1 0,0 0-1,0 0 1,0-1 0,0 1 0,0-2-1,1-75 1268,-13-300 743,3-15-1836,6 91-152,-17-390 107,19 593-252,-4-35 16,0 60-10,4 1 0,3-1 0,13-79 0,-12 138-5,-2 9-1,1 0 0,-1 0 0,0 0 0,-1 0 0,0 0 0,0-6 0,-1 5 7,-10-46-93,10 52-75,1 1 112,0 0 0,0 0 1,0 0-1,0 1 0,-1-1 0,1 0 1,0 0-1,0 0 0,0 0 0,0 0 1,0 0-1,0 0 0,0 0 0,-1 0 1,1 1-1,0-1 0,0 0 0,0 0 1,0 0-1,0 0 0,0 0 1,0 0-1,0 1 0,0-1 0,0 0 1,0 0-1,0 0 0,0 0 0,0 0 1,0 1-1,0-1 0,0 0 0,0 0 1,0 0-1,0 0 0,0 1 0,0-1 1,0 0-1,0 0 0,0 0 0,0 0 1,0 0-1,0 1 0,0-1 0,0 0 1,0 0-1,0 0 0,0 0 0,1 0 1,-1 0-1,0 0 0,0 1 1,0-1-1,0 0 0,0 0 0,0 0 1,1 0-1,-1 0 0,0 0 0,0 0 1,0 0-1,1 0 77,3 6-612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26 409 12467,'-26'6'3731,"41"-10"-2604,162-45 2032,64-15-1802,-191 53-1305,1 3-1,97-3 0,-140 11-48,541-18 12,18-10-26,-438 25 82,107-1 112,179-7 547,-281 4-603,287-22 0,471-32 787,-890 61-912,106-7 117,141-27-1,-191 24-9,1 2-1,0 3 0,0 2 0,101 9 1,-40-2 52,-79-4-42,79 9 1,-116-8-108,1 0 0,-1-1 0,0 2 1,0-1-1,7 4 0,-33-1-403,19-4 294,0-1 0,0 1 0,0-1 0,0 0 0,0 0 0,1 0 0,-1 0 0,0-1 0,0 1 0,1-1 0,-1 0 0,1 1 0,-1-1 0,1 0 0,0 0 0,0-1 0,0 1 0,0 0 0,0-1 0,1 1 0,-1-1 0,1 0 0,-3-4 0,-5-21-411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3228 12523,'-8'12'960,"2"-2"-280,11-16 726,56-71 718,51-56-1129,482-459-571,-508 509-392,326-300-7,-219 208 43,339-289 353,-397 349-229,519-384 1215,-461 361-998,181-120 402,-228 162-571,79-47 52,-223 142-294,96-51 218,-81 45-315,0 0 0,0 1 0,1 0 0,19-2 0,-66 12-790,1 0 639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17 15867,'4'-6'534,"4"-4"693,-6 10-611,-3 8-93,-16 45 197,-2-1-1,-50 96 1,38-85-110,-25 71 0,56-134-608,-3 7 93,1 0 1,0 0 0,1 0 0,-1 9 0,1-15-77,1-1 1,0 1-1,0 0 0,0 0 1,0 0-1,0 0 0,0 0 1,0 0-1,0 0 0,0-1 1,1 1-1,-1 0 0,0 0 1,0 0-1,1 0 0,-1-1 1,1 1-1,-1 0 0,1 0 1,-1-1-1,1 1 0,-1 0 1,1 0-1,-1-1 0,1 1 1,0-1-1,0 1 0,-1-1 1,1 1-1,0-1 0,0 1 1,-1-1-1,1 0 0,0 1 1,0-1-1,0 0 0,0 0 1,0 0-1,-1 0 0,1 1 1,0-1-1,0 0 0,0-1 1,1 1-1,14-3 159,-1-1 0,0-1 0,0 0-1,-1-1 1,27-15 0,-3 3 83,63-23 297,176-46-1,-234 75-605,-17 5-423,1-2 0,-1-1 0,30-15 0,-46 19 286,0 0 0,0 0 0,-1-1 0,0 0 0,0-1 0,-1 0 1,0 0-1,0-1 0,-1 0 0,10-15 0,9-31-576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42 17924,'40'-41'5713,"-53"80"-5121,3 1 0,1 0 0,-5 59 0,6 125-195,13-101-103,-3-103-240,2 0 1,0-1-1,0 1 0,10 21 0,-5-21 51,-8-19-101,-1 0 0,0-1 0,1 1 1,-1 0-1,0-1 0,1 1 0,-1 0 0,1-1 1,-1 1-1,1-1 0,-1 1 0,1-1 0,0 1 1,-1-1-1,1 0 0,0 1 0,-1-1 0,1 0 0,0 1 1,-1-1-1,1 0 0,0 0 0,0 1 0,0-3-90,-1 1-1,0 0 1,0 0-1,0 0 1,0-1-1,0 1 0,-1 0 1,1 0-1,0 0 1,0-1-1,-1 1 0,1 0 1,-1 0-1,1 0 1,-1 0-1,-1-2 1,2 2-47,-6-9-306,0-1 0,0 1-1,-11-13 1,5 8 102,-20-27-396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2 482 18508,'-1'-5'1948,"7"-1"-1217,16-6-134,-21 12-543,290-139 4952,-75 37-3775,202-99-1777,-417 201 525,-1 0-1,0 0 1,0 0 0,0 0 0,0 0 0,0 0 0,0 0 0,0 0 0,0 0 0,1 0 0,-1 0 0,0 0 0,0-1 0,0 1 0,0 0 0,0 0 0,0 0 0,0 0 0,0 0 0,0 0 0,0 0 0,0 0 0,1 0 0,-1 0-1,0 0 1,0-1 0,0 1 0,0 0 0,0 0 0,0 0 0,0 0 0,0 0 0,0 0 0,0 0 0,0 0 0,0-1 0,0 1 0,0 0 0,0 0 0,0 0 0,0 0 0,0 0 0,0 0 0,0 0 0,0 0 0,0-1 0,0 1 0,0 0-1,0 0 1,-1 0 0,1 0 0,0 0 0,0 0 0,0 0 0,-8-4-330,-10-1 66,-8 1-261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15643,'6'3'937,"2"10"-897,4 5-24,4 8 160,8 10-144,6 15-104,5 5-56,3 4-80,2 1-41,-1-4-79,-1-4-128,-1-10 296,-7-2-112,-11-13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19268,'3'-7'1801,"9"-8"-1177,-1-2-248,15-7 760,4-2-176,7-3-336,5 3-208,2-1-216,-2 3-48,-3 5-176,-5 3-128,-8 8-480,-6-1-216,-7 2-440,-12 6 984,2-5-264,-10 12-225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15891,'8'7'2121,"10"-6"-1233,6-12-256,2-6 1169,10-11-681,1-2-152,2-4-328,-1 1-344,-5 4-1064,-6 3-1921,-5 5 2313,-3 7-368,-9-4-248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67 17364,'0'-3'210,"-1"0"1,1 0-1,-1 0 0,1 0 1,-1 0-1,0 0 1,0 1-1,0-1 1,-1 0-1,1 1 0,-1-1 1,1 1-1,-1-1 1,0 1-1,0 0 1,0 0-1,0-1 0,0 2 1,-1-1-1,1 0 1,-1 0-1,1 1 1,-1-1-1,1 1 0,-1 0 1,0 0-1,-3-1 1,4 1-165,0 1 0,0-1 0,0 1 0,-1-1 0,1 1 0,0 0 0,0 0 0,-1 0 0,1 0 0,0 0 1,0 1-1,-1-1 0,1 0 0,0 1 0,0 0 0,0 0 0,0 0 0,0 0 0,0 0 0,0 0 0,0 0 0,0 0 1,0 1-1,1-1 0,-1 1 0,0-1 0,1 1 0,0 0 0,-1 0 0,1 0 0,0 0 0,0 0 0,0 0 0,0 0 1,-1 4-1,0 1-43,0 0 1,0 1 0,1-1-1,1 1 1,-1-1 0,1 1-1,0-1 1,1 0 0,-1 1 0,2-1-1,-1 1 1,1-1 0,0 0-1,0 0 1,1 0 0,4 8-1,-6-14-3,-1 0 1,1-1-1,-1 1 0,0 0 0,1-1 0,0 1 0,-1 0 0,1-1 1,-1 1-1,1-1 0,0 1 0,-1-1 0,1 1 0,0-1 0,0 1 0,-1-1 1,1 0-1,0 1 0,0-1 0,0 0 0,-1 0 0,1 0 0,0 0 0,0 1 1,0-1-1,0 0 0,-1 0 0,1-1 0,1 1 0,-1-1 11,1 1-1,-1-1 1,0 0-1,1 0 1,-1 0-1,0-1 1,0 1-1,0 0 1,0 0-1,0-1 1,0 1-1,0 0 1,1-4-1,2-3 79,-1 0-1,0 0 1,0-1-1,2-12 1,-2-9 419,0-35 0,-3 65-502,0 0 0,0 0 0,0 0 0,0 0 0,0 0 0,0 0 0,0 0 0,0 0 0,0 0 0,0 0-1,1 0 1,-1 0 0,0 0 0,0 0 0,0 0 0,0 0 0,0 0 0,0 0 0,0 0 0,0 0 0,0 0 0,0 0 0,0 0 0,0 0 0,0 0 0,0 0 0,0 0 0,0 0 0,1 0 0,-1 0 0,0 0 0,0 0-1,0-1 1,0 1 0,0 0 0,0 0 0,0 0 0,0 0 0,0 0 0,0 0 0,0 0 0,0 0 0,0 0 0,0 0 0,0 0 0,0 0 0,0 0 0,0 0 0,0 0 0,0 0 0,0 0 0,0-1 0,5 10 72,4 16-60,25 64-6,71 138 0,-93-211-84,-11-16 64,-1 0 0,0 0 0,0 0 0,0 0 0,0 0 0,1 0 0,-1 0 0,0 0 1,0 0-1,0 0 0,0 0 0,1-1 0,-1 1 0,0 0 0,0 0 0,0 0 0,0 0 1,0 0-1,1 0 0,-1 0 0,0 0 0,0-1 0,0 1 0,0 0 0,0 0 1,0 0-1,0 0 0,0 0 0,0-1 0,0 1 0,1 0 0,-1 0 0,0 0 0,0 0 1,0 0-1,0-1 0,0 1 0,0 0 0,0 0 0,0 0 0,0 0 0,0-1 0,0 1 1,-1 0-1,1 0 0,0 0 0,0 0 0,0-1 0,-6-34-1353,-1 15 300,-18-35 1,14 30 399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13043,'3'1'313,"-1"0"1,0 0 0,1 0-1,-1 0 1,0 0-1,1 0 1,-1 1-1,0-1 1,0 1 0,0 0-1,0-1 1,-1 1-1,1 0 1,0 0 0,1 3-1,1 1 231,-1 1-1,0 0 1,-1 0-1,3 9 1,9 50 809,-12-51-1064,0 0 0,1-1 0,1 1 0,0-1-1,1 0 1,8 15 0,-12-28-261,-1 0 0,1 0 0,-1 0 0,1 0 0,-1 0 0,1 0 0,0 0 0,0-1 0,-1 1 0,1 0 0,0 0 0,0-1 0,0 1 0,0 0 0,0-1 0,0 1 0,0-1 0,0 1 0,0-1 0,0 0 0,0 1 0,0-1 1,0 0-1,0 0 0,0 0 0,0 0 0,1 0 0,-1 0 0,0 0 0,0 0 0,0 0 0,0 0 0,0-1 0,0 1 0,0 0 0,0-1 0,0 1 0,0-1 0,0 1 0,0-1 0,0 1 0,0-1 0,0 0 0,0 0 0,1-1 0,1-1-57,0 0 0,0 0 0,0-1 0,0 0 0,-1 1 0,1-1 0,-1 0 0,0 0 0,0 0 0,1-5 0,-2 7-115,-1 1 1,1-1-1,-1 1 1,0-1 0,1 1-1,-1-1 1,0 1-1,0-1 1,0 1-1,0-1 1,0 0-1,0 1 1,-1-1 0,1 1-1,0-1 1,-1 1-1,1 0 1,-1-1-1,0 1 1,1-1-1,-1 1 1,-1-2 0,0 2-150,0-1 0,0 1 1,0 0-1,-1 0 1,1 0-1,0 0 1,0 0-1,-1 0 1,1 0-1,-1 1 0,1-1 1,0 1-1,-4 0 1,-26-3-1884,-27-4 216,0-3 3721,59 10-1627,-1 0 1,1 0 0,-1-1 0,1 1 0,-1 0-1,1 0 1,0 0 0,-1 0 0,1 0 0,-1 0-1,1-1 1,-1 1 0,1 0 0,0 0-1,-1-1 1,1 1 0,-1 0 0,1 0 0,0-1-1,-1 1 1,1 0 0,0-1 0,0 1 0,-1-1-1,1 1 1,0 0 0,-1-2 0,10-7 2011,31-9-588,-28 12-1103,2 0-579,-1-1-1,0-1 1,0 0-1,-1-1 1,0 0-1,-1-1 1,12-12-1,-8 2-176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16836,'-5'-7'2300,"3"14"-1130,0 15-329,20 207-50,-9-138-404,-12-106-309,0 1 0,-2 0 0,0 0 0,0 1 0,-1 0 0,-13-21 1,19 33-79,0 1 1,0 0-1,-1 0 1,1 0-1,0 0 1,0 0-1,0 0 1,0 0-1,0 0 1,0 0-1,-1 0 1,1 0-1,0 0 1,0 0-1,0 0 1,0 0-1,0 0 1,0 0-1,0 1 1,-1-1-1,1 0 1,0 0-1,0 0 1,0 0-1,0 0 1,0 0-1,0 0 0,0 0 1,0 0-1,-1 0 1,1 0-1,0 1 1,0-1-1,0 0 1,0 0-1,0 0 1,0 0-1,0 0 1,0 0-1,0 0 1,0 1-1,0-1 1,0 0-1,0 0 1,0 0-1,0 0 1,0 0-1,0 0 1,0 1-1,0-1 1,0 0-1,0 0 1,0 0-1,0 0 1,0 0-1,0 0 1,0 0-1,0 1 1,0-1-1,0 0 1,1 0-1,-1 9-1,2 1-4,1-1 0,0 0 1,1 0-1,0 0 0,8 13 0,-9-18-5,-1 0-1,1 0 0,0 0 1,0 0-1,0 0 1,1-1-1,0 0 0,-1 1 1,1-1-1,0 0 0,0-1 1,9 5-1,-12-7 11,-1 1 0,1-1 0,0 0 0,0 0 0,0 1 0,-1-1 0,1 0 0,0 0 0,0 0 0,0 0 0,0 0 0,-1 0 0,1 0-1,0 0 1,0 0 0,0 0 0,-1-1 0,1 1 0,1-1 0,-1 1 5,-1-1-1,0 1 1,1-1-1,-1 1 1,0 0-1,1-1 0,-1 1 1,0-1-1,0 1 1,0-1-1,0 1 1,1-1-1,-1 0 1,0 1-1,0-1 1,0 1-1,0-1 1,0 1-1,0-1 1,0 1-1,0-1 1,-1 0-1,0-2 25,1 0 0,-2-1-1,1 1 1,0 0 0,-1 0-1,1 0 1,-1 0 0,-3-4-1,-9-7 152,-1 0-1,-1 0 0,-21-14 0,19 14 14,78 14-187,-32-3 72,-1 0 0,0-2 0,-1-2 0,35-11 0,-28 7-1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15563,'2'0'2217,"8"-1"-1065,-1-6-488,3-3 1985,-1-5-1209,0-1-672,0 1-384,-1-3-1136,-5 3 760,2 5-216,1 5-104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17148,'0'2'452,"0"1"0,0-1 1,1 1-1,-1-1 0,1 1 1,-1-1-1,1 0 1,0 1-1,2 3 0,171 442 1771,-206-514-1134,10 8-909,3 0 0,2-1 0,4-1 1,1 0-1,-3-74 0,14 124-180,1 0 0,0 0 0,1 0 0,0 1-1,3-14 1,-3 21-1,-1 1 0,1-1 1,-1 0-1,1 1 0,-1-1 0,1 1 0,0-1 1,0 1-1,-1-1 0,1 1 0,0 0 0,1 0 0,-1-1 1,0 1-1,0 0 0,0 0 0,1 0 0,-1 0 0,0 0 1,1 0-1,-1 1 0,1-1 0,-1 0 0,1 1 0,0-1 1,-1 1-1,1-1 0,-1 1 0,1 0 0,0 0 1,-1 0-1,1 0 0,0 0 0,-1 0 0,1 0 0,0 0 1,-1 1-1,3 0 0,2 1 0,-1 0 0,1 1-1,-1-1 1,0 1 0,0 0 0,0 0 0,0 1-1,-1 0 1,1 0 0,-1 0 0,0 0 0,0 0 0,0 1-1,-1 0 1,0 0 0,0 0 0,0 0 0,3 9-1,-2-6 17,-1 0-1,-1 0 0,0 0 0,0 0 0,0 0 0,-1 0 0,-1 0 1,1 1-1,-1-1 0,-1 0 0,1 0 0,-4 15 0,2-17-25,-1 0 0,0 1 1,0-1-1,0-1 0,-1 1 0,0 0 0,0-1 0,0 0 0,-1 0 0,0 0 0,-7 5 0,10-8-74,-1 0 0,1-1 0,-1 1 0,1-1-1,-1 0 1,0 1 0,1-1 0,-1 0 0,0-1-1,0 1 1,0 0 0,-4 0 0,5-2-38,0 1 0,0 0 0,0 0 0,0-1 0,0 1 0,0-1 0,1 0 0,-1 1 0,0-1 0,0 0-1,1 0 1,-1 0 0,1 0 0,-1-1 0,1 1 0,-1 0 0,1-1 0,0 1 0,-1-1 0,-1-2 0,-4-9-550,5 2-164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16780,'2'2'305,"1"-1"0,0 1 0,-1 0 0,1 0 0,-1 0 1,0 0-1,0 0 0,1 1 0,-1-1 0,-1 1 0,1-1 0,0 1 1,-1 0-1,1 0 0,1 5 0,2 6 242,-1 0-1,3 17 1,-1-7-395,0 8 104,-5-24-134,0 0 0,0-1-1,1 1 1,1 0 0,-1-1 0,1 1-1,4 7 1,-6-14-94,0 0 0,0 0 0,-1 0 0,1-1 0,0 1 0,0 0 0,0 0 0,0-1 0,0 1 0,0-1 0,0 1 0,0-1 0,1 1 0,-1-1 0,0 0 0,0 1 1,0-1-1,0 0 0,1 0 0,-1 0 0,0 0 0,0 0 0,0 0 0,1 0 0,-1-1 0,0 1 0,0 0 0,0-1 0,0 1 0,0-1 0,1 1 0,-1-1 0,0 1 0,1-2 0,6-3 52,-1 1-1,0-2 1,10-8-1,-12 10-74,-5 4-6,10-8-204,0-1 1,0 0 0,-1 0-1,0-1 1,-1 0-1,10-16 1,-17 26 147,-1-1 1,0 1-1,1-1 0,-1 1 0,0-1 1,0 1-1,0 0 0,1-1 1,-1 1-1,0-1 0,0 1 0,0-1 1,0 1-1,0-1 0,0 1 1,0-1-1,0 1 0,0-1 1,0 1-1,0-1 0,0 1 0,0-1 1,0 1-1,0-1 0,-1 1 1,1-1-1,0 1 0,0-1 1,-1 1-1,1-1 0,0 1 0,-1 0 1,1-1-1,0 1 0,-1 0 1,1-1-1,0 1 0,-1 0 0,1-1 1,-1 1-1,1 0 0,-1 0 1,0-1-1,-24-1-1008,2 4 257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17348,'11'-2'1848,"2"-8"-1064,3-1-320,5-7 873,-1 1-233,2-3-728,-4-1-624,-3-4 360,-2 0-144,-2-4-208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13139,'2'0'210,"0"0"0,0 0 0,0 0 0,0 0 0,0 0 0,0 0 1,0 1-1,0-1 0,0 1 0,0 0 0,0-1 0,0 1 0,0 0 0,0 0 0,-1 0 0,1 0 1,2 3-1,-1-1 61,0 0 1,0 1-1,0-1 1,0 1-1,-1 0 1,1 0-1,2 7 1,2 5 274,-2 1 1,0 0 0,3 20-1,-7-32-368,16 128 1951,-13-92-1535,3-20-294,-3-18-198,-2-13-69,-3-6-135,0-1 0,-2 1 0,1 0 0,-2 0 1,-9-28-1,21 66-68,1-1-1,0 0 1,2 0 0,0-1 0,25 31-1,-14-36 329,-15-14 43,-13-11 52,-3 1-140,0 0-1,0 0 1,-1 2-1,-21-14 1,-50-23 451,61 34-361,-36-16 550,56 23-454,7 2-165,11 0-45,-17 1-72,78-5 24,-36 2-999,63 3 0,-79 2 598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2 583 14171,'-2'-13'1216,"2"-4"-768,5-4-120,8-7 553,4-5-329,14-12-80,4-6-32,12-11-128,3-1-184,2-5-512,-1 1 384,-3 5-88,-2 10-24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14435,'0'0'86,"0"-1"-1,0 1 1,-1 0-1,1 0 1,0 0 0,0-1-1,0 1 1,-1 0-1,1 0 1,0 0-1,0-1 1,0 1 0,0 0-1,0 0 1,0-1-1,-1 1 1,1 0-1,0 0 1,0-1 0,0 1-1,0 0 1,0 0-1,0-1 1,0 1-1,0 0 1,0-1 0,0 1-1,0 0 1,0 0-1,1-1 1,-1 1-1,0 0 1,0 0 0,0-1-1,0 1 1,0 0-1,0 0 1,1 0-1,-1-1 1,0 1 0,0 0-1,0 0 1,0 0-1,1-1 1,-1 1 0,15 5 1705,18 16-603,-6 0-1046,-2 1-1,-1 1 0,0 0 1,-2 2-1,-1 1 0,0 1 1,-2 0-1,-2 2 0,0 0 1,-2 1-1,-1 0 0,11 37 1,-13-26-267,-1 1 1,-3 0 0,-1 0 0,-2 1 0,-2 0 0,-2 0 0,-1 0 0,-13 85-1,10-114 20,0 1 0,-1-1 0,-9 24 0,-1-9-173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15435,'-8'-11'1902,"3"18"-792,4 23-293,18 53-240,4-2-1,4 0 0,3-1 1,44 87-1,-59-138-422,2 0 0,1-2 0,1 0 0,22 28 0,-32-47-166,0-1 0,0 0 1,0-1-1,1 1 0,0-1 0,0-1 0,15 8 1,-18-11-76,1 1 1,0-1-1,-1-1 1,1 1-1,0-1 1,0 0-1,0 0 1,0-1 0,0 0-1,0 0 1,0 0-1,0-1 1,10-2-1,-9 1 14,0 0-1,0-1 0,-1 0 1,1 0-1,-1 0 0,1-1 1,8-7-1,8-11-328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18876,'0'10'2003,"2"485"1166,-2-489-3210,-3 24-742,3-29 768,0-1 0,0 0 0,0 0 0,0 1 0,0-1 0,-1 0 0,1 1 0,0-1 0,0 0 0,0 0 1,0 1-1,-1-1 0,1 0 0,0 0 0,0 1 0,0-1 0,-1 0 0,1 0 0,0 0 0,0 0 0,-1 1 0,1-1 0,0 0 1,0 0-1,-1 0 0,1 0 0,0 0 0,-1 0 0,-10-9-193,-1-12-69,-4-6-120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15707,'8'0'1609,"4"7"-905,1 2-224,9 2 880,2 2-296,8 0-335,-1 3-49,4-3-224,-2-2-88,-2-1-280,1-1-352,-8-2 168,-2-4 80,-8 3-80,-1-2-104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19012,'2'-15'2153,"-1"14"-2109,-1 1 0,0 0 0,0 0 0,0 0 0,1 0 1,-1 0-1,0 0 0,0 0 0,1 0 0,-1 0 0,0 1 0,0-1 0,0 0 0,1 0 0,-1 0 0,0 0 0,0 0 0,0 0 0,1 0 0,-1 0 1,0 1-1,0-1 0,0 0 0,1 0 0,-1 0 0,0 0 0,0 1 0,0-1 0,0 0 0,0 0 0,0 0 0,1 1 0,-1-1 0,0 0 1,15 32 1270,-13-28-1322,40 115 355,-30-80-321,2 0-1,21 42 1,-34-79-8,-1-1-1,1 1 1,1 0 0,-1 0 0,0-1-1,0 1 1,1 0 0,-1-1 0,1 1 0,-1-1-1,1 0 1,0 0 0,-1 1 0,1-1-1,0 0 1,0 0 0,0-1 0,0 1-1,0 0 1,0-1 0,0 1 0,0-1-1,0 0 1,0 1 0,0-1 0,0 0-1,0 0 1,0 0 0,0-1 0,0 1 0,0 0-1,0-1 1,0 1 0,0-1 0,0 0-1,0 0 1,0 0 0,0 0 0,3-2-1,2-2-7,0 0 0,0 0 0,0 0 0,-1-1 0,0 0 0,0-1 0,-1 1 0,9-13 0,-13 18-94,-1 0-1,1 0 0,0-1 1,-1 1-1,1 0 0,-1 0 0,0 0 1,1 0-1,-1-1 0,0 1 0,0 0 1,0 0-1,1 0 0,-1-1 1,-1 1-1,1 0 0,0 0 0,0-1 1,0 1-1,-1 0 0,1 0 1,0 0-1,-1-1 0,1 1 0,-1 0 1,0 0-1,1 0 0,-1 0 0,0 0 1,-1-1-1,-1-1-109,-1-1 0,0 2 0,1-1 0,-1 0 0,0 1 0,-9-4 0,-14-5-622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14787,'0'9'1552,"10"-5"-831,6-1-201,7-6 792,4-4-144,6-9-256,1-1-87,-2-7-649,-4-2-456,-8-6 400,-4 1-112,-14-4-200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18084,'0'0'29,"0"1"0,0-1 0,0 0-1,0 0 1,0 0 0,0 0 0,0 0 0,0 0 0,0 0 0,0 0 0,0 1 0,0-1 0,0 0-1,0 0 1,0 0 0,0 0 0,0 0 0,1 0 0,-1 0 0,0 0 0,0 0 0,0 0 0,0 1-1,0-1 1,0 0 0,0 0 0,1 0 0,-1 0 0,0 0 0,0 0 0,0 0 0,0 0-1,0 0 1,0 0 0,0 0 0,1 0 0,-1 0 0,0 0 0,0 0 0,0 0 0,0 0 0,0 0-1,0 0 1,0 0 0,1-1 0,-1 1 0,0 0 0,0 0 0,0 0 0,0 0 0,0 0 0,0 0-1,0 0 1,0 0 0,0 0 0,1 0 0,-1 0 0,0-1 0,0 1 0,0 0 0,0 0 0,0 0-1,0 0 1,0 0 0,0 0 0,8 18 847,4 27 22,34 191-303,-31-151-365,-6-63-84,-4-20-62,-2-13-66,-3 3-40,0-1-1,-1 1 0,0-1 1,0 1-1,-1-1 1,0 1-1,0 0 1,-1-1-1,0 1 0,0 1 1,-1-1-1,0 0 1,-1 1-1,-8-12 0,12 18 19,1 1-1,0 0 1,0 0-1,0-1 1,-1 1-1,1 0 1,0 0-1,0-1 1,-1 1-1,1 0 1,0 0-1,-1 0 0,1-1 1,0 1-1,0 0 1,-1 0-1,1 0 1,0 0-1,-1 0 1,1 0-1,-1 0 1,1 0-1,0 0 1,-1 0-1,1 0 1,0 0-1,-1 0 0,1 0 1,0 0-1,-1 0 1,-4 10-98,5 22-3,0-27 96,2 13 5,-2-14 22,-5-13 20,0 0 59,-1 0-1,0 0 0,0 1 0,-1 0 0,-12-12 0,15 17-39,0-1-1,-1 0 0,1 1 0,-1 0 1,0 0-1,0 0 0,0 1 0,0 0 1,0 0-1,-1 0 0,1 0 0,-7 0 1,11 2-45,0-1 0,0 1 1,0 0-1,0 0 0,0 0 1,-1 0-1,1 0 0,0 1 0,0-1 1,0 0-1,0 0 0,0 1 1,0-1-1,-2 1 0,3-1-9,0 1 0,0-1 0,0 0-1,-1 0 1,1 1 0,0-1 0,0 0 0,0 0-1,0 1 1,0-1 0,-1 0 0,1 0 0,0 1-1,0-1 1,0 0 0,0 1 0,0-1-1,0 0 1,0 1 0,0-1 0,0 0 0,0 1-1,0-1 1,0 0 0,0 0 0,1 1 0,-1-1-1,0 0 1,0 1 0,0-1 0,0 0-1,2 2 3,-1 0 0,0-1 0,0 1 0,1-1 0,-1 1 0,0-1 0,1 0 0,0 0 0,-1 1 0,1-1 0,0 0 0,-1 0 0,1-1 0,2 2 0,8 1 23,0-1-1,-1-1 1,1 0 0,0 0 0,0-1 0,0-1 0,-1 0-1,23-4 1,6-5-242,44-15-1,-50 12 152,-6 1-22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17444,'1'11'2016,"4"-7"-1304,5-4-184,3-6 1097,11-5-513,8-4-192,2-2-312,3 1-96,-2-2-280,-4-1-159,-4 5-634,-5 2-351,-12 8-944,-26 7 760,-8 4 119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16099,'10'6'1905,"10"-10"-953,5-8-328,9-12 1041,2-2-353,4-3-592,0-1-528,-3 3 64,-1 1-104,-9 3-216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17476,'2'-11'3243,"1"22"-1579,2 23-523,4 121 260,-6-85-860,13 87 0,-14-148-473,0 0 0,0 0 0,1 0 0,0 0 0,8 16 0,-10-24-53,0 1 0,0 0-1,0 0 1,0-1 0,0 1 0,1-1-1,-1 1 1,1-1 0,-1 1-1,1-1 1,0 0 0,-1 0-1,1 0 1,0 0 0,0 0 0,0 0-1,0 0 1,-1 0 0,1-1-1,0 1 1,0-1 0,1 0-1,-1 1 1,0-1 0,0 0 0,0 0-1,0 0 1,0-1 0,0 1-1,0 0 1,0-1 0,4-1-1,1-1 25,1-1 0,0 0 0,-1 0 0,0-1 0,0 0 0,0 0 0,-1-1 0,0 0 0,0 0 0,8-11 0,-7 8-161,0-1 1,0 0 0,-1-1 0,0 0 0,-1 0 0,7-21-1,-11 30 50,0-1 1,0 0-1,-1 0 0,1 0 0,-1 0 0,1 0 0,-1 0 0,0 0 1,0 0-1,0 0 0,-1 0 0,1 0 0,-1 0 0,0 0 0,0 1 1,0-1-1,0 0 0,0 0 0,0 1 0,-1-1 0,1 0 0,-1 1 1,0 0-1,0-1 0,-2-1 0,-17-13-487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11186,'0'0'24,"0"0"0,0 0 0,0 0 0,0 0 0,1 0 0,-1 0 0,0 0 0,0 0 0,0 0 0,0 0 0,0 0 0,0 0 0,0 0 0,0 0 0,0 0-1,1 0 1,-1 0 0,0 0 0,0 0 0,0 0 0,0 0 0,0 0 0,0 0 0,0 0 0,0 0 0,0 0 0,0 0 0,0 1 0,0-1 0,0 0 0,1 0-1,-1 0 1,0 0 0,0 0 0,0 0 0,0 0 0,0 0 0,0 0 0,0 0 0,0 1 0,0-1 0,0 0 0,0 0 0,0 0 0,0 0 0,0 0 0,0 0 0,0 0-1,0 0 1,0 0 0,0 1 0,0-1 0,0 0 0,-1 0 0,1 0 0,0 0 0,0 0 0,0 0 0,0 0 0,0 0 0,0 0 0,0 0 0,0 0 0,0 0 0,0 1-1,15 2 564,19 0-268,87 1 198,-48-2-356,100 15 0,-46 4 207,184 8 0,289-51-242,-351 6-104,882 0-22,-831 17 0,351-12 1,-75 1 3,0 22 9,-541-11-6,798 15 610,-355-55-2372,-454 35 1380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18060,'8'-2'2056,"10"-7"-1055,3-4-345,6-4 1000,2-2-312,4-2-343,0-1-241,-3 4-656,-3 2-536,-11 12 408,-5 5-144,-8 6-88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61 18836,'-5'0'4335,"13"4"-2473,-7-4-1824,-1 0 0,1 1 0,0-1 0,0 0 0,0 0 0,0 0 0,0 0 0,0 0 0,0 0 1,0 0-1,0 0 0,0 0 0,0 0 0,0 0 0,0-1 0,0 1 0,0 0 0,0-1 0,0 1 0,0-1 0,0 1 0,-1-1 0,1 1 0,0-1 0,0 0 0,0 0 0,1-2 89,0 0 0,-1 0 0,1 0 0,-1 0 0,0-1-1,0 1 1,2-7 0,-3 9-94,0 1 0,0-1 1,1 0-1,-1 0 0,0 0 0,0 0 0,0 1 0,0-1 1,0 0-1,0 0 0,0 0 0,0 0 0,0 1 0,0-1 1,-1 0-1,1 0 0,0 0 0,0 1 0,-1-1 0,1 0 1,-1 0-1,1 1 0,-1-1 0,1 0 0,-1 1 0,1-1 0,-1 1 1,1-1-1,-1 0 0,0 1 0,1-1 0,-1 1 0,0 0 1,1-1-1,-1 1 0,-2-1 0,3 1-21,-1 0 0,0 1 0,1-1 0,-1 0 0,0 1 0,1-1 0,-1 1 0,0-1 0,1 1 0,-1-1 0,1 1 0,-1-1 0,1 1 0,-1-1 0,1 1 0,-1 0 0,1-1 0,0 1 0,-1 0 0,1-1 0,0 1 0,-1 0 0,1 0 0,0-1-1,0 1 1,0 0 0,0 0 0,0-1 0,0 1 0,0 1 0,-2 24-82,2-22-81,0 0 0,0 0 0,1 0 0,0 0 0,0 0 0,1 5 0,-2-9 90,1 1 0,-1-1 0,0 1 0,0-1 0,0 1 0,1-1 0,-1 1 0,0-1 0,1 0 0,-1 1 0,0-1 0,1 0 0,-1 1 0,0-1 0,1 0 0,-1 0 0,1 1 0,-1-1-1,0 0 1,1 0 0,-1 1 0,1-1 0,0 0 0,0 0-19,0 0-1,0-1 0,-1 1 0,1 0 1,0-1-1,0 1 0,0 0 1,-1-1-1,1 1 0,0-1 1,-1 1-1,1-1 0,0 1 0,-1-1 1,1 0-1,0 1 0,-1-1 1,1-1-1,11-11-547,-1-3-191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 20732,'1'-1'143,"0"0"-1,-1 0 0,1 1 0,0-1 0,-1 0 1,1 1-1,0-1 0,0 1 0,-1-1 0,1 1 1,0-1-1,0 1 0,0-1 0,0 1 0,0 0 0,0 0 1,0-1-1,0 1 0,0 0 0,0 0 0,-1 0 1,1 0-1,0 0 0,0 0 0,0 0 0,0 0 1,2 1-1,-2 1-39,0-1 0,0 1 0,0-1 0,0 1 1,0 0-1,-1-1 0,1 1 0,-1 0 0,1 0 0,-1-1 1,1 1-1,-1 0 0,0 0 0,0 0 0,0 2 0,0 23 40,0 0-1,-2-1 0,-1 1 0,-7 29 1,-2-8-430,-23 61 0,35-109 286,-9 19-1341,3-18 472,-1-10 438,-1-8-164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18724,'2'-3'1952,"1"6"-1175,2 3-305,7 5 1216,2-1-424,3 2-528,5 2-215,4 0-201,1 1-72,-1-2-64,-1-3-136,-2-2-328,-1-2-376,-8 0 15,-1-2 481,-9 2-168,-1-1-104</inkml:trace>
  <inkml:trace contextRef="#ctx0" brushRef="#br0" timeOffset="1">412 122 19948,'1'0'129,"-1"-1"0,1 1 0,0-1 0,0 1 1,0 0-1,0 0 0,0-1 0,0 1 0,0 0 0,0 0 0,0 0 0,0 0 0,0 0 0,0 0 0,0 1 0,0-1 0,0 0 0,0 0 0,0 1 0,0-1 0,-1 1 0,2 0 0,0 0 31,-1 0 0,0 1 0,0-1 0,0 1 0,0-1 0,-1 1 0,1-1 0,0 1 0,-1 0 0,1-1 0,-1 1 0,1 3 0,12 89 962,-3-16-1106,-10-75-15,1 0-1,-1-1 1,1 1 0,0 0 0,0 0 0,0-1 0,0 1 0,0-1 0,0 1 0,1-1 0,-1 1 0,1-1 0,0 0 0,0 0-1,0 0 1,0 0 0,0 0 0,0 0 0,0-1 0,1 1 0,-1-1 0,0 1 0,1-1 0,0 0 0,-1 0 0,1 0 0,0 0 0,2 0-1,-1-1-49,0 0 0,-1 0 0,1 0 0,0 0 0,-1-1 1,1 0-1,-1 1 0,1-1 0,-1-1 0,1 1 0,-1 0 0,0-1 0,1 0 0,-1 0 0,0 0 0,0 0 0,0 0 0,-1-1 0,1 1 0,0-1 0,2-4 0,-2 4-167,-1 0 0,0 0 1,0 0-1,0-1 1,0 1-1,-1-1 0,1 1 1,-1-1-1,2-6 1,-3 9 148,0-1 1,0 0 0,0 0 0,0 1 0,0-1-1,0 0 1,0 1 0,0-1 0,-1 0 0,1 0-1,-1 1 1,1-1 0,-1 1 0,0-1 0,1 0-1,-1 1 1,0-1 0,0 1 0,0 0 0,0-1-1,0 1 1,-1 0 0,-2-3 0,-20-11-828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19252,'23'0'2065,"5"-5"-1217,5-6-352,6-3 1080,1-5-408,0-3-783,-2-1-602,-11-2 297,-11 3-136,-12 1-184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 19724,'0'0'70,"1"-1"0,-1 1 0,1-1 0,0 1 0,-1-1 0,1 1 0,0 0 0,-1-1 0,1 1 0,0 0 0,-1-1 0,1 1 0,0 0 0,0 0 0,-1 0 0,1 0 0,0 0 0,0 0 0,0 0 0,-1 0-1,1 0 1,0 0 0,0 0 0,-1 0 0,1 0 0,0 1 0,-1-1 0,1 0 0,0 1 0,0-1 0,-1 0 0,1 1 0,-1-1 0,1 1 0,0 0 0,1 2 61,-1-1-1,0 1 1,0 0 0,0 0 0,0-1-1,-1 1 1,1 0 0,-1 0 0,0 4-1,1 36 177,-2 0 0,-2-1 0,-13 61 0,1-2 66,15-81-249,0-20-123,0 0 1,0 0 0,0 0 0,0 0 0,0 0 0,0 0 0,0 1 0,0-1 0,0 0-1,0 0 1,0 0 0,1 0 0,-1 0 0,0 0 0,0 0 0,0 0 0,0 0 0,0 0 0,0 0-1,0 1 1,0-1 0,0 0 0,0 0 0,0 0 0,1 0 0,-1 0 0,0 0 0,0 0-1,0 0 1,0 0 0,0 0 0,0 0 0,0 0 0,0 0 0,1 0 0,-1 0 0,0 0 0,0 0-1,0 0 1,0 0 0,0 0 0,0 0 0,0 0 0,0 0 0,1 0 0,-1 0 0,0-1-1,0 1 1,0 0 0,0 0 0,0 0 0,0 0 0,0 0 0,0 0 0,0 0 0,0 0-1,0 0 1,0 0 0,0 0 0,1-1 0,-1 1 0,0 0 0,0 0 0,0 0 0,0 0 0,2-4 10,-1 1 1,1 0 0,-1-1 0,1 1 0,-1-1 0,1-7-1,0-2-19,0-1-1,-1 0 0,0 0 0,-1 1 0,-1-1 0,0 0 0,-1 1 1,0-1-1,-8-22 0,3 25-57,5 19-13,6 21-1,0-19 66,1 1-1,0-1 0,0 0 0,1 0 0,0-1 0,13 17 0,-15-21 13,0-1 0,0 1 0,1-1 0,0 0 1,0 0-1,0 0 0,0-1 0,0 0 0,0 0 0,1 0 0,0-1 0,0 1 0,11 2 0,-17-5 1,1 0 1,-1 0 0,1 0 0,-1 0-1,0 0 1,1 0 0,-1 1-1,1-1 1,-1 0 0,1 0 0,-1 0-1,0 0 1,1-1 0,-1 1 0,1 0-1,-1 0 1,0 0 0,1 0-1,-1 0 1,1 0 0,-1-1 0,0 1-1,1 0 1,-1 0 0,0-1-1,1 1 1,-1 0 0,0 0 0,0-1-1,1 1 1,-1 0 0,0-1-1,0 1 1,1 0 0,-1-1 0,0 1-1,0-1 1,0 1 0,0 0 0,0-1-1,1 1 1,-1-1 0,0 1-1,0 0 1,0-1 0,0 1 0,0-1-1,0 1 1,0 0 0,0-1-1,-1 1 1,1-1 0,0 1 0,0 0-1,0-1 1,0 1 0,0-1-1,-1 1 1,1-1 0,-2-2 4,1 0 0,-1 0 1,1 0-1,-1 0 0,0 1 0,-4-5 1,-16-12 14,0 1 0,-1 1 0,-2 2-1,-30-16 1,-12-8 90,67 39-108,0 0 0,0 0 0,0 0 0,-1 0 0,1 0 0,0 0 0,0-1 0,-1 1 1,1 0-1,0 0 0,0 0 0,0 0 0,-1 0 0,1 0 0,0-1 0,0 1 0,0 0 0,-1 0 0,1 0 0,0-1 0,0 1 0,0 0 0,0 0 0,0 0 0,0-1 0,-1 1 0,1 0 1,0 0-1,0-1 0,0 1 0,0 0 0,0 0 0,0-1 0,0 1 0,0 0 0,0 0 0,0-1 0,0 1 0,0 0 0,0 0 0,1-1 0,10-2 42,22 4-142,8 2-594,67 2-616,-72-7 905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94 9378,'6'-6'1080,"0"-1"-1,0 0 1,-1 1 0,9-16-1,-12 19-375,-1 0-1,1 0 1,-1-1-1,0 1 0,0 0 1,0-1-1,-1 1 0,1-1 1,-1-3-1,0 6-653,0 1 1,0 0-1,0-1 1,0 1-1,0-1 1,0 1-1,-1 0 1,1-1-1,0 1 1,0 0-1,0-1 1,-1 1-1,1 0 1,0-1-1,0 1 0,-1 0 1,1 0-1,0-1 1,0 1-1,-1 0 1,1 0-1,0-1 1,-1 1-1,1 0 1,-1 0-1,1 0 1,0 0-1,-1 0 1,1-1-1,0 1 1,-1 0-1,1 0 0,-1 0 1,1 0-1,0 0 1,-1 0-1,1 0 1,0 0-1,-1 1 1,-16 2 210,-4 7-250,0 0 0,1 1-1,0 1 1,1 0 0,0 2 0,1 0-1,1 1 1,0 1 0,1 1-1,1 0 1,0 1 0,2 1-1,0 0 1,1 0 0,1 2-1,1-1 1,-13 35 0,6-3 30,1 0 0,3 1 1,3 0-1,1 1 0,3 0 1,1 65-1,6-102-39,0 0 0,2 1 0,0-1-1,0-1 1,2 1 0,0 0 0,1-1 0,0 0 0,1 0 0,1-1 0,1 0-1,0 0 1,1-1 0,0-1 0,1 1 0,1-1 0,0-1 0,1 0 0,0-1-1,1-1 1,24 16 0,-8-9 5,-17-10-7,1 1 0,-1 0 1,0 1-1,19 18 0,-29-23 10,0-1 0,0 1 0,0 0 0,-1 0-1,1 0 1,-1 0 0,0 0 0,0 1 0,0-1-1,-1 0 1,0 1 0,0 0 0,0-1 0,0 1-1,0 0 1,-1-1 0,0 1 0,0 0-1,-2 9 1,-2 6 73,-1 0 0,-1 0 0,0 0-1,-2-1 1,0 0 0,-15 23 0,-72 103 428,92-141-493,-72 94 305,63-83-267,-1-1 0,-1-1 0,0 0 1,-21 14-1,45-33-75,0 0 0,1 1 0,0 0 0,0 0 0,0 1 0,19-3 1,-25 5 15,0 1 1,0 1-1,0-1 1,0 1-1,0 0 1,0 0 0,0 0-1,0 0 1,0 1-1,0 0 1,0 0 0,-1 1-1,1-1 1,0 1-1,-1 0 1,1 0-1,-1 1 1,0-1 0,1 1-1,-1 0 1,5 5-1,-3-2 2,-1 1-1,0 0 0,0 0 1,0 0-1,-1 1 0,0 0 1,0 0-1,4 15 1,-7-17 0,1 0 0,-1 0 0,0 0 0,0 1 1,-1-1-1,0 0 0,0 0 0,0 1 0,-1-1 0,0 0 1,0 0-1,-4 12 0,-29 66 18,0-2 42,-31 114 0,58-165-61,-33 147 21,35-149-18,2 0 0,0 0-1,3 0 1,2 34 0,-2-57-20,1 0 1,0-1-1,0 1 0,1-1 0,0 0 1,0 1-1,0-1 0,0 0 1,1 0-1,-1 0 0,2 0 0,-1-1 1,0 1-1,1-1 0,0 0 1,0 0-1,0 0 0,0-1 0,1 1 1,-1-1-1,1 0 0,0 0 1,0-1-1,0 1 0,0-1 0,11 3 1,-7-3-122,1 0 1,-1-1 0,1 0 0,-1-1 0,1 1-1,-1-2 1,1 0 0,-1 0 0,1 0 0,-1-1-1,0-1 1,0 0 0,0 0 0,0-1 0,10-5-1,12-10-341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27 12955,'17'-27'5546,"-17"27"-5490,0 0 1,0 0-1,0 0 0,0 0 1,0 1-1,0-1 1,0 0-1,0 0 0,0 0 1,0 0-1,0 0 0,0 0 1,0 0-1,0 0 1,0 0-1,0 0 0,0 1 1,0-1-1,0 0 1,0 0-1,0 0 0,0 0 114,0 0-114,0 0 0,1 0 1,-1 0-1,0 0 1,0 0-1,0 0 0,0 0 1,0 1-1,0-1 0,0 0 1,0 0-1,0 0 1,0 0-1,1 0 0,-1 0 1,0 0-1,0 0 1,0 0-1,0 0 0,0 0 1,0 0-1,0 0 1,0 0-1,0 0 0,0 0 1,1-1-1,-1 1 1,0 0-1,0 0 0,0 0 1,0 0-1,0 0 0,0 0 114,0 0-114,0 0 0,0 0 1,0 0-1,0 0 1,1 0-1,-1 0 0,0-1 1,0 1-1,-4 20 1859,-64 252 12,58-236-1869,-76 340 192,84-363-241,-4 48 34,6-57-38,0 1-1,0-1 1,1 0-1,-1 0 1,1 0-1,0 0 1,0 0-1,1 0 1,-1 0-1,1 0 1,4 6-1,-5-8 0,1-1 0,-1 1 0,1-1-1,0 1 1,-1-1 0,1 0 0,0 0-1,0 0 1,0 0 0,0 0 0,0 0-1,0-1 1,0 1 0,0 0-1,0-1 1,0 0 0,0 1 0,0-1-1,1 0 1,-1 0 0,0 0 0,0-1-1,0 1 1,0 0 0,0-1 0,0 0-1,1 1 1,1-2 0,9-3 13,-1 0-1,0-1 1,15-10 0,-24 15-14,23-16-60,0 0-1,37-35 0,-50 40-233,0-1-1,-1 0 0,-1-1 0,0 0 1,17-31-1,-18 22-33,-6 5-129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20212,'0'1'2049,"5"-2"-1289,2-10-312,13 3 1112,7-2-495,6 0-329,6 0-200,7 1-336,2 3-32,-2 2-224,-3 1-272,-8 2-1809,-4-8 1929,-7-4-248,-3-2-192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16516,'28'-36'3926,"-28"35"-3883,0 1 1,0 0-1,1 0 0,-1 0 1,0 0-1,0 0 1,0-1-1,0 1 0,0 0 1,0 0-1,0 0 1,0 0-1,0 0 0,0 0 1,1-1-1,-1 1 1,0 0-1,0 0 1,0 0-1,0 0 0,0 0 1,0 0-1,1 0 1,-1 0-1,0 0 0,0 0 1,0 0-1,0 0 1,0 0-1,1 0 0,-1 0 1,0 0-1,0 0 1,0 0-1,0 0 0,1 0 1,-1 0-1,0 0 1,0 0-1,0 0 1,0 0-1,0 0 0,1 0 1,-1 0-1,0 0 1,0 0-1,0 0 0,0 1 1,0-1-1,0 0 1,0 0-1,1 0 0,-1 0 1,0 0-1,1 13 1162,-5 16-311,-11 30-294,-41 97 0,37-111-509,2 0 0,2 2-1,-15 80 1,30-123-61,-1 1 0,1-1 0,0 1 0,0-1 0,0 0 0,0 1 0,1-1 0,0 0 0,0 1 0,0-1 0,2 4 0,-2-6-13,0 0 1,0-1-1,0 0 1,0 1-1,0-1 1,1 0-1,-1 1 0,0-1 1,1 0-1,-1 0 1,1 0-1,-1 0 1,1 0-1,-1-1 0,1 1 1,0 0-1,0-1 1,-1 1-1,1-1 1,0 1-1,0-1 0,-1 0 1,1 0-1,0 0 1,0 0-1,-1 0 1,1 0-1,3-1 1,8-2 41,0 0 0,0-1 0,-1 0 0,1 0 0,19-12 0,58-37-56,-65 36-144,-16 12 29,-4 2-105,0 1 0,0-1 0,-1 0 0,1-1 0,-1 1 0,0-1 0,0 0 0,0 0 0,6-9 0,-10 12 152,0 1-1,1-1 1,-1 0 0,0 1 0,0-1 0,0 0 0,0 1-1,0-1 1,0 0 0,0 1 0,0-1 0,0 0 0,0 1-1,0-1 1,0 0 0,-1 1 0,1-1 0,0 0 0,0 1-1,-1-1 1,1 1 0,0-1 0,-1 1 0,1-1 0,-1 1-1,1-1 1,-1 1 0,0-2 0,-17-10-475,14 9 276,-19-11-688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12723,'3'2'98,"0"1"0,1-1 1,-1 1-1,1-1 0,-1 0 1,1 0-1,0 0 0,0-1 1,0 1-1,0-1 1,0 0-1,0 0 0,0-1 1,0 1-1,1-1 0,4 0 1,8-1 121,0 0 1,29-8-1,-15 3 99,31-4 175,36-7 168,143-6 0,763 25-455,-521-23-82,-5-50 321,192-17 751,2 57-786,-404 23-372,95 0 43,-332 9-55,0 2 0,0 2 0,57 14 0,-66-15 88,0-2 0,0-1 0,0 0 0,0-1 0,0-2 0,39-7 0,-25 4-8,42-1-1,-86 6-296,-1-2 1,1 1-1,-1-1 1,-10-4-1,-3 0 62,-8-1-66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17124,'8'-2'2144,"3"-1"-1368,9 0-320,5-1 1121,5-2-649,7 1-376,3 0-864,2 0-408,-2 0 584,-6 4-184,-9 1-160</inkml:trace>
  <inkml:trace contextRef="#ctx0" brushRef="#br0" timeOffset="1">731 0 22333,'-4'5'1632,"0"-1"-1360,-2 0-232,5-1-112,1 1-608,1-4 672,2 0-240,0 5-192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17700,'0'10'1744,"0"-4"-1144,0-2-256,5-2 809,-1-2-457,0-3-968,2-6-2201,-3-1 2225,0 0-384,0-1-280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49 179 12955,'8'-26'2800,"-8"25"-2504,1-1 0,-1 0 0,1 1 0,-1-1 0,1 1 0,0 0 1,0-1-1,0 1 0,0-1 0,0 1 0,0 0 0,0 0 0,2-2 0,-3 4-191,1-1 1,-1 0-1,0 1 0,0-1 0,1 1 0,-1-1 0,0 1 0,0-1 1,1 1-1,-1-1 0,0 1 0,0-1 0,0 1 0,0-1 0,0 1 0,0-1 1,0 1-1,0-1 0,0 1 0,0-1 0,0 1 0,0-1 0,0 1 1,0 0-1,-2 15 631,-29 159 1224,-9 69-1472,70-419 1612,-27 149-2015,26-330 318,-27 334-431,-2 22 27,0 0 0,0 0 0,0 0 0,1 0 0,-1 0 0,0 0 0,0 0 0,0 0 0,0 0 0,0 0 0,0 0 0,0-1 0,1 1 0,-1 0 0,0 0 0,0 0 0,0 0 0,0 0 0,0 0 0,0 0 0,0 0 0,1 0 0,-1 0 0,0 0 0,0 0 0,0 0 0,0 0 0,0 1 0,0-1 0,0 0 0,1 0 0,-1 0 0,0 0 0,0 0 0,0 0 0,0 0 0,0 0 0,0 0 0,0 0 0,0 0 0,0 0 0,1 1 0,-1-1 0,0 0 0,0 0 0,0 0 0,0 0 0,0 0 0,0 0 0,0 0 0,0 1 0,0-1 0,0 0 0,0 0 0,0 0 0,0 0-1,0 0 1,0 0 0,0 0 0,0 1 0,0-1 0,0 0 0,0 0 0,0 0 0,10 38-144,-7-25 118,1-1-1,-1-1 0,2 1 0,0-1 0,0 0 0,1 0-1,9 13 1,-14-22 26,0 0 0,1 0 1,-1-1-1,1 1 0,-1 0 0,1-1 0,0 1 0,-1-1 0,1 1 1,0-1-1,0 0 0,0 0 0,0 0 0,0 0 0,1 0 0,-1-1 1,0 1-1,0-1 0,0 1 0,1-1 0,-1 0 0,0 1 0,1-1 1,-1-1-1,0 1 0,0 0 0,1 0 0,-1-1 0,0 1 0,0-1 1,0 0-1,1 0 0,-1 0 0,0 0 0,0 0 0,0 0 0,-1 0 0,1-1 1,0 1-1,3-4 0,6-6 22,0 0-1,-1-1 1,-1-1 0,0 0-1,0 0 1,-1 0 0,11-27-1,-9 18 61,-13 33-62,0-1 0,0 1 0,-2 19 0,2-8 8,0-6-11,-3 13 1,1 0-1,1 1 0,2-1 0,0 1 0,5 38 0,-3-65-57,1 1-1,0-1 1,0 0-1,1 1 0,-1-1 1,1 0-1,-1 0 1,1 0-1,0 0 0,5 5 1,-6-7-8,-1 0 1,1 0-1,0-1 0,-1 1 1,1-1-1,0 1 1,0 0-1,-1-1 0,1 1 1,0-1-1,0 1 1,0-1-1,0 0 0,0 1 1,0-1-1,0 0 1,0 0-1,0 0 0,0 0 1,0 0-1,0 0 0,0 0 1,0 0-1,-1 0 1,1 0-1,0 0 0,0 0 1,0-1-1,0 1 1,0 0-1,0-1 0,0 1 1,0-1-1,0 1 1,-1-1-1,1 0 0,0 1 1,0-1-1,-1 0 1,1 1-1,0-1 0,-1 0 1,1-1-1,8-10-369,-3 0-189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15803,'8'3'606,"1"0"0,-1-1 0,1 0 0,0-1 0,-1 0 0,1 0-1,0-1 1,0 0 0,10-2 0,-13 1-437,0 0 1,0 0 0,-1 0-1,1-1 1,-1 0-1,1 0 1,-1-1-1,0 1 1,0-1-1,0 0 1,0-1 0,-1 1-1,1-1 1,7-8-1,-10 10-148,-1 0 1,0 0-1,0 1 0,1-1 1,-1 0-1,0 0 0,-1-1 0,1 1 1,0 0-1,-1 0 0,1 0 1,-1-1-1,1 1 0,-1 0 0,0 0 1,0-1-1,0 1 0,0 0 1,-1 0-1,1-1 0,-1 1 0,0-3 1,0 4-19,1 0 0,0 1 0,-1-1 1,1 0-1,-1 0 0,1 1 1,-1-1-1,0 0 0,1 0 0,-1 1 1,0-1-1,0 1 0,1-1 0,-1 1 1,0-1-1,0 1 0,0-1 1,0 1-1,1 0 0,-3-1 0,1 1-5,0 0-1,1 0 1,-1 0 0,0 0-1,1 0 1,-1 1-1,0-1 1,1 1-1,-1-1 1,0 1-1,1 0 1,-1-1-1,1 1 1,-1 0-1,-1 2 1,-2 1-8,0 0 0,1 0 0,0 0 0,0 1 0,0 0 0,0-1 0,1 2 1,-4 6-1,5-9 6,0 0 1,1 0 0,0 0 0,0 0 0,-1 0 0,2 0 0,-1 0 0,0 1 0,1-1 0,-1 0-1,1 1 1,0-1 0,0 0 0,0 0 0,1 1 0,-1-1 0,2 4 0,-1-5 10,0-1 0,0 1 0,0-1 0,0 0 0,1 1 0,-1-1 0,0 0 0,1 0 0,-1 0 0,1 0 0,0 0 0,-1 0 0,1 0 0,-1-1 0,1 1 0,0 0 1,0-1-1,-1 1 0,1-1 0,0 0 0,0 0 0,0 0 0,3 0 0,45-4 187,-50 4-192,22-5 159,0-1 1,36-15-1,-34 12 152,42-11 0,-66 20-305,1 0 1,-1-1 0,1 1-1,0 0 1,-1 0 0,1 0-1,-1-1 1,1 1 0,-1 0-1,1 0 1,0 0 0,-1 0-1,1 0 1,0 0 0,-1 0-1,1 0 1,-1 0-1,1 1 1,-1-1 0,1 0-1,0 0 1,-1 0 0,1 1-1,-1-1 1,1 0 0,-1 1-1,1-1 1,-1 0 0,1 1-1,-1-1 1,1 1 0,-1-1-1,0 1 1,1-1 0,-1 1-1,0-1 1,1 1 0,-1-1-1,0 1 1,0-1 0,1 1-1,-1 0 1,0 3 27,0-1 1,-1 1-1,1-1 0,-1 1 0,0-1 1,-2 5-1,-1 10 35,4-18-64,0 1 0,0-1-1,0 1 1,1-1 0,-1 1-1,0-1 1,0 1 0,0-1-1,1 1 1,-1-1 0,0 1 0,1-1-1,-1 0 1,0 1 0,1-1-1,-1 0 1,0 1 0,1-1 0,-1 0-1,1 1 1,-1-1 0,1 0-1,-1 0 1,1 0 0,-1 1 0,1-1-1,-1 0 1,1 0 0,-1 0-1,1 0 1,-1 0 0,1 0-1,-1 0 1,1 0 0,-1 0 0,1 0-1,-1 0 1,1 0 0,-1 0-1,1 0 1,-1-1 0,1 1 0,0 0-1,25-8 115,31-17 128,12-5-91,-62 27-152,1 1 0,0 0 0,0 0 0,0 1 0,0 0 1,14 0-1,-21 1-6,0 0 1,0 0 0,0 0 0,0 0 0,0 1 0,0-1 0,0 0 0,-1 1-1,1-1 1,0 0 0,0 1 0,0-1 0,0 1 0,0 0 0,-1-1-1,1 1 1,0 0 0,-1-1 0,1 1 0,0 0 0,-1 0 0,1-1-1,-1 1 1,1 0 0,-1 0 0,0 0 0,1 0 0,-1 0 0,0 0-1,1 0 1,-1 0 0,0 0 0,0 0 0,0 0 0,0-1 0,0 1-1,0 0 1,0 0 0,-1 2 0,0 5-46,0-1-1,-1 1 1,-5 14 0,6-18-59,1 1-1436,6-7 551,6-6 296,-12 8 694,13-9-570,8-1-194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17156,'-11'1'971,"0"1"0,-1 0 1,1 0-1,0 2 0,-13 5 0,18-7-742,0 1 0,0 0 0,0 0 0,0 1-1,1 0 1,-1 0 0,1 0 0,0 1 0,0 0-1,-4 5 1,8-9-238,0 1-1,0-1 0,0 1 1,0-1-1,1 1 0,-1 0 1,0-1-1,1 1 1,-1 0-1,1-1 0,-1 1 1,1 0-1,0 0 1,0-1-1,0 1 0,0 0 1,0 0-1,0-1 1,0 1-1,1 0 0,-1 0 1,1-1-1,-1 1 1,1 0-1,0-1 0,-1 1 1,1-1-1,2 3 1,2 3-64,1 0 0,0-1 1,0 0-1,14 10 0,9 8 30,-23-17 40,0 1 0,-1-1 0,1 1 0,-2 0 0,1 0 0,-1 0 0,0 1 1,-1-1-1,0 1 0,2 12 0,-2-8 0,-1 0 1,-1 1-1,0 0 0,-1-1 1,-1 1-1,-3 21 0,1-16 26,-2-1 0,0 1-1,-1-1 1,-1 0 0,0 0-1,-2 0 1,0-1-1,-1-1 1,0 1 0,-14 14-1,19-25 2,0-1 1,0 0-1,-1-1 0,1 0 0,-8 5 0,12-8-16,0 0 0,-1 0 0,1 0 1,0-1-1,0 1 0,0-1 0,0 1 0,-1-1 0,1 1 0,0-1 1,-1 1-1,1-1 0,0 0 0,-1 0 0,1 0 0,0 0 0,-1 0 1,1 0-1,0 0 0,-1 0 0,1-1 0,0 1 0,-1 0 0,1-1 0,0 1 1,0-1-1,-1 1 0,1-1 0,0 0 0,0 1 0,0-1 0,0 0 1,0 0-1,-1-1 0,-1-3 4,2 1 0,-1 0 0,1 0 0,-1-1-1,1 1 1,0-1 0,1 1 0,-1-1 0,1 1 0,0-1 0,0 1 0,0-1 0,1 0 0,-1 1 0,2-5 0,3-11 3,0 1 1,9-23-1,0 9-33,2 0-1,1 0 1,1 2 0,43-54-1,109-101-140,-134 148 134,-40 37-34,-4 4 55,3 2 6,-1 0-1,1 0 1,0 0-1,1 1 1,-1 0-1,1 0 0,0 0 1,0 0-1,1 0 1,0 1-1,0 0 1,0 0-1,-2 12 0,5-18 5,0 1-1,0-1 0,0 0 0,0 0 1,0 0-1,0 0 0,1 0 0,-1 0 1,0 0-1,1 0 0,-1 0 0,1 0 1,-1 0-1,1 0 0,-1 0 0,1-1 1,0 1-1,-1 0 0,1 0 0,0 0 1,0-1-1,0 2 0,2-1 9,-1 0-1,0 0 0,1 0 1,-1 0-1,1 0 1,-1 0-1,1 0 0,4 0 1,3-1 21,0 1 1,0-1 0,-1-1 0,11-1 0,13-6 107,-1-1 1,-1-1-1,0-2 1,54-28-1,-86 42 5,-4 4-77,1 0 1,-1 0 0,1 1-1,1 0 1,-1 0 0,-3 13-1,7-19-63,1-1 0,-1 1-1,1 0 1,-1 0-1,1-1 1,-1 1 0,1 0-1,0-1 1,0 1-1,-1 0 1,1-1 0,0 1-1,0-1 1,0 1-1,-1-1 1,1 0-1,0 1 1,0-1 0,0 0-1,0 1 1,0-1-1,0 0 1,0 0 0,0 0-1,0 0 1,0 0-1,0 0 1,0 0 0,0 0-1,0-1 1,1 1-1,32-5 107,-10-2-579,0 0 1,0-2-1,30-15 1,-59 29 178,0 1-94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18892,'-8'-4'890,"-1"2"0,1-1 0,-16-2 0,22 5-825,0-1 0,0 1 1,1 0-1,-1 0 0,0 0 1,0 0-1,0 0 0,0 0 1,1 0-1,-1 1 0,0-1 1,0 1-1,0-1 0,1 1 1,-1 0-1,0-1 0,1 1 1,-1 0-1,1 0 0,-1 0 1,1 0-1,-1 1 1,1-1-1,0 0 0,-2 2 1,3-2-69,-1 0 1,1-1-1,0 1 1,0 0 0,-1 0-1,1-1 1,0 1-1,0 0 1,0 0 0,0-1-1,0 1 1,0 0-1,0 0 1,0-1 0,0 1-1,0 0 1,0 0 0,1-1-1,-1 1 1,0 0-1,1-1 1,-1 1 0,1 1-1,16 14-30,29 8 10,-40-21 22,22 8 9,23 11 18,-47-20-24,0 0 0,0 1 1,-1-1-1,1 1 0,-1 0 0,0-1 0,0 2 0,0-1 1,5 6-1,-8-9 4,0 1 0,1 0 1,-1 0-1,0-1 0,1 1 1,-1 0-1,0 0 0,0-1 1,1 1-1,-1 0 0,0 0 1,0 0-1,0-1 0,0 1 1,0 0-1,0 0 0,-1 0 1,1-1-1,0 1 0,0 0 1,0 0-1,-1 0 0,1-1 1,-1 2-1,0 0 18,-1 0-1,1 0 0,-1 0 1,0-1-1,0 1 1,1 0-1,-1-1 1,-3 2-1,-5 3 121,1-1 0,-19 6-1,27-10-128,-17 5 226,0 0 0,-26 5 0,39-10-254,0 0 1,-1-1 0,1 1-1,0-1 1,-1 0 0,1 0-1,0-1 1,0 1 0,-1-1 0,1-1-1,0 1 1,0-1 0,-7-2-1,11 3-50,0 0-1,0 0 1,-1 0-1,1 0 1,0 0-1,0 0 1,0 0-1,0 0 1,0 0-1,1-1 1,-1 1-1,0 0 1,1 0-1,-1-1 1,0 1-1,1-1 1,0 1-1,-1 0 1,1-1-1,0 1 0,0-1 1,-1 1-1,1-1 1,0 1-1,1-1 1,-1-1-1,1-4-63,1 1 0,-1-1 1,1 1-1,5-11 0,10-22-480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19140,'-2'14'1227,"0"0"0,-8 22 0,-4 18 168,1 35-596,4 0 0,3 1 0,11 143 1,2-187-472,1-65 154,-3-5-323,-2 0-1,0-32 0,4-32-131,-6 94-37,0-1 0,0 0 0,0 0 0,1 1 0,-1-1 0,1 0 1,0-1-1,1 1 0,0 0 0,-1-1 0,1 1 0,1-1 0,-1 0 0,6 5 0,-8-7 10,1 0-1,0 0 0,0-1 0,0 1 0,0-1 0,0 1 0,0-1 1,0 0-1,1 0 0,-1 0 0,0 0 0,1 0 0,-1 0 0,1-1 1,4 1-1,-5-1 0,0-1 0,0 1 0,0-1-1,0 1 1,0-1 0,0 0 0,0 0 0,0 1 0,0-2 0,0 1 0,0 0 0,-1 0 0,1-1 0,0 1 0,-1 0 0,1-1 0,-1 0-1,0 1 1,1-1 0,-1 0 0,0 0 0,1-2 0,4-7 6,0 0 0,-2 0 0,1-1 0,4-16 0,-7 21 4,-1 0 1,0 0 0,0 0-1,0 0 1,0-1-1,-1 1 1,-1 0-1,-1-13 1,2 19-10,0 1 1,0 0 0,0-1 0,0 1-1,0-1 1,0 1 0,0 0-1,0-1 1,0 1 0,0-1-1,0 1 1,-1 0 0,1-1-1,0 1 1,0 0 0,0-1-1,-1 1 1,1-1 0,0 1-1,0 0 1,-1 0 0,1-1 0,0 1-1,-1 0 1,1 0 0,0-1-1,-1 1 1,1 0 0,0 0-1,-1 0 1,1-1 0,-1 1-1,1 0 1,0 0 0,-1 0-1,0 0 1,-10 13-4,-4 25 2,13-29 6,0-1 0,1 1 0,0-1 0,0 1 0,1 0 0,0 0-1,1-1 1,0 1 0,2 11 0,-2-17-2,0-1 0,-1 0 0,1 1 0,0-1 0,1 0 0,-1 0 0,0 0-1,0 0 1,1 0 0,0 0 0,-1 0 0,1 0 0,0-1 0,0 1 0,3 2 0,-2-3-4,-1 0 0,1 0 0,0 0 0,0-1 0,-1 1 0,1-1 0,0 1 0,0-1 0,0 0 1,0 0-1,-1 0 0,1-1 0,0 1 0,0-1 0,0 1 0,4-3 0,2 0 2,0-1-1,-1-1 1,1 1 0,-1-2-1,0 1 1,-1-1-1,1 0 1,-1 0 0,0-1-1,9-11 1,-7 7 9,0-1-1,-1 0 1,0 0 0,-1-1-1,-1 1 1,7-19 0,-32 60-16,14-17-6,0 1 0,1-1 0,0 1 0,1 0 0,0 1 0,0 14 0,2-25 13,1-1 1,0 1-1,0 0 1,0 0-1,0 0 0,1 0 1,-1 0-1,1-1 1,0 1-1,0 0 1,0 0-1,0-1 0,0 1 1,0-1-1,1 1 1,-1-1-1,1 1 1,0-1-1,0 0 0,-1 0 1,2 0-1,-1 0 1,0 0-1,0 0 1,0-1-1,1 1 0,-1-1 1,1 1-1,0-1 1,-1 0-1,1 0 1,0 0-1,-1-1 0,6 2 1,-3-1 0,0-1 0,-1 0 1,1 0-1,0 0 0,0 0 0,-1 0 0,1-1 1,0 0-1,-1 0 0,1-1 0,-1 1 1,1-1-1,5-3 0,-3 1 5,0 0 0,-1-1-1,1 0 1,-1 0 0,0-1-1,-1 0 1,7-7 0,2-7 7,0-1 1,-2 0-1,0-1 1,9-25-1,-20 40-21,-7 13-7,-8 12 2,10-10 19,0 0 1,1 1-1,0-1 0,0 1 1,1 0-1,0-1 0,1 1 1,0 0-1,0 0 1,1 0-1,0 0 0,0 0 1,1 0-1,3 13 1,-4-20-11,1-1 1,-1 1 0,1-1 0,0 1 0,-1-1 0,1 0 0,0 1 0,0-1 0,-1 0 0,1 0 0,0 0 0,0 1 0,1-1 0,-1 0 0,0 0 0,0-1 0,0 1 0,1 0 0,-1 0-1,0-1 1,2 2 0,0-2 0,-1 1-1,1-1 1,0 1-1,-1-1 1,1 0-1,0 0 0,-1 0 1,1 0-1,0-1 1,-1 1-1,4-2 0,1 0 6,-1 0 0,0 0 0,1-1 0,-1 0 0,0 0 0,-1-1 0,1 0 0,9-8 0,-8 5-2,1-1 0,-1 0 0,0-1 0,9-15-1,-15 21 0,1 0 0,-1 0-1,0 0 1,0 0-1,0 0 1,0 0 0,0 0-1,0 0 1,-1 0 0,0 0-1,0 0 1,0 0-1,0-1 1,0 1 0,0 0-1,-1 0 1,0 0-1,1 0 1,-1 0 0,-3-5-1,4 7 1,0 0-1,0 1 0,0-1 1,0 0-1,-1 1 1,1-1-1,0 0 1,-1 1-1,1-1 0,-1 1 1,1-1-1,0 1 1,-1-1-1,1 1 0,-1-1 1,0 1-1,1-1 1,-1 1-1,1 0 1,-1-1-1,1 1 0,-1 0 1,0-1-1,1 1 1,-1 0-1,0 0 1,0 0-1,1-1 0,-1 1 1,0 0-1,1 0 1,-1 0-1,0 0 0,1 0 1,-1 1-1,0-1 1,1 0-1,-1 0 1,0 0-1,1 0 0,-1 1 1,0-1-1,1 0 1,-1 1-1,0-1 1,1 1-1,-1-1 0,1 0 1,-1 1-1,1-1 1,-1 1-1,1 0 0,-1-1 1,1 1-1,0-1 1,-1 2-1,-2 2 0,1-1-1,0 1 0,-1 0 1,2-1-1,-1 1 0,0 0 1,1 1-1,-1 3 0,-1 50-96,3-49 139,3-3-12,3-10-7,5-11-5,-9 9-19,0 0 0,0 0 0,-1 0 0,0 0 0,0-1 0,0 1-1,-1 0 1,0-1 0,0 1 0,-1-1 0,0 1 0,-2-8 0,3 13 3,0 0 1,0 1-1,-1 0 0,1-1 1,0 1-1,0-1 0,-1 1 1,1-1-1,0 1 0,-1-1 1,1 1-1,0 0 0,-1-1 1,1 1-1,-1 0 0,1-1 1,-1 1-1,1 0 0,-1 0 1,1-1-1,-1 1 0,1 0 0,-1 0 1,1 0-1,-1 0 0,1 0 1,-1 0-1,1 0 0,-1 0 1,1 0-1,-2 0 0,1 0-1,-1 1 1,0 0-1,1-1 0,-1 1 0,1 0 0,-1 0 0,1 0 0,-1 0 1,1 0-1,-2 2 0,-2 2-3,1 0 0,-1 1-1,1-1 1,-5 10 0,7-12-1,0 0 1,1 1-1,-1-1 0,1 0 0,0 1 0,0 0 1,0-1-1,0 1 0,1 0 0,0-1 0,-1 1 1,1 0-1,0-1 0,1 1 0,-1 0 0,1-1 1,0 1-1,0 0 0,0-1 0,0 1 0,4 5 1,-3-5 5,1 0 0,0 0 1,0-1-1,1 1 0,-1-1 1,1 0-1,-1 0 0,1 0 1,0 0-1,0-1 0,1 0 1,-1 0-1,0 0 0,1 0 0,-1-1 1,8 2-1,4 1 50,0-1 0,0-1 0,25 1 0,-30-26 319,12-42 81,-17 47-380,0 1 0,1-1 0,0 1 0,15-23 0,-21 38-64,0 0 0,0 1 0,0-1 0,0 1 0,0-1-1,0 1 1,1-1 0,-1 1 0,0 0 0,1 0 0,-1 0 0,1 0 0,0 0 0,-1 0-1,1 0 1,0 0 0,-1 0 0,1 1 0,0-1 0,0 1 0,0-1 0,-1 1 0,3 0-1,-1 1-71,0-1 0,0 2-1,0-1 1,-1 0 0,1 0-1,0 1 1,-1 0-1,1-1 1,-1 1 0,0 0-1,1 0 1,-1 0-1,3 4 1,-1-1-200,0-1 0,0 0 1,1 0-1,8 5 0,-1-3-144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18284,'3'2'2672,"6"1"-1543,2-3-569,2 0 2857,4 0-2377,3-3-408,-1-1-912,-2-1-680,-7 1 808,-4 2-208,-5-3-89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71 15715,'38'-16'3549,"53"-28"0,-90 44-3502,-1 0-1,0 0 1,0 0-1,1 0 1,-1 0 0,0 0-1,0 0 1,0 0 0,1-1-1,-1 1 1,0 0-1,0 0 1,1 0 0,-1 0-1,0 0 1,0 0 0,0 0-1,0-1 1,1 1-1,-1 0 1,0 0 0,0 0-1,0 0 1,0-1 0,0 1-1,1 0 1,-1 0 0,0 0-1,0-1 1,0 1-1,0 0 1,0 0 0,0-1-1,0 1 1,0 0 0,0 0-1,0-1 1,0 1-1,0 0 1,0 0 0,0 0-1,0-1 1,0 1 0,0 0-1,0 0 1,0-1-1,0 1 1,-14-2 741,-19 4-463,-39 15-87,65-14-233,-1-1 0,0 1 0,1 1 0,0 0 1,0 0-1,-13 9 0,19-12-8,0-1 1,1 1 0,-1 0 0,0-1-1,1 1 1,-1 0 0,1 0 0,-1-1 0,1 1-1,-1 0 1,1 0 0,0 0 0,-1 0-1,1 0 1,0 0 0,0-1 0,-1 1-1,1 0 1,0 0 0,0 0 0,0 0 0,0 0-1,0 0 1,0 0 0,1 0 0,-1 0-1,0 0 1,0-1 0,1 1 0,-1 0-1,1 0 1,-1 0 0,0 0 0,1-1-1,-1 1 1,1 0 0,0 0 0,4 4-19,-1 0 0,1 0 1,0-1-1,7 5 0,-2-1-5,-3-2-1,8 6-16,-1 1-1,-1 0 0,13 17 0,-23-28 41,-1 1 1,1 0-1,-1 0 0,0 0 0,0 1 1,-1-1-1,1 0 0,-1 1 0,0-1 1,1 1-1,-2 0 0,1-1 0,0 1 0,-1 0 1,1-1-1,-1 1 0,0 0 0,0 0 1,-1-1-1,1 1 0,-1 0 0,-1 4 1,-1-4 9,1 0 0,-1 0 1,0-1-1,0 0 0,-1 1 1,1-1-1,-1 0 0,1-1 1,-1 1-1,0-1 0,0 0 1,0 1-1,0-2 0,-1 1 1,1 0-1,0-1 0,-6 1 1,5-1-33,0 0 0,0 0 0,0 0 0,0-1 0,0 0 0,-1 0 0,-4-1 0,8 1-39,-1-1 0,1 1 0,0-1 0,0 1 0,0-1 0,1 0 0,-1 0 0,0 0 0,0 0 0,0 0 0,0 0 0,1 0 1,-1-1-1,1 1 0,-1-1 0,-1-2 0,1 2-19,1 0 1,0 1-1,1-1 1,-1 0-1,0 0 1,1 0-1,-1 0 1,1 0-1,-1 0 1,1 0-1,0-1 1,0 1-1,0 0 1,0 0-1,0 0 1,1-3 0,1-1-15,-1 1 0,1-1 0,0 1 1,6-10-1,13-17-503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24 18668,'-20'11'1010,"0"1"-1,1 1 1,0 0-1,-28 28 1,41-35-897,-1 1 1,1 0 0,1 1-1,-1-1 1,1 1-1,0 0 1,1 1 0,0-1-1,0 1 1,1-1 0,0 1-1,0 0 1,1 0-1,-1 12 1,3-19-97,-1 1 0,1 0 0,0 0 0,0 0 0,0-1 0,0 1 0,0 0 0,1 0 0,-1-1 0,1 1 0,0 0 0,0-1 0,0 1 0,0 0 0,0-1 0,1 0 0,-1 1 0,1-1 0,-1 0 0,1 1 0,0-1 0,0 0 0,0 0 0,0-1 0,0 1 0,1 0 0,-1-1 0,0 1 0,1-1 0,-1 0 0,1 0 0,0 0 0,-1 0 0,1 0 0,0 0 1,-1-1-1,4 1-1,2-1 16,0 1 0,0-2 0,0 1-1,0-1 1,-1 0 0,1 0 0,0-1-1,0 0 1,-1-1 0,0 0 0,1 0-1,8-5 1,1-3-117,-1-1 1,0 0-1,-1-2 0,0 1 1,-1-2-1,-1 0 0,0 0 1,-1-1-1,-1-1 0,-1 0 0,0-1 1,-1 0-1,7-20 0,-13 32-248,-1 0-1,-1 0 0,1 0 1,-1 0-1,1-8 0,-2 13 261,0 0-1,0 0 0,0 0 0,0 0 1,0 1-1,0-1 0,0 0 0,0 0 1,0 0-1,-1 0 0,1 1 0,0-1 1,0 0-1,-1 0 0,1 0 0,-1 1 1,1-1-1,0 0 0,-1 0 0,0 1 1,1-1-1,-1 1 0,1-1 0,-1 0 1,0 1-1,1-1 0,-1 1 0,0-1 1,0 1-1,1 0 0,-1-1 0,0 1 1,0 0-1,0-1 0,1 1 0,-1 0 1,0 0-1,0 0 0,0 0 0,0 0 1,1 0-1,-1 0 0,0 0 0,0 0 1,-1 1-1,-8 1-893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41 250 15579,'-34'15'49,"28"-13"-24,21-9 11,34-15-18,1 3 1,1 2 0,0 2-1,2 2 1,71-7-1,-19 10 27,192 7 0,195 5 90,2-23-77,316 8-11,-259 9-86,-489 3 37,830-15-53,-745 13 204,0-7 1,0-6-1,143-35 1,-288 50 147,-7-1-235,-6-1-119,-8 2 7,-35 2 0,21 2-12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15131,'1'-19'2889,"-2"14"-1111,0 14 137,-4 30-157,-12 123 1024,15-131-2876,2 1-1,1 0 1,6 34 0,-1-42-1032,-6-24 1120,0 0 0,0 1-1,0-1 1,0 0 0,0 0-1,0 0 1,0 0 0,0 0 0,0 0-1,1 0 1,-1 0 0,0 0-1,0 0 1,0 0 0,0 0 0,0 0-1,0 0 1,0 0 0,0 0 0,0 0-1,0 0 1,0 0 0,1 0-1,-1 0 1,0 0 0,0 0 0,0 0-1,0 0 1,0 0 0,0 0 0,0 0-1,0 0 1,0 0 0,0 0-1,1 0 1,-1 0 0,0 0 0,0 0-1,0 0 1,0 0 0,0 0 0,0 0-1,0 0 1,0 0 0,0 0-1,0 0 1,0 0 0,0 0 0,0-1-1,0 1 1,1 0 0,-1 0-1,0 0 1,0 0 0,0 0 0,0 0-1,5-13-122,1-10-289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17308,'-7'42'5235,"3"-14"-4408,-35 211 1510,33-184-1943,3 0 0,4 76-1,-1-130-375,0 1 0,0 0 0,0 0-1,0 0 1,0-1 0,1 1 0,-1 0-1,1-1 1,-1 1 0,1 0 0,0-1 0,0 1-1,0 0 1,-1-1 0,3 3 0,-3-4-10,1 0 0,-1 0 0,0 0 0,1 0 0,-1 0 0,0 1 1,1-1-1,-1 0 0,1 0 0,-1 0 0,0 0 0,1 0 0,-1 0 0,0 0 1,1 0-1,-1 0 0,0-1 0,1 1 0,-1 0 0,0 0 0,1 0 1,-1 0-1,0 0 0,1-1 0,0 1 0,12-14 111,41-67 209,28-36-144,-68 99-179,1 0 1,1 2-1,1 0 1,22-17-1,-32 28-7,0 1 0,1-1 1,0 2-1,0-1 0,0 1 0,0 0 1,0 0-1,13-1 0,-17 3 0,-1 0 0,1 1 0,-1 0-1,1 0 1,0 0 0,-1 0 0,1 0 0,-1 0-1,1 1 1,-1 0 0,1 0 0,-1 0-1,1 0 1,-1 0 0,0 1 0,0 0 0,0-1-1,0 1 1,0 0 0,0 1 0,0-1 0,4 5-1,-5-4 1,0 0-1,-1 0 0,1 0 0,-1 0 1,0 0-1,0 1 0,0-1 1,0 0-1,0 1 0,-1-1 0,0 1 1,0-1-1,0 1 0,0-1 1,0 1-1,0-1 0,-1 1 0,0-1 1,0 0-1,0 1 0,0-1 1,-3 5-1,-3 9-10,-2-1 0,0-1 0,-13 17 0,11-16 21,9-11-7,-11 12 0,1 2 1,1-1-1,1 2 0,-14 37 1,23-56-2,1 0 1,-1 0-1,1 0 0,0 0 1,-1 1-1,1-1 1,0 0-1,0 0 1,0 1-1,0-1 1,0 0-1,0 0 1,0 1-1,1-1 1,-1 0-1,0 0 0,1 0 1,-1 1-1,1-1 1,-1 0-1,1 0 1,-1 0-1,1 0 1,0 0-1,0 0 1,0 1-1,1-1 0,0 0-1,0 0 1,0 0-1,0 0 1,0 0-1,0 0 1,0-1 0,0 1-1,1-1 1,-1 0-1,0 0 1,0 1-1,4-2 1,5 0-6,1 0-1,-1-1 1,0 0 0,20-8-1,-15 5-229,0-2 1,0 0-1,23-15 0,-35 20 127,0-1 0,0 0 0,-1 0 0,1 0 0,-1-1 0,1 1 0,-1-1 0,0 0 0,-1 0 0,1 0 0,-1 0 0,1 0 0,-1 0 0,-1-1 1,1 1-1,-1-1 0,2-7 0,-1-13-409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17204,'-17'-4'2160,"11"1"-1032,8 0-383,19 0 1271,9-1-288,18 0-487,9-2-249,10 2-480,8-1-248,-5 3-672,-4-1-552,-12 0 824,-3 3-208,-13 0-121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34 14027,'0'-1'152,"0"0"0,1 1 0,-1-1 1,0 0-1,1 0 0,-1 1 0,0-1 0,0 0 0,0 0 0,1 0 1,-1 0-1,0 1 0,0-1 0,0 0 0,-1 0 0,1 0 0,0 0 0,0 1 1,0-1-1,-1 0 0,1 0 0,0 1 0,-1-1 0,1 0 0,0 0 1,-1 1-1,1-1 0,-1 0 0,1 1 0,-2-2 0,0 1 173,0 0-1,0 0 0,0 0 1,0 0-1,0 0 0,-1 1 1,1-1-1,0 1 1,0-1-1,0 1 0,-4 0 1,-2 0 143,1 0 1,-1 0 0,0 1-1,0 0 1,1 1 0,-12 3-1,13-2-380,0 0 1,0 1-1,0 0 0,1 0 0,0 0 0,-1 1 0,1 0 0,1 0 1,-8 9-1,-3 6 64,-14 30 0,21-36-94,-17 31 40,1 2 0,3 1 0,2 0-1,3 2 1,1 0 0,-12 79 0,25-119-89,1-6-5,1-1 0,-1 1 0,1-1 1,-1 0-1,1 1 0,0-1 1,0 1-1,1-1 0,-1 1 0,2 5 1,-1-9-5,-1 1 1,0-1-1,1 0 1,-1 0 0,0 1-1,1-1 1,-1 0 0,0 0-1,1 0 1,-1 0-1,1 0 1,-1 0 0,0 0-1,1 0 1,-1 1 0,1-1-1,-1-1 1,0 1-1,1 0 1,-1 0 0,1 0-1,-1 0 1,0 0-1,1 0 1,-1 0 0,1 0-1,-1-1 1,0 1 0,1 0-1,-1 0 1,0-1-1,1 1 1,-1 0 0,0 0-1,1-1 1,-1 1 0,0 0-1,0-1 1,0 1-1,1 0 1,-1-1 0,0 1-1,0 0 1,0-1-1,15-18 10,-14 17-17,23-28-763,-15 19 27,-1 0 0,0 0 0,0-1 0,6-15 0,-1-3-2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26 16171,'-13'-19'2662,"13"18"-2567,-1 1-1,1-1 1,0 1-1,-1 0 0,1-1 1,-1 1-1,1-1 1,-1 1-1,1 0 1,-1 0-1,1-1 1,-1 1-1,1 0 1,-1 0-1,1-1 0,-1 1 1,1 0-1,-1 0 1,1 0-1,-1 0 1,1 0-1,-1 0 1,0 0-1,1 0 1,-1 0-1,1 0 0,-1 0 1,1 0-1,-1 0 1,1 1-1,-1-1 1,1 0-1,-1 0 1,1 1-1,-1-1 0,1 0 1,-1 1-1,0-1 1,1 3 25,0 0 0,0-1 0,0 1 0,1 0 0,-1-1 0,1 1 0,-1-1 0,1 1 0,0-1 0,0 1 0,0-1 0,2 4 0,-1-2 55,146 331 2389,-28-68-1934,-114-254-574,-3-8-48,-1 0 0,0 0 1,0 1-1,0-1 0,-1 0 1,1 1-1,0 7 1,-3-13-44,1 1 0,0-1 0,0 0 0,0 1 1,0-1-1,0 0 0,-1 0 0,1 1 1,0-1-1,0 0 0,0 0 0,-1 1 1,1-1-1,0 0 0,0 0 0,-1 0 1,1 0-1,0 1 0,-1-1 0,1 0 0,0 0 1,0 0-1,-1 0 0,1 0 0,0 0 1,-1 0-1,1 0 0,0 0 0,-1 0 1,1 0-1,0 0 0,-1 0 0,1 0 1,0 0-1,0 0 0,-1 0 0,1 0 0,0 0 1,-1-1-1,1 1 0,0 0 0,0 0 1,-1 0-1,1 0 0,0-1 0,-1 1 0,-14-9-2113,-14-9 756,10 7 507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15075,'-8'0'1120,"-16"2"113,23-2-1127,0 0 0,0 0 0,1 0 0,-1 0 0,0 1 0,0-1 0,0 0 0,0 0 0,1 1 0,-1-1 0,0 1 0,0-1 0,1 0 0,-1 1 0,0-1 0,1 1 0,-1 0 0,0-1 0,0 2 0,2-1 54,-1 0-1,1 0 1,0 0 0,0 0-1,0 0 1,0 0 0,0 0-1,0 0 1,0 0-1,0-1 1,0 1 0,0 0-1,0-1 1,0 1 0,2 0-1,-2-1-31,36 19 373,1-2-1,0-2 1,1-1 0,58 12-1,-75-22-656,1 0 1,0-1-1,0-2 0,0 0 0,0-1 1,0-2-1,0 0 0,0-1 0,31-9 1,-43 8-18,1 0 1,-1-1 0,19-10-1,-6-4-276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2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44 15043,'-2'-11'5490,"13"32"-1665,-4-6-3931,117 253 1127,-74-155-592,-47-106-398,-3-4-8,1-1 0,0 1 1,0 0-1,1-1 0,-1 1 0,0-1 1,1 1-1,0-1 0,-1 0 0,1 1 1,0-1-1,0 0 0,1 0 0,2 2 1,-5-4-18,1 0 0,-1 0 1,0 0-1,1 0 1,-1 0-1,0 0 0,0 0 1,1 0-1,-1 0 0,0 0 1,1 0-1,-1 0 1,0-1-1,1 1 0,-1 0 1,0 0-1,0 0 1,1 0-1,-1-1 0,0 1 1,0 0-1,1 0 1,-1 0-1,0-1 0,0 1 1,0 0-1,0 0 1,1-1-1,-1 1 0,0 0 1,0-1-1,0 1 0,0 0 1,0 0-1,0-1 1,0 1-1,0 0 0,0-1 1,0 1-1,2-16 102,-2 13-83,-6-121 533,2 87-443,3 1 0,2-41 0,-1 76-115,0 1 1,0-1-1,0 0 1,0 0 0,0 0-1,0 0 1,0 1-1,0-1 1,1 0 0,-1 0-1,0 0 1,1 1-1,-1-1 1,0 0 0,1 0-1,-1 1 1,1-1 0,0 0-1,0 0 0,-1 1-1,1 0 1,-1 0 0,0 0-1,1 0 1,-1 0-1,1 1 1,-1-1-1,0 0 1,1 0 0,-1 0-1,0 0 1,1 0-1,-1 0 1,1 1 0,-1-1-1,0 0 1,1 0-1,-1 0 1,0 1 0,0-1-1,1 0 1,-1 1-1,0-1 1,0 0 0,1 1-1,15 27-41,14 72 14,-22-66 34,20 47 0,-24-70-5,1-1 0,0 0 1,1-1-1,0 1 0,1-1 0,-1 0 0,2-1 1,13 14-1,-19-21 2,0 1-1,0-1 1,0 1 0,-1-1 0,2 0-1,-1 0 1,0 0 0,0 0 0,0 0-1,0 0 1,1-1 0,-1 1 0,0-1-1,5 1 1,-5-1 0,-1 0 0,1-1 1,-1 1-1,1 0 0,-1-1 0,1 0 0,-1 1 0,1-1 0,-1 0 1,1 0-1,-1 1 0,0-1 0,1 0 0,-1 0 0,0-1 0,0 1 0,0 0 1,0 0-1,0 0 0,0-1 0,0 1 0,0-2 0,3-3 29,0 0 0,0 0 0,1 1 0,0 0 0,-1 0 0,10-7 0,-10 7-25,0-1-1,0 1 0,-1-1 0,0 0 1,0 0-1,-1 0 0,1 0 1,-1-1-1,1-9 0,1 3-11,12-39 10,37-116 64,-39 131 11,1 0 0,28-46 0,-42 82-77,-1 0-1,1 0 1,-1 0 0,1 0-1,-1 0 1,1 0-1,0 0 1,-1 0-1,1 1 1,0-1-1,0 0 1,0 1-1,0-1 1,-1 0-1,1 1 1,0-1 0,2 0-1,-3 1-1,1 0 0,-1 1-1,0-1 1,1 0 0,-1 0-1,1 0 1,-1 1 0,0-1 0,1 0-1,-1 0 1,0 1 0,1-1 0,-1 0-1,0 1 1,1-1 0,-1 0-1,0 1 1,0-1 0,1 1 0,-1-1-1,0 0 1,0 1 0,0-1-1,0 1 1,0-1 0,0 1 0,1 0-1,3 41-55,-4-37 32,1 15-108,-1 28-1305,0-48 1431,0 0 0,0 0 0,0 0 0,-1 0 0,1 1 0,0-1 0,0 0 0,0 0 0,-1 0 0,1 0 0,0 0 0,0 0 0,0 0 0,-1 0 0,1 0 0,0 0 0,0 0 0,0 0 0,-1 0 0,1-1 0,0 1 0,0 0 0,0 0 0,-1 0 0,1 0 0,0 0 0,0 0 0,0 0 0,-1-1 0,1 1 0,0 0 0,0 0 0,0 0 0,0 0 0,0 0 0,0-1 0,-1 1 0,1 0 0,0 0 0,0 0 0,0-1 0,0 1 0,0 0 0,0 0 0,0 0 0,0-1 0,0 1 0,-7-10-247,0-6-99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5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20 116 8786,'-3'-20'2061,"1"1"0,1-32 0,1 40-1073,-7-2 3864,2 12-1481,3 9-2546,4 38-309,13 68 0,-6-54-351,78 435 428,-60-375-600,-11-55 74,-2 0 0,8 126 1,-1 461 140,-20-643-203,0 0-1,-1 0 1,-1-1 0,1 1 0,-1 0-1,-1 0 1,1-1 0,-2 1 0,1-1 0,-1 1-1,-5 9 1,7-15 0,0 0 0,0 0 0,0 0 0,1 0 0,-1 0 0,1 0 1,0 0-1,0 1 0,0-1 0,0 0 0,0 0 0,1 0 0,-1 1 0,1-1 0,0 0 0,0 0 0,0 0 0,3 5 0,-2-3-15,0-1 0,-1 2-1,1-1 1,-1 0 0,1 10 0,-20-38-4942,9 17 4059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6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16468,'-8'35'5073,"5"25"-3825,11 113-1,24 61-994,-16-127 46,16 121 294,78 654 422,-107-845-994,-4 50 1,0-71 83,-1 0 1,0 0-1,-1 0 1,-1 0 0,-9 22-1,11-27 261,6-10-611,9-13-1021,-11 10 1208,-1-1 0,1 1 0,-1-1 0,0 0 0,0 1 0,0-1 1,-1 0-1,1 0 0,0 0 0,-1 0 0,0-5 0,1-25-409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7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1049 15195,'-18'20'4548,"18"-20"-4452,0 1 0,0-1 1,0 0-1,-1 0 0,1 1 1,0-1-1,0 0 0,0 1 0,0-1 1,0 0-1,0 0 0,0 1 1,0-1-1,0 0 0,0 1 0,0-1 1,0 0-1,0 1 0,0-1 1,0 0-1,0 0 0,0 1 0,0-1 1,0 0-1,0 1 0,0-1 1,1 1-1,-1-1 0,1 0 0,0 0-1,0 1 1,-1-1 0,1 0 0,0 0 0,0 0 0,-1 0-1,1 1 1,0-1 0,0 0 0,-1-1 0,1 1-1,0 0 1,0 0 0,-1 0 0,2-1 0,6-1 133,-1 0-1,1-1 1,-1 0 0,1 0 0,-1 0 0,0-1-1,10-8 1,47-40 343,-46 36-390,137-126 315,35-29-476,325-219 15,-444 346-39,91-43 0,2-1 76,-150 80-60,-1-1 0,0 0 0,20-19 0,-30 26 92,-6 8-163,2-4-48,0-1 0,0 0 0,0 0 0,0 0 0,0 0 0,0 0 0,0 0 0,0 0 0,-1 0 0,1 0 0,0 0 0,-1-1 0,-1 2 0,-1-1-193,0 0 1,-1-1-1,1 1 0,0-1 1,-1 0-1,-7-1 0,-3-2-349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6 280 17060,'-5'14'1648,"12"-16"-175,18-24 269,48-61 201,63-68-472,-135 154-1458,20-16 106,-21 16-116,1 1 0,-1 0 0,0-1 0,1 1 0,-1 0 0,0-1 0,1 1 0,-1 0 0,1-1 0,-1 1 0,1 0 0,-1 0 0,0 0 0,1-1 0,-1 1 0,1 0 0,-1 0 0,1 0 0,-1 0 0,1 0 0,-1 0 0,1 0 0,-1 0 0,1 0 0,-1 0 0,1 0 0,-1 0 0,1 0 0,-1 1 0,1-1 1,-1 0-1,1 0 0,-1 0 0,1 1 0,-1-1 0,0 0 0,1 1 0,-1-1 0,1 0 0,-1 1 0,0-1 0,1 0 0,-1 1 0,0-1 0,0 1 0,1 0 0,0 4 7,0 1 0,0 0 0,-1 0 0,1-1-1,-2 1 1,1 0 0,-1 6 0,-10 47 28,6-35-30,-5 26-9,4-22-244,1-1 0,1 1 0,-1 53 0,5-78 151,0-1 1,0 0-1,1 1 1,-1-1-1,1 0 1,-1 0-1,1 1 0,2 3 1,-3-5 69,1-1 0,-1 1-1,1 0 1,0 0 0,-1-1 0,1 1-1,0 0 1,0-1 0,-1 1 0,1-1 0,0 1-1,0-1 1,0 0 0,0 1 0,0-1 0,0 0-1,-1 1 1,1-1 0,0 0 0,0 0 0,0 0-1,0 0 1,0 0 0,1 0 0,16-3-439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7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7 15651,'-6'-2'647,"1"1"1,0 0-1,-1 0 0,1 0 0,0 1 0,-1 0 0,-6 0 0,11 0-611,1 0-1,0 0 0,0 0 1,0 0-1,0 0 0,-1 0 0,1 1 1,0-1-1,0 0 0,0 0 0,0 0 1,0 0-1,-1 0 0,1 0 1,0 0-1,0 0 0,0 1 0,0-1 1,0 0-1,0 0 0,-1 0 0,1 0 1,0 0-1,0 1 0,0-1 1,0 0-1,0 0 0,0 0 0,0 0 1,0 1-1,0-1 0,0 0 1,0 0-1,0 0 0,0 0 0,0 1 1,0-1-1,0 0 0,0 0 0,0 0 1,0 1-1,6 9 612,10 6-71,28 12 74,2-2 1,1-2-1,68 25 0,42 22-130,-79-28-347,143 106 0,52 79 156,-253-209-247,1-2 0,0-1 0,2-1 0,-1 0 0,34 14 1,-44-24-36,0 0 0,0-1 0,0-1 1,1 0-1,0 0 0,-1-1 0,1-1 1,0 0-1,0-1 0,0-1 1,0 0-1,-1 0 0,16-5 0,-14 2-14,16-3 76,-29 7-117,0 0 0,0 0-1,0 0 1,0 0 0,0 0 0,0 0-1,0 0 1,0 1 0,0-1-1,0 0 1,0 1 0,-1-1 0,1 0-1,0 1 1,0-1 0,0 1 0,0 0-1,0-1 1,-1 1 0,1 0-1,0-1 1,-1 1 0,1 0 0,0 0-1,0 1 1,-1-2-29,3 4-193,-1 0 0,0 0 0,-1 1 0,1-1 0,1 6-1,-3-9 213,0-1 0,0 1 0,0-1 0,0 1 0,0-1 0,0 1 0,0-1 0,0 1 0,0-1 0,0 1 0,0-1 0,0 1-1,-1-1 1,1 1 0,0-1 0,0 1 0,0-1 0,-1 1 0,1-1 0,0 0 0,-1 1 0,1 0 0,-1-1 7,0 1 1,0-1-1,0 0 1,0 1-1,0-1 0,0 0 1,0 0-1,0 0 1,0 1-1,0-1 1,0 0-1,0 0 1,0-1-1,0 1 1,0 0-1,-1 0 1,-16-5-310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8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1897 16051,'-3'5'2281,"2"-9"-1147,4-15 100,14-19-313,0 1-1,30-45 0,54-67-329,-62 93-323,181-230 167,19 15-383,-180 205-32,258-246-43,23 26 58,-152 149 22,-37 29 75,-130 89-92,-18 15-26,0 1 0,1 0 0,-1 0 0,1 0 0,0 0 1,-1 1-1,1-1 0,0 1 0,7-2 0,-11 4-13,0-1 0,0 1 0,0 0 0,0 0 0,0 0 0,0 0 0,0 0 0,1 0 0,-1 0-1,0 0 1,0 0 0,0 0 0,0 0 0,0 0 0,0 0 0,0 0 0,0 0 0,1 0 0,-1 0-1,0 0 1,0 0 0,0 0 0,0 0 0,0 0 0,0 0 0,0 0 0,1 0 0,-1 0 0,0 0-1,0 0 1,0 0 0,0 0 0,0 0 0,0 0 0,0 0 0,0 0 0,1 0 0,-1 0 0,0 0-1,0 0 1,0 0 0,0 1 0,0-1 0,0 0 0,0 0 0,0 0 0,0 0 0,0 0 0,0 0 0,0 0-1,0 0 1,0 1 0,0-1 0,0 0 0,0 0 0,0 0 0,0 0 0,0 0 0,0 0 0,0 0-1,0 1 1,0-1 0,0 0 0,0 0 0,0 0 0,0 0 0,0 0 0,0 0 0,0 1 0,-8 10-604,-15 13 516,-3 2 39,14-11-154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9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59 14763,'1'-1'145,"4"-7"459,2 0-1,-1 0 1,14-12-1,-19 18-477,1 1 0,0-1-1,0 1 1,0 0 0,0 0-1,0 0 1,0 0 0,0 0 0,0 0-1,4 0 1,-5 1-12,0 0-1,0 0 1,1 0-1,-1 0 1,0 0-1,0 0 1,0 0-1,0 1 1,0-1-1,0 0 0,1 1 1,-1-1-1,0 1 1,0 0-1,0-1 1,0 1-1,0-1 1,-1 1-1,1 0 1,0 0-1,0 0 1,0 1-1,3 2 64,-1 1 0,-1-1-1,1 1 1,-1 0 0,0 0 0,0 0-1,0 1 1,-1-1 0,1 0-1,0 11 1,0 3 140,-2 36 0,-3-12-35,-3 0 0,-18 75 0,-37 82 379,47-157-477,5-18-87,5-13-28,0-1-1,0 1 1,1 0-1,1 0 1,-2 17-1,4-29-62,0 0-1,0 1 1,0-1-1,0 0 1,0 1-1,0-1 1,0 0-1,0 1 1,0-1-1,0 0 1,0 0-1,0 1 1,0-1-1,0 0 1,1 1-1,-1-1 1,0 0-1,0 0 1,0 1-1,0-1 1,1 0-1,-1 0 1,0 1-1,0-1 1,0 0-1,1 0 1,-1 1-1,0-1 1,0 0-1,1 0 1,-1 0-1,0 0 1,1 1-1,11-5 80,11-14-29,-22 17-45,165-138 65,95-54-4389,-216 162 3476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71 12235,'4'-9'1341,"-1"3"-459,0-1 0,0 0-1,0 1 1,1 0 0,0-1 0,0 2 0,10-12 0,-14 17-851,0 0 0,0 0 0,0 0-1,0 0 1,0 0 0,0 0 0,0 0 0,1 0-1,-1-1 1,0 1 0,0 0 0,0 0 0,0 0-1,0 0 1,0 0 0,0 0 0,1 0 0,-1 0 0,0 0-1,0 0 1,0 0 0,0 1 0,0-1 0,0 0-1,0 0 1,1 0 0,-1 0 0,0 0 0,0 0 0,0 0-1,0 0 1,0 0 0,0 0 0,0 0 0,0 0-1,0 0 1,0 0 0,0 1 0,1-1 0,-1 0 0,0 0-1,0 0 1,0 0 0,0 0 0,0 0 0,0 0-1,0 1 1,0-1 0,0 0 0,0 0 0,0 10 707,-3 14-59,-35 108 117,-64 146-1,51-146-686,17-38-517,89-268-1363,-32 93 1331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12099,'4'5'458,"0"1"0,0 0 0,0 1 1,-1-1-1,0 1 0,0-1 1,0 1-1,1 8 0,5 10 1152,24 47 102,3-3 1,50 74-1,24 44-2360,-110-186 634,5 8-194,-1 0-1,0 0 1,6 19 0,-10-26 184,1 0 1,-1-1-1,1 1 0,-1 0 0,0 0 0,0-1 0,0 1 1,0 0-1,0 0 0,0 0 0,0-1 0,-1 1 0,1 0 1,-1 0-1,1-1 0,-1 1 0,1 0 0,-1-1 0,0 1 1,0-1-1,0 1 0,0-1 0,0 0 0,0 1 0,-1-1 1,1 0-1,0 1 0,-1-1 0,1 0 0,-2 1 0,-21 7-412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 17484,'1'7'1832,"9"-7"-976,3-1-256,15-5 865,5-4-193,7-4-312,6-1-120,4-3-295,3 2-201,-5 3-504,-2 0-417,-4 2 1370,-8-4-833,-2-5-24,-3-4-56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2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3 120 15707,'0'0'95,"-1"1"-1,1-1 1,0 0-1,0 0 1,-1 1-1,1-1 1,0 0-1,0 1 0,0-1 1,0 0-1,0 1 1,-1-1-1,1 0 1,0 1-1,0-1 1,0 1-1,0-1 0,0 0 1,0 1-1,0-1 1,0 0-1,0 1 1,0-1-1,0 0 1,1 1-1,-1-1 1,0 1-1,0-1 0,0 0 1,0 0-1,1 1 1,5 18 785,-5-15-296,28 110 1463,-22-78-1749,2 0 0,25 61-1,-34-95-258,1-1-1,-1 0 0,1 1 1,0-1-1,0 1 0,-1-1 0,1 0 1,0 0-1,0 1 0,0-1 1,0 0-1,1 0 0,-1 0 1,0 0-1,0 0 0,1-1 1,-1 1-1,0 0 0,1 0 1,-1-1-1,3 1 0,-2-1 12,-1 0-1,1 0 1,0 0 0,0-1-1,-1 1 1,1-1-1,0 1 1,-1-1 0,1 1-1,-1-1 1,1 0-1,0 0 1,-1 0 0,0 0-1,1 0 1,-1 0 0,0 0-1,1-1 1,0-1-1,7-7 152,0-1 0,-1 0 0,-1-1-1,0 0 1,0 0 0,5-16-1,26-80 560,-34 93-658,5-10 95,-2 0-1,5-34 1,-12 93-182,2 99 29,0-108-39,1-1-1,1 0 0,9 32 0,-12-50 7,1-1-1,0 0 1,0-1 0,0 1 0,0 0 0,1-1-1,0 1 1,0-1 0,0 0 0,1 0-1,-1 0 1,1 0 0,8 6 0,-9-8 0,0-1 0,1 1 0,-1-1 0,1 1 0,-1-1 0,1 0 0,-1-1 0,1 1 0,0-1 0,-1 1 0,1-1-1,0 0 1,-1 0 0,1-1 0,0 1 0,-1-1 0,1 0 0,-1 0 0,1 0 0,4-2 0,4-3 56,-1 0 1,0 0-1,-1-1 0,1-1 0,-1 0 0,-1 0 0,1-1 0,-1 0 0,-1 0 0,0-1 1,0 0-1,-1-1 0,8-15 0,4-10 159,-2 0-1,23-72 1,-2-51-42,-34 145-670,-4 14 471,0 0 0,0 0 1,0 1-1,0-1 0,0 0 1,0 0-1,0 0 0,0 0 1,0 0-1,0 0 0,0 0 1,0 0-1,0 0 0,0 0 1,0 0-1,0 0 0,0 0 1,0 0-1,0 0 0,0 0 1,0 0-1,0 0 0,0 0 1,0 0-1,0 0 0,0 0 1,0 0-1,0 0 0,0 0 1,0 0-1,1 0 0,-1 0 1,0 0-1,0 0 0,0 0 1,0 0-1,0 0 0,0 0 1,0 0-1,0 0 0,0 0 1,0 0-1,0 0 0,0 0 1,0 0-1,0 0 0,0 0 1,0 0-1,0 0 0,0 0 1,0 0-1,1 20-1018,-1-20 605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4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17188,'10'6'1864,"14"-2"-1096,8 2-280,4-12 1193,11 0-649,9-4-480,4 2-120,0-4-464,-1 1-304,-13 1-496,-7 0-192,-16 0 728,-11 0-185,-12 3-159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5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17476,'21'10'1904,"14"-13"-1104,5-7-288,14-6 769,7-3-97,2 1-488,0-1-472,-10 3 696,-6 0-784,-17 1-48,-7 0-56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5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0 493 17604,'13'-5'703,"-1"-1"0,0 0 0,-1 0 0,1-1 0,-1-1 0,-1 0 0,15-14 1,3-6-312,29-36 0,-28 28-314,-1 0 1,-2-2-1,-2-1 0,-1-1 1,-2-1-1,15-45 0,-29 71-46,-7 15-31,0 0 0,0 0 0,0 0 0,0 0 0,0 0 0,0 0 0,0 0-1,0 0 1,0-1 0,0 1 0,0 0 0,0 0 0,0 0 0,0 0 0,0 0-1,0 0 1,0 0 0,0 0 0,0 0 0,1 0 0,-1 0 0,0 0 0,0 0 0,0 0-1,0 0 1,0 0 0,0 0 0,0 0 0,0 0 0,0 0 0,0 0 0,0 0-1,0 0 1,0 0 0,1 0 0,-1 0 0,0 0 0,0 0 0,0 0 0,0 0 0,0 0-1,0 0 1,0 0 0,0 0 0,0 0 0,0 0 0,0 0 0,0 0 0,0 0-1,1 0 1,-1 0 0,0 0 0,0 0 0,0 0 0,0 0 0,0 0 0,0 0-1,0 0 1,0 0 0,0 1 0,0-1 0,0 0 0,0 0 0,0 0 0,0 0 0,0 0-1,0 0 1,0 0 0,0 0 0,1 26 123,-1-8-106,0-12-29,12 160 213,-9-144-451,1 0 1,1-1 0,1 0 0,1 0 0,15 32-1,-19-47 164,0-1-1,0 1 1,1-1-1,0 1 1,0-1-1,9 8 1,4-3-306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19156,'-1'12'1832,"2"-4"-1231,-1-3-305,3-3 664,1 3-896,1-7 184,3-9-208,1-11-264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6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113 215 15363,'0'0'51,"0"-1"0,1 1-1,-1 0 1,0 0 0,0-1 0,0 1-1,0 0 1,0 0 0,0-1-1,0 1 1,0 0 0,0 0 0,0-1-1,0 1 1,0 0 0,0 0 0,0 0-1,0-1 1,0 1 0,0 0-1,0 0 1,0-1 0,0 1 0,-1 0-1,1 0 1,0-1 0,0 1-1,0 0 1,0 0 0,0 0 0,-1 0-1,1-1 1,0 1 0,0 0-1,0 0 1,-1 0 0,1 0 0,-8 5 793,-9 16 177,3 7-764,1 1 0,1 0 0,1 1 0,2 0 0,1 0-1,2 1 1,-5 49 0,10-70-195,0 1-1,1 0 0,0 0 1,1 0-1,0-1 1,3 13-1,-3-21-33,-1 0 0,1 0 0,0-1 1,-1 1-1,1 0 0,0 0 0,0-1 0,0 1 0,0-1 0,1 1 0,-1-1 0,0 1 0,1-1 0,-1 0 0,1 1 1,-1-1-1,3 1 0,-2-1 6,1 0 0,-1-1 0,0 0 0,0 1 0,0-1 0,1 0 0,-1 0 1,0 0-1,0-1 0,1 1 0,-1 0 0,0-1 0,0 0 0,0 1 0,0-1 0,0 0 1,0 0-1,0 0 0,3-2 0,10-7 162,1 0 0,-2-2 1,1 1-1,-2-2 0,1 0 0,21-28 1,-4-1 219,32-56 1,-35 49-114,23-55-1,-45 84-170,-11 25-39,-13 31-24,8-6-58,1 1 0,2-1 0,1 1 0,1 1 0,2-1 1,1 0-1,1 1 0,5 33 0,-3-56-9,0-1-1,1 0 1,0 0 0,1 0-1,0 0 1,0 0 0,1-1 0,6 11-1,-9-15 7,1-1 0,-1 0 0,1 0 0,0 0 0,0 0 0,0 0-1,0 0 1,0-1 0,0 1 0,1-1 0,-1 1 0,0-1 0,1 0 0,-1 0 0,1 0-1,-1 0 1,1 0 0,0-1 0,-1 1 0,1-1 0,0 0 0,0 1 0,-1-1 0,1-1-1,0 1 1,-1 0 0,1-1 0,4 0 0,2-3 44,-1 1-1,0-1 1,-1 0 0,1-1-1,-1 1 1,0-2 0,0 1-1,0-1 1,-1 0 0,0 0-1,11-14 1,-4 1 107,0-1 0,-1 0 0,13-28 0,-12 16 0,-1-2 0,-1 1 1,-2-1-1,-1-1 0,-2 0 0,-2 0 0,0 0 0,-4-62 1,0 94-160,-6-56 61,5 55-82,0 0 1,0 0-1,-1 0 1,1 0-1,-1 0 0,0 0 1,0 1-1,0-1 1,0 1-1,-1-1 1,-4-4-1,7 7 0,-1 1 0,1-1 0,-1 1 0,0-1 0,1 1 0,-1-1 0,0 1 0,1-1 0,-1 1 0,0 0 0,1-1 0,-1 1 0,0 0 0,0-1 0,1 1 0,-1 0 0,0 0 0,0 0 0,1 0 0,-1 0 0,0 0 1,0 0-1,0 0 0,1 0 0,-1 0 0,0 0 0,0 1 0,1-1 0,-1 0 0,0 0 0,0 1 0,0 0 0,-1 0-140,0 1-1,0 0 1,0 0 0,1 0 0,-1 0 0,1 0 0,-1 0 0,1 1 0,0-1-1,-1 4 1,-2 3-608,1 1-1,0-1 1,1 1 0,-2 19-1,6-9-233,4-7-148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6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53 14763,'0'0'58,"0"0"0,0 0-1,1 0 1,-1 0 0,0-1 0,0 1-1,1 0 1,-1 0 0,0 0-1,0-1 1,0 1 0,1 0 0,-1 0-1,0-1 1,0 1 0,0 0-1,0 0 1,0-1 0,0 1 0,1 0-1,-1 0 1,0-1 0,0 1 0,0 0-1,0-1 1,0 1 0,0 0-1,0-1 1,0 1 0,0 0 0,0 0-1,0-1 1,-1 1 0,1 0 0,0-1-1,0 1 1,0 0 0,-12 1 1204,-20 11 953,20-5-1875,0 1 0,1 0 1,0 1-1,0 0 0,1 0 0,-17 20 1,20-20-267,0 0 0,0 0 1,1 1-1,1 0 1,0 0-1,0 0 0,1 1 1,-6 20-1,9-29-46,1 1 1,-1 0-1,1-1 0,0 1 1,0-1-1,0 1 0,0 0 1,0-1-1,0 1 0,1 0 1,-1-1-1,1 1 1,0-1-1,0 1 0,0-1 1,0 0-1,0 1 0,0-1 1,1 0-1,-1 0 0,3 3 1,-2-3 16,1 0 1,-1 0 0,1-1 0,0 1-1,-1-1 1,1 1 0,0-1 0,0 0-1,0 0 1,0 0 0,0-1 0,0 1-1,0-1 1,0 1 0,0-1 0,0 0-1,5-1 1,3 0 90,-1-1 0,1-1 0,-1 0-1,1 0 1,-1-1 0,0-1 0,-1 1 0,1-1 0,-1-1 0,0 0 0,0 0-1,0-1 1,-1 0 0,0-1 0,8-10 0,-9 10 9,0-1-1,-1 1 1,0-1 0,0-1-1,-1 1 1,7-20 0,-10 23-82,0-1 1,0 1-1,-1-1 1,0 0-1,0 0 1,0 1-1,-1-1 1,0 0-1,-1 0 1,0 1-1,-1-10 1,1 13-56,0-1 0,-1 1-1,1-1 1,-1 1 0,0-1 0,0 1 0,0 0 0,0 0 0,0 0-1,-1 0 1,0 0 0,1 0 0,-1 1 0,-6-5 0,7 6-84,0 0 0,0 0 1,0 0-1,0 0 1,0 0-1,0 0 0,0 1 1,0-1-1,0 1 1,0 0-1,0 0 0,0-1 1,0 1-1,0 1 0,0-1 1,0 0-1,0 0 1,0 1-1,-1-1 0,1 1 1,0 0-1,1-1 0,-1 1 1,0 0-1,0 0 1,0 0-1,0 1 0,-2 1 1,3-2 6,0 0 1,0 0-1,0 0 1,0 0 0,0 0-1,0 1 1,0-1-1,0 0 1,1 0 0,-1 1-1,0-1 1,1 0-1,-1 1 1,1-1 0,0 1-1,-1-1 1,1 1-1,0-1 1,0 1-1,0-1 1,0 1 0,0-1-1,0 1 1,0-1-1,1 1 1,-1-1 0,1 1-1,-1-1 1,1 2-1,8 11-687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7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0 17204,'-5'5'308,"1"0"0,-1 0 0,1 1 0,1 0 0,-1-1 0,1 1 0,0 0 0,-3 9 0,-15 55 980,17-58-799,-4 20 52,1-1 1,1 1 0,2 0 0,1 0 0,1 1 0,6 63-1,-3-92-496,-1 0-1,1 0 0,0 0 0,0 0 0,0-1 0,1 1 0,0 0 1,-1 0-1,1-1 0,0 1 0,1-1 0,-1 0 0,5 6 1,-5-8-31,0 0 1,-1 0-1,1 0 1,0 0-1,0 0 1,0-1-1,0 1 1,0 0-1,0-1 1,0 1-1,0-1 1,0 0-1,0 0 1,0 0-1,0 0 1,0 0-1,0 0 1,0-1-1,0 1 1,0 0-1,0-1 1,0 0-1,0 1 1,0-1-1,-1 0 1,1 0-1,0 0 1,2-2-1,5-4 72,1 0-1,-1 0 1,10-11-1,-13 12 4,1 0 0,0 0-1,0 0 1,0 1-1,15-8 1,-21 12-81,-1 1-1,1 0 1,0-1-1,-1 1 1,1 0 0,0 0-1,0 0 1,-1-1 0,1 1-1,0 0 1,0 0 0,-1 0-1,1 0 1,0 0 0,0 1-1,-1-1 1,1 0 0,0 0-1,0 0 1,-1 1 0,1-1-1,0 0 1,-1 1-1,1-1 1,0 0 0,-1 1-1,1-1 1,-1 1 0,1-1-1,-1 1 1,1 0 0,-1-1-1,1 1 1,-1-1 0,1 1-1,-1 0 1,0-1 0,1 1-1,-1 0 1,0 0 0,0-1-1,0 1 1,1 0-1,-1-1 1,0 1 0,0 0-1,0 0 1,0 0 0,1 7 27,-1-1 1,0 1-1,-1 12 1,0-16-24,1 6 23,-7 44-177,7-49 22,-1 0-1,-1 0 1,1 0-1,-1 0 1,0-1 0,0 1-1,0-1 1,-4 6-1,-1-3-56,-1-5-92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 18052,'-19'104'2584,"-8"129"1,23-132-1794,4 0 0,4 0 0,18 105 1,-18-184-707,1 0 1,7 23 0,-2-29-11,-10-15-74,0-1 1,0 0 0,0 0-1,1 0 1,-1 0 0,0 0-1,0 0 1,1 0 0,-1 1-1,0-1 1,0 0 0,1 0 0,-1 0-1,0 0 1,0 0 0,1 0-1,-1 0 1,0 0 0,0 0-1,1 0 1,-1 0 0,0-1-1,0 1 1,1 0 0,-1 0-1,0 0 1,0 0 0,1 0 0,-1 0-1,0 0 1,0-1 0,0 1-1,1 0 1,0-2 5,0 0-1,0 1 1,0-1 0,0 0-1,0 0 1,-1 1 0,1-1-1,0 0 1,-1 0 0,0 0-1,1-4 1,0-24 27,-2 0 0,-1 0 0,-1 0 0,-2 0 0,-1 1 1,-1 0-1,-2 0 0,-20-48 0,24 67-24,-16-35 14,19 42-24,0 0 1,0 0 0,0 1 0,0-1 0,0 0 0,0 1 0,-1 0-1,1-1 1,-1 1 0,1 0 0,-6-3 0,20 11-19,-6-2-47,0-1 1,0 0-1,1-1 0,-1 0 1,13 3-1,5-3-463,-1 0-1,1-2 0,-1-1 1,1 0-1,-1-2 0,41-10 1,-21 2-215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8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143 133 17876,'-4'-1'215,"0"1"-1,0-1 1,0 1 0,0 0 0,0 0-1,0 0 1,0 1 0,0-1-1,0 1 1,0 0 0,0 0 0,1 1-1,-1-1 1,0 1 0,1 0 0,-1 0-1,1 0 1,-1 0 0,1 0 0,0 1-1,0 0 1,0-1 0,0 1 0,1 0-1,-3 4 1,-1 0-55,1 0 0,0 0 0,0 1 0,1-1 0,0 1 0,0 0 0,1 0 0,0 1 0,1-1 0,-3 16 0,5-24-154,-1 1 1,1 0-1,0 0 1,0 0-1,0 0 1,0 0-1,0 0 0,0 0 1,0 0-1,0 0 1,1 0-1,-1 0 1,0 0-1,1 0 1,-1 0-1,1 0 1,-1 0-1,0 0 1,1 0-1,0-1 0,0 2 1,0-1-2,0-1 0,-1 0 0,1 1 0,0-1 0,0 0 0,0 0 0,0 1 0,-1-1 0,1 0 0,0 0 0,0 0 0,0 0 0,0 0 0,0 0 0,0 0 0,-1 0 0,1-1 0,2 1 0,3-3 10,0 1 1,0-1-1,0 0 0,0-1 1,6-4-1,47-41 93,-46 37-57,1 0-1,0 1 0,0 0 0,1 1 1,0 1-1,25-11 0,-38 19-41,0 0 0,0 0 0,0 1 0,1-1 0,-1 1 0,0-1 0,0 1 0,0 0-1,0 0 1,1 0 0,-1 0 0,0 0 0,0 1 0,0-1 0,1 1 0,-1-1 0,0 1 0,0 0 0,0 0 0,0 0-1,0 0 1,-1 0 0,1 0 0,0 1 0,0-1 0,-1 0 0,1 1 0,-1 0 0,1-1 0,-1 1 0,3 3 0,1 5 9,0 1 1,0-1 0,-1 1 0,0 0 0,2 13 0,11 25 2,-17-49-19,1 1-1,-1-1 0,0 1 0,0-1 1,0 1-1,1-1 0,-1 1 1,0-1-1,1 0 0,-1 1 0,0-1 1,1 0-1,-1 1 0,0-1 1,1 0-1,-1 1 0,1-1 1,-1 0-1,1 1 0,-1-1 0,1 0 1,-1 0-1,1 0 0,-1 0 1,1 1-1,-1-1 0,1 0 0,-1 0 1,1 0-1,0 0 0,0-1 5,0 1 0,0-1 0,0 1 1,0-1-1,-1 0 0,1 1 0,0-1 0,0 0 0,-1 1 0,1-1 0,0 0 0,-1 0 0,1 0 0,0-1 0,14-33 197,-9 4-32,-2 1 1,-2-1 0,0 0 0,-4-41 0,-4 37-15,4 20-27,16 32-384,-10-12 72,-1 0 0,1-1 0,0 1-1,0-1 1,0 0 0,0-1 0,1 1 0,0-1 0,6 4 0,-8-5 104,0-1 1,0 1-1,0-1 0,0 0 1,0 0-1,0 0 1,1-1-1,-1 1 1,0-1-1,0 0 1,1 1-1,-1-2 1,0 1-1,1 0 1,-1-1-1,0 1 1,6-3-1,19-14-602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17252,'-4'207'5886,"0"-70"-4476,17 180 1,-13-310-1379,1 0 42,0 1-1,0 0 1,1-1-1,0 1 1,5 12-1,-7-19-64,0-1-1,0 1 1,0-1-1,0 0 1,0 1-1,0-1 0,0 1 1,1-1-1,-1 0 1,0 1-1,0-1 1,0 0-1,1 1 1,-1-1-1,0 0 0,0 1 1,1-1-1,-1 0 1,0 0-1,1 1 1,-1-1-1,0 0 1,1 0-1,-1 1 0,0-1 1,1 0-1,-1 0 1,0 0-1,1 0 1,-1 0-1,1 0 1,-1 0-1,0 0 0,1 0 1,5-13 222,-3-25 25,-5 8-123,-1-1 0,-1 1 0,-9-31 0,-31-85-35,53 153-639,0-1 1,1 0 0,13 6 0,-15-9 303,0-1-1,0 1 1,-1-2 0,1 1-1,1-1 1,-1 0-1,0-1 1,0 0 0,14-1-1,18-5-507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9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3 19804,'-7'-1'367,"0"0"0,0 0 0,0 1 0,0 0-1,0 1 1,0 0 0,0 0 0,1 0 0,-1 1 0,0 0 0,1 0-1,-1 1 1,-8 4 0,6-2-146,-1 0 1,1 0-1,0 1 1,0 1-1,1 0 0,0 0 1,-14 16-1,20-21-213,1 0-1,-1 0 1,1 0-1,0 0 1,0 0 0,0 0-1,0 0 1,0 1-1,0-1 1,1 0-1,-1 1 1,1-1 0,0 5-1,0-6-10,0 1 0,0-1 0,0 0 0,1 1 0,-1-1 0,0 1 0,1-1 0,0 0 0,-1 0 1,1 1-1,0-1 0,-1 0 0,1 0 0,0 0 0,0 0 0,0 1 0,0-1 0,0-1 0,0 1 0,0 0 0,1 0 0,-1 0 0,0-1 0,2 2 0,15 5-80,0-1 1,1 0-1,-1-2 1,28 4-1,-27-5-48,1 1 1,0 1-1,34 13 0,-52-18 123,0 1 1,0 0-1,0 0 0,0 0 1,-1 0-1,1 0 0,0 0 1,-1 0-1,1 1 1,-1-1-1,1 1 0,-1-1 1,0 1-1,1-1 1,-1 1-1,0 0 0,0 0 1,1 2-1,-2-3 8,0 1 1,0-1-1,0 1 1,0-1-1,0 1 1,0-1-1,0 0 1,-1 1-1,1-1 1,0 1-1,-1-1 0,1 1 1,-1-1-1,0 0 1,1 1-1,-1-1 1,0 0-1,-2 2 1,-3 4 28,-1 0 0,0-1 1,0 0-1,-1 0 0,0-1 1,-9 5-1,-12 7-382,-1-2 0,0-1 0,-54 17 0,61-25 84,8-9-97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14635,'0'-1'106,"1"1"0,-1 0 1,0-1-1,0 1 0,1 0 0,-1-1 0,0 1 0,1 0 0,-1-1 0,0 1 1,1 0-1,-1 0 0,0-1 0,1 1 0,-1 0 0,0 0 0,1 0 0,-1 0 1,1-1-1,-1 1 0,0 0 0,1 0 0,-1 0 0,1 0 0,-1 0 0,0 0 1,1 0-1,-1 0 0,1 0 0,-1 0 0,1 1 0,-1-1 0,0 0 0,1 0 1,-1 0-1,1 0 0,-1 1 0,1-1 0,0 1 105,-1 1-1,1-1 1,0 1 0,-1-1 0,1 1-1,0-1 1,-1 1 0,0-1-1,1 1 1,-1-1 0,0 3 0,1 53 1957,-2-50-1943,-8 236 2078,9-239-2251,0 1 0,0 0 0,0 0 1,1 0-1,0 0 0,0-1 0,0 1 0,1 0 1,2 5-1,-4-10-36,1 1 1,-1 0-1,0-1 1,1 1-1,-1 0 1,1-1-1,-1 1 0,1-1 1,0 1-1,-1-1 1,1 1-1,-1-1 1,1 0-1,0 1 1,0-1-1,-1 0 1,1 1-1,0-1 1,-1 0-1,1 0 1,0 1-1,0-1 1,0 0-1,0 0 0,1-1 6,0 1 0,0-1 0,0 1 0,0-1-1,-1 0 1,1 0 0,0 0 0,0 0-1,-1 0 1,1 0 0,-1 0 0,1-1 0,-1 1-1,2-2 1,8-10 92,-1 1-1,0-2 0,-1 1 1,0-1-1,-1-1 0,8-20 1,-3 4 40,-2-1 1,8-36 0,-17 62-135,5-33 65,-7 37-77,1 0 1,-1 0-1,0 0 1,0 0-1,0 1 1,0-1-1,-1 0 1,1 0-1,0 0 1,-1 0-1,1 1 1,-1-1-1,0 0 1,1 0-1,-1 1 1,-2-3-1,3 3-5,-1 1 1,1 0-1,-1 0 0,1 0 0,-1 0 1,1-1-1,-1 1 0,1 0 1,-1 0-1,1 0 0,-1 0 0,1 0 1,-1 0-1,1 0 0,-1 0 0,1 1 1,0-1-1,-1 0 0,1 0 0,-1 0 1,1 0-1,-1 1 0,1-1 1,-1 0-1,1 1 0,0-1 0,-1 0 1,1 0-1,-1 1 0,1-1 0,0 1 1,-1-1-1,1 0 0,0 1 0,0-1 1,-1 1-1,1-1 0,0 1 1,0-1-1,0 1 0,-1 0 0,-10 22 7,8-14-10,0 0-1,0 1 1,1 0 0,0-1-1,0 1 1,1 0 0,1 0-1,0 11 1,0-19-1,0 1 0,1 0 0,-1-1 0,1 1 0,-1-1 0,1 1 0,0 0 0,0-1 0,0 0 0,0 1 0,0-1 1,1 0-1,-1 1 0,1-1 0,0 0 0,-1 0 0,1 0 0,0-1 0,0 1 0,0 0 0,0-1 0,0 1 0,1-1 0,-1 1 0,0-1 0,1 0 0,-1 0 0,1 0 1,-1-1-1,1 1 0,0-1 0,-1 1 0,1-1 0,3 0 0,3 0 2,0-1 1,0 0-1,0-1 0,0 0 1,0 0-1,-1-1 0,1 0 1,-1 0-1,0-1 0,0 0 1,0-1-1,-1 0 1,1 0-1,-1-1 0,12-11 1,-14 12-2,1-1 1,-1-1 0,0 1 0,0-1 0,-1 0 0,1 0 0,5-15 0,-8 17 0,-1 0 1,1 0 0,-1 0 0,0 0 0,0 0 0,-1 0 0,0 0-1,0-1 1,0 1 0,0 0 0,-1 0 0,0 0 0,-1-6 0,1 8-5,0 1 1,0-1 0,1 1 0,-1-1 0,-1 1 0,1-1 0,0 1 0,-1 0 0,1 0 0,-1-1 0,1 1-1,-1 0 1,0 0 0,0 1 0,0-1 0,0 0 0,-1 1 0,1-1 0,0 1 0,-1 0 0,1-1 0,0 1 0,-1 0-1,0 1 1,1-1 0,-1 0 0,1 1 0,-1-1 0,0 1 0,1 0 0,-1 0 0,0 0 0,0 0 0,1 1 0,-1-1-1,0 1 1,1-1 0,-1 1 0,1 0 0,-1 0 0,1 0 0,-1 0 0,1 1 0,0-1 0,0 1 0,-1-1-1,1 1 1,0 0 0,0 0 0,1 0 0,-1 0 0,0 0 0,1 0 0,-1 0 0,1 1 0,0-1 0,-1 1 0,1-1-1,0 1 1,1-1 0,-2 4 0,1-2-2,0 1-1,0-1 1,1 0-1,-1 1 1,1-1 0,0 0-1,0 1 1,0-1-1,1 0 1,0 1 0,0-1-1,0 0 1,3 8-1,-1-5-1,1-1 0,-1 0 0,1 0 0,1 0 0,-1 0 0,1-1-1,9 9 1,5 2-34,1-1 0,1-2 0,40 21 0,-45-26 9,0 0 0,-1 2 0,0 0 0,0 0 0,-1 1 0,17 18 0,-28-29 59,-1-7 2,-2-11 8,0 16-37,-5-112 106,1 68 34,6-88 1,-2 133-150,0 0 1,0 0-1,0 0 0,0-1 1,0 1-1,1 0 1,-1 0-1,0 1 0,1-1 1,-1 0-1,1 0 1,-1 0-1,1 0 0,0 0 1,-1 0-1,1 0 1,0 1-1,-1-1 0,1 0 1,0 1-1,0-1 1,0 0-1,0 1 0,0-1 1,0 1-1,-1 0 1,1-1-1,0 1 0,0 0 1,0-1-1,2 1 0,2 0-290,1-1-1,-1 1 0,1 1 1,-1-1-1,7 2 0,21 0-1074,-28-2 1233,-1-1-1,0-1 1,0 1 0,1 0-1,-1-1 1,0 0 0,4-3-1,9-8-611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17228,'-12'205'5239,"6"-136"-4345,2-1 0,7 98 0,-2-157-857,0 0 1,1 0-1,0 0 0,0 0 0,1-1 0,5 12 0,-7-19-27,0 1 1,-1-1-1,1 0 1,0 1-1,0-1 1,0 0-1,0 0 1,0 0-1,1 0 1,-1 0-1,0 0 0,0 0 1,1 0-1,-1 0 1,0 0-1,1-1 1,-1 1-1,2 0 1,-1-1 1,0 0 0,0 0 0,0 0 0,0-1 1,0 1-1,0 0 0,0-1 0,0 1 0,-1-1 0,1 0 0,0 0 1,0 1-1,-1-1 0,1 0 0,0-1 0,-1 1 0,1 0 1,-1 0-1,2-2 0,11-11 88,-1 0 1,0 0-1,-1-2 1,13-22-1,37-72 417,-48 85-375,-20 39-82,2 1 0,0 0-1,0 0 1,2 0 0,0 0-1,0 0 1,2 0-1,0 1 1,2 16 0,-2-31-59,0 1 1,0 0-1,0-1 1,1 1-1,-1-1 1,0 1-1,1-1 1,-1 1 0,1-1-1,0 0 1,-1 1-1,1-1 1,0 0-1,0 1 1,0-1-1,0 0 1,0 0 0,0 0-1,0 0 1,0 0-1,1 0 1,-1 0-1,0 0 1,1 0-1,-1-1 1,0 1 0,1 0-1,-1-1 1,1 1-1,-1-1 1,1 0-1,-1 1 1,1-1-1,-1 0 1,1 0 0,-1 0-1,1 0 1,0 0-1,-1 0 1,3-1-1,1-1 17,1 0 0,0 0 0,-1 0-1,0-1 1,1 0 0,-1 0 0,0 0-1,-1-1 1,7-5 0,18-21 80,-1 0-1,-2-2 1,-1-1-1,-1-1 1,20-40-1,-56 96-88,2 1-1,-13 41 1,19-48 10,0-1 1,1 0-1,0 1 0,2 0 0,0 29 1,1-42-38,0 0 0,0 0 0,1-1 0,-1 1 0,1 0 0,0 0 0,0 0 0,0 0 0,0-1 0,0 1 0,1 0 1,-1-1-1,1 1 0,0-1 0,0 0 0,-1 1 0,5 2 0,-4-4-18,-1 0-1,1 0 1,0-1 0,-1 1 0,1 0-1,0-1 1,-1 0 0,1 1-1,0-1 1,0 0 0,-1 0 0,1 0-1,0 0 1,0 0 0,0-1 0,-1 1-1,1 0 1,0-1 0,-1 1-1,1-1 1,0 0 0,-1 1 0,1-1-1,-1 0 1,1 0 0,-1 0 0,1 0-1,-1 0 1,3-3 0,4-4-68,-1 0 0,1 0 1,-1-1-1,7-13 0,9-11-273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1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0 20964,'-3'1'260,"0"-1"0,0 1-1,0 0 1,0 0-1,1 0 1,-1 1 0,0-1-1,1 1 1,-5 2-1,-3 3 134,-5 1-83,0 1 0,1 1-1,0 0 1,0 1 0,2 1-1,-1 0 1,1 0 0,-10 16-1,21-27-309,0 0 0,0 0-1,0 0 1,0 1 0,1-1-1,-1 0 1,1 1-1,-1-1 1,1 0 0,-1 1-1,1-1 1,0 1 0,-1-1-1,1 0 1,0 1-1,0-1 1,0 1 0,0-1-1,1 2 1,-1-2-1,1 0 1,0 0-1,-1 0 0,1 0 1,0 0-1,-1 0 0,1-1 1,0 1-1,0 0 0,0 0 1,0-1-1,-1 1 0,1 0 1,0-1-1,0 1 0,0-1 1,0 0-1,3 1 0,5 1-5,0 0-1,0-1 0,0 0 0,17-1 0,-18 0 1,66-2-4,50 1-21,-121 1 33,1 0-1,-1 1 1,0 0 0,1-1-1,-1 1 1,0 0 0,0 0-1,0 1 1,4 1 0,-7-3 4,1 1 1,0-1 0,0 1 0,-1 0 0,1-1 0,-1 1-1,1 0 1,0 0 0,-1-1 0,1 1 0,-1 0 0,0 0 0,1 0-1,-1 0 1,1 0 0,-1-1 0,0 1 0,0 0 0,0 0-1,0 0 1,0 0 0,0 0 0,0 0 0,0 0 0,0 0-1,0 0 1,0 0 0,0 0 0,-1 0 0,1 0 0,0-1-1,-1 1 1,1 0 0,-1 0 0,0 1 0,-4 8 96,-1-1 1,-1 1-1,0-1 1,0 0-1,0-1 1,-1 1 0,-12 7-1,3-1 136,-2-2 0,-32 19 0,43-27-290,1-2-1,-1 1 0,0-1 0,0 0 1,0-1-1,-9 2 0,15-3 20,0-1 0,-1 0 0,1 0-1,0 0 1,-1 0 0,1 0 0,0 0 0,-1 0 0,1-1-1,0 0 1,0 1 0,-1-1 0,1 0 0,0 0 0,0 0-1,0 0 1,0 0 0,0-1 0,0 1 0,0-1 0,1 1-1,-1-1 1,0 1 0,1-1 0,-1 0 0,-1-3-1,-6-10-313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19468,'-13'16'4988,"-12"17"-3997,-96 149-489,47-68-2493,88-152-1428,0 4 2181,87-185-1050,-89 205 3035,-12 14-726,0 0 0,1 0-1,-1 0 1,0 0-1,0 0 1,1 0 0,-1 0-1,0 0 1,0 0-1,0 0 1,1 0 0,-1 0-1,0 0 1,0 1-1,0-1 1,1 0 0,-1 0-1,0 0 1,0 0-1,0 0 1,0 1 0,1-1-1,-1 0 1,0 0-1,0 0 1,0 1 0,0-1-1,0 0 1,0 0-1,1 0 1,-1 1-1,0-1 1,0 0 0,0 0-1,0 1 1,0-1-1,0 0 1,0 1 0,1 34 1083,-1-28-1057,-1 79 460,4 111-259,-2-172-167,-3-18 71,-3-14 41,3 1-127,-8-19 637,1-1 0,1-1-1,-7-47 1,15 73-665,0 0 0,-1 0-1,1 1 1,0-1 0,0 0-1,0 0 1,1 1 0,-1-1 0,0 0-1,0 0 1,0 1 0,0-1-1,1 0 1,-1 1 0,0-1 0,1 0-1,-1 1 1,0-1 0,1 0-1,-1 1 1,1-1 0,-1 1 0,1-1-1,-1 1 1,1-1 0,0 1-1,-1-1 1,1 1 0,0-1 0,-1 1-1,1 0 1,0-1 0,-1 1 0,1 0-1,0 0 1,0 0 0,-1 0-1,1-1 1,1 1 0,3 0 70,1 0 1,-1 1-1,1-1 0,9 3 1,1 0-33,6-3-47,-1 0 1,0-2-1,1 0 0,-1-1 0,36-11 1,-11 3-12,-45 11-17,1-1 0,-1 1 0,1 0 1,-1-1-1,1 1 0,-1 0 0,1 0 1,-1 0-1,1 0 0,-1 0 0,1 1 1,-1-1-1,0 0 0,1 1 0,-1-1 1,3 2-1,-3-1 1,0 0 0,0 0 0,0 1 0,0-1 0,0 1 0,0-1 0,0 0 0,0 1 0,0 0-1,-1-1 1,1 1 0,-1-1 0,1 1 0,-1 2 0,0-3 2,1 0 0,-1 1 0,1-1 0,-1 0 0,1 0-1,-1 0 1,1 0 0,-1 1 0,1-1 0,0 0 0,0 0 0,0 0 0,-1 0-1,1 0 1,0 0 0,0-1 0,0 1 0,0 0 0,1 0 0,-1-1 0,0 1-1,0-1 1,0 1 0,1-1 0,0 1 0,3 0 9,0-1-1,0 0 1,0 0 0,0 0-1,7-1 1,-7 0-3,-1 1 0,0-1-1,0 1 1,1 0 0,-1 1 0,0-1 0,5 1-1,-8 0-5,0-1 0,0 1-1,1 0 1,-1-1-1,0 1 1,0 0 0,0 0-1,0 0 1,0-1-1,0 1 1,0 0 0,-1 0-1,1 0 1,0 1 0,0-1-1,-1 0 1,1 0-1,-1 0 1,1 0 0,-1 1-1,1-1 1,-1 0-1,0 1 1,0-1 0,0 0-1,1 0 1,-2 3-1,1 33-314,0-35 262,0-1-1,0 1 1,-1 0 0,1 0-1,-1 0 1,1 0 0,-1 0 0,0-1-1,0 1 1,0 0 0,0 0-1,0-1 1,0 1 0,0-1-1,-1 1 1,-1 1 0,3-3 41,-1 1 1,1-1-1,0 0 0,-1 0 1,1 1-1,0-1 0,-1 0 1,1 0-1,-1 0 1,1 0-1,0 0 0,-1 0 1,1 0-1,-1 0 1,1 0-1,0 0 0,-1 0 1,1 0-1,-1 0 1,1 0-1,0 0 0,-1 0 1,0 0-1,-9-11-243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1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19100,'-3'64'1690,"3"-1"0,3 0 0,13 81 0,52 184 88,-63-311-1760,-3-10-14,0 0 0,0-1 0,-1 2 0,0-1-1,0 0 1,-1 11 0,0-18-6,0 0 0,0 0-1,0 0 1,0 0-1,0 1 1,0-1 0,0 0-1,0 0 1,0 0 0,-1 0-1,1 1 1,0-1 0,0 0-1,0 0 1,0 0 0,0 0-1,0 0 1,0 0-1,-1 0 1,1 1 0,0-1-1,0 0 1,0 0 0,0 0-1,0 0 1,-1 0 0,1 0-1,0 0 1,0 0 0,0 0-1,0 0 1,-1 0-1,1 0 1,0 0 0,0 0-1,0 0 1,0 0 0,-1 0-1,1 0 1,0 0 0,0 0-1,0 0 1,0 0 0,0 0-1,-1 0 1,1 0-1,0 0 1,0-1 0,-9-4-133,-9-13-321,-20-27 0,-9-8-194,-50-39-340,-21-22 1346,117 113-286,-1-1 0,0 0 0,1 0 0,-1 0-1,1 0 1,-1 0 0,1 0 0,0 0 0,0-1 0,0 1-1,0 0 1,-1-6 0,2 7-30,0 0 0,0 0 0,1 0-1,-1 0 1,1 0 0,-1 0 0,1 0 0,-1 0 0,1 0 0,-1 0-1,1 0 1,0 1 0,-1-1 0,1 0 0,0 0 0,0 1 0,0-1-1,-1 0 1,1 1 0,0-1 0,0 1 0,0-1 0,0 1 0,0-1-1,0 1 1,0 0 0,1-1 0,-1 1 0,0 0 0,2 0 0,37-8 439,0 3 1,79-2-1,-61 5-643,-37 0-107,-15 1 285,1 0-1,-1 1 1,1 0 0,-1 0 0,1 0 0,-1 1 0,1 0 0,8 3 0,-6 2-136,-7 3-27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15187,'0'1'161,"1"-1"0,0 1-1,-1 0 1,1-1 0,-1 1-1,1 0 1,-1-1 0,1 1-1,-1 0 1,1 0 0,-1-1 0,0 1-1,1 0 1,-1 0 0,0 0-1,0-1 1,1 1 0,-1 0-1,0 0 1,0 0 0,0 0-1,0 0 1,-1 1 0,4 27 805,-5 74 2853,-16 136-3117,-34 110-329,34-234-66,15-99-249,0 3 165,-2 32 0,29-80 610,-20 24-779,0 0 1,0 1-1,1-1 0,0 1 0,0 0 0,0 1 0,1-1 0,-1 1 0,9-4 1,-10 6-46,1 0 0,-1 0 1,1 0-1,0 0 0,0 1 1,-1 0-1,1 0 0,0 0 1,-1 0-1,1 1 0,0 0 1,-1 0-1,8 2 0,24 11 45,-30-11-139,1 1 0,-1-2 0,1 1 0,0-1 0,0 0 1,0 0-1,1-1 0,-1 0 0,0 0 0,0-1 0,11 0 0,-2-8-84,-6-9-47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13235,'1'0'133,"-1"1"1,1 0 0,0-1-1,-1 1 1,1-1 0,0 1-1,-1-1 1,1 0 0,0 1-1,-1-1 1,1 0 0,0 1-1,0-1 1,0 0 0,-1 0-1,1 1 1,0-1 0,0 0-1,0 0 1,0 0-1,-1 0 1,1 0 0,0-1-1,0 1 1,0 0 0,-1 0-1,1 0 1,0-1 0,1 1-1,32-13 599,-15 5-211,-8 5-386,0 0 0,0 1 0,0 0 0,0 1-1,17 0 1,-21 1-111,0 1-1,1 0 0,-1 0 1,0 1-1,0 0 1,0 1-1,0-1 0,0 1 1,9 6-1,-1-1-11,0 0 0,0-1 0,1-1 0,0-1 0,0 0 0,1-1 0,-1 0 0,1-1 0,0-1 0,0-1 0,0-1 0,0 0 0,0-1 0,26-5 0,85-20 11,-91 16-12,1 2-1,0 1 0,1 2 1,61 1-1,-91 5-2,1 0 0,-1 1 0,0 1 0,12 4 0,-16-5-6,0 0 0,0 0 0,0 0 0,0-1 1,0 0-1,0 0 0,1 0 0,-1-1 1,0 1-1,1-1 0,-1 0 0,0-1 0,0 0 1,1 1-1,-1-1 0,7-3 0,-1-2-365,-1 0-1,0 0 1,19-16 0,-29 22 354,0 0 0,0 0 0,0 0 1,0 0-1,0 0 0,0-1 1,0 1-1,0 0 0,0 0 0,0 0 1,0 0-1,-1 0 0,1 0 0,0 0 1,0 0-1,0 0 0,0 0 1,0 0-1,0 0 0,0 0 0,0 0 1,0 0-1,0-1 0,0 1 1,0 0-1,0 0 0,0 0 0,0 0 1,0 0-1,0 0 0,0 0 0,0 0 1,0 0-1,0 0 0,0-1 1,0 1-1,0 0 0,0 0 0,0 0 1,0 0-1,0 0 0,0 0 1,0 0-1,0 0 0,0 0 0,0 0 1,1 0-1,-1 0 0,0 0 0,0-1 1,0 1-1,0 0 0,0 0 1,0 0-1,0 0 0,0 0 0,0 0 1,0 0-1,0 0 0,1 0 0,-6 4-345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13555,'-46'9'3641,"127"1"-2031,-48-5-1261,0-1-1,0-1 1,38-3-1,131-26 97,21-2-384,-182 26-206,65-6-73,-94 6-322,1 0 0,0-1 0,-1 0 0,0-1 0,23-11-1,-33 14 432,0 0 1,0 0-1,0-1 0,0 1 0,0-1 0,0 0 0,0 1 1,-1-1-1,1 0 0,0 0 0,-1 0 0,2-3 0,0-6-679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15683,'0'-1'96,"-1"1"0,1 0-1,-1 0 1,0 0 0,1 0-1,-1 0 1,0 0 0,1 0-1,-1 0 1,0 0 0,1 0-1,-1 0 1,0 0 0,1 1-1,-1-1 1,0 0-1,1 0 1,-1 1 0,1-1-1,-1 0 1,1 1 0,-1-1-1,1 1 1,-1-1 0,1 1-1,-1-1 1,1 1 0,-1-1-1,1 1 1,0-1 0,-1 1-1,1-1 1,0 1 0,-1 0-1,1-1 1,0 1 0,0 1-1,-9 32 1177,7-24-887,-6 31 147,1-1 0,3 1 0,1 0 0,1 0 0,6 42-1,-4-79-497,0 1 5,0-1-1,0 1 1,1 0 0,0-1-1,0 1 1,0 0 0,0-1-1,1 1 1,-1-1 0,1 0-1,0 0 1,1 1 0,-1-1-1,4 4 1,-5-7-30,0-1 1,0 1-1,0-1 0,0 1 0,0-1 1,0 0-1,0 0 0,1 1 1,-1-1-1,0 0 0,0 0 0,0 0 1,0 0-1,0 0 0,0 0 1,1 0-1,-1 0 0,0-1 0,0 1 1,0 0-1,0-1 0,0 1 1,0-1-1,0 1 0,0-1 0,0 1 1,0-1-1,0 0 0,-1 0 1,1 1-1,0-1 0,0 0 0,-1 0 1,1 0-1,1-1 0,3-5 30,0 0 0,0 0 0,6-11-1,3-11 103,19-60-1,-25 63-81,1 0 0,2 0 0,17-30 0,-28 55-59,0 1 1,1-1 0,-1 0-1,0 1 1,1-1 0,-1 1-1,0-1 1,1 1 0,-1-1-1,1 1 1,-1-1 0,1 1-1,-1-1 1,1 1 0,-1-1-1,1 1 1,-1 0 0,1-1-1,0 1 1,-1 0 0,1 0-1,0 0 1,-1-1 0,1 1-1,-1 0 1,1 0 0,1 0-1,-2 0 1,1 1 0,0-1 0,0 1 0,-1 0-1,1-1 1,0 1 0,-1-1 0,1 1 0,-1 0 0,1 0-1,-1-1 1,1 1 0,-1 0 0,1 0 0,-1 0-1,0 0 1,1 0 0,9 49 24,-8-43-18,12 88 22,18 87 1,-31-176-26,1 1 0,0-1 0,0 0 0,1 0 0,0 0 0,0-1 0,4 8 0,-6-12 3,0 0 0,0 0 0,0 0 0,0 0 0,0-1 0,0 1 0,0 0 0,1 0 1,-1 0-1,0-1 0,0 1 0,1-1 0,-1 1 0,0-1 0,1 0 0,-1 1 0,0-1 0,1 0 0,-1 0 0,1 0 0,-1 0 0,0 0 0,1 0 0,-1 0 0,0 0 0,1-1 1,-1 1-1,0-1 0,1 1 0,-1-1 0,0 1 0,0-1 0,1 0 0,-1 1 0,0-1 0,0 0 0,0 0 0,0 0 0,1-1 0,9-8 78,-1 1 0,-1-2 0,0 1 0,0-1 0,-1-1-1,10-17 1,36-81 517,-49 100-548,3-8 54,17-35 367,-2-2 0,27-97 1,-49 147-455,-2 9-147,-5 24-349,5-19 426,-2 0 0,1 0 0,-1-1-1,-1 1 1,-5 10 0,8-19 39,1 1 0,-1-1 0,1 1 1,0-1-1,-1 1 0,1-1 0,-1 0 0,1 1 1,-1-1-1,0 0 0,1 0 0,-1 1 1,1-1-1,-1 0 0,1 0 0,-1 0 0,0 0 1,1 0-1,-1 0 0,0 0 0,-12-4-271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18188,'0'0'126,"0"-1"-1,0 0 1,0 1 0,0-1 0,0 1 0,0-1 0,0 1-1,0-1 1,-1 1 0,1-1 0,0 1 0,0-1-1,-1 1 1,1-1 0,0 1 0,-1-1 0,1 1-1,0-1 1,-1 1 0,1 0 0,0-1 0,-1 1-1,1 0 1,-1-1 0,1 1 0,-1 0 0,0-1-1,-18 0 2117,12 2-1923,1 1-1,0-1 1,1 1 0,-9 4-1,9-3-243,-1 1 0,1-1 0,0 2 0,0-1 0,0 0 0,1 1 0,-1 0 0,1 0 0,0 0 0,1 1 0,-1-1 0,1 1 0,0 0 0,-3 9 0,4-10-65,0-1 1,1 1 0,0-1 0,0 1 0,0-1 0,0 1 0,1 0-1,0 0 1,0-1 0,0 1 0,0 0 0,1-1 0,0 1 0,0 0 0,0-1-1,1 1 1,-1-1 0,1 1 0,0-1 0,4 7 0,-4-9-14,-1-1-1,0 1 1,1 0 0,-1-1 0,0 1 0,1-1 0,0 0 0,-1 0 0,1 0-1,0 1 1,0-1 0,0-1 0,0 1 0,0 0 0,0 0 0,0-1-1,0 1 1,0-1 0,3 1 0,-2-2 5,1 1-1,-1 0 1,0-1 0,0 0-1,1 0 1,-1 0 0,0 0 0,0 0-1,0-1 1,0 1 0,3-3-1,2-2 51,0 0 0,-1 0 0,1-1 0,-2 0 0,1 0 0,-1-1 0,7-10 0,-6 7 124,-1-1-1,-1 1 1,8-22-1,-12 30-118,0 0 0,0 0 0,0-1 0,0 1 0,-1 0 0,1 0 0,-1-1 0,0 1 1,0 0-1,0-1 0,-1 1 0,1 0 0,-1 0 0,1-1 0,-1 1 0,0 0 0,-1 0 0,1 0 0,-3-4 0,3 5-45,0 1 0,-1 0-1,1 0 1,0 1 0,-1-1-1,1 0 1,-1 0 0,1 1-1,-1-1 1,1 1 0,-1-1-1,0 1 1,1-1 0,-1 1-1,0 0 1,1 0 0,-1 0-1,0 0 1,1 0 0,-1 0-1,0 1 1,1-1 0,-3 1-1,2 0-178,0-1 0,0 1 0,0 0 0,-1-1 0,1 1 0,1 0 0,-1 0 0,0 0 0,0 1 0,0-1-1,0 0 1,1 1 0,-1-1 0,1 1 0,-1 0 0,1-1 0,-2 4 0,3 1-349,5-1-158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15835,'6'-11'1724,"-3"14"193,-3 23 862,-1-15-2631,-37 409 2860,31-367-2711,6-45-237,0-4-10,0 0-1,1-1 0,-1 1 1,1 0-1,0 0 0,0-1 1,1 1-1,-1 0 0,2 5 1,-2-9-43,0 0 0,0 0 0,0 0 0,1 1 0,-1-1 0,0 0 0,0 0 0,0 0 0,0 0 0,1 0 0,-1 0 0,0 0 0,0 1 0,0-1 0,0 0 0,1 0 0,-1 0 0,0 0 0,0 0 0,0 0 0,1 0 0,-1 0 0,0 0 0,0 0 0,0 0 0,1 0 0,-1 0 0,0 0 0,0 0 0,0 0 1,1 0-1,-1 0 0,0-1 0,0 1 0,0 0 0,1 0 0,-1 0 0,0 0 0,0 0 0,0 0 0,0 0 0,0-1 0,1 1 0,-1 0 0,0 0 0,0 0 0,0 0 0,0-1 0,9-10 169,-9 10-148,17-23 241,-8 10-148,0 0 0,1 0 1,1 1-1,0 0 1,20-16-1,-30 28-116,0 0 0,0 0-1,0 0 1,0 0 0,0 0-1,0 0 1,0 0 0,1 1-1,-1-1 1,0 0 0,1 1-1,-1-1 1,0 1-1,1 0 1,-1-1 0,1 1-1,-1 0 1,0 0 0,1 0-1,-1 0 1,1 0 0,-1 0-1,0 0 1,1 1 0,-1-1-1,1 0 1,-1 1 0,0-1-1,1 1 1,-1-1 0,0 1-1,0 0 1,1 0 0,-1-1-1,0 1 1,0 0 0,0 0-1,0 0 1,0 0 0,0 0-1,0 1 1,-1-1 0,1 0-1,0 0 1,0 1 0,-1-1-1,1 3 1,3 4 4,-1 0 0,-1 1-1,0-1 1,0 1 0,-1 0 0,1 12 0,-1-3-7,0-9-2,0 1-1,-1-1 1,0 0-1,-1 1 1,-3 17 0,2-27-707,-1-6 162,0-9-221,2 7 633,1 0 0,1 1-1,-1-1 1,1 0 0,2-8 0,7-17-418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18148,'4'-14'2922,"-3"84"-434,-10 91 1,1-57-1497,5-60-639,0-2 99,4 74 1,4-90-923,-5-25 446,0-1 0,0 1 0,0-1 0,1 1 0,-1-1 0,0 1 0,0-1 0,0 1 0,0-1 0,0 1-1,1-1 1,-1 0 0,0 1 0,0-1 0,1 1 0,-1-1 0,0 0 0,1 1 0,-1-1 0,0 1 0,1-1 0,-1 0 0,1 0 0,-1 1 0,1-1 0,-1 0 0,0 0 0,1 1 0,-1-1-1,1 0 1,-1 0 0,1 0 0,-1 0 0,1 0 0,-1 0 0,1 0 0,-1 0 0,1 0 0,-1 0 0,1 0 0,-1 0 0,1 0 0,-1 0 0,1 0 0,-1-1 0,1 1 0,-1 0-1,1 0 1,0-1 0,4-6-354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 17044,'1'-3'358,"-1"2"-206,1-1 0,0 1 0,-1-1 0,1 1 0,-1-1 0,1 0 1,-1 1-1,0-1 0,0 1 0,0-1 0,0 0 0,0 1 0,0-1 0,0 0 1,0 1-1,-1-1 0,1 0 0,-1 1 0,1-1 0,-2-1 0,2 3-68,-1 0 1,1 0-1,-1 0 0,1 0 0,-1 1 0,1-1 0,-1 0 0,1 0 0,-1 1 0,1-1 0,-1 0 0,1 1 0,0-1 0,-1 1 0,1-1 0,-1 0 0,1 1 1,0-1-1,0 1 0,-1-1 0,1 1 0,0-1 0,0 1 0,-1-1 0,1 1 0,0-1 0,0 1 0,0-1 0,0 1 0,0 0 0,-10 32 813,2-1 0,-7 51 1,0 71-159,14-141-644,-1 20 44,-7 132 602,9-135-580,1 0 0,2 0 1,9 42-1,-11-68-151,0 0 1,0-1 0,1 1-1,-1-1 1,1 1 0,3 4-1,-4-8-10,-1 0 1,0 0-1,0 1 0,0-1 0,0 0 1,0 0-1,0 0 0,0 1 0,0-1 1,1 0-1,-1 0 0,0 0 0,0 0 0,0 0 1,0 0-1,1 1 0,-1-1 0,0 0 1,0 0-1,0 0 0,0 0 0,1 0 0,-1 0 1,0 0-1,0 0 0,0 0 0,1 0 1,-1 0-1,0 0 0,0 0 0,0 0 0,1 0 1,-1 0-1,0 0 0,0 0 0,0 0 1,1 0-1,-1 0 0,2-16 13,-4 1 0,-1 0 1,0 0 0,-1 0-1,-9-24 1,-30-56 68,40 89-76,-28-51 35,28 50-33,-1 1 0,0 0-1,-1 1 1,1-1-1,-1 1 1,-9-8-1,7 10 3,11 11-5,10 10-12,-10-14-78,1-1 0,0 1 0,0-1 0,0 0 0,1 0 0,-1-1 0,0 0 0,1 0 0,0 0 0,0-1 0,-1 1 0,1-1 0,0-1 0,0 1 0,10-1 0,6-2-918,-1 0 0,43-12 0,-32 7 469,2 1-325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144 116 13899,'1'-2'4214,"-5"-4"-1994,-6-4 457,9 8-2554,-1 0 0,0 1 0,0 0-1,0-1 1,0 1 0,0 0 0,0 0 0,0 0 0,0 0-1,-1 0 1,1 0 0,0 1 0,0-1 0,-1 1-1,1 0 1,0-1 0,-1 1 0,1 0 0,0 1-1,-1-1 1,1 0 0,0 1 0,-1-1 0,1 1-1,0-1 1,0 1 0,-1 0 0,1 0 0,0 0-1,0 1 1,0-1 0,0 0 0,0 1 0,-3 2 0,0 2-108,0-1 0,0 1 1,1 0-1,-1 0 1,1 0-1,1 1 1,-1 0-1,1-1 1,0 1-1,1 0 1,-1 1-1,1-1 0,1 0 1,-1 1-1,2-1 1,-1 0-1,1 1 1,0 0-1,0-1 1,1 1-1,1 7 1,-2-14-15,0 0 0,1 0 0,-1 0 0,1 0 0,-1 0 0,0 0 0,1 0 0,0 0 0,-1-1 0,1 1 0,-1 0 0,1 0 1,0 0-1,0-1 0,-1 1 0,1 0 0,0-1 0,0 1 0,0-1 0,0 1 0,0-1 0,0 1 0,2 0 0,-1-1 2,-1 0-1,1 0 0,0 0 0,0 0 1,0 0-1,0-1 0,0 1 0,0 0 1,0-1-1,0 0 0,0 1 1,1-2-1,5-2 2,-1 0 0,0 0 0,0-1-1,-1 0 1,8-7 0,19-23 26,-2-2-1,42-65 0,-57 80-35,-16 21 7,0 1 0,0-1 0,0 1 1,1-1-1,-1 1 0,0-1 0,0 1 1,1-1-1,-1 1 0,0-1 0,1 1 0,-1 0 1,0-1-1,1 1 0,-1-1 0,1 1 1,-1 0-1,0 0 0,1-1 0,-1 1 1,1 0-1,-1 0 0,1-1 0,-1 1 1,1 0-1,-1 0 0,1 0 0,-1 0 1,1 0-1,0 0 0,1 16 18,-10 36-14,8-48-5,-1-1-3,-4 22-17,0 1 0,2-1 0,0 51-1,3-74-12,0 1-1,1-1 0,-1 1 0,1-1 1,0 1-1,-1-1 0,1 1 0,0-1 1,2 4-1,-2-6 4,-1 1 0,1-1 0,-1 1 0,1 0 0,-1-1 0,1 1 0,0-1 0,-1 1 0,1-1 0,0 0 0,-1 1 0,1-1 0,0 0 0,0 1 0,-1-1 0,1 0 0,0 0 0,0 0 0,-1 1 0,1-1 1,0 0-1,0 0 0,0 0 0,-1 0 0,1-1 0,0 1 0,0 0 0,-1 0 0,1 0 0,0-1 0,0 1 0,-1 0 0,1-1 0,0 1 0,1-1 0,4-4-287,1 0 0,-1 0-1,1 0 1,-1-1 0,-1 0 0,1 0-1,-1 0 1,0-1 0,5-9 0,5-10-436,14-34 0,-4-6-64,-5-4-183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119 139 19396,'0'-2'181,"0"1"-1,0 0 1,0 0-1,-1-1 1,1 1-1,0 0 1,0 0 0,-1-1-1,1 1 1,0 0-1,-1 0 1,-1-2-1,2 2-113,0 1-1,0 0 1,-1 0-1,1-1 1,0 1 0,0 0-1,-1 0 1,1 0-1,0 0 1,-1-1-1,1 1 1,0 0-1,-1 0 1,1 0-1,0 0 1,-1 0 0,1 0-1,0 0 1,-1 0-1,1 0 1,0 0-1,-1 0 1,1 0-1,0 0 1,-1 0-1,1 0 1,0 0 0,-1 1-1,-1 0 97,0 0 0,0 1 1,0-1-1,0 0 0,1 1 0,-1 0 0,0-1 0,1 1 0,-1 0 1,1 0-1,-2 4 0,-3 4-114,1 0 1,1 1-1,-1-1 1,2 1-1,-1 0 1,2 0-1,0 1 1,0-1-1,1 0 0,0 19 1,1-30-50,0 1-1,0 0 1,0-1 0,0 1 0,0 0 0,0 0-1,0-1 1,0 1 0,1 0 0,-1-1 0,0 1-1,1-1 1,-1 1 0,0 0 0,1-1-1,-1 1 1,1-1 0,-1 1 0,1-1 0,-1 1-1,1-1 1,-1 1 0,1-1 0,0 1-1,-1-1 1,1 0 0,-1 1 0,1-1 0,0 0-1,-1 0 1,1 0 0,0 1 0,0-1-1,-1 0 1,1 0 0,0 0 0,-1 0 0,2 0-1,3-1 5,0 0 0,0 0 0,0-1 0,9-4 0,-11 5-4,-1 0 1,1-1 0,0 1 0,0 0-1,-1 0 1,1 1 0,0-1 0,0 0-1,0 1 1,0 0 0,0 0 0,0 0 0,4 0-1,-5 2-2,-1-1 0,1 0 0,-1 1 0,0-1-1,1 1 1,-1-1 0,0 1 0,0 0 0,0-1 0,0 1-1,0 0 1,0 0 0,-1 0 0,1 0 0,-1 0 0,1 0-1,-1 0 1,0 0 0,0 0 0,0 2 0,1 46-43,-2-42 41,-2 36 158,-2 0 0,-2 0 0,-2 0 0,-2-1 0,-2-1 0,-35 79 0,26-85 246,22-34-382,-1-1-1,0 0 0,-1 0 1,1 0-1,0 0 1,0 0-1,0 0 1,0 0-1,-1-1 1,1 1-1,-2 0 0,2 0-9,1-1 0,-1 0 0,0 0 0,1 0 0,-1 0 0,0 0 0,1 0 0,-1 0 0,0 0 0,1-1 0,-1 1-1,1 0 1,-1 0 0,0 0 0,1-1 0,-1 1 0,1 0 0,-1-1 0,0 1 0,1 0 0,-1-1 0,1 1 0,-1-1 0,1 1-1,0-1 1,-1 0 0,-1-2 1,0 1 0,1-1-1,0 0 1,0 0-1,-1 0 1,2 0 0,-1 0-1,0-1 1,1 1-1,-1 0 1,1 0 0,0 0-1,0-1 1,0 1 0,0 0-1,2-5 1,-1-1-2,2-1 0,-1 0 1,1 1-1,5-11 0,13-19-28,1 1 0,2 1 0,1 1 0,33-34 0,19-28 18,-60 75 4,-1 3 16,-1-1 1,-1 0 0,-1-1 0,17-41-1,-29 61-9,0 0 0,0-1-1,-1 1 1,0 0 0,1-1-1,-1 1 1,0-1 0,0-2-1,0 5-5,0-1 0,0 1 0,-1-1 0,1 1 1,0 0-1,0-1 0,0 1 0,-1-1 0,1 1 0,0 0 0,-1-1 0,1 1 0,0-1 0,-1 1 0,1 0 0,0-1 0,-1 1 0,1 0 0,-1 0 0,1-1 1,0 1-1,-1 0 0,1 0 0,-1 0 0,1 0 0,-1-1 0,1 1 0,-1 0 0,1 0 0,-1 0 0,1 0 0,-1 0 0,1 0 0,-1 0 0,1 0 1,-1 0-1,1 1 0,-1-1 0,1 0 0,0 0 0,-1 0 0,1 0 0,-1 1 0,1-1 0,-1 0 0,1 0 0,0 1 0,-1-1 0,0 1 0,-6 4 11,-1-1 0,0 1 0,1 1 0,0 0 0,1 0 0,-1 0-1,1 1 1,0 0 0,-7 11 0,1 1 15,1-1 0,-17 39-1,24-48-36,1-1-1,1 0 0,-1 1 0,2-1 0,-1 1 0,1 0 0,0-1 1,1 12-1,0-17-28,0 0 0,0-1 0,1 1 0,-1 0 0,1-1 0,0 1 0,0-1 0,0 1 0,0-1 0,0 1 0,0-1 0,1 0 0,-1 0 0,1 1 0,-1-1 0,1 0 0,0 0 0,0-1 0,0 1 0,0 0 0,0-1 0,1 1 0,-1-1 0,0 0 0,1 1 0,-1-1 0,1 0 0,-1-1 0,1 1 0,-1 0 0,5 0 0,1-1-218,0 1-1,-1-1 1,1-1-1,0 0 1,0 0-1,0 0 1,-1-1-1,1 0 0,-1-1 1,0 1-1,1-1 1,-1-1-1,0 1 1,8-7-1,2-2-628,-1 0 0,0-1 1,-1 0-1,20-23 0,-16 13-200,0-1 1,-2-1-1,0-1 1,15-33-1,-23 40 1268,-1-1-1,0 0 0,-2 0 1,0-1-1,-1 0 0,3-37 1,-8 57-38,1 0 1,-1 0 0,0-1 0,0 1 0,0 0 0,0 0-1,0 0 1,0 0 0,0 0 0,0-1 0,-1 1 0,1 0-1,0 0 1,-1 0 0,1 0 0,-1 0 0,1 0 0,-1 0 0,1 0-1,-2-1 1,2 2-36,-1 0 0,0 0 0,1 0-1,-1 0 1,0 0 0,1 0 0,-1 0-1,1 0 1,-1 0 0,0 1 0,1-1-1,-1 0 1,0 0 0,1 1 0,-1-1-1,1 0 1,-1 1 0,1-1 0,-1 0-1,1 1 1,-1-1 0,1 1 0,-1-1-1,1 1 1,-5 5 462,0-1-1,0 1 0,1 0 0,-6 10 1,2 3-73,0-1 0,2 1 0,-8 30 0,12-37-467,0-1-1,1 1 1,0 0-1,0 0 1,1 0-1,1 0 1,2 15-1,-3-25-46,1 1 0,-1-1-1,1 0 1,0 1 0,-1-1 0,1 0-1,0 0 1,0 0 0,1 0 0,-1 0-1,0 0 1,1 0 0,-1 0 0,1-1-1,-1 1 1,1 0 0,0-1 0,0 1-1,0-1 1,0 0 0,2 2 0,0-2-46,-1-1 1,1 1 0,-1 0-1,1-1 1,-1 0 0,1 0-1,0 0 1,-1 0 0,1 0-1,-1-1 1,1 0 0,-1 0-1,5-1 1,-4 1 9,4-2-173,1 1 0,0 0 1,-1 0-1,17-1 0,-23 3 201,0 0 0,0 0 0,0 1 0,0-1-1,0 0 1,0 1 0,-1-1 0,1 1 0,0-1-1,0 1 1,0 0 0,-1 0 0,1 0 0,0 0-1,-1 0 1,1 0 0,-1 1 0,1-1 0,-1 0-1,0 1 1,1-1 0,-1 1 0,0-1 0,0 1-1,0 0 1,0-1 0,1 5 0,0 2 162,0 0 0,0 0 0,-1 0 0,0 0 0,-1 0 0,0 1 0,0-1 0,-1 0 0,0 0 0,0 0 0,-1 0 0,0 0 0,0 0 0,-4 9 1,3-11-35,1-1 1,-1 0 0,0 0 0,0 0-1,0-1 1,-1 1 0,0-1 0,1 1-1,-8 4 1,8-7-80,0 1-1,0-1 1,0-1 0,0 1-1,-1 0 1,1-1-1,-1 0 1,1 0-1,-1 0 1,1 0 0,-1 0-1,1-1 1,-1 0-1,0 1 1,-5-2 0,7 1-64,1 0 0,0 0 1,-1 0-1,1 0 1,0 0-1,-1 0 0,1-1 1,0 1-1,-1 0 1,1-1-1,0 0 0,0 1 1,-1-1-1,1 1 1,0-1-1,0 0 0,0 0 1,0 0-1,0 0 1,0 0-1,0 0 1,0 0-1,1 0 0,-1 0 1,0 0-1,1 0 1,-1 0-1,0-1 0,1 1 1,-1 0-1,1-1 1,0 1-1,0 0 0,-1-1 1,1 1-1,0 0 1,0-1-1,0 1 0,0 0 1,0-1-1,1 1 1,-1 0-1,0-1 0,1-1 1,1-4-206,1 0 0,-1 0 0,1 0 0,1 1 0,-1-1 0,1 1 0,5-6 0,11-11-442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16131,'-18'43'2040,"1"2"0,3 0 0,1 1 0,-10 76 0,22-118-1962,1 0 1,0-1-1,0 1 0,0 0 1,0 0-1,0 0 1,1 0-1,0-1 0,0 1 1,0 0-1,0 0 1,1-1-1,-1 1 0,3 3 1,-2-4-67,0-1 1,0 0 0,0-1-1,0 1 1,0 0-1,0-1 1,1 1-1,-1-1 1,0 1 0,1-1-1,-1 0 1,1 0-1,0 0 1,-1-1 0,1 1-1,0-1 1,-1 1-1,1-1 1,0 0 0,4 0-1,-1-1-6,-1 1-1,1 0 0,-1 1 1,1-1-1,-1 1 1,1 0-1,-1 0 0,1 1 1,-1-1-1,0 1 1,0 1-1,0-1 0,0 1 1,0 0-1,0 0 1,-1 0-1,1 0 0,-1 1 1,0 0-1,0 0 0,0 0 1,-1 0-1,6 9 1,-7-11-9,-1 2-4,1-1 0,0 0 0,0 0 1,1-1-1,-1 1 0,4 3 0,-5-5 6,0-1 0,-1 1 0,1-1 0,0 0 0,0 1 0,-1-1 0,1 0 0,0 0 0,0 0 1,-1 1-1,1-1 0,0 0 0,0 0 0,0 0 0,-1 0 0,1 0 0,0 0 0,0-1 0,-1 1 0,1 0 0,0 0 0,0 0 1,-1-1-1,1 1 0,0 0 0,0-1 0,-1 1 0,1-1 0,0 1 0,-1-1 0,1 1 0,-1-1 0,1 1 0,-1-1 1,2-1-1,4-6-16,0 0 0,-1 0 0,0 0 0,5-12 0,-6 12-3,-1 1-1,1 0 1,0 0-1,1 1 1,0-1-1,10-10 1,-15 17 18,0 0 0,0 0 0,0-1 0,1 1 0,-1 0 0,0 0 0,0 0 0,1 0 0,-1-1 0,0 1 0,0 0 0,1 0 0,-1 0 0,0 0 0,0 0 0,1 0 0,-1 0 0,0 0 0,0 0 0,1 0 0,-1 0 0,0 0 0,0 0 0,1 0 0,-1 0 0,0 0 0,0 0 0,1 0 0,-1 0 0,0 0 0,0 0 0,1 1 0,-1-1 0,0 0 0,0 0 0,1 0 0,-1 0 0,0 1 0,0-1 0,0 0 0,1 0 0,-1 0 0,0 1 0,0-1 0,0 0 0,0 0 0,0 1 0,0-1 0,1 0 0,-1 0 0,0 1 0,0-1 0,0 0 1,0 0-1,0 1 0,2 16-40,-2-17 41,-2 40-57,1-31 51,1 1-1,-1-1 1,1 0-1,1 0 1,0 0-1,2 10 1,-3-18 6,1-1 0,-1 1 0,1 0 0,-1-1 0,0 1 0,1-1 0,-1 1 1,1-1-1,-1 1 0,1-1 0,0 1 0,-1-1 0,1 1 0,0-1 0,-1 0 1,1 1-1,0-1 0,-1 0 0,1 0 0,0 1 0,-1-1 0,1 0 0,0 0 1,0 0-1,-1 0 0,1 0 0,0 0 0,0 0 0,-1 0 0,1 0 1,0 0-1,0-1 0,-1 1 0,1 0 0,0 0 0,-1-1 0,1 1 0,0 0 1,-1-1-1,1 1 0,0-1 0,30-19-109,-30 20 103,36-29-728,-2-2 1,37-40-1,-52 49-188,-1-2-1,-1 0 1,-1-1-1,20-39 1,-33 58 755,-1 0 1,0-1 0,0 1-1,-1-1 1,0 0 0,0 1 0,-1-1-1,0 0 1,0 0 0,0-8-1,-1 15 185,0 0-1,0 0 1,0 0-1,0 0 0,0 0 1,0 0-1,0 1 1,0-1-1,0 0 1,0 0-1,0 0 0,0 0 1,0 0-1,0 0 1,0 0-1,0 0 1,0 1-1,0-1 0,0 0 1,-1 0-1,1 0 1,0 0-1,0 0 0,0 0 1,0 0-1,0 0 1,0 0-1,0 0 1,0 0-1,-1 1 0,1-1 1,0 0-1,0 0 1,0 0-1,0 0 1,0 0-1,0 0 0,0 0 1,-1 0-1,1 0 1,0 0-1,0 0 1,0 0-1,0 0 0,0 0 1,0 0-1,-1 0 1,1-1-1,0 1 1,0 0-1,0 0 0,0 0 1,0 0-1,0 0 1,0 0-1,0 0 1,0 0-1,-1 0 0,1 0 1,0 0-1,0 0 1,0-1-1,0 1 1,0 0-1,0 0 0,-5 10 494,2 0-206,0 1 0,1 0-1,1 0 1,0 0 0,0 0 0,2 19 0,11 66 270,-7-63-422,1 0 1,1-1 0,2 0 0,19 44 0,-39-96-17,-1 1 0,-1 0 0,-1 0 0,-29-29 0,16 21 232,-1 1 0,-36-24 0,30 30 178,16 8 743,47 19-417,-6 0-1019,1 0-1,1-2 1,28 2-1,-40-6-12,1 0-1,0-1 1,-1-1-1,1 0 1,-1-1-1,1 0 1,18-6 0,10-11-260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15435,'0'9'6210,"0"22"-1723,0 63-3078,0-89-1363,0 1 1,0-1-1,0 0 1,1 0-1,0 1 1,2 5 0,-3-10-40,0-1 0,1 1 0,-1 0 1,0-1-1,1 1 0,-1 0 1,1-1-1,-1 1 0,1 0 1,-1-1-1,1 1 0,-1-1 1,1 1-1,0-1 0,-1 0 0,1 1 1,0-1-1,-1 0 0,1 1 1,1-1-1,-1 0 2,0 1 1,1-1-1,-1-1 0,1 1 1,-1 0-1,0 0 1,1 0-1,-1-1 0,0 1 1,1-1-1,-1 1 1,0-1-1,0 1 0,0-1 1,2-1-1,7-5 23,0-1 0,-1 0 0,0 0 0,7-11 0,-10 12-4,0 1-1,0-1 1,0 1-1,1 0 0,0 0 1,0 1-1,0 0 1,1 1-1,8-5 1,-15 9-25,0-1 1,0 1-1,1 0 0,-1 0 1,0 0-1,0 0 1,0 0-1,0 0 0,0 0 1,0 0-1,0 0 1,0 1-1,0-1 1,0 0-1,0 1 0,0-1 1,0 0-1,0 1 1,0-1-1,0 1 0,0 0 1,0-1-1,0 1 1,-1 0-1,1 0 0,0-1 1,0 1-1,-1 0 1,1 0-1,-1 0 0,1 0 1,-1 0-1,1 0 1,0 1-1,1 4 8,0-1 1,0 1-1,-1-1 0,0 1 0,1 6 0,1 28-269,-2 49 0,7-116-1339,2 1 0,19-40 0,-15 39 654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16123,'0'-2'9778,"-4"4"-9220,1 10-566,1 1 84,1 0 1,1 0-1,0-1 1,0 1-1,4 20 1,-4-32-60,1 0 1,-1 0-1,0 0 1,0 0-1,0 0 1,1 0-1,-1 0 1,0-1-1,1 1 1,-1 0-1,1 0 1,-1 0 0,1 0-1,-1-1 1,1 1-1,0 0 1,-1-1-1,1 1 1,0-1-1,0 1 1,-1 0-1,1-1 1,0 0-1,0 1 1,0-1-1,0 1 1,-1-1-1,1 0 1,0 0-1,0 1 1,0-1-1,0 0 1,0 0-1,0 0 1,0 0 0,0 0-1,0 0 1,0 0-1,0-1 1,-1 1-1,1 0 1,0 0-1,0-1 1,0 1-1,0-1 1,0 1-1,-1 0 1,1-1-1,0 0 1,0 1-1,1-2 1,2-1 25,0 0 0,0 0 0,-1-1 0,1 0 0,0 1 0,-1-1 1,0-1-1,3-4 0,-4 4 26,1-1 0,-1 0 0,0 0 0,2-12 1,-4 17-53,1-1 1,-1 0 0,0 1 0,1-1-1,-1 0 1,0 0 0,0 1 0,-1-1-1,1 0 1,0 0 0,0 1-1,-1-1 1,1 0 0,-1 1 0,0-1-1,1 0 1,-1 1 0,0-1 0,0 1-1,0-1 1,-2-2 0,2 4-7,0 0 1,0 0-1,0 0 1,0 0-1,0 0 1,0 0-1,0 0 0,0 0 1,0 0-1,0 0 1,0 0-1,0 0 1,0 1-1,0-1 1,0 1-1,0-1 0,0 0 1,0 1-1,0 0 1,0-1-1,0 1 1,1-1-1,-1 1 1,0 0-1,0 0 0,1-1 1,-1 1-1,1 0 1,-2 2-1,-18 26 151,10-4 255,10-25-413,0 0-1,0 0 1,0 0 0,0 0 0,0 0 0,0 0 0,1 0 0,-1 0 0,0 0-1,0-1 1,0 1 0,0 0 0,0 0 0,0 0 0,0 0 0,0 0 0,0 0 0,0 0-1,0 0 1,0 0 0,0 0 0,0 0 0,0 0 0,0 0 0,0 0 0,0 0-1,0 0 1,0 0 0,1 0 0,-1 0 0,0 0 0,0 0 0,0 0 0,0 0-1,0 0 1,0 0 0,0 0 0,0 0 0,0 0 0,0 0 0,0 0 0,0 0 0,0 0-1,0 0 1,0 0 0,0 0 0,0 0 0,1 0 0,-1 0 0,0 0 0,0 1-1,0-1 1,8-15-279,-5 11-276,0 1 0,0-1 0,0 0 0,0 1 0,0 0 0,1 0 0,0 0-1,0 1 1,0-1 0,0 1 0,0 0 0,0 0 0,0 0 0,6-1 0,-4 0 272,0 0 0,1 0-1,-1 0 1,10-7 0,-16 10 349,0-1 1,0 1-1,1 0 0,-1 0 1,0 0-1,0 0 0,1 0 1,-1-1-1,0 1 0,0 0 1,0 0-1,1 0 0,-1 0 1,0-1-1,0 1 0,0 0 1,0 0-1,1-1 0,-1 1 1,0 0-1,0 0 0,0-1 1,0 1-1,0 0 0,0 0 1,0-1-1,0 1 0,0 0 1,0-1-1,0 1 0,0 0 1,0 0-1,0-1 0,0 1 1,0 0-1,0 0 0,0-1 1,0 1-1,0 0 0,0 0 1,0-1-1,-1 1 0,1 0 0,0 0 1,0-1-1,0 1 0,0 0 1,-1 0-1,1 0 0,0-1 1,0 1-1,-1 0 0,1 0 1,0 0-1,0 0 0,-1 0 1,1-1-1,0 1 0,0 0 1,-1 0-1,1 0 0,-1 0 1,-17-1 2277,8 4-2163,1 1 1,0 0-1,0 0 1,1 1-1,-1 1 0,1-1 1,0 1-1,0 1 1,1-1-1,0 1 1,0 1-1,1-1 1,0 1-1,0 0 1,0 1-1,-4 9 0,9-16-171,0 1-1,0-1 1,0 1-1,0-1 1,0 1-1,1-1 0,-1 1 1,1-1-1,-1 1 1,1 0-1,0-1 1,0 1-1,1-1 0,-1 1 1,0 0-1,1-1 1,-1 1-1,1-1 1,0 1-1,2 3 0,-2-4-10,1-1 0,-1 1 0,1-1-1,-1 0 1,1 1 0,0-1 0,-1 0-1,1 0 1,0 0 0,0 0 0,0 0-1,0-1 1,0 1 0,0-1 0,0 1-1,0-1 1,0 1 0,0-1 0,0 0-1,0 0 1,0 0 0,0 0-1,0-1 1,0 1 0,1-1 0,1 0 0,5-2 1,0 0 0,0-1 0,0 0 0,-1 0 0,0-1 0,0 0 0,0 0 0,-1-1 0,1 0 0,-1 0 0,-1-1 0,1 0 0,-1 0 0,0-1 0,-1 0 0,0 0 0,0 0 0,-1 0 0,0-1 0,0 0 0,-1 1 0,4-15 0,-11 43-23,2-4 11,-1 0 0,2 0 0,0 17 0,1-30 7,0 0 0,0 0 0,0 1 0,1-1 0,-1 0-1,1 0 1,0 0 0,0 0 0,0 0 0,1 0 0,-1 0 0,1 0 0,-1 0 0,1 0 0,0-1-1,0 1 1,0-1 0,0 0 0,1 1 0,-1-1 0,4 3 0,-3-4-58,-1 0 1,1 0 0,-1 0-1,1-1 1,-1 1-1,1-1 1,0 1 0,-1-1-1,1 0 1,0 0-1,-1 0 1,1 0 0,0 0-1,-1-1 1,1 1-1,0-1 1,2-1 0,6-2-515,0 0 0,16-11 1,-17 10 515,12-7-455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58 313 14387,'1'-3'543,"2"-29"2685,-3 31-2953,0-1 0,0 0 0,0 1 0,0-1 0,0 1 0,-1-1-1,1 0 1,-1 1 0,1-1 0,-1 1 0,1-1 0,-1 1 0,0-1 0,0 1 0,0 0-1,0-1 1,-1 0 0,2 1-214,-1 1-1,1 0 0,0-1 1,-1 1-1,1 0 1,-1 0-1,1-1 0,0 1 1,-1 0-1,1 0 1,-1 0-1,1 0 0,-1-1 1,1 1-1,-1 0 1,1 0-1,-1 0 0,1 0 1,0 0-1,-1 0 1,1 0-1,-1 0 0,1 0 1,-1 1-1,1-1 1,-1 0-1,1 0 0,-1 0 1,1 0-1,0 1 1,-1-1-1,0 0 0,-10 16 671,-2 24-362,9-25-318,0 2 0,0 18 0,3-30-52,1-1 1,0 1-1,0-1 1,1 1-1,-1-1 0,1 1 1,0-1-1,0 1 1,0-1-1,1 0 1,-1 1-1,1-1 1,2 4-1,-3-7 5,0 0 0,0 1-1,0-1 1,1 0 0,-1 0 0,0 0-1,0 0 1,1 0 0,-1 0-1,0 0 1,1 0 0,-1-1-1,1 1 1,-1-1 0,1 1 0,-1-1-1,1 1 1,-1-1 0,1 0-1,1 0 1,1 0 7,-1 0 0,1 0 0,-1-1 0,0 0 0,0 0 0,1 0 0,-1 0 0,0 0 0,4-2 0,3-3 33,0-1-1,0 1 1,-1-2-1,16-14 1,-8 3 46,0-1 0,-2 0 0,0-1 0,22-43 0,-28 46-39,-1 0 1,0-1 0,-2 0 0,0 0-1,-1 0 1,4-36 0,-9 49-37,0 0 1,0 0-1,0 0 0,0 0 1,-1 0-1,0 0 0,-1 0 1,-1-6-1,2 10-13,1 1 1,-1 0-1,0-1 1,1 1-1,-1 0 1,0 0-1,0 0 1,0 0-1,0-1 1,0 1-1,0 0 1,0 0-1,0 1 1,0-1-1,0 0 1,0 0-1,-1 1 0,1-1 1,0 0-1,-1 1 1,1-1-1,0 1 1,-1 0-1,1-1 1,-1 1-1,1 0 1,-1 0-1,1 0 1,0 0-1,-1 0 1,1 0-1,-1 0 1,1 1-1,0-1 1,-1 0-1,1 1 1,-1-1-1,-1 2 1,-3 1 5,-1 1 1,1 0 0,0 0 0,0 0 0,1 1 0,-1-1-1,1 1 1,0 1 0,0-1 0,-4 8 0,-5 7 3,-20 37 0,26-41 11,0 1 1,-8 25-1,15-38-19,-1 1 0,1 0-1,0 0 1,0 0 0,1 0 0,-1 0-1,1 0 1,0 0 0,0 0 0,1 0-1,0 0 1,0 0 0,2 7 0,-2-10-4,0 0 0,0 0 1,1-1-1,-1 1 1,1 0-1,-1-1 0,1 1 1,-1-1-1,1 0 1,0 1-1,0-1 0,0 0 1,0 0-1,0 0 0,0 0 1,0 0-1,0-1 1,0 1-1,0-1 0,0 1 1,3-1-1,6 1-19,1 0 0,20-2 0,-22 1-18,-6 0 56,12-1-351,1 0 1,0 2 0,30 4 0,-42-4 215,0 0 1,0 1-1,-1 0 1,1 0-1,0 0 1,-1 0-1,1 0 1,-1 1-1,0 0 1,0 0-1,0 0 1,0 1-1,0-1 0,-1 1 1,1 0-1,-1 0 1,3 5-1,6 15-512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90 213 20484,'-12'10'4567,"2"-2"-3675,2 0-797,1 1 0,1-1 1,0 1-1,0 1 0,0-1 1,1 1-1,1 0 0,0 0 1,0 0-1,1 0 0,0 1 1,-2 13-1,5-23-95,0 0 0,0 0 0,0 0 0,0 1 0,0-1 0,0 0 0,0 0-1,0 0 1,0 0 0,0 0 0,0 0 0,1 0 0,-1 0 0,1 0 0,-1 0 0,0 0 0,1 0 0,0 0 0,0 1 0,0-2 2,-1 0 0,1 1 0,0-1 1,-1 0-1,1 1 0,0-1 0,-1 0 0,1 0 1,0 0-1,-1 1 0,1-1 0,0 0 0,0 0 0,-1 0 1,1 0-1,0 0 0,0-1 0,-1 1 0,1 0 1,1-1-1,3 0 14,0-1 1,-1-1-1,1 1 0,-1-1 1,0 0-1,8-6 1,3-5 64,0-2 1,-1 0-1,0 0 1,-1-2-1,19-34 1,-11 12 344,27-74-1,-42 100-315,-3 9-57,-1-1 0,0 1-1,0 0 1,0-1 0,-1 1 0,0-1 0,0 0-1,0 1 1,-1-1 0,0-8 0,-3 18 103,-14 52-116,2 2 0,2-1 0,-5 64 0,16-103-37,-2 37 0,4-51-4,0 0 0,1 0 1,-1 0-1,1 0 0,0 0 0,0 0 0,0 0 1,0-1-1,1 1 0,2 5 0,-3-8 2,-1 0-1,1 0 0,-1 0 1,1-1-1,0 1 1,0 0-1,-1 0 0,1-1 1,0 1-1,0-1 0,0 1 1,0-1-1,-1 1 0,1-1 1,0 1-1,0-1 0,0 0 1,0 0-1,0 1 1,0-1-1,0 0 0,0 0 1,2 0-1,-1 0 2,1-1 0,-1 1 0,1-1 1,-1 0-1,1 1 0,-1-1 0,1 0 0,-1-1 0,3 0 1,3-4 1,0 0 1,0 0 0,12-13 0,-3 1 12,-1-1 0,-1 0 1,-1-1-1,-1-1 0,14-31 1,-23 41-24,-8 14 6,-9 17 6,5-3 3,-1 0 0,2 1 1,1-1-1,0 1 0,-4 22 1,10-40-10,0 1 0,-1 0 0,1-1 0,0 1 1,0-1-1,0 1 0,0-1 0,0 1 0,0 0 1,0-1-1,0 1 0,0-1 0,0 1 0,0 0 0,0-1 1,0 1-1,1-1 0,-1 1 0,0-1 0,0 1 1,1-1-1,-1 1 0,0-1 0,1 1 0,-1-1 0,0 1 1,1-1-1,-1 1 0,1-1 0,-1 0 0,1 1 1,-1-1-1,1 0 0,-1 1 0,1-1 0,-1 0 1,1 0-1,0 1 0,-1-1 0,1 0 0,-1 0 0,1 0 1,-1 0-1,1 0 0,0 0 0,-1 0 0,1 0 1,-1 0-1,1 0 0,0 0 0,-1 0 0,2-1 0,4-1 5,1 0-1,-1 0 0,0-1 0,7-4 0,-1 1 10,-5 3-11,89-33 15,-88 34-9,0 0 0,1 0 0,-1 0 1,1 1-1,-1 1 0,1-1 0,-1 1 1,1 1-1,12 1 0,-26-3 39,0-2 0,0 1 0,1 0-1,-1-1 1,1 0 0,-1 0 0,1 0 0,0-1-1,0 1 1,-7-9 0,5 5-72,1 0-1,-1-1 1,1 0 0,0 0-1,-6-16 1,10 24-13,1-1 0,0 1 0,0-1 0,0 0 0,-1 1 0,1-1 0,0 0 0,0 1 0,0-1 0,0 0 0,0 1 0,0-1 0,1 0 0,-1 1 0,0-1 0,0 0 0,0 1 0,0-1 0,1 1 0,-1-1 0,0 0 0,1 1 0,-1-1 0,0 1 0,1-1-1,-1 1 1,1-1 0,-1 1 0,1-1 0,-1 1 0,1 0 0,-1-1 0,1 1 0,-1 0 0,1-1 0,0 1 0,-1 0 0,2-1 0,29-6-216,-19 5 186,29-7-289,8-4-111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56 17540,'0'-4'418,"-1"0"0,0 1 1,1-1-1,-1 1 0,-1-1 1,1 1-1,0-1 0,-1 1 0,0-1 1,1 1-1,-5-5 0,5 7-287,0 0-1,0 1 1,0-1-1,0 0 1,1 1-1,-1-1 1,0 1-1,0-1 1,0 1-1,0-1 1,0 1-1,0 0 1,0-1-1,-1 1 1,1 0-1,0 0 1,-2 0-1,1 0 52,0 1 1,0-1-1,0 1 1,0-1-1,0 1 0,0 0 1,0 0-1,0 0 0,0 0 1,0 0-1,-3 3 0,-9 8-63,1 1 1,0 0-1,1 1 0,1 1 0,0-1 0,1 2 0,1-1 0,0 1 0,1 1 0,1 0 0,-7 21 0,13-35-134,0-1 0,0 1-1,1 0 1,-1 0 0,1 0 0,0 0 0,-1 0 0,1 0 0,0 0 0,1 0-1,-1 0 1,1 0 0,-1-1 0,1 1 0,1 4 0,0-4-2,-1-1 1,1 0-1,0-1 1,0 1 0,-1 0-1,1 0 1,0-1-1,1 1 1,-1-1-1,0 0 1,0 0-1,1 1 1,-1-1-1,0-1 1,1 1-1,-1 0 1,1-1-1,3 1 1,82 10-152,-70-11 124,0 1 1,0 2-1,-1-1 1,1 2-1,-1 0 1,0 2-1,29 11 1,-44-16 47,-1 0 0,1 0 0,-1 0 0,1 0 0,-1 0 0,0 0 0,1 0 0,-1 0 0,0 0 0,0 1 0,1-1 0,-1 0 0,0 1 0,-1-1 0,1 1 0,0-1 0,0 1-1,-1 0 1,1-1 0,0 1 0,-1 0 0,1 1 0,-1 0 10,-1-1 1,1 1-1,-1-1 0,1 0 0,-1 1 0,0-1 0,1 0 0,-1 0 0,0 1 0,-1-1 1,1 0-1,0 0 0,-1 0 0,-1 2 0,-6 6 67,-1-1 0,0 1 0,-1-2 0,-16 11 0,4-4 96,-37 18 1,49-27-290,0-2 0,-1 1 0,0-1 0,0-1 1,-20 3-1,31-6 54,1 0 0,-1 1-1,0-1 1,0 0 0,0 0 0,0 0-1,0 0 1,0 0 0,0 0 0,0-1 0,0 1-1,0 0 1,0 0 0,0-1 0,0 1 0,0 0-1,1-1 1,-1 1 0,0-1 0,0 0-1,0 1 1,1-1 0,-1 1 0,0-1 0,1 0-1,-1 0 1,0 1 0,1-1 0,-1 0 0,1 0-1,-1 0 1,1 0 0,0 1 0,-1-1-1,1 0 1,0 0 0,0 0 0,-1 0 0,1 0-1,0 0 1,0 0 0,0-2 0,1-4-98,0 1 0,0-1 0,0 0 0,1 1 0,2-8 0,13-31-630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18620,'1'0'92,"-1"-1"-1,1 1 1,-1 0 0,1 0-1,-1-1 1,1 1 0,-1 0 0,1 0-1,0 0 1,-1 0 0,1 0-1,-1 0 1,1 0 0,-1 0-1,1 0 1,0 0 0,-1 0-1,1 0 1,-1 1 0,1-1 0,-1 0-1,1 0 1,-1 0 0,1 1-1,-1-1 1,1 0 0,-1 1-1,1-1 1,0 1 0,0 1 48,-1-1 0,1 0 0,0 1 1,-1-1-1,1 1 0,-1-1 0,0 1 0,1-1 1,-1 1-1,0-1 0,0 3 0,0 9 495,-1 0 0,-4 17 0,3-18-73,-18 97 1091,8-47-1260,2 1-1,-3 118 1,16-169-323,1-11-22,5-17-24,-2-14 13,-2 0 0,-1 0-1,-2-1 1,-2-51 0,0 51 8,-1 7-36,-2 20 20,0 13-20,0 12-3,3 4-17,4 39 0,-3-55 2,1 0 1,0 0 0,0 0-1,1 0 1,0-1 0,0 1-1,8 12 1,-10-19 8,0 0-1,1 0 0,-1 0 1,1 0-1,-1 0 0,1 0 1,0-1-1,0 1 0,-1 0 1,1-1-1,0 0 0,1 1 1,-1-1-1,0 0 1,0 0-1,0 0 0,1 0 1,-1-1-1,1 1 0,4 0 1,-4-1 2,1 0 1,-1-1 0,0 1-1,1-1 1,-1 0 0,1 0 0,-1 0-1,0-1 1,0 1 0,0-1-1,0 1 1,0-1 0,3-3-1,5-4 10,0 0-1,-1-1 0,-1 0 1,1-1-1,14-23 0,-17 23 6,1 0 1,-2 0-1,0-1 0,0 0 1,-1 0-1,0-1 0,3-18 1,-37 122 29,24-71-29,-8 37 39,12-51-53,1-1 0,-1 0 0,1 0 0,0 0 0,0 0 0,1 1-1,0-1 1,1 6 0,-2-10 0,1 0 0,-1 0 0,1 0 0,-1 0 0,1 0 1,0-1-1,-1 1 0,1 0 0,0 0 0,-1-1 0,1 1 0,0 0 0,0-1 0,0 1 0,0-1 0,0 1 0,0-1 0,0 1 0,0-1 0,0 0 0,0 1 0,0-1 0,0 0 0,0 0 1,0 0-1,0 0 0,0 0 0,0 0 0,0 0 0,0 0 0,0 0 0,0 0 0,0-1 0,0 1 0,0 0 0,0-1 0,0 1 0,0-1 0,0 1 0,0-1 0,6-3 10,0 1 0,0-1 0,-1 0 0,8-6 0,14-15 2,-2-1 0,0-1-1,-2-1 1,-1-2-1,-2 0 1,22-38 0,-72 165-5,24-78 39,2-9-23,-10 49 85,12-55-98,1 1-1,-1-1 1,1 1-1,0-1 1,0 1-1,1-1 1,-1 0-1,1 1 1,0-1 0,3 8-1,-4-11-7,1 0 0,-1 0 0,1-1 0,-1 1 0,1 0 0,0 0 0,-1-1 0,1 1 0,-1 0 0,1-1 0,0 1 0,0 0 0,-1-1 0,1 1 0,0-1 0,0 0 0,0 1 0,0-1 0,0 0 0,-1 1 0,1-1 0,0 0 0,0 0 0,0 0 0,0 0 0,1 0 0,1 0 5,0 0 0,0-1 0,0 1 0,-1-1 0,1 0 0,0 0 0,0 0 0,4-3 0,2-1-2,0-1 1,-1-1-1,16-13 1,-6 1-45,-1 0 0,-1-2 1,20-32-1,-43 66 1,2 0 0,0 0 0,-4 15 0,-3 8 38,8-26 6,2-7-10,1 0 0,0 0 0,-1 0 0,2 1 0,-1-1 1,-1 6-1,2-9-2,0 1-1,0-1 1,0 0 0,0 0 0,0 0 0,0 0 0,0 0 0,0 0 0,0 0 0,0 0 0,0 1-1,0-1 1,0 0 0,0 0 0,0 0 0,0 0 0,0 0 0,0 0 0,0 0 0,0 0-1,1 0 1,-1 0 0,0 1 0,0-1 0,0 0 0,0 0 0,0 0 0,0 0 0,0 0-1,0 0 1,0 0 0,0 0 0,0 0 0,1 0 0,-1 0 0,0 0 0,0 0 0,0 0-1,0 0 1,0 0 0,0 0 0,0 0 0,0 0 0,0 0 0,1 0 0,-1 0 0,0 0-1,0 0 1,0 0 0,0 0 0,0 0 0,0 0 0,0 0 0,1 0 0,6-5-151,6-8-293,-13 13 409,15-20-1328,-12 8-335,-3 12 1639,0 0-1,-1 0 0,1-1 1,0 1-1,0 0 1,0 0-1,0-1 0,0 1 1,0 0-1,-1 0 0,1-1 1,0 1-1,0 0 1,0 0-1,-1 0 0,1 0 1,0-1-1,0 1 0,-1 0 1,1 0-1,0 0 1,0 0-1,-1 0 0,1 0 1,0-1-1,0 1 0,-1 0 1,1 0-1,0 0 1,-1 0-1,1 0 0,0 0 1,0 0-1,-1 1 0,0-1-351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18 363 12539,'-14'11'3087,"10"-7"-396,12-7-337,9-7-1382,-1 0-1,0-1 1,-1 0 0,0-2-1,-1 1 1,0-2 0,23-29 0,-15 12-476,0 0 0,33-69 0,-53 95-468,4-7 83,0-1 0,-1 1 0,7-25 0,-12 29-59,-2 6-13,-7 15-11,-6 15-27,2 1 0,0 1 0,2 0 1,1 1-1,2 0 0,1 0 0,-3 34 0,9-63 0,1 0 0,0 0 0,0 0 0,0 0 0,1 1 0,-1-1 0,0 0 0,1 0 0,0 0 0,1 3-1,-2-4-3,0-1 0,1 1 0,-1 0-1,1-1 1,-1 1 0,1-1-1,-1 1 1,1-1 0,-1 1-1,1-1 1,0 0 0,-1 1-1,1-1 1,-1 0 0,1 1 0,0-1-1,-1 0 1,1 0 0,0 1-1,0-1 1,0 0 0,2 0-20,0-1 1,0 1-1,0-1 1,-1 0-1,1 0 1,0 0-1,0 0 1,-1 0-1,1 0 1,-1-1-1,1 1 1,-1-1-1,4-3 1,21-20-246,-22 19 228,0 1-1,1 0 1,-1 1-1,1-1 1,0 1-1,0 0 1,0 1 0,0-1-1,10-3 1,-3 2 54,0 0 1,0-2-1,-1 1 1,0-2-1,0 0 1,-1 0-1,0-1 1,15-15-1,5-8 87,35-49 0,-56 62 8,-9 14-25,-8 11-9,0 2-72,1 0 0,0 0 0,1 1 0,0 0 0,0 0 0,1 0 0,0 1 0,1-1 0,0 1 0,-2 15 0,5-22-2,0-1 0,0 1 0,1-1 0,-1 1 0,1-1 0,-1 1 0,1-1 0,0 1 0,0-1 0,0 0 0,1 0 0,-1 1 0,0-1 0,1 0 0,0 0 0,-1 0 0,1-1 0,0 1 0,0 0 0,0-1 0,0 1 0,0-1 0,0 1 0,0-1 0,4 1 0,7 5 3,1-2-1,0 1 1,17 3 0,-17-5-2,-9-2 1,11 3-12,0 0 1,0-2-1,28 4 1,-43-7 15,0 0-1,0 0 1,0 1 0,0-2-1,0 1 1,0 0-1,0 0 1,0 0 0,-1 0-1,1-1 1,0 1-1,0 0 1,0-1 0,0 1-1,0 0 1,-1-1-1,1 1 1,0-1 0,0 0-1,-1 1 1,1-1 0,0 1-1,-1-1 1,1-1-1,0 1 15,0-1 0,-1 0 0,1 1 1,-1-1-1,1 1 0,-1-1 0,0 0 0,0 1 0,0-1 0,0 0 0,0 1 0,-1-4 0,0-4 106,-2 0 0,1 0 0,-7-15 1,8 22-113,-16-37 302,8 21-143,1 0 1,-10-36-1,18 54-180,-1-1 0,1 0 1,0 1-1,0-1 0,0 0 0,-1 0 0,1 1 0,0-1 0,0 0 1,0 1-1,0-1 0,0 0 0,0 0 0,0 1 0,0-1 0,0 0 1,1 0-1,-1 1 0,0-1 0,0 0 0,1 1 0,-1-1 0,0 0 0,1 1 1,-1-1-1,1 1 0,-1-1 0,1 0 0,-1 1 0,1-1 0,-1 1 1,1-1-1,-1 1 0,1 0 0,0-1 0,-1 1 0,1 0 0,0-1 1,-1 1-1,1 0 0,0 0 0,0-1 0,4 1-192,0 0 1,-1 0-1,1 1 0,0 0 0,8 2 1,8 1-780,-12-4 735,1 1 0,0-1 0,16-2 0,4-6-373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17084,'-6'-2'922,"-20"-10"2075,26 12-2952,0 0 1,0 0-1,0 0 0,0 0 1,0 0-1,0 0 1,-1 0-1,1 0 0,0 0 1,0-1-1,0 1 1,0 0-1,0 0 1,0 0-1,0 0 0,-1 0 1,1 0-1,0 0 1,0-1-1,0 1 1,0 0-1,0 0 0,0 0 1,0 0-1,0 0 1,0 0-1,0-1 1,0 1-1,0 0 0,0 0 1,0 0-1,0 0 1,0-1-1,0 1 1,0 0-1,0 0 0,0 0 1,0 0-1,0 0 1,0-1-1,0 1 1,0 0-1,0 0 0,15-3 2591,138-7 2279,2 1-4294,-134 7-757,37-2-427,-53 4 295,-1 1 1,0-1-1,1 0 1,-1 1 0,1 0-1,-1 0 1,0 0-1,0 1 1,8 3-1,-12-5 200,1 0-1,-1 0 0,0 1 0,1-1 1,-1 0-1,0 0 0,1 1 0,-1-1 1,0 0-1,1 1 0,-1-1 0,0 0 1,0 1-1,1-1 0,-1 1 0,0-1 1,0 0-1,0 1 0,0-1 0,1 1 1,-1-1-1,0 1 0,0-1 0,0 0 1,0 1-1,0-1 0,0 1 0,0-1 1,0 1-1,0-1 0,0 1 0,-1-1 1,1 0-1,0 1 0,0-1 0,0 1 1,0-1-1,-1 1 0,1-1 0,0 0 1,0 1-1,-1-1 0,1 0 0,0 1 1,-1-1-1,1 0 0,0 0 0,-1 1 1,0-1-1,-21 14-1415,2-5 443,-31 8-1,3-4-5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13699,'-12'16'2480,"8"-3"-1103,17-7-321,10-3 2401,11-6-1585,6-6-232,9-2-423,1-4-289,3 0-528,2 0-368,-9 4-832,-8 1-456,-10 5 952,-5 5-249,-13 3-287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122 302 16163,'0'-2'2844,"-8"2"-1784,-15 6 688,16-2-1428,1 0 0,-1 1 0,1 1 0,0-1 0,0 1 0,0 0 0,1 0 0,0 0 1,0 1-1,-7 12 0,9-13-280,1-1 1,-1 0-1,1 1 1,0 0-1,0 0 1,0 0 0,1 0-1,0 0 1,0 0-1,1 0 1,-1 0-1,1 0 1,1 0 0,1 12-1,-1-16-30,-1 0 0,1 0 0,-1 0 0,1 0 0,0 0-1,0-1 1,0 1 0,0 0 0,0 0 0,1-1 0,-1 1 0,0 0 0,1-1-1,-1 1 1,1-1 0,0 0 0,-1 0 0,1 1 0,3 0 0,-2-1 1,0 0 0,-1 0 0,1-1 0,0 1 0,0-1 0,0 0 0,1 1 0,-1-1 1,0-1-1,0 1 0,0 0 0,3-2 0,3 0 15,-1-1-1,0 0 1,0 0 0,0-1 0,0 0-1,0 0 1,-1-1 0,10-8 0,-5 2-2,-2 0 1,1 0-1,-2-1 0,1-1 1,-2 0-1,0 0 1,0 0-1,-1-1 1,-1 0-1,0 0 1,-1-1-1,-1 0 1,0 0-1,3-29 0,-7 41-34,0 1-1,0-1 1,0 1-1,0-1 1,0 0-1,-1 1 0,0-1 1,1 1-1,-1-1 1,-2-3-1,3 5 7,0 1 0,-1-1 0,1 1 0,0 0 0,0-1 0,0 1 0,-1 0 1,1 0-1,0-1 0,-1 1 0,1 0 0,0 0 0,-1-1 0,1 1 0,0 0 0,-1 0 0,1 0 0,0 0 0,-1-1 0,1 1 0,-1 0 0,1 0 0,0 0 0,-1 0 1,0 0-1,0 0-3,0 1-1,1-1 1,-1 1 0,0-1 0,0 1 0,0-1 0,1 1 0,-1-1 0,0 1 0,1 0 0,-1-1 0,1 1 0,-1 0 0,1 0 0,-1-1 0,0 2 0,-2 4-3,0 0 0,1 0-1,0 1 1,0-1 0,0 1 0,0-1 0,1 1 0,1-1 0,-1 1 0,1 9 0,0-14 16,0 0 0,0 0 0,1 1 1,-1-1-1,1 0 0,-1 0 0,1 1 0,0-1 1,0 0-1,0 0 0,0 0 0,0 0 0,1 0 1,1 2-1,-2-3 5,1 0 1,-1 0 0,0 0 0,1 0-1,-1 0 1,1-1 0,0 1 0,-1 0-1,1-1 1,0 0 0,-1 1-1,1-1 1,0 0 0,-1 0 0,1 1-1,0-1 1,-1-1 0,1 1 0,0 0-1,0 0 1,2-2 0,4 0 42,0-1 0,0 0 0,-1-1 1,1 0-1,-1 0 0,0 0 0,0-1 1,0 0-1,-1-1 0,0 1 0,7-9 1,4-6 154,0-1 0,16-26 1,17-40 296,-44 74-429,0 0 0,-1 0 0,-1 0 1,0 0-1,2-17 0,-6 18-36,-6 19-32,-6 19-28,6-7 10,1 0 1,0 1-1,2-1 1,0 1-1,2-1 1,0 1-1,3 36 1,1-31-3,0 1 0,2-1 1,1 0-1,1-1 0,16 38 1,-19-54-17,-4-6 8,1 1 0,0-1 0,0 1 0,0-1 0,0 0 0,0 1 0,1-1 0,-1 0 0,1 0 0,0 0 0,-1 0 0,1 0 0,0-1 0,3 3 0,-2-6-94,-4-7 44,-5-9-56,-16-26-156,-1 1 1,-51-70-1,73 112 279,1 1 4,0 0 0,0 0 0,0 0 0,0 0 0,0 0 0,0 0 0,0 0 0,0-1 0,0 1 0,0 0 0,0 0 0,-1 0 0,1 0 0,0 0 0,0 0 0,0 0 0,0-1 0,0 1 1,0 0-1,0 0 0,0 0 0,0 0 0,0 0 0,0 0 0,0-1 0,0 1 0,0 0 0,0 0 0,0 0 0,0 0 0,0 0 0,0 0 0,1 0 0,-1-1 0,0 1 0,0 0 0,0 0 0,0 0 0,0 0 0,0 0 0,0 0 0,0 0 0,0 0 0,0 0 0,1 0 0,-1-1 0,0 1 0,0 0 1,0 0-1,0 0 0,0 0 0,0 0 0,0 0 0,0 0 0,1 0 0,11 1-3,27 8-553,-17-4-459,-12-4 651,-1 1-1,1-2 1,-1 1-1,1-2 1,16-1-1,-3-4-393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18564,'-1'1'2731,"8"-4"-878,19-12-41,38-24-530,78-72 536,-40 27-969,-101 83-836,1 0 1,-1 0-1,1 0 1,-1 0-1,1 0 1,0 0-1,-1 0 1,1 0-1,0 1 1,0-1-1,0 1 0,0-1 1,0 1-1,2 0 1,-3 0-8,0 0 1,0 0 0,0 1-1,0-1 1,0 0-1,0 1 1,0-1 0,0 1-1,0-1 1,0 1-1,-1-1 1,1 1 0,0 0-1,0-1 1,-1 1-1,1 0 1,0 0 0,-1 0-1,2 1 1,0 4 7,1 0-1,-1 1 1,0-1 0,0 0 0,-1 1 0,1 9-1,0-7-14,4 28 72,0 8-646,24 81 0,-30-125 572,0 0-14,1 1-1,-1-1 1,1 1 0,-1-1-1,1 0 1,-1 1 0,1-1 0,0 0-1,-1 1 1,1-1 0,0 0-1,0 0 1,0 0 0,0 0 0,0 0-1,0 0 1,2 1 0,4-4-250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80 13067,'-3'-15'2292,"0"0"0,1 0 0,1-16 0,-1 27 282,-4 8-1583,-3 8-217,-2 15-427,1 1 0,1 0 0,-9 55 1,1 89-390,16-166 41,2 46-7,-1-48 7,1-1 0,-1 1 0,1-1 0,0 1 0,0-1 0,0 1 0,1-1 0,-1 0 0,1 0 0,0 0 0,0 0 0,2 4 0,-3-7 1,0 1 0,-1 0 0,1-1 0,0 1-1,0-1 1,-1 1 0,1-1 0,0 1 0,0-1 0,0 1 0,-1-1-1,1 0 1,0 1 0,0-1 0,0 0 0,0 0 0,0 0-1,0 1 1,0-1 0,0 0 0,0 0 0,0-1 0,-1 1-1,3 0 1,0-1 0,-1 0-1,0 0 0,1-1 0,-1 1 1,0 0-1,0-1 0,1 1 0,-1-1 1,2-2-1,5-6-2,0-1 0,13-20 1,-19 26 3,22-37 26,-2-2 1,-1 0-1,16-51 1,-19 45 22,-12 38-22,-4 16 9,-2 26 15,-1-22-55,0 18 10,2 79-8,0-92 1,-1 1-1,2-1 1,0 0-1,0 0 1,9 21-1,-11-33 3,0 1 0,-1 0 0,1 0 0,0-1 1,0 1-1,1 0 0,-1-1 0,0 1 0,0-1 0,1 1 0,-1-1 0,1 0 0,-1 0 0,1 0 1,0 1-1,-1-2 0,1 1 0,0 0 0,0 0 0,0 0 0,3 0 0,-2-1 6,0 0-1,0 0 0,0 0 1,0 0-1,1-1 0,-1 1 1,0-1-1,0 0 0,0 0 1,0 0-1,0 0 0,3-3 0,7-3 52,-1-1-1,0-1 0,0 0 0,15-17 0,-9 9 134,-1 0-1,-1-2 1,0 0-1,-2 0 0,0-2 1,14-27-1,-27 45-155,0 0 0,0 1 0,-1-1 0,1 0 0,-1 0 0,0 0 0,1 0 0,-1 1 0,-1-1 0,1 0 0,0 0 0,-1 0-1,1 0 1,-1 1 0,0-1 0,0 0 0,0 1 0,0-1 0,-1 0 0,1 1 0,-1 0 0,1-1 0,-1 1 0,0 0 0,0 0 0,0 0-1,0 0 1,0 0 0,-3-2 0,-6-4-218,0 1 0,-1-1 0,1 2 0,-24-10 0,13 10-1879,21 6 2006,1 0 0,-1 0 0,1 0 0,-1 0 0,1 0 0,-1 0-1,1 0 1,-1 0 0,1 1 0,-1-1 0,1 0 0,-1 0 0,1 1-1,-1-1 1,1 0 0,0 0 0,-1 1 0,1-1 0,-1 0 0,1 1-1,0-1 1,-1 1 0,1-1 0,0 0 0,0 1 0,-1-1 0,1 1-1,0-1 1,0 1 0,0-1 0,-1 1 0,1-1 0,0 1 0,0-1-1,0 1 1,0-1 0,0 1 0,0 0 0,0 10-907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60 168 19932,'-3'-15'2584,"0"11"-174,-8 26-606,9-19-1914,-2 8 203,-3 3-64,1 0 1,1 1-1,0 0 1,1 0-1,1 0 1,0 0-1,-1 23 0,4-37-25,0-1 0,0 1 0,0 0 0,0 0 0,1 0 0,-1 0 0,0 0 0,0 0 0,1 0 0,-1 0 0,0 0 0,1-1 0,-1 1 0,1 0 0,-1 0 0,1 0 0,0 1 0,0-2 2,-1 0 0,1 0 0,-1 0 0,1 1 0,-1-1 0,1 0 0,-1 0 0,1 0 0,-1 0 0,1 0 0,-1 0 0,1 0 0,-1 0 0,1 0 0,-1 0 0,1 0 0,-1 0 0,1 0 0,0 0 0,-1 0 0,1-1 0,0 1-1,2-2 36,0 0-1,1 0 1,-1-1-1,0 1 0,0-1 1,0 1-1,3-5 1,4-6 159,0 0 0,-1-1 0,-1-1 1,0 1-1,11-30 0,-10 17 235,0 0 0,7-45 1,-15 63-317,0 1 0,-1-1 0,0 1 0,-1-11 0,1 17-112,0 1 0,-1-1 1,1 0-1,-1 0 1,1 0-1,-1 1 1,0-1-1,0 0 0,1 1 1,-1-1-1,-2-2 1,2 4-26,1-1 0,-1 1 0,1 0 0,-1-1 0,0 1 0,1-1 0,-1 1 0,0 0 0,0-1 0,1 1 0,-1 0 0,0 0 0,0 0 0,1 0 0,-1-1 0,0 1 1,0 0-1,0 0 0,1 1 0,-1-1 0,0 0 0,0 0 0,1 0 0,-1 0 0,0 1 0,0-1 0,0 1 0,-2 0-177,1 1 1,-1-1-1,1 1 0,0 0 0,0-1 1,0 1-1,0 0 0,0 0 0,0 1 0,0-1 1,1 0-1,-1 1 0,1-1 0,0 0 1,-1 1-1,1 0 0,0-1 0,1 1 1,-1 0-1,0-1 0,1 1 0,0 0 1,-1 0-1,1 4 0,3 2-756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14363,'-1'13'1083,"-1"-1"1,0 0-1,-1 1 0,0-1 0,-9 22 1,-3 11 1147,10-28-1807,1-1 0,0 0 0,1 1 0,1 0 0,1-1 0,1 29 0,0-45-406,0 1 0,0 0 0,0 0 0,1-1 0,-1 1 0,0 0 0,0-1 0,0 1 0,0 0 0,1-1 0,-1 1 0,0 0 0,1-1 0,-1 1 0,1 0 0,-1-1 0,0 1 0,1-1 0,-1 1 0,1-1 0,-1 1 0,1-1 0,0 1 0,-1-1 0,1 0 0,0 1 0,-1-1 0,1 0 0,0 0 0,-1 1 0,1-1 0,0 0 0,-1 0 0,1 0 0,0 0 0,-1 0 0,1 0 0,0 0 0,0 0 0,-1 0 0,1 0 0,0 0 0,-1 0 0,2-1 0,3-1 28,0 0 0,-1 0 0,1 0 1,-1-1-1,5-3 0,-8 5-36,20-15 146,23-15 128,-42 29-270,1 1 1,-1 0-1,0-1 0,1 1 1,-1 0-1,1 1 0,0-1 1,-1 0-1,1 1 1,0 0-1,-1-1 0,1 1 1,0 0-1,-1 0 0,6 1 1,-6 0-11,0 0 1,0 1 0,0-1 0,-1 0 0,1 0-1,0 1 1,-1-1 0,1 1 0,-1-1 0,0 1-1,1 0 1,-1-1 0,0 1 0,0 0 0,0 0-1,0 0 1,0 0 0,-1 0 0,1 0 0,0 0-1,-1 0 1,0 0 0,1 1 0,-1 1 0,1 11 32,0-1 1,-2 22 0,1-23-29,-6 71-1458,6-98 1162,-1-9-90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 16620,'1'-4'730,"0"-1"0,0 1 1,-1-1-1,0 1 0,0-8 1,-2 26 3964,-3 13-4036,-1 156 877,21 213 0,-13-376-1450,-1-4 53,0 0 0,8 28-1,-7-72 146,-14-46-141,-4 1-1,-37-111 1,38 139-164,15 44 18,0 1-1,0 0 1,0 0-1,0 0 1,0 0-1,0 0 1,0 0-1,0-1 1,0 1-1,1 0 1,-1 0-1,0 0 1,0 0-1,0 0 1,0 0-1,0 0 1,0-1-1,0 1 1,0 0-1,0 0 1,0 0-1,1 0 1,-1 0-1,0 0 1,0 0-1,0 0 0,0 0 1,0 0-1,0 0 1,0 0-1,1 0 1,-1 0-1,0 0 1,0 0-1,0 0 1,0 0-1,0 0 1,1 0-1,-1 0 1,0 0-1,0 0 1,0 0-1,0 0 1,0 0-1,0 0 1,1 0-1,-1 0 1,0 0-1,0 0 1,0 0-1,0 0 1,0 0-1,0 0 1,0 0-1,0 1 1,1-1-1,-1 0 1,0 0-1,16 7-297,5 1-440,-13-7 395,0-1 0,0 0 0,0-1 0,0 0 0,0 0 0,0 0 0,0-1 0,-1 0-1,1-1 1,12-5 0,12-5-470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 19748,'-2'0'241,"1"-1"1,-1 1-1,0 0 0,1-1 0,-1 1 0,1 0 0,-1 0 1,0 0-1,1 0 0,-1 0 0,1 1 0,-1-1 1,1 0-1,-1 1 0,0-1 0,1 1 0,-1 0 0,1-1 1,0 1-1,-2 1 0,0 0-15,0 0 0,1 1 0,-1 0 1,1-1-1,-1 1 0,1 0 0,0 0 0,-3 5 1,-1 5-103,1 0 0,0 0 0,-5 21 0,-3 32-88,12-60-30,0 1 0,1 0 0,0 0 0,0 0 1,1 0-1,0 0 0,3 10 0,-4-16-2,0 0 0,0 0-1,0-1 1,1 1 0,-1 0 0,0 0 0,1-1 0,-1 1-1,0 0 1,1-1 0,-1 1 0,1 0 0,-1-1 0,1 1 0,-1-1-1,1 1 1,0-1 0,-1 1 0,1-1 0,-1 1 0,1-1 0,0 0-1,0 1 1,-1-1 0,1 0 0,1 1 0,-1-1 4,0 0 0,0-1 1,0 1-1,1 0 0,-1-1 1,0 1-1,0 0 0,0-1 1,0 1-1,0-1 1,0 0-1,0 1 0,0-1 1,0 0-1,1-1 0,4-3 39,-1-1 0,0 0-1,0-1 1,4-7 0,12-23 475,-3-2 1,-1 0-1,16-53 0,-35 105-532,-10 77-422,11-77 49,1-1-1,0 1 0,1 0 1,4 23-1,-5-35 282,0 1 1,0-1-1,1 0 0,-1 0 1,0 1-1,1-1 0,-1 0 1,1 0-1,-1 0 0,1 0 1,0 0-1,-1 0 0,1 0 1,0 0-1,0 0 1,0 0-1,0 0 0,0 0 1,0 0-1,0-1 0,0 1 1,0 0-1,0-1 0,2 1 1,-1-1 21,-1 0 0,1 0 1,-1 0-1,1 0 0,-1-1 1,0 1-1,1 0 0,-1-1 1,0 1-1,1-1 0,-1 0 1,0 1-1,0-1 0,1 0 0,-1 0 1,0 0-1,0 0 0,0 0 1,0 0-1,0 0 0,1-2 1,15-20-828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65 16980,'0'0'92,"-1"0"1,0 0 0,1-1-1,-1 1 1,1 1 0,-1-1-1,0 0 1,1 0 0,-1 0-1,1 0 1,-1 0-1,0 0 1,1 1 0,-1-1-1,1 0 1,-1 1 0,1-1-1,-1 0 1,1 1 0,-1-1-1,1 0 1,-1 1 0,1-1-1,0 1 1,-1-1 0,1 1-1,0-1 1,-1 1 0,1-1-1,0 1 1,-1 0 0,-10 21 612,11-21-617,-10 23 1293,2 2-1,-8 34 1,10-29-958,2-1 0,1 1 0,2 52 0,1-78-358,0 0 0,1 0 0,0 0 1,0 0-1,0 0 0,4 8 0,-5-12-50,0 0 1,1-1-1,-1 1 1,0 0-1,1 0 1,-1-1-1,1 1 1,-1 0-1,1-1 1,0 1-1,-1-1 1,1 1-1,0 0 1,-1-1-1,1 0 1,0 1-1,0-1 1,-1 1-1,1-1 1,0 0-1,0 0 1,0 1-1,0-1 1,-1 0-1,1 0 1,0 0-1,0 0 1,0 0-1,0 0 1,0 0-1,-1 0 1,1 0-1,0-1 1,0 1-1,0 0 1,-1 0 0,1-1-1,0 1 1,0 0-1,0-1 1,-1 1-1,1-1 1,0 1-1,-1-1 1,1 0-1,0 0 1,27-27 398,-26 24-386,1 0 1,0 1-1,0-1 1,1 1 0,-1 0-1,1 0 1,0 0 0,-1 0-1,1 0 1,0 1 0,1 0-1,-1 0 1,7-2-1,-10 3-30,0 1 0,0 0 0,1 1 0,-1-1 0,0 0 0,0 0 0,1 1-1,-1-1 1,0 0 0,0 1 0,1-1 0,-1 1 0,0 0 0,0-1 0,0 1 0,0 0-1,0-1 1,0 1 0,0 0 0,1 2 0,18 25-69,-1-2-94,-17-24 151,0-1 0,0 1 1,1-1-1,-1 0 0,1 0 0,-1 0 0,0-1 0,1 1 0,0-1 0,-1 1 0,1-1 0,-1 0 0,1 0 0,-1 0 0,1 0 0,3-1 0,-3 1 12,0 0 1,0-1-1,0 1 0,0 0 0,0 1 0,0-1 1,0 0-1,-1 1 0,1 0 0,0 0 0,0 0 1,0 0-1,-1 0 0,5 3 0,8 3 52,-15-7-46,1 1 0,-1-1 1,1 0-1,-1 0 0,0 0 0,1 0 1,-1 0-1,0-1 0,1 1 1,-1 0-1,0 0 0,1 0 0,-1 0 1,0 0-1,1 0 0,-1-1 1,0 1-1,1 0 0,-1 0 0,0 0 1,0-1-1,1 1 0,-1 0 1,1-1-1,0-1 11,0-1 1,0 1-1,0-1 0,-1 0 1,1 1-1,-1-1 0,1 0 1,-1-5-1,1-3-35,5-33 137,-5 42-144,-1 0 0,1 0 0,-1 1 1,1-1-1,0 0 0,0 1 0,0-1 0,0 0 0,0 1 1,0-1-1,0 1 0,0-1 0,1 1 0,-1 0 0,1 0 0,-1 0 1,1-1-1,-1 1 0,1 1 0,2-2 0,9-4-411,1 0 1,-1-1-1,-1 0 0,1-1 0,-1 0 0,-1-1 0,1 0 0,-1-1 1,-1-1-1,0 1 0,-1-2 0,10-13 0,-8 8 290,0-1-1,-1 0 0,-1-1 1,0 0-1,-2 0 0,0-1 0,7-39 1,-12 43 588,-2 16-429,0 0 1,0 0-1,0 0 0,0 0 1,0 0-1,0 0 0,0 0 1,0 0-1,0 0 1,0 0-1,0 0 0,0 0 1,0 0-1,0 0 1,0 0-1,0 0 0,0 1 1,-1-1-1,1 0 1,0 0-1,0 0 0,0 0 1,0 0-1,0 0 1,0 0-1,0 0 0,0 0 1,0 0-1,0 0 1,0 0-1,0 0 0,0 0 1,0 0-1,0 0 1,0 0-1,-1 0 0,1 0 1,0 0-1,0 0 1,0 0-1,0 0 0,0 0 1,0-1-1,0 1 0,0 0 1,0 0-1,0 0 1,0 0-1,0 0 0,0 0 1,0 0-1,-9 27 791,-4 24 26,-5 64 0,15-92-590,2 1 0,1 0 0,1-1 0,0 1 0,7 27 0,-8-48-201,0 0 0,1 0-1,0 0 1,0-1 0,-1 1 0,2 0 0,-1 0-1,0 0 1,1-1 0,-1 1 0,1-1-1,-1 1 1,1-1 0,0 0 0,3 3-1,-5-5-40,0 0 0,0 0 0,0 0 0,1 0 0,-1 0 1,0 1-1,0-1 0,1 0 0,-1 0 0,0 0 0,0 0 0,1 0 0,-1 0 0,0 0 0,0 0 0,0 0 0,1 0 0,-1 0 0,0 0 0,0 0 0,1 0 0,-1-1 0,0 1 0,0 0 0,1 0 0,-1 0 0,0 0 0,0 0 0,0 0 0,1-1 0,-1 1 0,0 0 0,0 0 0,0 0 0,0 0 1,0-1-1,1 1 0,-1 0 0,0 0 0,0 0 0,0-1 0,0 1 0,0 0 0,0 0 0,0-1 0,0 1 0,0 0 0,0 0 0,0-1 0,0 1 0,0 0 0,0 0 0,0-1 0,0 1 0,0 0 0,0 0 0,0 0 0,0-1 0,0 1 0,0 0 0,0 0 0,0-1 0,-1 1 0,1 0 0,0 0 1,-5-19-290,-2 7 209,0-1 1,-1 2-1,-1-1 1,0 1 0,-1 0-1,0 1 1,-16-13 0,-5-7 1174,30 30-1033,1 0 0,-1-1 1,1 1-1,-1-1 0,1 1 1,-1-1-1,1 1 0,-1-1 1,1 1-1,0-1 0,-1 1 1,1-1-1,0 1 0,-1-1 1,1 0-1,0 1 0,0-1 1,0 0-1,0 1 0,-1-1 1,1 0-1,0 1 0,0-1 1,0 0-1,0 1 0,1-1 1,-1 0-1,0 0 0,1 0-10,0 0 0,-1 0 0,1 1-1,0-1 1,0 0 0,0 1 0,0-1 0,0 0-1,0 1 1,0-1 0,0 1 0,0 0-1,0-1 1,0 1 0,2-1 0,8 0-150,0-1 1,19 1-1,-25 1-89,57 0-288,-31 3 190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16059,'0'-3'309,"1"0"-1,-1 0 1,1 0-1,0 0 1,0 0-1,0 0 1,0 1-1,1-1 1,-1 0-1,1 1 0,-1-1 1,1 0-1,0 1 1,0 0-1,0-1 1,1 1-1,-1 0 1,0 0-1,1 1 1,-1-1-1,1 0 0,0 1 1,0-1-1,-1 1 1,1 0-1,0 0 1,0 0-1,0 0 1,4 0-1,-2 0-149,-1 0 1,1 0-1,0 0 1,0 1-1,0 0 1,0 0-1,0 0 0,0 0 1,-1 1-1,1 0 1,0 0-1,0 0 1,0 1-1,-1-1 0,1 1 1,-1 0-1,1 0 1,3 4-1,-4-3-127,-1 0-1,1 1 1,-1 0-1,0 0 1,-1 0-1,1 0 1,-1 0-1,0 0 1,1 0 0,-2 1-1,1-1 1,-1 1-1,1 0 1,-1-1-1,0 9 1,0 5-44,0 1 0,-5 33-1,1 15-14,3-66 26,0 0-1,0 1 1,1-1-1,-1 0 1,0 0-1,0 1 1,1-1-1,-1 0 1,0 0-1,1 0 1,-1 0-1,1 0 1,0 1-1,-1-1 1,1 0-1,0 0 1,0-1-1,-1 1 1,1 0-1,0 0 1,0 0-1,0 0 1,0-1-1,0 1 1,0 0-1,0-1 1,1 1-1,-1-1 1,0 0-1,0 1 1,0-1-1,0 0 1,1 1-1,-1-1 1,0 0-1,0 0 1,1 0-1,-1 0 1,0 0-1,0-1 1,1 1-1,-1 0 1,0 0-1,2-2 1,6 0 20,0-1-1,-1 0 1,1-1 0,11-7 0,-4 2 20,0-1-1,-1-1 0,0 0 1,-1-1-1,-1 0 1,0-1-1,0-1 0,-1 0 1,11-18-1,-21 28-24,0 0 0,0 0 0,0 0 0,-1 0 0,0-1 0,0 1 0,0 0 0,0 0 0,-1-1 0,0 1 0,0-1 0,0 1 0,0 0 0,-1-1 0,1 1 0,-1 0 0,-2-6 0,3 8-79,-1 0-1,0 0 1,0 1 0,0-1 0,0 0 0,-1 0-1,1 0 1,0 1 0,-1-1 0,1 1 0,-1-1 0,1 1-1,-1-1 1,0 1 0,1 0 0,-1 0 0,0 0-1,0 0 1,0 0 0,0 0 0,0 1 0,0-1 0,0 1-1,0-1 1,0 1 0,-1 0 0,1 0 0,0 0-1,0 0 1,0 0 0,0 0 0,0 0 0,0 1 0,-1-1-1,-2 2 1,4-2-80,0 1 1,0-1-1,0 0 1,1 1-1,-1-1 0,0 1 1,0-1-1,0 1 0,0-1 1,1 1-1,-1-1 0,0 1 1,0 0-1,1 0 1,-1-1-1,1 1 0,-1 0 1,1 0-1,-1 1 0,0-2 82,1 1 0,0-1-1,0 1 1,0 0 0,0-1-1,0 1 1,0 0 0,0-1-1,1 1 1,-1-1 0,0 1-1,0 0 1,0-1 0,1 1-1,-1-1 1,0 1 0,0-1 0,1 1-1,-1-1 1,1 1 0,-1-1-1,0 1 1,1-1 0,-1 1-1,1-1 1,-1 0 0,1 1-1,-1-1 1,1 0 0,-1 1-1,1-1 1,1 0 0,18 8-1050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61 101 14267,'8'-5'2872,"-14"1"265,5 4-2853,-1 0 0,0 0 0,1-1 0,-1 1 0,0 0 0,1 0 0,-1 1 0,1-1 0,-1 0 0,0 1 0,1-1 0,-3 1 0,1 2-145,0-1 0,0 1 0,1-1 0,-1 1 0,1 0 1,-1 0-1,1 0 0,0 0 0,0 0 0,0 1 0,1-1 0,-1 1 0,1-1 1,0 1-1,-1 4 0,0-2-118,1 0 0,0 1-1,1-1 1,-1 0 0,1 1 0,0-1 0,0 0 0,2 8 0,-1-13-19,-1 1 0,1 0 0,0-1 0,-1 1 0,1-1 0,0 1 0,0-1 0,0 0 0,0 1 0,0-1 0,0 0 0,1 0 1,-1 0-1,0 0 0,1 0 0,-1 0 0,1 0 0,-1 0 0,1 0 0,-1-1 0,1 1 0,-1 0 0,1-1 0,0 0 0,-1 1 0,1-1 0,0 0 0,-1 0 1,1 0-1,0 0 0,-1 0 0,4-1 0,6 0 13,1 0 0,0-2 0,17-4 0,-19 4 17,8-3 16,-12 4 5,1 0 1,-1 0 0,1 1-1,0 0 1,6-1-1,-12 2-40,0 0 1,-1 0-1,1-1 0,-1 1 1,1 0-1,-1 0 0,1-1 0,-1 1 1,1 0-1,-1-1 0,0 1 1,1-1-1,-1 1 0,1-1 0,-1 1 1,0-1-1,1 1 0,-1-1 1,0 1-1,0-1 0,1 1 0,-1-1 1,0 1-1,0-1 0,0 0 1,0 1-1,0-1 0,0 1 1,0-1-1,0 0 0,0 1 0,0-1 1,0 1-1,0-1 0,0 1 1,0-1-1,-1-1 0,-5-25 392,6 26-364,-4-13 216,0 1-1,-1 1 1,0-1 0,-1 1 0,-10-17-1,21 40-137,-4-9-123,1 0 1,-1 0 0,1 0-1,-1 0 1,1 0 0,0 0-1,0-1 1,0 1-1,0-1 1,3 2 0,-5-3 6,0 0 0,0 0 0,1 0 0,-1 0 0,0 0 0,1 0 0,-1 0 0,0 0 0,0 0 0,1 0 1,-1 0-1,0 0 0,0-1 0,1 1 0,-1 0 0,0 0 0,0 0 0,1 0 0,-1-1 0,0 1 0,0 0 0,0 0 1,0-1-1,1 1 0,-1 0 0,0 0 0,0-1 0,0 1 0,0 0 0,0 0 0,0-1 0,0 1 0,1-1 0,3-15 67,1 2-31,-3 13-49,0 1 0,-1-1 0,1 1 0,0 0 0,-1 0 1,1 0-1,0-1 0,0 2 0,0-1 0,-1 0 0,1 0 0,0 0 0,1 1 0,19 0-75,-1-6 83,-11 2-3,0 0 0,1 1 1,-1 0-1,1 0 0,16 1 0,-24 1 4,0 0 0,-1 1-1,1-1 1,0 1 0,-1 0-1,1 0 1,0 0 0,-1 0 0,1 0-1,-1 0 1,1 1 0,-1-1 0,0 1-1,0 0 1,0-1 0,0 1-1,0 0 1,0 0 0,0 1 0,0-1-1,-1 0 1,1 1 0,-1-1-1,0 1 1,0-1 0,2 4 0,2 10 10,0-1 0,4 20 0,-8-30 17,0 0-1,-1 0 1,1 1 0,-1-1 0,0 0 0,0 0 0,-1 0 0,0 1 0,1-1 0,-2 0 0,-1 6 0,3-11-20,0 0-1,0 0 1,0 0-1,0 0 0,0 0 1,0 0-1,0 0 1,0 0-1,0-1 0,0 1 1,0 0-1,0 0 1,0 0-1,0 0 1,0 0-1,0 0 0,0 0 1,0 0-1,0 0 1,-1 0-1,1 0 0,0 0 1,0-1-1,0 1 1,0 0-1,0 0 1,0 0-1,0 0 0,0 0 1,0 0-1,0 0 1,0 0-1,0 0 0,0 0 1,-1 0-1,1 0 1,0 0-1,0 0 0,0 0 1,0 0-1,0 0 1,0 0-1,0 0 1,0 0-1,0 0 0,0 0 1,0 0-1,-1 0 1,1 0-1,0 0 0,0 0 1,0 0-1,0 0 1,0 0-1,0 0 1,0 0-1,0 0 0,0 0 1,0 1-1,0-1 1,0 0-1,0 0 0,-1 0 1,-2-14 160,0-19 48,0 11-69,-1 1 0,-11-37 0,-3-15-54,19 73-95,-1 0 0,0-1 0,0 1 0,0 0 1,0 0-1,1 0 0,-1 0 0,0 0 0,0-1 1,0 1-1,1 0 0,-1 0 0,0 0 1,0 0-1,0 0 0,1 0 0,-1 0 0,0 0 1,0 0-1,0 0 0,1 0 0,-1 0 0,0 0 1,0 0-1,1 0 0,-1 0 0,0 0 0,0 0 1,0 0-1,1 0 0,-1 0 0,0 1 0,0-1 1,0 0-1,1 0 0,-1 0 0,0 0 0,0 0 1,0 1-1,0-1 0,1 0 0,-1 0 1,0 0-1,0 1 0,14 7-149,-12-7 94,11 6-315,0-1 0,1-1-1,0 0 1,0-1 0,0-1 0,15 2 0,0-1-129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125 181 14811,'0'-4'494,"-1"0"0,1 0 0,-1 1-1,0-1 1,0 0 0,0 1 0,0-1-1,-1 1 1,1 0 0,-3-4 0,3 6-339,1 0 0,-1 0 0,1 0 0,-1 0 0,0 0 0,1 0 0,-1 1 0,0-1 1,0 0-1,0 0 0,1 1 0,-1-1 0,0 1 0,0-1 0,0 1 0,0-1 0,0 1 0,0 0 0,0-1 0,0 1 1,0 0-1,0 0 0,-1 0 0,1 0 0,0 0 0,0 0 0,0 0 0,0 0 0,0 0 0,0 0 0,0 0 0,0 1 0,0-1 1,0 1-1,0-1 0,0 0 0,0 1 0,-2 1 0,-3 2-69,0 1 1,1 0-1,-1 0 1,1 1-1,0 0 1,0 0-1,1 0 1,0 0-1,0 1 1,0-1-1,1 1 1,0 0-1,0 0 1,1 0-1,0 1 1,0-1-1,1 0 1,-1 12-1,1-18-86,1 0 0,0-1 0,0 1 0,0 0 0,0 0 0,0 0 0,0-1 0,0 1 0,0 0 0,0 0 0,0-1 0,0 1 0,0 0 0,0 0 0,1-1 0,-1 1 0,0 0 0,0 0 0,1-1 0,-1 1 0,1 0-1,-1-1 1,1 1 0,-1 0 0,1-1 0,-1 1 0,1-1 0,-1 1 0,1-1 0,0 1 0,-1-1 0,1 0 0,0 1 0,-1-1 0,1 0 0,0 1 0,0-1 0,-1 0 0,1 0 0,0 0 0,0 0 0,0 0 0,-1 1 0,1-2 0,0 1 0,0 0 0,-1 0 0,1 0 0,0 0 0,0 0 0,0-1 0,0 1 0,4-2 8,0 0 0,-1 0 1,1-1-1,-1 1 0,1-1 1,-1 0-1,4-4 0,7-7 56,-2 0-1,0-1 0,0 0 1,19-34-1,32-73 342,-57 108-363,1 0 20,-8 14-61,0 0-1,0 0 0,0 0 1,0 0-1,0 0 0,0 0 1,0 0-1,0 0 1,0 0-1,0 0 0,0-1 1,0 1-1,0 0 0,0 0 1,0 0-1,0 0 1,0 0-1,0 0 0,0 0 1,0 0-1,0 0 0,0 0 1,0 0-1,0 0 1,0 0-1,0 0 0,1 0 1,-1 0-1,0 0 0,0 0 1,0 0-1,0 0 0,0 0 1,0 0-1,0 0 1,0 0-1,0 0 0,0 0 1,0 0-1,0 0 0,0 0 1,1 0-1,-1 0 1,0 0-1,0 0 0,0 0 1,0 0-1,0 0 0,0 0 1,0 0-1,0 0 1,0 0-1,0 0 0,0 0 1,0 0-1,0 0 0,0 0 1,0 0-1,0 1 0,0-1 1,0 0-1,0 0 1,0 0-1,0 0 0,0 0 1,0 0-1,1 0 0,-1 0 1,0 0-1,-2 24-25,1-18 12,-4 33-22,2 0 0,3 77 1,0-113 37,0 1 0,1-1-1,0 1 1,-1-1 0,1 1 0,0-1 0,1 0 0,-1 1 0,0-1-1,1 0 1,0 0 0,0 0 0,0 0 0,4 4 0,-4-6 0,0 1 0,-1-1 1,1 0-1,0-1 0,0 1 0,0 0 1,0 0-1,0-1 0,0 1 0,0-1 1,0 0-1,0 1 0,0-1 1,0 0-1,0 0 0,0-1 0,0 1 1,0 0-1,0-1 0,0 1 0,0-1 1,0 1-1,0-1 0,0 0 1,2-2-1,11-5 22,-1-2 1,0 1-1,0-2 0,-1 0 1,-1-1-1,0 0 1,14-18-1,-14 17 7,0 2-45,-12 11 13,0 0 0,1 0 0,-1 0 0,0 0 0,0 0 0,0 0 0,0 1 0,0-1 0,1 0 0,-1 0 0,0 0 0,0 0 1,0 0-1,0 0 0,0 0 0,1 0 0,-1 0 0,0 0 0,0 1 0,0-1 0,0 0 0,0 0 0,0 0 0,0 0 0,0 0 0,0 1 0,0-1 1,1 0-1,-1 0 0,0 0 0,0 0 0,0 0 0,0 1 0,0-1 0,0 0 0,0 0 0,0 0 0,0 0 0,0 0 0,0 1 0,0-1 0,0 0 1,-1 0-1,1 0 0,-7 32 16,2-15-25,5-15 10,-1 1 0,1-1 1,-1 1-1,1-1 0,0 1 1,0 0-1,0-1 0,1 1 1,-1 0-1,1-1 0,-1 1 1,1-1-1,0 1 0,0-1 0,1 4 1,0-5 1,-1 0 0,0 1 0,1-1 0,0 0 0,-1 0 0,1 0 0,-1 0 0,1 0 0,0 0 0,0-1 0,-1 1 0,1-1 0,0 1 0,0-1 0,0 0 0,0 1 0,0-1 0,0 0 0,0 0 0,-1 0 0,5-1 0,11-1 9,30-8-1,-33 6 31,1 1-1,-1 1 1,18-1-1,-32 3-34,0 0 1,0 0-1,0 0 0,-1-1 1,1 1-1,0 0 0,0 0 1,0 0-1,0 0 0,0 0 1,-1 0-1,1 0 0,0-1 1,0 1-1,0 0 0,0 0 1,0 0-1,0 0 0,0 0 1,0-1-1,0 1 0,-1 0 1,1 0-1,0 0 1,0 0-1,0-1 0,0 1 1,0 0-1,0 0 0,0 0 1,0-1-1,0 1 0,0 0 1,0 0-1,0 0 0,1 0 1,-1-1-1,0 1 0,0 0 1,0 0-1,0 0 0,0 0 1,0 0-1,0-1 0,0 1 1,0 0-1,1 0 0,-1 0 1,0 0-1,0 0 0,0 0 1,0-1-1,0 1 0,1 0 1,-1 0-1,0 0 1,0 0-1,0 0 0,0 0 1,1 0-1,-1 0 0,0 0 1,0 0-1,0 0 0,0 0 1,1 0-1,-16-13 287,12 10-188,0 1-38,-3-3 15,0 0 0,0 0 0,0-1 0,1 0-1,0 0 1,0 0 0,0-1 0,-7-13 0,12 19-124,0 1 1,1 0 0,-1 0 0,0-1 0,0 1 0,0 0 0,1 0-1,-1-1 1,0 1 0,0 0 0,1 0 0,-1 0 0,0-1 0,1 1-1,-1 0 1,0 0 0,0 0 0,1 0 0,-1 0 0,0 0 0,1-1-1,-1 1 1,0 0 0,1 0 0,-1 0 0,0 0 0,1 0 0,-1 0-1,0 1 1,1-1 0,-1 0 0,0 0 0,1 0 0,14 2-895,-15-2 855,58 10-989,-16-4 361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14707,'-8'12'8718,"3"10"-6154,5-18-2604,0 1 1,0-1 0,0 1 0,0-1 0,1 1 0,-1-1-1,1 0 1,3 9 0,7 8-204,26 38 0,-25-42 259,0 1-1,13 30 1,-25-47-3,1 1-1,-1-1 0,1 1 0,-1-1 0,0 0 0,0 1 0,0-1 1,0 1-1,0-1 0,0 1 0,0-1 0,0 1 0,-1-1 0,1 0 1,0 1-1,-1-1 0,1 0 0,-1 1 0,0-1 0,1 0 1,-1 1-1,0-1 0,0 0 0,0 0 0,0 0 0,0 0 0,0 0 1,0 0-1,0 0 0,0 0 0,0 0 0,-1-1 0,1 1 0,0 0 1,-1-1-1,1 1 0,-3 0 0,-7 3-72,0 0-1,0-1 1,-20 4 0,21-5-319,6-2 228,1 1 1,-1 0 0,1-1 0,-1 0 0,1 0-1,-1 0 1,0 0 0,1 0 0,-1-1-1,1 1 1,-1-1 0,1 0 0,-1 0-1,1 0 1,0-1 0,0 1 0,-1-1 0,1 0-1,-4-4 1,-9-17-591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89 16852,'1'-13'1465,"-1"4"-443,1 0 1,-2-1 0,-1-14 0,2 23-895,0 0 0,0 0 1,0 0-1,0 0 0,0 0 0,-1 0 0,1 0 0,0 0 0,-1 1 1,1-1-1,-1 0 0,1 0 0,-1 0 0,1 0 0,-1 0 0,1 1 1,-1-1-1,0 0 0,0 0 0,1 1 0,-1-1 0,0 1 0,0-1 1,0 0-1,0 1 0,0 0 0,0-1 0,0 1 0,1-1 0,-1 1 1,0 0-1,0 0 0,0 0 0,0 0 0,-1 0 0,1 0 0,0 0 1,0 0-1,-2 0 0,-13 6 167,-1 1 0,1 1 0,0 0 0,1 1-1,0 0 1,-17 15 0,19-15-277,-34 27-41,43-32-1,0-1 1,0 1-1,0 0 0,1 0 0,0 0 0,0 1 0,0-1 0,-3 8 0,5-12 15,1 1 1,0 0-1,-1 0 0,1 0 0,0-1 0,0 1 0,0 0 0,0 0 0,0 0 0,0 0 1,0-1-1,0 1 0,0 0 0,1 0 0,-1 0 0,0 0 0,0-1 0,1 1 0,-1 0 1,0 0-1,1-1 0,-1 1 0,1 0 0,-1-1 0,1 1 0,-1 0 0,1-1 1,0 1-1,-1-1 0,1 1 0,0-1 0,-1 1 0,1-1 0,0 1 0,0-1 0,1 1 1,33 9-229,-28-9 197,63 11-327,-38-7 236,-1 1 1,0 1-1,35 13 0,-64-19 128,1 0 1,0 0-1,-1 0 0,0 1 0,1-1 0,-1 1 0,0-1 0,0 1 1,1 0-1,-1 0 0,-1 0 0,1 0 0,0 0 0,0 0 0,-1 0 1,3 5-1,-4-5 9,1 0 0,-1 0 0,0 0 0,0-1 0,0 1 0,0 0 0,0 0 0,0 0 0,0 0 0,-1 0 0,1 0 0,-1-1 0,1 1 0,-1 0 0,0 0 0,0-1 0,1 1 0,-1 0 0,0-1 0,-1 1 0,1-1 0,0 1 0,0-1 0,-1 0 0,-1 2 0,-7 6 43,0-1-1,-1 0 0,0-1 1,0 0-1,-1-1 0,1 0 0,-14 4 1,3-2-78,0-1 1,0-1-1,-28 4 0,48-10-1,-6 1-222,-1 0 1,1 0-1,-15-2 1,22 1 183,0 0 0,0 0 0,0 0 0,1 0 0,-1 0 0,0 0 0,0 0 0,0 0 0,0 0 0,1-1 0,-1 1 0,0 0 0,0-1 0,0 1 0,1-1 0,-1 1 0,0 0 0,1-1 0,-1 0 0,0 1 0,1-1 0,-1 1 0,1-1 0,-1 0 0,1 1 0,-1-1 0,1 0 0,-1 0 0,1 1 0,0-1 0,-1 0 0,1 0 0,0 0 0,0 1 0,0-1 0,-1 0 0,1 0 1,0 0-1,0 0 0,0 0 0,0 1 0,1-1 0,-1 0 0,0 0 0,0 0 0,0 0 0,1 1 0,-1-1 0,1-1 0,4-8-272,0 1 0,1-1 0,0 1-1,11-13 1,21-19-799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19700,'1'-1'76,"0"1"1,-1 0-1,1 0 0,-1-1 0,1 1 0,0 0 0,-1 0 1,1 0-1,0 0 0,-1-1 0,1 1 0,-1 0 0,1 0 1,0 0-1,-1 1 0,1-1 0,0 0 0,-1 0 1,1 0-1,0 0 0,-1 1 0,1-1 0,-1 0 0,1 0 1,0 1-1,-1-1 0,1 1 0,0 0 9,0 0-1,0 1 0,0-1 1,0 0-1,-1 1 1,1-1-1,-1 0 1,1 1-1,-1-1 1,1 1-1,0 2 1,0 7 279,-1 0 0,-1 20 0,1-23 45,-39 299 2779,13-136-2647,23-125-295,3-46-242,0 0 0,0 0 0,0-1 0,0 1 0,0 0 0,0 0 0,1 0 0,-1 0 0,0 0 0,0 0 0,0 0 0,0 0 0,0 0 0,0 0 0,0 0 0,0 0 0,0 0 0,0 0 0,0 0 0,0 0 0,1 0 0,-1 1 0,0-1 0,0 0 0,0 0 0,0 0 0,0 0 0,0 0 0,0 0 0,0 0 0,0 0 0,0 0 0,0 0 0,0 0 0,0 0 0,0 0 0,0 0 0,0 0 0,0 0 0,0 0 0,1 1 0,-1-1 0,0 0 0,0 0 0,0 0 0,0 0 0,0 0 0,0 0 0,0 0 0,0 0-1,0 0 1,0 0 0,4-11 92,5-17-1,-3-4-33,-1 0 1,2-55 0,-7 94-117,1 0-1,-1 1 1,1-1-1,1 0 1,-1 0 0,4 8-1,-4-12 51,0 0-1,1 0 0,-1 0 0,1 0 0,0 0 0,0 0 0,0 0 0,0-1 0,0 1 0,1-1 0,-1 1 0,1-1 1,0 0-1,0 0 0,-1 0 0,1 0 0,0-1 0,0 1 0,7 1 0,-2-1 5,0-1 0,0 0-1,0-1 1,0 1 0,0-2 0,1 1 0,-1-1-1,0 0 1,0-1 0,0 0 0,0 0 0,-1-1-1,1 0 1,-1 0 0,1-1 0,11-7 0,-3 0 23,0 0 0,-1 0 1,-1-2-1,0 1 0,-1-2 1,13-17-1,-5-1 45,-28 36-10,-4 9-27,1 4-11,1 0-1,-13 37 1,19-45 1,0 1 0,1-1 0,0 0-1,0 1 1,1 0 0,0-1 0,1 1 0,1 10 0,-1-19-15,0 0-1,0 0 1,0 0-1,0 0 0,0 0 1,1 0-1,-1 0 1,0 0-1,1 0 1,-1 0-1,0 0 1,1 0-1,0-1 0,-1 1 1,1 0-1,-1 0 1,1 0-1,0-1 1,0 1-1,-1 0 1,1-1-1,0 1 0,0-1 1,0 1-1,0-1 1,-1 1-1,3 0 1,0-1 4,-1 0 1,0 0 0,0 0 0,1 0-1,-1 0 1,0-1 0,0 1 0,1-1-1,-1 1 1,0-1 0,0 0 0,2-1-1,6-3 28,-1 0-1,0-1 1,0 0 0,12-11-1,5-11 36,-1-1 0,-1-1-1,22-37 1,7-8 80,-49 73-88,-5 9-25,-3 12 6,-6 14 17,2-9 32,1 1 0,1-1 0,2 1 0,-3 36 0,6-60-87,1 0 1,0 0 0,0 0 0,0 1-1,0-1 1,1 0 0,-1 0 0,0 0-1,0 0 1,1 0 0,-1 0 0,0 0-1,1 1 1,-1-1 0,1 0 0,0 0-1,-1-1 1,2 3 0,-1-3-2,0 1-1,-1-1 1,1 0-1,-1 0 1,1 0-1,0 0 1,-1 1-1,1-1 1,0 0-1,-1 0 1,1 0-1,0 0 1,-1 0-1,1-1 1,0 1-1,-1 0 1,1 0-1,0 0 1,-1 0-1,1-1 1,-1 1-1,2-1 1,3-2 16,0 0 0,-1-1 0,0 1 0,1-1 0,5-7 0,13-18 20,22-39 0,-24 36-113,-44 89-239,18-47 318,-8 17 39,13-25-47,-1-1 1,1 0-1,-1 0 1,1 0-1,0 0 1,0 0-1,-1 0 1,1 0-1,0 0 1,0 1-1,0-1 1,0 0-1,1 0 1,-1 0-1,0 0 1,0 0-1,1 0 1,-1 1-1,2 1 1,-2-3-2,0 1 0,1-1-1,-1 0 1,1 1 0,-1-1 0,0 1 0,1-1 0,-1 0 0,1 1 0,0-1 0,-1 0 0,1 0 0,-1 1 0,1-1 0,-1 0 0,1 0 0,0 0 0,-1 0 0,1 1 0,-1-1 0,1 0 0,0 0 0,-1 0 0,1-1 0,-1 1-1,1 0 1,0 0 0,-1 0 0,1 0 0,-1 0 0,1-1 0,-1 1 0,1 0 0,0-1 0,-1 1 0,1 0 0,-1-1 0,0 1 0,1-1 0,-1 1 0,1 0 0,0-2 0,18-23-4,-15 19-2,13-17-2,5-8 27,23-39 0,-35 40-51,-10 30 12,-30 40-46,22-27 72,0 0 0,1 1 0,0 0 1,1 0-1,1 1 0,0 0 1,1 0-1,1 0 0,0 0 0,1 0 1,1 1-1,0-1 0,2 22 1,-1-35-7,0 0 0,1 1 1,-1-1-1,0 1 1,1-1-1,0 0 0,-1 1 1,1-1-1,0 0 0,0 0 1,1 1-1,-1-1 1,0 0-1,1 0 0,-1 0 1,1 0-1,-1-1 0,1 1 1,0 0-1,0-1 1,0 1-1,0-1 0,0 0 1,0 0-1,0 1 1,0-1-1,1-1 0,-1 1 1,0 0-1,1 0 0,-1-1 1,1 0-1,-1 1 1,0-1-1,1 0 0,-1 0 1,1 0-1,-1-1 1,1 1-1,-1 0 0,5-2 1,3-1-7,1-1 1,-1 0 0,1 0 0,-1-1 0,-1 0-1,1-1 1,-1 0 0,10-8 0,-4 1 2,1 0 0,-2-1 0,0-1 0,-1-1 0,0 0 0,-2 0 0,0-1 0,0-1 0,-2 0 0,12-30 0,-20 47 2,-1 0 1,1 0-1,-1 0 1,1-1-1,-1 1 1,0 0-1,0 0 1,1 0 0,-1 0-1,0 0 1,0-1-1,0 1 1,0 0-1,-1 0 1,1 0-1,0 0 1,0 0 0,-1-2-1,0 3 0,1 0 0,-1 0 0,1 0 0,-1-1 0,1 1 0,-1 0 0,1 0-1,-1 0 1,1 0 0,-1 0 0,1 0 0,-1 0 0,1 0 0,-1 1 0,1-1 0,-1 0 0,1 0-1,-1 0 1,1 0 0,-1 1 0,1-1 0,0 0 0,-1 0 0,1 1 0,-1-1 0,1 1 0,-6 3-9,1 0 0,0 0 0,1 1 0,-8 8 0,7-7 3,-24 39-38,27-41 32,0-1 1,0 1-1,1 0 1,-1-1-1,1 1 1,0 0-1,0 0 1,0 0-1,1 0 1,-1 5-1,1-8 7,0 0 1,0 0-1,1 0 0,-1-1 0,0 1 0,0 0 0,1 0 1,-1 0-1,1 0 0,-1 0 0,1-1 0,-1 1 0,1 0 1,-1 0-1,1-1 0,0 1 0,-1-1 0,1 1 0,0 0 1,0-1-1,-1 1 0,1-1 0,0 0 0,0 1 0,0-1 1,0 0-1,0 1 0,1-1 0,28 3-99,-24-3 79,190-2-219,-194 2 256,-1 0 1,0 0-1,0 0 0,1 0 1,-1 0-1,0 0 1,0 0-1,0-1 1,1 1-1,-1 0 1,0-1-1,0 1 0,0-1 1,0 1-1,0-1 1,0 1-1,0-1 1,0 0-1,0 0 0,0 1 1,0-1-1,0 0 1,0 0-1,0 0 1,0-2-1,0 0 59,-1 0 0,1 0-1,-1 0 1,0-1 0,0 1-1,0 0 1,-1 0 0,0-6 0,0 6-50,0-3 51,-3-21 368,-1-38 1,5 65-449,0-1 0,0 0 0,0 1 0,0-1 1,0 1-1,0-1 0,1 0 0,-1 1 0,0-1 0,0 1 0,0-1 1,1 1-1,-1-1 0,0 1 0,1-1 0,-1 1 0,0-1 0,1 1 1,-1-1-1,1 1 0,-1 0 0,0-1 0,1 1 0,-1-1 0,1 1 1,-1 0-1,1 0 0,0-1 0,-1 1 0,1 0 0,-1 0 0,1 0 1,-1-1-1,1 1 0,0 0 0,-1 0 0,1 0 0,-1 0 0,1 0 1,0 0-1,-1 0 0,2 1 0,32 8-1034,-19-4 557,76 13-318,-25-10 285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18372,'11'8'2496,"5"-3"-1383,13-3-409,6-1 1448,14-1-815,3-3-161,7 1-432,-4-3-264,-2 2-480,-2 0-288,-14 2-512,-7 0-336,-16-1 1616,-12 2-784,-7 0-136,-9 2-89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19524,'11'9'2169,"14"-9"-1129,8-5-344,8-3 1024,6-2-287,5-2-417,0-1-176,-4 3-592,-2 3-320,-11 4-928,-8 3-312,-11 0 976,-5-1-201,-5-2-207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5 334 19500,'-1'1'236,"1"0"-1,-1 0 0,1 0 1,-1 1-1,1-1 0,0 0 1,-1 1-1,1-1 0,0 0 1,0 1-1,0-1 0,0 0 1,0 1-1,0 2 0,1-4-150,0 1 0,-1-1-1,1 0 1,-1 1 0,1-1-1,0 0 1,-1 1 0,1-1-1,0 0 1,0 0 0,-1 1-1,1-1 1,0 0 0,0 0-1,-1 0 1,1 0 0,0 0-1,0 0 1,-1 0 0,1 0-1,0 0 1,0-1 0,-1 1-1,1 0 1,0 0 0,-1-1-1,1 1 1,0 0 0,-1-1-1,2 0 1,9-4 264,0 0 0,0-1 0,-1-1 0,0 1 1,0-2-1,15-13 0,49-57 448,-43 38-599,-2-1 0,46-82 0,-74 121-200,-1 1 0,1 0-1,0 0 1,-1 0 0,1 0-1,0 0 1,0 0 0,0 0-1,0 0 1,0 0 0,0 0-1,2-1 1,-3 2 1,0 0 0,0 0 0,1 0 0,-1 0 0,0 0 0,1 0 0,-1 0 0,0 0 0,0 0 0,1 0 0,-1 0 0,0 0 0,1 0 0,-1 0 0,0 0 0,0 1 0,1-1 0,-1 0 0,0 0 0,0 0 1,1 0-1,-1 1 0,0-1 0,0 0 0,0 0 0,1 1 0,-1-1 0,0 0 0,0 0 0,0 1 0,0-1 0,0 0 0,1 1 0,7 32-78,-7-26 60,7 47-123,-3-12-537,2 0-1,2-1 1,19 56 0,-13-67 229,0-7-101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20348,'2'55'3932,"-7"57"-2980,-4-3-537,-1 88 1080,10-196-1451,0 0-1,0 0 1,0 1 0,0-1 0,0 0-1,0 0 1,0 1 0,1-1 0,-1 0-1,0 0 1,1 0 0,-1 0 0,1 0 0,-1 1-1,1-1 1,1 1 0,-1-1-22,-1-1 0,1 0-1,-1 0 1,1 0 0,-1 0 0,1 0 0,-1 1 0,1-1-1,-1 0 1,1 0 0,-1 0 0,1 0 0,-1-1 0,1 1 0,-1 0-1,1 0 1,-1 0 0,1 0 0,-1 0 0,1-1 0,-1 1-1,0 0 1,1 0 0,-1-1 0,1 1 0,0-1 0,5-4 178,0-1 1,0 0 0,8-12 0,-8 10-66,69-81 493,3 3 0,133-112-1,-202 191-962,17-16-1361,-25 22 1647,-1 1 0,1-1 1,-1 0-1,0 1 0,1-1 0,-1 0 1,0 1-1,1-1 0,-1 0 0,0 0 1,0 1-1,1-1 0,-1 0 0,0 0 1,0 1-1,0-1 0,0 0 0,0 0 1,0 1-1,0-1 0,0 0 0,0 0 0,-1 0 1,1 1-1,0-1 0,0 0 0,-1 1 1,1-1-1,-1 0 0,1 1 0,0-1 1,-1 0-1,1 1 0,-1-1 0,1 1 1,-2-2-1,-9-5-879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15715,'4'30'2345,"4"0"-1265,4 0-328,4 5 1537,6 0-865,1 4-184,2-4-584,1-3-480,-1-6-1072,-4-10 920,2-16-264,0-9-144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20996,'3'12'2169,"-3"9"-1585,-1 10-272,-2 3 1248,-1 8-959,-1 1-129,1-1-392,0 1-232,0-7-488,-1-4-313,1-9 249,0-9 392,-4-11-208,3-6-168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18220,'0'-9'471,"0"0"0,1 0 1,0-1-1,1 1 0,-1 0 0,2 0 0,-1 0 1,7-14-1,-6 19-277,-1 0 0,0 1 0,1-1 0,-1 0 0,1 1 0,0 0 0,0-1 0,1 1 0,-1 0 0,1 1 0,-1-1 0,1 1-1,0-1 1,0 1 0,0 0 0,0 1 0,0-1 0,1 1 0,8-2 0,-2 1-58,0 1-1,0 0 0,0 1 0,0 1 1,0-1-1,1 2 0,-1-1 1,0 2-1,16 5 0,-18-5-124,-1 0 0,0 0 0,0 1 0,0 1 0,-1-1 0,0 1 0,0 0 1,0 1-1,0 0 0,-1 0 0,0 0 0,9 13 0,-13-17-4,-1 1-1,1-1 1,-1 0 0,0 1 0,0-1 0,0 1 0,0-1 0,-1 1 0,1 0-1,-1-1 1,1 1 0,-1 0 0,0-1 0,0 1 0,0 0 0,0-1 0,-1 1 0,1 0-1,-1-1 1,0 1 0,1 0 0,-1-1 0,0 1 0,-1-1 0,1 1 0,0-1 0,-1 0-1,1 0 1,-1 0 0,0 1 0,1-2 0,-1 1 0,0 0 0,-3 2 0,-9 7 44,1-2 0,-1 0 1,-1 0-1,-21 9 1,18-9 24,15-7-57,-5 1 38,0 2 0,1-1 0,0 1 0,-8 7 0,14-12-45,0 1-1,0-1 0,1 1 0,-1-1 0,0 1 0,0 0 0,1-1 1,-1 1-1,1 0 0,-1 0 0,1 0 0,-1-1 0,1 1 0,-1 0 1,1 0-1,0 0 0,-1 0 0,1 0 0,0 0 0,0 0 0,0 0 0,-1-1 1,1 1-1,0 0 0,0 0 0,1 0 0,-1 0 0,0 0 0,0 0 1,0 0-1,1 0 0,-1 0 0,0 0 0,1 0 0,-1-1 0,1 1 1,-1 0-1,1 0 0,-1 0 0,1-1 0,0 1 0,-1 0 0,1-1 1,0 1-1,-1 0 0,1-1 0,0 1 0,0-1 0,0 1 0,1 0 1,14 7 110,1-1 0,0-1 0,0 0 0,22 4 0,33 12 236,15 18-1638,-74-38-112,-13-3 1363,0 1-1,0 0 1,1-1-1,-1 1 1,0 0-1,0-1 1,0 1-1,0 0 1,1-1-1,-1 1 0,0-1 1,0 1-1,0 0 1,0-1-1,0 1 1,0 0-1,0-1 1,0 1-1,0-1 0,0 1 1,0 0-1,0-1 1,0 1-1,0-1 1,-1 1-1,1 0 1,0-1-1,0 1 0,0 0 1,-1-1-1,-4-12-716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14675,'4'2'6598,"-5"-2"-6501,5 15 2401,0 17-814,5 45 289,16 124-3084,-30-204-904,-2-7 1750,-5-11-568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18700,'1'0'130,"-1"0"0,1 1 0,-1-1 0,1 0 0,-1 1 0,0-1 0,1 1 0,-1-1 0,0 1 0,1-1 0,-1 1 0,0-1 0,0 1 0,1-1 0,-1 1 0,0 0 0,0-1 0,0 1 0,0-1 1,0 1-1,0-1 0,0 1 0,0 1 0,1 19 432,-1-17-52,-2 33 227,-1 0 0,-2 0 1,-18 65-1,17-76-440,-9 34 295,4-18 290,-11 82-1,21-121-819,1 1 0,0 0-1,0 0 1,1 0 0,-1-1-1,1 1 1,-1 0 0,3 5 0,-2-8-43,-1 0 0,1 0 0,-1 0 0,1 0 0,-1 0 1,1 0-1,0-1 0,-1 1 0,1 0 0,0-1 0,0 1 1,0 0-1,-1-1 0,1 1 0,0-1 0,0 1 0,0-1 1,0 1-1,0-1 0,0 0 0,0 0 0,0 1 0,0-1 1,0 0-1,0 0 0,0 0 0,0 0 0,0 0 0,0 0 1,0 0-1,0-1 0,0 1 0,0 0 0,0-1 0,0 1 1,0 0-1,0-1 0,1 0 0,6-3 58,0 0 1,-1 0-1,1-1 0,-1 0 1,-1 0-1,10-9 0,36-42 261,-40 43-250,54-66 316,-4-3 0,65-113 0,-124 188-1497,-4 5 361,-14 9 33,-21 21 107,34-26 438,-18 14-418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18236,'10'4'2088,"4"1"-1031,5-1-369,5 0 1096,8-1-344,7-3-383,-1 0-345,5-3-936,-1-1-632,-1 1 760,1 2-217,-8-2-159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20668,'3'-10'2097,"1"15"-1289,-3 8-336,4 20 1128,0 7-399,1 11-553,0 8-256,0 8-328,-1 1-80,-2-5-248,-1-6-96,-2-12-400,0-10-273,-6-16 737,-3-13-192,-2-19-56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15883,'1'-7'425,"1"0"0,0 0 0,0 0 0,0 0 0,1 0 0,0 1-1,1-1 1,-1 1 0,1 0 0,9-11 0,-9 13-151,1 0 0,-1 0 0,1 0 0,0 1 1,1 0-1,-1 0 0,0 0 0,1 1 0,0-1 0,-1 1 0,1 1 0,0-1 0,8 0 1,4 0-76,1 1 0,-1 0-1,0 2 1,0 0 0,1 2 0,-1-1 0,-1 2 0,1 1 0,0 0 0,-1 1 0,0 1 0,0 0 0,-1 1 0,30 21 0,-40-25-181,-1 0 1,0 0-1,0 0 0,0 1 0,0 0 0,-1 0 1,0 0-1,0 1 0,0 0 0,-1-1 0,4 8 0,-6-10-1,0 1 0,0-1 0,0 1 0,0-1 0,-1 1 0,1-1 0,-1 1 0,0-1 0,0 1 0,0-1 0,0 1 0,-1-1 0,1 1 0,-1-1 0,0 0 0,0 1 0,-1-1 0,1 0 0,0 1-1,-1-1 1,0 0 0,-4 5 0,-2 1 30,-1 0 0,0 0-1,0 0 1,-1-1 0,0-1-1,-1 0 1,0 0 0,-17 8-1,2-4-310,1-1-1,-51 13 1,68-20-292,0-2 1,0 1-1,-1-1 1,1-1-1,0 1 1,-10-2-1,16 0-229,6 0-254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16139,'-1'-11'5074,"-4"28"-1487,-9 159 417,4 92-3506,10-268-496,1 23-209,0-6-1204,-2-25-1954,-10-39 1515,2 16 744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17196,'3'-9'515,"0"0"0,0 1 0,1-1 1,0 0-1,0 1 0,1 0 0,0 0 0,1 0 1,-1 1-1,2 0 0,-1 0 0,1 0 0,0 1 1,0 0-1,1 1 0,15-10 0,-14 10-334,1 0-1,-1 1 1,1 0-1,1 0 0,-1 1 1,0 1-1,1-1 1,0 2-1,-1 0 1,1 0-1,0 0 1,-1 2-1,1-1 0,16 4 1,-23-3-162,1-1 0,-1 2 0,0-1 0,1 0 1,-1 1-1,0 0 0,0 0 0,0 0 0,0 0 0,0 1 0,-1 0 1,1 0-1,-1 0 0,0 0 0,1 0 0,-2 0 0,1 1 1,0 0-1,-1-1 0,1 1 0,-1 0 0,0 0 0,0 1 0,-1-1 1,1 0-1,-1 0 0,0 1 0,0-1 0,-1 1 0,1-1 1,-1 1-1,0-1 0,-1 8 0,0 1 31,-1 0 0,0 0-1,-1 0 1,-1 0 0,0-1 0,-1 1 0,0-1-1,-1 0 1,0-1 0,-11 16 0,8-15 4,0 0 0,-1-1-1,0 0 1,-1 0 0,-1-1 0,-12 8 0,24-18-53,0 1-1,0-1 0,-1 0 1,1 0-1,0 0 1,0 0-1,0 0 0,-1 0 1,1 1-1,0-1 1,0 0-1,0 0 0,0 0 1,0 1-1,-1-1 1,1 0-1,0 0 0,0 0 1,0 1-1,0-1 1,0 0-1,0 0 0,0 0 1,0 1-1,0-1 1,0 0-1,0 0 0,0 1 1,0-1-1,0 0 1,0 0-1,0 1 0,0-1 1,0 0-1,0 0 1,0 0-1,0 1 0,1-1 1,9 8-15,26 4-40,-22-7 47,9 6 16,0 1-1,-1 0 0,0 2 0,28 24 0,35 22 127,-78-57 2,1 2-917,-16-4-1508,-15-8 1199,4 0 328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18516,'-8'-2'3793,"9"3"-3591,-1 0 0,1 0 0,-1 0 0,1 0 0,-1 0 0,1 0 0,0-1 0,0 1 0,-1 0 0,1 0 0,0-1 0,0 1 0,0 0 0,1 0 0,14 7 288,0 0 1,0-1 0,0-1-1,26 6 1,72 10-314,-53-11-224,-31-6-302,-11-2-1379,31 9 0,-49-9 1085,-5 4-178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15859,'-3'14'1745,"4"-2"-881,5-4-280,7-3 1096,4-4-191,7-1-289,5-3-160,4-1-272,4 0-95,1-1-193,2 1-144,-3 3-536,-3 1-368,-5 4-745,-5 3 1089,-3-3-200,-1 1-176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20084,'0'0'86,"0"0"0,0-1 0,0 1 0,1 0 0,-1 0 0,0-1-1,0 1 1,0 0 0,0 0 0,1 0 0,-1-1 0,0 1 0,0 0 0,1 0 0,-1 0-1,0-1 1,0 1 0,1 0 0,-1 0 0,0 0 0,0 0 0,1 0 0,-1 0 0,0 0-1,1 0 1,-1 0 0,0 0 0,1 0 0,-1 0 0,0 0 0,0 0 0,1 0 0,-1 0-1,0 0 1,1 0 0,-1 0 0,1 0 0,5 12 1398,-1 21-822,-5-32-651,7 98 966,-4-45-62,15 86-1,-17-134-861,0-1 0,1 1 0,0-1 0,4 10-1,-6-15-47,0 1 0,1-1-1,-1 1 1,0-1-1,1 1 1,-1-1-1,0 1 1,1-1-1,-1 0 1,1 1 0,-1-1-1,1 1 1,-1-1-1,1 0 1,-1 0-1,1 1 1,-1-1-1,1 0 1,-1 0 0,1 0-1,-1 1 1,1-1-1,0 0 1,0-1-3,0 1 0,0 0 1,0-1-1,0 1 0,0-1 1,0 1-1,0-1 0,-1 1 1,1-1-1,0 0 0,0 1 1,-1-1-1,1 0 0,0 0 1,-1 0-1,1 1 0,-1-1 0,1-1 1,10-18 16,-2-1 0,0 0 0,-1 0 0,7-35 0,-4 17-5,-7 27-14,24-71 52,-28 82-53,0 1 1,0-1-1,0 0 0,1 1 0,-1-1 0,0 1 0,0-1 1,1 1-1,-1-1 0,0 1 0,1-1 0,-1 1 0,0-1 1,1 1-1,-1 0 0,1-1 0,-1 1 0,1 0 1,-1-1-1,1 1 0,-1 0 0,1-1 0,5 10-18,0 24-11,-6-30 27,7 88-58,-6-58 70,2 1-1,1-1 0,13 51 0,-17-83-5,1 0 0,-1 1 0,0-1 0,1 0 0,-1 0 0,1 0 0,-1 0 0,1 0 0,0 0 0,-1 0 0,1 0 0,0 0 0,0 0 0,0 0 0,-1 0 0,1 0 0,0 0 0,0-1 0,0 1-1,2 0 1,-2-1 2,0 1-1,0-1 0,0 0 0,0 0 1,0 0-1,0-1 0,0 1 0,0 0 1,0 0-1,0 0 0,0-1 0,0 1 1,0-1-1,0 1 0,0-1 0,0 1 1,0-1-1,1 0 0,5-5 25,0-1 0,-1 1 0,0-1 1,8-11-1,-9 12-13,84-124 390,29-36 153,-112 162-274,-7-12-5418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17732,'2'-4'2211,"-1"6"-696,0 14-17,-3 27-742,-16 130 199,-6 69 969,24-239-1830,0 1-1,0-1 1,0 0-1,0 1 1,0-1 0,1 1-1,-1-1 1,1 0-1,2 7 1,-3-10-71,1 0 0,-1 1 1,0-1-1,0 0 0,1 1 0,-1-1 0,0 0 1,1 0-1,-1 1 0,0-1 0,1 0 0,-1 0 0,1 0 1,-1 1-1,0-1 0,1 0 0,-1 0 0,1 0 1,-1 0-1,1 0 0,-1 0 0,0 0 0,1 0 1,-1 0-1,1 0 0,-1 0 0,1 0 0,2-1 27,-1 0 0,0 0 0,0 0 0,0 0 0,0 0 0,0-1 0,0 1 0,2-3 0,139-138 1738,-57 54-1158,-53 56-565,-10 12-772,25-31 1,-38 32-2773,-10 19 3369,0-1 1,0 1 0,1-1-1,-1 1 1,0-1 0,0 0-1,0 1 1,0-1-1,0 1 1,0-1 0,0 1-1,-1-1 1,1 1 0,0-1-1,0 0 1,0 1-1,0-1 1,-1 1 0,1-1-1,0 1 1,-1-1 0,1 1-1,0 0 1,-1-1-1,1 1 1,0-1 0,-1 1-1,1 0 1,-1-1 0,1 1-1,-1 0 1,0-1-1,-9-2-1428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15491,'8'8'1993,"2"-1"-1201,3 6-152,3 2 1264,4 5-543,1 3-145,1 5-376,-1 1-96,-2-2-320,1 0-240,-4-8-776,-3-6-504,-5-12 872,5-4-216,2-17-176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17 238 17804,'-4'20'1240,"-7"49"960,10-63-1855,1 1-1,0-1 0,0 0 1,0 1-1,1-1 1,0 0-1,0 0 0,3 9 1,-3-14-292,-1 1 0,1-1 1,0 1-1,0-1 0,0 0 0,0 1 0,0-1 1,1 0-1,-1 0 0,0 0 0,0 1 1,1-1-1,-1-1 0,1 1 0,-1 0 1,1 0-1,-1 0 0,1-1 0,-1 1 0,1-1 1,0 1-1,-1-1 0,1 0 0,0 0 1,0 1-1,-1-1 0,1 0 0,0-1 0,-1 1 1,1 0-1,0 0 0,-1-1 0,1 1 1,1-2-1,7 0-54,-1-2 1,0 1-1,0-2 1,12-6-1,2-3-11,0-2-1,0 0 0,25-25 1,-35 29 36,-1-1 1,0 0-1,-1-1 1,-1 0 0,0 0-1,11-22 1,-21 36-18,0-1-1,1 1 1,-1 0 0,0-1 0,0 1 0,1-1 0,-1 1 0,0 0 0,0-1 0,0 1-1,1-1 1,-1 1 0,0-1 0,0 1 0,0-1 0,0 1 0,0-1 0,0 1-1,0-1 1,0 1 0,0-1 0,0 1 0,0-1 0,0 1 0,-1 0 0,1-1 0,0 1-1,0-2 1,-13 7 142,-14 18 48,17-11-118,1 0 1,-9 16-1,16-26-70,0 1 0,0 1 0,0-1 0,1 0 0,0 0 0,0 0 0,0 1 0,0-1 1,0 1-1,1-1 0,-1 0 0,1 1 0,0-1 0,0 1 0,1 6 0,0-8-4,0-1 0,-1 1 1,1-1-1,0 0 0,0 1 1,1-1-1,-1 0 0,0 0 1,0 0-1,0 0 0,1 0 1,-1 0-1,1 0 0,-1 0 0,1 0 1,-1-1-1,1 1 0,-1 0 1,1-1-1,0 1 0,-1-1 1,1 0-1,0 0 0,-1 0 1,1 0-1,0 0 0,-1 0 0,1 0 1,3-1-1,2 0 14,1 0 0,-1 0 0,1-1 0,-1-1 0,9-3 0,0-1 24,-1-1 0,0-1-1,0 0 1,-1-1 0,-1-1 0,0 0-1,14-16 1,-9 8 120,-1-2 1,-2 0-1,26-45 0,-41 63 45,-3 6-146,-7 7-20,-8 20 78,-22 50-1,35-69-93,0 1-1,1 0 1,1 0 0,0 0-1,0 1 1,2-1 0,-2 25-1,3-35-18,0 0 1,0 0-1,1 0 0,-1 1 0,1-1 0,-1 0 1,1 0-1,-1 0 0,1 0 0,0 0 0,0 0 0,0-1 1,0 1-1,1 0 0,-1 0 0,0-1 0,1 1 1,-1-1-1,1 1 0,-1-1 0,1 0 0,2 2 0,-2-2 1,0 0 0,0-1 0,1 1-1,-1 0 1,0-1 0,1 0-1,-1 1 1,0-1 0,1 0-1,-1 0 1,0 0 0,1-1-1,-1 1 1,0-1 0,1 1 0,-1-1-1,0 0 1,0 0 0,1 0-1,1-1 1,1-1 2,-1 0-1,1-1 1,0 1 0,-1-1-1,0 0 1,0 0 0,0-1-1,-1 1 1,4-6 0,4-5-8,1 6-193,-11 8 179,0 0 1,0 0 0,1 0-1,-1 0 1,0 0 0,0 0-1,0 0 1,0 0 0,0 0 0,0 0-1,1-3 1,8-13 12,2 0-1,0 0 1,1 1 0,1 1-1,0 0 1,1 1 0,23-17-1,4 2 92,-41 29-73,6 19 6,-4 6-24,-1 1-1,-1 0 0,-1-1 0,-1 1 1,-1-1-1,-7 30 0,2-9 33,8-38 166,5-14-9,6-17 64,3-19 0,-1-1 0,-3 0 0,-1-1 1,7-79-1,-18 123-255,1 0 0,0-1 0,0 1 0,0-1 1,0 1-1,0 0 0,0-1 0,0 1 0,0 0 0,0-1 1,0 1-1,0-1 0,0 1 0,0 0 0,0-1 0,0 1 1,0-1-1,0 1 0,0 0 0,1-1 0,-1 1 1,0 0-1,0-1 0,0 1 0,1 0 0,-1 0 0,0-1 1,0 1-1,1 0 0,-1-1 0,0 1 0,1 0 0,-1 0 1,7 10-40,2 5 9,-5-12 24,0 0 0,0 0 1,1-1-1,-1 1 0,1-1 0,-1 0 0,1-1 1,0 1-1,-1-1 0,1 0 0,0 0 0,0 0 1,0 0-1,0-1 0,0 0 0,5-1 0,12 0-65,0-2-1,25-5 1,-27 3 3,18-4-61,-36 8 113,1 1 0,-1-1-1,0 1 1,1 0-1,-1 0 1,0 0 0,1 0-1,-1 1 1,0-1 0,0 1-1,5 1 1,-7-2 11,1 1 1,-1-1 0,1 1-1,-1-1 1,1 1 0,-1-1-1,1 1 1,-1-1-1,0 1 1,1 0 0,-1-1-1,0 1 1,0 0-1,1-1 1,-1 1 0,0 0-1,0-1 1,0 1 0,0 0-1,0-1 1,0 1-1,0 0 1,0-1 0,0 1-1,0 0 1,0 0-1,-1 0 1,-6 22-42,6-20 37,-23 49-83,16-39 94,2 0-1,0 0 1,0 1-1,1 0 0,1 1 1,0-1-1,-3 28 0,7-39 4,0-1 0,0 0-1,0 0 1,1 1 0,-1-1-1,1 0 1,-1 0-1,1 0 1,0 0 0,-1 1-1,1-1 1,1 0 0,-1-1-1,0 1 1,0 0 0,1 0-1,-1 0 1,1-1-1,-1 1 1,1-1 0,0 1-1,-1-1 1,1 1 0,0-1-1,0 0 1,0 0-1,0 0 1,0 0 0,0-1-1,1 1 1,-1 0 0,0-1-1,0 0 1,4 1-1,1 0 9,1-1-1,0 0 1,0 0-1,0-1 0,-1 0 1,1-1-1,0 1 0,13-6 1,-4 0 3,-1 0 1,0-2-1,-1 0 1,0 0-1,0-2 1,-1 0-1,18-17 1,-25 22-7,0-2 0,0 1 1,-1-1-1,0 0 0,-1 0 1,1-1-1,-1 1 0,-1-1 1,0 0-1,0-1 1,-1 1-1,0-1 0,0 1 1,1-16-1,-4 22-4,0 0 0,-1 0 1,1 0-1,-1 0 0,0 0 0,1 1 0,-1-1 1,0 0-1,-1 1 0,1-1 0,0 0 0,-1 1 1,-3-5-1,5 6-4,-1 0-1,0 1 1,1-1 0,-1 0 0,0 0 0,1 1 0,-1-1 0,0 1 0,0-1-1,0 0 1,1 1 0,-1-1 0,0 1 0,0 0 0,0-1 0,0 1 0,0 0-1,0 0 1,0-1 0,0 1 0,0 0 0,0 0 0,0 0 0,0 0-1,0 0 1,0 0 0,0 1 0,0-1 0,0 0 0,0 0 0,0 1 0,0-1-1,0 1 1,1-1 0,-1 0 0,0 1 0,0 0 0,0-1 0,1 1 0,-1 0-1,-1 0 1,2 0-2,-1 0 1,0-1-1,1 1 0,-1 0 0,1 0 0,-1-1 1,1 1-1,-1 0 0,1 0 0,0 0 0,-1 0 1,1 0-1,0 0 0,0 0 0,0 0 0,0 0 1,-1 0-1,1 0 0,1 0 0,-1 0 0,0-1 1,0 1-1,0 0 0,0 0 0,1 0 0,-1 0 1,0 0-1,1 0 0,-1 0 0,1 0 0,-1-1 1,1 1-1,-1 0 0,1 0 0,0-1 0,0 2 1,2 0-4,-1 1 1,0-1 0,1 0 0,0 0 0,0 0 0,-1 0-1,1 0 1,0-1 0,4 2 0,3 0 5,0-1-1,1 0 1,-1-1 0,0 0-1,1-1 1,-1 0 0,1 0-1,-1-1 1,1-1 0,-1 1-1,0-2 1,0 1-1,15-7 1,-8 2 13,0-1-1,0 0 0,0-1 1,-1-1-1,0-1 1,22-20-1,-34 28-10,0 0-1,-1 0 1,0 0-1,0-1 1,0 1-1,0-1 1,0 0-1,-1 0 1,1 0 0,-1 0-1,2-5 1,-4 9-4,0 0 1,0 0-1,0-1 1,0 1-1,0 0 0,0 0 1,0-1-1,0 1 1,0 0-1,0 0 1,0 0-1,0-1 1,0 1-1,-1 0 1,1 0-1,0 0 1,0-1-1,0 1 1,0 0-1,0 0 1,0 0-1,0-1 1,-1 1-1,1 0 1,0 0-1,0 0 0,0 0 1,0 0-1,-1-1 1,1 1-1,0 0 1,0 0-1,0 0 1,-1 0-1,1 0 1,0 0-1,0 0 1,0 0-1,-1 0 1,1 0-1,0 0 1,0 0-1,-1 0 1,1 0-1,0 0 1,0 0-1,0 0 1,-1 0-1,1 0 0,0 0 1,0 0-1,0 0 1,-1 0-1,1 0 1,0 0-1,0 1 1,0-1-1,-1 0 1,1 0-1,0 0 1,0 1-1,-17 7 17,10-2-10,0 0 0,0 0 0,0 1-1,1 0 1,0 0 0,0 1 0,0-1 0,1 2-1,1-1 1,-1 0 0,1 1 0,1 0 0,0-1-1,0 2 1,0-1 0,-1 14 0,3-16-83,0-1 1,0 1 0,1 0 0,-1 0-1,2 0 1,-1 0 0,1 0 0,0-1-1,0 1 1,1 0 0,0-1 0,0 1-1,1-1 1,-1 1 0,2-1-1,-1 0 1,0 0 0,1-1 0,0 1-1,1-1 1,-1 0 0,1 0 0,8 7-1,-10-10 38,1 0-1,-1 0 0,1 0 1,-1 0-1,1 0 0,0-1 1,-1 0-1,1 1 0,0-2 1,0 1-1,0 0 0,0-1 1,0 1-1,0-1 0,0 0 0,0-1 1,0 1-1,6-2 0,33-10-414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45 20500,'-25'146'3835,"-2"14"-3350,20-98-516,4-24-739,-13 55 0,10-81-626,-2-14-833,6 1 1978,1-1-1,-1 0 1,1 0 0,0 0-1,-1-1 1,1 1 0,0 0 0,-1-3-1,-11-36-1573,1 0-1,-7-48 1,11-1 2240,7 67 1564,5-41 0,-3 55-1661,1 1-1,-1-1 0,1 1 0,0-1 0,1 1 0,0 0 0,1 0 0,-1 0 0,2 1 0,-1-1 0,1 1 0,0 0 0,0 0 0,1 1 0,0-1 0,0 1 0,0 1 0,1-1 0,0 1 0,0 0 0,0 1 0,1-1 1,0 1-1,0 1 0,0 0 0,0 0 0,0 0 0,0 1 0,11-1 0,-4 1-100,0 1-1,0 0 1,-1 1-1,1 1 1,18 3 0,-28-3-196,1 0 1,-1 0 0,0 1-1,0-1 1,0 1-1,0 0 1,0 1-1,0-1 1,-1 1 0,1 0-1,-1 0 1,1 0-1,-1 1 1,0-1-1,-1 1 1,1 0 0,4 7-1,-7-8-3,0-1 1,0 1-1,0 0 0,0 0 1,0 0-1,-1 0 0,0 0 0,1 0 1,-1 0-1,0 0 0,0 0 1,-1 0-1,1-1 0,-1 1 0,1 0 1,-1 0-1,0 0 0,0 0 1,0-1-1,-1 1 0,1 0 0,-1-1 1,1 1-1,-1-1 0,0 0 0,-2 3 1,-7 8 124,-1 0 0,0-1 0,-17 13 0,19-16-57,-27 19 183,25-19-201,1 0 1,-1 0-1,1 1 0,1 0 0,-12 16 0,21-24-70,0 0-1,0 0 1,0 0 0,0 0-1,0 0 1,1 0-1,-1 0 1,1 0 0,-1 1-1,1-1 1,0 0 0,0 0-1,0 0 1,0 1 0,0-1-1,1 0 1,-1 0 0,1 0-1,-1 1 1,1-1 0,0 0-1,0 0 1,0 0-1,0 0 1,0 0 0,0-1-1,1 1 1,-1 0 0,1 0-1,1 1 1,6 6-48,0-1 0,0 0 0,0-1 0,12 8-1,-18-14 26,9 7-265,0 0 1,1-1 0,0-1 0,27 9 0,-33-13 226,1 0 0,-1 0 0,1-1 1,-1 0-1,1-1 0,-1 0 0,1 0 0,0 0 1,-1-1-1,1 0 0,8-3 0,15-7-367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21413,'-2'34'2390,"-1"0"1,-16 64 0,12-68-2166,1 0 0,1 1 0,0 53 0,5-83-220,0 0 1,0 0-1,0 0 1,0 0-1,0 0 1,0 0-1,0 0 1,0 0-1,0 0 1,1-1-1,-1 1 1,0 0-1,1 0 1,-1 0-1,0 0 1,1-1-1,-1 1 1,1 0-1,0 0 1,-1-1-1,1 1 1,-1 0-1,1-1 1,0 1-1,0-1 1,-1 1-1,1-1 1,1 1-1,0-1-18,-1 1 0,1-1 0,-1 0-1,1 0 1,0-1 0,-1 1 0,1 0 0,0 0 0,-1-1-1,1 1 1,-1-1 0,1 0 0,-1 1 0,3-2 0,6-4-477,0-1 1,0 0 0,10-10-1,-20 17 471,5-5-511,-1 3 190,0-1 1,-1 0 0,1 0-1,-1-1 1,0 1-1,0 0 1,0-1-1,-1 0 1,1 0 0,-1 0-1,0 0 1,2-5-1,-4-3-814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17940,'-7'-9'2192,"5"1"-1047,4 3-449,6 3 1280,5 0-360,4 2-487,5-1-297,1 1-464,1 0-272,-1-2-808,3 2-544,-7-5 1024,-2-8-177,-4-7-207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20420,'0'9'2025,"-1"11"-1257,0 5-344,-2 8 1096,1 6-463,1 6-441,1 3-192,0 1-232,0-5-120,3-5-368,0-6-176,-2-7-528,2-7-337,-3-18 1001,0 0-232,-2-15-264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18876,'7'0'2337,"3"1"-1473,6 4-336,3-3 1216,7 0-608,7-1-247,1-1-649,5-1-384,-1-5-1049,1-1 1073,-4-4-224,-5-2-128</inkml:trace>
  <inkml:trace contextRef="#ctx0" brushRef="#br0" timeOffset="1">701 0 16924,'-1'5'1784,"1"13"-1120,-3 2-288,0 11 1305,-3 6-801,2 7-384,-2 5-128,2 0-272,-3-1-96,4-7-432,-3-6-256,2-12 536,1-11-56,2-16-128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20500,'9'-8'527,"1"0"-1,0 1 0,1 0 1,-1 0-1,1 1 0,1 1 0,-1 0 1,14-4-1,1 1 152,0 0 0,44-4 0,-64 11-620,17-2 126,0 1 1,23 0-1,-41 2-169,0 0-1,0 1 1,0-1-1,0 1 0,-1 0 1,1 0-1,0 1 1,0-1-1,-1 1 0,1 0 1,-1 0-1,0 1 1,1-1-1,-1 1 0,7 6 1,-9-6-3,0 0 1,-1 0 0,1 0 0,0 0 0,-1 1-1,0-1 1,0 0 0,0 1 0,0-1-1,0 1 1,-1-1 0,1 1 0,-1 0-1,0-1 1,0 1 0,0-1 0,-1 1-1,1-1 1,-1 1 0,0-1 0,0 1 0,0-1-1,-3 6 1,-3 5 63,1 0 0,-2-1 0,0 0-1,-11 14 1,12-17-31,-1-1 0,1-1 0,-12 10 0,17-16-156,0 0 0,0 0 0,0-1 1,-1 1-1,1-1 0,0 1 0,-1-1 0,1 0 1,-1 0-1,0 0 0,1 0 0,-1 0 0,0-1 0,0 1 1,1-1-1,-1 0 0,0 1 0,-5-2 0,7 1 84,1 0-1,-1 0 0,1-1 0,-1 1 0,0 0 0,1-1 1,-1 1-1,1 0 0,-1-1 0,1 1 0,-1-1 0,1 1 0,0-1 1,-1 1-1,1-1 0,0 1 0,-1-1 0,1 1 0,0-1 1,-1 1-1,1-1 0,0 0 0,0 1 0,0-1 0,0 0 1,-1 1-1,1-1 0,0 1 0,0-1 0,0 0 0,1 0 1,2-12-574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21157,'5'5'2000,"-5"11"-1328,-4 9-288,-3 9 1024,-3 5-335,3 8-529,-2 7-192,3-2-288,-2-3-80,4-9-160,-1-4-112,2-12-304,2-7-321,-8-14-567,-2-6-136,-8-17 1096,-1-6-288,-6-9-169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16796,'3'-5'309,"-1"0"0,1 0 0,1 1 0,-1 0 0,0-1 0,1 1 0,0 0 0,0 0 0,0 1 0,1 0 0,6-5 0,-3 3 125,1 1-1,0 0 0,0 0 1,0 1-1,1 0 1,9-1-1,-1 1 82,1 1-1,-1 0 1,1 2 0,-1 0-1,1 1 1,25 5-1,-34-4-381,1 0-1,-1 1 1,0 1-1,0-1 1,15 9-1,-23-11-123,0 0 0,0 0 0,-1 0 0,1 0 0,0 0 0,0 1 0,-1-1-1,1 1 1,-1-1 0,1 1 0,-1-1 0,1 1 0,-1 0 0,0 0 0,0 0 0,0 0 0,0 0 0,0 0 0,-1 0 0,1 0-1,-1 0 1,1 0 0,-1 0 0,0 0 0,1 1 0,-1-1 0,0 0 0,-1 0 0,1 0 0,0 0 0,-1 0 0,1 1-1,-1-1 1,0 2 0,-5 6 34,0 1 1,0-2-1,-1 1 0,0-1 0,0 0 0,-1 0 0,-11 8 0,-14 17 123,33-34-165,-11 12 84,0 1 0,1 0 1,1 0-1,0 1 0,-9 18 0,17-28-67,0-1 0,-1 0 0,1 1 0,0-1 0,0 0-1,1 1 1,-1-1 0,1 1 0,0 0 0,0-1 0,0 1-1,0-1 1,1 1 0,-1-1 0,1 1 0,0-1 0,0 1-1,0-1 1,0 0 0,1 0 0,0 1 0,-1-1 0,1 0-1,0 0 1,0-1 0,1 1 0,-1 0 0,0-1 0,1 1-1,0-1 1,2 2 0,14 9-176,-1-2 0,1 0 0,1-1 0,0-1 0,0-1 0,1-1 0,40 8 0,-59-14 115,0-1-1,-1 0 1,1 0 0,0 0 0,-1 0 0,1 0-1,-1 0 1,1 0 0,0 0 0,-1-1-1,1 1 1,0-1 0,-1 1 0,1-1 0,-1 0-1,1 1 1,-1-1 0,1 0 0,-1 0 0,0 0-1,0 0 1,1 0 0,-1 0 0,0-1 0,0 1-1,0 0 1,0-1 0,0 1 0,0-2-1,9-17-462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 18396,'10'-6'2938,"-8"15"-1077,-7 21 173,3-24-1578,-25 100 1831,13-53-1846,1 1-1,-7 76 0,19-126-394,1 0 0,0-1 0,0 1-1,0 0 1,0 0 0,1-1 0,0 1 0,-1 0 0,3 5 0,-2-8-27,0 0 1,-1 0-1,1 0 1,0 1-1,0-1 0,0 0 1,0 0-1,1 0 1,-1-1-1,0 1 1,0 0-1,0 0 1,1-1-1,-1 1 1,0 0-1,1-1 1,-1 1-1,1-1 0,-1 0 1,0 1-1,1-1 1,-1 0-1,1 0 1,-1 0-1,1 0 1,1-1-1,9 0 34,0 0-1,0-2 1,0 1-1,0-2 1,0 1-1,-1-2 1,15-6-1,-7 1-326,0-1 0,-1-1 0,22-17 0,-36 26 27,0 0 0,0-1 0,0 0 0,0 0 0,-1 0 1,0 0-1,0-1 0,3-5 0,-5 8 171,0 0 0,0 0 0,-1 0 0,1 0 0,-1 0 0,1 0 0,-1 0 0,0 0 0,0 0 0,0 0 0,0 0 0,-1 0 1,1 0-1,0-1 0,-1 1 0,1 0 0,-1 0 0,0 0 0,0 1 0,0-1 0,0 0 0,0 0 0,-2-3 0,-20-20-835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20436,'1'11'2201,"10"-2"-1129,4 0-408,8-2 1017,4-1-233,4-5-408,3-1-224,0-3-560,-2-4-488,-5-3 224,-5-4-88,-11-1-64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12155,'3'-6'1195,"0"0"0,0-1 0,0 1 0,-1-1 0,2-12 0,-4 19-1134,0 0-1,0 0 0,0 0 0,0 0 0,0 0 0,0 0 0,0 0 1,0-1-1,0 1 0,0 0 0,0 0 0,0 0 0,0 0 0,0 0 1,-1 0-1,1 0 0,0 0 0,0 0 0,0 0 0,0 0 0,0 0 0,0 0 1,0 0-1,0 0 0,-1 0 0,1 0 0,0 0 0,0 0 0,0 0 1,0 0-1,0 0 0,0 0 0,0 0 0,-1 0 0,1 0 0,0 0 1,0 0-1,0 0 0,0 0 0,0 0 0,0 0 0,0 0 0,0 0 0,0 0 1,-1 0-1,1 0 0,0 0 0,0 0 0,0 1 0,0-1 0,0 0 1,0 0-1,0 0 0,-3 3 259,1 1 1,-1 0-1,1-1 1,0 1 0,0 0-1,0 0 1,0 0-1,-1 6 1,-8 39 675,10-43-853,-5 20 307,-2 50 0,7-66-356,1-1 0,1 0-1,0 0 1,0 1-1,0-1 1,1 0-1,1 0 1,0 0 0,4 9-1,-6-16-53,0 1 0,0-1 0,0 0-1,1 0 1,-1 0 0,1 0 0,0 0 0,0 0-1,-1 0 1,1 0 0,0-1 0,0 1 0,1-1 0,-1 1-1,0-1 1,0 0 0,1 0 0,-1 0 0,5 1-1,-4-2 7,0 1 0,1-1-1,-1 0 1,0 0 0,1-1-1,-1 1 1,0-1 0,0 1-1,1-1 1,-1 0 0,0-1-1,0 1 1,0 0 0,0-1-1,3-2 1,3-2 46,0-1 0,0-1 0,-1 0 0,0 0 0,-1 0 0,0-1-1,0 0 1,-1 0 0,0-1 0,8-17 0,-6 9-16,-1 0 0,-1 0 0,0 0 0,-1-1 0,3-27 0,-11 20-33,-2 21-35,-3 14-23,6-7 14,1 1-1,0-1 1,0 1 0,0-1-1,0 1 1,0 0 0,1-1-1,-1 1 1,1 0-1,0-1 1,0 1 0,0 0-1,0-1 1,0 1 0,0 0-1,1-1 1,-1 1 0,1 0-1,0-1 1,2 5 0,-2-6 2,0 1 0,0 0 0,1-1 1,-1 1-1,1-1 0,0 0 1,-1 1-1,1-1 0,0 0 1,0 0-1,0 0 0,0 0 0,0 0 1,0 0-1,0-1 0,0 1 1,0-1-1,0 0 0,0 1 1,0-1-1,1 0 0,-1 0 0,0 0 1,0 0-1,0-1 0,3 0 1,3-1 3,1 0 1,-1 0-1,0-1 0,1-1 1,-2 1-1,1-1 1,0-1-1,-1 1 1,0-1-1,13-12 0,-15 13 2,0-1 0,0 0 0,-1 0 0,1 0 0,-1-1-1,0 1 1,-1-1 0,1 0 0,-1 0 0,0 0-1,-1 0 1,0-1 0,0 1 0,2-11 0,-4 16-7,0 0 0,0 0 0,1 0 0,-1 0 0,0 0 1,0 0-1,-1 0 0,1 0 0,0 0 0,0 1 0,0-1 0,-1 0 0,1 0 1,0 0-1,-1 0 0,1 0 0,0 1 0,-1-1 0,0 0 0,0-1 0,1 2-1,-1 0 0,0-1-1,1 1 1,-1 0 0,0 0-1,1-1 1,-1 1-1,0 0 1,0 0 0,1 0-1,-1 0 1,0 0-1,1 0 1,-1 0 0,0 0-1,0 0 1,1 0-1,-1 0 1,-1 1 0,-2 1-7,0-1 0,1 1 0,-1 0 1,0 0-1,1 0 0,0 1 0,-6 4 1,2 0-1,1-1 0,0 1 0,1 0 0,-1 0 0,2 1 0,-1-1 0,1 1 0,-6 14 0,9-20 9,0 0 0,1 1 0,-1-1 1,1 0-1,-1 1 0,1-1 0,0 1 1,0-1-1,0 0 0,0 1 0,0-1 1,0 1-1,1-1 0,-1 0 0,1 1 1,0-1-1,0 0 0,0 1 0,0-1 1,0 0-1,0 0 0,1 0 0,-1 0 1,0 0-1,1 0 0,0 0 0,-1-1 1,1 1-1,0-1 0,0 1 0,0-1 1,0 0-1,0 1 0,0-1 0,5 1 1,5 3 0,1-1 0,-1 0 0,1-1 0,-1 0 0,16 0 0,68 1-10,-12-1 8,-82-3-3,0 0 1,0 1-1,0-1 1,0 0 0,0 1-1,0-1 1,-1 1-1,1 0 1,0 0 0,0 0-1,0-1 1,1 3-1,-3-3 5,1 1-1,-1-1 0,1 1 0,-1 0 1,1-1-1,-1 1 0,0 0 0,0-1 0,1 1 1,-1 0-1,0-1 0,0 1 0,0 0 1,1 0-1,-1-1 0,0 1 0,0 0 0,0-1 1,0 1-1,-1 0 0,1 0 0,0-1 1,0 1-1,0 0 0,-1-1 0,1 1 0,0 0 1,0-1-1,-1 1 0,0 0 0,-5-19 274,6-25-38,-1 4-491,5-41 0,-4 79 150,1 0 0,-1 0 0,0 1-1,1-1 1,-1 0 0,0 0-1,1 1 1,-1-1 0,1 0 0,-1 1-1,1-1 1,-1 0 0,1 1 0,-1-1-1,1 1 1,0-1 0,-1 1 0,1 0-1,0-1 1,-1 1 0,1-1 0,0 1-1,0 0 1,0 0 0,-1-1-1,1 1 1,0 0 0,0 0 0,0 0-1,-1 0 1,1 0 0,1 0 0,34 4-1909,-27-2 1747,20 2-827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21028,'4'-1'6052,"-4"1"-5911,3 21 1509,0 32-1600,-20 211 155,17-259-226,-1-4-7,1 0 0,0 1 1,0-1-1,0 1 0,0-1 0,0 1 1,0-1-1,0 0 0,0 1 1,0-1-1,1 1 0,-1-1 0,0 0 1,1 1-1,0-1 0,-1 0 0,1 1 1,0-1-1,0 1 0,0-2-19,-1 0 1,1 0-1,-1 0 0,0 0 1,1 0-1,-1 0 0,1 0 1,-1-1-1,0 1 0,1 0 1,-1 0-1,0 0 0,1-1 1,-1 1-1,0 0 0,1-1 0,-1 1 1,0 0-1,1-1 0,-1 1 1,0 0-1,0-1 0,0 1 1,1 0-1,-1-1 0,0 1 1,0-1-1,0 1 0,0-1 1,0 1-1,0 0 0,0-1 1,0 1-1,0-1 0,0 1 0,0 0 1,0-1-1,0 0 0,1-19-31,-4 1-358,-2-5-94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18588,'-2'0'2128,"2"-2"-1071,3 2-393,6-1 1208,4-1-199,7 1-457,4-1-336,6 1-296,6-1-112,1 2-360,2 0-120,-3 0-720,0 0-656,-8 0 1128,-6-1-208,-5-2-217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18676,'15'-52'5516,"-13"58"-2720,-2 10-2114,-21 102 756,2-23-980,4 1 0,-3 118-1,18-208-493,0 1-1,0-1 1,0 0-1,1 0 1,0 0-1,0 0 1,4 9-1,-5-14 14,0-1 0,0 0 1,0 1-1,0-1 0,1 0 0,-1 1 0,0-1 0,0 0 0,0 1 1,1-1-1,-1 0 0,0 1 0,1-1 0,-1 0 0,0 0 1,1 1-1,-1-1 0,0 0 0,1 0 0,-1 0 0,0 1 0,1-1 1,-1 0-1,1 0 0,-1 0 0,0 0 0,1 0 0,-1 0 0,1 0 1,-1 0-1,0 0 0,1 0 0,-1 0 0,1 0 0,-1 0 0,0 0 1,1 0-1,-1-1 0,0 1 0,1 0 0,-1 0 0,1 0 1,-1-1-1,0 1 0,0 0 0,1 0 0,-1-1 0,0 1 0,1 0 1,-1 0-1,0-1 0,0 1 0,1 0 0,-1-1 0,0 1 0,0-1 1,11-20-1371,-8 11 1073,-2 0-1,1 0 1,-1 0 0,0 0-1,-1 0 1,-1 0 0,1 0-1,-2 0 1,-2-13 0,-7-28-686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18564,'30'8'6281,"10"-6"-3670,50-5-1700,-66 1-128,216-27 1623,-32 2-2446,-200 26-624,1 1-1,-1 0 1,0 0 0,0 1 0,0-1-1,0 2 1,11 2 0,-18-4-517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17516,'-2'-2'1605,"2"2"-1491,0 0 1,0 0-1,0 0 1,0 0 0,0-1-1,0 1 1,0 0 0,0 0-1,1-4 3096,0 4-3095,-1 0-1,0 0 1,0 0-1,0 0 1,0 0 0,0 0-1,1 0 1,-1 0 0,0 0-1,0 0 1,0 0 0,0 0-1,1 0 1,-1 0-1,0 0 1,0 0 0,0 0-1,24-4 2800,38 1-2421,-54 2 57,163 1 644,-146 2-1929,0 1 0,0 1 1,0 1-1,43 15 0,-64-19 39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17900,'6'6'2392,"7"-5"-1343,7-3-329,9-4 1440,9-3-728,2-1-239,8 3-393,-2 3-216,2 2-432,-5 4-392,-3 5-1088,-7-1 1192,-5-6-264,-4-3-120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20124,'2'32'4285,"-3"53"-1992,5 136-498,-3-216-1736,-1 1 0,1-1 1,0 1-1,0-1 0,1 1 1,0-1-1,0 0 0,4 8 1,-5-12-44,-1 0 0,1 0 1,-1-1-1,1 1 1,0 0-1,-1 0 0,1-1 1,0 1-1,0-1 0,-1 1 1,1-1-1,0 1 1,0-1-1,0 0 0,0 1 1,0-1-1,0 0 0,-1 0 1,1 1-1,0-1 1,2 0-1,-1-1 5,0 1 1,1-1-1,-1 1 1,0-1-1,0 0 1,0 0-1,0 0 1,0 0-1,-1 0 1,1-1-1,0 1 1,0 0-1,2-4 1,9-8 96,-1-1 0,0 0-1,-1-1 1,16-29 0,31-73 324,-39 74-266,51-114 424,-56 135-450,-14 22-147,0 0 0,0-1 0,0 1-1,0 0 1,0 0 0,0 0-1,1 0 1,-1 0 0,0 0 0,0 0-1,0 0 1,0 0 0,1-1 0,-1 1-1,0 0 1,0 0 0,0 0 0,0 0-1,1 0 1,-1 0 0,0 0-1,0 0 1,0 0 0,0 0 0,1 0-1,-1 0 1,0 0 0,0 1 0,0-1-1,0 0 1,1 0 0,-1 0-1,0 0 1,0 0 0,0 0 0,0 0-1,1 0 1,-1 1 0,0-1 0,0 0-1,0 0 1,0 0 0,0 0 0,0 0-1,0 1 1,0-1 0,1 0-1,-1 0 1,0 0 0,0 0 0,0 1-1,0-1 1,0 0 0,1 7 20,0-1 0,-1 1 1,1-1-1,-2 13 0,-13 133 13,7-93-36,2 0 0,5 104-1,0-160 1,1 0-1,-1-1 1,0 1-1,1-1 1,0 1-1,0-1 1,-1 1-1,1-1 1,2 4 0,-2-6-1,-1 1 1,0-1 0,0 0 0,1 0 0,-1 1 0,0-1 0,1 0 0,-1 0 0,0 1 0,1-1 0,-1 0 0,0 0 0,1 0 0,-1 1 0,1-1 0,-1 0 0,0 0 0,1 0 0,-1 0 0,1 0 0,-1 0 0,0 0 0,1 0 0,-1 0 0,1 0 0,1-1 0,-1 1 0,0-1 0,1 0 0,-1 1 0,0-1 0,0 0 0,0 0 0,0 0 0,0 0 0,0 0 0,2-2 0,17-26 24,-1-1 1,-1 0 0,-1-1-1,13-37 1,-14 31 3,133-276 376,-167 351-3706,17-35 3041,0 0 0,-1 0 0,0 0 0,1-1 0,-1 1 0,0 0 0,0-1 0,-1 0 0,1 1 0,0-1 0,-1 0 0,0 0 0,1 0 0,-1 0 0,0-1 0,-3 2 0,-5-5-1029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17100,'4'-1'501,"-2"0"169,0 0 0,1 0-1,-1 1 1,1-1 0,-1 1 0,1 0 0,4 0-1,-1 5 1771,-8 10-1345,-6 5-327,-15 31-1,-3 3-346,21-40-335,-4 7 34,1 0 0,0 0 0,2 1 0,1 0 0,-3 24 0,7-44-113,1 1-1,0-1 1,0 0 0,0 0 0,0 0 0,0 0 0,0 1 0,1-1 0,-1 0 0,1 0 0,-1 0 0,1 0 0,0 0 0,0 0 0,0 0 0,0 0 0,0 0 0,0 0 0,0-1-1,1 1 1,-1 0 0,1-1 0,-1 1 0,1-1 0,0 1 0,0-1 0,-1 0 0,1 0 0,0 0 0,0 0 0,0 0 0,0 0 0,0-1 0,0 1 0,1 0 0,-1-1 0,0 0-1,0 0 1,0 1 0,0-1 0,1 0 0,-1-1 0,0 1 0,0 0 0,0-1 0,0 1 0,5-2 0,16-7 4,0 0-1,-1-1 1,0-1 0,0-1-1,-2-1 1,1-1 0,28-26-1,-37 29-280,21-22 0,-31 31 116,0 0 1,-1 0 0,1-1 0,0 1-1,-1 0 1,1-1 0,-1 1 0,0-1-1,0 1 1,0-1 0,0 0-1,0 1 1,-1-1 0,1 0 0,-1 0-1,1 0 1,-1 1 0,-1-6 0,1 6 87,-1 0 0,0 1 0,0-1 0,-1 1 0,1 0 0,0-1 1,0 1-1,-1 0 0,1 0 0,-1 0 0,1 0 0,-1 0 0,1 0 1,-1 0-1,0 0 0,1 1 0,-1-1 0,0 1 0,0-1 1,-2 0-1,-29-6-792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16251,'-19'6'2001,"19"-2"-785,10 0-336,16-1 1233,7 0-217,10-3-439,4 0-257,6-3-344,-3-1-224,-2-3-960,-11-3-2553,-3-3 2569,-5 0-384,-12 1-240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17860,'0'0'87,"-1"0"0,0 0 0,1 0 0,-1 0-1,0 0 1,1 0 0,-1 0 0,1 1 0,-1-1 0,0 0 0,1 0 0,-1 0 0,1 1 0,-1-1 0,1 0 0,-1 1 0,1-1 0,-1 1-1,1-1 1,-1 0 0,1 1 0,-1-1 0,1 1 0,-1-1 0,1 1 0,0-1 0,0 1 0,-1 0 0,1-1 0,0 1 0,0-1 0,-1 1-1,1 0 1,0-1 0,0 2 0,-6 26 797,6-25-699,-5 36 187,3 0 0,1 0 0,6 60 0,-5-99-370,1 7 135,0 0 0,0 0 0,5 13 0,-6-19-117,0 0 0,0-1 1,0 1-1,0 0 1,1-1-1,-1 1 0,0-1 1,1 1-1,-1-1 1,0 1-1,1 0 0,-1-1 1,0 1-1,1-1 1,-1 0-1,1 1 0,-1-1 1,1 1-1,-1-1 0,1 0 1,0 1-1,-1-1 1,1 0-1,-1 1 0,1-1 1,0 0-1,-1 0 1,1 0-1,0 0 0,-1 0 1,1 0-1,-1 0 1,1 0-1,0 0 0,-1 0 1,1 0-1,0 0 0,-1 0 1,1 0-1,0 0 1,-1-1-1,1 1 0,-1 0 1,1 0-1,0-1 1,-1 1-1,1-1 0,-1 1 1,1 0-1,-1-1 1,1 1-1,-1-1 0,0 1 1,1-1-1,-1 1 1,0-1-1,1 0 0,-1 0 1,13-16 230,-2 0 0,0 0 0,-1-1 0,-1-1 0,10-30 0,-6 19-18,7-22 126,-8 20 30,31-58-1,-43 90-380,1-1-1,-1 0 1,0 1 0,1-1-1,-1 1 1,1-1-1,-1 1 1,1-1 0,-1 1-1,1-1 1,-1 1-1,1-1 1,-1 1 0,1 0-1,-1-1 1,1 1 0,1-1-1,4 6 79,0 19-24,-6-22-62,12 88 6,-6-38-11,2-1 0,17 59 0,-25-108 8,2 5 1,1 0 1,0 0 0,6 12 0,-9-18 2,1 0 1,0 1 0,-1-1-1,1 0 1,0 0 0,0 0-1,0 0 1,0 0 0,0 0-1,0 0 1,0 0-1,0-1 1,0 1 0,0 0-1,0-1 1,0 1 0,1 0-1,-1-1 1,0 0 0,0 1-1,1-1 1,-1 0-1,0 1 1,1-1 0,-1 0-1,0 0 1,1 0 0,-1 0-1,3-1 1,-1 0 18,1-1 1,-1 0 0,0 0-1,1 0 1,-1 0 0,0-1-1,-1 1 1,1-1 0,0 0-1,-1 0 1,1 0 0,-1 0-1,2-3 1,26-49 291,-26 47-260,65-153 912,-57 127-735,-1 0 0,10-65 0,-21 99-252,0 0-1,0 0 0,0 0 0,0 0 0,0 0 1,0 0-1,0 0 0,-1 0 0,1 0 0,0 0 1,0 0-1,0 0 0,0 0 0,0 0 0,0 0 1,0 0-1,0 0 0,0 0 0,-1 0 0,1 0 1,0 0-1,0 0 0,0 0 0,0 0 1,0 0-1,0 0 0,0 0 0,0 0 0,-1 0 1,1 0-1,0 0 0,0 0 0,0 0 0,0 0 1,0 0-1,0 0 0,0 0 0,0 0 0,0 0 1,0 0-1,0-1 0,0 1 0,-1 0 0,1 0 1,0 0-1,0 0 0,0 0 0,0 0 1,-5 8-651,1-1 429,2 0-1,-1 0 0,1 0 0,0 0 1,0 1-1,1-1 0,-1 8 1,2-2-352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25 20620,'-1'-2'197,"0"0"-1,0 1 0,0-1 0,0 0 0,0 1 0,-1 0 0,1-1 0,-1 1 0,1 0 0,-1 0 1,0-1-1,1 1 0,-1 0 0,0 1 0,0-1 0,0 0 0,0 1 0,1-1 0,-1 1 1,0-1-1,0 1 0,0 0 0,0 0 0,0 0 0,0 0 0,0 0 0,-3 1 0,-1-1-33,0 1 0,1 0 0,-1 0 0,0 0 0,0 1 0,1 0 0,-11 5 0,14-6-209,1 0-1,0-1 0,-1 1 1,1 0-1,0 0 1,0 0-1,0 0 0,0 0 1,0 0-1,0 0 1,0 0-1,0 0 1,0 1-1,0-1 0,1 0 1,-1 0-1,1 1 1,-1-1-1,0 2 0,1-2-15,0 1-1,0-1 1,0 0-1,1 0 1,-1 0-1,0 0 1,1 0-1,-1 0 0,0 1 1,1-1-1,-1 0 1,1 0-1,0 0 1,-1 0-1,1 0 1,0-1-1,0 1 0,1 1 1,4 3-159,1 0-1,-1 0 1,1-1 0,0 0 0,12 4 0,106 38-631,-64-25 784,-61-21 76,1 0 1,0 0 0,0 0-1,-1 1 1,1-1 0,0 0-1,-1 0 1,1 1 0,0-1-1,-1 0 1,1 1 0,-1-1-1,1 1 1,-1-1 0,1 0-1,-1 1 1,1 0 0,-1-1-1,1 1 1,-1-1 0,1 1-1,-1-1 1,0 1 0,1 1-1,-1-2 2,-1 1 1,1 0-1,0-1 0,-1 1 0,1-1 0,-1 1 1,1 0-1,-1-1 0,1 1 0,-1-1 0,1 1 1,-1-1-1,1 0 0,-1 1 0,1-1 0,-1 1 1,0-1-1,1 0 0,-2 1 0,-46 14 350,38-13-271,-158 46 214,156-47-1022,15-8-113,19-9 23,-21 15 842,25-17-649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79 118 17012,'0'-5'491,"0"1"1,0-1 0,-1 0 0,0 1 0,0-1 0,0 1 0,0-1-1,-1 1 1,-2-5 0,4 8-400,0 0 1,-1 0-1,1 0 0,0 0 1,-1 0-1,1 0 0,-1 0 1,0 0-1,1 1 0,-1-1 1,0 0-1,1 0 0,-1 1 0,0-1 1,0 0-1,0 1 0,1-1 1,-1 0-1,0 1 0,0-1 1,0 1-1,0 0 0,0-1 1,0 1-1,0 0 0,0 0 0,0-1 1,0 1-1,0 0 0,0 0 1,-1 0-1,1 0 0,0 0 1,0 1-1,0-1 0,0 0 1,0 0-1,0 1 0,0-1 0,0 1 1,0-1-1,0 1 0,1-1 1,-1 1-1,-1 0 0,-1 2-29,0 0-1,1 0 0,-1 1 1,1-1-1,0 0 0,0 1 0,0 0 1,1-1-1,-1 1 0,1 0 1,0 0-1,0 0 0,0 0 1,0 0-1,1 6 0,-1-1-69,0 0 0,1-1-1,1 1 1,-1-1 0,1 1-1,4 12 1,-5-20 8,0 1 0,0-1 0,1 0 0,-1 0 0,1 1 0,-1-1 0,1 0 0,0 0 0,-1 1 0,1-1 0,0 0 0,0 0 0,0 0 0,0 0 0,0 0 0,0 0 0,0-1 0,0 1 0,0 0 0,0 0 0,0-1 0,0 1 0,1-1 0,-1 1 0,2 0 0,-1-1 10,1 0 0,-1-1 0,0 1 0,0 0 1,0-1-1,0 1 0,1-1 0,-1 0 1,0 0-1,0 0 0,0 0 0,-1 0 0,1 0 1,2-2-1,7-5 104,-1-1 0,0-1 1,15-18-1,-25 28-113,11-13 124,0-1 0,-1 1 0,0-2 0,-1 1 0,-1-2-1,-1 1 1,11-28 0,-19 35-727,-6 15-330,-6 14-153,7-9 635,2-6-147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17844,'0'0'38,"0"0"0,0 0 0,0 0 0,0 0 0,1 0-1,-1 0 1,0 0 0,0-1 0,0 1 0,0 0 0,0 0 0,0 0 0,1 0 0,-1 0 0,0 0 0,0 0 0,0 0 0,0 0 0,0 0 0,0 0 0,1 0-1,-1 0 1,0 0 0,0 0 0,0 0 0,0 0 0,0 0 0,1 0 0,-1 0 0,0 0 0,0 0 0,0 0 0,0 0 0,0 1 0,0-1 0,1 0 0,-1 0-1,0 0 1,0 0 0,0 0 0,0 0 0,0 0 0,0 0 0,0 1 0,0-1 0,0 0 0,0 0 0,0 0 0,0 0 0,1 0 0,-1 0 0,0 1 0,0-1-1,0 0 1,0 0 0,0 0 0,0 0 0,0 0 0,0 1 0,0-1 0,0 0 0,-1 0 0,1 18 1244,-8 31 12,7-41-879,0-3-304,-8 41 589,2 1 0,-1 70 0,7-116-683,1 0-1,0 1 1,0-1-1,0 0 1,0 0 0,0 1-1,0-1 1,0 0-1,1 0 1,-1 0 0,0 0-1,1 1 1,-1-1-1,1 0 1,-1 0 0,1 0-1,-1 0 1,1 0-1,0 0 1,-1 0 0,1 0-1,0 0 1,0 0-1,0-1 1,0 1 0,0 0-1,1 0 1,0-1 6,-1 0 1,1 0-1,-1 0 0,1-1 1,0 1-1,-1 0 0,1-1 1,-1 1-1,1-1 1,-1 0-1,1 0 0,-1 1 1,0-1-1,1 0 0,-1 0 1,0 0-1,0 0 1,1-1-1,1-1 0,22-27 256,14-13 23,-36 40-278,0 1 0,0-1 0,0 1-1,0 0 1,1 0 0,-1 0 0,1 0 0,-1 0 0,1 1-1,-1 0 1,5-2 0,-6 3-22,-1 1 1,1-1-1,-1 0 0,0 0 0,1 1 0,-1-1 1,0 0-1,1 1 0,-1-1 0,0 1 0,0 0 1,1-1-1,-1 1 0,0 0 0,0 0 0,0 0 1,0 0-1,0 0 0,0 0 0,0 0 0,0 0 1,-1 0-1,1 0 0,0 1 0,-1-1 1,1 0-1,-1 0 0,1 1 0,-1-1 0,1 0 1,-1 2-1,3 7-3,-1 0-1,3 20 1,-5-28 1,2 129-883,-3-122-708,2-29 1184,5-10-129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14003,'-8'39'5166,"2"42"-2887,4 0 0,10 94 0,-7-163-2124,-2-8-129,2 0 1,-1 1-1,0-1 0,1 0 1,0 0-1,0 0 1,0 0-1,0 0 0,1 0 1,-1 0-1,4 5 1,-5-9-50,0 0 1,0 0 0,0 0-1,1 1 1,-1-1 0,0 0-1,0 0 1,0 0 0,0 0-1,0 0 1,1 0 0,-1 0-1,0 0 1,0 0 0,0 0-1,0 0 1,0 0 0,1 0-1,-1 0 1,0 1 0,0-1-1,0-1 1,1 1 0,-1 0-1,0 0 1,0 0 0,0 0-1,0 0 1,1 0 0,-1 0-1,0 0 1,0 0 0,0 0-1,0 0 1,0 0 0,1 0-1,-1 0 1,0-1 0,0 1-1,0 0 1,0 0 0,0 0-1,0 0 1,6-11-541,-1-14 185,-5 23 363,5-30-354,-2-5-132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14267,'-1'-1'135,"0"1"0,0-1 0,0 0-1,0 0 1,0 1 0,0-1 0,0 0 0,-1 1-1,1-1 1,0 1 0,0-1 0,0 1 0,-1 0 0,1 0-1,0-1 1,0 1 0,0 0 0,-1 0 0,1 0 0,0 0-1,-1 1 1,1-1 0,0 0 0,0 0 0,0 1-1,-1-1 1,1 1 0,0-1 0,0 1 0,0-1 0,0 1-1,0 0 1,0-1 0,0 1 0,0 0 0,0 0 0,0 0-1,0 0 1,1 0 0,-1 0 0,0 0 0,0 0-1,1 0 1,-1 2 0,-4 5 442,1 0-1,1 0 1,-1 1-1,-2 13 1,0 1-86,2-1 0,1 1 0,1 0-1,1-1 1,2 29 0,20 112 734,-21-160-1212,14 61 226,-12-59-224,-1 0 0,1 0 0,0 0 0,0 0 0,1-1 0,-1 1 0,1-1 0,0 1 0,6 5 0,-9-10-15,0 1 1,0-1 0,0 0 0,0 0-1,0 0 1,0 0 0,1 0 0,-1 0-1,0 1 1,0-1 0,0 0 0,0 0-1,1 0 1,-1 0 0,0 0 0,0 0 0,0 0-1,0 0 1,1 0 0,-1 0 0,0 0-1,0 0 1,0 0 0,0 0 0,1 0-1,-1 0 1,0 0 0,0 0 0,0 0-1,1 0 1,-1 0 0,0 0 0,0 0-1,0 0 1,0 0 0,1-1 0,-1 1-1,0 0 1,4-9 23,-3-10 9,-1-1-19,-2-1 1,-1 1-1,0 0 0,-11-30 0,-32-78 31,32 91 35,27 43-469,1-2 0,1 0 0,-1 0 0,18 1 0,-24-5 346,1-1 0,-1 1 0,0-2 0,0 1 0,1-1 0,-1 0 0,12-6 0,6-3-438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67 16812,'-1'1'211,"-1"-1"1,0 1-1,0-1 1,0 1-1,1 0 0,-1-1 1,0 1-1,1 0 1,-1 0-1,1 0 1,-1 0-1,1 1 1,0-1-1,-1 0 1,1 0-1,0 1 1,0-1-1,0 1 1,-2 2-1,-15 31 2236,6 8-871,12-40-1508,-1 0-1,1 0 1,0-1-1,0 1 1,0 0 0,0 0-1,0 0 1,1-1 0,-1 1-1,1 0 1,0 0 0,-1-1-1,3 4 1,-3-5-51,1-1 0,-1 1-1,1 0 1,-1-1 0,1 1 0,-1-1 0,1 1-1,-1-1 1,1 0 0,0 1 0,-1-1 0,1 1 0,-1-1-1,1 0 1,0 0 0,-1 1 0,1-1 0,0 0-1,0 0 1,-1 0 0,1 0 0,0 0 0,0 0 0,-1 0-1,1 0 1,0 0 0,-1 0 0,1 0 0,0 0 0,-1-1-1,1 1 1,0 0 0,0 0 0,-1-1 0,2 0-1,19-15 274,-1-4-15,-1-1 0,-2-1 1,0-1-1,17-31 0,3-5 174,-37 59-448,0 1 1,0-1-1,0 0 0,0 0 0,0 0 0,0 0 0,0 0 0,0 0 0,0 1 0,0-1 0,0 0 0,0 0 0,0 0 0,0 0 0,0 0 0,0 1 0,0-1 0,0 0 0,0 0 0,0 0 0,1 0 0,-1 0 0,0 0 0,0 1 0,0-1 0,0 0 0,0 0 0,0 0 0,0 0 0,0 0 0,0 0 0,1 0 0,-1 0 0,0 0 0,0 1 0,0-1 0,0 0 0,0 0 0,0 0 0,1 0 0,-1 0 0,0 0 0,0 0 0,0 0 0,0 0 0,0 0 0,1 0 1,-1 0-1,0 0 0,0 0 0,0 0 0,0 0 0,0 0 0,1 0 0,-1 0 0,0-1 0,0 1 0,0 0 0,0 0 0,-3 49-22,1-30-10,1 1 1,2 23 0,-1-38-44,1 0 0,-1 1 0,1-1 0,1 0 1,-1 0-1,1 0 0,0-1 0,0 1 0,0 0 0,1-1 1,-1 1-1,1-1 0,4 5 0,-5-8 22,-1 1 0,0-1 0,1 0 0,-1 0 0,1 0 1,-1 1-1,1-2 0,-1 1 0,1 0 0,0 0 0,-1 0 0,1-1 0,0 1 0,0-1 0,0 1 0,-1-1 0,4 0 0,-2 0-3,1 0 0,-1-1 0,1 1 0,-1-1 0,0 0 0,1 0 1,-1-1-1,6-2 0,23-14-422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17124,'-3'-21'2683,"2"17"-1118,-1 15-145,-8 143 3142,3 76-3479,7-216-1026,0 27 57,0-39-101,0 1 0,1-1 0,-1 0 0,0 1 0,1-1 0,-1 0 0,1 0 1,0 1-1,0-1 0,0 0 0,0 0 0,2 3 0,-2-5-7,-1 0 1,1 1-1,0-1 0,0 0 0,-1 0 0,1 1 1,0-1-1,0 0 0,-1 0 0,1 0 0,0 0 1,0 0-1,0 0 0,-1-1 0,1 1 0,0 0 1,0 0-1,-1 0 0,1-1 0,0 1 0,0 0 1,-1-1-1,1 1 0,0-1 0,-1 1 0,1-1 1,-1 1-1,1-1 0,-1 1 0,1-1 0,-1 0 1,1 1-1,-1-1 0,1 1 0,0-2 0,17-23 104,-18 24-109,31-59 187,-22 41-123,1 0 0,13-20 1,-22 39-66,-1-1-1,0 1 1,0 0 0,0-1 0,1 1 0,-1 0 0,0-1-1,0 1 1,1 0 0,-1-1 0,0 1 0,0 0 0,1 0 0,-1-1-1,0 1 1,1 0 0,-1 0 0,0 0 0,1 0 0,-1-1-1,1 1 1,-1 0 0,0 0 0,1 0 0,-1 0 0,1 0 0,-1 0-1,1 0 1,4 10-5,-4 21 0,-1-27 6,-1 11 8,1-11-13,-1 1 1,1-1-1,0 0 0,0 0 0,1 1 0,-1-1 1,1 0-1,2 6 0,-3-9 3,0-1 1,1 0 0,-1 1-1,0-1 1,1 0-1,-1 1 1,0-1-1,1 0 1,-1 0-1,0 1 1,1-1-1,-1 0 1,1 0-1,-1 0 1,1 0-1,-1 0 1,0 1-1,1-1 1,-1 0-1,1 0 1,-1 0-1,1 0 1,-1 0-1,1 0 1,-1-1 0,1 1-1,-1 0 1,1 0-1,17-6-55,-8 2-43,-8 4 70,0 0 0,0-1 0,0 1 0,0 0 0,0 0 0,0 0 0,0 0 0,0 1 0,0-1 0,0 1 0,0-1-1,0 1 1,0-1 0,-1 1 0,1 0 0,3 2 0,-1 0-148,-1 0 0,0 0 0,0 0 0,0 1-1,4 6 1,8 10-1568,-15-20 1671,1 0 1,-1 1 0,1-1-1,-1 0 1,0 0 0,1 1 0,-1-1-1,1 0 1,-1 0 0,1 0 0,-1 0-1,1 1 1,-1-1 0,1 0 0,-1 0-1,1 0 1,-1 0 0,1 0-1,-1 0 1,1 0 0,-1 0 0,0-1-1,1 1 1,-1 0 0,1 0 0,-1 0-1,1 0 1,-1-1 0,1 1-1,-1 0 1,0 0 0,1-1 0,-1 1-1,1 0 1,-1-1 0,0 1 0,1 0-1,-1-1 1,0 1 0,0-1 0,1 1-1,-1-1 1,0 1 0,0 0-1,1-2 1,12-23-619,-12 22 539,11-27-685,2-9-18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15371,'-39'239'6731,"35"-200"-6138,2 0 1,2 1-1,1-1 0,7 43 0,-7-77-560,12 50 209,-13-53-262,1 1 1,0-1-1,0 0 1,0 0-1,0 0 0,0 0 1,0 0-1,0 0 0,1 0 1,-1 0-1,1 0 1,-1 0-1,1-1 0,0 1 1,0-1-1,0 1 1,0-1-1,0 0 0,3 2 1,-5-3-1,1 0 0,-1 0 0,1 1 0,-1-1 0,1 0 0,-1 0 0,1 0 0,-1 0-1,1 0 1,-1 0 0,1 0 0,-1 0 0,1 0 0,-1 0 0,1 0 0,-1 0 0,1 0 0,-1-1 0,1 1 0,-1 0 0,0 0 0,1 0 0,-1-1 0,1 1 0,-1 0 0,1-1 0,-1 1 0,0 0 0,1-1 0,-1 1 0,0 0 0,1-1 0,-1 0 0,1 0-21,-1-1-1,0 1 1,1-1-1,-1 1 1,0-1-1,0 1 1,0-1-1,0 0 1,0 1-1,0-1 1,-1-1 0,0-4-120,-1 0 0,-1 0 0,-4-13 0,-1 7 221,0-1 1,-1 2-1,-1-1 0,0 1 1,0 0-1,-1 1 0,-18-14 1,45 26-220,-1-1 1,1 0-1,0-1 1,21-5 0,-13 0-387,0-1 0,38-17 0,-26 6-188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12475,'-8'14'2352,"0"0"0,2 0 0,-9 24 0,15-38-2309,0 1 0,-1-1 0,1 1-1,0-1 1,-1 1 0,1-1 0,0 1 0,0 0-1,0-1 1,0 1 0,-1-1 0,1 1-1,0-1 1,0 1 0,0 0 0,0-1 0,0 1-1,0-1 1,1 1 0,-1 0 0,0-1-1,0 1 1,0-1 0,0 1 0,1-1-1,-1 1 1,0-1 0,1 1 0,-1-1 0,0 1-1,1-1 1,-1 1 0,1-1 0,-1 1-1,0-1 1,1 0 0,-1 1 0,1-1 0,-1 0-1,2 1 1,1-1-6,0 0-1,0 0 1,0 0-1,1 0 1,-1 0 0,6-2-1,18-1-241,-24 4 195,0 0 1,-1 0 0,1 0-1,0 0 1,0 0 0,-1 1 0,1-1-1,-1 1 1,1 0 0,-1 0-1,1 0 1,-1 0 0,0 0-1,0 0 1,0 1 0,0-1-1,-1 0 1,1 1 0,-1 0 0,1-1-1,-1 1 1,0 0 0,0 0-1,0 0 1,-1 0 0,1 0-1,-1 0 1,1 0 0,-1 4-1,1-2 52,-1 1 0,0 0-1,0 0 1,0-1-1,-1 1 1,0 0-1,0-1 1,0 1-1,-1-1 1,1 1 0,-1-1-1,-1 0 1,1 0-1,-7 9 1,7-11-24,-1 0 0,0 0 1,0-1-1,0 0 0,0 1 0,0-1 1,0 0-1,-1-1 0,1 1 0,-1-1 0,-4 2 1,6-2-25,0-1-1,-1 1 1,1-1 0,0 1 0,0-1 0,-1 0 0,1 0-1,0 0 1,-1 0 0,1-1 0,0 1 0,0 0 0,-1-1-1,1 0 1,0 1 0,0-1 0,0 0 0,0 0 0,0-1-1,-2 0 1,-5-9-30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84 15067,'2'-2'417,"25"-34"2391,-26 34-2539,0 1 1,0-1 0,0 0 0,0 0-1,0 0 1,0 0 0,0 0 0,-1 0 0,1-1-1,-1 1 1,1 0 0,-1 0 0,0 0-1,0 0 1,0-1 0,0 1 0,-1-2 0,1 3-198,0 1 1,0 0 0,-1-1 0,1 1 0,0-1-1,0 1 1,-1 0 0,1-1 0,0 1 0,-1 0 0,1-1-1,0 1 1,-1 0 0,1 0 0,-1-1 0,1 1-1,0 0 1,-1 0 0,1 0 0,-1-1 0,1 1 0,-1 0-1,1 0 1,-1 0 0,1 0 0,-1 0 0,1 0-1,-1 0 1,1 0 0,0 0 0,-1 0 0,1 0 0,-1 1-1,1-1 1,-1 0 0,1 0 0,-1 0 0,-17 10 872,17-10-873,-13 10 35,1 1-1,0-1 1,0 2-1,2 0 1,-1 0-1,2 1 1,0 1-1,0 0 1,1 0-1,1 1 1,0 0-1,1 0 1,-6 20-1,12-33-105,1 0-1,0 0 1,-1 0-1,1 0 1,0 0-1,0 0 1,0 0-1,0 0 1,0 0-1,0 0 1,1 4-1,0-6 1,-1 1 0,0 0 0,1-1 0,-1 1 0,0 0 0,1-1 0,-1 1 0,1-1 0,-1 1 0,1-1 0,-1 1-1,1-1 1,0 1 0,-1-1 0,1 1 0,-1-1 0,1 0 0,0 1 0,-1-1 0,1 0 0,0 0 0,0 1-1,2-1 2,0 0-1,-1 0 1,1-1-1,-1 1 1,1 0-1,-1-1 1,1 0-1,-1 1 1,0-1-1,1 0 1,-1 0-1,0-1 1,0 1-1,1 0 0,-1-1 1,3-2-1,9-9 13,0-1 0,-1 0-1,0-1 1,-1 0 0,-1-1-1,0-1 1,14-30 0,-25 46-15,0 1 0,0-1 0,0 1 0,0 0 0,1-1 0,-1 1 0,0 0 0,0-1 0,0 1 0,0 0 0,0-1 0,0 1 0,0 0 1,1-1-1,-1 1 0,0 0 0,0 0 0,0-1 0,1 1 0,-1 0 0,0 0 0,0-1 0,1 1 0,-1 0 0,0 0 0,1 0 0,-1-1 0,0 1 0,1 0 0,-1 0 0,0 0 1,1 0-1,-1 0 0,0 0 0,1 0 0,-1 0 0,1 0 0,2 14-19,-4 27-6,1-41 25,0 8-6,-1 5-1,1 0-1,1 19 1,-1-29 12,1 0 0,0 0 1,-1 0-1,1-1 0,0 1 0,0 0 0,2 3 1,-2-5-1,-1 0 0,1-1 1,-1 1-1,1 0 0,0 0 1,-1-1-1,1 1 0,0 0 1,0-1-1,-1 1 1,1-1-1,0 1 0,0-1 1,0 1-1,0-1 0,0 0 1,0 0-1,0 1 0,0-1 1,0 0-1,1 0 0,1 0 12,1-1-1,0 0 1,-1-1-1,1 1 1,0 0-1,-1-1 1,0 0-1,1 0 1,-1 0-1,0 0 1,0-1-1,0 1 1,0-1-1,-1 1 0,1-1 1,2-4-1,6-4 13,21-22 66,-18 17-36,2 0 0,0 2 0,24-18 0,-38 30-56,-1 1 0,1 0 1,0 0-1,-1 0 1,1 1-1,0-1 0,0 0 1,0 0-1,0 1 1,-1 0-1,1-1 0,0 1 1,0 0-1,0 0 1,0 0-1,0 0 0,3 0 1,-3 1-2,-1-1 0,0 1-1,1 0 1,-1 0 0,0-1 0,0 1 0,1 0 0,-1 0 0,0 0 0,0 0 0,0 1 0,0-1-1,0 0 1,-1 0 0,1 0 0,0 1 0,1 2 0,0 4 6,1 1 0,-1-1 0,-1 1 0,1-1 0,-1 1 0,-1 11 0,0 43 45,0-63-54,1 0 0,-1 0 0,0 0 0,0 0 0,0 0 0,0 0 0,0 0 0,0-1 0,0 1 0,0 0 0,0 0 0,0 0 0,0 0 0,1 0 0,-1 0 0,0 0 0,0 0 0,0 0 0,0 0 0,0 0 0,0 0 0,0 0 0,0 0 0,0 0 0,1 1 0,-1-1 0,0 0 0,0 0 0,0 0 0,0 0 0,0 0 0,0 0 0,0 0 0,0 0 0,0 0 0,0 0 0,0 0 0,0 0 0,0 0 0,1 0 0,-1 0 0,0 1 0,0-1 0,0 0 0,0 0 0,0 0 0,0 0 0,0 0 0,0 0 0,0 0 0,0 0 0,0 0 0,0 0 0,0 1 0,0-1 0,0 0 0,0 0 0,0 0 0,0 0 0,0 0 0,0 0 0,0 0 0,0 0 0,0 0 0,-1 0 0,1 1 0,7-11-437,5-13-730,2-6 477,-7 19 252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96 308 15587,'6'-13'1127,"8"-26"342,-13 37-1266,0 0 0,-1-1 0,1 1 0,-1 0 0,0-1-1,0 1 1,0-1 0,0 1 0,0-1 0,-1 1 0,1 0-1,-1-1 1,0-2 0,1 5-161,-1-1 1,1 1-1,0 0 0,0-1 1,-1 1-1,1 0 0,0 0 0,-1 0 1,1-1-1,0 1 0,-1 0 1,1 0-1,0 0 0,-1 0 1,1-1-1,0 1 0,-1 0 0,1 0 1,0 0-1,-1 0 0,1 0 1,-1 0-1,1 0 0,0 0 0,-1 0 1,1 0-1,0 0 0,-1 0 1,1 1-1,-1-1 0,1 0 0,0 0 1,-1 0-1,1 0 0,0 1 1,-1-1-1,1 0 0,0 0 0,0 0 1,-1 1-1,1-1 0,0 0 1,0 1-1,-1-1 0,1 0 0,0 1 1,0-1-1,-13 16 317,0 4-119,1 1 0,1 0 1,1 1-1,0 0 1,2 0-1,1 1 0,-8 45 1,14-65-200,1 0 0,0-1 1,0 1-1,0 0 0,0 0 0,1 0 1,0 4-1,0-6-30,-1-1 0,0 1 0,0-1 0,1 1 0,-1-1 0,0 1 0,1-1 0,-1 1 0,0-1 0,1 1 0,-1-1 0,1 1 0,-1-1-1,1 0 1,-1 1 0,1-1 0,-1 0 0,1 0 0,-1 1 0,1-1 0,-1 0 0,1 0 0,-1 0 0,1 0 0,0 1 0,-1-1 0,1 0 0,-1 0 0,1 0 0,0 0 0,-1-1 0,1 1 0,-1 0 0,1 0 0,-1 0 0,1 0 0,0 0 0,-1-1 0,1 1 0,-1 0-1,1-1 1,-1 1 0,1 0 0,-1-1 0,1 1 0,0-1 0,7-5 38,0 0-1,0-1 0,-1 0 0,0 0 1,0 0-1,-1-1 0,9-13 1,37-68 191,-43 73-191,15-30 182,-1-1 0,-2 0 0,27-98-1,-44 122-110,-4 23-118,0 0-1,0 0 0,1 0 0,-1-1 1,0 1-1,0 0 0,0 0 0,0 0 1,0 0-1,0 0 0,0-1 0,0 1 1,0 0-1,0 0 0,0 0 0,0 0 1,0-1-1,0 1 0,0 0 0,0 0 1,0 0-1,0 0 0,0 0 0,0-1 1,-1 1-1,1 0 0,0 0 1,0 0-1,0 0 0,0 0 0,0-1 1,0 1-1,0 0 0,0 0 0,-1 0 1,1 0-1,0 0 0,0 0 0,0 0 1,0 0-1,0 0 0,-1 0 0,1-1 1,0 1-1,0 0 0,0 0 0,0 0 1,0 0-1,-1 0 0,1 0 0,0 0 1,0 0-1,0 0 0,0 0 0,-1 0 1,1 0-1,0 1 0,0-1 1,0 0-1,0 0 0,0 0 0,-1 0 1,1 0-1,0 0 0,0 0 0,-8 10 28,-7 18-14,2 1-1,1 1 0,-13 50 1,19-61-10,-24 98 41,27-100-33,1 1-1,0 0 1,1 0 0,3 30-1,-2-45-8,0-1-1,1 1 1,-1 0-1,1 0 0,-1 0 1,1-1-1,0 1 1,0 0-1,0-1 0,0 1 1,1-1-1,-1 1 0,1-1 1,0 0-1,-1 1 1,1-1-1,0 0 0,0 0 1,0 0-1,3 2 1,-2-3 0,0 0-1,0 0 1,1 0 0,-1-1 0,0 1 0,0-1 0,0 0 0,0 0 0,1 0 0,-1 0-1,0 0 1,0-1 0,0 1 0,0-1 0,0 0 0,0 0 0,6-3 0,5-2 1,-1-1 0,1-1 1,-1 0-1,-1-1 0,1 0 1,-2-1-1,15-15 1,-5 3-6,-1 0 1,29-47 0,-45 62-4,1 0 0,-2 0 0,1-1 0,3-13 0,-6 21 4,-1 0-1,0-1 0,0 1 1,0 0-1,0-1 0,1 1 0,-1 0 1,0 0-1,0-1 0,0 1 1,0 0-1,0-1 0,0 1 1,0 0-1,0 0 0,0-1 1,0 1-1,0 0 0,0-1 0,0 1 1,0 0-1,0-1 0,0 1 1,0 0-1,-1 0 0,1-1 1,0 1-1,0 0 0,0-1 0,0 1 1,-1 0-1,1 0 0,0 0 1,0-1-1,-1 1 0,-9 5 13,-10 18 3,11-10 13,1 1-1,0 1 1,1-1-1,1 1 1,0 1-1,1-1 1,-6 29-1,11-43-24,0 0 0,0 1-1,0-1 1,0 0-1,0 0 1,0 0 0,0 0-1,0 0 1,0 0 0,0 0-1,1 0 1,-1 0-1,0 0 1,1 0 0,-1 0-1,1 0 1,-1 0-1,1 0 1,1 2 0,-1-3-2,-1 0 1,1 1-1,0-1 1,0 1-1,0-1 1,-1 0 0,1 1-1,0-1 1,0 0-1,0 0 1,0 0-1,0 0 1,0 0 0,0 0-1,0 0 1,-1 0-1,1 0 1,2-1-1,4-1 3,1-1-1,-1 0 1,0 0-1,10-7 1,-9 6-14,31-18 0,52-26-48,-80 43 35,0 1 1,1 0 0,-1 0 0,1 1 0,0 1 0,14-2-1,-24 4 19,0 0-1,0 0 0,-1 0 0,1 0 0,0 0 0,0 0 0,-1 1 0,1-1 0,0 1 0,0-1 0,-1 1 0,1 0 0,-1 0 0,1-1 0,0 1 1,-1 0-1,0 0 0,1 1 0,-1-1 0,2 2 0,0 1-4,0 0 0,-1 0 1,0 0-1,0 1 0,3 7 0,-2-3 4,-2-9 4,-1 1 0,0-1 0,1 1 0,-1 0 0,1-1 0,-1 1 0,0-1 0,1 1 1,-1-1-1,1 0 0,-1 1 0,1-1 0,-1 1 0,1-1 0,0 0 0,-1 1 0,1-1 0,-1 0 0,1 0 0,0 0 0,-1 1 0,1-1 0,0 0 0,-1 0 0,1 0 0,0 0 0,-1 0 1,1 0-1,0 0 0,-1 0 0,1-1 0,-1 1 0,1 0 0,0 0 0,-1 0 0,1-1 0,0 1 0,0-1 0,23-14 3,-23 14-3,18-14-10,-10 8 7,0-1 0,0 2 0,0-1 0,1 1 0,14-6 0,-21 11 1,-1 0-1,1 0 1,-1 1-1,1-1 1,0 1 0,-1-1-1,1 1 1,0 0 0,-1 0-1,1 0 1,0 1-1,0-1 1,-1 1 0,1-1-1,-1 1 1,1 0 0,0 0-1,-1 0 1,1 0-1,-1 0 1,0 1 0,0-1-1,1 1 1,-1-1 0,0 1-1,0 0 1,0 0-1,1 2 1,4 5-2,-1-1 1,-1 1-1,1 0 0,-1 1 1,-1-1-1,0 1 0,0 0 0,-1 0 1,3 18-1,-2-8 29,-2 0 1,0 1-1,-1 0 0,-2 21 0,0-38-10,1 1 0,-1-1 0,-1 1-1,1-1 1,-1 0 0,1 0-1,-1 0 1,0 0 0,-4 6 0,5-9-12,1 0 1,-1-1-1,1 1 1,-1 0-1,0 0 1,1 0-1,-1-1 1,0 1 0,0 0-1,1-1 1,-1 1-1,0-1 1,0 1-1,0-1 1,0 1-1,0-1 1,0 1-1,0-1 1,0 0 0,0 0-1,0 1 1,0-1-1,0 0 1,0 0-1,0 0 1,0 0-1,0 0 1,0 0-1,0-1 1,0 1 0,0 0-1,0 0 1,0-1-1,0 1 1,0-1-1,0 1 1,1 0-1,-1-1 1,0 0-1,0 1 1,0-1 0,1 0-1,-1 1 1,0-1-1,0 0 1,1 0-1,-1-1 1,-3-3 20,0 0-1,0 0 1,1-1 0,0 1 0,0-1 0,1 0 0,0 0-1,0 0 1,0 0 0,0 0 0,1-1 0,0 1 0,1 0-1,-1-1 1,1 1 0,0 0 0,1-1 0,1-7 0,0 4 32,0 0 0,1 0 0,0 0 0,1 0 0,0 1 0,1 0 0,0 0 0,0 0 0,0 0 0,13-13 0,12-8-51,1 2-1,38-27 1,-3 3-700,-65 51 695,5-5 20,1 0 0,-1 1-1,7-10 1,-12 13-30,0 1 1,0 0-1,0-1 1,0 1-1,0-1 0,-1 1 1,1-1-1,-1 1 1,1-1-1,-1 1 1,1-1-1,-1 1 0,0-1 1,1 0-1,-1 1 1,0-1-1,0 0 1,-1 1-1,1-1 0,0 1 1,0-1-1,-1 0 1,0-1-1,-11-15-266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119 308 18532,'-25'17'1944,"9"-7"-637,-27 23 0,40-30-1174,0 0 1,0 0-1,0 0 1,0 1-1,0-1 1,1 1-1,0 0 1,0-1-1,0 1 1,0 0-1,0 0 1,1 0-1,-2 7 1,3-10-106,0 0 0,0 0 0,-1 0 0,1 0 0,0 0 0,0 1 0,0-1 0,1 0 1,-1 0-1,0 0 0,0 0 0,1 0 0,-1 0 0,0 0 0,1 0 0,-1 0 0,1 0 1,-1 0-1,1 0 0,0 0 0,-1 0 0,1 0 0,0-1 0,1 3 0,0-2-6,0 0 0,0 0-1,0-1 1,1 1-1,-1 0 1,0-1 0,0 1-1,0-1 1,0 1 0,1-1-1,3 0 1,3-1 6,0 0 1,0 0-1,0-1 0,-1 0 1,12-4-1,-5 0 46,-1-2 1,1 1-1,-2-2 1,1 0-1,-1 0 1,0-1-1,-1-1 1,0 0-1,-1-1 1,0 0-1,-1-1 1,11-16-1,-13 17-11,-1 0 0,0-1-1,-1 1 1,-1-1-1,0-1 1,0 1-1,-1-1 1,-1 1 0,0-1-1,-1 0 1,-1 0-1,0 0 1,-1 0-1,-2-20 1,2 30-56,-1 0 1,0 0-1,0 0 1,0 1-1,0-1 1,0 0-1,-1 1 0,0-1 1,0 0-1,0 1 1,0 0-1,0 0 1,-1-1-1,1 1 0,-1 1 1,0-1-1,0 0 1,0 1-1,0-1 1,-5-2-1,4 4-3,1-1 1,-1 1-1,0 0 0,0 0 1,0 1-1,0-1 0,0 1 1,0 0-1,0 0 0,0 0 1,0 0-1,0 1 0,0-1 0,0 1 1,1 0-1,-1 0 0,0 1 1,0-1-1,1 1 0,-5 2 1,0 1 0,0 0 0,0 1 0,0 0 0,1 0 0,0 1 0,0 0 0,1 0 0,-6 8 0,8-10-4,1 0 0,-1 1 0,1-1 0,0 1 0,1-1-1,-1 1 1,1 0 0,0 0 0,1 0 0,-1 1 0,1-1-1,0 0 1,1 8 0,0-11-5,1 1-1,0-1 1,0 0-1,0 1 1,0-1-1,1 0 1,-1 1-1,1-1 1,0 0-1,0 0 0,0 0 1,0-1-1,0 1 1,1-1-1,-1 1 1,1-1-1,0 0 1,0 1-1,0-1 1,0-1-1,0 1 1,6 2-1,8 3-63,1 0-1,-1-1 0,21 3 0,-24-5 36,1-1-2,-6-1-11,0 0-1,-1 0 1,1 1 0,-1 0-1,13 7 1,-19-8 43,0-1 0,0 0 0,-1 1 1,1-1-1,0 1 0,0 0 1,-1 0-1,0 0 0,1 0 0,-1 0 1,0 0-1,0 0 0,0 0 1,0 0-1,0 0 0,0 1 0,-1-1 1,1 0-1,-1 0 0,1 1 1,-1-1-1,0 1 0,0-1 0,0 0 1,0 1-1,-1 1 0,-1 9-3,-1-1 0,-1 0-1,0 0 1,-6 12 0,-6 20-1403,15-33 320,1-11 1066,0 0 0,0 0-1,1 0 1,-1 0-1,0 0 1,0 1 0,1-1-1,-1 0 1,0 0-1,1 0 1,-1 0 0,0 0-1,0 0 1,1 0 0,-1 0-1,0 0 1,0 0-1,1 0 1,-1 0 0,0-1-1,0 1 1,1 0-1,-1 0 1,0 0 0,0 0-1,1 0 1,-1 0-1,0-1 1,0 1 0,1 0-1,-1 0 1,0 0-1,0-1 1,0 1 0,0 0-1,1 0 1,-1 0-1,0-1 1,0 1 0,0 0-1,0 0 1,0-1 0,0 1-1,15-15-652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23829,'-6'-12'1888,"12"2"-1439,9 2-233,10-1 760,5 2-336,9 1-888,1 0-640,3 6 720,-1 2-104,-6 2-144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17172,'1'-1'91,"-1"1"0,1 0 0,-1 0 0,1 0 0,-1 0 0,1-1 0,0 1 0,-1 0 0,1 0 0,-1 0 0,1 0 0,-1 0 0,1 0 0,0 1 0,-1-1 0,1 0 0,-1 0 0,1 0 0,-1 0 0,1 1 0,-1-1 0,1 0 0,-1 1 0,1-1 0,-1 0 1,1 1-1,-1-1 0,1 0 0,-1 1 0,0-1 0,1 1 0,-1-1 0,0 1 0,1 0 0,-6 22 1931,3-18-1642,-153 359 4446,122-293-4155,25-54-673,0 1 0,2-1 0,-7 27 0,13-36-995,5-13-302,6-14-121,13-53-35,-8 23 518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15843,'2'0'238,"0"-1"-1,-1 0 0,1 0 0,0 1 1,0-1-1,0 1 0,-1 0 0,1 0 1,0-1-1,0 1 0,0 0 0,0 0 0,-1 1 1,1-1-1,0 0 0,0 1 0,0-1 1,-1 1-1,1-1 0,0 1 0,0 0 1,-1 0-1,4 1 0,4 4 580,0 1 0,15 13 0,-14-11-524,8 7 108,0 2-1,-1 0 1,-1 1 0,-1 1-1,13 21 1,57 114-258,-41-71-1930,-35-65 1554,-14-18-178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14707,'-15'-1'2500,"11"-5"1222,4 5-3519,1 0-1,-1 0 1,1 0 0,0 0-1,-1 0 1,1 0 0,0 1-1,0-1 1,-1 0-1,1 1 1,0-1 0,0 0-1,0 1 1,0-1-1,0 1 1,0-1 0,0 1-1,0 0 1,0-1 0,0 1-1,0 0 1,1 0-1,28-5 681,-1 1-1,1 2 0,40 1 1,-3 1-349,6-3-391,-1-3 0,94-20 0,-161 25-227,0 1-1,0-2 1,0 1-1,0-1 1,0 1-1,-1-1 1,1-1-1,0 1 1,-1-1-1,0 1 1,0-1-1,0-1 1,0 1-1,0 0 1,-1-1-1,1 0 0,-1 0 1,0 0-1,0 0 1,2-5-1,0-3-336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21493,'6'12'5489,"8"27"-4224,-6-16-1033,8 28-106,3-1-1,1 0 1,34 55 0,-52-100-116,1-1 1,0 0-1,0 0 0,0-1 0,0 1 1,1-1-1,-1 1 0,1-1 0,8 5 0,-10-7-2,0 0 0,-1-1-1,1 1 1,0-1 0,0 1-1,0-1 1,-1 0 0,1 0-1,0 0 1,0 0 0,0 0-1,0 0 1,-1 0 0,1-1-1,0 1 1,0-1-1,0 1 1,-1-1 0,1 1-1,0-1 1,-1 0 0,1 0-1,0 0 1,-1 0 0,1 0-1,-1 0 1,0-1 0,3-2-1,5-6 57,0 0-1,-1-1 0,-1 0 0,1 0 0,8-19 1,24-66 335,-37 90-370,45-129 605,-37 118-496,-11 17-135,0 0 0,1 0 1,-1 0-1,0 0 1,0 0-1,0 0 1,1 0-1,-1 0 0,0 0 1,0 0-1,1 0 1,-1 0-1,0 0 1,0 0-1,0 1 0,1-1 1,-1 0-1,0 0 1,0 0-1,0 0 0,1 0 1,-1 0-1,0 1 1,0-1-1,0 0 1,0 0-1,1 0 0,-1 0 1,0 1-1,0-1 1,0 0-1,0 0 1,0 0-1,0 1 0,0-1 1,0 0-1,0 0 1,0 1-1,0-1 0,0 0 1,7 39 143,-7-31-163,7 64 58,23 164 20,-29-234-62,7 29 12,-8-31-10,0 1-1,0-1 1,0 1-1,1-1 1,-1 1-1,0-1 1,0 1-1,0-1 1,1 1-1,-1-1 1,0 0-1,1 1 1,-1-1-1,0 1 1,1-1-1,-1 0 1,1 1-1,-1-1 1,0 0-1,1 1 1,-1-1-1,1 0 1,-1 0-1,1 0 1,-1 1-1,1-1 1,-1 0-1,1 0 0,-1 0 1,1 0-1,-1 0 1,1 0-1,-1 0 1,1 0-1,0 0 1,-1 0-1,1 0 1,-1 0-1,1 0 1,-1 0-1,1-1 1,-1 1-1,1 0 1,-1 0-1,1-1 1,-1 1-1,0 0 1,1-1-1,-1 1 1,1 0-1,-1-1 1,1 0-1,5-7 29,0 0-1,0-1 1,-1 0-1,0 0 1,-1-1 0,0 1-1,0-1 1,2-11-1,4-6 48,21-62 158,-8 23 103,56-113 0,-78 178-348,-1-1 1,1 1 0,-1 0-1,1 0 1,0-1-1,0 1 1,-1 0 0,1 0-1,0 0 1,0 0 0,0 0-1,0 0 1,0 0 0,0 1-1,0-1 1,1 0-1,-1 0 1,0 1 0,3-2-1,-3 3-63,-1-1 0,1 1 0,0 0 0,0-1 0,-1 1 0,1 0-1,0 0 1,-1-1 0,1 1 0,-1 0 0,1 0 0,-1 0 0,1 0 0,-1 0-1,0 0 1,1 0 0,-1 0 0,0 0 0,0 0 0,0 0 0,0 0 0,0 0-1,0 0 1,0 0 0,0 0 0,0 1 0,0-1-8,0 0 0,0-1 0,1 1 1,-1 0-1,0 0 0,0 0 0,0-1 0,0 1 0,0 0 1,0 0-1,0 0 0,0 0 0,0-1 0,-1 1 0,1 0 1,0 0-1,0 0 0,-1-1 0,1 1 0,-1 0 0,1 0 1,0-1-1,-1 1 0,1 0 0,-1-1 0,0 1 0,1-1 1,-1 1-1,1-1 0,-1 1 0,0-1 0,0 1 0,1-1 1,-1 1-1,-1-1 0,-8 0-855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18148,'-12'5'4778,"23"-7"-588,13 0-2877,69-2 327,95-2-708,-151 8-2774,47 7 1,-84-9 1811,0 0 0,0 1 0,0-1 0,0 0 0,0 0 0,0 0 0,0 0 1,-1 1-1,1-1 0,0 0 0,0 0 0,0 0 0,0 0 0,0 1 0,0-1 0,0 0 0,0 0 0,0 0 1,0 0-1,-1 0 0,1 0 0,0 1 0,0-1 0,0 0 0,0 0 0,0 0 0,-1 0 0,1 0 0,0 0 1,0 0-1,0 0 0,0 0 0,-1 0 0,1 0 0,0 0 0,0 1 0,0-1 0,0 0 0,-1 0 0,1 0 0,0-1 1,0 1-1,0 0 0,-1 0 0,1 0 0,0 0 0,0 0 0,0 0 0,-22 1-889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17500,'13'6'2400,"4"-6"-1296,8-6-335,4-2 1287,3-4-680,6 1-95,-2 1-457,2-2-304,-2 5-1056,-3 0-608,-7 1 960,-5-1-257,-9-4-127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12131,'-2'-19'2028,"1"0"1,1 1 0,1-1-1,0 0 1,8-34 0,-9 52-1953,0 1 1,0-1-1,0 1 1,1-1 0,-1 1-1,0-1 1,0 1-1,0-1 1,0 1 0,0-1-1,1 1 1,-1-1-1,0 1 1,0-1 0,1 1-1,-1-1 1,0 1 0,1 0-1,-1-1 1,0 1-1,1 0 1,-1-1 0,1 1-1,-1 0 1,0-1-1,1 1 1,-1 0 0,1 0-1,-1-1 1,2 1 0,-2 1-2,1-1 1,0 1-1,-1-1 0,1 1 1,0 0-1,-1 0 1,1-1-1,-1 1 1,1 0-1,-1 0 1,1 0-1,-1 0 1,0-1-1,1 3 1,10 41 668,18 220-37,-13-78-656,-15-176-45,0-2 1,0 0 1,0 0-1,0 0 0,1 0 1,0 0-1,1-1 1,6 14-1,-9-21-2,1 1-1,-1 0 1,1 0-1,-1-1 1,1 1 0,-1 0-1,1-1 1,0 1 0,-1-1-1,1 1 1,0-1-1,0 1 1,0-1 0,-1 0-1,1 1 1,0-1 0,0 0-1,0 1 1,0-1 0,-1 0-1,1 0 1,0 0-1,0 0 1,0 0 0,0 0-1,0 0 1,0 0 0,0 0-1,-1 0 1,1-1-1,0 1 1,0 0 0,0-1-1,0 1 1,-1 0 0,1-1-1,0 1 1,0-1-1,-1 1 1,1-1 0,0 0-1,-1 1 1,1-1 0,0-1-1,6-4 47,0-2 0,-1 1 0,8-12 0,-10 14-24,24-37 318,45-92 1,10-54 341,-65 145-533,10-24 85,-23 61-163,-2 13-49,-2 12-18,-2 231-156,1-243 140,0 0-1,1-1 1,0 1-1,0-1 1,0 1-1,5 9 1,-6-15 6,0 0 0,0-1 0,1 1 0,-1 0 0,1-1 0,-1 1-1,0 0 1,1-1 0,-1 1 0,1-1 0,0 1 0,-1-1 0,1 1 0,-1-1 0,1 1 0,0-1 0,-1 0 0,1 1 0,0-1 0,-1 0 0,1 0 0,0 1-1,0-1 1,-1 0 0,2 0 0,0 0 1,-1-1 0,1 1 0,0-1-1,-1 0 1,1 0 0,0 1-1,-1-1 1,1 0 0,-1 0 0,1 0-1,-1-1 1,0 1 0,0 0 0,1-1-1,1-2 1,22-31 79,-1-2 0,-1 0 0,25-59 0,-48 95-78,1-1 0,34-77 279,-32 70-261,0 0 1,-1 0-1,0 0 0,0 0 0,-1 0 1,0 0-1,0-12 0,-5 9-825,-1 11-298,4 2 1036,1 0 0,-1 0 0,0 0 0,1 0 0,-1 1-1,0-1 1,1 0 0,0 0 0,-1 0 0,1 1 0,0-1 0,-1 0 0,1 0 0,0 1 0,0 1 0,0 16-563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58 18860,'-34'3'4697,"24"-2"-881,26-2-1305,29 1-1272,75 10 0,-7 0-935,-111-10-368,0 0 0,1 0 0,-1 0 0,0 0 0,1 0 0,-1-1 0,0 1 0,1-1 0,-1 1 0,0-1 0,0 0 0,0 0 0,1 0 1,-1 0-1,3-3 0,-4 3-104,0 0 1,0 0 0,0-1 0,-1 1 0,1 0 0,0-1 0,-1 1 0,1-1-1,-1 1 1,0-1 0,1 1 0,-1-1 0,0 1 0,0-1 0,0 1 0,0-1 0,0 1-1,0-1 1,0 1 0,-1-1 0,1 1 0,0-1 0,-1 1 0,-1-3 0,-3-12-667,-2 1-288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16059,'1'-8'4117,"3"18"-1732,4 22-331,13 145 1277,13 62-2001,-33-231-1271,0-6-30,-1 0 1,0 1 0,0-1 0,1 0 0,0 0-1,-1 0 1,1 0 0,0 0 0,0 0 0,0 0-1,0 0 1,0 0 0,1 0 0,-1-1-1,1 1 1,1 2 0,-2-4-20,-1 0 1,0 0-1,1 0 0,-1 1 1,0-1-1,1 0 0,-1 0 1,0 0-1,1 0 0,-1 0 1,0 0-1,1 0 0,-1 0 1,1 0-1,-1 0 0,0 0 1,1 0-1,-1 0 0,0 0 1,1 0-1,-1 0 0,0 0 1,1-1-1,-1 1 0,0 0 1,1 0-1,-1 0 0,0-1 1,1 1-1,-1 0 0,0-1 1,5-3 76,0-1 0,0-1 0,-1 1 0,0-1 0,0 0 0,0 1 0,5-14 0,20-54 332,-19 45-271,68-194 676,-59 165-648,-16 47-136,-2 8-24,-1 0 0,1 0 0,0 0 1,-1 0-1,1 0 0,0 0 0,0 0 0,0 0 0,3-2 0,-2 7 68,-2 10-53,-1 18-18,-4 16-19,1-2-8,1 0 0,4 70 0,-1-114 13,0 0 0,1 1 0,-1-1 0,0 0 0,0 1 0,1-1-1,-1 0 1,1 0 0,-1 0 0,1 1 0,-1-1 0,1 0 0,0 0 0,1 2-1,-2-3 2,1 0 0,-1 1-1,1-1 1,-1 0 0,1 0-1,-1 0 1,1 1 0,-1-1-1,1 0 1,-1 0 0,1 0-1,-1 0 1,1 0 0,-1 0-1,1 0 1,-1 0-1,1 0 1,-1 0 0,1 0-1,-1 0 1,1-1 0,-1 1-1,1 0 1,-1 0 0,1-1-1,2-1 3,1 0 0,-1-1 0,0 0 0,0 1 0,0-1 0,0 0 0,4-6 0,14-21 8,-2 0 1,26-55-1,21-72 8,-60 140-10,-5 16-10,6-15-37,0-1-1,-1 0 1,-1 0-1,-1 0 1,4-35-1,-14 57-1192,-2 7 256,-32 48-1827,25-37 1872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18236,'3'5'2192,"-3"2"-1359,-6 5-305,1 2 1192,-3 5-768,0 1-216,2 1-784,5 1-464,2-6-1176,3-5 1432,6-7-336,1-4-224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18612,'2'-1'355,"0"0"0,0 0 0,0 0 1,-1 0-1,1 0 0,0 0 0,0 1 0,0-1 0,0 1 1,0-1-1,0 1 0,0 0 0,0 0 0,1 0 0,-1 0 1,0 0-1,2 1 0,-3 0-227,0-1 0,1 1 0,-1 0 0,0 0 0,0 0 1,0 0-1,0 0 0,0 1 0,0-1 0,-1 0 0,1 0 0,0 1 0,0-1 0,-1 0 0,1 1 1,-1-1-1,1 0 0,-1 1 0,0-1 0,0 1 0,1-1 0,-1 1 0,0-1 0,-1 3 0,1 17 139,-1 1 0,-1-1 0,-1 0-1,-1 0 1,-12 36 0,-5 33 106,20-87-362,-1 10 54,0 0 1,1 0-1,0 0 0,1 0 0,2 15 1,-2-26-58,0 0-1,0 0 1,1 0 0,-1-1 0,1 1 0,-1 0 0,1 0 0,0 0 0,0 0 0,0-1 0,0 1 0,0 0 0,0-1-1,0 1 1,1-1 0,-1 1 0,1-1 0,-1 1 0,1-1 0,-1 0 0,1 0 0,0 0 0,-1 0 0,1 0 0,0 0-1,0-1 1,0 1 0,0 0 0,0-1 0,0 0 0,0 1 0,-1-1 0,1 0 0,0 0 0,0 0 0,0 0-1,0 0 1,0-1 0,0 1 0,0-1 0,0 1 0,2-2 0,6-1 3,0 0 1,0-1-1,-1 0 0,1 0 1,-1-1-1,14-10 0,47-41-638,-60 47 360,-9 8 291,3-2-389,0-1 0,0 0-1,0 0 1,0 0 0,3-5 0,-7 8 287,1 0-1,-1 1 1,1-1 0,-1 0 0,0 0 0,1 1 0,-1-1 0,0 0 0,0 0-1,1 0 1,-1 0 0,0 1 0,0-1 0,0 0 0,0 0 0,0 0 0,0 1 0,0-1-1,-1 0 1,1 0 0,0 0 0,0 0 0,-1 1 0,1-1 0,0 0 0,-1 0-1,1 1 1,-1-1 0,1 0 0,-1 1 0,1-1 0,-1 1 0,1-1 0,-1 0 0,1 1-1,-1-1 1,0 1 0,0-1 0,1 1 0,-1 0 0,0-1 0,-1 1 0,-17-9-988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18204,'1'7'2464,"12"-8"-1111,3-7-489,13-7 1800,5-5-615,9-2-753,0-1-280,6 0-528,-3 0-247,-8 6-634,-5 6-607,-11 6 824,-9 5-184,-10 2-152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16291,'-5'-5'5954,"20"3"-2987,23 1-1094,-38 1-1864,35 0 87,0-2-1,0-1 1,0-1 0,41-12 0,-53 4-2636,-16 6 468,-15 6 318,-7 4 359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19820,'6'0'2201,"8"0"-1233,0-4-352,7-2 1488,1 1-711,9-1-617,-1 0-216,1 2-432,-2 1-288,-5 0-1024,-1 0 1032,-7 3-152,-5-1-144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18348,'0'-1'92,"-1"1"1,1 0 0,-1 0-1,1 0 1,0 0-1,-1 0 1,1 0-1,-1 0 1,1 0-1,-1 0 1,1 0-1,-1 0 1,1 0 0,-1 0-1,1 0 1,-1 1-1,1-1 1,-1 0-1,1 0 1,0 0-1,-1 1 1,1-1 0,-1 0-1,1 0 1,0 1-1,-1-1 1,1 0-1,0 1 1,-1-1-1,1 1 1,0-1-1,0 0 1,-1 1 0,1-1-1,0 1 1,0-1-1,0 1 1,0-1-1,-1 1 1,1-1-1,0 0 1,0 1-1,0-1 1,0 1 0,0-1-1,0 1 1,0-1-1,0 1 1,0-1-1,1 1 1,-1 0-1,8 31 1609,-7-28-1461,26 72 628,74 141-1,-36-87-1629,-63-124 498,1 0 1,-1 0 0,0 0-1,0 0 1,0 0 0,-1 0-1,1 10 1,-2-15 144,0 1 1,0-1-1,0 0 0,-1 1 0,1-1 0,0 1 1,-1-1-1,1 0 0,-1 1 0,1-1 1,-1 0-1,0 0 0,1 1 0,-1-1 0,0 0 1,0 0-1,0 0 0,0 0 0,0 0 1,0 0-1,0 0 0,0 0 0,0-1 0,-1 1 1,1 0-1,0 0 0,0-1 0,-1 1 1,1-1-1,0 0 0,-1 1 0,1-1 0,-1 0 1,1 0-1,0 0 0,-1 0 0,1 0 1,-3 0-1,-6 0-280,0-1 1,0-1-1,0 1 1,0-2-1,1 1 0,-1-1 1,0-1-1,1 0 1,-12-6-1,2-1 540,0 0 0,1-2 0,-20-17 0,35 28-74,-2-3 321,0 1 0,0 0 0,1-1 0,-1 0 1,-6-10-1,10 14-261,1-1 0,-1 1 0,0-1 0,1 1 0,-1-1 0,1 0 0,0 1 0,0-1 0,-1 1 0,1-1 0,0 0 0,0 1 0,0-1 0,0 0 0,1 1 0,-1-1 0,0 0 1,1 1-1,-1-1 0,1 1 0,0-1 0,-1 1 0,1-1 0,0 1 0,0-1 0,0 1 0,2-2 0,10-10 431,0 0 1,1 1-1,0 1 0,1 0 1,21-12-1,1 0-205,-27 16-311,6-3-55,0-1 1,0-1-1,-1-1 1,-1 0-1,0 0 0,15-20 1,-28 31-82,1 1 1,-1-1 0,0 0 0,0 0-1,-1 1 1,1-1 0,0 0-1,-1 0 1,1 0 0,-1 0-1,1 0 1,-1 0 0,0 0 0,0 0-1,0 0 1,0-1 0,0 1-1,0 0 1,-1 0 0,1 0-1,-1 0 1,1 0 0,-1 1-1,0-1 1,0 0 0,0 0 0,-1-2-1,-6-6-515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17996,'1'0'63,"-1"0"0,0 0 1,0 0-1,1 0 0,-1 1 0,0-1 1,0 0-1,1 0 0,-1 0 0,0 1 1,0-1-1,0 0 0,1 0 0,-1 0 1,0 1-1,0-1 0,0 0 1,0 0-1,0 1 0,1-1 0,-1 0 1,0 1-1,0-1 0,0 0 0,0 0 1,0 1-1,0-1 0,0 0 0,0 1 1,0-1-1,0 0 0,0 0 0,0 1 1,0-1-1,0 0 0,-1 1 0,1-1 1,-3 16-44,2-13 207,-40 133 1894,18-63-1944,10-38-132,13-35-47,0 0 0,0 0 0,0 0 0,0 0 0,0 0 0,0 0 0,0 0 0,0 0-1,-1 0 1,1 0 0,0 0 0,0 0 0,0 0 0,0 0 0,0 0 0,0 0-1,0 0 1,0 0 0,0 0 0,0 0 0,0 0 0,0 0 0,6-21-152,61-158-1415,-66 178 1564,-1 0 0,0 0-1,1 0 1,-1 0 0,1 0-1,-1 0 1,1 0 0,0 0-1,-1 0 1,1 0 0,0 1-1,0-1 1,0 0 0,-1 0 0,2 0-1,-1 1 11,-1 0 0,0 1 0,0-1-1,1 0 1,-1 0 0,0 0 0,1 0 0,-1 1-1,0-1 1,0 0 0,1 0 0,-1 0 0,0 1 0,0-1-1,0 0 1,1 1 0,-1-1 0,0 0 0,0 0-1,0 1 1,0-1 0,0 0 0,0 1 0,0-1-1,1 0 1,-1 1 0,0-1 0,0 0 0,0 1-1,0-1 1,1 38 371,-1-33-373,0 20 171,-1-2 94,1 0-1,1-1 0,1 1 0,1 0 0,7 24 1,-10-47-253,0 0 0,0 1 0,0-1 1,0 0-1,0 0 0,0 0 0,0 1 0,0-1 1,0 0-1,0 0 0,0 0 0,0 1 1,0-1-1,0 0 0,0 0 0,1 0 0,-1 0 1,0 1-1,0-1 0,0 0 0,0 0 1,0 0-1,0 0 0,1 0 0,-1 1 0,0-1 1,0 0-1,0 0 0,0 0 0,0 0 1,1 0-1,-1 0 0,0 0 0,0 0 0,0 0 1,1 0-1,-1 0 0,0 0 0,0 0 0,0 0 1,1 0-1,-1 0 0,0 0 0,0 0 1,0 0-1,0 0 0,1 0 0,-1 0-1,0-1-1,1 1 0,-1 0 0,0-1 0,0 1 1,0-1-1,0 1 0,0 0 0,0-1 1,0 1-1,0-1 0,0 1 0,0-1 1,0 1-1,0 0 0,0-1 0,0 1 0,0-1 1,0 1-1,0 0 0,0-1 0,-1 1 1,1-1-1,-6-11 9,-2 1 0,1-1 1,-1 2-1,-1-1 0,-13-12 0,12 12 215,0-1-1,0 0 0,-12-19 1,22 30-208,0 1 0,-1-1-1,1 0 1,-1 1 0,1-1 0,0 0 0,-1 1 0,1-1 0,0 0 0,0 0-1,0 1 1,0-1 0,-1 0 0,1 0 0,0 0 0,0 1 0,1-1-1,-1 0 1,0 0 0,0 0 0,1 0-7,-1 1 0,0-1 0,1 1 0,-1 0 0,0-1 0,1 1 0,-1 0 0,1-1 0,-1 1 0,1 0 0,-1 0 0,1 0 0,-1-1 0,1 1 0,-1 0 0,1 0-1,-1 0 1,1 0 0,-1 0 0,1 0 0,0 0 0,32 6 445,-23-3-411,17 6-184,0-1 0,1-1-1,39 4 1,-38-11 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17852,'-4'-1'2052,"5"9"-1339,6 11 59,62 119 1908,79 142-1340,-148-280-1341,4 8-56,0 0 0,1-1 1,0 0-1,0 0 0,1 0 0,-1-1 0,2 0 0,8 8 0,-15-14 5,1 0-1,-1 1 1,1-1 0,-1 0-1,0 1 1,1-1 0,-1 0 0,1 0-1,-1 0 1,1 1 0,-1-1-1,1 0 1,-1 0 0,1 0-1,-1 0 1,1 0 0,-1 0 0,1 0-1,-1 0 1,1 0 0,-1 0-1,1 0 1,-1 0 0,1-1-1,-1 1-24,1-1 0,-1 1 0,0 0 0,0-1 0,0 1 0,0-1 0,0 1 0,0-1 0,0 1-1,0 0 1,0-1 0,0 1 0,0-1 0,0 1 0,0-1 0,0 1 0,0-1 0,-1 1-1,1 0 1,0-1 0,0 1 0,-1-1 0,1 1 0,0 0 0,0-1 0,-1 1 0,1 0-1,0-1 1,-1 1 0,-5-6-324,0 0 1,0 0-1,-13-9 0,-9-3-659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9 356 16916,'-8'-14'1936,"7"-2"-976,1-2-320,10-8 1057,7-3-153,9-7-416,4-1-216,10 0-343,3 1-105,0 4-344,3 4-256,-6 8-728,-1 5 1584,-12 11-808,-7 0-72,-14 1-72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17308,'1'27'3082,"-1"-14"-2164,1-1-1,-3 18 0,-30 113 882,22-106-1464,1 1 0,2-1 1,-3 65-1,10-100-304,0 0 1,0-1 0,0 1 0,0 0 0,0-1 0,0 1 0,1 0-1,-1-1 1,1 1 0,-1-1 0,1 1 0,0-1 0,-1 1 0,1-1-1,0 1 1,0-1 0,2 2 0,-2-2-14,0-1-1,0 1 1,0-1-1,0 1 1,0-1 0,0 0-1,0 1 1,0-1 0,0 0-1,0 0 1,1 0 0,-1 0-1,0 0 1,0 0-1,0 0 1,0 0 0,0 0-1,0 0 1,0-1 0,0 1-1,1 0 1,-1-1 0,0 1-1,0-1 1,0 1 0,1-2-1,13-8-262,-1-1 0,0 0 0,-1-1 0,0 0 0,0-1 0,-2 0 0,0-1 0,0-1 0,15-28 0,-24 39 203,1 0-1,-1-1 1,0 1-1,0-1 0,0 0 1,-1 1-1,1-1 1,-1 0-1,-1 0 0,1 0 1,-1 0-1,1 0 1,-1 0-1,-2-9 1,-6-5-460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16420,'-8'4'1912,"12"0"-1040,2-4-352,7 2 1433,1-4-825,5-2-496,2 1-320,2 0-992,1-1 712,-5-2-176,-2-4-120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37 325 15907,'0'0'158,"0"1"-1,0 0 1,0-1-1,0 1 0,0 0 1,0-1-1,0 1 1,0 0-1,0-1 1,0 1-1,0 0 0,0-1 1,0 1-1,0-1 1,0 1-1,1 0 0,-1-1 1,0 1-1,1-1 1,-1 1-1,0 0 1,1-1-1,-1 1 0,1-1 1,-1 1-1,0-1 1,1 1-1,1 0 1,-1 0 155,1-1 1,0 1-1,0 0 1,0 0 0,0-1-1,0 1 1,0-1 0,0 0-1,3 0 1,4 0 205,-1 0 0,0-1 0,16-3 0,-18 2-415,1 0 0,-1 0-1,0-1 1,0 0 0,9-6-1,-13 7-78,1 1 0,-1-1 0,0 0 0,1 0 0,-1 0 1,0 0-1,0 0 0,-1-1 0,1 1 0,0-1 0,-1 1 0,1-1 0,-1 0 0,2-4 0,-3 6-19,0 0 1,0 0-1,1 0 0,-1 0 1,0 0-1,0 0 1,0 0-1,-1 0 0,1 0 1,0 0-1,0 0 0,0 0 1,-1 0-1,1 0 0,0 0 1,-1 1-1,1-1 0,-1 0 1,1 0-1,-1 0 1,1 1-1,-1-1 0,0 0 1,1 0-1,-1 1 0,0-1 1,0 1-1,1-1 0,-1 1 1,0-1-1,0 1 1,0-1-1,0 1 0,0 0 1,0-1-1,0 1 0,0 0 1,1 0-1,-1 0 0,0-1 1,-1 1-1,-3 0 4,0 0-1,0 0 1,0 0 0,0 0-1,1 0 1,-11 3 0,7 0-1,0 1-1,1 0 1,-1 0 0,1 1 0,-1 0 0,1 0 0,1 0-1,-1 1 1,1 0 0,0 0 0,0 1 0,1 0 0,0 0-1,0 0 1,-4 9 0,7-12 9,-1 1 0,1 1 1,0-1-1,0 0 0,1 0 0,0 1 0,-1-1 0,2 1 0,-1-1 1,1 1-1,0 5 0,0-7 1,1-1 0,0 1 0,0-1 0,0 1 0,0-1 0,0 1 0,1-1 0,0 0 0,-1 0 1,1 0-1,0 0 0,0 0 0,1 0 0,-1 0 0,1-1 0,-1 1 0,1-1 0,3 3 0,-2-3-46,-1 0 0,1 1-1,-1-1 1,1-1 0,0 1-1,0 0 1,0-1 0,0 0 0,0 0-1,0 0 1,0-1 0,0 1-1,0-1 1,0 0 0,1 0-1,-1 0 1,0-1 0,0 1 0,0-1-1,0 0 1,4-2 0,-3 1-35,0 0 1,0-1 0,0 1-1,0-1 1,-1 0 0,1-1-1,-1 1 1,0-1 0,0 0-1,0 0 1,-1 0 0,1-1 0,-1 1-1,0-1 1,3-5 0,6-21-299</inkml:trace>
  <inkml:trace contextRef="#ctx0" brushRef="#br0" timeOffset="1">13 4 19988,'-7'-2'2217,"11"2"-1433,8-1-320,6 1 1352,7 3-1007,2 5-329,4 4-208,-3 1-320,-2 5-112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15547,'3'0'4847,"-3"0"-4744,6 13 2024,7 18-464,-3-4-859,14 41-255,3-1 1,43 75-1,-107-175-5125,35 32 4477,-14-15-723,0 1 0,-1 1 0,-1 1 0,-29-16 0,41 28 4176,23 6-1369,-11-5-1751,1-1 0,-1 0 0,1-1 0,-1 1 0,0-1 0,0 0 0,0-1 0,8-4 0,45-29 546,-52 32-685,10-10 10,-15 11-226,1 1 0,-1-1 1,1 1-1,0 0 0,0 0 1,0 0-1,0 0 0,0 1 1,4-2-1,-7 6-1920,-6 6 681,-8 10-751,-1-4 307,-1 0-1,-22 18 1,29-27 1953,0 0 0,0 0 1,-1 0-1,1-1 1,-1-1-1,-15 5 1,14-8 2443,16-9-719,15-7 57,1 3-1376,1 2-1,-1 0 1,37-11-1,-49 16-650,-5-4-152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9534 9954,'-2'1'387,"0"0"1,-1 0-1,1 0 0,-1-1 1,1 1-1,-1-1 0,1 1 0,-1-1 1,-3 0 824,11-3-367,1 0 0,-1 0-1,1 1 1,0 0 0,11-2-1,-8 1-372,8-4-167,-1-1-1,0 0 0,0-1 1,-1-1-1,-1 0 0,26-24 1,-2 3-75,17-11-72,95-79 87,-133 107-218,0 1 1,1 0-1,36-18 1,65-23 122,16-8-98,-122 54-36,15-7-9,0-1-1,-1-1 0,-1-2 0,28-24 1,-38 24 21,0 0 0,18-30 1,17-21 10,0 9 4,46-49-8,-76 88-61,1 1-1,46-32 0,2 4 92,-2-2 0,81-80 0,-81 60 69,43-40-73,-52 57-55,3 4 0,2 2 1,106-61-1,51-31 1,-162 100-10,45-27-33,161-117 175,-191 123-184,-30 23 41,2 1 0,2 3 0,52-29-1,-2 15 13,-49 25-20,0-2 1,-2-2-1,83-62 1,-69 36 10,-7 5 10,77-51-1,203-96-15,14 22 38,-271 133-42,-2-4 0,-2-3 0,99-83 0,-114 85 43,108-61-1,73-20-15,49-29-30,74-96-70,28-17 57,53-32 26,-89 54-38,102-84-6,-363 253 17,351-270-140,-322 254-55,163-161-1,-194 169 58,172-125-64,-14 13-70,-183 137 187,27-26-53,171-122 1,-189 157 140,-2-2 0,-3-4 0,85-89 0,258-224-158,-391 352 181,186-184-122,-60 52-12,77-42-8,44-42-186,349-316-68,-603 537 397,291-274 0,-85 74 10,-173 171 285,71-50-1,-112 88-201,-6 6 135,-5 4-1050,-1-14 690,0-6-57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26 14579,'11'-25'6039,"-11"26"-4755,-5 16-238,-7 29-649,-2-1 1,-2 0-1,-2-1 1,-33 57 0,20-48-465,-3-2 0,-76 91 0,103-134-34,5-5 83,0-1 0,0 1-1,0-1 1,0 1 0,0-1 0,-1 0-1,1 0 1,-1 0 0,1 0-1,-1 0 1,0 0 0,0-1-1,0 1 1,-5 1 0,8-4 16,-1 1 0,0 0-1,1 0 1,-1 0 0,1-1 0,-1 1 0,1 0 0,-1 0 0,1-1-1,-1 1 1,1 0 0,0-1 0,-1 1 0,1-1 0,-1 1 0,1-1-1,0 1 1,-1-1 0,1 1 0,0-1 0,0 1 0,-1-1 0,1 1-1,0-1 1,0 1 0,0-1 0,0 1 0,0-1 0,0 1 0,0-1 0,0 0-1,0 1 1,0-1 0,0 0 0,0 0-2,-1-16-168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17556,'0'0'45,"0"-1"1,0 1 0,0 0-1,0 0 1,0 0 0,0 0-1,0 0 1,0 0 0,0 0-1,0 0 1,0-1 0,1 1-1,-1 0 1,0 0 0,0 0-1,0 0 1,0 0 0,0 0-1,0 0 1,0 0 0,0 0-1,0 0 1,0 0 0,0-1-1,0 1 1,1 0-1,-1 0 1,0 0 0,0 0-1,0 0 1,0 0 0,0 0-1,0 0 1,0 0 0,1 0-1,-1 0 1,0 0 0,0 0-1,0 0 1,0 0 0,0 0-1,0 0 1,0 0 0,0 0-1,1 0 1,-1 0 0,0 0-1,0 0 1,0 1 0,0-1-1,0 0 1,0 0 0,0 0-1,0 0 1,0 0 0,0 0-1,1 0 1,-1 0 0,0 0-1,0 0 1,0 0-1,0 1 1,0-1 0,0 0-1,0 0 1,0 0 0,4 14 1292,3 29-967,-5-30-81,6 41-351,3 0 0,2-1 0,3 0 1,1-1-1,30 59 0,-43-100-1292,-9-12-340,-14-13-457,16 11 2271,-15-14-1140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15787,'-1'-5'1697,"8"5"-849,5 1-280,9 5 784,8 3-111,4-4-337,1 2-200,2-2 872,-5-2-1192,-10-6-48,-3-10 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 6729,'-6'-4'1499,"0"1"-1,0-1 0,-1 1 0,-12-4 0,18 7-724,-2-2 128,-6-2 2859,9 4-3731,0 0-1,0 0 0,0 0 1,0 0-1,0 0 0,0 0 1,0 0-1,0 0 0,0 0 1,0 0-1,0 0 0,0 1 1,0-1-1,0 0 0,0 0 1,0 0-1,0 0 0,0 0 1,0 0-1,0 0 0,0 0 1,0 0-1,0 0 1,0 0-1,0 0 0,0 1 1,0-1-1,-1 0 0,1 0 1,0 0-1,0 0 0,0 0 1,0 0-1,0 0 0,0 0 1,0 0-1,0 0 0,0 0 1,0 0-1,0 0 0,0 0 1,0 0-1,0 0 0,-1 0 1,1 0-1,0 0 0,0 0 1,0 0-1,0 0 0,0 0 1,0 0-1,0 0 1,0 0-1,2 4-21,1-1 0,0 0 0,0 0 1,1 0-1,-1 0 0,1 0 0,-1-1 0,1 0 1,7 4-1,36 12 303,-45-17-277,13 3 154,-11-3-162,0 1 1,0-1-1,0 1 0,0-1 0,0 1 0,0 0 0,-1 0 1,7 5-1,4 4 22,-7-6-19,-1 1-1,1 0 0,-1 0 1,0 0-1,8 12 0,19 38 48,-22-36-65,1 0 1,15 20-1,-24-38-10,0 1-1,0-1 1,0 1 0,0-1 0,0 0-1,0 0 1,1 0 0,-1-1 0,1 1-1,-1-1 1,7 2 0,-6-2 0,0 1 0,0-1-1,0 1 1,0 0 0,0 0 0,0 0 0,6 5 0,13 15-2,-15-13 1,1-1 0,0 0-1,0 0 1,1-1 0,0 0-1,0 0 1,1-1-1,0-1 1,14 6 0,75 18 2,-43-14-1,64 27 0,-99-30-3,1 0 0,-2 2 0,0 0 1,24 22-1,-21-17-1,0 0 1,36 19 0,107 40 10,-14-9-2,-121-52-3,-1 1 0,48 38-1,-56-38 5,25 22-7,2-2 0,2-2 0,62 33 0,-76-51-13,161 84 12,-151-74 12,-1 3 0,44 35 0,-20-9-21,2-3 0,100 54 0,-80-57 11,136 79-12,-155-89 13,85 33 1,1 0 1,-124-55-5,-1 2-1,43 33 1,-45-29-2,64 52 1,145 87-1,115 66 22,-68-39-25,-19-16 0,-186-118 8,158 77 1,224 122 11,-450-247-15,485 251-21,-408-215 15,201 96 20,37 17 5,217 135-20,-325-179-5,-120-65 7,118 78-1,-142-74 0,433 282 10,-155-123-7,58 36 4,-165-107 3,-9-6-12,-16 30-1,-138-97 14,-29-23-10,296 237-13,-151-113 10,128 122 11,-42-22 0,113 78 40,-158-150-74,-58-51 31,-139-105-20,76 86-1,-114-116 13,29 35 8,2-1 0,1-2 0,64 51-1,29 1-11,-69-52 1,-3 3 1,104 98-1,-142-118 10,40 42 8,2-2-1,81 60 0,-60-64-20,-23-17 0,-3 2 0,81 79 0,-86-68 7,3-2 0,2-2 1,90 60-1,-141-108 3,341 238 5,-285-198 43,87 47 0,-13-10-35,-100-54-29,-2 2 1,67 68-1,-92-85 11,4 0-10,-1 0 1,25 15-1,-23-17 57,-1 0 1,20 20-1,-36-31 135,-1-2-151,0 1 1,0-1-1,0 1 1,0 0-1,-1-1 1,1 1 0,0 0-1,0-1 1,0 1-1,0 0 1,-1-1 0,1 1-1,0 0 1,0 0-1,-1-1 1,1 1-1,0 0 1,0 0 0,-1-1-1,1 1 1,0 0-1,-1 0 1,1 0 0,0-1-1,-1 1 1,1 0-1,-1 0 1,1 0-84,-1 0 1,1 0-1,-1-1 0,1 1 0,-1 0 1,1 0-1,0 0 0,-1-1 1,1 1-1,0 0 0,-1 0 1,1-1-1,0 1 0,-1 0 1,1-1-1,0 1 0,0 0 0,-1-1 1,1 1-1,0 0 0,0-1 1,0 1-1,-1-1 0,1 1 1,0 0-1,0-1 0,0 1 1,0-1-1,0 1 0,0-1 0,0 1 1,0 0-1,0-1 0,0 1 1,0-1-1,0 0 0,1-3-362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19228,'5'-8'1289,"0"9"-486,-1 19-69,-15 213 2230,-18 2-3215,25-203 193,-9 35-2568,17-119 1716,-3 5 269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15019,'4'0'2086,"0"9"-1381,-1 14-530,-3-20 105,4 24 627,28 173 2662,-27-178-3374,1-1-1,1 1 0,1-2 0,1 1 1,0-1-1,25 36 0,-28-48-148,0 0-1,1-1 0,0 1 1,0-2-1,1 1 1,-1-1-1,2 0 0,-1-1 1,0 0-1,14 6 1,-18-9-5,0-1 0,0 1-1,1-1 1,-1 0 0,0 0 0,0-1 0,1 1 0,-1-1 0,0 0 0,1 0 0,-1 0 0,0-1 0,1 0 0,-1 1-1,0-2 1,0 1 0,1 0 0,-1-1 0,0 0 0,0 0 0,-1 0 0,1 0 0,0 0 0,-1-1 0,1 0 0,3-3-1,1-4 102,0 0 0,-1 0-1,0 0 1,0-1-1,-1 0 1,0 0-1,-1-1 1,-1 0 0,0 0-1,4-15 1,1-19 192,5-66-1,-10 74-254,10-171-57,-11 193-443,1 23-1281,-1-2 1046,2-1 220,2-2-119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8128 8530,'-3'6'5377,"4"-7"-5214,-1-1 0,1 1 1,0-1-1,0 1 0,0 0 0,0 0 1,0-1-1,1 1 0,-1 0 0,0 0 0,1 0 1,2-1-1,53-26 1448,-15 8-1160,0-1 0,63-45 0,-68 35-170,63-68 0,-69 65-40,2 1 1,44-34-1,121-59-35,-121 80-191,-14 3 154,-2-3-1,89-87 0,-81 69-65,82-58 0,175-117-63,-259 192-14,3 3-1,87-40 1,-38 21-15,-55 24-11,-3-3-1,85-76 1,61-42 125,-23 50 49,3-2-54,110-103-66,-177 119-48,319-238-2,-359 278 1,-2-4-1,136-136 1,-161 143-17,3 2 0,2 2 0,75-48 0,-71 56-70,-2-3 0,-1-3-1,102-106 1,-146 136 58,36-42-11,2 4-1,118-96 0,245-175 72,52-36-42,-128 97 33,-23 16-8,-92 100-19,87-63 15,-170 101-4,216-156 18,165-117-12,-120 88 8,-294 219-18,259-231 36,-205 163-51,-89 86-4,92-54-1,17-13 27,-36 7-4,23-17 11,-120 100 5,81-45 0,-44 36-4,-32 19 8,-2-3-1,95-69 1,-122 77 153,-1-1 1,-1-1 0,-1-1 0,-2-1 0,30-43 0,-43 57 20,0 0 0,0 0 0,16-15 0,-20 22-179,0 0 1,0 1-1,1-1 1,-1 1-1,1 0 1,0 1-1,0-1 0,0 1 1,0-1-1,0 2 1,7-3-1,-20 2-1691,4-5 1332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196 112 16339,'28'-44'2572,"-21"31"-1314,1 0 1,0 1-1,16-18 0,-24 30-1212,0 0 0,1 0 0,-1 0 0,0 0 1,0 0-1,1 0 0,-1 0 0,0 1 0,0-1 0,0 0 1,1 0-1,-1 0 0,0 0 0,0 0 0,0 0 0,1 1 1,-1-1-1,0 0 0,0 0 0,0 0 0,0 0 0,1 1 1,-1-1-1,0 0 0,0 0 0,0 0 0,0 1 0,0-1 1,0 0-1,0 0 0,0 1 0,0-1 0,0 0 0,0 0 1,0 1-1,0-1 0,0 0 0,0 0 0,0 0 0,0 1 1,0-1-1,0 0 0,0 0 0,0 1 0,0-1 0,0 0 1,-3 12 172,1 1 0,-2-2 0,0 1 0,-10 22 0,1-4-97,-104 242 62,21-55-244,91-204 2,1-5-40,1-1 1,0 1-1,1-1 0,-2 11 0,4-17 84,0-1-1,-1 0 1,1 0-1,0 0 0,0 0 1,0 0-1,0 1 1,0-1-1,0 0 0,0 0 1,0 0-1,0 0 1,0 1-1,0-1 0,0 0 1,0 0-1,0 0 1,0 0-1,0 1 0,0-1 1,0 0-1,0 0 1,0 0-1,0 0 0,0 1 1,1-1-1,-1 0 0,0 0 1,0 0-1,0 0 1,0 0-1,0 1 0,0-1 1,0 0-1,1 0 1,-1 0-1,0 0 0,0 0 1,0 0-1,0 0 1,0 0-1,1 0 0,-1 0 1,0 0-1,0 1 1,0-1-1,0 0 0,1 0 1,9-6-531,11-16-324,-4 0-54,-1-2 0,24-48-1,18-59-787,-45 100 1345,49-152-52,-41 119 1512,-19 59-110,0 8-296,0 17 35,-1 29-209,0 7-43,12 87 0,-9-117-268,1 0 0,2-1 0,0 0 0,2 0 0,18 38 0,-4-32-41,-24-31-204,0 0-1,0 0 1,0-1 0,0 1 0,0 0-1,-1 0 1,1 0 0,0-1 0,0 1-1,0-1 1,0 1 0,0-1 0,0 1 0,0-1-1,0 0 1,-1 0 0,-26-16-520,-32-26-285,-80-76 0,139 119 876,1 0 1,0 0-1,0 0 1,-1 0-1,1 0 1,0-1-1,0 1 1,-1 0-1,1 0 1,0 0-1,0-1 1,-1 1-1,1 0 1,0 0-1,0 0 0,0-1 1,0 1-1,-1 0 1,1 0-1,0-1 1,0 1-1,0 0 1,0-1-1,0 1 1,0 0-1,0 0 1,0-1-1,0 1 1,0 0-1,0-1 1,0 1-1,0 0 1,0-1-1,0 1 1,0 0-1,0 0 0,0-1 1,0 1-1,0 0 1,0-1-1,1 1 1,-1 0-1,0 0 1,0-1-1,0 1 1,0 0-1,1 0 1,-1 0-1,0-1 1,0 1-1,1 0 1,-1 0-1,0 0 1,0 0-1,1-1 1,-1 1-1,0 0 0,0 0 1,1 0-1,-1 0 1,0 0-1,1 0 1,-1 0-1,1 0 1,27-1 959,-17 1-633,26-2 314,78-6 243,-97 5-995,1 0 1,-1-1 0,-1-1-1,22-9 1,-35 13 61,0-1-1,0 0 1,0 0 0,0 0 0,-1 0-1,1-1 1,-1 1 0,0-1 0,1 0 0,-1 0-1,2-4 1,8-14-249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14579,'-6'23'1477,"-1"0"-1,-12 26 1,9-24 271,-9 37 1,14-43-1316,2 0 0,0 1-1,1-1 1,1 39 0,2-53-383,-1 0 0,1 0 0,0 0 1,0 0-1,1 0 0,-1-1 0,1 1 1,0 0-1,1-1 0,4 8 0,-5-9-68,0-1-1,0 0 0,1 0 0,-1 0 0,1 0 1,-1 0-1,1 0 0,0-1 0,-1 1 0,1-1 1,0 0-1,0 0 0,0 0 0,0 0 1,0 0-1,0-1 0,1 1 0,5-1 0,-3 0-93,0-1-1,0 0 0,0 0 1,0-1-1,0 0 0,0 0 1,0 0-1,0 0 0,-1-1 1,1 0-1,-1 0 0,9-8 1,-8 7 27,-55 47 1809,34-32-1248,-1-1 1,-24 12-1,34-19-445,0 0 0,0-1 0,0 0-1,0 0 1,0-1 0,-1 0 0,1 0 0,0 0 0,-1-1 0,-12 0-1,18 0-87,1 0-1,-1 0 0,0 0 0,1 0 0,-1-1 0,0 1 1,0 0-1,1 0 0,-1-1 0,1 1 0,-1 0 0,0-1 1,1 1-1,-1 0 0,1-1 0,-1 1 0,0-1 0,1 1 1,-1-1-1,1 1 0,0-1 0,-1 0 0,1 1 0,-1-1 1,1 0-1,0 1 0,0-1 0,-1 0 0,1 0 11,0 0 0,0 0 0,0 0 0,1 0 0,-1 0 0,0 0 0,0 0 0,1 0 0,-1 0 0,0 0 0,1 0 0,-1 0 0,1 0 0,-1 0 0,1 1 0,0-1 0,-1 0 0,1 0 0,0 1 0,-1-1 0,2 0 0,16-11-581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20956,'0'0'67,"0"0"-1,0 0 1,0 0-1,0 0 0,0 0 1,0 0-1,1-1 1,-1 1-1,0 0 1,0 0-1,0 0 0,0 0 1,0 0-1,0 0 1,1 0-1,-1 0 0,0 0 1,0 0-1,0 0 1,0 0-1,0 0 0,1 0 1,-1 0-1,0 0 1,0 0-1,0 0 0,0 0 1,0 0-1,1 0 1,-1 0-1,0 0 0,0 0 1,0 0-1,0 0 1,0 0-1,1 0 0,-1 0 1,0 1-1,0-1 1,0 0-1,0 0 0,0 0 1,0 0-1,0 0 1,0 0-1,1 0 0,-1 1 1,0-1-1,0 0 1,0 0-1,0 0 0,0 0 1,0 0-1,0 1 1,0-1-1,0 0 1,0 0-1,0 0 0,0 0 1,0 0-1,0 1 1,0-1-1,0 0 0,0 0 1,1 20 1506,-6 25-778,-16 76-436,-9 78-206,30-193-130,-1 0 0,1 0 0,0 0 0,1 0 0,1 10 0,-2-14-15,1-1-1,-1 0 1,1 0 0,-1 1-1,1-1 1,0 0 0,-1 0-1,1 0 1,0 0 0,0 0-1,0 0 1,0 0 0,0 0 0,0 0-1,0 0 1,0 0 0,0 0-1,0-1 1,0 1 0,0-1-1,1 1 1,-1-1 0,0 1-1,1-1 1,-1 0 0,0 1-1,1-1 1,-1 0 0,0 0-1,1 0 1,0 0 0,16-2-2,0-1 1,0-1-1,-1-1 1,0 0-1,0-1 0,19-10 1,-8 5-262,-23 9 216,3-1-326,1-1-1,0 0 0,-1 0 1,9-6-1,-16 9 321,-1 1 0,1-1-1,0 1 1,0-1 0,0 1 0,-1-1 0,1 0-1,0 1 1,-1-1 0,1 0 0,0 1-1,-1-1 1,1 0 0,-1 0 0,1 0-1,-1 0 1,0 0 0,1 1 0,-1-1-1,0 0 1,0 0 0,1 0 0,-1 0 0,0 0-1,0 0 1,0 0 0,0 0 0,0 0-1,0 0 1,-1 0 0,1 0 0,0 0-1,0 0 1,-1 0 0,1 1 0,0-1 0,-1 0-1,1 0 1,-1 0 0,1 0 0,-1 1-1,0-1 1,1 0 0,-1 0 0,0 1-1,1-1 1,-1 1 0,0-1 0,-1 0-1,-18-12-819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18348,'0'0'2048,"14"0"-1103,8-1-377,11-5 976,4 0-224,9-2-504,4-2-399,-4-6-2370,-5 3 1921,-21 1-368,-7-3-192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12563,'5'11'1064,"-3"3"-880,3 2-80,1 1 440,1-1-376,0 0-8,-1 0-72,1-2 8,-2-1-104,1-2-96,-1-2 104,-1-2-24,-1 0 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12555,'0'32'1152,"0"2"-856,0 4 16,0-1 248,0 1-272,1-2-24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14251,'-9'4'1208,"2"0"-1040,0-5-120,1-5 560,-3 2-600,-4-1-8,-2 4-72,-3-2-136,-2 7 136,-5-2-24,-7 6 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130 12043,'-35'4'984,"1"1"-872,-6-5-112,-1-3 208,1-3-128,0-3-8,-1-1-56,1 3-24,-2 1 0,2 4-56,1 0 80,-2-1-8,-5 0 32</inkml:trace>
  <inkml:trace contextRef="#ctx0" brushRef="#br0" timeOffset="1">553 63 13187,'-41'-5'1040,"-4"1"-1048,4 0-184,-1-1 800,2 1-832,1 1-96,-2-3-40,-4 1-48,-3-1-456,-4-3 672,-7 4 80,-1-1-32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29 8914,'-46'-13'904,"3"4"-552,-2 2-152,-3 7 336,-3 0-304,-1 2 40,2-1-168,-5-1-104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38 10554,'-7'0'309,"0"1"1,-1-1-1,1 0 0,0-1 0,-11-1 0,12 1-162,0 0 0,0 0 0,1 1 0,-1-1 0,0 1 0,0 1 0,0-1 0,0 1 0,-10 3 0,0 2 36,4-1-51,0-1 0,-1 0 0,-13 2 1,21-5-54,0 0 1,-1-1 0,1 0 0,0-1 0,-1 1-1,1-1 1,0 0 0,0 0 0,-1 0 0,-8-5 0,8 4 78,-1-1 1,1 1-1,-1 1 1,1-1-1,-1 1 1,0 0-1,1 0 1,-1 1-1,0 0 1,0 0-1,-11 3 1,5 0-3,1 0 0,0 1 0,0 1 0,0 0 0,-14 9 0,22-11-168,0-1 0,0 0 0,-1 0 0,1 0 0,-1 0 0,0-1-1,0 1 1,-9 0 0,12-2 68,0 0 0,0-1 0,0 1 0,0-1 0,1 1 0,-1-1-1,0 0 1,0 1 0,0-1 0,1 0 0,-1 0 0,0-1 0,1 1-1,-1 0 1,1 0 0,-1-1 0,1 1 0,0-1 0,-1 1 0,1-1-1,0 1 1,0-1 0,0 0 0,-1-3 0,-15-38 616,12 20-327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79 17468,'1'-2'145,"0"0"0,0 0 0,0 0 0,-1 0 1,1 0-1,-1 0 0,1 0 0,-1-1 0,0 1 1,0 0-1,0 0 0,0 0 0,0-1 0,0 1 1,0 0-1,-1 0 0,1 0 0,-1 0 0,0 0 0,0 0 1,0 0-1,0 0 0,0 0 0,0 0 0,0 0 1,-3-3-1,2 3-36,0 1 1,0-1-1,0 0 1,-1 0-1,1 1 1,0 0-1,-1-1 0,0 1 1,1 0-1,-1 0 1,0 0-1,1 1 1,-1-1-1,0 1 1,0-1-1,1 1 0,-1 0 1,0 0-1,0 0 1,0 0-1,-3 1 1,-2 2-56,-1-1 0,1 1 0,0 1 0,0-1 0,1 1 0,-1 1 0,1 0 0,0 0 0,0 0 0,0 1 0,1-1 0,0 2 0,-7 8 0,-4 6-29,1 1 0,-24 45 0,35-59-23,0 1 1,1-1 0,0 1-1,1 0 1,0 0 0,0 0-1,1 0 1,0 0 0,0 1-1,0 14 1,2-22-5,0-1-1,0 0 1,0 1 0,0-1-1,1 0 1,-1 1-1,0-1 1,1 0 0,-1 0-1,0 1 1,1-1 0,0 0-1,-1 0 1,1 0 0,0 0-1,-1 0 1,1 0 0,0 0-1,0 0 1,0 0 0,0 0-1,0 0 1,2 1-1,-2-2 1,1 1 0,0-1 0,0 1 0,0-1 0,-1 0 0,1 0 0,0 0 0,0 0 0,0 0 0,0 0 0,0 0 0,-1-1 0,1 1 0,3-1 0,3-2 0,-1-1 0,1 1 1,-1-1-1,1 0 1,-1-1-1,9-7 0,-2 0 6,-2-1-1,0 0 1,0-1-1,18-29 0,-24 33 26,0 0 1,-1-1-1,0 0 0,0 0 0,-1 0 0,-1-1 0,0 1 0,2-15 0,-38 226 424,19-134-64,-10 131 1,26-162-198,5-22-745,-7-13 485,1 1 0,-1-1 0,1 0 0,-1 0 0,0 0 1,1 0-1,-1 0 0,1 0 0,-1 0 0,1 0 0,-1 0 0,0 0 0,1 0 0,-1 0 1,1 0-1,-1 0 0,1 0 0,-1 0 0,0 0 0,1-1 0,-1 1 0,1 0 0,-1 0 0,0 0 1,1-1-1,-1 1 0,0 0 0,1 0 0,-1-1 0,0 1 0,1-1 0,1-1-212,0-1 0,-1 1 0,1-1 0,-1 1 0,1-1 1,-1 0-1,0 0 0,0 0 0,0 1 0,-1-1 0,2-6 0,0-2-372,5-13-595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17012,'0'0'61,"0"0"0,1-1 1,-1 1-1,0 0 0,0 0 1,0 0-1,0 0 0,0 0 1,1 0-1,-1 0 0,0-1 1,0 1-1,0 0 0,0 0 1,1 0-1,-1 0 0,0 0 1,0 0-1,0 0 0,0 0 1,1 0-1,-1 0 0,0 0 1,0 0-1,0 0 0,0 0 0,1 0 1,-1 0-1,0 0 0,0 0 1,0 0-1,1 0 0,-1 0 1,0 1-1,0-1 0,0 0 1,0 0-1,0 0 0,1 0 1,-1 0-1,0 0 0,0 0 1,0 1-1,0-1 0,0 0 1,0 0-1,1 0 0,-1 0 1,0 1-1,0-1 0,0 0 1,0 0-1,0 0 0,0 0 1,0 1-1,0-1 0,0 0 1,0 0-1,0 0 0,0 1 1,-3 20 1748,-14 35-893,13-47-695,-21 62 236,10-30-201,1 1 0,2 1 0,-9 56 0,21-96-253,-1-1 1,1 1-1,0-1 1,0 1-1,0-1 0,0 1 1,1 0-1,-1-1 1,1 1-1,0-1 0,-1 1 1,1-1-1,0 0 0,0 1 1,1-1-1,-1 0 1,3 4-1,-2-5-23,-1 0 0,0 0 0,1 0 0,0 0 1,-1 0-1,1 0 0,0 0 0,-1-1 0,1 1 0,0-1 0,-1 1 0,1-1 1,0 0-1,0 0 0,0 0 0,-1 0 0,1 0 0,0 0 0,0 0 0,0 0 1,-1-1-1,1 1 0,0-1 0,0 1 0,-1-1 0,3-1 0,2-1-147,-1 0 0,1 0 1,-1 0-1,0-1 0,-1 0 0,1 0 0,-1 0 0,1 0 0,-1-1 0,0 1 0,-1-1 0,1 0 0,-1 0 0,0-1 0,-1 1 0,1-1 0,-1 1 1,3-13-1,0-7-435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36 17212,'17'-32'3231,"-17"28"-1804,-6 8-139,-6 9 291,4 0-1299,0 1 0,1-1 0,1 1 0,0 1 0,0-1 0,2 1 0,0 0-1,0 0 1,2 0 0,-2 26 0,3-4-1145,2 0 0,1 0 0,9 46 0,-12-80-1315,-4-6 1369,-3-7 72,8 9 702,-41-77-2575,6-4 3398,34 79-604,0 1 1,0-1 0,0 0 0,0 0-1,1 0 1,-1 0 0,1 0-1,0 0 1,0 0 0,1-5-1,-1 7-93,0 0-1,1 0 0,-1 0 0,1 0 0,0 0 0,-1 0 0,1 1 1,0-1-1,0 0 0,-1 0 0,1 0 0,0 1 0,0-1 0,0 1 1,0-1-1,0 0 0,0 1 0,0-1 0,0 1 0,0 0 0,0-1 1,0 1-1,0 0 0,0 0 0,0 0 0,1 0 0,-1 0 0,0 0 1,0 0-1,0 0 0,2 0 0,13 2-14,1 1 1,-1 0-1,0 1 1,25 9-1,-15-4-218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17652,'-2'6'1944,"2"-2"-1328,12-3-272,3-1 921,10-4-457,-2-2-256,5-4-856,0-1-456,-4-4 664,-1 4-160,-5-5-112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 16564,'0'0'120,"0"-1"0,0 1 1,0 0-1,0-1 0,0 1 1,0-1-1,-1 1 1,1-1-1,0 1 0,0 0 1,0-1-1,0 1 1,-1-1-1,1 1 0,0 0 1,0-1-1,-1 1 0,1 0 1,0-1-1,-1 1 1,1 0-1,0 0 0,-1-1 1,1 1-1,0 0 0,-1-1 1,-3 12 1982,3 21-668,3 18-1025,14 75 0,-11-97-376,2 0 0,1-1 0,1-1 0,15 33 1,-22-55-30,0 0 0,0-1 0,1 1 1,-1-1-1,1 0 0,0 1 1,0-1-1,0-1 0,4 5 0,-6-7-3,-1 0 0,1 1 0,-1-1 0,1 0 0,-1 0 0,1 1 0,-1-1 0,1 0 0,-1 0 0,1 0 0,-1 0 0,1 0 0,0 1 0,-1-1 0,1 0-1,-1 0 1,1-1 0,-1 1 0,1 0 0,-1 0 0,1 0 0,0 0 0,-1 0 0,1-1 0,-1 1 0,1 0 0,0-1 0,0 0 1,0 0 1,-1 0-1,1-1 0,0 1 1,0-1-1,-1 1 0,1 0 1,-1-1-1,1 1 1,-1-1-1,1 1 0,-1-1 1,0 0-1,0 1 1,0-3-1,0-3 2,0-1 0,0 0 0,-1 1-1,0-1 1,-1 0 0,0 1 0,-4-12 0,5 16-16,0 0 0,0 0 0,0 0 0,-1 0 0,0 0 0,1 0 0,-1 0 0,0 1 1,0-1-1,0 1 0,-1-1 0,1 1 0,-1 0 0,1 0 0,-1 0 0,0 0 0,1 1 0,-1-1 0,0 1 0,-4-2 0,6 3 2,0 0-1,0-1 1,0 1-1,0 0 1,0 0-1,0 0 1,0 0-1,0 0 1,0 0-1,0 1 1,-1-1-1,1 0 1,0 1-1,0-1 1,0 0-1,0 1 1,0-1-1,1 1 1,-1 0-1,0-1 1,0 1 0,0 0-1,-1 1 1,0 0-1,0 0 1,1 1 0,0-1 0,-1 1-1,1 0 1,0-1 0,0 1 0,-1 5-1,-1 4 23,2 0 0,0 1 0,0 13 0,1-22 1,1-1 0,-1 1 0,1-1 0,0 0 0,0 1 0,0-1 0,0 0 0,0 1 0,1-1 0,0 0 0,-1 0-1,1 0 1,0 0 0,1-1 0,-1 1 0,0 0 0,1-1 0,-1 0 0,7 4 0,-6-3-4,1-1 0,-1 0-1,1 0 1,-1 0 0,1-1 0,0 1 0,0-1 0,0 0 0,0 0 0,0-1-1,0 1 1,0-1 0,0 0 0,0 0 0,0 0 0,0 0 0,5-2 0,-8 2-11,-1 0 0,1 0 1,-1 0-1,1 0 1,-1 0-1,1 0 0,-1-1 1,1 1-1,-1 0 1,1 0-1,-1-1 0,1 1 1,-1 0-1,1-1 1,-1 1-1,1 0 1,-1-1-1,0 1 0,1 0 1,-1-1-1,0 1 1,0-1-1,1 1 0,-1-1 1,0 1-1,0-1 1,1 1-1,-1-2 0,0 1 3,0 0-1,0 0 1,-1 0-1,1 0 0,0 0 1,-1 0-1,1 0 1,-1 0-1,1 0 0,-1 0 1,1 0-1,-1 0 1,-1-1-1,-1-2 6,0 0 1,-1 1-1,0-1 0,-8-5 0,-55-27 1,45 25 51,1 0-1,0-1 0,-32-26 1,53 38-55,-1 0 0,1-1 0,0 1 0,0 0 0,-1-1 1,1 1-1,0 0 0,-1 0 0,1-1 0,0 1 0,0 0 1,0-1-1,-1 1 0,1 0 0,0-1 0,0 1 0,0-1 1,0 1-1,0 0 0,0-1 0,0 1 0,0-1 0,0 1 1,0 0-1,0-1 0,0 1 0,0-1 0,0 1 0,0 0 1,0-1-1,0 1 0,1 0 0,-1-1 0,0 1 1,0 0-1,0-1 0,0 1 0,1 0 0,-1-1 0,0 1 1,1 0-1,-1-1 0,0 1 0,0 0 0,1 0 0,-1 0 1,0-1-1,1 1 0,-1 0 0,1 0 0,-1 0 0,0 0 1,1-1-1,-1 1 0,0 0 0,1 0 0,0 0 0,29-8 44,-22 7-33,16-6-264,24-6 559,59-25 1,-63 20-253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11690,'4'7'1433,"10"-4"-801,5 1-280,7-3 1488,7-1-1151,8-1-289,1-3-56,5-1-344,-1 1-208,0-3 208,-3 0-32,-4 0-64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12651,'21'2'944,"2"-2"-760,0-3-160,7-1-16,6-2 144,7-3-104,6 2-88</inkml:trace>
  <inkml:trace contextRef="#ctx0" brushRef="#br0" timeOffset="1">925 26 12755,'29'0'976,"-1"0"-936,7-4-584,3 0-728,4-2 1160,0 0-201,2 1-223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5553,'47'-4'632,"-1"1"-128,-6 1 593,-1 1 487,-2-1-896,-3 1-312,-1-5-552,0-1 1312,6-2-455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14515,'-4'-6'904,"-6"-6"2137,6 13-1492,0 9-364,-8 82-42,-3 122 1,12-137-819,2 6 301,13-127 499,-2-35-730,14-82-114,-18 134-270,1 1 0,1 0-1,21-47 1,-27 69-14,0 0 0,0 0 0,0 0-1,1 1 1,-1-1 0,1 1 0,0 0-1,0 0 1,0 0 0,0 0 0,0 0-1,1 1 1,-1-1 0,1 1 0,0 0-1,0 0 1,0 0 0,0 1 0,0-1-1,0 1 1,0 0 0,0 0 0,0 1-1,1-1 1,-1 1 0,0 0 0,1 0-1,-1 0 1,0 1 0,0-1 0,1 1-1,-1 0 1,0 0 0,0 1 0,0-1-1,0 1 1,0 0 0,0 0 0,-1 0-1,1 1 1,-1-1 0,1 1 0,-1 0-1,0 0 1,3 3 0,-4-4 12,-1 0 0,0 0 0,1 0 0,-1 0 0,0 0 1,0 0-1,0 0 0,0 0 0,-1 0 0,1 0 0,0 0 0,-1 1 0,0-1 0,1 0 1,-1 0-1,0 1 0,0-1 0,0 0 0,-1 0 0,0 3 0,0 0 30,0-1-1,-1 0 0,0 0 1,0 0-1,0 0 0,0-1 1,-1 1-1,1-1 0,-7 7 1,1-2 45,-1 0 0,0-1 0,0 0 0,0-1 0,-1 0 0,0 0 0,-14 5 0,21-10-120,-1 1 0,1-1 1,0-1-1,-1 1 0,1 0 0,-1-1 0,1 0 1,-1 0-1,-6 0 0,10 0-33,-1-1 1,0 1-1,0 0 0,0-1 1,0 1-1,0 0 0,1-1 1,-1 1-1,0-1 0,0 1 0,1-1 1,-1 0-1,0 1 0,1-1 1,-1 0-1,0 1 0,1-1 0,-1 0 1,1 0-1,-1 1 0,1-1 1,0 0-1,-1 0 0,1 0 1,0 0-1,0 0 0,-1 1 0,1-1 1,0 0-1,0 0 0,0 0 1,0 0-1,0 0 0,0 0 0,0 0 1,0 0-1,1 0 0,-1 1 1,0-1-1,1 0 0,0-1 0,0-3-147,1-1 0,0 1 0,0 0-1,1 0 1,5-9 0,8-6-644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18052,'6'-13'1554,"-8"9"-197,1 5-1248,0-1 0,0 1 0,0-1-1,0 1 1,0 0 0,0 0-1,0 0 1,0-1 0,0 1 0,0 0-1,0 0 1,1 0 0,-1 0-1,0 0 1,1 1 0,-1 0 0,-19 36 236,2 2 0,2 0 1,2 0-1,1 1 1,2 1-1,-7 55 0,18-95-341,0-1 0,0 1 0,-1 0-1,1-1 1,0 1 0,0 0 0,1-1-1,-1 1 1,0 0 0,0-1 0,1 1-1,-1 0 1,2 1 0,-2-3-2,0 0 0,0 1 0,1-1 0,-1 0 0,0 0 0,1 1 0,-1-1 0,0 0 0,1 0 0,-1 0 0,0 1 0,1-1 0,-1 0 0,1 0 0,-1 0 0,0 0 0,1 0 0,-1 0 0,0 0 0,1 0 0,-1 0 0,1 0 0,-1 0 0,0 0 0,1 0 0,-1 0 0,1 0 0,-1 0 0,0-1 0,1 1 0,-1 0 0,1-1 0,2-1 5,0 0-1,0 0 1,0-1 0,0 1-1,0-1 1,0 0 0,-1 0-1,5-6 1,-2-1 0,0 1-1,0-1 1,-1 0-1,-1-1 1,0 1-1,0 0 1,-1-1 0,0 0-1,-1 1 1,0-1-1,-1 0 1,-1-21-1,-1 25-20,1 10-20,4 12-28,6 5 8,0 0 1,22 33-1,-18-33 59,19 40 0,-32-60-4,0 0 1,0 0-1,0 1 0,1-1 1,-1 0-1,0 0 0,0 1 1,0-1-1,0 0 0,0 1 1,0-1-1,0 0 0,0 0 1,0 1-1,1-1 0,-1 0 0,0 0 1,0 1-1,-1-1 0,1 0 1,0 1-1,0-1 0,0 0 1,0 0-1,0 1 0,0-1 1,0 0-1,0 0 0,0 1 1,-1-1-1,1 0 0,0 0 1,0 1-1,0-1 0,-1 0 1,1 0-1,0 0 0,0 1 0,0-1 1,-1 0-1,1 0 0,0 0 1,0 0-1,-1 0 0,1 1 1,-18-4 31,-19-12 13,-172-121 234,209 135-278,0 1 0,0 0 0,0 0 0,1 0 0,-1-1 0,0 1 0,0 0 0,0 0 0,0 0 0,0-1 0,1 1 0,-1 0 0,0 0 0,0 0 0,0 0 0,1-1 0,-1 1 0,0 0 0,0 0 0,1 0 0,-1 0 0,0 0 0,0 0 0,0 0 0,1 0 0,-1 0 0,0 0 0,0 0 0,1-1 0,-1 2 0,0-1 0,0 0 0,1 0 0,29-4-39,1 2-1,-1 1 1,40 3-1,-42 0-236,135 6-751,-119-6 743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10154,'47'-2'1136,"-1"-3"-719,3 0-201,1 0 176,-1 0 24,10-3-136,0 0-112</inkml:trace>
  <inkml:trace contextRef="#ctx0" brushRef="#br0" timeOffset="1">1906 9 9506,'46'1'24,"-3"-2"-776,-3-2 48,-2 0-336,-1 0-169,-1 3 561,0 0-280,-2 0 360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4729,'285'-34'13518,"-260"33"-12869,0 0 0,29 4 0,-31-1-675,1-1 0,33-4 0,-56 3-58,0 0 0,0 0 0,0 0-1,0 0 1,0-1 0,0 1 0,0 0 0,0-1-1,0 1 1,0-1 0,0 1 0,0-1 0,0 1-1,0-1 1,-1 0 0,2 0 0,1-2-69,5-3-175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16027,'-5'-1'1281,"3"8"-905,2 7-128,3 18 456,0 7-112,-3 11-288,1 6-64,-2 9-56,-2 6-64,2 5-472,-2 1-1408,3-2 1568,0-4-168,7 2-168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 17292,'-1'-11'4542,"-10"22"-2937,10-9-1714,-10 10 150,2 1 0,-16 24 0,23-33-105,0 0 0,0 0-1,1 0 1,-1 1 0,1-1 0,0 1 0,0-1 0,0 1 0,0-1 0,1 1 0,0-1 0,0 1 0,0 0 0,2 5-1,-1-2-37,0 0-1,0 1 0,0-1 1,-1 0-1,-1 0 0,-1 9 0,2-12 82,-1-1 0,0 1 0,0-1 0,0 1-1,-1-1 1,0 0 0,0 0 0,0 0-1,0 0 1,-1 0 0,1 0 0,-5 4 0,4-6-84,4-7 54,8-9-11,19-9 13,0 2 0,2 1 0,48-26 0,26-16 602,-88 51-188,-1-1 0,0-1 0,-1 0 0,15-16 0,-28 28-310,-1 1 0,1-1 0,-1 1 0,1-1 0,0 1 0,-1-1 0,1 1 0,-1-1 0,0 0 0,1 1 0,-1-1 0,1 0 0,-1 1 0,0-1 0,0 0 0,1 0 0,-1 1 0,0-1 0,0 0-1,0 0 1,0 1 0,0-1 0,0-1 0,-1 2-10,1 0 0,-1 1-1,0-1 1,0 0-1,0 1 1,1-1-1,-1 1 1,0-1 0,0 1-1,1-1 1,-1 1-1,0 0 1,1-1 0,-1 1-1,1 0 1,-1-1-1,1 1 1,-1 0 0,0 1-1,-3 6 34,-1 0-1,1 0 1,0 0-1,1 1 1,-1-1-1,2 1 1,-1 0-1,1 0 1,1 0-1,0 0 1,0 13-1,1-18-40,0 0-1,0 0 0,0 0 0,1 0 0,0 0 0,0 0 0,0 0 0,0-1 1,1 1-1,-1 0 0,1-1 0,0 1 0,0-1 0,0 0 0,1 1 0,-1-1 0,1 0 1,0 0-1,0-1 0,0 1 0,0-1 0,0 1 0,0-1 0,1 0 0,-1 0 1,1 0-1,0-1 0,5 3 0,-7-3-84,0-1 0,0 1-1,0 0 1,0-1 0,0 1 0,1-1 0,-1 0-1,0 0 1,0 0 0,0 0 0,0 0 0,0 0 0,0 0-1,0-1 1,1 1 0,-1-1 0,0 1 0,0-1-1,-1 0 1,1 0 0,0 0 0,0 0 0,0 0 0,0 0-1,-1-1 1,1 1 0,-1-1 0,1 1 0,-1-1 0,1 1-1,-1-1 1,0 0 0,2-3 0,0-2-218,-1 0 0,0 0 0,0 0 1,0 0-1,-1-1 0,0 1 0,0 0 0,-1-12 1,0-12-526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14355,'13'497'2123,"-7"-185"-9768,-12 0 7720,3 211 6096,22-203-4745,0 92-9198,-7 37 6369,-9-404 978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8874,'24'659'7248,"-17"-405"-6551,2 54 435,-5-148-1078,4 55 322,-7-211-275,-1 0 0,0 1 0,0-1 0,0 0-1,0 0 1,-1 1 0,0-1 0,1 0 0,-4 7-1,1-4 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9474,'0'37'496,"-3"-7"-496,-1-4-8,2-7 296</inkml:trace>
  <inkml:trace contextRef="#ctx0" brushRef="#br0" timeOffset="1">65 480 8234,'3'48'936,"0"-6"-1024,2-15-40,1-5 1424,-2-14-1128</inkml:trace>
  <inkml:trace contextRef="#ctx0" brushRef="#br0" timeOffset="2">118 836 7474,'0'48'1104,"1"-5"-384,1-5-240,1-6 456,4-8-80,-2-6-455,1-8 111,-2-3-216,1 0-104</inkml:trace>
  <inkml:trace contextRef="#ctx0" brushRef="#br0" timeOffset="3">148 1469 9522,'1'31'1096,"-1"-9"-1472,3-5 240,-1-9 1785,1 0-1281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8602,'-2'23'189,"0"7"-70,0 0 1,2 0 0,2 0 0,9 57 0,-7-63-418,-1 0-1,-1 0 1,-2 0-1,0 1 1,-4 30-1,0-5 678,-19 307 4191,22-347-4547</inkml:trace>
  <inkml:trace contextRef="#ctx0" brushRef="#br0" timeOffset="1">11 1242 8330,'-3'54'1128,"0"-7"-664,0-9-832,3-7 1664,-1-11-1032,1-1-96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9386,'-7'49'660,"-10"82"503,15-103-2388,2 32-1,1 42 3044,-4-1 0,-21 123 0,1-6-32,21-31-2338,3-36 399,-6-65 612,-3-1 1,-27 122 0,32-192-388,1 1 1,1-1-1,1 1 1,0 0 0,1 0-1,4 19 1,-3-19 249,0 0 1,-1 0-1,0 1 1,-2-1-1,-2 22 1,-3-23 514,-3-19-530,4-1-607,-2 3 143,-1 3-129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12067,'20'5'1384,"3"-2"-712,0-2-256,6 2 1120,-2-2-735,5 2-201,-1 1-80,1 1-360,2-1-192,-2-2-296,1-1-112,2-1-192,1-3-73,4-3 401,5-5-224,2-3 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11875,'40'-7'808,"-3"-3"-696,3 0-48,2 2 216,2 0-104,-1 1-72,3 0-584,-1-1 440,-1-1-16,0-1-48</inkml:trace>
  <inkml:trace contextRef="#ctx0" brushRef="#br0" timeOffset="1">1104 19 11674,'41'3'993,"-4"-1"-721,3-2-200,0-2-584,3-2 680,-1-5-256,1 1-112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11450,'31'0'913,"-1"-3"-673,-2-1-120,4 0 104,1-2-624,4-1 408,5 1-104,5 1-168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13035,'41'5'2428,"63"-2"0,43-10-1983,-126 6-827,334-36-4713,-225 17 3446,-101 16 1369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8466,'55'-13'861,"-34"8"-431,0 0 0,0 2 1,31-3-1,-51 7-367,-1-1 1,1 0-1,-1 0 1,0 1-1,1-1 0,-1 0 1,0 1-1,1-1 1,-1 0-1,0 1 1,1-1-1,-1 1 1,0-1-1,0 0 1,1 1-1,-1-1 1,0 1-1,0-1 0,0 1 1,0-1-1,0 1 1,0-1-1,0 0 1,0 1-1,0-1 1,0 1-1,0-1 1,0 1-1,0-1 0,0 2 1,2 8-705,-2-10 629,0 1-1,0-1 0,0 0 1,0 0-1,1 0 0,-1 0 0,0 1 1,0-1-1,0 0 0,1 0 1,-1 0-1,0 0 0,0 0 1,0 0-1,1 0 0,-1 0 0,0 0 1,0 0-1,1 0 0,-1 0 1,0 0-1,0 0 0,1 0 1,-1 0-1,0 0 0,0 0 1,0 0-1,1 0 0,-1 0 0,0 0 1,0 0-1,1 0 0,-1 0 1,0 0-1,0-1 0,0 1 1,0 0-1,1 0 0,-1-1 1,11-7-261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18340,'3'7'1784,"1"-3"-1184,3 2-304,4 3 449,4 2-577,8 4 120,5 2-192,8 3-320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16123,'0'0'102,"-1"0"-1,0 0 1,0 0-1,1 0 0,-1 1 1,0-1-1,0 0 0,1 1 1,-1-1-1,0 1 0,1-1 1,-1 0-1,1 1 1,-1-1-1,0 1 0,1 0 1,-1-1-1,1 1 0,-1 0 1,1-1-1,0 1 0,-1 0 1,1-1-1,0 1 1,-1 0-1,1-1 0,0 3 1,-5 23 765,4-21-465,-24 256 4452,13 130-2664,14-383-2011,2-16-99,5-23-7,41-265 231,-42 253-302,-2 7-9,12-40 1,-15 67 3,0 0 1,0 1-1,1 0 1,0 0-1,0 0 1,1 0 0,0 0-1,0 1 1,13-13-1,-15 17 2,-1 1 0,1 0-1,0 0 1,0 0 0,0 0-1,0 0 1,0 1 0,1-1-1,-1 1 1,0 0 0,1 0 0,-1 0-1,1 0 1,-1 1 0,1 0-1,0-1 1,5 2 0,-4-1-2,0 1 0,0 1 0,0-1 0,0 1 0,-1-1 0,1 1 1,0 1-1,-1-1 0,0 1 0,1-1 0,4 6 0,-2-3 1,-2 0-1,1 1 0,-1 0 0,0 0 1,0 0-1,0 1 0,-1-1 1,0 1-1,0 0 0,-1 0 0,0 1 1,0-1-1,-1 1 0,0-1 1,2 14-1,-4-14 17,0-1-1,0 0 1,-1 1 0,0-1-1,-1 0 1,1 1 0,-1-1 0,0 0-1,0 0 1,-1-1 0,0 1-1,0 0 1,-1-1 0,1 0 0,-1 0-1,0 0 1,0 0 0,-1 0-1,1-1 1,-1 0 0,0 0 0,-10 6-1,7-5-28,0-1 0,0-1 0,0 1 0,0-1 0,0 0 0,-1-1 0,1 0 0,-1 0 0,0-1 0,1 0 0,-1-1 0,0 0 0,0 0 0,1 0 0,-1-2 0,-10-1 0,14 2-213,1-1 0,0 0 1,-1 0-1,1 0 0,-8-5 0,11 7 195,1-1-1,-1 1 1,0-1-1,1 1 1,-1 0-1,1-1 1,-1 1-1,0-1 1,1 0 0,-1 1-1,1-1 1,-1 1-1,1-1 1,0 0-1,-1 1 1,1-1-1,0 0 1,-1 1-1,1-1 1,0 0-1,0 0 1,0 1-1,-1-1 1,1 0 0,0 0-1,0 0 1,0 1-1,0-1 1,0 0-1,1 0 1,-1 1-1,0-1 1,0 0-1,0 0 1,1 1-1,-1-1 1,0 0-1,1 1 1,-1-1 0,1 0-1,-1 1 1,1-1-1,0-1 1,18-11-589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16075,'1'-1'186,"-1"1"-1,1 0 0,0 0 0,0 0 1,0 0-1,0 0 0,-1 0 0,1 0 1,0 0-1,0 1 0,-1-1 0,1 0 1,0 0-1,0 1 0,-1-1 0,1 0 1,0 1-1,0-1 0,-1 1 0,1-1 0,0 1 1,-1-1-1,1 1 0,-1-1 0,1 1 1,-1 0-1,1 0 0,0 2 166,-1-1 0,0 1-1,0 0 1,0-1 0,0 1-1,0 0 1,-1-1 0,0 5 0,-5 24 161,-2-1 1,-1 0 0,-17 38 0,-47 82 196,59-124-541,7-13-21,0-1 0,1 1 0,-7 22 0,12-34-136,1 0-1,0 0 0,0 0 1,-1 0-1,1 0 0,0 0 0,0 0 1,0 0-1,0 0 0,0 0 1,0 0-1,0 0 0,0 0 1,1 0-1,-1 0 0,0 0 0,1 0 1,-1 0-1,1 0 0,-1 0 1,1 0-1,-1 0 0,1 0 1,0 0-1,-1 0 0,1-1 0,0 1 1,0 0-1,-1-1 0,1 1 1,0 0-1,0-1 0,0 1 1,0-1-1,0 1 0,0-1 0,0 0 1,0 1-1,0-1 0,0 0 1,0 0-1,0 0 0,0 1 1,0-1-1,0 0 0,2-1 1,5 1 13,1 0 0,0-1 0,-1 0 1,12-3-1,-17 4-23,18-5-280,37-13-1,-52 16 58,-1 0-1,0 0 0,1-1 0,-1 0 0,0 0 0,-1 0 1,1-1-1,-1 1 0,1-1 0,-1 0 0,7-9 0,-10 12 161,0-1 1,0 0-1,-1 1 0,1-1 0,0 0 0,-1 1 0,1-1 0,-1 0 0,0 0 0,0 1 0,1-1 0,-1 0 0,0 0 1,0 0-1,-1 1 0,1-1 0,0 0 0,-1 0 0,1 0 0,-1-1 0,-13-17-814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14387,'-20'-4'2169,"5"3"-1081,5-1-416,13 2 1800,7 2-1007,15 1-385,5-3-184,9 0-616,4-2-656,2-2 448,-2-2-64,-2-8-120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50 14843,'13'-20'1922,"6"-8"3209,-19 28-5084,0 0 0,0 0 0,0 0 0,0 0 0,1 0 0,-1 0 0,0 0 0,0 0 0,0 0 0,0 0 0,0 0 0,0 0 0,0 0 0,0 0 0,0 0 0,1-1 893,-1 1-893,0 0 0,-6 18 1718,-21 48-652,-68 118 1,83-164-957,9-15 117,12-18-152,10-19-245,0-1 0,25-63 0,-39 79 45,-3 8 21,-2 13-20,0 11 59,1 0 1,0 0 0,1 0-1,0 0 1,1 0-1,10 27 1,-3-17-9,0 0 1,2-1-1,15 23 1,-145-134-330,92 68 267,6 5 35,2 0 1,-1-2 0,-19-20 0,38 35 52,0 1 1,0 0-1,0 0 1,0 0-1,0 0 1,0 0-1,0 0 1,0-1 0,0 1-1,0 0 1,0 0-1,0 0 1,0 0-1,0 0 1,0-1-1,0 1 1,0 0-1,0 0 1,0 0-1,0 0 1,0 0-1,0-1 1,0 1 0,0 0-1,0 0 1,0 0-1,0 0 1,1 0-1,-1 0 1,0 0-1,0-1 1,0 1-1,0 0 1,0 0-1,0 0 1,0 0-1,1 0 1,-1 0 0,0 0-1,0 0 1,0 0-1,0 0 1,0 0-1,0 0 1,1 0-1,-1 0 1,0 0-1,0 0 1,0 0-1,0 0 1,0 0-1,1 0 1,-1 0 0,0 0-1,0 0 1,0 0-1,0 0 1,0 0-1,1 0 1,-1 0-1,0 0 1,0 0-1,0 0 1,0 0-1,18 4 22,32 10 0,2 1-240,123 17-512,-111-26 563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1071 14171,'-9'6'809,"1"1"1356,22 1-54,4-3-1337,-1 0 0,0-2 1,1 0-1,21 0 0,-12 0-268,-2-1-288,0-2 0,-1 0 0,1-2 1,0-1-1,-1 0 0,0-2 0,0-1 0,23-9 0,14-3 73,99-18-1,-119 30-212,-1 3-1,0 1 1,67 5-1,-26 5-35,111 6 49,-175-14-89,308 5 395,-277-4-372,-1-2 0,1-2 0,-1-2 0,1-2 0,54-16-1,-74 16 1,233-58 187,-198 53-180,0 2 1,80-1 0,314-17 18,-406 25-32,88 7 0,-25 1-57,129-23 50,-34 0 60,-203 18-75,1 1-1,-1-1 1,0 1 0,0 1-1,1-1 1,-1 1 0,0 0-1,0 0 1,6 4 0,10 3-43,-15-6 52,-1-2 0,1 1 0,0-1 0,0 0 0,0 0-1,1-1 1,12-1 0,53-10 22,-41 5 4,21-2-54,89-4 0,-130 11 17,0 0 1,1-1-1,-2 0 1,18-7-1,31-4 27,48 9-55,-81 5 60,-26-1 269,8-24 3,-1 7-303,4-16 4,2 1 0,33-59 1,-27 56-36,27-67 1,-30 50 40,-2 0 1,11-72-1,0-111 39,-27 221-115,-3 18-27,-5 22-27,8-24 127,1-2-1,0 1-1,-1-1 1,1 0-1,0 0 1,0 1-1,-1-1 1,1 0 0,0 0-1,-1 0 1,1 0-1,0 1 1,-1-1-1,1 0 1,0 0 0,0 0-1,-1 0 1,1 0-1,-1 0 1,1 0-1,0 0 1,-1 0 0,1 0-1,0 0 1,-1 0-1,1 0 1,0 0-1,-1 0 1,1 0-1,0 0 1,-1 0 0,1-1-1,-1 1 1,-15-6-20,9 2 21,-9 2-28,0 1 0,0 0 0,0 1 0,0 0 0,-15 3 0,-11 1-6,-307 17-252,-79 5 226,82-21 50,-15 1 94,12 13-45,3 24-51,0 1-38,165-25 117,105-13-65,1-3 0,-118-11 0,158 6-4,0 1 1,0 2 0,0 2-1,1 1 1,-1 2 0,-61 18 0,59-13-21,-2-2 0,1-1 0,-48 3 0,58-9 10,1-2 0,-1-1 0,1-1 0,-1-2 0,-37-9 0,58 12 14,-8-4 7,0 1 0,-1 1 0,0 0 0,1 1 0,-1 1-1,0 0 1,-26 3 0,34-1-19,0 0 0,-1-1-1,1 1 1,0-2 0,0 1-1,0-1 1,-1 0 0,1-1-1,0 0 1,1 0 0,-15-6-1,16 6 11,0 0-1,-1 1 1,1-1-1,-1 2 1,1-1-1,-1 1 1,1 0-1,-1 0 1,0 0-1,1 1 1,-7 2-1,-13 3 7,-36 14-1,28-8-37,3 0-434,38-24-2578,8-4 2634,6-5-227,7-1-181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2022 7022 11939,'0'-3'239,"-1"1"1,1-1 0,-1 1 0,0 0 0,0-1 0,0 1 0,0 0 0,-1-1-1,1 1 1,0 0 0,-1 0 0,0 0 0,1 0 0,-4-2 0,1 1-11,1-1 1,-1 1-1,-1 0 1,1 0 0,0 0-1,-6-3 1,-2 1-36,1-1 0,1-1 0,-1 0 1,1-1-1,0 0 0,1 0 0,-1-1 0,2 0 1,-12-15-1,-6-13 68,-28-50 0,12 13-85,-3 1 1,-85-102 0,125 170-166,-173-207 573,138 158-440,3-1 1,-37-70 0,-26-82 39,-36-67 84,11 53-60,-156-310-116,-24-235-109,244 587 13,7-3 1,9-2 0,-39-339-1,49-790-34,118 3 28,-78 1255-50,1-10-478,-3-81 0,-3 145 515,0 0-1,0 0 0,0 0 1,0 1-1,0-1 0,0 0 1,0 0-1,-1 0 0,1 1 1,0-1-1,0 0 0,-1 1 1,1-1-1,0 0 0,-1 0 1,1 1-1,-1-1 0,1 1 1,-1-2-1,-4 2-280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2 272 16924,'-1'4'205,"1"0"0,-1 0 1,1-1-1,0 1 1,0 0-1,0 0 1,1 0-1,0-1 1,-1 1-1,1 0 0,0-1 1,1 1-1,-1-1 1,1 1-1,2 4 1,-2-6-115,-1-1 0,1 1 0,-1-1 0,1 1 1,0-1-1,0 0 0,-1 0 0,1 0 0,0 0 0,0 0 1,0 0-1,0 0 0,0-1 0,0 1 0,0-1 1,0 1-1,0-1 0,0 0 0,1 0 0,-1 0 1,0 0-1,0 0 0,0 0 0,0-1 0,0 1 0,0-1 1,0 0-1,0 1 0,3-2 0,12-6 482,0-1 0,0 0 0,0-1 0,20-17 0,21-12 691,2 11-489,-46 23-636,0-2-1,-1 1 1,14-10-1,-23 13-112,1 0-1,-1-1 1,0 0 0,0 1-1,-1-2 1,1 1 0,-1 0 0,0-1-1,0 1 1,0-1 0,0 0-1,1-6 1,0 2-170,-1 0 0,-1-1 0,0 1 0,0 0 0,-1-1 0,0 1 0,-1-1 0,0 1 0,-2-18 0,-3 13-172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49 16756,'0'-3'168,"-1"1"1,0-1-1,0 1 1,0-1 0,0 1-1,0-1 1,-1 1-1,1 0 1,-1 0 0,1-1-1,-1 1 1,0 0-1,0 0 1,0 1 0,0-1-1,0 0 1,0 1-1,0-1 1,-1 1 0,-4-2-1,4 2-21,-1 0 0,0 0 0,0 1 0,0 0 0,1 0 0,-1 0-1,0 0 1,0 1 0,0-1 0,1 1 0,-1 0 0,0 0 0,-3 2 0,-8 3 72,0 2 0,1-1 1,0 2-1,0 0 1,-22 20-1,21-16-152,0 1-1,-15 19 1,25-27-67,1-1-1,0 1 1,1 0 0,-1 0 0,1 0-1,0 0 1,1 0 0,-1 1 0,1-1 0,-2 11-1,4-15 0,0-1 0,0 0 0,0 1-1,0-1 1,0 0 0,0 0 0,0 1-1,1-1 1,-1 0 0,0 1-1,1-1 1,-1 0 0,1 0 0,-1 0-1,1 0 1,0 1 0,0-1-1,-1 0 1,1 0 0,0 0 0,1 1-1,1 0-1,-1-1-1,1 1 0,-1-1 1,1 1-1,0-1 0,-1 0 1,1 0-1,0 0 0,4 0 1,7 1-13,1 0 1,-1-1-1,18-2 0,-19 1 10,1 0 0,6 0 7,0 0 0,1 1 1,-1 1-1,0 1 0,19 5 0,-37-8 9,0 1 0,0-1 0,0 1 0,0 0 0,-1 0 0,1-1 0,0 1 0,0 0 0,-1 0 0,1 1 0,-1-1-1,1 0 1,-1 1 0,0-1 0,1 1 0,-1-1 0,0 1 0,0-1 0,0 1 0,0 0 0,0-1 0,0 1 0,-1 0-1,1 0 1,-1 0 0,1 0 0,-1 0 0,1 0 0,-1 0 0,0-1 0,0 1 0,0 0 0,0 0 0,-1 0 0,1 0-1,0 0 1,-1 0 0,0 3 0,-3 5 55,0-1-1,-1 1 0,0-1 1,0 0-1,-1-1 1,-6 9-1,-10 12 132,0-1 0,-2-2 0,-1 0 0,-1-2 0,-50 36 0,74-59-202,-29 15 0,31-16-20,-1 0-1,0 1 0,1-1 1,-1 0-1,1 0 1,-1 0-1,0 0 0,1 0 1,-1 0-1,0 0 1,1 0-1,-1 0 1,0 0-1,1 0 0,-1 0 1,0 0-1,1 0 1,-1-1-1,0 1 0,1 0 1,-1 0-1,1-1 1,-1 1-1,0 0 0,1-1 1,-1 1-1,1-1 1,-1 1-1,1-1 1,0 1-1,-1-1 0,1 1 1,-1-1-1,1 1 1,0-1-1,-1 0 0,1 1 1,0-1-1,0 1 1,-1-1-1,1 0 1,0 1-1,0-1 0,0 0 1,0 1-1,0-2 1,1-13-321,0 1 1,1-1-1,0 1 1,1 0 0,1 0-1,0 0 1,11-24-1,11-21-460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18204,'5'45'3249,"-3"77"1,-3-86-2854,2 1 0,1 0 0,10 52 0,-10-85-261,-1-5-34,1-12 26,1-17-5,-3 29-115,-3-52 127,3 49-131,0 0 0,-1-1 0,0 1 0,0 0 0,0 0 1,0 0-1,-1 1 0,1-1 0,-1 0 0,-2-4 0,3 8-5,1 1 1,0-1-1,0 0 1,-1 0-1,1 0 1,0 0-1,-1 1 0,1-1 1,0 0-1,0 0 1,0 0-1,-1 1 0,1-1 1,0 0-1,0 0 1,0 1-1,0-1 0,-1 0 1,1 1-1,0-1 1,0 0-1,0 0 0,0 1 1,0-1-1,0 0 1,0 1-1,0-1 1,0 0-1,0 1 0,0-1 1,0 0-1,0 1 1,0-1-1,0 0 0,0 0 1,0 1-1,1 0 1,-1 16-32,0-12 26,1 0 0,0-1-1,1 1 1,-1 0 0,1-1 0,-1 1 0,2-1 0,-1 1 0,0-1 0,5 6 0,-6-9 7,0 0 1,0 0-1,0 0 0,1 0 1,-1 0-1,0 0 1,1 0-1,-1-1 1,1 1-1,-1 0 0,1-1 1,-1 1-1,1-1 1,-1 1-1,1-1 1,-1 0-1,1 0 1,-1 0-1,1 0 0,0 0 1,-1 0-1,1 0 1,-1 0-1,1-1 1,-1 1-1,1-1 1,-1 1-1,1-1 0,-1 0 1,1 1-1,-1-1 1,0 0-1,1 0 1,1-1-1,8-7 67,-1 0 0,1 0 1,-2-1-1,1 0 0,-1 0 0,14-23 0,5-5 501,-30 51-432,-1 0 0,2 0 0,-1 15 0,2-25-136,0-1 0,-1 1 0,1-1 0,1 1 1,-1-1-1,0 1 0,1-1 0,-1 0 0,1 1 1,-1-1-1,1 0 0,0 1 0,0-1 0,0 0 1,1 0-1,1 4 0,-1-5 1,0 0 0,-1 0 0,1 0 0,0 0 0,0 0 0,0-1 0,0 1 0,-1-1 0,1 1 0,0-1 1,0 1-1,0-1 0,0 0 0,0 0 0,0 0 0,0 0 0,0 0 0,0-1 0,0 1 0,4-2 0,4 0 6,-1-2 0,1 1 0,-1-1-1,0 0 1,0-1 0,0 0 0,-1-1 0,0 1 0,0-2 0,0 1-1,-1-1 1,0 0 0,0-1 0,8-11 0,-13 16 3,0 0 0,-1-1 1,1 1-1,-1-1 0,0 1 1,0-1-1,1-4 0,0 0 18,-14 17 50,10-5-79,0 1 1,0 0 0,1-1-1,-1 1 1,1 0-1,0 0 1,1 0-1,-1 0 1,1 0 0,0 0-1,0 0 1,1 0-1,-1-1 1,1 1 0,0 0-1,0 0 1,1 0-1,2 4 1,-3-6 1,0 0 1,0-1-1,1 1 1,-1-1-1,1 1 1,0-1-1,0 0 1,0 1-1,0-1 0,0 0 1,0 0-1,1-1 1,-1 1-1,1 0 1,-1-1-1,1 1 1,0-1-1,-1 0 1,1 0-1,0 0 0,0 0 1,0-1-1,0 1 1,0-1-1,-1 0 1,1 0-1,0 0 1,0 0-1,0 0 1,0 0-1,5-2 0,-3 0 5,0 1-1,0-1 0,0-1 0,-1 1 0,1-1 0,-1 1 0,1-1 1,-1-1-1,0 1 0,0 0 0,0-1 0,3-5 0,7-8-1,18-30 1,-20 27 1,20-34 37,-29 48-36,-1 0 0,1 0 0,-1 0 0,0 0 0,-1 0 0,0 0 0,2-12 0,-3 18-8,0 0 1,0-1 0,0 1-1,0 0 1,0 0 0,0 0 0,0-1-1,0 1 1,0 0 0,0 0 0,0 0-1,0-1 1,0 1 0,0 0 0,0 0-1,0 0 1,0-1 0,-1 1 0,1 0-1,0 0 1,0 0 0,0-1 0,0 1-1,0 0 1,0 0 0,0 0 0,-1 0-1,1-1 1,0 1 0,0 0 0,0 0-1,0 0 1,-1 0 0,1 0-1,0 0 1,0 0 0,0 0 0,-1-1-1,-7 7-3,-4 11-15,9-12 10,0 1 0,1 0 0,0 0 0,1-1 0,-1 1 0,1 1 0,0-1 0,0 6 0,1-10 7,0-1 0,0 1 1,0-1-1,1 1 0,-1 0 0,0-1 0,1 1 0,-1-1 0,1 1 1,-1-1-1,1 0 0,0 1 0,0-1 0,0 0 0,0 1 0,0-1 1,0 0-1,0 0 0,0 0 0,0 0 0,0 0 0,1 0 0,-1 0 0,0 0 1,1 0-1,-1-1 0,1 1 0,-1 0 0,1-1 0,-1 0 0,1 1 1,-1-1-1,1 0 0,-1 0 0,4 1 0,8-1-2,1 0-1,-1-1 1,0-1-1,17-3 0,-18 2 1,0 1 0,0 1 0,0 0 0,1 0-1,15 2 1,-16 1 3,-11-1 5,-1-1 1,1 0-1,0 0 1,0 1-1,-1-1 1,1 0-1,0 0 1,-1 0 0,1 0-1,0 0 1,0 0-1,-1 0 1,1 0-1,0 0 1,0-1-1,-1 1 1,2-1-1,-1 0 6,0 0 0,-1 0 0,1 0 0,0-1 0,-1 1 0,1 0 0,-1-1 0,0 1 0,1-1 0,-1 1 0,0-1 0,0-1 0,3-75 590,-3 78-615,0 0 1,0 0-1,0-1 1,0 1-1,0 0 0,0 0 1,0-1-1,0 1 1,0 0-1,0 0 1,1-1-1,-1 1 1,0 0-1,0 0 1,0 0-1,0-1 1,0 1-1,1 0 1,-1 0-1,0 0 0,0-1 1,0 1-1,0 0 1,1 0-1,-1 0 1,0 0-1,0 0 1,1-1-1,-1 1 1,0 0-1,0 0 1,1 0-1,-1 0 1,0 0-1,0 0 1,1 0-1,-1 0 0,0 0 1,0 0-1,1 0 1,13 3-895,-6-1 728,6-5-91,6-7-132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19804,'-1'1'142,"1"-1"-1,0 0 1,-1 0 0,1 1-1,-1-1 1,1 0-1,0 0 1,-1 1 0,1-1-1,-1 0 1,1 1-1,0-1 1,-1 1 0,1-1-1,0 0 1,0 1-1,-1-1 1,1 1 0,0-1-1,0 1 1,0-1-1,0 1 1,0-1 0,-1 1-1,1-1 1,0 1-1,-5 19 932,-33 174 1216,32-157-2161,3 0 1,1 1-1,3 48 0,0-80-98,0 1 0,0-1 0,1 1 0,-1-1 1,1 0-1,1 1 0,-1-1 0,1 0 0,4 6 0,-6-10-59,0-1-1,0 1 0,0-1 0,0 1 1,1-1-1,-1 0 0,0 0 1,1 1-1,-1-1 0,1 0 1,-1 0-1,1 0 0,0-1 1,-1 1-1,1 0 0,0 0 1,0-1-1,0 0 0,-1 1 1,1-1-1,0 0 0,0 0 1,0 1-1,0-2 0,0 1 1,0 0-1,-1 0 0,1-1 1,0 1-1,0 0 0,0-1 1,-1 0-1,1 0 0,0 1 1,2-3-1,2-1 37,0 0 1,0-1-1,-1 0 0,1 0 1,-1-1-1,0 1 0,0-1 1,-1-1-1,5-6 0,10-18-233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111 356 17644,'-7'1'393,"1"0"0,-1 1 0,0 0 0,1 0 0,-1 0 0,1 1 0,0-1 0,-1 2 0,-5 3 0,9-5-274,0 0 1,0 0-1,0 0 1,1 0 0,-1 0-1,1 1 1,0-1-1,0 1 1,0 0 0,0-1-1,0 1 1,0 0-1,1 0 1,-1 0 0,1 0-1,0 1 1,0-1-1,0 0 1,1 0 0,-2 6-1,3-8-84,-1 1 1,0 0-1,1-1 0,-1 1 1,1 0-1,-1-1 0,1 1 0,0-1 1,0 1-1,0-1 0,0 1 1,0-1-1,0 0 0,0 1 0,0-1 1,0 0-1,1 0 0,-1 0 0,0 0 1,1 0-1,-1 0 0,1 0 1,-1-1-1,1 1 0,-1 0 0,1-1 1,0 1-1,-1-1 0,1 0 1,0 1-1,3-1 0,3 1 20,0 0 0,-1-1 1,1 0-1,0 0 0,0-1 0,7-1 0,-1-2-5,-1 0 0,0-1-1,0 0 1,0-1 0,-1 0-1,0-1 1,0-1 0,-1 0 0,0 0-1,0-1 1,-1 0 0,0-1-1,-1-1 1,10-11 0,-1-3 4,-1 0-1,-1-2 1,-2 0 0,0 0 0,13-40-1,-23 57-29,0-1-1,0 1 0,-2-1 0,1 0 1,-1 0-1,0 0 0,-1 0 1,-1-1-1,0 1 0,-1-14 0,1 24-21,-1 0 0,1-1 0,0 1 0,0 0 0,-1 0 0,1 0 0,0 0 0,-1 0 0,1 0 0,-1-1 0,0 1 0,1 0 0,-1 0 0,0 1 0,0-1 0,1 0 0,-1 0 0,0 0 0,-2-1 0,3 2 0,-1 0 1,0-1-1,0 1 0,0 0 0,0 0 1,0 0-1,0 0 0,0 0 0,0 0 1,0 0-1,0 0 0,0 0 0,0 1 1,0-1-1,0 0 0,1 1 0,-1-1 1,0 0-1,-1 1 0,-3 3 5,0-1 0,1 0 0,-1 1 0,1 0 0,0 0 0,-7 9 0,0 1-16,0 1 0,1 1 0,1 0 0,1 0 0,0 1 0,-10 30-1,15-35-22,0-1-1,1 0 1,1 1-1,0-1 0,0 1 1,1 0-1,0-1 0,1 1 1,1-1-1,0 1 1,6 20-1,9 8-290,-10-24 197,0 0 0,5 20 0,-11-33-92,0 1 0,0-1 0,-1 1 0,1-1 0,-1 1 0,0 0 0,0-1 0,0 1 0,-1 0-1,1-1 1,-1 1 0,0-1 0,0 1 0,0-1 0,-3 7 0,3-8 109,-1 0 1,0 0-1,1 0 1,-1 0 0,0 0-1,0 0 1,0-1-1,0 1 1,0-1-1,0 0 1,0 1 0,-4 0-1,-10 3-714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17828,'-4'11'1179,"0"0"0,-1-1-1,-10 16 1,11-20-825,0 0-1,0 1 1,1 0-1,0 0 0,0 0 1,1 0-1,-1 0 1,1 1-1,-1 12 1,3-19-339,0 0 1,0 0-1,0 0 1,0 0-1,0 0 1,0 0-1,0 0 1,0 0-1,0 0 1,0 0 0,1 0-1,-1 0 1,0 0-1,1 0 1,-1 0-1,1 0 1,-1 0-1,1 0 1,0 0-1,-1-1 1,1 1 0,0 0-1,-1 0 1,1-1-1,0 1 1,1 0-1,0 0-7,-1-1 1,1 0-1,0 1 0,0-1 0,-1 0 0,1 0 1,0 0-1,-1 0 0,1 0 0,0 0 0,0-1 0,-1 1 1,1 0-1,2-2 0,4-1-3,0 0-1,0-1 1,0 0-1,-1-1 1,8-5-1,61-65 188,-76 76-182,0 0-1,0 0 1,1 0 0,-1 0 0,0 0-1,0 0 1,0 0 0,0 0-1,0 0 1,0 0 0,-1 0-1,1 0 1,0 0 0,-1 1-1,-1 7 7,0-3-40,0 0 0,0 0 0,1 0 0,-1 1 0,2-1 0,-1 1 0,1-1 0,0 0 0,0 1 0,2 11 0,-1-18-11,-1 1-1,0-1 0,1 1 1,-1-1-1,1 0 0,-1 1 1,1-1-1,-1 1 0,1-1 1,-1 0-1,1 0 0,-1 1 1,1-1-1,-1 0 1,1 0-1,-1 0 0,1 1 1,-1-1-1,1 0 0,0 0 1,-1 0-1,1 0 0,-1 0 1,1 0-1,0 0 0,-1 0 1,1 0-1,-1-1 0,1 1 1,-1 0-1,1 0 0,0 0 1,-1-1-1,1 1 0,-1 0 1,1-1-1,0 0 0,22-14-818,-5-3 809,-1 0 0,18-25 0,-18 22-210,17-21-213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18452,'-9'22'1534,"-2"0"1,-21 32-1,-3 5 1350,34-58-2834,1 0 0,-1-1-1,1 1 1,-1 0 0,1 0 0,-1 0 0,1 0 0,0 0 0,-1 0 0,1 0-1,0-1 1,0 1 0,0 0 0,0 0 0,0 0 0,0 0 0,0 0-1,0 0 1,1 1 0,-1-2-32,0 1-1,1-1 1,-1 0-1,1 1 1,-1-1-1,0 0 1,1 0-1,-1 1 1,1-1-1,-1 0 1,1 0 0,-1 0-1,1 0 1,-1 0-1,1 0 1,-1 0-1,1 0 1,0 0-1,-1 0 1,1 0-1,-1 0 1,1 0-1,-1 0 1,1-1-1,42-16 53,-33 12-44,-1 1-49,0 0 0,0 1 0,0 0 0,0 1 0,0 0 0,15-1 0,-23 3 15,1 0-1,0 0 1,-1 0 0,1 0 0,0 1 0,0-1-1,-1 0 1,1 1 0,0 0 0,-1-1-1,1 1 1,-1 0 0,1 0 0,-1 0-1,1 0 1,-1 0 0,2 1 0,-2 0 2,0 0 1,0 0-1,1 0 0,-1 0 1,-1 0-1,1 0 1,0 0-1,0 1 0,-1-1 1,1 0-1,-1 0 1,0 1-1,0-1 1,0 0-1,0 0 0,0 4 1,-1 3 41,-1-1 0,0 0 0,0 0 1,0 0-1,-1-1 0,0 1 0,-1 0 1,0-1-1,0 0 0,-7 9 0,8-11-47,0-1-1,-1 1 1,1-1-1,-1 0 1,0 0-1,-1-1 1,1 1-1,0-1 1,-1 0-1,0 0 1,0-1-1,0 1 1,0-1-1,0 0 1,0 0-1,-8 1 0,12-3-9,0 0-1,0 0 0,1 0 1,-1 0-1,0 0 0,0 0 1,0 0-1,0 0 0,0 0 1,0 0-1,0-1 0,0 1 1,0 0-1,0-1 0,0 1 1,0-1-1,0 1 0,1-1 1,-1 1-1,0-1 0,0 1 1,1-1-1,-1 0 0,0 0 1,1 1-1,-1-1 0,0 0 1,1 0-1,-1 0 0,1 1 1,0-1-1,-1 0 0,1 0 1,0 0-1,-1 0 0,1 0 1,0 0-1,0 0 0,0 0 1,0-1-1,0-4-31,0 1 1,0-1-1,0 1 0,1-1 1,3-9-1,8-26-374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16684,'1'0'122,"0"1"0,0-1 1,0 0-1,0 1 0,0 0 1,0-1-1,0 1 1,0-1-1,0 1 0,0 0 1,-1 0-1,1 0 0,0-1 1,0 1-1,-1 0 1,1 0-1,-1 0 0,1 0 1,-1 0-1,1 0 0,-1 0 1,1 0-1,-1 0 1,0 1-1,0-1 0,0 0 1,0 0-1,1 0 0,-1 0 1,-1 0-1,1 0 1,0 0-1,0 2 0,-7 49 2200,3-33-1370,-1 26 365,1 83 0,5-107-1240,1 0 0,1-1 0,0 1 1,2-1-1,0 1 0,11 22 1,-15-39-86,1 0 1,-1 0 0,1-1 0,1 1-1,-1-1 1,3 4 0,-5-7 3,0 0-1,1 0 1,-1 0 0,0 0 0,0 0-1,0 0 1,0 0 0,0 0 0,0-1-1,1 1 1,-1 0 0,0 0 0,0 0-1,0 0 1,0 0 0,0 0 0,0-1-1,0 1 1,0 0 0,0 0 0,1 0-1,-1 0 1,0 0 0,0-1 0,0 1-1,0 0 1,0 0 0,0 0 0,0 0-1,0-1 1,0 1 0,0 0 0,0 0-1,0 0 1,0 0 0,0-1 0,0 1-1,-1 0 1,1 0 0,0 0-1,0 0 1,0 0 0,0-1 0,0 1-1,0 0 1,0 0 0,0 0 0,0 0-1,-1 0 1,1 0 0,0-1 0,-3-11-143,-13-13-128,-1 0 1,-25-29-1,-15-20 481,56 74-190,0-1 0,1 1 0,-1-1 0,1 0 0,-1 1 0,1-1 0,0 0 0,-1 1 0,1-1 0,0 0 0,-1 1 0,1-1 0,0 0 0,0 0 0,0 0 0,0 1 0,-1-1 0,1 0 0,0 0 0,0 0 0,1 1 0,-1-1 0,0 0 0,0 0 0,1-1 0,0 1 3,0 0 0,0 1 0,1-1 0,-1 0 0,0 0 0,1 1 0,-1-1 0,1 1 0,-1-1 0,0 1 0,1 0 0,-1-1 0,3 1 0,49-7-318,-34 5 410,0 0 1,23-7 0,-3-4-160,6-2-32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19236,'0'-2'171,"0"0"0,-1 0 0,1 1-1,-1-1 1,0 0 0,0 0 0,1 1 0,-1-1 0,0 0-1,0 1 1,-1-1 0,1 1 0,0-1 0,0 1 0,-1-1-1,1 1 1,-1 0 0,1 0 0,-1 0 0,0 0 0,1 0-1,-1 0 1,0 0 0,-3-1 0,3 2-102,1 0 0,-1 0 0,0 1 0,0-1 0,0 0 0,0 1 0,0-1 0,0 1 1,1-1-1,-1 1 0,0 0 0,0 0 0,1 0 0,-1 0 0,0 0 0,1 0 0,-1 0 0,1 0 0,0 1 0,-1-1 0,1 1 0,0-1 1,0 1-1,0-1 0,-1 3 0,-6 8-24,0 1 0,1 1 0,1-1 1,0 1-1,1 0 0,1 1 0,0-1 1,1 1-1,0-1 0,1 1 0,0 16 1,2-30-39,0 0 1,0 0-1,0 0 1,0 0-1,0 0 1,0 0-1,1 0 1,-1 0-1,0 0 1,0 0-1,1-1 1,-1 1-1,1 0 1,-1 0-1,1 0 1,-1 0 0,1 0-1,-1-1 1,1 1-1,0 0 1,-1-1-1,1 1 1,0 0-1,0-1 1,-1 1-1,1-1 1,0 1-1,0-1 1,0 1-1,0-1 1,0 0 0,0 1-1,0-1 1,-1 0-1,1 0 1,0 0-1,0 0 1,0 0-1,0 0 1,0 0-1,0 0 1,0 0-1,0 0 1,0 0-1,1-1 1,4-1 21,0 0 1,0 0 0,-1-1-1,1 0 1,-1 0-1,7-4 1,15-14 45,0 0 0,-2-2 0,27-30 0,59-85 120,-95 114-182,-1 2-4,-12 19 11,-5 9 19,-13 28-9,2 0 0,1 1-1,2 0 1,1 1 0,2 0-1,-4 61 1,11-90-18,0 0 0,0 0 0,1-1 0,0 1 0,0 0 1,1 0-1,-1 0 0,5 8 0,-6-13-6,1 0 1,0-1 0,0 1 0,1 0-1,-1 0 1,0-1 0,1 1 0,-1 0-1,1-1 1,-1 0 0,1 1 0,0-1-1,-1 0 1,1 0 0,0 0-1,0 0 1,0 0 0,0 0 0,0 0-1,0-1 1,0 1 0,0-1 0,0 1-1,0-1 1,0 0 0,0 0 0,1 0-1,-1 0 1,0 0 0,3-1 0,2-1 4,-1 0 1,1 0 0,-1-1 0,1 0-1,-1 0 1,0 0 0,0-1 0,-1 0 0,1 0-1,-1 0 1,8-9 0,0-1 18,0 0-1,-1-1 1,10-17 0,-9 12 1,-1-1 1,-1 0-1,0-1 1,-2-1-1,-1 1 1,0-1 0,-2-1-1,4-23 1,-11 29 59,0 17-87,1 1-1,0 0 1,0 0 0,0 0-1,-1 0 1,1 0-1,0 0 1,0 0 0,-1 0-1,1 0 1,0 0 0,0 0-1,0 0 1,-1 0 0,1 0-1,0 0 1,0 0-1,-1 0 1,1 0 0,0 0-1,0 0 1,0 0 0,-1 0-1,1 0 1,0 1 0,0-1-1,0 0 1,-1 0-1,1 0 1,0 0 0,0 0-1,0 1 1,0-1 0,-1 0-1,1 0 1,0 0 0,0 1-1,-19 29 138,9-10-100,2 0 0,1 1-1,0 0 1,1 1-1,2-1 1,-4 37-1,8-56-39,-1-1-1,1 1 0,0 0 0,0 0 0,1-1 1,-1 1-1,0 0 0,1 0 0,-1-1 0,1 1 1,-1 0-1,1-1 0,0 1 0,-1-1 0,1 1 1,0-1-1,0 1 0,0-1 0,0 1 0,1-1 1,-1 0-1,0 0 0,1 0 0,-1 1 0,0-1 1,1-1-1,-1 1 0,1 0 0,0 0 0,-1 0 1,1-1-1,0 1 0,-1-1 0,1 1 1,0-1-1,0 0 0,-1 0 0,1 0 0,3 0 1,6 0 0,1-2 1,0 1 0,-1-1 0,21-7 0,-20 6-10,34-10 23,-12 3 5,62-9 1,-95 19-8,-1-1 0,1 1 0,-1 0 0,0 0 0,1 0 0,-1 0 0,1 0 0,-1 0 0,1 0 0,-1-1 0,1 1 0,-1 0 0,0 0 0,1-1 1,-1 1-1,1 0 0,-1-1 0,0 1 0,1 0 0,-1-1 0,0 1 0,1-1 0,-1 1 0,0 0 0,0-1 0,0 1 0,1-1 0,-1 1 0,0-1 0,0 1 0,0-1 0,0 1 0,0-1 0,0 1 0,0-1 0,0 1 1,0-1-1,0 0 0,-7-23 238,3 11-114,-2-14 65,2 0-1,-3-52 0,7 78-220,0-1 0,0 1 0,0 0-1,0-1 1,0 1 0,0-1 0,0 1-1,0-1 1,1 1 0,-1-1 0,1 1-1,-1 0 1,1-1 0,-1 1 0,1 0-1,0-1 1,-1 1 0,1 0 0,0 0-1,0 0 1,0 0 0,0 0 0,0 0-1,0 0 1,0 0 0,1 0-1,-1 0 1,0 0 0,0 1 0,1-1-1,-1 1 1,0-1 0,1 1 0,-1-1-1,1 1 1,-1 0 0,1 0 0,-1-1-1,0 1 1,1 0 0,-1 0 0,3 1-1,83-2-1145,-46-1 810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74 18084,'-1'5'2598,"-22"138"1115,18-100-3651,-1 4-80,0 92 0,6-136 19,0-1 0,0 1 0,1 0 0,-1-1 0,1 1 0,0-1 0,-1 1 0,3 3 1,-3-6-1,0 0 0,0 0 0,0 0 0,0 0 0,0 1 0,1-1 1,-1 0-1,0 0 0,0 0 0,0 0 0,0 0 0,0 0 0,1 0 1,-1 1-1,0-1 0,0 0 0,0 0 0,0 0 0,1 0 0,-1 0 1,0 0-1,0 0 0,0 0 0,1 0 0,-1 0 0,0 0 0,0 0 1,0 0-1,1 0 0,-1 0 0,0 0 0,0 0 0,0 0 0,0 0 1,1 0-1,-1-1 0,0 1 0,10-13 36,-4-1-25,-1 0 0,0 0 0,-1-1 1,0 0-1,3-27 0,-1-81-81,-5 86 35,0 14 1,0 17 6,0-1 0,-1 0 1,0 0-1,0 0 0,0 0 0,-1 0 0,0 0 0,0 1 1,-3-9-1,3 15 24,1 0 1,0 0-1,0-1 1,0 1-1,0 0 1,0 0-1,0 0 0,0 0 1,0 0-1,-1 0 1,1 0-1,0-1 1,0 1-1,0 0 1,0 0-1,0 0 0,-1 0 1,1 0-1,0 0 1,0 0-1,0 0 1,0 0-1,-1 0 1,1 0-1,0 0 0,0 0 1,0 0-1,0 0 1,-1 0-1,1 0 1,0 0-1,0 0 1,0 0-1,0 0 0,0 0 1,-1 0-1,1 0 1,0 1-1,0-1 1,0 0-1,0 0 1,0 0-1,0 0 1,-1 0-1,1 0 0,0 0 1,0 1-1,0-1 1,0 0-1,0 0 1,0 0-1,0 0 1,0 0-1,0 1 0,0-1 1,0 0-1,0 0 1,0 0-1,0 0 1,0 1-1,0-1 1,0 0-1,0 0 0,0 0 1,0 1-1,-4 12-56,2 12 18,2-1 0,0 1 1,2-1-1,1 1 0,1-1 1,0 0-1,11 28 0,-12-43 62,0 0 0,0 0 0,1-1-1,1 0 1,-1 0 0,12 15-1,-14-21 11,-1 0 0,1 0 0,0 0 0,0 0 0,0 0 0,0-1 0,0 1 0,0-1 0,0 1 0,1-1 0,-1 0 0,0 0 0,1 0 0,-1 0 0,1 0 0,-1-1 0,1 1 0,0-1-1,-1 0 1,1 0 0,0 0 0,-1 0 0,1 0 0,-1 0 0,1-1 0,0 1 0,-1-1 0,1 1 0,3-3 0,0 0 70,0-1 0,0 0-1,-1 0 1,1-1 0,-1 0 0,0 0 0,0 0-1,0 0 1,-1-1 0,0 0 0,0 0 0,-1 0 0,1 0-1,3-12 1,3-6 278,-2 0-1,9-43 0,-11 36-142,-1-1 0,-2 1 0,-1-1 0,-3-36 0,-4 47-130,0 13-95,5 8-14,-1 0-1,1 0 0,0 0 1,0 1-1,-1-1 1,1 0-1,0 0 0,0 0 1,0 0-1,-1 0 0,1 0 1,0 0-1,0 1 0,-1-1 1,1 0-1,0 0 0,0 0 1,0 0-1,0 1 0,-1-1 1,1 0-1,0 0 1,0 0-1,0 1 0,0-1 1,0 0-1,0 0 0,-1 1 1,1-1-1,0 0 0,0 0 1,0 1-1,0-1 0,0 0 1,-3 16-501,0 0 0,0 1 0,2-1 0,0 0 0,2 21 0,-1-16 320,0 6-416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17300,'1'1'121,"-1"-1"0,0 1 0,0-1 1,0 1-1,0-1 0,0 1 0,0 0 0,0-1 1,0 1-1,0-1 0,0 1 0,0-1 1,0 1-1,0 0 0,0-1 0,-1 1 0,1-1 1,0 1-1,0-1 0,-1 1 0,1-1 1,0 1-1,-1-1 0,0 1 0,-13 15 941,7-8 292,2-1-814,0 0 0,0 1 0,-5 11 0,9-17-518,0-1 1,0 1 0,0 0-1,1-1 1,-1 1 0,0 0-1,1 0 1,-1-1 0,1 1-1,0 0 1,0 0 0,0 0-1,0-1 1,0 1 0,0 0-1,0 0 1,0 0 0,1-1-1,-1 1 1,1 0-1,-1 0 1,1-1 0,1 4-1,0-4-9,-1-1 0,0 1-1,0 0 1,0-1 0,1 0-1,-1 1 1,0-1 0,0 1-1,1-1 1,-1 0 0,0 0-1,1 0 1,-1 0 0,0 0-1,1 0 1,-1 0 0,0 0-1,1-1 1,-1 1 0,0 0-1,0-1 1,1 1 0,-1-1-1,0 0 1,0 1 0,0-1-1,0 0 1,0 1 0,0-1-1,2-1 1,31-29 448,-33 30-444,6-6 105,1-1 0,-1 0 0,-1-1 0,0 1 0,0-1 0,0-1 0,-1 1 1,-1-1-1,6-15 0,-10 15 67,-6 13-103,-7 14-65,6-4-31,1 0 1,1 1-1,-6 22 1,10-31-93,-1 0 1,1 0-1,1 1 0,-1-1 1,1 0-1,0 1 1,0-1-1,1 0 0,-1 1 1,1-1-1,0 0 1,1 0-1,1 6 0,-2-10 20,0 1-1,0-1 0,0 0 0,0 1 1,0-1-1,0 0 0,0 0 1,1 0-1,-1 0 0,0 0 0,1 0 1,-1 0-1,1 0 0,-1-1 1,1 1-1,-1 0 0,1-1 1,-1 1-1,1-1 0,0 0 0,-1 0 1,1 1-1,-1-1 0,1 0 1,0 0-1,-1-1 0,4 1 0,2-1-136,1-1-1,-1 0 1,0 0-1,14-6 0,14-8-617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123 327 18508,'-23'26'1800,"9"-12"-1188,1 1 0,1 0 0,0 0 1,1 2-1,0-1 0,-11 26 0,22-40-583,-1 0 1,0 0-1,0 1 0,1-1 0,-1 0 0,1 0 0,0 0 1,0 1-1,0-1 0,0 0 0,0 4 0,0-5-23,1 0-1,-1-1 0,0 1 1,0 0-1,1-1 0,-1 1 1,1 0-1,-1-1 0,0 1 1,1 0-1,-1-1 0,1 1 1,-1-1-1,1 1 0,0-1 1,-1 1-1,1-1 0,0 1 0,-1-1 1,1 0-1,0 1 0,-1-1 1,2 1-1,1-1-5,-1 0 0,1 0 1,0 0-1,-1 0 0,1-1 0,0 1 0,-1-1 1,1 1-1,-1-1 0,1 0 0,0 0 0,-1 0 1,0 0-1,1-1 0,-1 1 0,0 0 0,0-1 1,3-2-1,8-8 26,0 0 1,0-2 0,-1 1-1,-1-2 1,17-25 0,39-85 353,-45 80-74,-2 0 0,27-93 1,-46 133-260,0 0 0,0 0 0,-1-1 1,1-9-1,-1 15-41,0-1 0,0 0 1,0 0-1,0 1 0,0-1 0,0 0 0,0 1 1,0-1-1,-1 0 0,1 0 0,0 1 0,0-1 1,-1 0-1,1 1 0,0-1 0,-1 1 0,1-1 1,-1 0-1,1 1 0,-1-1 0,1 1 0,-1-1 1,1 1-1,-1 0 0,1-1 0,-1 1 0,0-1 1,1 1-1,-1 0 0,0 0 0,1-1 0,-1 1 1,0 0-1,1 0 0,-1 0 0,0 0 0,0-1 1,1 1-1,-1 0 0,0 1 0,1-1 0,-1 0 1,0 0-1,0 0 0,1 0 0,-1 0 0,0 1 1,0-1-1,-6 3 16,1 0 0,0 1 1,0-1-1,0 1 0,0 0 0,1 1 1,-1-1-1,1 1 0,0 0 0,1 1 1,-1-1-1,-4 9 0,-9 13-25,-18 37 0,31-55-57,1 1 1,0-1-1,0 1 1,1 0-1,0 0 1,1 0 0,-2 12-1,4-19 17,0-1 0,-1 1 0,2 0 0,-1-1 0,0 1 0,0-1 0,1 1 0,0 0 0,-1-1 0,1 1-1,0-1 1,0 1 0,0-1 0,1 0 0,-1 0 0,1 1 0,-1-1 0,1 0 0,0 0 0,-1 0 0,1 0 0,0-1 0,0 1 0,1 0 0,-1-1 0,0 0-1,0 1 1,1-1 0,-1 0 0,1 0 0,-1 0 0,6 1 0,7 1-391,33 2-1,-34-4 319,0 0 1,0 1-1,0 1 0,18 5 0,-28-7 119,-1 1 0,0-1 0,0 1 0,0-1 0,0 1 0,0 0-1,0 0 1,0 0 0,-1 1 0,1-1 0,-1 1 0,0-1 0,0 1 0,0 0-1,0 0 1,0 0 0,0 0 0,-1 0 0,1 0 0,-1 1 0,0-1 0,1 5-1,-1 3 87,0 0 0,-1 0-1,0 0 1,0 0-1,-2 0 1,1 0 0,-5 13-1,-7 23-755,0-16-3583,25-52 3336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20012,'-1'17'729,"-1"0"1,-1 0-1,-7 27 0,-1 3 70,-10 79 448,5 0 0,0 142 0,14-247-1071,1-17-123,1 0-1,-1 0 0,1 0 1,0 0-1,0-1 0,0 1 1,0 0-1,1 0 1,-1 0-1,1 0 0,0-1 1,2 5-1,-3-7-47,1-1-1,-1 0 1,1 0 0,-1 0-1,1 0 1,-1 0 0,1 0-1,-1 0 1,1 0-1,-1 0 1,1 0 0,-1 0-1,1 0 1,-1 0 0,1-1-1,-1 1 1,0 0 0,1 0-1,-1 0 1,1-1-1,-1 1 1,0 0 0,1-1-1,-1 1 1,1 0 0,-1-1-1,0 1 1,1 0 0,-1-1-1,0 1 1,0-1 0,1 1-1,-1 0 1,0-1-1,0 1 1,0-1 0,1 0-1,9-18-12,26-66-327,30-60-479,-64 140 773,-1 3 26,0 0 0,0 0 1,0 0-1,0 0 1,0 0-1,1 0 0,-1 0 1,1 0-1,-1 1 1,1-1-1,-1 0 0,1 1 1,0-1-1,0 1 0,2-1 1,-3 2 13,-1 0 0,0 0 1,1 0-1,-1 0 0,1 0 1,-1 0-1,0 0 0,1 0 1,-1 0-1,1 0 0,-1 1 1,0-1-1,1 0 0,-1 0 0,0 0 1,1 1-1,-1-1 0,0 0 1,1 1-1,-1-1 0,0 0 1,1 1-1,-1-1 0,0 0 1,0 1-1,0-1 0,1 0 0,-1 1 1,0 0-1,5 16-43,-5-16 52,0 0 0,0 0 0,0 0 0,0 0 1,0 0-1,0 0 0,1 0 0,-1 0 0,0 0 0,1 0 0,-1 0 0,0 0 0,1 0 0,-1-1 0,1 1 0,-1 0 1,1 0-1,0 0 0,-1-1 0,1 1 0,0 0 0,0-1 0,1 2 0,0-4 22,0 1-1,0-1 1,-1 1-1,1-1 1,0 0-1,-1 1 1,1-1 0,-1 0-1,1 0 1,-1 0-1,2-5 1,2-1 43,15-25 128,-16 25-156,1 0 0,0 0 0,0 1 1,7-8-1,-12 15-40,0 0 0,1 0 0,-1 0 0,0 0 0,0 0 0,1 0 0,-1 0 0,0 0 0,1 0 0,-1 0 0,0 0 0,1 0 0,-1 0 0,0 0 0,1 0 0,-1 0 0,0 0 0,0 0 0,1 1 0,-1-1 0,0 0 0,1 0 0,-1 0 0,0 0 0,0 1 0,0-1 0,1 0 0,-1 0 0,0 1 0,0-1 0,0 0 0,1 0 0,-1 1 0,0-1 0,0 0 0,0 1 0,0-1 0,8 14 53,-7-12-54,1 1-70,0 1 0,1 0 0,-1-1-1,1 0 1,0 1 0,0-1 0,0 0 0,1-1 0,-1 1-1,1-1 1,-1 1 0,1-1 0,0 0 0,0 0-1,0-1 1,0 1 0,0-1 0,0 0 0,1 0 0,-1 0-1,0-1 1,1 1 0,-1-1 0,0 0 0,1 0 0,-1-1-1,0 1 1,6-2 0,2-1-351,1 0-1,-1-1 0,1 0 1,-1-1-1,-1 0 1,1-1-1,-1 0 0,15-11 1,3-6-559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34 135 11538,'-9'22'5637,"-1"1"-3835,5-3-1270,-5 28 1015,10-48-1529,0 1 0,0-1 0,0 1 0,1 0 0,-1-1-1,0 1 1,0-1 0,0 1 0,0-1 0,1 1-1,-1-1 1,0 1 0,1-1 0,-1 0 0,0 1 0,1-1-1,-1 1 1,0-1 0,1 0 0,-1 1 0,1-1-1,-1 0 1,1 1 0,-1-1 0,1 0 0,-1 0 0,1 0-1,-1 1 1,1-1 0,-1 0 0,1 0 0,0 0-1,26 3-301,-24-3 234,1 0 0,-1 0-1,0 1 1,1-1 0,-1 1-1,0 0 1,4 1 0,-3 1 38,0 0 1,-1 1-1,1-1 1,-1 1-1,1 0 1,-1 0 0,-1 1-1,1-1 1,0 0-1,-1 1 1,0 0-1,0-1 1,0 1-1,-1 0 1,1 6-1,2 5 128,-1 1-1,-1 1 0,0 19 0,-2-35-97,1 18 530,-5 37 0,4-52-407,-1 0 0,0-1-1,0 1 1,0-1 0,0 1-1,-1-1 1,0 0 0,0 1 0,0-1-1,0 0 1,-1 0 0,0-1-1,1 1 1,-6 5 0,7-9-107,0 1 1,1 0 0,-1-1-1,0 1 1,0-1-1,0 1 1,0-1 0,0 1-1,0-1 1,0 1-1,0-1 1,0 0 0,0 0-1,0 1 1,0-1-1,0 0 1,0 0 0,0 0-1,0 0 1,0 0-1,-1-1 1,1 1 0,0 0-1,0 0 1,0-1-1,0 1 1,0-1 0,0 1-1,0-1 1,1 1-1,-1-1 1,0 1 0,0-1-1,0 0 1,0 1-1,1-1 1,-1 0 0,0 0-1,1 0 1,-1 0-1,1 0 1,-1 1 0,1-1-1,-1 0 1,1 0-1,-1-2 1,-2-2-1,1-1 0,0 1 0,0-1 0,1 0 0,0 1 0,-1-1 0,1-7 0,1 4-56,1-1 0,0 1 0,1-1 0,0 1 1,0 0-1,1 0 0,0 0 0,0 0 0,1 1 1,9-16-1,6-5-114,38-44 0,-19 25 97,-18 23 18,-11 15 16,0-1 1,-2 1-1,1-1 1,-1-1 0,-1 1-1,7-15 1,-22 34-24,-3 12 20,10-17 7,1 0 1,0 0-1,0 1 0,0-1 1,0 0-1,1 1 0,-1-1 1,1 0-1,0 1 0,0-1 1,0 1-1,0-1 0,1 1 1,0 4-1,1-5 1,-1-1-1,0 0 1,0 0 0,1 0-1,-1 0 1,1 0 0,-1-1-1,1 1 1,0 0 0,0-1-1,0 1 1,0-1 0,0 0-1,0 1 1,0-1 0,0 0-1,1 0 1,-1-1 0,0 1-1,1 0 1,3 0-1,9 1 31,-1 0 0,1 0 0,0-2 0,26-1 0,60-14 229,-77 11-210,-17 3 52,0 0 0,0-1 0,0 0 0,0 0-1,-1 0 1,12-7 0,-16 8-57,-1 1-1,0-1 1,0 0 0,0 0-1,1 0 1,-1-1 0,0 1-1,0 0 1,-1 0 0,1 0-1,0-1 1,0 1 0,-1 0-1,1-1 1,0 1-1,-1-1 1,1 1 0,-1-1-1,0 1 1,0-1 0,1 1-1,-1-1 1,0 1 0,0-1-1,0 1 1,-1-1-1,1 1 1,0-1 0,0 1-1,-1-1 1,1 1 0,-1 0-1,0-1 1,1 1 0,-1-1-1,0 1 1,-1-2-1,-11-19 579,-22-28 0,20 30-543,1-1 0,-12-22 0,34 45-845,1 0 1,-1-1 0,0 0 0,1-1-1,9 0 1,24-4-16,7-5-245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14779,'0'-22'8248,"-1"33"-6511,-25 116 965,-4 157-1660,25-198-949,9 114 0,-1-168-62,1 0-1,1 0 0,2-1 1,16 46-1,-21-124-1826,0 4 1058,-1 20 216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20316,'-6'33'1744,"-3"5"-255,-5 74 1,14-110-1476,0-1 1,-1 1 0,1 0 0,0-1 0,0 1-1,0-1 1,1 1 0,-1 0 0,0-1 0,1 1-1,-1-1 1,1 1 0,-1-1 0,1 1 0,0-1-1,-1 0 1,1 1 0,0-1 0,0 0 0,0 1-1,0-1 1,0 0 0,0 0 0,1 0-1,-1 0 1,2 1 0,-1-1-2,1-1 1,-1 1-1,0-1 0,0 0 1,1 0-1,-1 0 0,0 0 0,0 0 1,1-1-1,-1 1 0,0-1 1,0 1-1,1-1 0,-1 0 1,0 0-1,0 0 0,3-2 0,10-6 91,0-1 0,-1 0 0,18-18 0,-18 15 75,0 1 1,29-17-1,-43 28-170,1 1-1,-1-1 1,1 1 0,0-1 0,-1 1-1,1 0 1,-1-1 0,1 1 0,0 0-1,-1-1 1,1 1 0,-1 0-1,1 0 1,0 0 0,-1 0 0,1 0-1,0-1 1,0 1 0,-1 0 0,1 0-1,0 1 1,-1-1 0,1 0 0,0 0-1,-1 0 1,1 0 0,0 1-1,-1-1 1,1 0 0,-1 0 0,1 1-1,0-1 1,-1 1 0,1-1 0,-1 0-1,1 1 1,-1-1 0,1 1-1,-1-1 1,1 1 0,-1 0 0,0-1-1,1 1 1,-1-1 0,0 1 0,0 0-1,1-1 1,-1 1 0,0 0-1,0-1 1,0 2 0,1 5 22,0-1 0,-1 1 0,0 0 0,-1 10 0,0-3-27,1-1-5,0-9-6,0 0-1,0 0 1,0 0 0,0 1 0,1-1 0,-1 0 0,1 0 0,2 5-1,-3-9-15,0 1-1,1 0 1,-1-1 0,1 1-1,-1 0 1,1-1-1,-1 1 1,1-1-1,0 1 1,-1-1-1,1 1 1,-1-1-1,1 1 1,0-1-1,0 0 1,-1 1 0,1-1-1,0 0 1,0 0-1,1 1-73,1-1 1,-1 0-1,0 0 0,0 0 0,0 0 0,0-1 0,0 1 1,0-1-1,0 1 0,2-2 0,11-3-383,-2-1 0,1-1 0,15-10 1,-16 9 207,22-12-432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14187,'35'7'3053,"-12"-3"-1883,1 0 0,-1-1-1,42-1 1,-9-8-668,0-3 1,67-19-1,-66 14-475,117-14 1,9 23 25,-100 5-18,128-17 1,-154 7-15,126-16 198,-152 24-112,0 1 0,1 1 0,57 9 0,-52-2-17,30 5 180,1-2 1,0-3-1,72-3 0,154-30 487,-94 7-427,-85 10-236,162-16 1,-201 15-89,120-33-1,-143 28-4,15-6-4,2 3 0,119-15 0,-105 27-15,-29 3 32,82-14 1,-58 4 66,84-3 0,-89 11 27,113-23 0,-134 13-41,59-24 0,-66 22-34,-34 14-25,0 0-1,-1 1 1,2 0-1,18 0 1,14-2-19,-14-1 5,27-4 10,83-2 0,-141 11-4,0 0 0,0 0 0,0 0 0,1 0 0,-1 0 0,0 0 0,0 0 0,0 0 0,0 0 0,1 0 0,-1 0 0,0 0 0,0 0 0,0 0 0,1 0-1,-1 0 1,0 0 0,0 1 0,0-1 0,0 0 0,0 0 0,1 0 0,-1 0 0,0 0 0,0 0 0,0 0 0,0 1 0,0-1 0,1 0 0,-1 0-1,0 0 1,0 0 0,0 0 0,0 1 0,0-1 0,0 0 0,0 0 0,0 0 0,0 0 0,0 1 0,0-1 0,0 0 0,-4 8-8,-9 5 41,9-9-28,1-1-1,-1 1 1,1 0-1,0 1 1,0-1-1,0 0 1,1 1 0,0 0-1,0-1 1,-3 9-1,-10 55-5,9-37 3,-10 52 31,-7 123 1,12 87 572,9-224-344,7-6-138,-3-50-43,0 1-1,-1-1 1,-1 1-1,-1 14 1,0-27-79,0 1 1,0 0-1,0-1 1,0 1-1,0-1 1,0 0 0,0 1-1,0-1 1,-1 0-1,1 0 1,0 1 0,-1-1-1,1 0 1,-1 0-1,1-1 1,-1 1-1,-2 1 1,-33 13 86,33-14-95,-132 41-39,27-10-10,76-22 31,-1-2 0,-67 7 0,-73-6 69,136-8-38,-951 46-152,959-45 144,-590 51-220,241-16 54,-135-29 59,45-3 159,62 15-43,282-19 80,-155-20 0,263 16-52,13 2-26,0 0 1,0 0-1,0 1 0,0 0 0,-1 0 0,-5 0 0,10 0-15,0 0 0,0 0 0,0 0 0,0 0 0,0 0 0,0 0 0,0 0 0,0 1 0,0-1 0,0 0 1,0 0-1,0 0 0,0 0 0,0 0 0,0 0 0,0 0 0,0 0 0,0 0 0,0 0 0,0 0 0,0 0 0,0 0 0,0 0 0,0 0 1,0 0-1,0 1 0,0-1 0,0 0 0,0 0 0,0 0 0,0 0 0,0 0 0,0 0 0,0 0 0,0 0 0,0 0 0,0 0 0,0 0 1,0 0-1,0 0 0,0 0 0,0 0 0,0 0 0,-1 0 0,1 0 0,0 0 0,0 0 0,0 0 0,0 0 0,0 0 0,0 0 0,0 0 0,0 0 1,0 0-1,0 0 0,0 0 0,0 0 0,0 0 0,8 3-571,-6-3 552,1 1-1,-1-1 1,0 0-1,1 0 1,-1 0-1,0 0 1,0 0 0,1 0-1,2-1 1,31-20-219,-1-3 34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7 653 14891,'-1'0'59,"0"1"0,1 0 0,-1 0 0,1 0 0,-1 0 0,1 0 0,-1 0 0,1 0-1,-1 0 1,1 0 0,0 0 0,0 0 0,-1 0 0,1 0 0,0 0 0,0 0 0,0 0 0,0 0 0,0 0 0,0 0-1,1 0 1,-1 0 0,0 0 0,0 0 0,1 0 0,-1 0 0,1 0 0,-1 0 0,1 0 0,-1 0 0,1 0 0,1 1-1,26 35 340,-21-30-278,12 17-36,2-1-1,1 0 1,1-2-1,0 0 1,2-2-1,0-1 1,40 22-1,-9-13 89,110 37 0,67 2 263,-114-40-404,1-5 0,242 10 0,245-39 45,-193-4-57,3 16 7,56-1 33,-2-24-25,-204-9-45,-2-11 0,262-76-1,-27-25-31,352-88 34,285-84 39,-485 124 793,-596 176-452,1 4 0,0 2 0,60-1 0,-138-1-1314,-17 5 612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19 372 13531,'-18'43'2889,"27"-63"1907,8-19-3028,-3-9-966,-3 0 1,-1 0 0,-3-1 0,-2-1 0,-2-55 0,-3 105-802,0 0 0,0-1 0,0 1 0,0 0 0,0-1 0,0 1 0,0 0 0,0 0 0,0-1 0,0 1 0,0 0 0,0 0 0,0-1 0,0 1 0,1 0 0,-1 0 0,0-1 0,0 1 0,0 0 0,0 0 0,0-1 0,1 1 0,-1 0 0,0 0 0,0 0 0,0-1 0,0 1 0,1 0 0,-1 0 0,0 0 0,0 0 0,1 0 1,-1-1-1,0 1 0,0 0 0,1 0 0,-1 0 0,0 0 0,0 0 0,1 0 0,-1 0 0,0 0 0,1 0 0,-1 0 0,0 0 0,0 0 0,1 0 0,-1 0 0,0 0 0,0 0 0,1 0 0,-1 1 0,0-1 0,0 0 0,1 0 0,-1 0 0,0 0 0,0 1 0,14 8-12,-13-8 11,19 15-20,1-1 0,0 0 1,1-2-1,0-1 0,1 0 1,1-2-1,31 10 0,-42-16-171,0-1 0,0 0-1,1-1 1,-1 0 0,1-1 0,-1-1-1,1 0 1,-1 0 0,1-2-1,-1 0 1,1 0 0,-1-1 0,0-1-1,0 0 1,19-9 0,5-11-436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72 19252,'0'-3'123,"1"1"-1,-1 0 1,0-1 0,1 1 0,-1-1-1,0 1 1,-1-1 0,1 1-1,0 0 1,-1-1 0,0 1-1,1 0 1,-1-1 0,0 1-1,0 0 1,0 0 0,0 0-1,-1-1 1,1 1 0,0 1-1,-3-3 1,1 1 16,0 1 1,0 0-1,0 1 0,0-1 1,0 0-1,0 1 0,-1 0 1,1-1-1,0 1 0,-1 1 0,1-1 1,-8 0-1,-3 0 62,0 1 1,0 1-1,1 1 1,-1 0-1,0 0 1,-16 6-1,2 2-61,1 1-1,-30 17 1,56-28-140,0 0 1,0 1-1,0-1 1,0 1-1,0-1 0,0 1 1,0-1-1,1 1 1,-1 0-1,0-1 1,0 1-1,0 0 0,1 0 1,-1 0-1,0-1 1,1 1-1,-1 0 1,1 0-1,-1 0 1,0 2-1,1-2-3,1-1 0,-1 1 1,0 0-1,1-1 0,-1 1 0,0-1 0,1 1 1,-1-1-1,1 1 0,-1-1 0,1 1 1,-1-1-1,1 1 0,-1-1 0,1 1 0,-1-1 1,1 0-1,0 0 0,-1 1 0,1-1 1,0 0-1,1 1 0,8 1-36,0 1 1,19 1-1,-27-4 40,45 5-67,-22-4 51,0 1 1,0 2 0,0 1-1,47 15 1,-70-19 22,0 0-1,0-1 1,0 2 0,0-1 0,0 0 0,0 0 0,0 1 0,0-1 0,-1 1-1,1-1 1,0 1 0,-1 0 0,1-1 0,-1 1 0,0 0 0,0 0 0,1 0-1,-1 0 1,1 4 0,-2-3 13,1 0 0,-1 0-1,0 0 1,0 0 0,0 0-1,-1 0 1,1 0 0,-1 0-1,1 0 1,-1 0 0,0 0-1,0 0 1,-2 3 0,-4 7 112,-1-1 0,0 0 1,-1 0-1,-19 20 0,8-10 34,-1-1-1,-1-1 0,0-1 0,-1-1 1,-28 16-1,49-33-182,1 0 0,-1-1 0,1 1 0,-1 0 1,0-1-1,0 1 0,1-1 0,-1 0 0,0 1 0,-2-1 0,4 0-14,-1 0-1,1 0 1,-1 0-1,1 0 1,0 0-1,-1 0 0,1-1 1,-1 1-1,1 0 1,0 0-1,-1 0 1,1-1-1,0 1 0,-1 0 1,1 0-1,0-1 1,-1 1-1,1 0 1,0-1-1,0 1 0,-1 0 1,1-1-1,0 1 1,0 0-1,-1-1 1,1 1-1,0-1 0,0-1-37,0-1-1,0 1 0,0 0 0,0-1 0,1 1 0,-1 0 0,1-1 1,-1 1-1,1 0 0,0 0 0,0 0 0,0-1 0,0 1 1,3-3-1,22-31-305,9-6-130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17852,'-1'16'1154,"-1"0"1,-1-1 0,0 0-1,-9 26 1,-4 18 369,6-3-652,-6 93 1,15-125-759,1 0 0,1 1-1,2-1 1,0 0 0,1 0 0,12 34 0,-7-40 112,-8-17-209,-1-1-1,0 0 0,1 0 0,-1 1 0,0-1 0,1 0 0,-1 0 0,0 1 1,1-1-1,-1 0 0,0 0 0,1 0 0,-1 1 0,1-1 0,-1 0 0,0 0 1,1 0-1,-1 0 0,1 0 0,-1 0 0,1 0 0,-1 0 0,0 0 0,2 0 1,-1-1 12,0 0 0,0 0 1,0 0-1,0 0 0,-1 0 1,1 0-1,0 0 0,0 0 1,0 0-1,-1-1 0,1 1 1,-1 0-1,1 0 0,-1-1 1,1 1-1,-1 0 0,0-1 1,0 1-1,0 0 0,1-1 1,-2-1-1,3-15 56,-1 0 1,0-1-1,-2 1 0,0 0 0,-1 0 0,-1 0 0,-7-25 1,9 41-87,0 0 1,1 1-1,-1-1 0,0 0 1,0 0-1,0 1 1,0-1-1,0 1 1,-3-3-1,-1 4-5,1 12 11,4-3-8,-1 0 0,1 0 0,1 0 0,0 0 0,0 0 0,1 0 0,0 0 0,5 13-1,-6-19 5,0-1 0,0 1-1,0-1 1,0 1-1,1-1 1,-1 0-1,1 1 1,0-1 0,0 0-1,0 0 1,0 0-1,0-1 1,0 1-1,0 0 1,1-1 0,-1 1-1,0-1 1,1 0-1,0 0 1,-1 0-1,1 0 1,-1 0 0,1 0-1,0-1 1,0 1-1,-1-1 1,1 0-1,0 0 1,0 0-1,0 0 1,4-1 0,4-2 0,0 0 1,0-1-1,0 0 1,-1-1 0,0 0-1,0-1 1,0 0-1,-1 0 1,1-1 0,8-8-1,-5 3 18,0-1 0,-1 0 0,-1 0 0,1-1-1,14-27 1,-16 12-9,-9 21 4,-9 16 45,0 5-47,1 0 1,1 0-1,-10 28 0,14-34-11,0 0-1,0 1 0,1-1 1,0 1-1,0-1 1,1 1-1,0-1 1,0 1-1,2 11 0,-2-18 0,1 0 1,-1 1-1,0-1 0,0 0 0,1 0 0,-1 0 0,0 0 0,1 0 0,-1 0 0,1 0 1,0 0-1,-1 0 0,1 0 0,0 0 0,0-1 0,-1 1 0,1 0 0,0 0 0,0-1 0,0 1 1,0 0-1,0-1 0,0 1 0,0-1 0,2 1 0,-1-1 1,0 1 0,0-2-1,0 1 1,0 0 0,1 0 0,-1-1 0,0 1-1,0-1 1,0 1 0,0-1 0,-1 0-1,1 0 1,2-1 0,5-3 8,-1-1 0,0 0-1,0 0 1,11-12 0,-4 2 28,-2-1 1,0 0 0,17-32-1,25-61 125,-41 80-118,-4 13-8,-10 17-35,0 0 0,0 0 0,0 0 0,0 0 0,0 0 0,0 0 0,0 0 0,0 0 0,0 0 0,0 0 0,0 0 0,0 1 0,0-1 0,0 0 0,0 0 0,0 0 0,0 0 1,0 0-1,0 0 0,0 0 0,0 0 0,0 0 0,0 0 0,0 0 0,1 0 0,-1 0 0,0 0 0,0 0 0,0 0 0,0 0 0,0 1 0,0-1 0,0 0 0,0 0 0,0 0 0,0 0 0,0 0 0,0 0 0,0 0 0,0 0 0,1 0 0,-1 0 0,0 0 1,0 0-1,0 0 0,0 0 0,0 0 0,0 0 0,0 0 0,0 0 0,0 0 0,0 0 0,0 0 0,0-1 0,1 1 0,-1 0 0,0 0 0,0 0 0,0 0 0,0 0 0,0 0 0,0 0 0,0 0 0,0 0 0,0 0 0,0 0 0,0 0 0,0 0 1,0 0-1,1 10 13,-3 13-25,-7 34-1,4-30 15,1-1 0,1 1 0,1 0 0,2 31 0,0-57-2,0-1 0,0 1 1,0 0-1,0-1 1,0 1-1,0 0 1,0-1-1,0 1 0,0 0 1,1-1-1,-1 1 1,0 0-1,0-1 1,1 1-1,-1-1 0,0 1 1,1 0-1,-1-1 1,0 1-1,1-1 1,-1 1-1,1-1 0,-1 1 1,1-1-1,-1 0 1,1 1-1,0-1 1,0 1-1,0-1 2,0-1 0,0 1 0,0 0 0,0 0 0,-1-1 0,1 1 0,0 0 0,0-1 0,0 1 0,0-1 0,0 1 0,-1-1 0,1 0-1,0 1 1,-1-1 0,2-1 0,27-36 68,-28 36-69,17-30 42,21-51 1,-28 57-38,-17 67-37,3-30 18,-1 6 4,0 0 1,-1 34 0,5-51 7,0 0 0,0 0 1,-1 0-1,1 0 0,0 0 1,0 1-1,0-1 0,0 0 1,0 0-1,0 0 0,0 0 1,0 0-1,0 1 0,1-1 0,-1 0 1,0 0-1,0 0 0,0 0 1,0 0-1,0 1 0,0-1 1,0 0-1,0 0 0,0 0 1,0 0-1,0 0 0,0 0 1,1 1-1,-1-1 0,0 0 1,0 0-1,0 0 0,0 0 1,0 0-1,0 0 0,1 0 1,-1 0-1,0 0 0,0 0 1,0 0-1,0 0 0,0 0 1,1 0-1,7-5 9,10-14 4,-14 15-7,4-4-1,0-1 0,0 0 0,-1 0-1,0 0 1,-1-1 0,0 0 0,-1 0 0,0-1-1,6-17 1,0-17 17,-8 31-14,0-1-1,1 1 1,9-23-1,-12 37-10,-1 0 3,0-1 0,0 1 0,0 0 0,0-1-1,0 1 1,1 0 0,-1-1 0,0 1 0,0-1 0,0 1 0,0 0 0,0-1 0,0 1 0,0 0 0,0-1 0,0 1 0,0-1 0,-1 1 0,1 0 0,0-1-1,0 1 1,0 0 0,0-1 0,0 1 0,-1 0 0,1-1 0,0 1 0,0 0 0,-1-1 0,1 1 0,0 0 0,0 0 0,0-1 0,0 1 0,0 0 0,0 0 0,-1 0 0,1 0 0,0-1 0,0 1 0,0 0 0,0 0 0,0 0 0,0 0 0,-1 0 0,1-1 0,0 1 0,0 0 0,0 0 0,0 0 0,-1 0 0,1 0 0,0 0 0,0 0 0,0 0 0,-1 0 0,1 0 0,0 0 0,0 0-1,0 0 1,-1 0 0,1 0 0,0 0 0,0 0 0,0 0 0,-1 0 0,1 0 0,0 0 0,0 0 0,0 0 0,-1 0 0,1 0 0,0 0 0,0 0 0,0 0 0,0 0 0,-1 1 0,1-1 0,0 0 0,0 0 0,0 0 0,0 0 0,0 1 0,0-1 0,-1 0 0,-3 9-15,-81 260-68,85-267 84,-1-1 0,1 1-1,0 0 1,0-1 0,0 1-1,0-1 1,1 1 0,-1 0 0,0-1-1,1 1 1,-1-1 0,1 1-1,-1-1 1,1 1 0,0-1-1,0 1 1,0-1 0,0 0 0,0 1-1,0-1 1,0 0 0,0 0-1,0 0 1,0 1 0,3 0-1,-3-1 2,0-1 0,0 1 0,0 0 0,0-1 0,0 1 0,0-1 0,0 1 0,0-1 0,0 1 0,0-1 0,0 0-1,0 0 1,1 0 0,-1 0 0,0 1 0,0-1 0,0-1 0,0 1 0,0 0 0,1 0 0,-1 0 0,0-1 0,0 1 0,0 0-1,0-1 1,0 1 0,0-1 0,0 1 0,0-1 0,0 0 0,0 1 0,0-1 0,0 0 0,-1 0 0,1 0 0,1 0 0,31-53 0,-26 41-3,0 0-1,1 1 1,0 0-1,1 1 1,1-1-1,15-14 1,-23 25-1,-1-1-1,0 1 1,0 0 0,0-1 0,0 1 0,0-1 0,0 0 0,0 1 0,0-4 0,0 3-1,0 0 1,-1 0-1,1 0 0,0 1 0,0-1 0,0 0 1,1 0-1,2-2 0,-3 3 3,0 0 0,0 0-1,0 0 1,0 0-1,0 0 1,0 0 0,1 0-1,-1 1 1,0-1 0,0 0-1,1 1 1,-1-1 0,1 1-1,-1 0 1,0-1 0,1 1-1,-1 0 1,1 0 0,-1 0-1,1 0 1,2 0 0,-3 1-4,0 0 0,0 0 1,0 0-1,0-1 0,0 1 0,0 0 1,0 0-1,0 0 0,0 1 1,0-1-1,0 0 0,-1 0 1,1 0-1,-1 0 0,1 1 1,-1-1-1,1 0 0,-1 1 1,0-1-1,1 0 0,-1 1 1,0-1-1,0 2 0,1 16 0,-1 0 1,0-1-1,-4 20 0,0 24 42,4-62-37,0 0 1,0 0 0,0 1-1,0-1 1,0 0 0,0 0-1,0 0 1,0 0-1,0 0 1,0 0 0,1 0-1,-1 1 1,0-1 0,0 0-1,0 0 1,0 0-1,0 0 1,0 0 0,0 0-1,1 0 1,-1 0-1,0 0 1,0 0 0,0 0-1,0 0 1,0 0 0,1 0-1,-1 0 1,0 0-1,0 0 1,0 0 0,0 0-1,0 0 1,0 0-1,1 0 1,-1 0 0,0 0-1,0 0 1,0 0 0,0 0-1,0 0 1,1 0-1,-1 0 1,0 0 0,0 0-1,0 0 1,0 0 0,0 0-1,0-1 1,0 1-1,0 0 1,0 0 0,1 0-1,-1 0 1,0 0-1,0 0 1,0-1 0,0 1-1,0 0 1,0 0 0,0 0-1,0 0 1,0-1-1,7-6 37,-2-3-5,0-1 1,0 0-1,-1 0 0,-1 0 0,0 0 0,2-14 1,5-70 113,-9-34 89,4 134-303,-1 0 0,1-1 0,0 0 0,1 0-1,-1 0 1,0-1 0,8 4 0,-8-5-136,0 0-1,0-1 1,0 0 0,1 0 0,-1 0-1,0 0 1,1-1 0,-1 0 0,1 0-1,-1-1 1,0 1 0,1-1 0,-1 0-1,0-1 1,0 1 0,0-1 0,0 0-1,0 0 1,0-1 0,0 1 0,4-4-1,16-12-651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 17084,'1'-13'1499,"-1"4"323,-1 18-86,-28 163 2989,8-57-3937,19-98-676,-15 128 522,15-126-590,2 0 1,0 0-1,2 0 0,0 0 1,6 26-1,-7-42-68,0 0-1,0 1 1,0-1-1,1 0 1,-1 0-1,1 0 1,-1 0-1,1 0 1,0-1-1,0 1 1,1 0-1,-1-1 1,5 4-1,-6-5-46,1 0 1,-1 0-1,1-1 0,-1 1 0,1-1 1,0 1-1,-1-1 0,1 1 0,0-1 1,-1 0-1,1 0 0,0 0 0,0 0 0,-1 0 1,1 0-1,0-1 0,-1 1 0,1 0 1,0-1-1,-1 1 0,1-1 0,-1 0 1,1 0-1,-1 1 0,1-1 0,-1 0 0,3-2 1,6-7-247,0 1 0,-1-1 1,0-1-1,-1 1 1,0-1-1,0-1 0,6-14 1,-7 13 53,25-41-726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18044,'-6'5'427,"0"0"0,0 0 0,0 1 0,1-1 0,0 1 0,0 0 0,0 1 0,1-1 0,-4 10 0,-1 0 458,1 2-1,-9 28 1,14-37-600,1 1 0,0 0 0,0 0 0,1 0 1,0 1-1,2 14 0,-1-23-227,0 1 0,1 0 1,-1-1-1,1 1 0,0-1 1,-1 1-1,1-1 0,1 1 0,-1-1 1,0 0-1,0 1 0,4 3 0,-4-5-34,1 0 1,-1 0-1,1 0 0,-1 0 0,1 0 0,0 0 0,-1 0 0,1 0 0,0-1 0,0 1 0,-1-1 0,1 1 0,0-1 0,0 0 0,0 0 0,0 1 0,0-1 0,-1 0 0,1-1 0,2 1 0,4-2-1,-1 0-1,1 0 1,-1-1-1,0 1 1,0-2-1,0 1 1,0-1-1,0 0 1,-1 0-1,0-1 1,0 0-1,9-9 1,4-6-4,-1 0 0,18-28-1,-29 39-4,0-1 0,0 0 0,-1-1 0,-1 1 0,8-22 0,-13 27 9,-5 10-12,-8 16 10,-5 15 29,-13 41 1,25-59-33,0 1 0,1 0 0,1 0 0,-2 25 0,6-43-29,0 1 1,0-1-1,-1 0 1,1 0-1,0 0 1,0 0-1,0 0 1,0 0-1,0 0 1,1 1-1,-1-1 0,0 0 1,0 0-1,1 0 1,-1 0-1,1 0 1,-1 0-1,1 0 1,-1 0-1,1 0 1,0 0-1,-1 0 1,1-1-1,0 1 1,0 1-1,1-2-28,-1 0-1,0 0 1,0 0-1,0 0 1,0 0-1,1 0 1,-1-1-1,0 1 1,0 0-1,0 0 1,0-1-1,0 1 1,0-1-1,0 1 1,0-1-1,0 0 1,0 1-1,0-1 1,1-1-1,7-5-470,0-2 0,0 1 0,7-11 1,77-106-2536,-64 82 2005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14475,'-7'11'6143,"-7"10"-3408,0 3-1209,12-23-1486,1 1 1,-1 0 0,1 1-1,0-1 1,0 0-1,0 0 1,0 0 0,0 1-1,0-1 1,1 0 0,-1 1-1,1-1 1,-1 1 0,1-1-1,0 1 1,1 4-1,-1-6-64,1 1-1,0 0 0,1-1 0,-1 1 1,0 0-1,0-1 0,1 1 0,-1-1 1,1 0-1,-1 0 0,1 1 0,-1-1 0,1 0 1,0 0-1,0 0 0,-1-1 0,1 1 1,0 0-1,0-1 0,4 2 0,-5-2 21,13 4-13,1 1 0,-1 0 0,0 1-1,23 13 1,-34-17 61,1 0-1,-1 1 1,0-1 0,0 1-1,0 0 1,-1 0 0,1 0-1,-1 0 1,1 0 0,-1 0-1,0 1 1,0-1 0,-1 1-1,1 0 1,-1-1 0,1 1-1,-1 0 1,-1 0 0,1 0-1,0 0 1,-1-1 0,0 1-1,0 8 1,-1-5 90,-1 0 1,0 0-1,0 0 1,-1 0-1,1 0 1,-1-1-1,-1 1 1,0-1-1,1 0 1,-2 0-1,1 0 1,-6 6-1,7-10-69,0 1 0,0 0 0,0-1 0,0 1 0,0-1 0,0 0 0,-1 0 0,1 0-1,-1-1 1,-6 3 0,7-3-60,1-1 0,0 0 0,-1 0 0,1 0 0,0 0 0,-1 0 0,1 0 0,-1 0-1,1-1 1,0 1 0,-1-1 0,1 0 0,0 1 0,0-1 0,0 0 0,0-1 0,0 1 0,0 0 0,-2-2-1,0 0-124,1 0 0,0-1 0,0 1 0,0-1 0,1 1 0,-1-1 0,1 0 0,0 0 0,0 0 0,0 0 0,1 0 0,-1-1 0,1 1 0,-1-9 0,0 0-93,1-1 0,0 1 0,3-25 0,5-12-433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20060,'-1'12'667,"0"-1"1,-1 1-1,0-1 0,-4 13 0,-5 22 813,7-13-1195,1 0 0,1 1 0,2-1 0,2 0 0,1 0 0,1 0 0,16 59 0,-17-80-316,1 2-159,0 0 0,2 23 0,-6-37 170,0 0 0,0 1 1,0-1-1,0 0 0,0 0 0,0 1 0,0-1 0,0 0 1,0 0-1,0 1 0,0-1 0,0 0 0,0 1 0,0-1 1,-1 0-1,1 0 0,0 1 0,0-1 0,0 0 0,0 0 1,0 0-1,-1 1 0,1-1 0,0 0 0,0 0 0,0 0 1,-1 1-1,1-1 0,0 0 0,0 0 0,0 0 0,-1 0 1,1 0-1,0 0 0,0 1 0,-1-1 0,1 0 0,0 0 1,-1 0-1,1 0 0,0 0 0,0 0 0,-1 0 0,1 0 1,0 0-1,0 0 0,-1 0 0,1 0 0,0-1 0,0 1 1,-1 0-1,1 0 0,0 0 0,0 0 0,-1 0 0,1 0 1,0-1-1,0 1 0,-1 0 0,1 0 0,0 0 0,0-1 1,0 1-1,0 0 0,-1 0 0,1-1 0,-15-12-633,-135-148-1310,144 155 2154,2 2 62,0 0-1,0 0 0,1 0 1,-1 0-1,1-1 0,0 1 0,1-1 1,-5-9-1,7 14-206,0-1 0,0 1 0,0-1 0,0 1 0,0-1 0,0 1 1,0-1-1,0 1 0,0-1 0,1 1 0,-1-1 0,0 1 0,0-1 0,0 1 0,1-1 0,-1 1 0,0-1 0,1 1 0,-1-1 1,0 1-1,1 0 0,-1-1 0,0 1 0,1 0 0,-1-1 0,1 1 0,-1 0 0,1-1 0,-1 1 0,1 0 0,-1 0 0,1 0 1,-1 0-1,1-1 0,0 1 0,22-3 649,-19 2-564,156-7 289,-97 6-463,-8-1-69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178 281 19276,'0'0'69,"0"-1"0,-1 1 0,1-1 0,0 1 0,0-1 0,0 0 0,0 1 0,-1-1 1,1 1-1,0-1 0,-1 1 0,1-1 0,0 1 0,-1-1 0,1 1 0,-1 0 0,1-1 0,0 1 0,-1-1 0,1 1 0,-1 0 0,1 0 0,-1-1 0,1 1 0,-1 0 0,0 0 0,1-1 0,-1 1 0,1 0 0,-1 0 1,1 0-1,-1 0 0,0 0 0,1 0 0,-1 0 0,1 0 0,-1 0 0,0 0 0,1 0 0,-1 0 0,1 1 0,-1-1 0,1 0 0,-1 1 0,-28 9 1136,18-2-1045,1 0 0,-1 0 0,2 1-1,-1 0 1,1 1 0,1 0 0,0 0 0,0 1 0,1 0 0,0 0 0,1 1 0,0-1 0,1 2 0,-7 23 0,12-34-150,-1-1-1,1 1 1,0 0 0,0-1-1,0 1 1,0-1-1,0 1 1,0 0 0,0-1-1,0 1 1,0-1 0,1 1-1,-1-1 1,1 1 0,-1-1-1,1 1 1,1 2 0,-1-3 2,0 0 0,0 0 0,1-1 1,-1 1-1,0 0 0,0-1 0,1 1 0,-1 0 1,0-1-1,1 0 0,-1 1 0,0-1 0,1 0 1,-1 0-1,0 0 0,1 0 0,-1 0 1,1 0-1,-1 0 0,0 0 0,1-1 0,1 1 1,6-3 33,0 0 1,0 0 0,0 0-1,0-1 1,-1-1 0,0 1-1,0-1 1,0-1 0,13-11-1,1-3 118,37-45 0,-29 28 32,43-71 0,-61 87-152,-1 0 0,-1-1 0,-1 0 0,-1-1-1,8-33 1,-11 21 39,-5 35-82,0-1 0,0 1-1,0-1 1,0 1 0,0-1 0,0 1 0,0-1 0,0 1-1,-1-1 1,1 1 0,0-1 0,0 1 0,0-1 0,0 1-1,-1-1 1,1 1 0,0-1 0,0 1 0,-1 0 0,1-1-1,0 1 1,-1-1 0,1 1 0,-1 0 0,1-1-1,0 1 1,-1-1 0,0 1-1,0 0 1,0 1-1,1-1 0,-1 0 1,0 0-1,1 0 0,-1 0 0,0 1 1,1-1-1,-1 0 0,1 1 0,-1-1 1,0 1-1,1-1 0,-1 0 1,1 1-1,-1-1 0,1 1 0,-1-1 1,1 1-1,-1 0 0,-9 13 9,0 1-1,0-1 0,2 2 0,0-1 1,-9 24-1,5-3-13,-14 56 0,24-82 9,0 0 0,0 0 0,1-1 0,1 1-1,0 0 1,0 0 0,2 13 0,-1-20-3,-1-1 0,1 1 0,0 0 0,0-1 0,0 1 0,0-1 0,0 0 0,1 1 1,-1-1-1,1 0 0,-1 0 0,1 0 0,0 0 0,0 0 0,0 0 0,0 0 0,0-1 0,0 1 1,0-1-1,1 0 0,-1 1 0,1-1 0,-1 0 0,1 0 0,-1-1 0,1 1 0,-1 0 0,1-1 1,0 0-1,-1 1 0,1-1 0,3 0 0,3-1 6,-1 0-1,1 0 1,0 0-1,0-1 1,-1-1 0,1 1-1,-1-1 1,0-1-1,0 1 1,0-1-1,8-6 1,11-8 25,39-36-1,-65 53-30,-1 1-2,0 0 0,0-1 0,1 1 0,-1 0 1,0 0-1,0 0 0,1 0 0,-1 0 0,0-1 0,0 1 0,1 0 1,-1 0-1,0 0 0,1 0 0,-1 0 0,0 0 0,0 0 1,1 0-1,-1 0 0,0 0 0,1 0 0,-1 0 0,0 0 1,0 0-1,1 0 0,-1 0 0,0 0 0,1 1 0,-1-1 1,0 0-1,0 0 0,1 0 0,-1 0 0,0 1 0,0-1 1,0 0-1,1 0 0,-1 0 0,0 1 0,0-1 0,0 0 1,0 0-1,1 1 0,-1-1 0,0 0 0,0 0 0,0 1 0,0-1 1,0 0-1,0 0 0,0 1 0,0-1 0,0 0 0,0 1 1,0-1-1,0 0 0,0 0 0,0 1 0,0-1 0,0 1 1,2 31-32,1-5 29,-3-25 5,1-1 1,0 1-1,-1 0 0,1 0 0,0-1 0,0 1 0,0-1 0,0 1 0,1-1 0,-1 1 0,0-1 1,1 0-1,-1 1 0,1-1 0,-1 0 0,1 0 0,-1 0 0,1 0 0,3 1 0,-2-1 5,1 0 0,0 0-1,0-1 1,0 1 0,1-1 0,-1 0-1,0 0 1,7-1 0,2-1 6,1-1 1,-1-1 0,0 0-1,18-9 1,-26 11 25,0 0 0,-1 0 0,0 0 0,1-1 0,-1 0 0,0 0 0,0 0-1,-1 0 1,1-1 0,-1 0 0,1 1 0,4-9 0,-6 8 22,0 0 0,-1-1 0,1 1-1,-1-1 1,0 0 0,0 1 0,-1-1 0,1 0 0,-1 1-1,0-1 1,0 0 0,-1 0 0,-1-7 0,-1-3 113,-1 0 1,-6-14 0,5 16-140,1 1 0,1-1 0,-3-17 0,6 30-49,0-1 1,0 1-1,0 0 1,0 0-1,0 0 1,0-1-1,0 1 1,0 0-1,0 0 1,0 0-1,0-1 0,0 1 1,1 0-1,-1 0 1,0 0-1,0-1 1,0 1-1,0 0 1,0 0-1,1 0 1,-1 0-1,0-1 1,0 1-1,0 0 1,0 0-1,1 0 1,-1 0-1,0 0 0,0 0 1,0 0-1,1 0 1,-1 0-1,0-1 1,0 1-1,0 0 1,1 0-1,-1 0 1,0 0-1,0 0 1,0 0-1,1 0 1,-1 0-1,0 1 1,0-1-1,1 0 0,-1 0 1,0 0-1,0 0 1,1 0-1,13 5-631,-10-3 486,0-1 86,1 1-1,0-1 0,0 0 0,0 0 1,0 0-1,0-1 0,0 0 0,9 0 0,27-7-375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18180,'-18'11'1571,"-36"26"1340,50-34-2619,-1 1 0,1 0 0,0 1 0,0-1 1,1 1-1,-1 0 0,1-1 0,-5 10 0,8-13-262,-1 0 1,1 1 0,-1-1-1,1 0 1,-1 0 0,1 0-1,-1 1 1,1-1 0,0 0-1,0 0 1,0 1 0,0-1-1,0 0 1,0 0 0,0 1-1,0-1 1,0 0 0,1 0-1,-1 1 1,0-1 0,1 0-1,-1 0 1,2 2 0,-1-2-15,0 0 0,1 1-1,-1-1 1,0-1 0,1 1 0,-1 0 0,1 0 0,-1 0-1,1-1 1,-1 1 0,1-1 0,-1 1 0,1-1 0,0 0-1,2 1 1,3-1-7,0 0 0,0 0-1,0-1 1,0 0 0,0 0-1,0 0 1,10-5 0,-9 3 12,-1-1 0,1 0 0,-1 0 0,0-1 0,-1 0 0,1 0 0,-1-1 0,11-12 0,-14 15-4,0-1 0,0 0 1,0 0-1,-1 0 0,1 0 0,-1-1 1,0 1-1,0-1 0,-1 1 0,1-1 1,-1 0-1,0 1 0,0-1 1,-1 0-1,0 0 0,0-7 0,0 12-16,0-1 0,1 1 0,-1 0 0,0-1 0,-1 1 0,1 0 0,0-1 0,0 1-1,0 0 1,0 0 0,0-1 0,0 1 0,0 0 0,0-1 0,0 1 0,-1 0 0,1 0 0,0-1-1,0 1 1,0 0 0,-1 0 0,1-1 0,0 1 0,0 0 0,0 0 0,-1 0 0,1 0-1,0-1 1,0 1 0,-1 0 0,1 0 0,0 0 0,-1 0 0,1 0 0,-1 0 0,-9 6 6,-8 16-28,15-16-103,0 0 0,0 1 0,0-1 1,1 1-1,0 0 0,1 0 0,0 0 0,0 0 0,-1 11 0,2-17 45,0 1 1,0 0-1,0 0 0,0-1 0,0 1 0,1 0 0,-1 0 0,0-1 0,1 1 0,0 0 0,-1-1 1,1 1-1,0 0 0,-1-1 0,1 1 0,0-1 0,0 0 0,0 1 0,1-1 0,-1 0 0,0 1 0,0-1 1,1 0-1,-1 0 0,1 0 0,-1 0 0,1 0 0,-1 0 0,1-1 0,0 1 0,-1-1 0,1 1 0,0-1 1,-1 1-1,1-1 0,0 0 0,0 0 0,-1 0 0,1 0 0,0 0 0,0 0 0,2-1 0,23-5-661,4-5-199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45 18884,'0'0'73,"0"0"0,0 0 0,1 0 0,-1 0 0,0 0 0,0-1 0,1 1 0,-1 0-1,0 0 1,1 0 0,-1 0 0,0 0 0,0 0 0,1 0 0,-1 0 0,0 0 0,0 1 0,1-1 0,-1 0 0,0 0 0,0 0 0,1 0 0,-1 0 0,0 0 0,0 0-1,1 1 1,-1-1 0,0 0 0,0 0 0,0 0 0,1 1 0,-1-1 0,0 0 0,0 0 0,0 0 0,0 1 0,0-1 0,1 0 0,-1 0 0,0 1 0,0-1-1,0 1 1,-3 16 1731,-18 29-212,15-34-1069,-76 174 1111,-20 39-1508,96-212-112,6-12-17,0-2-6,10-24-55,225-462-550,-234 486 614,16-27-12,-10 21 4,-7 7 8,1 0-1,-1 0 1,0 0 0,0 1 0,0-1-1,1 0 1,-1 0 0,0 0 0,0 0 0,0 0-1,1 1 1,-1-1 0,0 0 0,0 0 0,0 1-1,0-1 1,0 0 0,0 0 0,0 0 0,1 1-1,-1-1 1,0 0 0,0 0 0,0 1-1,0-1 1,0 0 0,0 0 0,0 1 0,0-1-1,0 0 1,0 0 0,0 1 0,0-1 0,0 0-1,-1 1 1,0 27 16,-10 47-1,1-6 101,7-33-11,1-1 1,1 0-1,6 48 1,-4-73-77,1 0 0,0 0 1,0 0-1,1 0 0,0-1 0,0 1 0,1-1 1,1 0-1,-1 0 0,1-1 0,1 1 1,0-1-1,0 0 0,1 0 0,-1-1 0,14 11 1,-18-17-22,0 1 0,0-1 0,1 0 0,-1 0 0,0 0 0,0 0 0,1 0 0,3 0 0,-6-1-7,0 0 0,0 0-1,0 0 1,0 0 0,0 0 0,1 0 0,-1 0-1,0 0 1,0 0 0,0 0 0,0 0-1,0 0 1,0 0 0,1 0 0,-1 0 0,0 0-1,0 0 1,0 0 0,0 0 0,0 0-1,0 0 1,1 0 0,-1 0 0,0 0 0,0 0-1,0-1 1,0 1 0,0 0 0,0 0-1,0 0 1,0 0 0,1 0 0,-1 0 0,0 0-1,0 0 1,0-1 0,0 1 0,0 0 0,0 0-1,0 0 1,0 0 0,0 0 0,0 0-1,0-1 1,0 1 0,0 0 0,-9-11 20,-18-13-3,-43-27 0,40 30 8,-35-32-1,62 51-18,1 0 1,0-1-1,-1 1 1,1-1-1,0 1 1,0-1-1,1 0 0,-1 0 1,1 0-1,-1 0 1,-1-6-1,3 7-2,0 1 1,0-1-1,0 1 1,0-1-1,0 1 0,0-1 1,0 0-1,1 1 1,-1-1-1,0 1 0,1-1 1,-1 1-1,1-1 1,0 1-1,0 0 0,-1-1 1,1 1-1,0 0 1,0-1-1,0 1 0,0 0 1,0 0-1,1 0 1,-1 0-1,3-2 0,6-3 24,0 0-1,1 0 0,0 1 1,0 1-1,0 0 1,21-5-1,-6 4-14,-1 1 1,29-1-1,-43 5-16,-1 0 1,0 0-1,0 1 1,1 0-1,-1 0 0,0 1 1,0 1-1,0 0 1,17 8-1,-23-9 1,1 1 0,-1-1 0,0 1 1,0 1-1,0-1 0,0 0 0,0 1 0,-1 0 0,0 0 0,0 0 0,0 0 0,0 1 0,-1-1 0,1 1 0,-1-1 0,0 1 0,-1 0 1,1 0-1,-1 0 0,0 0 0,1 7 0,0 13 153,-2 48 0,0-73-147,0 0 0,0 0 0,0 0 0,0 0-1,0 0 1,0 0 0,0 0 0,0 0 0,0 0 0,0 0 0,0 0 0,1 0 0,-1 0 0,0 0 0,0 0 0,0 0-1,0 0 1,0 0 0,0 0 0,0 0 0,0 0 0,0 0 0,0 0 0,0 0 0,1 0 0,-1 0 0,0 0 0,0 0-1,0 0 1,0 0 0,0 0 0,0 0 0,0 0 0,0 0 0,0 0 0,0 0 0,0 0 0,0 1 0,0-1 0,1 0-1,-1 0 1,0 0 0,0 0 0,0 0 0,0 0 0,0 0 0,0 0 0,0 0 0,0 0 0,0 0 0,0 1-1,9-16 122,12-27-64,-18 35-52,7-16 5,2 0 0,1 1-1,25-35 1,-37 56-18,-1 0 1,1 0-1,0-1 1,0 1-1,0 0 1,0 0-1,0 1 1,0-1-1,0 0 1,0 0-1,0 0 1,1 1-1,-1-1 0,0 0 1,0 1-1,1-1 1,-1 1-1,0 0 1,1-1-1,-1 1 1,2 0-1,-2 0 2,0 1 0,0-1 0,0 1 0,-1-1 0,1 1 0,0 0-1,0-1 1,0 1 0,-1 0 0,1-1 0,-1 1 0,1 0 0,0 0 0,-1 0 0,1 0 0,-1 0-1,0-1 1,1 1 0,-1 0 0,0 0 0,1 2 0,1 8-9,0 1-1,-1-1 1,0 20 0,-1-25-4,-4 91-1571,12-111-747,-1-13 1604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16780,'-2'5'711,"1"0"0,-1-1 0,0 1 1,0-1-1,-1 1 0,-3 4 1,-6 14 946,3-4-744,2 2 1,0-1-1,-6 32 0,11-41-767,1-1 0,0 0 0,0 1 0,1-1 0,0 0 0,1 1 0,0-1 0,1 0-1,4 13 1,-6-21-137,1 0 0,0 0 0,-1 0 0,1 0 0,0 0 0,0 0 0,1 0 0,-1-1-1,0 1 1,1 0 0,-1-1 0,1 1 0,-1-1 0,1 1 0,-1-1 0,1 0 0,0 0-1,0 0 1,0 0 0,0 0 0,0 0 0,0 0 0,0-1 0,0 1 0,0-1-1,0 0 1,3 1 0,5-1-11,-1-1 0,1 0 0,0 0 0,-1-1 0,11-3 0,-12 3-8,0 0 0,0 0 0,0 1 0,0 0 1,13 0-1,-18 2 12,0 0 1,0-1-1,0 1 1,0 1 0,0-1-1,0 0 1,0 1-1,0-1 1,-1 1-1,1 0 1,0 0-1,-1 0 1,0 0 0,1 0-1,-1 0 1,0 1-1,0-1 1,0 1-1,-1 0 1,1-1 0,-1 1-1,1 0 1,-1 0-1,0 0 1,0 0-1,0 0 1,0 0-1,-1 0 1,1 0 0,-1 1-1,0-1 1,0 0-1,0 0 1,0 0-1,-1 0 1,1 1-1,-1-1 1,0 0 0,0 0-1,0 0 1,0 0-1,0 0 1,-1-1-1,0 1 1,1 0-1,-1-1 1,-3 4 0,-3 3 40,-1 0 0,0 0 0,-1-1 0,0-1 1,0 0-1,-1 0 0,0-1 0,0 0 0,0-1 1,-1 0-1,0-1 0,0 0 0,0-1 0,0 0 1,-1-1-1,1-1 0,-1 0 0,1 0 0,-1-1 1,-14-2-1,25 2-151,-1-1 1,0 1 0,0 0 0,1-1 0,-1 0-1,0 0 1,1 0 0,-1 0 0,0 0-1,1 0 1,0-1 0,-1 1 0,1-1 0,0 1-1,0-1 1,0 0 0,0 0 0,0 0-1,0 0 1,0-1 0,1 1 0,-1 0 0,1-1-1,-1 1 1,1-1 0,0 1 0,0-1-1,0 0 1,1 1 0,-1-1 0,1 0 0,-1 0-1,1 1 1,0-1 0,0 0 0,0 0-1,0 0 1,1 1 0,-1-1 0,1 0-1,0 0 1,0 1 0,0-1 0,0 1 0,3-6-1,13-20-740,6-1-178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20052,'2'2'217,"1"0"-1,-1 0 0,1 0 1,-1 0-1,0 0 1,0 1-1,0-1 0,0 1 1,0 0-1,-1-1 1,1 1-1,-1 0 0,0 0 1,0 0-1,0 0 0,0 0 1,0 0-1,0 6 1,1 7 455,-1 0 0,-1 24 1,0-23 90,-8 109 1185,0-6-1235,15-143-1875,-4-40-1934,-4-75-1,-1 39-2181,3 86 2508,4 13 1173,9 18 840,-1 0 1421,-10-17-552,0 1 0,1 0 0,-1-1 1,0 0-1,1 0 0,-1 0 0,1 0 0,-1-1 0,1 1 0,-1-1 1,1 0-1,-1 0 0,1 0 0,3-1 0,54-11 1300,-42 7-140,-6 2 242,0-2-1,0 1 1,0-2-1,-1 1 0,0-2 1,20-13-1,-8 2-269,43-42 0,-66 59-1236,-1 0 1,1 1-1,0-1 1,0 0-1,0 1 1,-1-1-1,1 0 1,0 0-1,-1 0 1,1 0-1,-1 0 1,1 0 0,-1 0-1,1 0 1,-1 0-1,0 0 1,1 0-1,-1 0 1,0-2-1,0 2-5,0 1-1,-1-1 0,1 1 1,-1 0-1,1-1 1,-1 1-1,1-1 0,-1 1 1,1 0-1,-1 0 1,1-1-1,-1 1 0,0 0 1,1 0-1,-1 0 1,1 0-1,-1-1 1,0 1-1,1 0 0,-1 0 1,1 0-1,-1 0 1,0 0-1,0 1 0,-6-1 1,1 1 0,-1 1-1,1-1 1,-1 1 0,-7 3-1,-1 3 2,1 0-1,0 1 0,0 1 0,1 0 0,0 0 0,1 1 0,0 1 0,1 0 0,-14 20 0,17-22-1,1 2-1,0-1 0,1 1 1,0 0-1,0 0 0,1 1 1,1-1-1,0 1 0,1 0 0,1 1 1,0-1-1,-1 15 0,3-25 1,0 0-1,0 0 1,0 0-1,0 0 1,1 0-1,-1 0 0,1 0 1,0 0-1,0 0 1,0-1-1,0 1 1,0 0-1,1 0 0,-1-1 1,1 1-1,0-1 1,0 1-1,0-1 1,0 0-1,0 0 0,0 0 1,1 0-1,2 3 1,-1-4-12,-1 0 1,1 0 0,-1 1-1,1-2 1,0 1 0,-1 0-1,1-1 1,0 0 0,-1 0 0,1 0-1,0 0 1,0-1 0,-1 1-1,1-1 1,0 0 0,-1 0-1,1 0 1,4-3 0,5-2-197,-1-1 0,0 0 0,0-1 1,-1 0-1,0-1 0,-1-1 0,0 1 0,0-1 1,15-22-1,-4 2-773,-1-1 0,24-53 0,-17 25 194,-4-2-118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18996,'0'3'408,"1"0"-1,-1 0 1,0 0-1,0 0 1,0 0 0,0 1-1,-2 3 1,-21 212 4718,2 111-3195,20-322-1901,1-2-6,-1-1 1,1 1-1,1 0 1,-1-1 0,1 1-1,2 9 1,-3-15-25,0 0 0,0 0 1,0 0-1,0 1 0,0-1 0,0 0 1,0 0-1,1 0 0,-1 0 1,0 0-1,0 0 0,0 0 1,0 1-1,0-1 0,1 0 1,-1 0-1,0 0 0,0 0 0,0 0 1,0 0-1,1 0 0,-1 0 1,0 0-1,0 0 0,0 0 1,0 0-1,1 0 0,-1 0 0,0 0 1,0 0-1,0 0 0,1 0 1,-1 0-1,0 0 0,0 0 1,0 0-1,0 0 0,0-1 1,1 1-1,-1 0 0,0 0 0,0 0 1,0 0-1,0 0 0,0 0 1,0 0-1,1-1 0,-1 1 1,0 0-1,0 0 0,0 0 0,0 0 1,0-1-1,0 1 0,0 0 1,0 0-1,0 0 0,0 0 1,0-1-1,0 1 0,0 0 1,0 0-1,6-15-7,1-25-137,-2 0 0,-2 0 0,-2 0 0,-1 0-1,-6-45 1,-6 30-457,14 60 598,0 0 1,0-1-1,0 1 0,1-1 1,0 1-1,0-1 0,0 0 1,0 0-1,0 0 0,1 0 0,0-1 1,0 1-1,0-1 0,0 0 1,0 0-1,1-1 0,4 3 1,-3-3 6,0 0 0,0 0 0,0-1 0,0 0 0,0 0 0,0 0 0,0-1 1,0 0-1,0 0 0,0-1 0,0 1 0,0-1 0,0-1 0,9-2 0,1-2 14,0-2 1,-1 1-1,0-2 0,0 0 0,-1-1 0,26-22 0,-20 16 26,-24 19-20,1 1 0,0 0 0,0 0 0,1 0 0,-1 1 0,1-1 0,0 0 0,0 1 0,0 0 0,-1 4 0,-12 54 163,14-57-159,-1 0 0,2 0 0,-1 0 0,1 0 0,0 0 0,0 0 0,1 0 0,0 0 0,0 0 1,0 0-1,4 8 0,-4-11-19,1 0 1,-1 0-1,1 0 1,0 0-1,0 0 1,0-1-1,1 1 1,-1-1-1,1 0 1,-1 0 0,1 0-1,0 0 1,-1 0-1,1 0 1,0-1-1,0 1 1,0-1-1,1 0 1,-1 0-1,0 0 1,0 0-1,6 0 1,-7-1-7,-1 1 0,1-1-1,0 1 1,0-1 0,1 0 0,-1 0 0,0 0-1,0 0 1,0 0 0,0-1 0,0 1 0,-1-1-1,1 1 1,0-1 0,0 0 0,0 1 0,0-1-1,0 0 1,-1 0 0,4-3 0,-4 2 4,1-1-1,0 1 1,-1-1 0,0 0 0,0 0-1,0 0 1,0 0 0,0 0 0,-1 0-1,1 0 1,-1 0 0,0 0 0,0-3-1,-2-63 225,0 57-148,1 0 1,0 0-1,1 0 1,0 0-1,1 0 1,1 0 0,4-17-1,-5 26-66,0 0-1,1 1 0,0-1 1,-1 1-1,1 0 1,0 0-1,0 0 1,0 0-1,0 0 0,1 0 1,-1 0-1,0 0 1,1 1-1,0 0 1,-1-1-1,1 1 0,0 0 1,-1 0-1,1 0 1,0 1-1,4-1 1,10-2-16,0 0 1,27 1 0,-20 1-94,5-1-98,-8 2-310,0-2 1,1 0-1,31-9 0,-35 2 357,-18 9 131,1 0 0,-1-1 0,0 1 0,1 0-1,-1-1 1,0 1 0,0-1 0,0 1 0,1 0 0,-1-1 0,0 1 0,0-1-1,0 1 1,0-1 0,0 1 0,0 0 0,0-1 0,0 1 0,0-1 0,0 1-1,0-1 1,0 1 0,0 0 0,0-1 0,0 1 0,0-1 0,-1 1 0,1-1-1,0 1 1,0 0 0,0-1 0,-1 1 0,1 0 0,0-1 0,0 1-1,-1 0 1,1-1 0,0 1 0,-1 0 0,1-1 0,0 1 0,-1 0 0,1 0-1,-1 0 1,1-1 0,0 1 0,-2 0 0,-19-11-392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23181,'-7'0'2320,"10"3"-1559,3-4-377,4-4 1232,1 0-1048,2 5-136,-1-2-184,-1-5-304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3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2343 113 9930,'-1'-2'50,"1"0"0,-1 0-1,1 1 1,-1-1 0,0 0-1,0 1 1,1-1 0,-1 1-1,-1-1 1,1 1 0,0-1 0,0 1-1,0 0 1,-1-1 0,1 1-1,-1 0 1,1 0 0,-1 0 0,1 0-1,-1 0 1,1 1 0,-1-1-1,0 0 1,0 1 0,1-1-1,-1 1 1,-3-1 0,-1 0 7,0-1-1,0 2 1,1-1 0,-1 0 0,0 1-1,0 0 1,-11 2 0,3 2 125,0 1 1,0 1 0,-19 10-1,25-12-99,0 1 0,-1-1 0,1 0 0,-1-1 0,0 0-1,0 0 1,0-1 0,-1 0 0,1-1 0,-17 1 0,1-5 28,-48-12 1,-11-1-57,49 13-40,-1 2-1,-69 7 1,-73 21 83,5 0 264,133-23-252,-177 23 297,166-17-373,0 1-1,-60 23 1,-21 13-37,-205 80 131,305-112-107,1 1 0,1 1 0,1 2 0,1 1 0,-31 27 0,11-2-7,-75 88 1,120-129-14,-1 0 0,1 1 0,-1-1 0,1 1 0,1 0 1,-1 0-1,1 0 0,-2 6 0,3-9-1,1 1 0,0-1 0,-1 0 0,1 1 0,0-1 0,0 0 0,1 1 0,-1-1 0,1 0 0,-1 1 0,1-1 0,-1 0-1,1 0 1,0 0 0,0 0 0,0 0 0,1 0 0,-1 0 0,0 0 0,1 0 0,2 3 0,9 10-10,-1 2-1,0 0 1,-1 0 0,-1 1-1,11 26 1,29 98 7,-38-100 9,2-1-1,36 73 1,-44-104-4,0 0 0,1 0 0,0-1-1,1 0 1,0 0 0,0-1 0,1 0 0,0 0 0,0-1-1,1 0 1,17 9 0,-11-9 1,0 0 1,1-1-1,0-1 0,1 0 0,-1-2 1,1 0-1,18 1 0,75 0 16,130-11-1,48 1 3,-121 13-14,409 4 23,507-1-29,-188 15 7,-434-16-1,-244-3-6,-107-4 0,0-5-1,0-4 0,171-35 1,-177 16 1,122-49 0,92-59-34,-251 101-60,88-59 0,54-53-78,-198 136 165,-3 3 3,6-4-5,-1-1-1,0 0 1,0-1 0,20-24 0,-31 33 6,-1-1 0,1 1 0,-1 0 0,0-1 0,0 1 0,-1-1 1,1 1-1,-1-1 0,0 0 0,0 0 0,0 0 0,0 0 0,-1 0 0,1 0 1,-1 0-1,0 0 0,0 0 0,-1 0 0,1 1 0,-1-1 0,0 0 0,0 0 1,0 0-1,0 0 0,-1 1 0,0-1 0,-3-5 0,-11-14 0,-1 1 0,-1 1 0,-31-30 0,10 13-3,-29-38-9,-79-76-40,126 133 42,-1 1 0,-1 1 1,0 1-1,-1 1 0,-38-17 0,19 15-3,-1 2 0,-1 1-1,-1 3 1,-50-6 0,-191-9 93,122 14 37,-288-59 189,233 31-276,122 27-46,-2 4 0,1 5 0,-1 4-1,1 4 1,-186 32 0,49 8-14,-531 74 116,483-97 2,-403 51 28,293 5-17,113-22 210,-75-4 392,228-36-946,119-14 222,1 1-1,-1-1 0,1 1 0,0 1 1,0-1-1,-10 6 0,-2 5-134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33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789 343 7978,'-4'-2'105,"1"0"-1,0 1 1,0 0 0,-1-1 0,1 1 0,-1 1 0,1-1 0,-1 0-1,1 1 1,-1 0 0,0 0 0,1 0 0,-1 0 0,1 0 0,-1 1-1,1-1 1,-1 1 0,1 0 0,-1 0 0,1 1 0,0-1-1,-1 1 1,-3 2 0,-8 5 199,1 1 1,0 1-1,-21 19 0,13-10 45,5-5-236,-1-1 1,-1-1-1,-1 0 0,1-1 1,-2-2-1,0 0 0,0-1 1,0 0-1,-31 6 0,23-9-92,-3 2 40,0 0-1,-33 14 0,55-18-49,1 1 0,-1 0 0,1 1 0,0 0-1,0 0 1,0 1 0,1 0 0,0 0 0,0 1 0,-9 12 0,2 4-11,0 2 1,1-1 0,2 2-1,0 0 1,2 0-1,1 1 1,2 0 0,-7 41-1,14-66 3,0 1 0,0-1 0,0 0-1,0 0 1,1 0 0,-1 0 0,1 0-1,0 0 1,0 0 0,0 0 0,0 0-1,1 0 1,1 3 0,27 36 9,-19-27-15,0 1-1,2-1 0,0 0-1,1 0 1,0-2 0,1 0 0,0 0-1,1-1 1,1-1 0,0-1-1,0-1 1,1 0 0,0-1 0,23 7-1,36 5 23,121 14 1,3 0 7,-94-9 4,-1 5-1,187 81 1,-250-93 1,1-1 0,0-2 0,1-2 0,0-2-1,1-2 1,1-2 0,-1-2 0,73-2 0,364-19 183,-400 14-204,264-7 10,-1-25-6,153-69 61,7-2-39,-351 83-28,150-27-6,-216 31-2,119-41-1,-164 43 7,0-2 0,-2-2-1,0-1 1,-1-2 0,-1-2-1,-2-2 1,60-54 0,130-118 18,-222 194-23,1 0 1,0 0 0,0-1 0,-1 0 0,0 0 0,8-10 0,-13 14-1,0 1 1,0-1-1,0 0 0,0 0 1,0 0-1,0-1 1,-1 1-1,1 0 0,-1 0 1,1 0-1,-1-1 1,0 1-1,0 0 0,0 0 1,0 0-1,0-1 1,-1 1-1,1 0 0,-1 0 1,1 0-1,-1 0 1,0-1-1,0 1 0,0 0 1,-2-3-1,-12-17 8,-2 1 0,0 1 0,-1 0-1,-1 2 1,-29-24 0,-12-11 2,5-2-13,24 23-3,-2 1 1,-50-37-1,39 40 4,-1 2-1,-1 2 1,-1 2-1,-2 2 1,0 3 0,-90-21-1,3 13-6,-184-12-1,-671 31-30,1 88 10,298-27 43,293-27-74,134-1-266,185-14 228,-95 26-1,46 3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14211,'0'4'896,"0"0"-816,-6 3-56,6-4 144,1-1-136,4-5-16,-1-1 8,0-1-24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1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76 14419,'-6'-7'702,"0"0"1,0 0-1,0 1 0,-1-1 1,0 2-1,0-1 1,0 1-1,-1 0 0,-14-7 1,18 11-672,0-1 1,1 1 0,-1 0 0,0 0 0,0 0 0,0 0-1,0 1 1,0-1 0,0 1 0,0 0 0,1 1-1,-1-1 1,0 1 0,0-1 0,0 1 0,0 0 0,0 1-1,1-1 1,-1 0 0,0 1 0,1 0 0,-1 0-1,1 0 1,-6 5 0,2 0-31,1 1 1,-1 0-1,1 0 0,0 0 1,1 0-1,0 1 0,1 0 1,0 0-1,0 1 0,0-1 1,2 1-1,-1-1 0,1 1 1,-1 15-1,2-22 2,1-1 0,0 0-1,0 1 1,0-1 0,1 1 0,-1-1 0,1 0-1,-1 1 1,1-1 0,0 0 0,-1 0 0,1 1-1,0-1 1,1 0 0,-1 0 0,0 0 0,1 0-1,1 2 1,-1-2 10,0-1 1,-1 0-1,1 0 0,0 0 1,0 0-1,-1 0 0,1 0 0,0-1 1,0 1-1,0-1 0,0 1 1,0-1-1,0 0 0,0 0 1,0 0-1,0 0 0,0 0 0,0 0 1,0 0-1,0-1 0,0 1 1,3-2-1,7-2 96,0-1 0,0-1 0,-1 0 1,0 0-1,0-1 0,0 0 0,13-13 0,62-67 1054,-67 66-772,-19 21-381,0 1 0,0-1 0,0 0 0,0 0 0,0 0 0,0 0 0,0 0 0,0 1 0,0-1 0,0 0 1,0 0-1,0 0 0,0 0 0,0 0 0,0 0 0,1 1 0,-1-1 0,0 0 0,0 0 0,0 0 0,0 0 0,0 0 0,0 0 0,0 0 0,0 0 0,1 1 0,-1-1 0,0 0 0,0 0 0,0 0 0,0 0 1,0 0-1,0 0 0,1 0 0,-1 0 0,0 0 0,0 0 0,0 0 0,0 0 0,0 0 0,1 0 0,-1 0 0,0 0 0,0 0 0,0 0 0,0 0 0,0 0 0,0 0 0,1 0 0,-1 0 0,0 0 0,0 0 0,0-1 1,0 1-1,1 0 0,-4 15 32,3-15-19,-10 38 142,5-23-255,1 0 0,1 0 0,0 0-1,1 0 1,0 29 0,2-43 47,0 0-1,0 0 1,0 0-1,0 0 1,0 0 0,0 0-1,0 0 1,0 0-1,1 0 1,-1 0 0,0 0-1,1 0 1,-1 0-1,0-1 1,1 1 0,0 0-1,-1 0 1,1 0-1,-1 0 1,1-1 0,0 1-1,0 0 1,-1-1-1,1 1 1,0 0 0,0-1-1,0 1 1,0-1-1,0 1 1,-1-1 0,1 0-1,0 1 1,0-1-1,0 0 1,0 0 0,2 0-1,0 0-26,0 0 0,0-1 0,0 0-1,0 0 1,0 0 0,0 0 0,-1-1-1,1 1 1,-1-1 0,1 1 0,4-4 0,18-18-525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17420,'10'6'225,"0"0"-1,0 1 1,-1 0 0,0 1 0,-1 0-1,0 1 1,0-1 0,-1 1 0,0 1 0,0-1-1,-1 1 1,0 0 0,-1 1 0,-1 0-1,1-1 1,-1 1 0,-1 1 0,0-1 0,1 12-1,-2-4-193,0 0-1,-2 0 0,0 1 0,-1-1 0,-1 0 0,-1 0 1,0 0-1,-2-1 0,0 1 0,-14 31 0,-2-5-76,-2-1-1,-57 80 0,-74 70-786,127-161 786,-23 28-200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104 374 11634,'-29'33'1771,"18"-22"-946,0 1-1,1 1 1,0 0-1,1 0 0,-11 23 1,19-35-760,1-1-1,-1 1 1,1 0-1,0 0 1,-1 0-1,1 0 1,0 0 0,0 0-1,-1 0 1,1 0-1,0 0 1,0 0-1,0 0 1,0 0 0,0 0-1,0 0 1,1 0-1,-1 0 1,0 0-1,0 0 1,1 0 0,-1 0-1,1 0 1,-1 0-1,1 0 1,-1 0-1,1 0 1,-1-1 0,1 1-1,0 0 1,0 0-1,-1-1 1,1 1 0,0 0-1,0-1 1,0 1-1,0-1 1,0 1-1,-1-1 1,1 0 0,0 1-1,0-1 1,0 0-1,0 1 1,0-1-1,0 0 1,0 0 0,0 0-1,0 0 1,2 0-1,5 0 139,-1 0 0,1 0 0,0-1 0,0 0-1,11-3 1,-7 0 1,1 0 0,-1 0-1,0-1 1,0-1 0,0 0 0,-1-1 0,0 0-1,11-9 1,-7 3-33,-1-1-1,0 0 1,-1-1-1,20-28 1,-9 3 83,-2-1 1,-1 0-1,26-80 1,-44 114-215,0-1 32,1-1 1,-1 0 0,-1 0 0,1-1 0,-2 1 0,1 0 0,-1-1-1,-1 1 1,0-18 0,0 26-63,0 0 1,0 0-1,-1 1 0,1-1 0,0 0 0,0 0 0,-1 1 1,1-1-1,0 0 0,-1 1 0,1-1 0,0 0 1,-1 1-1,1-1 0,-1 0 0,1 1 0,-1-1 0,1 1 1,-1-1-1,0 1 0,1-1 0,-1 1 0,0-1 1,1 1-1,-1 0 0,0-1 0,-1 1 0,1 0-2,-1 0 0,1 0-1,-1 0 1,1 0 0,-1 1 0,1-1-1,-1 0 1,1 1 0,0-1 0,-1 1-1,1 0 1,0 0 0,-2 0-1,-5 5 4,1-1 0,0 1 0,-11 11-1,-11 16-12,-42 60-1,59-75-4,1 0-1,0 1 0,2 0 1,0 1-1,-8 30 1,15-46 5,2 0 0,-1 0 0,0-1 1,1 1-1,-1 0 0,1 0 1,0 0-1,0-1 0,1 1 0,-1 0 1,1 0-1,1 4 0,-1-6 0,0 0 0,0-1 0,0 1 0,0 0-1,0-1 1,1 1 0,-1-1 0,1 1 0,-1-1 0,1 0-1,-1 1 1,1-1 0,-1 0 0,1 0 0,0 0-1,0 0 1,0-1 0,0 1 0,-1 0 0,1-1-1,0 1 1,0-1 0,4 0 0,8 1-28,0-1 0,1 0 0,18-4 0,-24 2 2,1 1-1,-1 0 1,1 1 0,0-1 0,-1 2 0,1-1 0,-1 2 0,1-1 0,16 6-1,-24-7 8,-1 1 0,1 0 0,0 0 0,-1 0-1,1 0 1,-1 1 0,1-1 0,-1 0-1,1 1 1,-1-1 0,0 1 0,0-1 0,0 1-1,0 0 1,0-1 0,0 1 0,0 0-1,0 0 1,-1 0 0,1 0 0,-1 0 0,0-1-1,1 1 1,-1 0 0,0 0 0,0 0-1,0 0 1,0 0 0,-1 3 0,0 4-204,-1 0 1,-1 0 0,0 0-1,-6 14 1,8-21 206,-5 10-237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 13891,'-1'0'99,"0"0"0,0-1 0,0 1 0,-1 0 0,1 0 0,0 0 0,0 0 1,0 0-1,0 0 0,0 0 0,0 1 0,0-1 0,-1 0 0,1 1 0,0-1 0,0 0 0,0 1 0,0-1 0,0 1 0,0 0 1,1-1-1,-1 1 0,0 0 0,0-1 0,0 1 0,1 0 0,-1 0 0,0 0 0,0 0 0,0 1 0,1-1-57,0-1 1,0 0-1,0 1 0,0-1 0,1 1 0,-1-1 0,0 0 0,0 1 0,0-1 0,0 0 1,1 1-1,-1-1 0,0 0 0,0 1 0,1-1 0,-1 0 0,0 0 0,1 1 1,-1-1-1,0 0 0,1 0 0,-1 1 0,0-1 0,1 0 0,-1 0 0,0 0 0,1 0 1,-1 0-1,1 0 0,-1 1 0,0-1 0,1 0 0,-1 0 0,1 0 0,-1 0 1,0 0-1,1-1 0,21 3 607,-20-2-528,45 0 676,0-2 0,52-10-1,92-25 138,64-9-750,-233 44-191,0 1 1,0 1 0,0 1-1,-1 1 1,1 0-1,0 2 1,-1 0 0,0 2-1,36 13 1,-42-13 22,1-1-1,0-1 1,0 0 0,0-1 0,0-1-1,1 0 1,28-2 0,3-4 19,62-12 0,-51 5-43,-47 9-11,-5 1-4,1-1-1,-1 1 1,1 0-1,0 1 1,0 0-1,-1 0 0,1 0 1,11 3-1,-17-2 12,0 0-1,0 0 1,0 0-1,0 0 1,-1 0-1,1 1 1,0-1-1,-1 1 1,3 1-1,-3-2 12,0 1 0,0-1 0,0 0-1,0 0 1,0 0 0,1 0 0,-1 0 0,0-1-1,1 1 1,-1 0 0,0 0 0,1-1-1,-1 1 1,1-1 0,-1 0 0,1 1 0,0-1-1,-1 0 1,3 0 0,-1 0 222,5 0-381,-7 9-3885,2-6 3312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8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40 110 14371,'0'0'54,"-3"-2"247,0 0 0,0 1 0,-1 0 1,1 0-1,-1 0 0,1 0 0,-1 0 1,1 0-1,-7 1 0,14 2-27,1-1 1,-1 1-1,1-1 0,-1 0 1,1 0-1,5 0 0,66 3-37,1-3-1,120-14 1,-58-6-78,124-14 143,-202 29-266,1 3 0,82 8 0,9 8 17,0-6 0,177-14 0,-290 2-21,227-6 280,-192 15-328,68-1-79,-133-5 215,-6 0-183,0 0-1,0 0 1,1 0-1,-1-1 1,0 1-1,5-3 1,-8 3 29,0 0 1,0-1-1,-1 1 1,1-1 0,0 1-1,-1-1 1,1 1 0,0-1-1,-1 1 1,1-1-1,-1 0 1,1 1 0,-1-1-1,1 0 1,-1 0-1,1 1 1,-1-1 0,0 0-1,1 0 1,-1 1-1,0-1 1,0 0 0,0 0-1,0 0 1,1 0 0,-1 1-1,0-1 1,0 0-1,-1 0 1,1 0 0,0 0-1,0 1 1,0-1-1,0 0 1,-1 0 0,1 0-1,0 1 1,-1-2-1,-7-13-196,-3-5-49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43 17812,'3'-2'378,"-1"1"-198,1 0 1,-1 0-1,0 0 0,0 0 1,1-1-1,-1 1 1,0-1-1,-1 1 1,1-1-1,0 0 1,0 1-1,-1-1 0,1 0 1,-1 0-1,1 0 1,-1-1-1,0 1 1,1-2-1,-2 3-136,0 1 1,0 0-1,0 0 0,0 0 1,0-1-1,0 1 0,0 0 1,0 0-1,0 0 0,0-1 1,0 1-1,0 0 1,0 0-1,0-1 0,0 1 1,0 0-1,0 0 0,0 0 1,0 0-1,0-1 0,0 1 1,0 0-1,0 0 0,-1 0 1,1-1-1,0 1 0,0 0 1,0 0-1,0 0 0,0 0 1,-1 0-1,1 0 1,0-1-1,0 1 0,0 0 1,-1 0-1,1 0 0,0 0 1,0 0-1,0 0 0,-1 0 1,1 0-1,0 0 0,0 0 1,0 0-1,-1 0 0,1 0 1,0 0-1,0 0 0,0 0 1,-1 0-1,1 0 1,0 0-1,0 0 0,0 0 1,-1 0-1,1 1 0,0-1 1,0 0-1,0 0 0,0 0 1,-1 0-1,1 1 0,-14 7 961,-10 14-620,1 2-1,2 1 0,-35 49 0,24-31-322,-69 99-28,-57 72-978,152-211-1037,8-11 1390,6-12 163,4-2-261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17444,'-1'19'1372,"-1"1"1,-8 34-1,6-33-823,0 0 0,-1 26 0,5 32-607,18 146 0,-17-217-1347,-3-11-1323,-6-12 1511,-12-5 196,-3-1-217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15499,'3'6'2017,"9"-5"-849,2-2-376,15-6 1217,2-3-409,9-3-336,3 0-192,2-1-503,-1-1-489,-5 1-889,1 2 785,-9-2-224,-5-9-104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19668,'16'1'2081,"3"1"-1489,8-6-296,2-6 1320,8-2-1008,0 1-240,3 2-456,1 0-256,-10 4-480,-1 2-296,-11 3 840,-6 0-240,-12 0-168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21341,'27'2'2056,"9"-2"-1392,4-5-296,11-2 912,1-1-343,1-1-825,-3 0-688,-8 2 576,-5 6-216,-10 2-121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96 22437,'0'2'1568,"-2"9"-1336,-2 7-144,-4 16 248,-1 6-328,-1 13-632,-4 4-216,2 2-152,-2 0 24,4-7-177,3-8-119,1-17-896,2-11 1455,4-22 113,0-10-48</inkml:trace>
  <inkml:trace contextRef="#ctx0" brushRef="#br0" timeOffset="1">25 127 18036,'9'62'3358,"-4"-37"-3181,1 0 0,0-1 0,2 0 0,1-1 1,1 1-1,1-2 0,1 1 0,0-2 0,2 1 0,19 21 0,-29-38-116,0-1 1,0 0-1,1 0 0,-1 0 0,1-1 0,0 1 0,0-1 0,0 0 1,0-1-1,1 1 0,-1-1 0,1 0 0,0 0 0,5 0 0,-6-1 4,-1-1 0,0 0-1,0 0 1,1-1-1,-1 1 1,0-1 0,0 0-1,0 0 1,1 0-1,-1 0 1,0-1 0,-1 0-1,1 0 1,0 0-1,0 0 1,-1-1 0,1 1-1,-1-1 1,0 0 0,5-5-1,5-8 175,0-1-1,-1 0 1,-1-1-1,0 0 0,-2-1 1,0 0-1,8-25 1,-6 8 7,-1 0 1,-1 0 0,4-48-1,-11 27-165,-2 53-153,0 0-1,-1 0 0,1 0 1,-1 0-1,0 0 1,0 0-1,-1 1 1,1-1-1,-1 0 1,1 1-1,-5-7 1,6 10 36,-1-1 1,1 1-1,-1-1 1,1 0-1,-1 1 1,1-1-1,-1 1 1,1-1-1,-1 1 1,1 0-1,-1-1 1,1 1-1,-1 0 1,0-1-1,1 1 1,-1 0-1,0 0 1,1-1-1,-1 1 1,0 0 0,1 0-1,-1 0 1,0 0-1,0 0 1,1 0-1,-1 0 1,0 0-1,1 0 1,-1 0-1,0 1 1,1-1-1,-1 0 1,0 0-1,1 1 1,-1-1-1,0 0 1,1 1-1,-1-1 1,1 0-1,-1 1 1,1-1-1,-1 1 1,1-1-1,-1 1 1,1 0 0,-1-1-1,0 2 1,-5 8-514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18780,'0'0'61,"0"0"1,0-1-1,1 1 1,-1 0-1,0 0 1,0 0-1,0 0 1,0 0-1,0 0 0,0 0 1,0 0-1,1 0 1,-1 0-1,0 0 1,0 0-1,0 0 1,0 0-1,0 0 1,0 0-1,1 0 0,-1 0 1,0 0-1,0 0 1,0 0-1,0 0 1,0 0-1,0 0 1,1 0-1,-1 0 0,0 0 1,0 0-1,0 1 1,0-1-1,0 0 1,0 0-1,0 0 1,1 0-1,-1 0 0,0 0 1,0 0-1,0 0 1,0 1-1,0-1 1,3 10 1510,0 21-453,-2-15-734,-1-13-388,1-1 0,-1 0 0,1 1 1,-1-1-1,1 0 0,0 0 0,0 0 0,0 0 1,0 0-1,0 0 0,0 0 0,0 0 0,1 0 1,-1-1-1,1 1 0,2 2 0,-3-4-19,0 1 0,1-1 0,-1 1 0,0-1 1,1 1-1,-1-1 0,1 0 0,-1 0 0,1 1 0,-1-1 0,1 0 0,-1 0 0,0-1 0,1 1 0,-1 0 0,1 0 0,-1-1 0,0 1 0,1-1 0,-1 1 0,0-1 0,1 0 1,-1 1-1,0-1 0,0 0 0,2-1 0,7-6-189,-1 0 1,0 0-1,0-2 0,-1 1 1,0-1-1,0 0 1,9-17-1,21-27-790,-59 130 1481,21-75-478,-1 3-100,0 1 0,0-1 0,0 1 1,1 0-1,0 7 0,0-12 84,0 1 0,0 0-1,1-1 1,-1 1 0,0 0 0,0-1 0,1 1-1,-1-1 1,0 1 0,1 0 0,-1-1 0,0 1 0,1-1-1,-1 1 1,1-1 0,-1 1 0,1-1 0,-1 0-1,1 1 1,-1-1 0,1 1 0,-1-1 0,1 0-1,0 0 1,-1 1 0,1-1 0,0 0 0,-1 0 0,1 0-1,-1 0 1,1 1 0,0-1 0,-1 0 0,1 0-1,0 0 1,-1-1 0,1 1 0,0 0 0,-1 0-1,1 0 1,0 0 0,-1-1 0,1 1 0,0 0 0,0-1-1,21-8-273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17700,'8'-16'2678,"-6"22"-260,-3 32-156,1-33-2428,-1 9 288,0-5-133,0 0 0,0-1 0,1 1 0,1-1 0,0 1 0,2 13 0,-3-22 6,0 1 0,0-1 0,1 0 0,-1 1 0,0-1 0,0 1 0,1-1 0,-1 0 0,0 1 0,1-1 0,-1 1 0,0-1 0,1 0 0,-1 1 0,0-1 0,1 0 0,-1 0 0,1 1 0,-1-1 0,0 0 0,1 0 0,-1 0 0,1 0 0,-1 1 0,1-1-1,-1 0 1,1 0 0,-1 0 0,1 0 0,15-7-98,10-16-24,4-14 73,-22 26 121,0 0 0,1 1-1,11-10 1,-29 48 221,6-22-296,0 2-49,-1 0 0,1 1 1,0-1-1,1 0 0,0 1 0,1 0 0,-1 10 1,4-8-70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119 415 19876,'-7'2'170,"0"1"-1,1-1 0,-1 1 1,1 1-1,-1-1 0,1 1 0,0 0 1,0 0-1,1 1 0,-1 0 1,1 0-1,0 0 0,0 0 1,1 1-1,0 0 0,0 0 1,0 0-1,1 0 0,-1 1 1,2-1-1,-1 1 0,1 0 0,-2 8 1,4-14-156,-1 0 0,1 0-1,0-1 1,0 1 0,0 0 0,0 0 0,0 0 0,0-1 0,0 1-1,0 0 1,0 0 0,1 0 0,-1-1 0,0 1 0,0 0 0,1 0-1,-1-1 1,1 1 0,-1 0 0,0-1 0,1 1 0,-1 0 0,1-1 0,0 1-1,-1-1 1,1 1 0,-1-1 0,2 1 0,0 0 15,-1-1-1,1 1 1,0-1 0,-1 1 0,1-1-1,0 0 1,0 0 0,0 0 0,-1 0-1,1 0 1,0-1 0,2 1 0,3-2 60,1 0 1,-1-1 0,0 1-1,-1-2 1,12-5-1,0-5 64,1-1 0,-2-1 0,0-1 0,-1-1 0,0 0 0,-2-1 0,0 0 0,-1-1 0,-1-1 0,15-36 0,-23 48-69,-1 0 0,0 0 0,-1 0-1,3-16 1,-7 15 51,-3 11-25,-7 16-9,7-6-84,-1 0 0,2 1 1,0 0-1,0 0 1,1 0-1,1 1 1,0-1-1,1 1 1,0-1-1,2 24 1,-1-34-6,0-1 0,0 1 0,0 0 0,1-1 0,-1 1 0,1-1 0,-1 1 0,1-1 0,0 1 0,-1-1 0,1 1 0,0-1 0,0 1 0,0-1 0,0 0 0,0 0 1,0 1-1,1-1 0,-1 0 0,0 0 0,1 0 0,-1 0 0,3 1 0,-1-2 8,-1 1 0,1-1 1,-1 0-1,1 0 0,-1 0 1,1 0-1,-1 0 0,1 0 0,-1-1 1,1 1-1,-1-1 0,0 0 1,1 0-1,1-1 0,6-3 57,0 0 0,0-1 1,-1 0-1,0 0 0,0-1 0,7-8 0,0-2 31,0-2 0,-1 1 0,-2-2 0,0 0 0,11-23-1,-8 9 41,-1 0-1,15-55 1,-28 83-134,0-1 2,0 0 0,0 0 0,0 0 0,-1-1 1,0 1-1,0-1 0,-1 1 0,0-1 1,-1-8-1,1 16-16,0 0 1,0-1-1,0 1 0,-1-1 1,1 1-1,0 0 1,0-1-1,0 1 0,0 0 1,-1-1-1,1 1 1,0 0-1,0-1 0,-1 1 1,1 0-1,0 0 1,-1-1-1,1 1 0,0 0 1,-1 0-1,1 0 1,0-1-1,-1 1 0,1 0 1,0 0-1,-1 0 1,1 0-1,-1 0 0,1 0 1,0 0-1,-1 0 1,1 0-1,-1 0 0,1 0 1,0 0-1,-1 0 1,1 0-1,0 0 0,-1 0 1,1 0-1,-1 0 1,1 1-1,0-1 0,-1 0 1,1 0-1,0 0 1,-1 1-1,1-1 0,0 0 1,0 0-1,-1 1 1,1-1-1,0 0 0,-1 1 1,-18 19 1,16-17-1,-5 8-13,7-9 17,-1 0-1,1 0 1,0 0 0,-1 0 0,1 0-1,-1 0 1,0 0 0,0 0-1,0-1 1,0 1 0,0-1 0,0 1-1,0-1 1,-4 2 0,5-3-1,1 0 1,-1 0-1,1 0 0,0 0 1,-1 0-1,1 0 1,-1 0-1,1-1 0,-1 1 1,1 0-1,0 0 1,-1 0-1,1-1 0,-1 1 1,1 0-1,0 0 1,-1-1-1,1 1 1,0 0-1,-1-1 0,1 1 1,0 0-1,0-1 1,-1 1-1,1-1 0,0 1 1,0 0-1,0-1 1,-1 0-1,-2-3-27,-9 10-14,7 0 25,0-1 0,0 1 0,0 0 0,1 0 0,0 1 0,0 0 0,0-1 0,1 1 0,0 0 0,0 0 0,1 1 0,-2 9 1,-1 10 12,1 1 1,1 29 0,1-21-10,-1 1-9,-3 75 17,6-99-8,1-1 1,0 1-1,1-1 1,0 1-1,1-1 0,7 19 1,-9-30 8,-1 1-1,1-1 1,-1 1 0,1-1 0,0 1 0,0-1 0,0 0 0,0 1-1,0-1 1,0 0 0,0 0 0,1 0 0,-1 0 0,0 0-1,1 0 1,-1 0 0,0 0 0,1 0 0,-1-1 0,1 1-1,2 0 1,-2-1 1,1 1-1,-1-1 1,1-1-1,-1 1 0,0 0 1,1-1-1,-1 1 1,1-1-1,-1 1 0,0-1 1,0 0-1,1 0 1,1-1-1,7-5 13,0-1 0,-1 0 0,0 0-1,12-12 1,-20 18-9,16-16 29,29-37 1,-42 48-29,1-1 0,-2 1 0,1-1 0,-1 0 0,0 0 0,-1-1 0,0 1 0,3-16-1,-5 23-5,-1 0 0,0 0 0,0-1 0,0 1 0,0 0 0,0 0 0,0 0 0,0-1-1,0 1 1,-1 0 0,1 0 0,0 0 0,-1-2 0,0 3-1,1-1 1,0 1-1,0 0 1,-1-1-1,1 1 1,0 0-1,-1-1 1,1 1-1,0 0 1,-1 0-1,1-1 1,0 1-1,-1 0 1,1 0-1,-1 0 1,1 0-1,0 0 1,-1-1-1,1 1 1,-1 0-1,1 0 1,-1 0-1,1 0 1,-1 0-1,-1 1-1,1-1 1,-1 1-1,0-1 0,1 1 0,-1-1 0,1 1 1,-1 0-1,1 0 0,0 0 0,-1 0 1,1 0-1,0 0 0,-1 0 0,1 0 1,-1 3-1,0-1-1,0-1 0,0 1 0,0 0 0,1 0 0,-1 1 1,1-1-1,0 0 0,0 0 0,0 1 0,1-1 0,-1 0 0,1 1 0,0-1 1,0 1-1,0-1 0,0 1 0,0-1 0,2 6 0,-1-7 2,0 0-1,-1 0 1,1 0-1,0-1 1,0 1 0,0 0-1,1-1 1,-1 1-1,0-1 1,1 1 0,-1-1-1,0 1 1,1-1-1,0 0 1,-1 0 0,1 0-1,0 0 1,0 0-1,-1 0 1,1 0-1,0-1 1,0 1 0,0-1-1,0 1 1,0-1-1,0 0 1,0 0 0,0 0-1,0 0 1,0 0-1,0 0 1,4-1-1,1-1 10,1 0-1,-1 0 0,0-1 0,0 0 0,0-1 0,0 1 0,0-2 0,-1 1 0,0 0 0,8-8 0,6-3 4,-23 20-22,1-1 0,0 0 0,0 1 0,1-1 1,-1 1-1,1 0 0,0-1 0,0 1 1,0 0-1,1 0 0,0-1 0,0 1 1,1 8-1,0-11 10,0-1 1,0 0 0,0 1-1,0-1 1,0 0-1,1 1 1,-1-1-1,0 0 1,1 0 0,-1 0-1,0 0 1,1 0-1,0-1 1,-1 1 0,1 0-1,-1-1 1,1 1-1,0-1 1,-1 1 0,1-1-1,0 0 1,0 0-1,-1 0 1,4 0-1,4 0 0,1-1 0,18-3-1,56-18-39,-66 16 21,1 0 0,0 1 1,0 1-1,35-2 0,-52 6 21,-1 0 0,0 0 1,0 0-1,1 0 0,-1 0 0,0 1 0,0-1 0,1 0 1,-1 1-1,0-1 0,0 1 0,0-1 0,1 1 0,-1-1 0,0 1 1,0 0-1,0 0 0,0 0 0,0-1 0,-1 1 0,1 0 1,0 0-1,0 0 0,0 0 0,-1 0 0,1 1 0,-1-1 0,1 0 1,-1 0-1,1 0 0,-1 1 0,0-1 0,1 0 0,-1 0 1,0 1-1,0-1 0,0 2 0,0 2-333,0 0 0,-1 0 1,1-1-1,-1 1 0,0 0 0,-1-1 1,1 1-1,-5 8 0,5-12-111,-2 0-131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78 15539,'-1'-2'249,"1"0"1,0 0-1,-1 0 0,1 0 0,0 1 0,0-1 0,1 0 0,-1 0 1,0 0-1,0 0 0,1 1 0,0-1 0,-1 0 0,1 0 0,0 1 1,0-1-1,-1 0 0,1 1 0,1-1 0,-1 1 0,0-1 0,0 1 1,0 0-1,1-1 0,-1 1 0,1 0 0,-1 0 0,1 0 0,0 0 0,1-1 1,4-2 49,0 0 1,0 0-1,0 1 1,0 0-1,15-4 1,-18 6-269,-1 1 0,0-1 0,1 1 0,-1-1 0,1 1 1,-1 0-1,0 1 0,1-1 0,-1 0 0,1 1 0,-1 0 0,0 0 0,0 0 0,1 0 0,-1 0 0,5 4 1,-6-4-28,0 1 0,-1-1 1,1 1-1,-1 0 0,1 0 1,-1 0-1,0 0 0,1 0 1,-1 0-1,0 0 0,0 0 1,-1 0-1,1 0 0,0 0 1,-1 1-1,1-1 0,-1 0 1,0 1-1,0-1 0,0 0 1,0 0-1,0 1 0,0-1 1,0 0-1,-2 4 0,-1 6 1,-1 0 0,0-1 0,0 1 0,-2-1 0,1 0 0,-1 0-1,-1 0 1,-10 11 0,-9 11 17,-33 31-1,14-22 0,25-24 0,-30 35 0,49-53-20,1 1 0,-1 0 0,0 0 0,0-1 0,1 1 0,-1 0 0,1 0 0,-1 0 0,1 0 0,-1 0 0,1 0 0,0 0 0,-1 0 0,1 0 0,0 0 0,0 0 0,0 0 0,0 0 0,0 0 0,0 0 0,0 1 0,0-1 0,0 0 0,0 1 0,1-1-15,0 0 1,0 0 0,0 0 0,0-1-1,-1 1 1,1 0 0,0 0-1,0-1 1,0 1 0,1 0 0,-1-1-1,0 1 1,0-1 0,0 0-1,0 1 1,0-1 0,2 0-1,6 2-222,0-2 0,-1 1-1,1-1 1,13-2 0,49-10-342,-35 7 226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18196,'-2'1'103,"1"0"0,0 0 0,-1 0 0,1 0 0,0 0 0,-1 0 0,1 0 0,0 0 0,0 1 0,0-1 0,0 0 0,0 1 0,0-1 0,1 1 0,-1-1 0,0 1 0,1-1-1,-1 1 1,1 1 0,-2 2 117,-20 50 293,3 1 0,3 0 0,2 1 0,2 1 0,-4 66 0,15-114-422,1-8-53,-1 0 1,1 1-1,0-1 1,0 0-1,0 1 1,0-1-1,0 1 1,0-1-1,0 0 1,1 0-1,0 1 1,-1-1-1,2 3 1,-2-5-30,0 0 1,0 0-1,0 0 1,1 0 0,-1 0-1,0 0 1,0 0 0,0 0-1,1 0 1,-1 0 0,0 0-1,0 1 1,0-1-1,0 0 1,1 0 0,-1 0-1,0 0 1,0 0 0,0 0-1,1-1 1,-1 1 0,0 0-1,0 0 1,0 0-1,0 0 1,1 0 0,-1 0-1,0 0 1,0 0 0,0 0-1,0 0 1,1-1 0,-1 1-1,0 0 1,0 0-1,0 0 1,0 0 0,0 0-1,0-1 1,0 1 0,1 0-1,-1 0 1,0 0 0,0 0-1,0-1 1,0 1 0,0 0-1,0 0 1,0 0-1,0-1 1,6-11 150,-6 12-139,52-154 599,-25 67-512,-16 50-97,20-50-11,-28 79-6,0 1 0,1-1 0,1 1 0,-1 0 0,1 0 0,0 1 0,0-1 0,10-7 0,-14 13 5,0 0 0,0 0 0,0 0 0,0 1 0,0-1 0,0 0 0,0 1 0,1-1 0,-1 1 0,0-1 0,0 1 0,1-1 0,-1 1 0,0 0 0,1 0 0,-1 0 0,0 0 0,1 0 0,-1 0 0,0 0-1,1 0 1,-1 0 0,0 1 0,1-1 0,-1 0 0,2 2 0,-1-1-1,1 1 0,-1 0 0,1 0-1,-1 0 1,0 0 0,0 0 0,0 1-1,0-1 1,0 1 0,0-1 0,1 4-1,1 1 7,0 1 0,-1-1 0,0 1 0,-1 0 0,0 0 0,0 0 0,0 0 0,0 12 0,-2-16 26,-1 1 0,0-1 0,0 0 0,0 0 0,-1 0 0,0 0 0,1 0 0,-1 0 0,0-1 0,-1 1 0,1-1 0,-1 1 0,1-1 0,-1 0 0,0 0 0,0 0 0,-1 0-1,1-1 1,-1 1 0,1-1 0,-1 0 0,0 0 0,-5 2 0,-3 2 26,-1-1 0,1-1 0,-1 0 0,0-1-1,-1 0 1,-16 1 0,-3-7-1033,19-2 149,14 5 817,0-1 0,0 1 0,0 0-1,0 0 1,0 0 0,0-1 0,0 1 0,-1 0-1,1 0 1,0 0 0,0-1 0,0 1 0,0 0-1,0 0 1,0-1 0,0 1 0,0 0 0,0 0-1,0 0 1,0-1 0,0 1 0,1 0 0,-1 0-1,0 0 1,0-1 0,0 1 0,0 0-1,0 0 1,0 0 0,0-1 0,0 1 0,1 0-1,-1 0 1,0 0 0,0 0 0,0 0 0,0-1-1,1 1 1,-1 0 0,0 0 0,0 0 0,0 0-1,1 0 1,-1 0 0,0 0 0,0 0 0,0 0-1,1 0 1,13-6-533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18580,'-11'6'2288,"11"2"-1447,10-8-257,10 0 1640,11-1-1224,7-3-183,6 1-401,-1-3-264,6 3-480,-3-1-352,-12 2-801,-5 2-767,-16 0 1672,-10 3-425,-11 6-279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20756,'10'1'1937,"11"-4"-1265,4 0-296,7-2 808,2 2-247,5-3-385,-3 5-264,-3 1-848,-6 0-617,-14 4 977,-4-1-168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19772,'19'-21'3381,"24"-13"-2425,60-64-1,29-47-359,-67 57 24,-64 90-390,-3 10-132,-5 15-20,-17 43-13,-32 112-586,55-181 407,0 1 0,1 0 0,-1 0 0,1 0 1,-1 0-1,1 0 0,0-1 0,0 1 1,0 0-1,0 0 0,0 0 0,0 0 0,0 0 1,2 3-1,-2-5 86,0 0 0,1 0 0,-1 0 0,0 0 0,0 0 0,1 0-1,-1 0 1,0 0 0,1 0 0,-1 0 0,0 0 0,1 0 0,-1 0 0,0 0 0,0 0 0,1 0 0,-1 0 0,0 0 0,1 0 0,-1-1 0,0 1 0,0 0 0,1 0 0,-1 0 0,0 0 0,0-1 0,0 1 0,1-1 0,14-15-264,11-18-345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21445,'-8'6'727,"1"-1"1,-1 1 0,1 1-1,0 0 1,-9 12 0,13-16-685,1 0 0,0 0-1,0 0 1,0 1 0,0-1 0,1 1 0,-1-1 0,1 1-1,0-1 1,0 1 0,0 0 0,1-1 0,-1 1-1,1 0 1,0 0 0,1 7 0,-1-9-52,1 0 1,0 0-1,0-1 1,0 1-1,0 0 1,0 0-1,0-1 1,0 1-1,1 0 1,-1-1-1,0 0 1,1 1-1,0-1 1,-1 0-1,1 1 1,0-1-1,-1 0 1,1 0-1,0-1 1,0 1-1,0 0 1,2 0-1,8 2-31,-1 0-1,20 2 1,-18-3 10,2 1 14,0 0 0,0 1 0,0 0-1,-1 1 1,0 1 0,23 12 0,-33-15 14,0 0 1,0-1-1,-1 1 1,1 0 0,-1 1-1,1-1 1,-1 1 0,0-1-1,-1 1 1,1 0-1,2 6 1,-3-7-1,-1 0 1,0 0-1,-1 1 0,1-1 1,0 0-1,-1 1 0,0-1 1,0 1-1,0-1 0,0 1 1,0-1-1,-1 0 0,0 1 1,1-1-1,-1 0 1,0 1-1,-3 3 0,0 2 5,-1-1 0,0 0 0,-1 0 0,1 0 0,-2 0 0,1-1 0,-1-1 0,0 1 0,0-1 0,-16 10 0,7-6 11,0 0 0,-1-2 1,0 0-1,-29 9 0,39-14-84,1-1-1,-1-1 0,0 1 1,0-1-1,0 0 0,0-1 1,0 1-1,-1-2 0,-11-1 1,16 2 38,1-1 0,-1 0 0,0 0 1,0-1-1,1 1 0,-1 0 1,1-1-1,-1 0 0,1 0 0,0 1 1,-1-1-1,1-1 0,0 1 1,0 0-1,1 0 0,-1-1 0,0 1 1,1-1-1,0 1 0,-1-1 1,1 0-1,0 0 0,0 0 0,0 1 1,1-1-1,-1-3 0,-4-40-272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22613,'10'0'1816,"1"0"-1376,4 0-232,9 4 697,3 1-417,12-2-1008,1-1-593,12-2 905,1 0-176,0 0-192</inkml:trace>
  <inkml:trace contextRef="#ctx0" brushRef="#br0" timeOffset="1">474 268 20004,'21'3'2049,"9"-4"-1505,3-12-392,2 3 744,-2-3-472,-7-2 8,-8 1-392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19228,'3'2'408,"1"-1"0,-1 0 0,0 1 0,0 0 1,0 0-1,-1 0 0,4 2 0,5 4 507,-5-5-769,1 1 1,-1 0 0,-1 1 0,1-1-1,0 1 1,-1 0 0,0 1 0,-1-1-1,7 9 1,-10-12-142,0 1 0,0-1-1,0 0 1,0 1 0,0-1-1,0 1 1,-1-1 0,1 1-1,-1-1 1,0 1 0,1-1-1,-1 1 1,0-1 0,-1 1 0,1 0-1,0-1 1,-1 1 0,0-1-1,1 1 1,-1-1 0,0 0-1,0 1 1,0-1 0,-1 0 0,1 0-1,0 1 1,-1-1 0,0 0-1,-2 3 1,-19 15 206,18-16-114,0 0 0,1 0 1,-1 0-1,-6 9 0,11-13-89,0 1-1,0-1 0,0 0 0,0 1 1,-1-1-1,1 0 0,0 1 0,0-1 1,0 0-1,0 0 0,0 1 0,0-1 0,0 0 1,0 1-1,0-1 0,0 0 0,0 1 1,0-1-1,0 0 0,0 1 0,1-1 1,-1 0-1,0 1 0,0-1 0,0 0 0,0 0 1,1 1-1,-1-1 0,0 0 0,0 0 1,0 1-1,1-1 0,-1 0 0,0 0 1,0 0-1,1 1 0,-1-1 0,0 0 0,1 0 1,-1 0-1,0 0 0,0 0 0,1 1 1,16 3 3,-15-3-15,0-1-3,19 4-111,-1 1-1,1 1 1,-1 1 0,-1 1-1,22 11 1,-37-17 92,0 0 0,0 0 0,-1 1 1,1 0-1,-1 0 0,1 0 0,-1 0 0,0 0 0,0 0 1,-1 1-1,1 0 0,-1 0 0,1-1 0,-1 1 1,0 0-1,-1 1 0,1-1 0,-1 0 0,0 0 1,0 1-1,0-1 0,0 1 0,-1-1 0,0 1 1,0-1-1,0 1 0,0-1 0,-1 0 0,0 1 1,0-1-1,-1 5 0,-1-1 24,0-1 1,-1 1-1,1-1 1,-1 0-1,-1-1 1,1 1-1,-1-1 1,0 0-1,0 0 1,-1 0-1,0-1 1,0 0-1,0 0 1,-11 6-1,8-6 89,1 0 0,-1-1 0,0 0 1,0 0-1,0-1 0,-1 0 0,1-1 0,-1 0 0,1 0 0,-1-1 1,-15 0-1,22-1-107,1 0 1,-1 0-1,1-1 1,0 1-1,-1-1 1,1 1 0,-1-1-1,1 0 1,0 0-1,-1 0 1,1 0-1,0 0 1,0-1-1,0 1 1,-2-2-1,3 1-15,0 1 0,0-1-1,0 1 1,0-1 0,0 1-1,0-1 1,1 0 0,-1 1 0,1-1-1,-1 0 1,1 0 0,-1 1-1,1-1 1,0 0 0,0 0-1,0 0 1,0 1 0,0-1-1,1 0 1,-1 0 0,1-3 0,10-25-283,9-6-150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19324,'-10'23'457,"2"1"0,1-1 1,1 1-1,1 1 0,1-1 0,1 1 0,2-1 0,0 1 1,5 44-1,-1-48-393,0-7-44,-1-1 1,-1 1-1,0 0 1,0 0 0,-2 0-1,-2 21 1,2-31 237,0-5-57,0-10 66,2-19 31,13-46-173,4 0 1,38-99-1,-52 162-237,1 0 0,1 1 0,0-1-1,11-15 1,-16 26 81,0 0-1,0 0 1,1 0-1,-1 0 0,1 0 1,-1 1-1,1-1 1,0 1-1,0-1 1,0 1-1,-1 0 0,1-1 1,0 1-1,1 0 1,-1 0-1,0 0 1,0 1-1,0-1 1,1 1-1,-1-1 0,0 1 1,0-1-1,1 1 1,-1 0-1,0 0 1,1 1-1,-1-1 0,0 0 1,1 1-1,-1-1 1,0 1-1,0 0 1,0-1-1,4 3 0,2 2-12,-1 0-1,0 1 0,0-1 0,0 1 0,-1 1 0,0-1 0,0 1 0,0 0 1,-1 1-1,0-1 0,-1 1 0,5 10 0,-7-15 92,-1 1 0,1 0 0,-1 0 0,1-1 0,-1 1 0,0 0 0,-1 0 0,1 0 0,-1 0 0,1 0 0,-1 1 0,-1-1 0,1 0 0,0 0 0,-1 0 0,0 0 0,0 0 0,0 0 0,-1-1 0,1 1 0,-1 0-1,0 0 1,0-1 0,0 1 0,0-1 0,-1 0 0,1 0 0,-6 5 0,0-2 36,0-1 0,-1 1 0,1-2-1,-1 0 1,0 0 0,-1 0 0,1-1-1,-1 0 1,1-1 0,-1 0 0,0-1-1,1 0 1,-1 0 0,0-1 0,0-1-1,-13-1 1,21 2-175,0-1 0,1 1 0,-1-1 0,0 1 0,1-1 0,-1 0 0,1 0-1,-1 1 1,0-1 0,1 0 0,0 0 0,-1-1 0,1 1 0,0 0 0,-1 0 0,1-1 0,0 1 0,0-1-1,0 1 1,0-1 0,0 1 0,0-3 0,0 0 17,0 0-1,0 0 1,0 0 0,1-1 0,0 1-1,0 0 1,0 0 0,0 0-1,2-6 1,9-36-721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19676,'-11'21'1673,"-4"14"-1161,-1 6-240,3 11 664,4 4-264,5 4-640,4-3-384,10-6-288,5-10 536,6-9-216,2-5-96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18972,'-2'2'194,"1"0"0,-1 0 0,1 0 0,-1 1 0,1-1 0,0 0-1,0 1 1,0-1 0,1 1 0,-2 2 0,1-2 15,-11 32 340,2 0 0,0 1 0,3 0-1,1 0 1,2 1 0,0 37 0,4-71-511,0-1 0,0 1 0,0 0 0,1-1 1,-1 1-1,1-1 0,0 1 0,-1-1 0,1 1 0,1-1 0,-1 0 0,0 1 0,0-1 0,1 0 1,-1 0-1,1 0 0,0 0 0,0 0 0,4 3 0,-3-3-3,0 0-1,0-1 1,1 1-1,-1-1 1,1 0-1,0 0 1,-1 0-1,1-1 1,-1 1-1,1-1 1,0 0 0,0 0-1,6-1 1,13-2 80,-1-2 1,1 0-1,41-18 1,-37 13 45,50-12 0,-75 22-154,-1-1 1,1 1-1,-1-1 1,1 1-1,-1 0 0,1 0 1,0 0-1,-1 0 1,1 0-1,-1 0 1,1 0-1,-1 1 1,1-1-1,-1 1 0,1-1 1,-1 1-1,1-1 1,-1 1-1,1 0 1,1 1-1,-1 0 15,-1 1 1,1-1-1,-1 1 1,1-1-1,-1 1 0,0 0 1,0 0-1,0-1 1,0 6-1,0-6-7,0 1-1,-1-1 1,1 0 0,0 0 0,0 0-1,0-1 1,0 1 0,0 0 0,0 0 0,1 0-1,-1-1 1,1 1 0,-1-1 0,1 1-1,0-1 1,-1 0 0,1 1 0,0-1-1,0 0 1,0 0 0,0 0 0,0-1-1,0 1 1,0 0 0,0-1 0,0 1-1,0-1 1,0 0 0,1 0 0,-1 0-1,4 0 1,6-1 67,0-1 1,0 0-1,1-1 0,17-6 0,-8 2 6,-10 4-121,7-2 152,1 0-1,28-3 1,-42 8-227,-1-1-1,1 1 1,0 0-1,-1 1 1,1 0-1,-1 0 1,1 0 0,-1 0-1,1 1 1,-1 0-1,0 0 1,0 0-1,7 5 1,-11-7 35,-1 0 0,0 0 1,0 1-1,0-1 0,1 0 0,-1 0 1,0 0-1,0 0 0,0 0 0,1 0 1,-1 0-1,0 0 0,0 1 0,1-1 1,-1 0-1,0 0 0,0 0 0,0 0 1,1 0-1,-1 0 0,0-1 1,0 1-1,1 0 0,-1 0 0,0 0 1,0 0-1,0 0 0,1 0 0,-1 0 1,0 0-1,0 0 0,0-1 0,1 1 1,-1 0-1,0 0 0,4-10-1205,-3-17 251,-1 25 783,0-22-717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15179,'-4'27'2313,"0"2"-1273,-1 3-440,1 1 2401,4 6-2009,0 0-320,4-3-1000,4-3-520,-4-12 752,2-1-216,-1-4-184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13683,'-2'-10'1944,"12"8"-927,6 1-449,13-2 2144,7 3-1584,14 0-1144,7 0-160,2-7 224,0-3-120,-1-7-232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19812,'7'-3'377,"1"1"0,-1 0 0,1 1 0,0 0 0,0 0 0,-1 0 0,1 1 0,0 0 0,0 1 0,0 0 0,-1 0 0,1 1 0,12 4 0,-18-6-360,1 1 0,0 0 0,-1 0 1,1 0-1,-1 1 0,0-1 0,1 1 1,-1-1-1,0 1 0,0 0 1,0-1-1,0 1 0,0 1 0,0-1 1,-1 0-1,1 0 0,-1 0 0,1 1 1,-1-1-1,0 1 0,0-1 0,0 1 1,0 0-1,0-1 0,-1 1 1,1 0-1,-1-1 0,0 1 0,0 0 1,0 0-1,0-1 0,0 1 0,0 0 1,-1 0-1,0-1 0,1 1 0,-1 0 1,0-1-1,0 1 0,-2 3 1,-6 9-13,0-1 0,0 1 0,-1-2-1,-1 1 1,0-1 0,-1-1 0,-15 13 0,-20 22-12,46-47 6,1 1 0,0-1 0,-1 0 0,1 1 0,-1-1 0,1 1 1,0-1-1,0 1 0,-1-1 0,1 1 0,0-1 0,0 1 1,-1-1-1,1 1 0,0-1 0,0 1 0,0-1 0,0 1 0,0-1 1,0 1-1,0-1 0,0 1 0,0-1 0,0 1 0,0 0 1,1 0-1,-1 0-5,1 0 1,-1-1-1,1 1 1,0 0-1,0-1 1,-1 1 0,1 0-1,0-1 1,0 1-1,0-1 1,-1 1-1,1-1 1,0 0-1,2 1 1,43 7-222,-30-6 137,-9 0 36,1 0 0,-2 0 0,1 1 0,0 0 0,0 0 0,-1 1 0,0 0 0,0 0 0,0 0 0,8 8 0,-12-10 50,-1-1-1,1 1 0,-1-1 0,1 1 0,-1 0 1,0 0-1,0 0 0,1-1 0,-1 1 1,-1 0-1,1 0 0,0 1 0,0-1 0,-1 0 1,1 0-1,-1 0 0,0 0 0,0 0 1,0 1-1,0-1 0,0 0 0,0 0 0,0 0 1,-1 0-1,1 1 0,-1-1 0,1 0 0,-1 0 1,0 0-1,0 0 0,0 0 0,0 0 1,0-1-1,-1 1 0,1 0 0,0 0 0,-1-1 1,-2 3-1,-1 0 45,1 0 1,-1-1-1,-1 1 1,1-1-1,0 0 1,-1-1-1,1 1 1,-1-1-1,0 0 1,-10 2 0,11-3-118,-1 0 0,1-1 1,0 1-1,0-1 1,0 0-1,0 0 0,0-1 1,0 1-1,0-1 1,0 0-1,0-1 0,0 1 1,-6-3-1,10 3 56,0 1 1,0-1-1,0 1 0,0-1 1,0 0-1,0 1 0,0-1 1,0 0-1,1 1 0,-1-1 0,0 0 1,0 0-1,1 0 0,-1 0 1,0 0-1,1 0 0,-1 0 1,1 0-1,0 0 0,-1 0 0,1 0 1,0 0-1,-1-1 0,1-1 1,3-10-347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18444,'-19'46'2327,"12"-30"-1846,0 1 1,1 0-1,1 0 1,-5 32-1,3 58 22,6-70-483,-1 0-1,-2 0 1,-9 38 0,13-74 8,-1 1 0,1 0 0,-1 0 0,1 0 1,-1 0-1,0 0 0,0-1 0,0 1 0,0 0 1,0 0-1,0-1 0,0 1 0,-3 1 0,4-3-19,0 0-1,0 0 1,-1 1-1,1-1 1,0 0-1,0-1 1,0 1-1,-1 0 1,1 0 0,0 0-1,0 0 1,0 0-1,0 0 1,-1 0-1,1 0 1,0 0-1,0 0 1,0 0-1,0 0 1,0 0-1,-1-1 1,1 1-1,0 0 1,0 0-1,0 0 1,0 0-1,0 0 1,0-1-1,-1 1 1,1 0-1,0 0 1,0 0-1,0 0 1,0-1-1,0 1 1,0 0 0,0 0-1,0 0 1,0-1-1,0 1 1,-1-20 260,3-8-60,2 0 1,1 1-1,1 0 0,12-34 0,-2 19-82,40-76 1,-47 100-136,1 1 0,1 0 1,0 1-1,1 0 0,23-22 0,-30 33 3,0 1-1,0 0 0,0 1 1,1-1-1,-1 1 0,1 0 0,-1 0 1,1 0-1,0 1 0,0 0 0,1 1 1,-1-1-1,0 1 0,0 0 1,1 0-1,-1 1 0,1 0 0,-1 0 1,0 1-1,1-1 0,6 3 1,-2 0-3,0 1 1,0 0 0,-1 0 0,1 1 0,-1 1-1,11 7 1,-14-9 8,-1 1 0,0 0 0,0 0-1,0 0 1,-1 1 0,0 0 0,0 0-1,0 0 1,6 13 0,-10-18 7,0 1 0,-1-1 0,1 0 1,-1 1-1,1-1 0,-1 1 0,0-1 1,0 1-1,1-1 0,-1 1 0,0-1 0,0 1 1,-1-1-1,1 1 0,0-1 0,0 0 1,-1 1-1,1-1 0,-1 1 0,1-1 0,-1 0 1,0 2-1,-1 0 12,0-1 0,0 0 0,0-1 0,0 1 0,0 0 0,0 0-1,0-1 1,0 0 0,-1 1 0,1-1 0,-5 2 0,-6 1 86,-1 0-1,0-1 0,-25 3 0,34-6-82,-18 3-94,0-1 1,0-1-1,-1 0 0,1-2 1,0-1-1,0-1 0,0-1 1,-44-14-1,64 17 45,0 0 1,0-1-1,0 1 0,0-1 1,0 0-1,1 1 0,-4-4 1,5 4-1,0 0 0,0-1 1,0 1-1,1 0 0,-1-1 0,0 1 1,1-1-1,-1 1 0,1-1 1,-1 1-1,1-3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21317,'2'42'2976,"-1"-25"-2407,-1 30 0,-4-19-593,2-16-171,1 0-1,0-1 1,0 1 0,2 13 0,-1-24 138,1 1 1,-1-1 0,0 1 0,1-1 0,-1 0-1,1 1 1,-1-1 0,1 0 0,0 0 0,-1 1-1,1-1 1,0 0 0,0 0 0,0 0-1,0 0 1,0 0 0,0 0 0,2 2 0,25 8-757,2 0 374,-29-10 445,0 0 0,0 0 0,1 0 0,-1 0 0,0 1 0,0-1-1,0 0 1,0 0 0,0 1 0,-1-1 0,1 0 0,0 1 0,0-1 0,-1 1 0,1-1 0,-1 1 0,0 0-1,1 2 1,-1 1 69,0 1 0,0 0 0,-1 0 0,0 0 0,0 0 0,0-1 0,-1 1 0,0 0 0,0-1 0,0 1 0,-1-1 0,1 0 0,-1 0 0,-1 0 0,1 0 0,-1-1 0,-5 7 0,1-3 52,1-1 0,-1 1 0,0-1 0,-1-1-1,0 0 1,0 0 0,0-1 0,-18 8 0,22-11-183,0 0 0,1-1 0,-1 1 1,0-1-1,0-1 0,0 1 1,-1-1-1,1 1 0,0-1 0,0-1 1,0 1-1,0-1 0,0 0 1,0 0-1,0 0 0,0-1 0,0 0 1,1 0-1,-1 0 0,1 0 1,-1-1-1,1 1 0,0-1 0,0-1 1,0 1-1,0 0 0,1-1 0,-1 0 1,1 0-1,0 0 0,0 0 1,0 0-1,1-1 0,-1 1 0,1-1 1,0 0-1,1 1 0,-1-1 1,1 0-1,-1-8 0,-4-37-457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18612,'15'-5'2048,"6"2"-1207,0 0-361,5 0 1120,4 0-448,6 0-984,1-1-744,-5 1 592,-5 2-192,-7-2-208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73 20148,'-10'23'1126,"0"0"0,1 1-1,-9 42 1,13-45-753,-40 173 293,-3 12-498,100-373 656,89-194 1,-137 354-834,1-5-39,0 0 0,2 0 0,-1 1 0,14-18 1,-19 28 31,0-1 1,0 1 0,1 0 0,-1-1 0,0 1 0,1 0-1,-1 0 1,0 0 0,1 0 0,0 0 0,-1 0-1,1 0 1,0 0 0,-1 1 0,1-1 0,0 1 0,0-1-1,-1 1 1,1 0 0,0-1 0,0 1 0,0 0 0,0 0-1,-1 0 1,1 1 0,0-1 0,0 0 0,0 1-1,-1-1 1,1 1 0,0 0 0,-1-1 0,1 1 0,0 0-1,-1 0 1,1 0 0,-1 0 0,1 0 0,-1 1 0,2 1-1,6 5-68,-1 1 0,-1 0 0,1 1 0,-2 0 0,1 0 0,8 20 1,-12-25 73,-1 1 1,1 0 0,-1 0 0,-1-1 0,1 1-1,-1 0 1,0 1 0,0-1 0,-1 0 0,0 0 0,0 0-1,0 0 1,-1 0 0,-2 12 0,1-14 26,0 0 0,0-1-1,-1 0 1,1 1 0,-1-1 0,1 0 0,-1 0 0,0 0-1,0-1 1,0 1 0,0-1 0,-1 0 0,1 0 0,-1 0 0,1 0-1,-1 0 1,0-1 0,0 1 0,0-1 0,0 0 0,0-1-1,0 1 1,-6 0 0,3 0-113,0-1 0,1 0 0,-1 0 0,0 0 0,0-1 0,0 0 0,0-1 0,1 1 0,-1-1 0,0 0 0,1-1 0,0 0 0,-8-4 0,13 6 73,-1 0 0,0 0 0,1 0 0,0 0 0,-1 0 0,1-1 1,0 1-1,0-1 0,-1 1 0,1-1 0,0 1 0,1-1 0,-1 1 0,0-1 1,0 0-1,1 1 0,-1-1 0,1 0 0,-1 0 0,1 0 0,0 1 0,0-1 1,-1 0-1,2 0 0,-1-2 0,4-22-404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20852,'-3'5'1833,"10"0"-1273,11-4-240,14 2 760,4 0-320,5 1-824,2 0-376,-4-1-1192,-6 0 1416,-21 0-312,-12 0-216</inkml:trace>
  <inkml:trace contextRef="#ctx0" brushRef="#br0" timeOffset="1">1 158 17460,'14'10'1864,"15"-10"-1160,5-1-264,8-3 529,4-2-857,-2-8 312,-4-2-152,0 0-416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18892,'11'0'2128,"-3"8"-1439,-2 3-329,-3 2 1232,2 6-736,1 4-272,-2 7-720,-2 1-448,-1 2-648,-1 0 928,0-7 8,3-9-216,3-14-256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20068,'-1'1'203,"0"-1"0,0 1 0,0-1 0,0 1-1,1-1 1,-1 1 0,0 0 0,1 0 0,-1-1 0,0 1-1,1 0 1,-1 0 0,1 0 0,-1-1 0,1 1 0,0 0-1,-1 0 1,1 1 0,-7 18 1435,7-19-1611,-1 0 0,1 0 0,0 0 0,0 1 0,0-1-1,0 0 1,0 0 0,0 0 0,0 0 0,1 0 0,-1 0 0,0 1 0,1-1-1,-1 0 1,1 0 0,-1 0 0,1 0 0,-1 0 0,1 0 0,0 0 0,-1 0-1,1-1 1,0 1 0,0 0 0,0 0 0,-1 0 0,1-1 0,0 1 0,0-1-1,0 1 1,2 0 0,4 3-107,1-1 0,-1-1 1,15 4-1,-2-1-10,-10-1 6,1 0 1,-1 1-1,-1-1 0,1 2 1,-1 0-1,11 8 1,-18-13 69,0 1 1,0-1-1,0 1 1,-1-1-1,1 1 1,-1 0-1,1 0 1,-1-1 0,1 1-1,-1 0 1,0 0-1,0 1 1,0-1-1,0 0 1,0 0-1,-1 0 1,1 1-1,-1-1 1,1 0 0,-1 1-1,0-1 1,0 0-1,0 1 1,0-1-1,-1 0 1,1 1-1,0-1 1,-1 0 0,0 1-1,1-1 1,-1 0-1,0 0 1,0 0-1,0 0 1,-2 3-1,-1-1 22,0 0-1,0 0 1,0-1-1,0 1 0,0-1 1,0 0-1,-1 0 1,0-1-1,0 1 0,1-1 1,-1 0-1,-1 0 1,1-1-1,-9 2 1,9-1-111,-1-1 0,1 0 1,-1-1-1,0 0 0,0 0 1,1 0-1,-1 0 1,0-1-1,1 0 0,-1 0 1,0 0-1,1-1 0,-9-3 1,11 3 6,0 0 1,0-1-1,0 1 1,1-1-1,-1 1 1,0-1 0,1 0-1,0 0 1,0 0-1,0 0 1,0 0-1,0 0 1,0-1-1,1 1 1,0-1-1,0 1 1,0-1-1,-1-6 1,0-18-526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17756,'0'0'125,"1"0"1,-1 0 0,0 0-1,0 0 1,0 0-1,1 0 1,-1 0 0,0 0-1,0 0 1,0 0-1,0 0 1,1 0-1,-1 0 1,0 0 0,0 0-1,0 0 1,1 0-1,0 1 1006,-1-1-1006,0 0 1,0 1-1,0-1 1,0 0 0,0 0-1,1 0 1,-1 0-1,0 1 1,0-1 0,0 0-1,0 0 1,0 0-1,0 1 1,0-1 0,-1 14 1864,-8 25-2356,5-24 768,-16 61-387,9-37 21,2 0-1,1 1 1,-4 59 0,12-93 18,0 0-1,0 0 1,1 0 0,0 0 0,0-1 0,0 1 0,1 0 0,0 0 0,0-1 0,1 1 0,-1-1-1,1 0 1,6 10 0,-6-13 2,-1 0-1,0 1 0,1-1 1,-1 0-1,1 0 1,0 0-1,-1-1 0,1 1 1,0-1-1,0 1 1,0-1-1,0 0 0,1 0 1,-1 0-1,0-1 1,0 1-1,0-1 0,1 0 1,-1 1-1,0-2 1,1 1-1,-1 0 1,0-1-1,0 1 0,0-1 1,1 0-1,2-1 1,5-3 68,0 1 1,-1-2 0,0 1 0,1-2 0,-2 1-1,1-1 1,-1-1 0,0 1 0,-1-2 0,0 1 0,14-20-1,4-9 140,36-71-1,-50 86-232,-7 11-49,8-12-301,0-1 1,-2 0 0,11-36 0,-51 122-4439,10-25 3850,0 3-93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18484,'13'0'1968,"7"-3"-1351,8 2-241,8-1 944,11-3-1360,8 2 384,8-7-200,1-6-120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15691,'-7'0'2161,"2"12"-1129,-3 2-488,0 11 2465,-1 6-1873,2 11-560,1 5-232,2 3-696,0 2-352,4-8 1704,0-2-1040,5-22-48,7-12-8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20916,'-6'0'2145,"5"1"-1601,-3 1 952,9-4-175,5-2-993,8 1-200,2 2-24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17484,'-10'7'2408,"1"3"1433,12-10-3401,1-4-704,8-1 392,-1 0-184,4 0-328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19972,'-1'-1'165,"0"1"0,1 0-1,-1 0 1,0 0 0,0-1-1,0 1 1,1 0 0,-1 0-1,0 0 1,0 0 0,1 0 0,-1 1-1,0-1 1,0 0 0,1 0-1,-1 0 1,0 1 0,0-1-1,1 0 1,-1 1 0,0-1-1,1 1 1,-1-1 0,1 1-1,-1-1 1,0 1 0,1-1-1,-1 1 1,1-1 0,-1 1 0,1 0-1,-1 0 1,-18 24 918,18-23-1116,0-1 0,0 1 0,0 0 0,0-1 0,1 1 0,-1 0 0,0 0 0,1 0 0,-1 0 0,1-1 0,0 1 0,-1 0 0,1 0 0,0 0 0,0 0 0,0 0 0,1 0 0,-1 0 0,0 0 0,1 0 0,-1 0 0,1 0 0,0-1 0,-1 1 0,1 0 0,0 0 0,0-1 0,0 1 0,0-1 0,2 3 0,3 1-60,0 0 0,1-1 0,-1 1-1,1-1 1,0-1 0,9 5 0,24 14 238,-39-22-130,-1 0 0,0 0 1,1 1-1,-1-1 0,0 0 0,0 0 1,1 0-1,-1 1 0,0-1 0,0 0 1,1 0-1,-1 1 0,0-1 0,0 0 1,0 1-1,0-1 0,1 0 0,-1 1 1,0-1-1,0 0 0,0 0 0,0 1 1,0-1-1,0 0 0,0 1 0,0-1 1,0 1-1,0-1 0,0 0 0,0 1 1,0-1-1,0 0 0,0 1 0,0-1 1,0 0-1,-1 0 0,1 1 0,0-1 1,0 0-1,0 1 0,-1-1 0,1 0 1,0 0-1,0 1 0,0-1 0,-1 0 1,1 0-1,0 1 0,-1-1 0,1 0 1,0 0-1,0 0 0,-1 0 0,0 1 1,-18 4 1919,19-6-1498,-1-2 496,0 9-835,1 9-87,-1 0 0,-5 26 0,5-36-16,0 1 0,-1-1-1,0 0 1,1 1 0,-2-1-1,1 0 1,-1 0 0,0 0 0,0 0-1,-5 6 1,5-9 3,-1 1 0,1-1 0,0 0 0,-1 0 1,0-1-1,1 1 0,-1-1 0,0 0 0,0 0 0,1 0 1,-1 0-1,0-1 0,0 1 0,0-1 0,0 0 0,0 0 0,0-1 1,-6 0-1,-2-1-39,0-1 0,0 0 1,1 0-1,-20-9 0,28 11-40,1 0-1,0-1 1,-1 1-1,1 0 1,0-1-1,0 1 1,0-1-1,0 0 1,1 0-1,-1 0 1,0 0-1,-2-3 1,4 3-39,-1 1 0,1 0 1,-1 0-1,1-1 1,0 1-1,0 0 0,-1-1 1,1 1-1,0 0 1,0-1-1,0 1 0,0 0 1,1-1-1,-1 1 1,0 0-1,1-1 0,-1 1 1,1 0-1,-1 0 0,1-1 1,-1 1-1,1 0 1,0 0-1,0 0 0,-1 0 1,3-2-1,32-33-1449,-10 16 654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18604,'-6'-4'2432,"3"-1"1121,15 4-2457,2 1-199,6-1-569,3 1-328,1 0-744,2 0-321,-4 1 865,-1 0-200,1-6-144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16700,'-26'127'2571,"0"200"-39,21-242-1350,4-71-518,1-23 129,1-27-150,9-39-310,4 0-1,44-141 1,-53 199-332,1 1-1,0 1 1,2-1 0,0 1 0,10-14 0,-16 26-13,0 0 1,0 0-1,0 0 1,1 1-1,-1-1 1,1 1-1,0-1 1,0 1-1,0 0 1,0 0-1,0 0 1,0 1 0,1-1-1,-1 1 1,0 0-1,1 0 1,-1 0-1,1 0 1,0 0-1,-1 1 1,1 0-1,-1 0 1,1 0-1,0 0 1,-1 0 0,1 1-1,-1-1 1,1 1-1,-1 0 1,5 2-1,-3-1-22,0 0-1,0 0 0,0 1 1,0 0-1,-1 0 1,1 0-1,-1 0 0,1 1 1,3 4-1,-7-7 33,0 1 0,1-1 0,-1 1 0,0-1-1,0 1 1,0-1 0,-1 1 0,1 0 0,0 0 0,-1-1-1,1 1 1,-1 0 0,1 0 0,-1 0 0,0 0 0,0 0 0,0-1-1,0 1 1,0 0 0,0 0 0,0 0 0,-1 0 0,1 0-1,-1 0 1,1-1 0,-1 1 0,0 0 0,0-1 0,-1 4-1,-3 2 31,-1 0 1,1 0-1,-1-1 0,0 0 0,-1 0 0,0-1 0,0 1 0,0-1 0,0-1 0,-1 0 0,1 0 0,-1 0 0,0-1 0,-1 0 1,1 0-1,0-1 0,-1 0 0,1-1 0,-12 1 0,19-2-83,1 0 1,-1 0-1,0 0 1,0 0-1,0 0 0,1 0 1,-1 0-1,0 0 1,0-1-1,0 1 0,1 0 1,-1-1-1,0 1 1,1 0-1,-1-1 0,0 1 1,1-1-1,-1 1 1,0-1-1,1 1 1,-1-1-1,1 1 0,-1-1 1,1 0-1,-1 1 1,0-2-1,1 1 18,0 0 0,0 0-1,0 0 1,0 0 0,0 1 0,0-1 0,1 0 0,-1 0-1,0 0 1,0 0 0,1 1 0,-1-1 0,1 0-1,-1 0 1,0 1 0,1-1 0,0 0 0,-1 1 0,1-1-1,-1 0 1,1 1 0,0-1 0,-1 1 0,1-1 0,1 0-1,13-9-479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18052,'0'0'40,"0"0"1,0 0 0,0 0-1,1 0 1,-1 0 0,0 0-1,0 0 1,0 0 0,0 0-1,0 0 1,1 0 0,-1 0-1,0 0 1,0 1-1,0-1 1,0 0 0,0 0-1,0 0 1,1 0 0,-1 0-1,0 0 1,0 0 0,0 0-1,0 1 1,0-1-1,0 0 1,0 0 0,0 0-1,1 0 1,-1 0 0,0 0-1,0 1 1,0-1 0,0 0-1,0 0 1,0 0-1,0 0 1,0 0 0,0 1-1,0-1 1,0 0 0,0 0-1,0 0 1,0 0 0,0 0-1,0 1 1,0-1-1,0 0 1,0 0 0,0 0-1,-1 0 1,-6 13 965,-19 18-159,18-22-100,-41 57 348,-74 135 0,86-138-982,37-63-112,0-1-1,0 1 1,0 0-1,0 0 1,0 0-1,0 0 1,0 0-1,0-1 1,0 1-1,0 0 1,0 0-1,0 0 1,0 0 0,0 0-1,0 0 1,0-1-1,0 1 1,0 0-1,0 0 1,-1 0-1,1 0 1,0 0-1,0 0 1,0 0-1,0 0 1,0 0-1,0 0 1,-1 0 0,1-1-1,0 1 1,0 0-1,0 0 1,0 0-1,0 0 1,0 0-1,-1 0 1,1 0-1,0 0 1,0 0-1,0 0 1,0 0-1,0 0 1,-1 0 0,1 0-1,0 0 1,0 1-1,0-1 1,0 0-1,0 0 1,0 0-1,-1 0 1,1 0-1,0 0 1,0 0-1,0 0 1,0 0 0,0 0-1,0 1 1,0-1-1,0 0 1,-1-13 5,20-191-32,-13 213-34,8 22 39,3 9 5,-6-20 12,1 0-1,0 0 1,2-1-1,0-1 1,1 0-1,0-1 1,33 26-1,-131-156 213,-3 0 33,96 122-377,0-1-1,1-1 1,0 0-1,1-1 1,-1 0-1,20 7 1,78 21-946,-41-18 748,1-4-127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18836,'15'4'1672,"7"-4"-1103,4 0-241,5 0 568,2 0-296,1 0-696,-1 0-472,-8 0 504,-5 0-136,-7 6-232</inkml:trace>
  <inkml:trace contextRef="#ctx0" brushRef="#br0" timeOffset="1">1 89 17244,'26'5'2048,"4"-5"-1336,13-2-320,4-2 1025,9-2-881,0 1-448,-2-3 96,-1 4-136,-10 4-216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18804,'8'-5'523,"0"1"-1,0 0 1,1 1 0,-1 0-1,1 0 1,0 1 0,0 0-1,0 0 1,0 1-1,11 0 1,-17 1-467,0 0 0,0 0 0,1 1-1,-1 0 1,0-1 0,0 1 0,0 0 0,0 0-1,0 1 1,0-1 0,0 0 0,0 1 0,-1 0-1,1 0 1,-1 0 0,1 0 0,-1 0 0,0 0-1,1 1 1,-1-1 0,0 1 0,-1-1 0,1 1-1,0 0 1,-1 0 0,0 0 0,1 0 0,-1 0 0,0 0-1,0 0 1,0 6 0,0-2-50,0 0-1,-1 0 1,0 0-1,0 0 1,-1 0 0,0 0-1,0 0 1,-1 0 0,1 0-1,-2-1 1,1 1-1,-1-1 1,0 1 0,0-1-1,0 0 1,-1 0-1,-6 7 1,-4 4 7,0-1 1,-2-1-1,1 0 1,-23 15-1,124-35-476,-71 4 398,0 2 0,-1 0 0,1 1-1,0 0 1,0 1 0,14 5 0,-25-6 39,1 0-1,-1 0 1,0 0 0,0 0 0,0 0 0,0 1 0,0 0-1,0 0 1,-1 0 0,4 5 0,-5-6 7,0 1 1,-1-1 0,1 1-1,-1-1 1,0 1-1,1 0 1,-1 0-1,-1-1 1,1 1-1,0 0 1,-1 0 0,1 0-1,-1 0 1,0 0-1,0 0 1,0 0-1,-1 5 1,-1-2 43,1-1-1,-1 0 1,0 1 0,-1-1-1,1 0 1,-1 0 0,0 0 0,0-1-1,0 1 1,-1-1 0,1 0-1,-1 0 1,0 0 0,-1 0-1,1 0 1,-1-1 0,1 0-1,-1 0 1,-7 3 0,1-1 123,-1 1 0,0-2 0,0 0 0,0 0 0,0-1 0,-1-1 0,-19 2 0,-5-4-418,35-1 245,0 1-1,0 0 1,1 0-1,-1-1 0,0 1 1,0-1-1,1 0 1,-1 1-1,0-1 1,1 0-1,-1 0 0,1 0 1,-1 0-1,1 0 1,-1-1-1,-1-1 1,1-4-200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16219,'6'6'1553,"2"-6"-1137,4 0-344,2-6 240,3-1 280,5-5-368,2-1-144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 18196,'3'-2'2136,"-4"5"-1416,-11 10-327,-9 10 1407,-5 6-1064,-3 4-328,-6 3-536,0-1-320,2-6-592,3-6-136,0-10 784,0-4-281,1-9-175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29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18388,'30'4'1848,"-1"9"-1336,5 0-248,3 4 977,2 2-1161,0 2-320,-6 1 1104,-6-2-848,-4-3-48,-1-4-88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 18740,'0'0'66,"1"-1"0,-1 1 0,0 0 0,0 0-1,0 0 1,1 0 0,-1 0 0,0 0 0,0-1 0,1 1 0,-1 0 0,0 0-1,0 0 1,1 0 0,-1 0 0,0 0 0,0 0 0,1 0 0,-1 0 0,0 0 0,0 0-1,1 0 1,-1 0 0,0 0 0,0 0 0,1 0 0,-1 1 0,0-1 0,0 0-1,0 0 1,1 0 0,-1 0 0,0 0 0,0 0 0,0 1 0,1-1 0,-7 10 1322,-23 20-175,18-20-656,-258 292 486,321-386-2237,-28 43 917,-13 22 162,1 1 20,-1-1 0,0-1 1,8-24-1,-25 54 221,-5 18-76,3-1-17,2 2-1,-3 48 0,8-64-36,0 1 0,2-1 0,-1 0 0,2 0 0,0 0 0,0 0 0,1 0-1,6 14 1,-1-13 51,-6-20 62,-5-21 39,-16-64 148,-8-49 206,28 122-385,-1 18-115,0 0 0,0 0 1,0-1-1,0 1 0,1 0 0,-1 0 1,0 0-1,0-1 0,0 1 1,1 0-1,-1 0 0,0 0 0,0-1 1,1 1-1,-1 0 0,0 0 1,0 0-1,1 0 0,-1 0 0,0 0 1,0 0-1,1 0 0,-1 0 0,0 0 1,1 0-1,-1 0 0,0 0 1,0 0-1,1 0 0,-1 0 0,4 1-36,-1 0 0,0 1-1,0-1 1,0 1 0,0 0 0,5 4-1,-3-3-103,34 23-567,57 28-1,-34-23 321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20460,'38'-8'1585,"5"-1"-1249,4 2-216,3 1 272,-3 2-480,-7 2 1256,-5 2-1128,-12 3-40,-3 3-32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16940,'42'2'2232,"6"-1"-1352,10-2-376,2-4 1841,7 0-1505,-4 0-400,-11 3-1952,-8 2 1488,-16 2-280,-8 3-184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3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78 110 14539,'-1'-3'279,"0"1"0,1 0 0,-1-1 0,1 1 0,-1-1 0,1 1 0,0-1 0,0 0 0,0 1 0,0-1 0,1 1 0,-1-1 0,0 1 0,1-1 0,0 1 0,0 0 0,0-1 0,2-3 0,0 2 122,-1 0 0,1 0-1,0 0 1,0 1 0,1-1 0,-1 1 0,1 0 0,-1 0 0,1 0 0,5-2 0,-4 2-48,-1 1 0,2-1 0,-1 1 0,0 0 0,0 1 0,1-1 0,-1 1 0,10-1 0,-12 2-253,0 0 0,0 0 0,0 0 0,0 0 0,0 1 0,0-1 0,0 1 0,0 0 0,0 0 0,0 0 0,0 0 0,-1 0 0,1 1 1,0-1-1,3 3 0,-3-1-71,0 0 1,0 0 0,-1 1 0,1-1 0,-1 1 0,0-1 0,0 1 0,0-1-1,-1 1 1,1 0 0,-1 0 0,0 0 0,0 0 0,0 0 0,-1 0 0,1 0-1,-1 0 1,0 0 0,0 0 0,-1 1 0,1-1 0,-1 0 0,0 0 0,0 0 0,-1 4-1,-3 7-49,-1 0 0,0 0-1,-1-1 1,-1 0 0,-10 16-1,4-10-19,-1 0 0,-1-2-1,-1 1 1,0-2-1,-2-1 1,1 0-1,-2-1 1,0-1 0,-25 13-1,43-24 337,12-3-155,13-4 9,-14 2-4,93-18-262,-88 18-155,0 1-1,0 0 1,0 1-1,0 1 1,19 3-1,-17 0-164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3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20708,'0'1'122,"0"-1"-1,-1 1 0,1-1 1,0 1-1,-1-1 1,1 1-1,0-1 0,0 1 1,0-1-1,0 1 0,-1 0 1,1-1-1,0 1 0,0-1 1,0 1-1,0 0 0,0-1 1,0 1-1,1-1 1,-1 1-1,0-1 0,0 1 1,0 0-1,0-1 0,1 1 1,-1-1-1,0 1 0,1-1 1,-1 1-1,0-1 0,1 1 1,0-1-1,0 1-22,0 0-1,0-1 0,0 1 1,1-1-1,-1 1 1,0-1-1,1 0 1,-1 1-1,0-1 0,1 0 1,-1 0-1,0 0 1,3 0-1,-2 0-31,0 0 0,0-1 0,0 1 0,0 0 0,0 0 0,0-1 0,0 1-1,0-1 1,-1 0 0,1 0 0,0 0 0,0 1 0,-1-2 0,1 1 0,0 0 0,-1 0 0,1 0 0,-1-1 0,0 1 0,3-3 0,-4 3-37,0 1 0,0-1 0,0 1 0,0-1 0,-1 1 0,1-1 0,0 1 0,0 0 0,0-1 0,-1 1 0,1-1 0,0 1 0,0 0 0,-1-1 0,1 1 0,0 0 0,-1-1 0,1 1 0,0 0 0,-1-1 0,1 1 0,0 0 0,-1 0 0,1-1 0,-1 1 0,1 0 0,-1 0 0,1 0 0,-1 0 0,1 0 0,0 0 0,-1 0 0,1 0 0,-1 0 0,1 0 0,-1 0 0,1 0 0,-1 0 0,1 0 0,-1 0-1,1 0 1,0 0 0,-1 0 0,0 1 0,-23 3 474,19-2-483,0-1 1,-1 1-1,1 1 0,0-1 0,0 1 0,0-1 1,1 1-1,-1 1 0,-7 6 0,41-24-14,-8 6 27,-21 8-39,0 0-1,0 0 1,0 0 0,0 0-1,0 0 1,0 0 0,0 0 0,0 0-1,0 0 1,1 0 0,-1 0-1,0 0 1,0 0 0,0 0 0,0 0-1,0 0 1,0 0 0,0 0-1,0 0 1,0 0 0,0 0 0,0 0-1,0 0 1,0 0 0,0 0-1,0 0 1,1 0 0,-1 0-1,0 1 1,0-1 0,0 0 0,0 0-1,0 0 1,0 0 0,0 0-1,0 0 1,0 0 0,0 0 0,0 0-1,0 0 1,0 0 0,0 0-1,0 1 1,0-1 0,0 0 0,0 0-1,0 0 1,0 0 0,0 0-1,0 0 1,0 0 0,0 0 0,0 0-1,0 0 1,0 0 0,0 0-1,-1 0 1,1 0 0,0 1-1,0-1 1,0 0 0,0 0 0,-9 10-715,-9 6 229,16-17 142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45 16732,'-1'-10'1588,"1"7"-1134,-1 0 1,1 0-1,0 0 1,0 0-1,1 0 1,-1 0-1,1 0 1,0-3-1,1 29 3179,-72 423-1865,70-444-1756,-2-16 662,4-18-466,4-14-82,3 0-1,17-53 1,-19 77-132,1 1 0,1 0 1,1 1-1,1 0 0,0 0 0,24-29 0,-30 43 5,1 0 0,0 0 0,1 1 0,-1-1 0,1 2 0,0-1 0,0 1 0,1 0 0,-1 0 0,1 1 0,0 0 0,0 0 0,9-1 0,-13 3-1,0 1 1,0-1-1,-1 1 0,1 0 1,0 0-1,0 0 1,-1 0-1,1 1 0,0-1 1,-1 1-1,1 0 0,0 0 1,-1 0-1,1 1 0,-1-1 1,0 1-1,1 0 0,-1 0 1,0 0-1,0 0 0,0 1 1,0-1-1,-1 1 0,1 0 1,-1 0-1,1 0 0,-1 0 1,0 0-1,0 0 0,-1 1 1,3 4-1,-3-6 2,0 1-1,0 0 0,0-1 1,0 1-1,-1 0 1,1-1-1,-1 1 0,0 0 1,0 0-1,0 0 1,0 0-1,0-1 1,0 1-1,-1 0 0,1 0 1,-1-1-1,-2 6 1,1-4 14,0-1 0,0 1 0,-1-1 0,0 1 0,1-1 0,-1 0 0,0 0 0,0 0 0,-1-1 0,-6 5 0,-2 0 67,0-1 0,-1-1 1,0 0-1,0 0 0,0-1 0,-19 3 0,14-4-208,1-1-1,-1-1 0,0 0 1,1-1-1,-1-1 0,-30-5 1,47 5-405,4 1 382,9 3-291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34 17676,'53'-33'4407,"-57"39"-504,-19 24-2554,-138 154-781,221-272-570,-25 36 55,-43 66-168,1 1 0,-7 25 1,10-29 46,0 0-1,2 0 1,-1 1 0,1-1 0,1 1 0,-1 13-1,2-23 61,1-1-1,-1 0 0,0 1 0,0-1 1,1 0-1,-1 1 0,1-1 0,-1 0 0,1 0 1,0 1-1,-1-1 0,1 0 0,0 0 1,0 0-1,0 0 0,0 0 0,1 1 0,-1-2 10,-1 0-1,0 1 1,0-1 0,0 0-1,1 0 1,-1 0-1,0 0 1,0 0-1,0 0 1,1 0-1,-1 0 1,0 0-1,0 0 1,1 0-1,-1 0 1,0 0-1,0 0 1,0 0-1,1 0 1,-1 0-1,0 0 1,0 0-1,1 0 1,-1 0-1,0 0 1,0 0 0,0 0-1,1-1 1,-1 1-1,0 0 1,0 0-1,0 0 1,1-1-1,1-13 126,-3 9-97,0 0 0,0 0 0,0 0 0,-1 0 0,0 0 0,0 0-1,0 0 1,-5-7 0,-27-36 63,28 41-96,-81-105-67,87 112 75,0 0 0,0 0 0,0-1-1,1 1 1,-1 0 0,0 0 0,0 0 0,0 0-1,0-1 1,1 1 0,-1 0 0,0 0-1,0 0 1,0 0 0,1 0 0,-1-1 0,0 1-1,0 0 1,0 0 0,1 0 0,-1 0 0,0 0-1,0 0 1,1 0 0,-1 0 0,0 0 0,0 0-1,0 0 1,1 0 0,-1 0 0,1 0 0,8 1 26,1 1 1,-1 0 0,1 1 0,-1 0-1,0 0 1,10 6 0,9 2-172,8 0-175,47 10 0,-49-15 139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19324,'18'-11'2265,"13"3"-1337,1-2-408,9 2 1496,-1-1-855,-4 5-825,-3 1-456,-6 0-1121,-4 3 1049,-10 0-248,-12 0-168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17916,'-14'6'512,"-1"0"1,1 1-1,1 1 1,-1 0 0,1 1-1,1 0 1,0 1-1,0 0 1,1 1-1,0 0 1,-13 19-1,22-28-469,0 0 0,1 1 0,-1-1 0,0 1 0,1 0 0,0 0 0,0-1 0,0 1 0,0 0 0,0 0-1,0 6 1,1-8-31,0 0-1,0 0 0,1 1 1,-1-1-1,0 0 1,1 0-1,-1 0 0,1 1 1,-1-1-1,1 0 0,-1 0 1,1 0-1,0 0 1,-1 0-1,1 0 0,0 0 1,0 0-1,0 0 0,0-1 1,0 1-1,0 0 1,0 0-1,0-1 0,0 1 1,0-1-1,1 1 1,-1-1-1,0 1 0,2-1 1,14 4 2,0-2 0,0 0 0,1 0 0,-1-2 0,0 0 0,21-3 0,15 0 17,-34 2-26,-7 0 57,-1 1-1,1 0 1,0 0 0,0 2 0,0-1 0,-1 1 0,21 7 0,-32-9-50,1 0 0,-1 0 0,1 0 0,-1 0 0,1 0 0,-1 0 0,1 1 0,-1-1 0,0 0 0,1 0 0,-1 1 0,1-1 0,-1 0 0,0 0 0,1 1 0,-1-1 0,0 0 0,0 1 0,1-1 0,-1 1 0,0-1 0,0 0 0,1 1 0,-1-1 0,0 1 0,0-1 0,0 1 0,0-1 0,0 0 0,1 1 0,-1-1 0,0 1 0,0-1 0,0 1 0,0-1 0,-1 1 0,1-1 0,0 1 0,0-1 0,0 0 0,0 1 0,0-1 0,0 1 0,-1-1 0,1 1 0,0-1 0,0 0 0,-1 1 0,1-1 0,0 0 0,-1 1 0,1-1-1,-1 1 1,-21 14 359,21-15-362,-33 16 231,-1-1-1,-48 14 1,-76 12-1542,138-36 1209,-14 3-309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21173,'6'4'2152,"14"3"-1400,4-4-320,10-2 1097,5-1-609,4 0-1000,2-1-648,-4-2 632,-2 0-216,0-4-169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20068,'0'-1'145,"0"0"-1,0 0 1,-1 0-1,1 0 1,1 0-1,-1 0 1,0 0 0,0 0-1,0 0 1,0 0-1,1 0 1,-1 0-1,0 1 1,1-1-1,-1 0 1,1 0-1,-1 0 1,1 0-1,-1 0 1,1 1-1,1-2 1,18-20 418,-13 15 121,186-237 2918,-215 314-3154,18-58-457,-27 100-62,29-102-4,0 0 0,1 0-1,1 0 1,-1 0 0,1 0 0,1 0-1,0 0 1,0 0 0,4 13 0,-4-22 11,-1 0 0,0 0 0,1 1 0,-1-1 0,1 0 0,-1 0 0,1 0 0,-1 0 0,1 0 1,0 0-1,-1 0 0,1 0 0,0-1 0,0 1 0,0 0 0,0 0 0,0-1 0,0 1 0,0 0 0,0-1 1,0 1-1,0-1 0,0 1 0,0-1 0,0 0 0,0 1 0,1-1 0,-1 0 0,0 0 0,0 0 0,0 0 1,0 0-1,1 0 0,-1 0 0,0 0 0,0 0 0,1-1 0,7-3-431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 22261,'-2'-1'128,"1"1"0,0 0 1,-1 0-1,1 0 1,-1 0-1,1 0 0,-1 0 1,1 0-1,-1 0 0,1 1 1,-1-1-1,1 1 0,0-1 1,-1 1-1,1-1 1,0 1-1,-1 0 0,1 0 1,0-1-1,0 1 0,0 0 1,-1 0-1,1 0 0,-1 3 1,-24 30 953,24-32-943,-2 4-174,0 1-1,0 0 1,0 0 0,1 0-1,0 1 1,-3 14 0,5-20-8,1 1 0,-1-1 0,1 1 1,0 0-1,0-1 0,0 1 0,0 0 1,1-1-1,-1 1 0,1-1 0,0 1 1,-1-1-1,1 1 0,0-1 0,0 1 1,1-1-1,-1 0 0,0 1 0,1-1 1,0 0-1,-1 0 0,1 0 0,0 0 1,2 1-1,6 4-116,1 0 0,17 7 1,-16-8 246,1 1 0,-1 0 0,17 14 1,-27-19-53,1-1 1,-2 1-1,1 0 1,0 0-1,0 0 0,0 0 1,-1 0-1,1 1 1,-1-1-1,0 0 1,0 1-1,0-1 1,0 1-1,0-1 1,0 1-1,-1 0 1,1-1-1,-1 1 1,0 0-1,0-1 1,0 1-1,0 0 0,-1 3 1,0-2-1,0-1 1,-1 1-1,0-1 1,1 1-1,-1-1 1,-1 0-1,1 0 1,0 0-1,-1 0 1,0 0-1,1-1 0,-1 1 1,0-1-1,0 1 1,-7 2-1,-5 4 49,0-2 1,-17 8-1,28-14-87,-66 24 250,64-24-301,1 1 0,-1-1-1,0 0 1,0-1 0,1 1-1,-1-1 1,0 0 0,0-1-1,0 1 1,-7-3 0,12 3 18,0-1 0,0 1 0,0 0 0,0 0 1,0-1-1,0 1 0,0-1 0,1 1 0,-1-1 0,0 0 1,0 1-1,1-1 0,-1 1 0,0-1 0,1 0 0,-1 0 1,1 1-1,-1-1 0,1 0 0,-1 0 0,1 0 1,-1 0-1,1 0 0,-1-1 0,1 0 11,0 0-1,0 0 1,1 0-1,-1 0 1,0 0 0,1 0-1,-1 0 1,1 0-1,-1 0 1,1 0 0,0 1-1,0-1 1,1-2-1,20-28-319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21973,'4'2'2144,"7"-2"-1408,4 0-320,5 1 1033,4-1-345,9 0-736,4-3-376,6 1-1056,0-4-929,2-4 1609,2 1-312,-2-1-256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19652,'0'-1'2577,"0"2"-1601,6-1-384,3 0 1833,6 0-1241,6 3-280,4 0-520,1-3-296,3 3-488,-2-2-360,-3 1 1192,-4-2-552,2 0-128,-3-5-80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20044,'2'-1'282,"-1"-1"-1,1 0 1,-1 1-1,1-1 0,-1 1 1,1-1-1,0 1 1,0 0-1,0 0 1,0 0-1,0 0 0,0 0 1,0 0-1,0 1 1,0-1-1,1 1 1,1-1-1,1 1-9,-1 0 1,0 0-1,1 0 1,-1 0-1,1 1 1,-1 0-1,0 0 1,6 2-1,-2 0-162,-1 0 0,0 1 0,1-1 0,-2 2 0,1-1-1,0 1 1,-1 0 0,0 0 0,7 8 0,-11-11-109,0 0 1,0 0-1,0 1 1,-1-1-1,1 1 1,-1 0-1,0-1 1,0 1-1,0 0 1,0 0-1,0-1 1,0 1-1,-1 0 1,1 0-1,-1 0 1,0 0-1,0 5 1,-1-4-2,0-1 0,0 1-1,0-1 1,-1 1 0,1-1 0,-1 1 0,0-1 0,0 0-1,0 0 1,0 0 0,-1 0 0,-3 3 0,-7 6-30,-1 0 1,-1-1-1,0-1 0,-28 14 1,28-16-26,1 4-81,14-12 127,0 0-1,0 1 1,-1-1-1,1 0 1,0 1 0,0-1-1,0 1 1,0-1 0,0 0-1,0 1 1,0-1-1,0 1 1,0-1 0,0 0-1,0 1 1,0-1 0,0 1-1,0-1 1,0 0 0,0 1-1,0-1 1,1 1-1,-1 0 1,2 1-37,0 0-1,0 0 1,0 0-1,1-1 1,-1 1 0,0 0-1,1-1 1,2 2 0,6 3-4,-2 0-38,0 0 0,-1 1-1,0-1 1,0 2 0,0-1 0,-1 1-1,9 11 1,-13-14 11,0 0-1,0-1 1,-1 1 0,0 0 0,1 0-1,-2 1 1,1-1 0,0 0-1,-1 1 1,0-1 0,-1 1-1,1-1 1,-1 1 0,0-1-1,-1 11 1,0-13 61,1-1-1,-1 0 1,1 0-1,-1 0 1,0 0-1,0 0 1,0 0-1,0 0 1,0 0-1,0 0 1,0 0-1,-1-1 1,1 1-1,-1 0 1,1-1-1,-1 1 1,0-1-1,-2 2 1,0-1 52,1 0 1,-1-1 0,0 1 0,0-1 0,0 0 0,0 0 0,0 0 0,0-1 0,-5 1 0,-4-1 103,1 0 0,-1-1 0,1-1 0,-1 0 0,-17-6 0,4-2-779,25 10 609,1 0 1,-1 0-1,0-1 1,1 1-1,-1 0 1,1 0-1,-1-1 0,0 1 1,1 0-1,-1-1 1,1 1-1,-1 0 1,1-1-1,-1 1 0,1-1 1,-1 1-1,1-1 1,0 1-1,-1-1 1,1 1-1,0-1 0,-1 1 1,1-1-1,0 0 1,0 1-1,0-1 1,-1 0-1,1 1 0,0-1 1,0 1-1,0-1 1,0 0-1,0 1 1,0-1-1,0 0 0,0 1 1,1-2-1,4-3-410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54 21669,'-9'10'489,"-1"1"1,2 0 0,-1 0-1,1 1 1,1 0 0,0 0-1,1 1 1,0 0 0,-7 24-1,6-7-364,1 2-1,1-1 1,0 39-1,3-32-206,2-12-20,-2 0 0,0 0 1,-2 1-1,-11 39 0,5-47 81,10-19 25,0-1 0,0 1-1,0 0 1,0 0 0,0-1 0,0 1 0,0 0 0,-1-1 0,1 1-1,0 0 1,0 0 0,0 0 0,0-1 0,0 1 0,0 0-1,-1 0 1,1-1 0,0 1 0,0 0 0,0 0 0,-1 0-1,1 0 1,0-1 0,0 1 0,-1 0 0,1 0 0,0 0 0,0 0-1,-1 0 1,1 0 0,0 0 0,0 0 0,-1-1 0,1 1-1,0 0 1,-1 0 0,1 0 0,0 0 0,0 1 0,-1-1-1,1 0 1,0 0 0,0 0 0,-1 0 0,1 0 0,0 0-1,0 0 1,-1 0 0,1 0 0,0 1 0,0-1 0,-1 0 0,1 0-1,0 0 1,0 1 0,0-1 0,0 0 0,-1 0 0,1 0-1,0 1 1,0-1 0,0 0 0,0 0 0,0 1 0,0-1-1,-1 1 1,0-9 61,0 1-1,1 0 0,0-1 0,0 1 0,0-1 0,1 1 1,3-14-1,18-56 195,-17 64-219,17-51-213,2 0 1,4 2-1,69-115 1,-94 173 139,23-30-240,-25 32 251,0 0 0,1 1 1,-1 0-1,1-1 0,0 1 1,0 0-1,-1 0 0,1 0 1,0 0-1,0 0 0,0 0 1,0 0-1,0 1 0,0-1 1,0 1-1,3-1 0,-3 2 12,-1-1 0,1 1-1,0-1 1,-1 1 0,1 0-1,-1-1 1,1 1 0,-1 0-1,1 0 1,-1 0 0,1 0-1,-1 1 1,0-1 0,0 0 0,0 1-1,1-1 1,-1 0 0,-1 1-1,1-1 1,0 1 0,0 0-1,0-1 1,-1 1 0,1 2-1,2 3 0,-1 1-1,0-1 0,0 1 1,1 10-1,-3-12 14,0 0-1,0 0 1,-1 0 0,1 1-1,-1-1 1,-1 0-1,1 0 1,-1 0-1,0-1 1,0 1 0,-1 0-1,0-1 1,0 1-1,0-1 1,0 0 0,-1 0-1,0 0 1,0-1-1,0 1 1,-1-1-1,0 0 1,0 0 0,0 0-1,0-1 1,0 0-1,-1 0 1,1 0 0,-1-1-1,0 0 1,1 0-1,-1 0 1,0-1 0,-1 1-1,1-2 1,0 1-1,-10-1 1,13 0-80,0 0 1,0 0-1,0 0 1,0-1 0,0 1-1,0-1 1,0 0-1,-3-1 1,5 1 60,0 1-1,-1-1 1,1 0 0,0 0 0,0 1 0,0-1 0,1 0 0,-1 0 0,0 0-1,0 0 1,0 0 0,1 0 0,-1 0 0,0 0 0,1 0 0,-1-1-1,1 1 1,-1 0 0,1 0 0,0 0 0,-1-1 0,1 1 0,0-2 0,2-23-329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19740,'-3'0'285,"0"1"-1,0 0 1,0-1 0,0 1-1,0 1 1,1-1 0,-1 0-1,0 1 1,1-1 0,-1 1-1,1 0 1,-1 0-1,-3 4 1,-27 30 1085,0 10-1222,1 1 0,3 2 1,-40 87-1,55-109-120,9-20 9,6-16 16,26-62-329,-11 30-207,11-49 0,-25 72 106,-2 18 368,0 0 1,0 0-1,0 0 0,-1 0 1,1 0-1,0 0 1,0 0-1,0 0 0,-1 0 1,1 0-1,0 0 1,0 0-1,0 0 0,0 0 1,-1 0-1,1 0 1,0 0-1,0 0 0,0 0 1,-1 0-1,1 0 1,0 0-1,0 0 0,0 1 1,0-1-1,-1 0 1,1 0-1,0 0 0,0 0 1,0 0-1,0 1 1,0-1-1,0 0 0,0 0 1,0 0-1,-1 0 1,1 1-1,0-1 0,0 0 1,0 0-1,0 1 1,-17 32-276,10-12 261,1 0 0,1 0 0,1 1 0,-1 28 0,4-36 41,0 1-1,2 0 0,0 0 0,0 0 0,1-1 1,1 1-1,6 17 0,-7-26 9,0 0 1,1 0-1,0-1 1,0 1-1,0-1 1,1 1-1,-1-1 0,1 0 1,1 0-1,6 6 1,-11-11-24,1 1 0,-1-1-1,0 0 1,0 0 0,0 0 0,0 1 0,1-1 0,-1 0 0,0 0 0,0 0-1,0 0 1,1 1 0,-1-1 0,0 0 0,0 0 0,0 0 0,1 0 0,-1 0-1,0 0 1,0 0 0,1 0 0,-1 0 0,0 0 0,0 0 0,1 0 0,-1 0-1,0 0 1,1 0 0,-1 0 0,0 0 0,0 0 0,0 0 0,1 0 0,-1 0-1,0 0 1,0-1 0,1 1 0,-1 0 0,0 0 0,0 0 0,0 0 0,1 0-1,-1-1 1,0 1 0,0 0 0,0 0 0,0 0 0,1-1 0,-1 1 0,0 0-1,0 0 1,0-1 0,0 1 0,0 0 0,0 0 0,0-1 0,0 1 0,0 0-1,0 0 1,0-1 0,0 1 0,0 0 0,0 0 0,0-1 0,0 1 0,0 0-1,0 0 1,0-1 0,-3-22 113,-6-7-61,0 2 0,-2-1-1,-16-29 1,-51-79 49,71 125-85,-17-23 8,22 33-23,1 0 1,-1 0-1,0 0 0,0 0 0,0 0 0,0 0 0,0 1 0,0-1 0,-1 1 0,1 0 0,-1 0 0,-3-2 0,5 3-2,1 0 0,-1-1 0,1 1 0,-1 0 0,1 0 0,-1 0 1,0-1-1,1 1 0,-1 0 0,1 0 0,-1 0 0,0 0 0,1 0 0,-1 0 0,1 0 0,-1 0 0,0 1 0,1-1 1,-1 0-1,1 0 0,-1 0 0,0 1 0,1-1 0,-1 0 0,1 1 0,-1-1 0,1 0 0,-1 1 0,1-1 1,0 1-1,-1-1 0,1 1 0,-1-1 0,1 1 0,0-1 0,-1 1 0,1-1 0,0 1 0,0-1 0,-1 1 0,1-1 1,0 1-1,0 0 0,0-1 0,0 1 0,0-1 0,0 1 0,0 0 0,0-1 0,0 1 0,0 0 0,0 0 0,1 2 2,-1 0 1,1 1-1,0-1 0,0 0 0,0 0 0,1 0 0,-1-1 0,1 1 0,2 3 0,11 11-176,1-1 0,1 0 0,0-1-1,1-2 1,1 1 0,0-2 0,37 18 0,-49-27 103,0 0 0,0 0 0,0-1 0,0 0-1,0 0 1,0-1 0,10 1 0,12-2-323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22557,'21'2'2312,"-1"-2"-1744,8-7-255,3 1 1207,6 2-1160,2 1-232,-2 3-688,-4 1-448,-10 4 1424,-4 0-640,-9 0-184,-4-3-145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21349,'31'14'2080,"6"-12"-1416,4-2-336,6 0 824,0-2-335,-1-1-969,-6-1 408,-5-10-320,-7-5-160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128 402 15835,'1'-5'508,"-1"0"-1,0 1 0,0-1 1,0 1-1,-1-1 0,-2-8 1,3 12-427,0 0 1,0 1 0,-1-1 0,1 0 0,-1 1-1,1-1 1,0 0 0,-1 1 0,1-1-1,-1 1 1,1-1 0,-1 0 0,0 1 0,1-1-1,-1 1 1,1 0 0,-1-1 0,0 1-1,-1-1 1,1 1 13,0 0 0,-1 0 1,1 0-1,0 0 0,0 0 0,-1 0 0,1 0 0,0 1 0,0-1 1,-1 0-1,1 1 0,0-1 0,0 1 0,0-1 0,0 1 0,-2 1 1,-5 4-17,1 0 1,0 0 0,0 0 0,0 1 0,1 1 0,0-1 0,1 1 0,-1 0 0,2 0 0,-1 0 0,1 1 0,0 0 0,1 0 0,0 0 0,0 0 0,1 0 0,0 0 0,1 1 0,-1 10 0,2-19-64,0 1 1,1-1 0,-1 1 0,0-1 0,0 1 0,1-1 0,-1 1 0,1-1 0,0 1 0,-1-1 0,1 0 0,0 1 0,0-1 0,-1 0 0,1 0 0,0 0 0,0 1 0,0-1 0,1 0 0,-1 0 0,0-1 0,0 1 0,1 0-1,-1 0 1,0 0 0,1-1 0,-1 1 0,0-1 0,1 1 0,-1-1 0,1 0 0,-1 1 0,1-1 0,-1 0 0,1 0 0,-1 0 0,1 0 0,-1 0 0,1-1 0,-1 1 0,3-1 0,4 0 46,0-1 1,0 0 0,-1-1 0,1 0 0,-1 0 0,13-7-1,-5 0 2,-1 1-1,-1-2 1,1 0-1,-2-1 0,1 0 1,-2 0-1,1-2 1,-2 1-1,0-1 0,-1-1 1,0 0-1,-1 0 1,8-22-1,-13 20-11,-6 11 15,1 6-64,1 0 0,0 1 1,0-1-1,0 1 1,0-1-1,0 1 1,0-1-1,0 1 1,0 0-1,0-1 1,0 1-1,0 0 1,1 0-1,-1 0 1,0 0-1,0-1 1,1 1-1,-1 0 1,1 0-1,-1 2 1,-5 6 2,1 1 0,0 0-1,0 0 1,-3 13 0,7-19 3,0 0-1,-1 0 0,2 0 0,-1 1 0,0-1 1,1 1-1,0-1 0,0 0 0,0 1 1,0-1-1,1 1 0,0-1 0,2 7 1,-3-10 2,1 0 0,-1 0-1,1 0 1,0 0 0,-1 0 0,1 0 0,0 0 0,0 0 0,0 0 0,0 0 0,0-1 0,0 1 0,0 0 0,0 0-1,0-1 1,0 1 0,0-1 0,1 1 0,-1-1 0,2 1 0,0-1 12,0 0 0,0 1 0,0-1 0,0-1 0,-1 1-1,1 0 1,0-1 0,0 1 0,3-2 0,1-1 51,1 0-1,0-1 1,-1 0 0,1 0 0,10-8-1,-8 3 27,1 0 0,-1 0 0,-1-1 0,0 0 1,0 0-1,-1-1 0,-1 0 0,13-24 0,-25 51-87,1 1 0,1-1 0,0 1 0,2-1 1,0 1-1,0 0 0,4 25 0,-3-39-15,1 0 0,0-1 0,-1 1-1,1 0 1,0-1 0,0 1 0,0-1 0,1 1-1,-1-1 1,1 0 0,-1 0 0,1 1 0,0-1 0,-1 0-1,1 0 1,0-1 0,1 1 0,3 2 0,-3-2 1,0-1 1,1 0 0,-1 0 0,0 0 0,1 0-1,-1 0 1,1-1 0,-1 0 0,1 0-1,-1 0 1,1 0 0,-1 0 0,4-1 0,2-1 3,0-1 0,-1 1 1,0-1-1,1-1 1,-1 0-1,0 0 1,0 0-1,-1-1 1,0 0-1,13-12 0,-9 6 11,-1-1-1,0-1 0,-1 0 0,-1 0 1,0-1-1,-1 0 0,0 0 0,-1-1 1,0 0-1,-2 0 0,0 0 1,0-1-1,-1 0 0,-1 1 0,0-23 1,-4 27-8,-2 13-30,1 20-20,3-21 40,0 1 1,0 0 0,0 0-1,0-1 1,1 1-1,-1 0 1,1 0 0,-1-1-1,1 1 1,0-1-1,0 1 1,0 0 0,0-1-1,0 1 1,0-1-1,0 0 1,0 1 0,0-1-1,1 0 1,-1 0-1,0 0 1,1 0-1,-1 0 1,1 0 0,0 0-1,-1 0 1,1-1-1,-1 1 1,1 0 0,0-1-1,0 0 1,-1 1-1,1-1 1,0 0 0,0 0-1,0 0 1,-1 0-1,1 0 1,0 0 0,2-1-1,4 0 3,1-1-1,0 0 0,0 0 1,-1-1-1,0 0 1,15-7-1,-6 0 20,0-1 0,-1 0-1,-1-1 1,0 0 0,-1-2-1,14-15 1,-18 17-3,0 0 0,-1-1-1,-1 1 1,0-2 0,0 1 0,-2-1 0,1 0 0,4-19 0,-11 32-15,1 0 0,-1 0 0,1 0 0,-1 0 0,0 0 0,0 0 0,1 0 1,-1 0-1,0 0 0,0 0 0,0 0 0,0 0 0,0 0 0,-1 0 0,1 0 1,0 0-1,0 0 0,-1 0 0,1 0 0,0 0 0,-1 0 0,1 0 1,-1 0-1,0 0 0,1 0 0,-1 0 0,-1-1 0,1 2-2,0 0-1,0 0 1,0 0 0,0 0-1,0 0 1,0 0 0,-1 0-1,1 1 1,0-1-1,0 0 1,0 1 0,0-1-1,0 0 1,0 1 0,0-1-1,0 1 1,0 0 0,0-1-1,0 1 1,1 0-1,-1 0 1,0-1 0,0 1-1,0 0 1,1 0 0,-2 2-1,-8 10-8,0 1 0,1 0 0,0 1 0,1 0 0,1 0-1,1 1 1,-6 19 0,2 0 1,1 1-1,-4 47 1,6 114-3,3-35-289,2-134 168,-2 0 0,0 0 0,-15 44 1,5-41 2,14-30 128,-1-1 1,1 1 0,0-1-1,0 1 1,-1-1-1,1 0 1,-1 1 0,1-1-1,0 1 1,-1-1 0,1 0-1,-1 1 1,1-1-1,-1 0 1,1 0 0,-1 1-1,1-1 1,-1 0 0,1 0-1,-1 0 1,0 0-1,1 0 3,-1 0-1,0-1 1,1 1-1,-1 0 1,1-1-1,-1 1 1,1-1-1,-1 1 1,1-1-1,0 1 1,-1-1-1,1 0 1,-1 1-1,1-1 1,0 1-1,0-1 0,-1 0 1,1 1-1,0-1 1,0 0-1,0 1 1,0-2-1,-4-14 39,2-1 1,0 1-1,0-1 0,2 1 0,2-30 0,19-83 152,-19 119-224,1-5 99,0 0-1,1 1 0,0-1 1,11-21-1,-14 34-98,0 0 0,1-1 0,-1 1 0,0 0 0,1 0 0,-1 0 0,1 0 0,0 0 0,0 0 0,-1 0 0,1 1 0,1-1 0,-1 1 1,0-1-1,0 1 0,0 0 0,1 0 0,-1 0 0,0 0 0,1 0 0,-1 1 0,1-1 0,0 1 0,-1-1 0,1 1 0,-1 0 0,1 0 0,-1 0 0,1 0 0,-1 1 0,1-1 0,0 1 0,3 1 0,10 3-511,-1 0 1,31 4-1,-17-9 34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19756,'0'0'83,"-1"-1"-1,1 1 1,0 0-1,0-1 1,0 1-1,0-1 1,0 1 0,0 0-1,0-1 1,0 1-1,0-1 1,0 1-1,1 0 1,-1-1-1,0 1 1,0 0-1,0-1 1,0 1 0,0-1-1,1 1 1,-1 0-1,0-1 1,0 1-1,1 0 1,-1 0-1,0-1 1,1 1-1,-1 0 1,0 0-1,1-1 1,-1 1 0,0 0-1,1 0 1,-1 0-1,0 0 1,1-1-1,-1 1 1,1 0-1,-1 0 1,0 0-1,1 0 1,-1 0 0,1 0-1,-1 0 1,1 0-1,21-3 992,3 1-71,0 1 0,35 5 0,-49-3-896,-1 0 0,1 1 0,0 1 1,-1 0-1,0 1 0,0-1 0,0 2 1,10 5-1,-18-9-95,0 0 1,0 1-1,0-1 1,0 0-1,0 1 1,0 0-1,-1-1 1,1 1-1,0 0 1,-1 0-1,0 0 1,1 0-1,-1 0 1,0 0-1,0 0 1,0 0-1,0 1 1,0-1-1,0 5 1,-1-4-10,0 0 1,0-1-1,-1 1 1,1 0-1,-1 0 1,0 0-1,0-1 1,0 1-1,0 0 1,0-1-1,0 1 0,-1-1 1,1 1-1,-3 2 1,-7 8-19,-1-1 1,0-1-1,0 0 1,-23 15-1,27-20 20,-17 12-22,9-8 6,1 1 0,1 0 0,0 1 0,-20 23 0,33-33 14,-1-1-1,1 1 0,0 0 0,0-1 0,0 1 0,0 0 0,0 0 1,0 0-1,0 0 0,1 0 0,-1 0 0,1 0 0,-1 0 0,1 0 0,0 0 1,0 0-1,0 0 0,0 4 0,1-4-10,0 0 1,0-1-1,-1 1 0,1 0 0,0-1 1,0 1-1,1 0 0,-1-1 0,0 1 1,0-1-1,1 0 0,-1 1 1,1-1-1,-1 0 0,1 0 0,2 1 1,3 1-131,0 0-1,0 0 1,0-1 0,1 0 0,-1 0 0,0 0 0,1-1 0,13 0 0,-12-1 60,1-1 0,0 0 1,0-1-1,-1 0 0,1 0 0,17-8 1,15-11-251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22661,'4'9'2240,"-5"-3"-1504,-4-6 1417,8-3-1825,12-4-112,-1-3-216,6-2-208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20956,'1'-1'230,"1"0"0,-1 0 0,1 0 0,-1 1-1,1-1 1,0 1 0,-1-1 0,1 1-1,0-1 1,-1 1 0,1 0 0,0 0 0,-1 0-1,1 0 1,0 0 0,0 0 0,2 1 0,33 8 1743,-31-8-1440,0 1-366,1 0 0,-1 1 0,1-1 0,-1 1 0,0 0 0,0 1 0,7 4 0,-12-7-163,0 0-1,1 0 1,-1 0-1,0 0 1,0 1-1,0-1 1,-1 0 0,1 0-1,0 1 1,0-1-1,-1 0 1,1 1 0,-1-1-1,1 1 1,-1-1-1,1 1 1,-1-1-1,0 1 1,0-1 0,0 1-1,0-1 1,0 1-1,0-1 1,0 1-1,0-1 1,-1 1 0,1-1-1,-1 1 1,1-1-1,-1 1 1,1-1 0,-1 0-1,0 1 1,0-1-1,0 0 1,1 1-1,-1-1 1,-1 0 0,0 1-1,-10 10-47,0-1 0,-1-1-1,0 0 1,-1 0 0,-26 13 0,32-19-6,3 1-109,8-2 87,12-3 2,6-2-20,15-1-90,62 1-1,-88 3 164,0-1 0,-1 2 0,1-1 0,-1 2 0,1-1-1,-1 1 1,0 1 0,0-1 0,0 1 0,0 1 0,12 8 0,-19-11 12,0-1 0,0 1-1,1 0 1,-1 0 0,-1 0 0,1 0 0,0 0-1,0 0 1,-1 0 0,1 1 0,-1-1 0,0 1-1,0-1 1,0 1 0,0-1 0,0 1 0,0 0-1,-1-1 1,1 1 0,-1 0 0,0 0 0,0-1-1,0 1 1,0 0 0,0 0 0,0-1 0,-1 1-1,0 0 1,1-1 0,-1 1 0,0 0 0,-2 3-1,-1 0 6,0 0-1,1-1 0,-2 1 0,1-1 1,-1 0-1,1 0 0,-2-1 0,1 0 1,0 1-1,-1-2 0,0 1 0,-8 3 1,-5 2 49,-1-1 0,0-1 0,0-1-1,-1-1 1,1-1 0,-1-1 0,0 0 0,0-2 0,-1 0 0,-21-3 0,41 2-123,1 0 0,0 0 0,-1 0 0,1 0 0,0 0 0,0-1 0,-1 1 0,1-1 0,0 1 0,0 0-1,-1-1 1,1 0 0,0 1 0,0-1 0,0 0 0,0 0 0,0 1 0,0-1 0,-1-2 0,1 2-13,1 0 0,0 0 0,0 0 0,0 0 1,0 0-1,1 0 0,-1 0 0,0 0 0,0 0 0,0 1 1,1-1-1,-1 0 0,0 0 0,1 0 0,-1 0 0,1 0 1,-1 1-1,1-1 0,0 0 0,-1 0 0,1 1 0,0-1 1,-1 0-1,1 1 0,0-1 0,1 0 0,15-13-592,3-2-254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21301,'-3'-2'2648,"6"2"-2216,9 0 824,3 1-191,14 0-353,4 1-224,7-2-280,2 0-176,2 0-336,-2 0-336,-8-2-528,-2 2-353,-18-1 1097,-13 1-320,-9 0-232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19012,'10'10'2105,"11"-10"-1273,8-7-368,8-3 1384,2 0-760,2 1-1128,-1 2-496,-2 0 488,-8-2-200,-12 7-160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18164,'0'-5'2392,"-2"5"-1287,-1 3-465,1 5 1784,-3 2-959,1 7-521,-2 6-168,0 7-424,2 3-232,1 4-264,2-1-176,2-3-392,4-6-232,3-13-537,4-6-1639,2-17 2319,0-7-439,2-10-136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18700,'-5'2'1056,"1"0"1,0 1-1,0-1 1,0 1-1,0 0 0,-6 5 1,9-6-1009,-1 0 0,0 0-1,0-1 1,1 1 0,-1 0 0,1 0 0,0 0 0,0 1 0,0-1 0,-1 2 0,1-3-47,1 0 0,0 0 0,0 0 1,0 0-1,0-1 0,0 1 1,0 0-1,0 0 0,0 0 1,0 0-1,1-1 0,-1 1 0,0 0 1,1 0-1,-1 0 0,0-1 1,1 1-1,-1 0 0,1-1 0,-1 1 1,1 0-1,-1-1 0,1 1 1,-1 0-1,1-1 0,0 1 1,-1-1-1,1 1 0,0-1 0,0 1 1,7 3-48,0-1 0,0 0 0,14 3 0,-13-4 14,1 0-1,-1 2 0,1-1 0,-1 1 1,12 7-1,-20-10 36,1-1 0,-1 1 0,0 1 0,0-1 0,1 0 0,-1 0 1,0 0-1,0 1 0,0-1 0,0 0 0,-1 1 0,1-1 0,0 1 0,0-1 0,-1 1 0,1-1 0,-1 1 1,0 0-1,1-1 0,-1 1 0,0 0 0,0-1 0,0 1 0,0 0 0,0-1 0,0 1 0,-1-1 0,1 1 1,0 0-1,-1-1 0,0 1 0,1-1 0,-1 1 0,0-1 0,1 1 0,-3 2 0,-2 4 39,0-1-1,-1 1 0,0-1 1,0 0-1,-1-1 0,0 1 1,0-1-1,0-1 0,-9 6 0,11-8-33,-1 1-1,0-1 0,0 0 0,0 0 0,-1-1 0,1 0 1,-1 0-1,1 0 0,-1-1 0,0 0 0,1 0 0,-1-1 1,-7 0-1,12 0-27,0-1-1,0 1 1,0-1 0,1 1 0,-1-1 0,0 0 0,0 1 0,0-1-1,1 0 1,-1 0 0,1 0 0,-1 0 0,1-1 0,-1 1-1,1 0 1,0-1 0,-1 1 0,1-1 0,0 1 0,0-1 0,0 0-1,0 1 1,0-1 0,1 0 0,-1 0 0,0 0 0,1 1-1,0-1 1,-1 0 0,1 0 0,0 0 0,0 0 0,0 0 0,0 0-1,0 0 1,0 0 0,1 0 0,-1 1 0,1-1 0,-1 0 0,1 0-1,0 0 1,-1 1 0,2-3 0,11-19-242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22141,'0'0'2032,"4"0"-1440,2 0-248,9 0 913,0 0-513,10 0-1064,3 0-608,4 3 759,-1 1-215,-2-1-128</inkml:trace>
  <inkml:trace contextRef="#ctx0" brushRef="#br0" timeOffset="1">272 151 23245,'0'0'1872,"6"-2"-1440,3-1-296,8 2 473,3-1-489,7 1 800,5-3-832,-1 1-112,7 0-64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17412,'0'-1'153,"0"0"-1,1 1 1,-1-1 0,1 0 0,-1 0 0,1 0 0,-1 1 0,1-1 0,-1 0-1,1 1 1,-1-1 0,1 0 0,0 1 0,0-1 0,-1 1 0,1-1-1,0 1 1,0-1 0,-1 1 0,1 0 0,0-1 0,0 1 0,0 0-1,0 0 1,1-1 0,29-4 1439,-27 4-950,10-1-264,-1 0 0,1 1 0,0 1 0,0 0 0,0 1 1,0 0-1,0 2 0,26 6 0,-39-9-369,0 1 1,0-1-1,0 0 0,0 1 0,0-1 0,0 1 0,0-1 1,0 1-1,0 0 0,0-1 0,0 1 0,-1 0 1,1 0-1,0-1 0,0 1 0,-1 0 0,1 0 1,-1 0-1,1 0 0,-1 0 0,1 0 0,-1 0 1,1 0-1,-1 0 0,1 2 0,-2-1-3,1-1 0,0 1 0,-1-1 0,1 1 0,-1-1-1,0 0 1,1 1 0,-1-1 0,0 0 0,0 1 0,0-1-1,0 0 1,0 0 0,0 0 0,-2 2 0,-6 4 18,0 0-1,0-1 1,-18 9 0,-30 13 119,56-28-146,1 0 1,0 0-1,0 0 1,0 0-1,0 0 1,0 0 0,0 0-1,0 0 1,0 0-1,0 0 1,0 0-1,0 0 1,0 0-1,0 0 1,0 0-1,0 1 1,-1-1-1,1 0 1,0 0-1,0 0 1,0 0-1,0 0 1,0 0-1,0 0 1,0 0-1,0 0 1,0 0-1,0 0 1,0 0-1,0 1 1,0-1-1,0 0 1,0 0-1,0 0 1,0 0 0,0 0-1,0 0 1,0 0-1,0 0 1,0 0-1,0 0 1,0 0-1,1 0 1,-1 0-1,0 1 1,0-1-1,0 0 1,0 0-1,0 0 1,0 0-1,0 0 1,0 0-1,0 0 1,0 0-1,0 0 1,0 0-1,0 0 1,0 0-1,0 0 1,1 0-1,-1 0 1,0 0 0,0 0-1,0 0 1,9 3-139,15-1-122,-21-2 201,-1 0 32,1 0-1,-1 1 0,1-1 1,-1 0-1,0 1 1,1 0-1,-1-1 1,0 1-1,1 0 0,-1 0 1,0 0-1,0 0 1,0 1-1,0-1 1,0 1-1,0-1 0,0 1 1,-1 0-1,1-1 1,0 1-1,-1 0 1,0 0-1,3 4 0,-3-2 18,0 0 0,0 0-1,0 0 1,-1 0 0,1 0-1,-1 0 1,0 0 0,0 1 0,0-1-1,-1 0 1,0 0 0,1 0-1,-4 7 1,1-2 23,0 0 1,-1 0-1,0 0 1,-7 11-1,8-16 20,1 0 0,-1 0 0,0 0 0,0-1 0,-1 1 0,1-1 0,-1 0 0,0 0 0,1 0-1,-9 4 1,11-7-39,0 1 0,0-1 0,0 1 0,0-1 0,0 1 0,0-1 0,0 0 0,0 1 0,0-1 0,0 0 0,0 0-1,0 0 1,0 0 0,0 0 0,0 0 0,0 0 0,0 0 0,0 0 0,0 0 0,0 0 0,0-1 0,0 1 0,0-1 0,0 1 0,0 0-1,0-1 1,0 0 0,0 1 0,1-1 0,-1 1 0,0-1 0,0 0 0,1 0 0,-1 1 0,0-1 0,1 0 0,-1 0 0,0-2-1,0 1-6,0 0 0,1 0 0,-1-1 0,1 1 0,0 0 0,-1 0 0,1-1 0,0 1 0,1 0 0,-1-1 0,0 1 0,1 0 0,-1 0 0,1-1 0,0 1 0,-1 0 0,3-3 0,14-20-149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 21181,'-16'2'2232,"2"-2"-1472,0 1-416,6-2 1417,8-2-1857,8-3 256,2 2-184,8 1-320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18036,'1'0'119,"0"0"1,-1 0 0,1 0-1,-1 0 1,1 0-1,-1 0 1,1 0 0,0 0-1,-1 0 1,1 0 0,-1 0-1,1 0 1,0 0-1,-1 0 1,1 1 0,-1-1-1,1 0 1,-1 0-1,1 1 1,-1-1 0,1 0-1,-1 1 1,1-1-1,-1 1 1,1-1 0,0 1-1,-2 1 30,1-1 0,0 1 1,0-1-1,-1 1 0,1-1 0,-1 1 0,1-1 0,-1 0 0,0 1 0,1-1 0,-1 0 1,-2 2-1,-100 147 3043,-42 71-3056,135-201-538,9-16-802,6-9 539,6-11-175,53-112-3149,-45 84 3484,3 1-1,1 1 0,49-67 0,-68 105 700,0 0-1,0-1 1,0 2-1,0-1 1,7-4 0,-11 8-148,1-1 1,-1 1-1,1 0 0,-1-1 1,1 1-1,0 0 1,-1-1-1,1 1 1,-1 0-1,1 0 1,0-1-1,-1 1 1,1 0-1,0 0 1,-1 0-1,1 0 1,0 0-1,-1 0 1,1 0-1,0 0 1,-1 0-1,1 0 1,-1 1-1,1-1 1,0 0-1,-1 0 1,1 1-1,-1-1 1,1 0-1,0 1 1,-1-1-1,1 0 1,-1 1-1,1-1 1,-1 1-1,1-1 1,-1 1-1,0-1 1,1 1-1,-1-1 1,0 1-1,1-1 0,-1 1 1,0 0-1,0-1 1,1 1-1,-1 0 1,0-1-1,0 1 1,0-1-1,0 1 1,0 0-1,0-1 1,0 1-1,0 1 1,2 20 727,-2 1-1,0-1 1,-6 38-1,-1 14-204,6-35-768,0 1 0,3 0 0,13 78 0,-14-117 69,-1 0 0,0 0 1,1 0-1,-1 0 0,0 1 0,0-1 0,0 0 0,1 0 0,-1 0 1,0 0-1,-1 0 0,1 0 0,0 0 0,0 1 0,-1 0 0,0-2 65,1 0-1,-1 0 1,0 0 0,0 0-1,1-1 1,-1 1-1,0 0 1,1 0-1,-1-1 1,0 1-1,1-1 1,-1 1-1,0 0 1,1-1 0,-1 1-1,1-1 1,-1 0-1,1 1 1,-1-1-1,1 1 1,0-1-1,-1 0 1,0 0-1,-14-18-850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17620,'4'-2'303,"-1"1"1,0-1 0,1 1 0,0 0-1,-1 0 1,1 0 0,0 1-1,-1-1 1,1 1 0,0 0-1,0 0 1,-1 0 0,1 0 0,0 1-1,0 0 1,-1-1 0,1 1-1,0 1 1,3 1 0,-4-2-163,-1 0 0,1 0 1,0 0-1,0 0 0,-1 1 0,1 0 1,-1-1-1,1 1 0,-1 0 1,0 0-1,0 0 0,0 1 0,0-1 1,0 0-1,-1 1 0,1-1 1,0 1-1,-1 0 0,0-1 0,0 1 1,0 0-1,0 0 0,0 0 1,0 3-1,-1-3-104,-1 0 0,1-1 1,-1 1-1,1 0 1,-1-1-1,0 1 0,0-1 1,0 1-1,0-1 0,-1 0 1,1 1-1,-1-1 0,1 0 1,-1 0-1,0 0 0,0 0 1,0 0-1,0-1 0,0 1 1,0-1-1,-5 4 0,-6 1 77,1 1 1,-25 8-1,33-13-67,-27 8 148,20-6 49,38-7-227,-19 3-39,17-3-138,33 0 0,-52 4 114,0-1 0,0 0 0,0 1 0,1 0 0,-1 1 0,0-1 0,0 1 0,0 0 0,-1 1 0,12 5 0,-16-7 39,0 0 0,1 0 0,-1 0 0,0 1 0,0-1 0,0 0 0,0 0 0,0 1 0,0-1 0,0 0 0,-1 1 0,1-1 0,0 1 0,-1-1 0,1 1 0,-1-1 0,0 1 0,1-1 0,-1 1 0,0 0 0,0-1 0,0 1 0,0-1 0,0 1 0,0 0 0,-1-1 0,1 1 0,0-1 0,-1 1 0,0-1 0,1 1 0,-1-1 0,0 1 0,1-1 0,-1 1 0,0-1 0,0 0 0,-2 2 0,-3 6 16,-2-1 0,1 1 0,-1-1 0,-10 7-1,17-14-3,-11 8 122,0 0 1,0 0-1,-1-1 0,-26 11 1,31-16-93,0 0 0,0 0-1,0 0 1,-1-1 0,1-1 0,0 1 0,-1-2-1,1 1 1,-1-1 0,-10-1 0,19 1-50,-1 0 0,1 0 1,-1 0-1,1 0 0,0 0 1,-1 0-1,1 0 0,0 0 0,-1 0 1,1 0-1,0 0 0,-1-1 1,1 1-1,0 0 0,-1 0 0,1 0 1,0 0-1,-1-1 0,1 1 1,0 0-1,0-1 0,-1 1 0,1 0 1,0 0-1,0-1 0,-1 1 0,1 0 1,0-1-1,0 1 0,0 0 1,0-1-1,0 1 0,0 0 0,-1-1 1,1 1-1,0-1 0,0 1 1,0 0-1,0-1 0,0 1 0,0 0 1,1-1-1,-1 1 0,0-1 1,1-1-7,-1 1-1,1-1 1,0 1 0,0 0 0,0-1 0,0 1 0,0 0 0,0 0 0,1 0 0,-1 0 0,3-2 0,24-12-283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17124,'-3'2'2640,"9"-1"-1207,7-1-577,8 0 2841,6-3-1929,8 0-800,1 1-280,2-1-576,0 0-344,-8 1-984,-2 1-232,-12-2 1096,-14 3-305,-7 0-271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0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21261,'13'7'1912,"14"-7"-1376,6-3-208,6-2 664,3-1-744,-1-5 120,-5-2-135,-10 0-265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47 16484,'1'0'145,"0"-1"1,0 0 0,-1 0 0,1 0 0,-1 0 0,1 0 0,0 0 0,-1 0 0,0 0 0,1 0 0,-1 0 0,0 0 0,1 0 0,-1 0 0,0 0 0,0 0 0,0 0 0,0 0 0,0 0 0,0-1 0,0 1 0,0 0 0,-1 0 0,1 0 0,0 0 0,-1 0 0,1 0 0,0 0 0,-1 0 0,0 0 0,1 0 0,-1 0 0,1 0 0,-1 0 0,0 1 0,0-1 0,1 0 0,-1 0 0,0 1 0,-2-2 0,1 1-16,-1 0 0,1 0 0,-1 0 0,1 0 0,-1 1 0,0-1 0,0 1 1,1-1-1,-1 1 0,0 0 0,0 0 0,1 0 0,-1 1 0,0-1 0,-4 2 1,-3 2-102,0 0 0,0 1 1,0 0-1,0 0 1,1 1-1,0 1 1,0-1-1,-13 14 1,3-1-12,2 1 1,-23 33 0,31-41 34,1 1 0,1 0-1,0 0 1,1 1 0,1 0 0,0 0 0,0 0-1,2 0 1,-4 25 0,6-34-3,1 0 1,0 0-1,0 0 0,0 0 0,1 0 0,-1-1 1,1 1-1,0 0 0,1 0 0,-1-1 1,1 1-1,0-1 0,0 1 0,0-1 1,1 0-1,-1 0 0,1 0 0,0 0 0,0 0 1,1 0-1,-1-1 0,1 0 0,0 0 1,-1 0-1,1 0 0,1 0 0,-1-1 1,0 0-1,1 0 0,-1 0 0,1 0 1,8 1-1,-6-1 50,0-1 1,1-1-1,-1 1 1,0-1 0,0 0-1,0-1 1,1 1-1,-1-2 1,13-2-1,-18 3-60,0 0 0,0 0 1,1 0-1,-1 0 0,0 0 0,0 0 0,0-1 0,0 1 0,0 0 0,0-1 1,-1 0-1,1 1 0,0-1 0,1-2 0,-3 2-13,1 0 0,0 1 1,-1-1-1,1 0 0,-1 1 0,0-1 1,1 0-1,-1 0 0,0 1 0,0-1 1,0 0-1,0 0 0,-1 1 0,1-1 1,0 0-1,-1 0 0,1 1 0,-1-1 1,1 1-1,-1-1 0,0 0 0,-1-1 1,-1-1-50,-1 0 1,0 0 0,0 0-1,0 0 1,0 0 0,0 1-1,-1 0 1,0 0 0,1 0-1,-1 0 1,0 1 0,0 0-1,-1 0 1,1 0 0,0 1-1,-1 0 1,1 0 0,-1 0-1,1 0 1,-1 1 0,1 0-1,-1 0 1,0 1-1,1 0 1,-7 1 0,5 4-10,16-6-261,5-2-68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0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16684,'-12'2'1392,"-7"2"-154,17-2-120,10-1 839,319-14 3167,1 1-9112,-375 10 2536,10 1 648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1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14211,'-16'8'2457,"10"-2"-1217,9-6-400,7 0 2233,17-1-1577,8-5-160,13 0-376,4 0-207,8 1-297,-4-1-248,0 0-592,-2 2-448,-16 2 743,-7 2-183,-8-4-144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14803,'4'-16'2147,"-3"11"-821,-2 11 728,-27 121 413,14-50-2388,-9 150 1,22-224-69,1 0 0,0 1 0,0-1 0,1 0 1,-1 0-1,1 0 0,1 6 0,-2-9-7,0 1 0,1-1-1,-1 0 1,0 0 0,0 1 0,0-1 0,0 0 0,1 0-1,-1 1 1,0-1 0,0 0 0,1 0 0,-1 0-1,0 0 1,0 0 0,1 1 0,-1-1 0,0 0-1,0 0 1,1 0 0,-1 0 0,0 0 0,1 0-1,-1 0 1,0 0 0,0 0 0,1 0 0,-1 0 0,0 0-1,1 0 1,14-11 102,5-8 16,-9 5-41,2 2-1,-1-1 1,2 2 0,0 0-1,0 0 1,1 1-1,29-14 1,-42 23-75,1 0 0,-1 0-1,1 0 1,0 1 0,-1-1 0,1 1 0,0-1 0,0 1 0,-1 0-1,1 0 1,0 0 0,0 1 0,-1-1 0,1 0 0,0 1 0,-1 0 0,1 0-1,0 0 1,3 2 0,-3-1-4,-1 0 1,1 0-1,0 0 0,-1 1 0,0-1 1,0 1-1,0-1 0,0 1 0,0 0 0,0 0 1,-1 0-1,1 0 0,1 7 0,-1-3 26,0 1 0,0 0 0,-1 0 0,0 0 0,0 0 0,-1 0-1,0 0 1,-1 0 0,0 0 0,0 0 0,0 0 0,-6 14 0,4-15 51,-1-1 1,0 1 0,0-1-1,-1 0 1,1 0 0,-1 0-1,-1-1 1,1 0 0,-1 0 0,0 0-1,0 0 1,0-1 0,-1 0-1,0-1 1,-10 5 0,8-4 9,0-1 1,-1 0 0,0 0-1,0-1 1,0 0 0,0-1-1,0 0 1,0-1 0,0 0-1,-1 0 1,-10-2 0,18 1-110,-1 0 1,1 0-1,0 0 1,-1 0-1,1-1 0,0 1 1,0-1-1,0 0 1,0 1-1,0-1 1,-4-4-1,6 4-71,0 1 0,0 0 0,0 0 0,0 0 0,1-1 0,-1 1-1,0 0 1,1-1 0,-1 1 0,0-1 0,1 1 0,0-1 0,-1 1 0,1-1 0,0 1 0,0-1 0,0 1-1,0-1 1,0 1 0,0-1 0,0 0 0,0 1 0,1-1 0,-1 1 0,1 0 0,-1-1 0,1 1 0,-1-1 0,2-1-1,5-7-385,0-3-155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38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20300,'1'0'1689,"6"10"-1297,-1 2-168,4 5 552,-1 6-272,-2 11-96,-3 8-144,-4 18-224,-7 9-16,-10 14 8,-10 9-8,-15 11-80,-4 4-64,-8 1-288,1-6-288,-2-19 576,4-4-120,8-26-80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35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14 154 11410,'-14'3'1605,"16"-4"12,24-7-322,112-17-617,2 5-1,198-1 1,18 18-545,58-2-23,-2-27-193,-396 30 79,8-1-46,-1 0 0,43-13 1,-55 9 53,-16 3 21,-22 0 3,-342 12-53,101 0-169,134-8 92,-210 5-117,238 1 210,-125 23-1,215-26 12,0 0-2,0 0 0,0 1 0,1 0 1,-27 12-1,41-16-1,1 0 0,-1 0 1,0 1-1,1-1 1,-1 0-1,1 0 0,-1 1 1,0-1-1,1 0 0,-1 1 1,1-1-1,-1 1 0,1-1 1,-1 1-1,1-1 0,-1 1 1,1-1-1,0 1 0,-1-1 1,1 1-1,0 0 1,-1-1-1,1 1 0,0-1 1,0 1-1,0 0 0,-1-1 1,1 1-1,0 1 0,1-1 0,0 0-1,-1-1 1,1 1-1,0 0 1,0 0-1,0-1 0,0 1 1,0 0-1,0-1 1,0 1-1,0-1 1,0 0-1,1 1 0,-1-1 1,0 0-1,0 1 1,0-1-1,0 0 1,2 0-1,30 4-16,1-2 1,47-3-1,71-12-6,-107 9 25,339-47-7,20 0 0,-371 49-5,-26 4 9,-18 3 4,-59 15 32,-1-3-1,-89 9 1,87-15 32,-97 15 63,-307 8-1,421-37-122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2:36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13747,'188'-11'2760,"-40"0"-1939,64 4-298,638-36-127,-614 20-364,480-30-23,-694 54-28,-22-1 19,0 0-1,0 0 1,0 0-1,0 0 1,0 0-1,0 0 1,0 0-1,-1 0 1,1 0-1,0 0 1,0 0-1,0 0 1,0 0-1,0 0 1,0 0-1,0 0 1,0 1-1,0-1 1,0 0-1,0 0 1,0 0-1,0 0 1,0 0-1,0 0 0,0 0 1,0 0-1,0 0 1,0 0-1,0 0 1,0 0-1,0 0 1,0 1-1,0-1 1,0 0-1,0 0 1,0 0-1,0 0 1,0 0-1,0 0 1,0 0-1,0 0 1,0 0-1,0 0 1,0 0-1,0 0 1,0 0-1,0 1 1,-35 4-21,-393 19 46,-108 10-45,362-14-13,-333 20-76,493-40 103,-8 0 6,-1 0-1,0-2 0,-25-4 1,47 6-2,0 0 1,1 0 0,-1 0-1,0-1 1,0 1 0,1 0 0,-1 0-1,0 0 1,1-1 0,-1 1 0,0 0-1,0-1 1,1 1 0,-1 0 0,1-1-1,-1 1 1,0-1 0,1 1 0,-1-1-1,1 1 1,-1-1 0,0-1 0,2 2-1,0-1 0,0 0 1,-1 0-1,1 1 0,0-1 1,0 0-1,0 1 0,0-1 1,0 1-1,0-1 1,0 1-1,0 0 0,0-1 1,0 1-1,1 0 0,-1 0 1,0 0-1,2-1 1,110-16-51,123-5 1,-163 17 35,1042-40-1247,-896 39 787,-179 6 417,-37 1 98,-10 1-19,-17 2 16,-422 35 639,147-15-206,143-10-334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15507,'4'10'2097,"10"0"-905,5-2-472,9 1 1393,7 1-633,2-6-976,2-1-592,1-7 312,1-6-176,-2-10-368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4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58 123 12267,'-10'0'769,"6"-1"-455,-1 1 0,1 0 1,-1 0-1,1 1 0,-1-1 1,1 1-1,-1 0 0,-6 3 1,13-5-114,0 0 1,1 1 0,-1-1 0,0 1 0,1 0-1,-1 0 1,1 0 0,-1 0 0,0 0-1,1 0 1,-1 1 0,1-1 0,-1 1-1,0 0 1,4 1 0,41 20 540,-23-10-593,-6-5-129,0-1 1,0-1-1,1 0 0,0-2 0,0 0 0,0-1 1,1-1-1,-1 0 0,21-3 0,19-5-23,93-23 0,-100 17 29,1 3 1,73-6-1,-1 20 0,10-1-3,-97-8-25,0-1-1,73-20 1,15-5 3,-86 25 10,0-2 1,-1-1 0,47-19-1,-81 27 27,-5 3 77,-9 10 171,-19 12-753,30-39 231,3-14 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1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27 18260,'20'-23'3196,"-15"19"-932,-13 17-1029,-111 162-391,-86 142 52,264-420-3865,-28 59 2464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1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6 17964,'11'-5'1945,"-6"7"-129,-5 18 826,-1-12-2216,-5 117 456,15 191-1,-9-315-1044,0 0-1,1 1 1,-1-1-1,0 0 0,0 1 1,0-1-1,0 0 1,0 1-1,0-1 1,0 0-1,-1 1 0,1-1 1,0 0-1,-1 1 1,1-1-1,-1 0 0,1 0 1,-1 0-1,0 1 1,0-1-1,1 0 1,-1 0-1,0 0 0,0 0 1,0 0-1,0 0 1,0-1-1,-2 2 1,1-1-88,0-1 1,0 0-1,0 0 1,0 0-1,-1 0 1,1 0-1,0 0 1,0-1-1,0 1 1,0-1-1,0 1 1,0-1-1,0 0 1,0 0-1,0 0 1,0 0-1,-3-2 1,-17-11-1155</inkml:trace>
  <inkml:trace contextRef="#ctx0" brushRef="#br0" timeOffset="1">16 352 17636,'-11'-20'2104,"6"5"-1048,5 1-415,5 5 1135,8 4-280,7 2-359,0 0-305,7-1-456,2 2-352,1 1-944,-3-1-353,2-3 1009,-2-5-200,-6-3-264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1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3 19428,'1'0'81,"-1"-1"1,0 1-1,1 0 0,-1 0 0,1-1 1,-1 1-1,1 0 0,-1 0 0,1 0 1,-1 0-1,1 0 0,-1 0 0,1 0 1,-1 0-1,1 0 0,-1 0 0,1 0 1,-1 0-1,1 0 0,-1 0 0,1 0 1,-1 0-1,1 1 0,-1-1 0,1 0 1,-1 0-1,1 1 0,-1-1 0,1 0 1,-1 0-1,0 1 0,1-1 0,-1 1 1,0-1-1,1 0 0,-1 1 0,1 1 69,0 0-1,-1 0 0,1 0 0,-1 0 1,0 0-1,1 0 0,-1 0 1,0 0-1,0 0 0,-1 2 0,-9 47 1184,-50 117-532,20-61-553,40-106-239,-1-1 0,1 1 0,-1 0 0,1 0 1,0 0-1,-1-1 0,1 1 0,0 0 1,0 0-1,0 0 0,0 0 0,0 0 0,0-1 1,0 1-1,0 0 0,0 0 0,0 0 0,0 0 1,0 0-1,1-1 0,-1 1 0,0 0 0,1 0 1,-1 0-1,0-1 0,1 1 0,-1 0 0,1 0 1,-1-1-1,1 1 0,1 0 0,0 0 20,0 0-1,0-1 0,0 1 1,0-1-1,0 0 0,0 0 1,1 1-1,-1-2 0,0 1 1,0 0-1,0 0 0,4-2 0,9 0-472,0-1-1,0-1 0,-1 0 0,0-1 1,1 0-1,-2-1 0,17-10 0,-30 16 390,1-1-1,-1 1 0,1-1 0,0 1 0,-1-1 0,1 1 0,-1-1 1,1 0-1,-1 1 0,0-1 0,1 0 0,-1 0 0,0 1 0,1-1 1,-1 0-1,0 0 0,0 1 0,0-1 0,1 0 0,-1 0 0,0 1 0,0-1 1,0 0-1,0 0 0,-1-1 0,-4-5-905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20348,'0'0'1825,"7"0"-1305,5 1-256,2 4 936,5-1-464,1 0-904,1 3-528,1-1-536,-3-6 968,-5-1-232,-4-5-184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19 21461,'-2'-6'2144,"4"-1"-1384,-8 1 1985,6 10-3209,3 2-577,0 3 769,2 4-200,3 1-248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65 24309,'-7'11'2177,"6"-12"-1577,1-4-288,1-5 688,5 2-736,-3-4-2552,5 1 2144,2-3-465,0-1-311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3:59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74 12059,'0'0'140,"0"0"0,0 0 0,0 0 1,1 0-1,1-2 2104,-2 2-2104,0 0 1,1-1-1,-1 1 0,0 0 0,0 0 1,0 0-1,0 0 0,0-1 1,0 1-1,0 0 0,0 0 0,0 0 1,0-1-1,0 1 0,0 0 0,0 0 1,0 0-1,0-1 0,0 1 0,0 0 1,0 0-1,0 0 0,0-1 0,-1 1 15,1 1 0,-1-1 0,1 0 0,-1 0-1,1 1 1,0-1 0,-1 0 0,1 1-1,0-1 1,-1 0 0,1 1 0,0-1-1,-1 1 1,1-1 0,0 1 0,0-1-1,-1 0 1,1 1 0,0-1 0,0 1-1,0-1 1,0 1 0,0-1 0,0 1-1,-7 31 1071,2 0-1,-2 60 0,2-19-869,2-46-252,-9 103 656,-39 178-1,47-296-386,3-19 92,6-23 1,32-117 168,29-105-431,-46 186-213,50-108 0,-66 165-2,1 0 0,0 0 0,1 0 1,0 1-1,0 0 0,1 0 0,0 1 0,0-1 0,11-7 0,-15 13 2,-1 0 0,1 1 0,0-1-1,0 0 1,0 1 0,1 0-1,-1 0 1,0 0 0,1 0-1,-1 0 1,0 0 0,1 1 0,-1 0-1,0 0 1,1 0 0,-1 0-1,1 0 1,-1 1 0,1-1 0,-1 1-1,0 0 1,0 0 0,1 1-1,-1-1 1,0 0 0,0 1-1,0 0 1,0 0 0,-1 0 0,4 2-1,2 3 0,0 0 0,0 0 0,-1 1 0,0 0 0,0 0 0,-1 1 0,9 15-1,-13-20 17,0 0 0,0 0 0,-1 0 0,1 0 0,-1 1 0,0-1-1,0 1 1,-1-1 0,1 0 0,-1 1 0,0 0 0,0-1-1,-1 1 1,1-1 0,-1 1 0,0-1 0,0 0 0,0 1 0,-1-1-1,-2 6 1,-1-2 18,0 0-1,-1 0 0,0 0 0,0-1 1,-1 0-1,0 0 0,0 0 0,0-1 1,-1 0-1,0-1 0,0 0 0,-13 6 1,15-8-41,-2 1 0,1-2 0,0 1 1,-1-1-1,1 0 0,-1 0 0,0-1 0,1 0 1,-1-1-1,0 0 0,0 0 0,1 0 1,-1-1-1,0 0 0,-14-4 0,21 4-20,1 1 0,-1 0 0,1 0 0,-1 0 0,1-1-1,-1 1 1,1 0 0,-1-1 0,1 1 0,0 0 0,-1-1-1,1 1 1,-1 0 0,1-1 0,0 1 0,-1-1 0,1 1 0,0-1-1,0 1 1,-1-1 0,1 1 0,0-1 0,0 1 0,0-1-1,0 1 1,0-1 0,-1 1 0,1-1 0,0 0 0,0 1-1,0-1 1,0 1 0,1-1 0,-1 1 0,0-1 0,0 1 0,0-1-1,0 1 1,1-1 0,-1 0 0,13-19-457,0 4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01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14931,'-8'4'6876,"17"-4"-3819,27-5-1892,-29 4-550,122-16-78,-41 13-5115,-85 4 3696,2 1-147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0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16460,'0'11'2240,"4"-3"-1288,9-5-232,4-3 1601,10-1-961,3-2-232,3 0-287,2 3-193,-4 0-312,-1 0-280,-5 0-872,-5 1 1544,-9-4-816,-4-2-16,-5-5-104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 17716,'9'-17'1569,"-7"12"-1152,0 0 0,1 0 1,-1 0-1,1 1 0,0-1 0,1 1 0,-1-1 0,7-5 1,-9 10-384,-1 0 1,0 0-1,0 0 1,0 0-1,0 0 1,0 0 0,0 0-1,0 0 1,0 0-1,1 0 1,-1 0-1,0 0 1,0 0 0,0 0-1,0 0 1,0 0-1,0 0 1,0 0-1,0 0 1,1 0 0,-1 0-1,0 0 1,0 0-1,0 0 1,0 0-1,0 0 1,0 0 0,0 1-1,0-1 1,0 0-1,0 0 1,0 0-1,0 0 1,1 0 0,-1 0-1,0 0 1,0 0-1,0 0 1,0 1-1,0-1 1,0 0 0,0 0-1,0 0 1,0 0-1,0 0 1,0 0-1,0 0 1,0 0 0,0 1-1,0-1 1,0 0-1,0 0 1,0 0-1,0 0 1,-1 12 744,-3 13-157,-37 101 376,23-76-846,2 1 1,-8 52 0,23-97-113,0 1 0,0-1 0,1 1-1,0-1 1,0 1 0,1 9 0,0-14-24,-1 0 0,1 0 1,0 0-1,0 0 0,-1 0 0,1-1 0,0 1 0,1 0 1,-1-1-1,0 1 0,0 0 0,1-1 0,-1 1 0,1-1 0,-1 0 1,1 1-1,0-1 0,-1 0 0,1 0 0,0 0 0,0 0 0,0-1 1,3 2-1,3 0 17,0 0 0,0-1 0,0 0 0,1 0-1,-1-1 1,0 0 0,16-3 0,-19 3-172,1-1-1,-1 0 1,1-1-1,-1 1 0,0-1 1,1 0-1,-1-1 1,0 1-1,0-1 0,-1 0 1,1 0-1,6-6 1,-10 8 29,0 0 1,0 0 0,0 0 0,-1-1-1,1 1 1,0 0 0,-1 0-1,1 0 1,0 0 0,-1-1-1,0 1 1,1 0 0,-1-1 0,0 1-1,0 0 1,1-1 0,-1 1-1,0 0 1,0-1 0,-1 1 0,1 0-1,0-1 1,0 1 0,-1 0-1,1-1 1,0 1 0,-2-2-1,0-1-87,0 0-1,-1 1 0,1-1 0,-1 0 1,0 1-1,0 0 0,-5-4 0,-15-13-860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9 382 15459,'-9'4'10096,"19"-10"-9372,25-30 125,-1-2 0,36-50 0,48-90-332,-92 138-290,-32 64 35,-23 54-242,6-21-166,2 1 0,-17 83 0,36-113-13,3-26-2,-1-1 0,1 0 0,-1 0 0,1 1 0,-1-1 0,1 0-1,-1 0 1,1 0 0,0 0 0,0 0 0,0 0 0,-1 0 0,1 0 0,0 0 0,0 0-1,2 1 1,-3-2 105,0 0-1,0 0 1,1 0-1,-1 0 1,0 1-1,0-1 0,0 0 1,0 0-1,1 0 1,-1 0-1,0 1 1,0-1-1,0 0 0,0 0 1,0 0-1,0 1 1,0-1-1,0 0 1,0 0-1,1 1 1,-1-1-1,0 0 0,0 0 1,0 1-1,0-1 1,0 0-1,0 0 1,-1 1-1,1-1 0,0 0 1,0 0-1,0 0 1,0 1-1,0-1 1,0 0-1,0 0 1,0 0-1,-1 1 0,1-1 1,0 0-1,0 0 1,0 0-1,0 1 1,0-1-1,-1 0 0,-3 5-796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17636,'4'4'2384,"6"-1"-1360,7-3-279,6-3 1351,11-1-632,8-1-135,4-2-425,6 1-176,-2 1-264,1-2-128,-8 1-312,-1 0-248,-9-1-552,-7 0-344,-9-2 1552,-7-2-680,-7 4-160,-8-1-136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44 15771,'2'1'2825,"6"-3"-1362,11-8 67,-12 6-238,3-1-604,0 1-1,1 0 1,-1 0 0,1 1 0,0 0-1,17-1 1,-26 3-659,0 1 0,1 0 0,-1-1 0,0 1 0,0 0 0,1 1 0,-1-1 0,0 0 0,0 1 0,1-1 0,-1 1 0,0 0 0,0-1 0,0 1 0,0 0 0,0 0-1,0 0 1,0 1 0,0-1 0,0 0 0,-1 1 0,1 0 0,-1-1 0,1 1 0,-1 0 0,1-1 0,-1 1 0,0 0 0,0 0 0,0 0 0,0 0 0,0 0 0,0 1 0,-1-1 0,1 0 0,-1 0 0,1 0 0,-1 5 0,0 2-24,0 0 0,-1 1 1,-1-1-1,1 0 0,-2 0 0,1 0 1,-1 0-1,0-1 0,-1 1 0,0-1 1,0 1-1,-12 14 0,-2 2 11,-1-1-1,-35 34 1,11-19 10,27-25-15,0 0 0,-16 19 1,32-32-13,-1-1 0,1 1 0,-1-1 1,1 1-1,-1-1 0,1 1 0,-1-1 1,1 1-1,-1 0 0,1-1 0,0 1 1,-1 0-1,1-1 0,0 1 1,0 0-1,-1 0 0,1-1 0,0 1 1,0 0-1,0 0 0,0-1 0,0 1 1,0 0-1,0 0 0,0-1 1,0 1-1,1 0 0,-1 0 0,0-1 1,0 1-1,1 1 0,0-1 2,1 0 1,-1 0-1,0 0 0,1-1 0,-1 1 0,1 0 0,-1-1 1,1 1-1,-1-1 0,1 0 0,0 1 0,-1-1 0,4 0 1,6 0 10,0 0 1,1-1 0,12-2 0,4-2-475,-1-2 1,0 0-1,38-17 1,-53 19 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2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8 14819,'3'-1'995,"1"0"-1,-1-1 1,0 2-1,1-1 1,-1 0-1,7 0 1,-10 1-893,0 0-1,0 0 1,1 0 0,-1 0 0,0 0 0,0 0 0,1 0-1,-1 0 1,0 0 0,0 0 0,0 0 0,1 0-1,-1 1 1,0-1 0,0 0 0,0 0 0,1 0 0,-1 0-1,0 0 1,0 1 0,0-1 0,1 0 0,-1 0-1,0 0 1,0 0 0,0 1 0,0-1 0,0 0 0,0 0-1,0 1 1,0-1 0,1 0 0,-1 0 0,0 0-1,0 1 1,-7 15 1067,-40 56-141,-41 91 0,18-32-2074,69-128 878,0-1 0,0 0 0,-1 0 0,1 1 0,-1-1 0,0 0 1,1 0-1,-1-1 0,0 1 0,-4 3 0,5-5 130,1 0 0,0 0 0,-1 0 0,1 0 0,0 0 0,-1 0 0,1 1 0,0-1 0,-1 0-1,1 0 1,0-1 0,-1 1 0,1 0 0,0 0 0,-1 0 0,1 0 0,0 0 0,-1 0 0,1 0 0,0 0 0,-1-1 0,1 1 0,0 0 0,0 0 0,-1 0 0,1-1-1,0 1 1,0 0 0,-1-1 0,-6-17-414,3-10-399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2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17300,'3'-4'2096,"6"7"-1096,-2 6-352,6 6 1457,-2 5-481,9 3-607,3 3-265,4 1-216,5 1-184,-2-7-120,0-1-112,-1-7-312,-1-4-264,-9-6-264,-3-3 584,-13-9-160,-3-3-49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 20716,'2'-5'2193,"2"4"-1345,-4 2-368,1 11 1113,-1 3-273,-2 13-488,-1 2-312,1 8-296,1 1-104,-1 0-160,2-2-72,0-7-280,2-3-168,-1-9-552,1-7-217,-5-12 217,-1-12 344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19836,'3'0'2409,"7"-1"-1481,6-3-344,6 1 1368,8-2-759,1 1-257,7 0-656,0-1-424,0 1 792,-4-2-608,-8 1-80,-3-2-32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1 19564,'1'2'305,"0"0"-1,-1 0 1,1 0-1,-1 0 1,0 0 0,0 0-1,1 0 1,-1 0-1,0 0 1,-1 0-1,1 0 1,0 0 0,-1 1-1,0 2 1,-14 31 2034,9-22-1437,-13 31-143,2-5-623,1 0-1,2 1 1,-11 57-1,24-94-134,1 1-1,-1 0 1,1 0-1,0 0 1,0 0-1,0 0 0,1 0 1,-1-1-1,1 1 1,3 9-1,-3-12 4,0 0-1,1 0 0,-1 0 1,0 0-1,1-1 1,-1 1-1,1-1 1,-1 1-1,1-1 1,0 1-1,0-1 1,-1 0-1,1 0 1,0 0-1,0 0 1,0 0-1,0 0 1,1 0-1,-1-1 1,0 1-1,0-1 1,0 0-1,0 1 1,1-1-1,-1 0 1,3-1-1,1 1-139,0 0 1,0 0-1,0-1 1,0 0-1,0 0 0,-1-1 1,12-4-1,-15 6 41,-1-1-1,1 0 1,-1 0-1,1 0 1,-1 0 0,0 0-1,1 0 1,-1 0-1,0 0 1,0 0 0,0-1-1,0 1 1,0-1 0,0 1-1,0 0 1,0-1-1,-1 0 1,1 1 0,-1-1-1,1 1 1,-1-1-1,1 0 1,-1 1 0,0-1-1,0 0 1,0 1 0,0-1-1,0 0 1,0 1-1,0-1 1,-1 0 0,0-2-1,-4-11-696</inkml:trace>
  <inkml:trace contextRef="#ctx0" brushRef="#br0" timeOffset="1">1 226 21605,'24'0'2568,"8"0"-1664,12-5-376,6 1 1321,5 0-753,4-3-208,-5 0-768,-4-2-680,-17 3 528,-10 3-144,-11 0-136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9 19548,'7'-9'2535,"-15"9"-1308,-17 10 271,15-3-1210,1-1 1,0 2-1,1-1 1,0 1-1,0 1 1,0 0-1,1 0 0,-10 17 1,1 0-217,2 1-1,-11 30 1,15-32-120,0 0 0,2 1 0,1-1 0,1 1 0,1 1 0,-2 53 0,7-76-31,0 1 0,1-1 0,-1 0 0,1 1 0,0-1 0,0 0 0,0 1 1,1-1-1,0 0 0,0 0 0,0 0 0,0 0 0,0 0 0,6 5 0,-5-6-51,0 0 0,0-1 0,0 0 0,0 0 0,0 0 0,0 0 0,1 0 0,-1-1 0,1 1 0,0-1 0,-1 0 0,1 0 0,0 0 1,0-1-1,-1 1 0,1-1 0,6 0 0,5-2-152,1 1 0,0-2 1,-1 0-1,30-11 0,21-12-552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20572,'-5'16'1631,"-2"-1"0,-7 16 0,-17 28-1134,-92 188-2338,188-367-4435,-17 34 5856,-23 36 879,24-42 2879,-56 118 570,-1 5-3498,-47 150 415,47-147-782,1-1 1,2 1-1,-1 53 1,11-67-14,-1-19-70,-2-11-23,0-11 21,-1 0 0,-4-34 1,2 45 96,0 0 0,-1 0 0,0 0 0,-1 1 0,0-1 0,-1 1-1,-6-14 1,6 16 90,6 9-378,15 11-884,-9-11 895,-1 1 1,1-2 0,-1 1-1,1-1 1,-1 0 0,1 0-1,0-1 1,0 0-1,11-2 1,24-2-551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16059,'-9'-2'1937,"9"1"-913,9-1-376,9 2 1121,5-4-281,6 1-384,1-2-248,3-1-672,0 0-568,-4-1 408,-5-3-72,-8-9-176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160 239 17612,'0'0'46,"0"0"0,0 0 0,0 0 1,0 0-1,0 0 0,0 0 0,0-1 0,0 1 1,0 0-1,0 0 0,0 0 0,0 0 0,0 0 1,0 0-1,0 0 0,0-1 0,0 1 0,0 0 1,0 0-1,0 0 0,0 0 0,0 0 0,0 0 1,0 0-1,0 0 0,0-1 0,0 1 0,0 0 1,-1 0-1,1 0 0,0 0 0,0 0 0,0 0 1,0 0-1,0 0 0,0 0 0,0 0 0,0 0 1,-1 0-1,1 0 0,0 0 0,0 0 0,0 0 1,0 0-1,0 0 0,0 0 0,0 0 0,-1 0 1,1 0-1,0 0 0,0 0 0,0 0 0,0 0 1,0 0-1,0 0 0,-12 3 836,-10 8 248,10-2-960,1-1 0,0 2 0,1 0 0,0 0 0,1 1 0,0 0 0,1 0 0,0 1 0,0 0 0,1 1 0,-10 25 0,17-36-195,-1 0 1,1-1 0,-1 1 0,1 0 0,0 0 0,0 0 0,0 0 0,0 0 0,0 0 0,0 0-1,0 0 1,1 0 0,-1 0 0,1-1 0,0 3 0,0-3 2,0 0 0,-1 0 1,1 0-1,0 0 0,0 0 0,0 0 0,0 0 1,0 0-1,0 0 0,0-1 0,0 1 0,0 0 1,0-1-1,0 1 0,0-1 0,0 0 1,1 1-1,0-1 0,3 1-31,-1-1 0,1 1 0,-1-2 1,1 1-1,0 0 0,-1-1 0,1 0 0,-1 0 0,1 0 1,-1 0-1,8-4 0,5-4-11,0-1 0,0 0 0,-1-1 0,0-1 0,-1-1 1,0 0-1,-1 0 0,15-21 0,-12 13 74,-1 0 0,-2-1-1,0-1 1,-1-1 0,15-40 0,-24 54 76,-1-1-1,0 1 1,-1-1 0,0 0 0,-1 0 0,1-21-1,-2 30-49,-1-1-1,1 1 1,0 0-1,-1 0 1,1 0-1,-1-1 1,0 1-1,1 0 1,-1 0-1,0 0 1,0 0-1,-1 0 1,1 0-1,0 0 1,-1 1-1,-2-4 1,2 4-3,0 0 1,0 0 0,0 0-1,0 1 1,0-1-1,0 0 1,0 1 0,0-1-1,0 1 1,-1 0-1,1 0 1,0 0 0,0 0-1,-1 0 1,1 0-1,0 1 1,0-1 0,0 1-1,0-1 1,-4 3 0,-4 1 32,-1 1 1,1 1 0,0 0 0,1 1 0,0 0 0,0 0 0,0 1 0,1 0 0,0 0 0,1 1 0,-1 0 0,2 0 0,-7 11 0,12-18-67,0 0 1,0-1-1,0 1 0,0 0 0,0-1 1,1 1-1,-1 0 0,1 0 1,-1 0-1,1 0 0,-1 0 0,1 0 1,0 0-1,0-1 0,0 1 1,0 0-1,0 0 0,1 2 0,0-2 0,0-1 0,-1 0-1,1 0 1,0 1 0,0-1-1,0 0 1,0 0 0,0 0-1,0 0 1,0 0 0,0 0-1,1 0 1,-1 0-1,0-1 1,1 1 0,-1 0-1,0-1 1,3 1 0,7 2-7,0-1 1,1 0-1,-1-1 1,24-1 0,-13 1-6,-11-1 10,-2 1 0,1 1 0,0-1 0,0 2 0,0-1 0,-1 1 0,18 9 0,-23-10 1,-1 0 1,1 0-1,-1 0 1,0 1-1,1 0 1,-1 0-1,0-1 1,-1 2-1,1-1 1,0 0-1,-1 0 1,0 1-1,0 0 1,0-1-1,0 1 1,-1 0-1,1 0 1,-1 0-1,0 0 1,0 0 0,0 6-1,-1 2-99,0-1 1,-1 0-1,-1 1 0,0-1 0,0 0 1,-1 0-1,-1 0 0,0-1 0,0 1 0,-1-1 1,-1 0-1,1 0 0,-1 0 0,-10 10 1,15-19 60,1 0 0,0-1 0,-1 1 0,0 0 0,1-1 0,-1 1 0,1 0 0,-1-1 0,0 1 0,0-1 0,1 1 0,-1-1 0,0 1 0,0-1 0,0 1 0,2-11-344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8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16347,'-8'8'608,"0"0"-1,0 1 1,1 0-1,0 0 1,0 1-1,1 0 1,-7 15-1,5-10 320,-10 19-558,1 1 1,2 1-1,2 0 0,1 1 0,1 0 1,3 1-1,1 0 0,-3 47 0,10-84-333,0 1 0,-1 0 0,1-1 0,0 1 0,0-1-1,0 1 1,1 0 0,-1-1 0,0 1 0,1-1 0,-1 1 0,1 0-1,-1-1 1,1 1 0,-1-1 0,1 0 0,0 1 0,1 1-1,-1-3-19,-1 0 1,0 0-1,1 0 0,-1 1 0,0-1 0,1 0 0,-1 0 0,0 0 0,1 0 0,-1 0 0,1 0 1,-1 0-1,0 0 0,1-1 0,-1 1 0,0 0 0,1 0 0,-1 0 0,0 0 0,0 0 0,1 0 0,-1-1 1,0 1-1,1 0 0,-1 0 0,0-1 0,0 1 0,1 0 0,11-18 311,-1-11-97,0 0 0,-2-1 0,-1 0 0,-2 0 0,4-37-1,-10 66-228,1-4-5,-1 0-1,1-1 1,-1 1 0,0-1 0,0 1 0,0 0 0,-1-1-1,0 1 1,-2-10 0,3 15 2,-1 0 1,1-1-1,0 1 1,0-1-1,0 1 1,-1-1-1,1 1 1,0 0-1,0-1 1,-1 1-1,1-1 1,0 1-1,-1 0 0,1-1 1,0 1-1,-1 0 1,1 0-1,-1-1 1,1 1-1,0 0 1,-1 0-1,1-1 1,-1 1-1,1 0 0,-1 0 1,1 0-1,-1 0 1,1 0-1,-1 0 1,1 0-1,-1 0 1,1 0-1,0 0 1,-1 0-1,1 0 0,-1 0 1,1 0-1,-1 0 1,1 1-1,-1-1 1,1 0-1,-1 0 1,1 0-1,0 1 1,-1-1-1,1 0 0,-1 1 1,1-1-1,0 0 1,-1 1-1,1-1 1,0 0-1,0 1 1,-1-1-1,1 1 1,0 0-1,-17 26-85,14-18 55,-1-1 0,2 1 0,-1 1 0,1-1 0,1 0 0,-1 0 0,2 1 0,-1-1 0,1 1 0,1-1-1,0 1 1,3 16 0,-2-21 21,-1 0-1,1 0 0,0 0 0,0 0 1,0 0-1,1-1 0,0 1 0,0-1 1,0 1-1,0-1 0,1 0 0,0-1 1,0 1-1,0 0 0,0-1 0,0 0 1,1 0-1,-1 0 0,1-1 0,0 1 1,0-1-1,0 0 0,10 2 1,-6-3 14,0 0 1,1 0 0,-1-1 0,0-1 0,0 1 0,0-1 0,1-1 0,-1 0 0,0 0 0,0-1-1,-1 0 1,1 0 0,-1-1 0,1 0 0,-1-1 0,0 0 0,-1 0 0,1 0 0,-1-1 0,0 0 0,-1-1-1,1 0 1,-1 0 0,-1 0 0,1-1 0,-1 1 0,7-16 0,-11 23-5,-1-1 0,1 0 0,-1 0 0,1 0 0,-1 0 0,0 0 0,1 0 0,-1 0 0,0 0 0,0 0 0,0 0 0,0 0 0,0-1 0,0 1 0,0 0 0,0 0 0,0 0 0,0 0 0,0 0 0,-1 0 0,1 0 0,0 0 0,-1 0 0,0-1 0,0 2 1,0-1 0,0 1-1,0 0 1,1 0-1,-1 0 1,0 0 0,0 0-1,0 0 1,0 0-1,0 0 1,0 0-1,0 1 1,0-1 0,0 0-1,1 0 1,-1 1-1,0-1 1,0 1 0,0-1-1,1 1 1,-1-1-1,0 1 1,0-1-1,1 1 1,-1 0 0,0-1-1,0 2 1,-6 4 3,0 1 1,1-1-1,0 1 1,0 0-1,1 1 0,0-1 1,0 1-1,1 0 1,0 1-1,0-1 1,1 0-1,0 1 0,-3 12 1,6-20 0,0 0 0,0 0 0,0 0 0,0 0 0,0 0 1,0 0-1,1 0 0,-1 0 0,0 0 0,0 0 0,1 0 0,-1 0 0,1 0 1,-1 0-1,1-1 0,-1 1 0,1 0 0,-1 0 0,1 0 0,0-1 0,0 1 0,-1 0 1,1-1-1,0 1 0,0-1 0,0 1 0,-1-1 0,1 1 0,0-1 0,0 0 1,0 1-1,0-1 0,0 0 0,0 0 0,0 0 0,0 1 0,0-1 0,0 0 1,0 0-1,0-1 0,0 1 0,0 0 0,1 0 0,6-1 12,0-1-1,1 1 1,-1-1-1,8-4 1,71-29 114,-53 20-120,40-12 0,-72 26-14,1 0 0,0 1 1,-1-1-1,1 1 0,0-1 0,0 1 0,5 1 0,-7-1 2,-1 0 0,1 0 0,-1 0 0,1 0 0,0 0 0,-1 1 0,1-1-1,-1 0 1,1 0 0,-1 1 0,1-1 0,-1 1 0,1-1 0,-1 0 0,1 1 0,-1-1 0,0 1 0,1-1 0,-1 1 0,0-1-1,1 1 1,-1-1 0,0 2 0,1 1-6,-1 0-1,0 1 1,0 0-1,0-1 1,0 1-1,-1-1 1,1 0 0,-1 1-1,-2 4 1,-3 27 25,5-34-10,1 0 0,0 1 0,0-1 0,0 0 0,1 1 0,-1-1 0,0 0 0,0 0 0,1 1 0,-1-1 0,0 0 0,1 0 0,0 0 0,-1 0 0,1 1 0,-1-1 0,1 0 0,0 0 0,0 0 0,1 1 0,0-1 6,1 1 1,-1-1-1,1 0 1,0 0-1,-1 0 0,1 0 1,0 0-1,-1-1 0,1 1 1,0-1-1,0 0 1,0 0-1,0 0 0,-1 0 1,1 0-1,5-2 1,7-1 39,-1-1 1,14-6 0,-13 5-2,30-12 84,25-8-94,-63 22-74,1 2 0,0-1-1,-1 1 1,1 0 0,0 0 0,14 2-1,-21-1 22,1 0 0,-1 0-1,0 0 1,0 1-1,0-1 1,1 0-1,-1 1 1,0-1 0,0 1-1,0-1 1,0 1-1,0 0 1,0-1 0,0 1-1,0 0 1,0 0-1,0-1 1,-1 1-1,1 0 1,0 0 0,0 0-1,-1 0 1,1 0-1,-1 0 1,1 1 0,0 0-1,0 3-134,0 0 0,0 0 0,-1-1 1,0 1-1,0 7 0,2 18-952,4-22 818,4-10-57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19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42 20180,'-13'-1'897,"0"1"0,0 0 0,-25 4 0,33-3-723,1 0-1,-1 0 1,1 0 0,-1 1-1,1-1 1,0 1 0,0 0 0,-1 1-1,2-1 1,-1 1 0,0-1-1,0 1 1,1 0 0,-5 5 0,8-8-167,0 0 1,-1 1 0,1-1-1,0 0 1,0 0 0,0 0-1,-1 1 1,1-1-1,0 0 1,0 0 0,0 1-1,-1-1 1,1 0 0,0 0-1,0 1 1,0-1 0,0 0-1,0 1 1,0-1 0,0 0-1,0 0 1,0 1 0,0-1-1,0 0 1,0 1-1,0-1 1,0 0 0,0 1-1,0-1 1,0 0 0,0 0-1,0 1 1,0-1 0,1 0-1,-1 1 1,0-1 0,0 0-1,0 0 1,0 1-1,1-1 1,-1 0 0,0 0-1,0 0 1,0 1 0,1-1-1,-1 0 1,0 0 0,0 0-1,1 0 1,-1 0 0,0 1-1,1-1 1,-1 0 0,17 1 97,3-5-109,0 0 0,-1-2 0,1 0 0,-1-1 0,32-17-1,-27 13-13,0 0-1,30-8 0,-53 19 16,0-1 0,0 1 0,0 0-1,1 0 1,-1-1 0,0 1 0,0 0 0,1 0-1,-1 0 1,0 0 0,1 0 0,-1 1 0,0-1 0,0 0-1,2 1 1,-3-1 2,1 1 0,-1-1 1,0 0-1,1 1 0,-1-1 0,0 1 0,1-1 0,-1 0 0,0 1 0,0-1 0,1 1 0,-1-1 1,0 1-1,0-1 0,0 1 0,0-1 0,1 1 0,-1-1 0,0 1 0,0-1 0,0 1 1,0-1-1,0 1 0,0-1 0,-1 1 0,0 5-1,0-1 1,-1 0-1,0 0 1,0 0-1,-4 7 1,4-8 0,-49 100 92,4 2 0,-62 212 0,109-315-51,-1 0-1,0 0 0,0-1 1,0 1-1,0 0 0,0 0 1,0-1-1,-1 1 0,1 0 0,-1-1 1,-2 3-1,3-4-20,1-1 0,-1 0 1,1 0-1,0 1 0,-1-1 0,1 0 1,-1 0-1,1 0 0,-1 0 0,1 1 1,-1-1-1,1 0 0,0 0 0,-1 0 1,1 0-1,-1 0 0,1 0 0,-1 0 1,1-1-1,-1 1 0,1 0 0,-1 0 1,1 0-1,-1 0 0,1-1 0,-16-14 378,13 9-356,-1 0 1,1 0-1,1 1 1,-1-2-1,1 1 1,0 0-1,1 0 1,-1-1-1,1 1 1,0-1-1,1 1 1,0-1-1,0 0 1,0 1-1,1-1 1,0 1 0,0-1-1,0 1 1,1 0-1,0-1 1,4-8-1,3-4-106,1 1 0,0 0 0,2 0 1,0 1-1,21-23 0,-11 16-354,0 2 0,2 0 1,1 1-1,1 2 0,0 1 0,2 0 1,53-24-1,-34 21-199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0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19380,'0'13'1881,"-4"11"-1265,-2 3-264,-1 12 984,0 4-344,0 4-520,0 3-208,-1-1-160,3-2-48,2-9-112,1-5-64,2-10-176,2-6-192,1-14-656,-2-6 1920,-1-14-952,0-6-104,-6-12 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97 17884,'0'-9'2064,"18"-2"-1008,7-1-327,10 1 1039,4-1-224,11 1-383,2-1-273,5 4-576,-2 2-376,-11 3-944,-4 2 904,-24 1-224,-15 0-121</inkml:trace>
  <inkml:trace contextRef="#ctx0" brushRef="#br0" timeOffset="0.08">1 339 21861,'5'10'1992,"17"-10"-1408,2-3-232,8-3 849,2 2-425,6 1-896,-1 0-568,-5 3 568,-2 0-169,-9-1-103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0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71 18268,'-2'3'280,"-5"18"1060,7-21-1315,0 1 0,0 0 0,0-1 0,0 1-1,0-1 1,0 1 0,0-1 0,1 1 0,-1-1-1,0 1 1,0-1 0,1 1 0,-1-1 0,0 0-1,0 1 1,1-1 0,-1 1 0,1-1 0,-1 0-1,0 1 1,1-1 0,-1 0 0,1 1-1,-1-1 1,1 0 0,-1 0 0,1 1 0,-1-1-1,1 0 1,-1 0 0,1 0 0,-1 0 0,1 0-1,-1 0 1,1 0 0,-1 0 0,1 0 0,-1 0-1,1 0 1,0 0 0,0 0 0,13-1 366,0 0 1,0-1-1,1-1 1,22-8-1,61-25 392,-53 18-491,-22 10-132,0 0 0,0 1 0,27-4-1,-49 11-146,-1-1 1,1 1-1,0 0 0,0 0 0,0 0 0,0 0 1,-1 1-1,1-1 0,0 0 0,0 0 0,0 0 1,0 1-1,-1-1 0,1 0 0,0 1 0,0-1 0,-1 1 1,1-1-1,0 1 0,-1-1 0,1 1 0,0-1 1,-1 1-1,1 0 0,-1-1 0,1 1 0,-1 0 0,1 0 1,-1-1-1,0 1 0,1 0 0,-1 0 0,0 0 1,1-1-1,-1 1 0,0 0 0,0 0 0,0 0 1,0 0-1,0-1 0,0 1 0,0 0 0,0 0 0,-1 1 1,0 7 45,0 0 1,0-1-1,-5 14 1,3-12 15,2-7-55,0 0 0,1-1 0,-1 1 0,1 0 0,0 0 0,0-1 0,0 1 0,0 0 0,1 4 0,-1-6-14,1-1 1,-1 1-1,1 0 1,-1 0-1,1-1 0,-1 1 1,1-1-1,0 1 1,-1 0-1,1-1 1,0 1-1,-1-1 1,1 1-1,0-1 0,0 0 1,-1 1-1,1-1 1,0 0-1,0 1 1,0-1-1,0 0 1,0 0-1,-1 0 0,1 0 1,0 0-1,0 0 1,0 0-1,0 0 1,0 0-1,-1 0 1,1 0-1,0-1 0,2 0 1,80-20-1170,-31 6-556,16-7 579,-35 7 320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85 16460,'1'-1'46,"-1"1"1,0 0 0,0 0 0,0 0 0,0 0 0,0-1 0,0 1 0,0 0 0,-1 0 0,1 0-1,0-1 1,0 1 0,0 0 0,0 0 0,0 0 0,0 0 0,0-1 0,0 1 0,0 0 0,0 0 0,-1 0-1,1 0 1,0 0 0,0-1 0,0 1 0,0 0 0,0 0 0,-1 0 0,1 0 0,0 0 0,0 0 0,0 0-1,0 0 1,-1 0 0,1 0 0,0-1 0,0 1 0,0 0 0,-1 0 0,1 0 0,0 0 0,0 0 0,0 0-1,0 0 1,-1 1 0,1-1 0,0 0 0,0 0 0,0 0 0,-1 0 0,1 0 0,0 0 0,0 0-1,0 0 1,-13 12 1070,-9 20 662,6-5-770,-22 54-1,18-27-2577,-15 66 0,33-113 1065,0 0 0,1 1 0,0-1 0,0 1 0,1 11 0,0-18 397,0 0 0,0 0 1,0 0-1,0 0 1,0 0-1,1 0 0,-1 0 1,0 0-1,1 0 0,-1 0 1,1 0-1,-1 0 0,1 0 1,0 0-1,-1 0 0,1 0 1,0 0-1,-1-1 0,1 1 1,0 0-1,0-1 1,0 1-1,0 0 0,0-1 1,0 1-1,0-1 0,0 0 1,0 1-1,0-1 0,0 0 1,0 1-1,0-1 0,0 0 1,0 0-1,0 0 1,0 0-1,0 0 0,1 0 1,-1 0-1,0 0 0,0-1 1,0 1-1,0 0 0,0-1 1,1 0-1,21-6-632,-20 6 948,1-1 0,-1 1 1,1 0-1,-1 0 0,1 0 1,0 1-1,0-1 0,-1 1 1,1 0-1,0 0 0,0 0 1,-1 1-1,6 0 0,-5 0-17,-1-1 0,1 1-1,0-1 1,0 0 0,0 0 0,0-1-1,0 1 1,0-1 0,0 0-1,6-2 1,37-18 701,-26 10-449,-1-2 1,0 0-1,-1-1 0,-1-1 1,0-1-1,-2 0 0,1-2 0,18-25 1,-17 17 114,-1 0 1,-1-1 0,-1 0 0,-2-2 0,19-55 0,-30 78-471,0 2-40,-1 0-1,0 0 0,0 0 0,0 0 0,0 0 0,0 0 0,-1-1 0,0 1 0,0 0 0,0 0 0,-1-7 1,1 11-48,0 0 0,0-1 0,-1 1 0,1 0 0,0 0 0,0-1 1,0 1-1,0 0 0,0 0 0,0-1 0,0 1 0,-1 0 1,1 0-1,0-1 0,0 1 0,0 0 0,0 0 0,-1 0 0,1-1 1,0 1-1,0 0 0,-1 0 0,1 0 0,0 0 0,0 0 0,-1-1 1,1 1-1,0 0 0,0 0 0,-1 0 0,1 0 0,0 0 1,-1 0-1,1 0 0,0 0 0,0 0 0,-1 0 0,1 0 0,0 0 1,-1 0-1,1 0 0,0 0 0,0 1 0,-1-1 0,-13 12-3,-9 24-41,5-1 32,2 1-1,1 1 1,1 0 0,2 1-1,2 0 1,-9 74-1,18-102 14,1 0-1,0 0 1,3 19-1,-3-27-30,0 0 1,0 0-1,1 0 0,-1 1 0,1-1 0,0-1 0,-1 1 1,1 0-1,0 0 0,0 0 0,0 0 0,0 0 0,1-1 1,-1 1-1,0-1 0,1 1 0,-1-1 0,1 1 0,-1-1 1,1 0-1,0 0 0,0 0 0,0 0 0,3 2 0,-4-3-1,-1 0 0,1 0-1,-1 1 1,1-1-1,0 0 1,-1 0-1,1 0 1,-1 0 0,1 0-1,-1 0 1,1 0-1,0 0 1,-1-1-1,1 1 1,-1 0 0,1 0-1,-1 0 1,1-1-1,0 1 1,-1 0-1,1 0 1,-1-1 0,1 1-1,-1 0 1,0-1-1,1 1 1,-1-1-1,1 1 1,0-1 0,-1-1-22,1 1 1,-1-1-1,1 1 1,-1-1 0,0 1-1,1-1 1,-1 1-1,0-1 1,0 1 0,0-1-1,-1-1 1,1-5-6,-2 1 0,1-1 0,-5-11 0,-21-51 2301,27 70-2214,0-1-1,0 1 0,0-1 1,0 1-1,0 0 0,0-1 1,0 1-1,0-1 1,0 1-1,0 0 0,0-1 1,1 1-1,-1-1 0,0 1 1,0 0-1,0-1 0,0 1 1,1 0-1,-1-1 1,0 1-1,0 0 0,1-1 1,-1 1-1,0 0 0,1 0 1,-1-1-1,0 1 1,1 0-1,-1 0 0,0 0 1,1-1-1,-1 1 0,1 0 1,-1 0-1,0 0 1,1 0-1,-1 0 0,1 0 1,-1 0-1,1 0 0,19 0-53,-17 0-13,40 2-1372,-5 0 111,39-3 0,-38-3 445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77 327 15379,'-6'11'2321,"-3"5"-1249,-3 4-408,-3 0 1897,1 5-1249,4-2-352,1-2-800,8-2-632,2-11-944,5-3 1232,10-10-320,1-5-232</inkml:trace>
  <inkml:trace contextRef="#ctx0" brushRef="#br0" timeOffset="1">143 0 17596,'-10'7'1560,"0"2"-1376,4-2 1440,2-1-703,9-5-473,7-1 72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2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17852,'-16'6'945,"2"0"0,-23 13 0,32-16-704,0 1 0,0-1 0,1 1-1,-1-1 1,1 1 0,0 0 0,0 1 0,0-1 0,1 1 0,-5 7 0,7-11-223,1-1 0,0 1 0,-1 0 0,1 0 0,0-1 0,-1 1 0,1 0 0,0 0 0,0 0 0,0-1 0,0 1 0,0 0 0,0 0 1,0 0-1,0-1 0,0 1 0,0 0 0,0 0 0,1 0 0,-1-1 0,0 1 0,1 0 0,-1 0 0,0-1 0,1 1 0,-1 0 0,1-1 0,-1 1 0,1 0 0,-1-1 0,1 1 0,0-1 0,-1 1 0,1-1 0,-1 1 0,1-1 0,0 1 0,0-1 0,-1 0 1,1 1-1,0-1 0,0 0 0,-1 0 0,1 0 0,0 1 0,0-1 0,0 0 0,-1 0 0,3 0 0,4 1 17,1-1 1,0 1 0,15-3-1,8-2-3,1-2-1,-2-2 1,32-11-1,-30 9 226,0 1-1,45-7 0,-56 17 222,-21-1-455,1 0 0,-1 0 0,1 0-1,-1 1 1,1-1 0,-1 0 0,1 1 0,-1-1 0,0 0-1,1 1 1,-1-1 0,1 0 0,-1 1 0,0-1 0,0 1-1,1-1 1,-1 1 0,0-1 0,0 0 0,1 1 0,-1 0-1,0 2 76,0-1 0,0 1 0,0-1 0,0 1 0,-1 0 0,1-1 0,-1 1 0,0-1 0,-1 5 0,1-4 8,-1 1 1,1-1-1,0 1 1,1-1-1,-1 1 1,1 6-1,0-9-93,0-1 0,0 1-1,0 0 1,1 0 0,-1 0 0,0 0-1,1 0 1,-1-1 0,0 1-1,1 0 1,-1 0 0,1-1-1,0 1 1,-1 0 0,1-1-1,-1 1 1,1 0 0,0-1-1,0 1 1,-1-1 0,1 1 0,0-1-1,0 0 1,0 1 0,-1-1-1,1 0 1,0 1 0,0-1-1,0 0 1,0 0 0,1 0-1,16 1 29,0-1-1,1 0 0,-1-1 1,0-2-1,0 0 1,28-8-1,-12 3-95,-8 2-14,-15 3-28,0 0-1,1 1 0,-1 0 0,0 1 1,1 0-1,17 1 0,-28 0 79,-1 0-1,0 0 1,1 0 0,-1 0-1,1 1 1,-1-1 0,1 0-1,-1 0 1,0 0-1,1 0 1,-1 1 0,0-1-1,1 0 1,-1 0 0,0 1-1,1-1 1,-1 0 0,0 1-1,1-1 1,-1 0 0,0 1-1,0-1 1,1 0 0,-1 1-1,0-1 1,0 1 0,0-1-1,0 0 1,1 1 0,-1-1-1,0 1 1,0-1 0,0 1-1,0-1 1,0 0-1,0 1 1,0-1 0,0 1-1,-1 0 1,-7 20-1295,2-5-366,13-12 1230,5-3-125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2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22109,'-36'28'1913,"22"-18"-1471,1 1 0,0-1-1,1 2 1,0 0-1,0 0 1,2 1 0,-12 18-1,21-30-417,0 0 0,0 1 0,0-1 0,1 1 0,-1 0 0,0-1 0,1 1 0,-1-1 0,1 1 0,0 0 0,-1 0 0,1-1 0,0 1 0,0 0 0,0-1-1,0 1 1,0 0 0,1 0 0,-1-1 0,0 1 0,1 0 0,0-1 0,1 4 0,-1-4-27,0 1-1,1-1 0,-1 0 1,1 1-1,0-1 1,-1 0-1,1 0 0,0 0 1,0-1-1,-1 1 1,1 0-1,0-1 1,0 1-1,0-1 0,0 1 1,0-1-1,0 0 1,0 0-1,0 0 1,0 0-1,3-1 0,3 0-12,1 0 0,-1-1 0,0 0-1,0 0 1,0-1 0,0 0-1,0 0 1,8-6 0,58-40 9,-52 33 135,24-14-1,-29 25 38,-17 5-160,0 0 0,1 1 1,-1-1-1,0 0 0,0 0 1,0 0-1,1 0 0,-1 1 0,0-1 1,0 0-1,0 0 0,0 0 1,0 1-1,1-1 0,-1 0 1,0 0-1,0 0 0,0 1 1,0-1-1,0 0 0,0 0 1,0 1-1,0-1 0,0 0 0,0 0 1,0 1-1,0-1 0,0 0 1,0 0-1,0 1 0,0-1 1,0 0-1,0 0 0,0 0 1,-1 1-1,-13 28 294,11-23-270,-1 0-2,-20 44 193,23-47-232,0 0 1,0-1-1,0 1 0,0 0 0,1 0 0,-1 0 1,1-1-1,0 1 0,-1 0 0,1 0 0,1 0 1,-1 0-1,0 0 0,1 0 0,1 4 1,-1-5-86,0-1 1,0 1 0,1-1 0,-1 0 0,0 0 0,1 1 0,-1-1 0,1 0 0,-1 0 0,1-1 0,0 1 0,-1 0 0,1 0 0,0-1 0,0 1 0,-1-1 0,1 1 0,0-1 0,0 0 0,0 0 0,-1 0 0,1 0 0,0 0 0,0 0 0,0 0 0,2-1 0,8-1-483,0-1 0,19-6 0,-25 7 565,24-9-877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18044,'10'-4'633,"1"1"-1,0 0 1,0 1 0,0 1 0,0 0-1,15 0 1,-19 1-494,-1 0 0,1 1 0,-1 0 0,1 0 0,-1 0 0,0 1 0,0 0 0,0 0 0,0 1 0,0 0 0,0 0 0,5 4 0,-9-6-127,-1 0-1,1 1 1,0-1 0,-1 1-1,1 0 1,-1-1 0,1 1 0,-1 0-1,0 0 1,0 0 0,0 0-1,0 0 1,0 0 0,0 0-1,-1 0 1,1 1 0,0 2 0,-1-1 3,0 0 0,0-1 0,-1 1 1,1 0-1,-1-1 0,0 1 1,0 0-1,0-1 0,-3 7 0,-4 4 52,0-1 0,-1 1-1,0-2 1,-12 13-1,14-17 3,-23 27 167,-34 43 328,56-66-384,-1 0-1,2 1 1,0 0-1,-9 24 1,15-35-155,0 0 1,0-1-1,1 1 1,-1 0-1,1 0 1,-1 0-1,1 0 0,0 1 1,-1-1-1,1 0 1,0 0-1,1 0 1,-1 0-1,0 0 0,0 0 1,1 0-1,-1 0 1,1 0-1,0 0 1,0 0-1,0 0 0,0-1 1,0 1-1,0 0 1,0 0-1,0-1 1,1 1-1,-1-1 0,0 1 1,1-1-1,0 0 1,-1 1-1,1-1 0,0 0 1,-1 0-1,1 0 1,0 0-1,0-1 1,0 1-1,2 0 0,9 2-112,-1 0-1,1-1 0,-1-1 1,1 0-1,15-1 0,-22 0-71,94-6-1336,-66 3 1197,12-1-236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0 15579,'-9'1'1855,"1"-1"0,0 1-1,0 1 1,-13 4 0,7-2-1605,0 2 1,0 0-1,0 0 1,1 2-1,0-1 1,0 2-1,-18 15 0,30-23-233,1-1 0,-1 0 0,0 1 0,1-1-1,-1 1 1,1-1 0,-1 1 0,1-1 0,-1 1-1,1 0 1,-1-1 0,1 1 0,0 0 0,-1-1-1,1 1 1,0 0 0,-1 0 0,1-1 0,0 1-1,0 0 1,0 0 0,0-1 0,0 1 0,0 0-1,0 0 1,0-1 0,0 1 0,0 1 0,1-1 4,0 0 0,-1-1 0,1 1 0,0 0 0,0-1 0,0 1 0,0-1 0,0 1 0,0-1 1,0 1-1,0-1 0,1 0 0,-1 0 0,0 1 0,0-1 0,2 0 0,7 1 53,1-1 1,-1 0-1,12-3 0,-4 1-58,-1-1 1,0-1-1,0-1 0,-1-1 0,1 0 0,-1-1 0,0 0 1,28-20-1,-43 27-18,0-1 1,0 0 0,0 1 0,0-1 0,0 0-1,0 0 1,0 1 0,0-1 0,-1 0-1,1 0 1,0 0 0,-1 0 0,1 0 0,0 0-1,-1 0 1,1-1 0,-1 1 0,1-2 0,-2 3-1,1-1 1,0 1 0,0-1 0,-1 1 0,1-1 0,0 1 0,-1-1-1,1 1 1,0 0 0,-1-1 0,1 1 0,-1 0 0,1-1 0,-1 1 0,1 0-1,-1 0 1,1-1 0,-1 1 0,1 0 0,-1 0 0,1 0 0,-1 0-1,1-1 1,-1 1 0,1 0 0,-2 0 0,-3 0 0,0 0 0,0 0 0,0 0 0,0 1 0,0-1 0,0 1 0,-8 3 0,4 0-2,-1 0 0,1 1-1,0 0 1,-13 11-1,19-14-43,0 0-1,0 0 1,1 0-1,-1 1 1,1-1-1,0 1 1,0 0-1,0-1 1,0 1-1,0 0 1,0 0-1,1 0 1,-1 0-1,1 1 1,0-1-1,0 0 1,-1 6-1,3-7-2,-1-1 0,0 0 0,0 1 0,1-1 0,-1 0 0,0 1 0,1-1-1,-1 0 1,1 1 0,0-1 0,0 0 0,-1 0 0,1 0 0,0 0 0,0 0 0,0 0 0,0 0 0,0 0 0,0 0-1,0 0 1,0-1 0,0 1 0,1 0 0,-1-1 0,0 1 0,0-1 0,1 1 0,-1-1 0,0 1 0,1-1 0,1 0 0,6 2 23,0-1 0,-1-1 0,16 0 0,-22 0-6,38-2-394,5-3-41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3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143 428 18372,'1'-1'147,"0"0"-1,-1 1 1,1-1-1,0 0 1,-1 0-1,1 1 1,0-1 0,-1 0-1,1 0 1,-1 0-1,1 0 1,-1 0-1,0 0 1,1 0 0,-1 0-1,0 0 1,0 0-1,1 0 1,-1 0 0,0 0-1,0 0 1,0-1-1,-1 1-40,0 1 0,0 0 1,0-1-1,1 1 0,-1 0 0,0 0 0,0 0 0,0 0 0,0 0 0,0 0 0,0 0 0,1 0 0,-1 0 0,0 0 0,0 0 0,0 1 0,0-1 0,1 0 1,-2 1-1,-48 21 1466,43-18-1402,-1 0-1,1 1 1,0 0-1,0 0 0,0 1 1,1-1-1,0 1 0,0 1 1,0-1-1,-7 13 1,12-18-140,1 0 1,-1-1-1,1 1 1,0 0-1,-1 0 1,1-1 0,0 1-1,0 0 1,-1 0-1,1 0 1,0 0-1,0 0 1,0-1 0,0 1-1,0 0 1,0 0-1,0 0 1,0 0 0,0 0-1,1-1 1,-1 1-1,0 0 1,1 0-1,-1 0 1,0-1 0,1 1-1,0 1 1,0-1-1,1 0 1,-1 0-1,0 0 0,1 0 1,-1-1-1,1 1 1,-1 0-1,1-1 1,0 1-1,-1-1 1,1 0-1,-1 1 0,4-1 1,3 1 28,1-1 1,-1-1 0,1 1-1,15-4 1,-8-1-29,-1 0-1,1-1 1,-1-1 0,0 0-1,0-1 1,-1-1 0,0 0 0,-1-1-1,0 0 1,0-1 0,-1-1-1,-1 0 1,0 0 0,14-21 0,-12 14-57,0-1 0,-2-1 1,0 0-1,-1 0 0,-2-1 1,0 0-1,-1 0 0,-1-1 1,5-40-1,-10 53 1,-1 1 0,1 0 0,-2-1 0,-2-16-1,3 23 18,0 0 0,-1 1-1,0-1 1,0 1-1,0-1 1,0 0 0,0 1-1,0 0 1,-1-1-1,1 1 1,-1 0-1,0-1 1,0 1 0,1 0-1,-1 0 1,-1 1-1,1-1 1,0 0-1,0 1 1,-1-1 0,-2 0-1,1 0-2,-1 1-1,0 0 1,1 1 0,-1-1-1,0 1 1,0 0 0,1 0-1,-1 0 1,0 0-1,0 1 1,1 0 0,-1 0-1,0 1 1,1-1 0,-1 1-1,1 0 1,0 0-1,-6 3 1,-4 4-6,0 0 0,1 0 0,0 2 0,-12 11 0,13-11-2,1 1 1,0 0 0,1 1-1,0 0 1,1 0-1,0 1 1,-9 22-1,16-31-11,0 1-1,0-1 1,0 1-1,0 0 0,1-1 1,0 1-1,1 0 1,-1 0-1,1 0 1,0 0-1,0 0 0,1-1 1,0 1-1,0 0 1,0 0-1,1 0 0,0-1 1,0 1-1,0-1 1,1 0-1,-1 1 0,1-1 1,6 7-1,1-2-85,0-1-1,0 0 0,1 0 1,0-1-1,0-1 1,1 0-1,0-1 1,24 10-1,-21-10 21,0 1 0,0 1 0,-1 0 0,0 1 0,14 12 0,-26-19 104,0 0 0,0 1 0,0-1 0,0 1 0,0-1 0,0 1 0,-1 0 0,1 0 0,-1-1 0,0 1 0,0 0 0,0 0 0,0 1 0,-1-1 0,1 0 0,-1 0 0,0 0 0,0 0 0,0 1 0,0-1 0,0 0 0,-1 0 0,1 0 0,-1 0 1,0 0-1,0 0 0,0 0 0,0 0 0,-2 3 0,0 0-45,-1 0 0,1 0 0,-1-1 0,0 1 0,0-1 0,-1 0 0,0 0 0,1-1 1,-2 0-1,1 1 0,0-2 0,-11 7 0,6-7-117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4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35 21453,'-1'2'1343,"-11"21"-1007,1 0 1,2 1 0,0 0 0,-8 42 0,-10 104-95,-3 14 771,28-174-861,1-6-50,0-1 0,0 1-1,0-1 1,0 1 0,0-1 0,-1 1 0,1-1-1,-3 3 1,15-49 1745,135-266-753,-135 288-1070,1-2-13,43-75-23,-47 86 1,0 0-1,1 0 0,0 1 0,1 0 1,16-13-1,-22 22 8,0-1 0,-1 1 0,1 0-1,0 0 1,1 1 0,-1-1 0,0 1 0,0 0 0,1 0 0,-1 0 0,0 1-1,1-1 1,-1 1 0,1 0 0,-1 0 0,1 1 0,-1 0 0,0-1 0,1 1-1,-1 1 1,0-1 0,8 4 0,-4-2-3,-1 1 0,0 0 0,-1 0 0,1 0 0,-1 1 0,1 0 0,-1 0 0,-1 1 0,1-1 0,-1 1 1,0 0-1,5 8 0,-9-11 8,0-1 0,1 0 0,-1 1 0,0-1 0,0 0 0,-1 1 0,1-1 0,0 1 0,-1 0 0,0-1 0,1 1 0,-1-1 0,0 1 0,0 0 0,0-1 0,-1 1 0,1-1 0,-1 1 0,1 0 0,-2 2 0,0-1 8,0 0 1,-1-1-1,1 1 0,-1-1 1,1 0-1,-1 0 0,0 0 0,0 0 1,-1 0-1,1 0 0,-6 2 1,-4 3 23,0-2 0,-1 1 0,0-2 0,0 0 1,-1-1-1,-15 3 0,7-2-106,-40 1-1,57-5-116,0-1-1,-1-1 1,1 1-1,0-1 1,0 0-1,0 0 1,0-1 0,0 1-1,0-1 1,0-1-1,-8-4 1,13 6 148,-1 1 1,1-1 0,-1 0 0,1 0 0,0 0-1,0-1 1,0 1 0,-1 0 0,1 0 0,0-1-1,0 1 1,1-1 0,-1 1 0,0 0 0,0-1 0,1 0-1,-1 1 1,1-1 0,-1 1 0,1-1 0,0 0-1,0 1 1,-1-1 0,1 0 0,1-1 0,0 0-46,0 0 0,1 1 0,0-1 0,0 1 0,-1 0 0,1 0-1,3-3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 14619,'7'-6'5640,"-21"24"-2281,9-11-3159,0 1 0,1 1-1,0-1 1,0 1-1,1-1 1,0 1-1,1 0 1,0 0-1,0 0 1,1 1 0,0-1-1,1 0 1,0 12-1,0-19-187,1 0 0,0 0-1,-1 0 1,1 0 0,0 0-1,0 0 1,0-1 0,0 1-1,0 0 1,0 0 0,1-1-1,-1 1 1,1-1 0,-1 1-1,1-1 1,0 1 0,-1-1-1,1 0 1,0 0 0,0 0-1,0 0 1,0 0 0,0 0-1,0-1 1,0 1 0,0-1-1,0 1 1,0-1 0,0 0 0,0 0-1,0 0 1,4 0 0,2 0 19,0-1 1,1 0 0,-1 0-1,0-1 1,1 0 0,-1 0-1,8-4 1,9-7 112,0 0-1,-2-1 0,0-1 1,-1-2-1,0 0 1,29-30-1,-51 47-140,0 0 0,0 0 0,0 0 0,0 0-1,0 0 1,0 0 0,0 1 0,0-1 0,0 0-1,0 0 1,0 0 0,0 0 0,0 0 0,0 0 0,0 1-1,0-1 1,0 0 0,0 0 0,0 0 0,0 0-1,0 0 1,0 0 0,0 0 0,0 1 0,0-1-1,0 0 1,0 0 0,1 0 0,-1 0 0,0 0 0,0 0-1,0 0 1,0 0 0,0 0 0,0 0 0,0 0-1,0 0 1,1 1 0,-1-1 0,0 0 0,0 0 0,0 0-1,0 0 1,0 0 0,0 0 0,1 0 0,-1 0-1,0 0 1,0 0 0,0 0 0,0 0 0,0 0-1,0-1 1,0 1 0,1 0 0,-1 0 0,0 0 0,0 0-1,0 0 1,0 0 0,0 0 0,0 0 0,1 0-1,-3 18 42,1-3-8,1-14-32,1 0-1,-1 0 1,1 0-1,0 0 1,0 0-1,0 0 1,-1 0-1,1 0 0,0 0 1,0-1-1,0 1 1,0 0-1,0-1 1,0 1-1,1-1 1,-1 0-1,0 1 0,0-1 1,0 0-1,0 1 1,1-1-1,-1 0 1,0 0-1,0 0 1,0 0-1,1 0 0,1-1 1,39-3 40,-37 3-37,98-26 67,-76 19-66,0 1 0,1 0 0,36-2 0,-62 9-8,-1 0 0,1-1 0,-1 1 0,1 0-1,-1 1 1,1-1 0,0 0 0,-1 0 0,1 1 0,-1-1 0,1 1 0,-1-1 0,1 1 0,-1 0 0,0-1 0,1 1 0,-1 0 0,2 1 0,-2 0-2,-1-1 0,1 0 0,0 0 0,-1 0 0,1 1 1,-1-1-1,0 0 0,1 0 0,-1 1 0,0-1 0,0 0 1,0 1-1,0-1 0,0 1 0,0-1 0,0 0 1,0 1-1,-1-1 0,1 0 0,0 0 0,-2 3 0,0 3 10,-9 33 6,10-39-13,1 0-1,0 0 1,0-1 0,0 1 0,0 0 0,-1 0-1,1 0 1,0 0 0,0 0 0,1 0 0,-1-1-1,0 1 1,0 0 0,0 0 0,1 0 0,-1 0-1,0-1 1,1 1 0,-1 0 0,0 0 0,1 0 0,-1-1-1,1 1 1,0 0 0,-1-1 0,1 1 0,-1-1-1,1 1 1,0 0 0,0-1 0,-1 1 0,1-1-1,0 0 1,0 1 0,0-1 0,-1 0 0,3 1-1,6-1 13,0-1 0,1-1 0,-1 1-1,0-1 1,0-1 0,0 0-1,0 0 1,-1-1 0,11-5-1,6-2-9,13-5 9,-14 5 6,-1 2 0,39-11-1,-61 20-16,1 0-1,0-1 1,-1 1-1,1 0 1,0 0-1,-1 0 1,1 0 0,0 0-1,-1 0 1,1 0-1,2 1 1,-4 0-1,1-1 1,-1 0 0,1 0-1,-1 0 1,0 1-1,1-1 1,-1 0 0,0 1-1,0-1 1,1 0-1,-1 1 1,0-1 0,0 0-1,1 1 1,-1-1-1,0 1 1,0-1 0,0 0-1,0 1 1,1-1-1,-1 1 1,0-1 0,0 0-1,0 1 1,0-1-1,0 1 1,0 0 0,-1 4 6,-1-1 0,1 1 0,-1-1 0,0 1 0,0-1 0,-4 6 0,-6 18 31,12-27-34,0-1 0,0 1-1,0 0 1,0 0 0,0 0 0,0 0 0,1 0 0,-1 0 0,0-1 0,0 1-1,1 0 1,-1 0 0,1 0 0,-1-1 0,1 1 0,-1 0 0,1 0 0,-1-1-1,1 1 1,0 0 0,-1-1 0,1 1 0,0-1 0,-1 1 0,1-1 0,0 1-1,0-1 1,0 0 0,-1 1 0,1-1 0,0 0 0,0 0 0,0 1 0,0-1-1,0 0 1,0 0 0,-1 0 0,1 0 0,0 0 0,0 0 0,1-1 0,43-3 79,-43 3-78,95-24 53,-71 17-112,0 0 1,1 2-1,48-4 1,-74 10 44,0-1 1,-1 1 0,1 0 0,0 0 0,0 0 0,0 0 0,-1 0 0,1 0 0,0 0 0,0 1 0,-1-1 0,1 0 0,0 0 0,0 0 0,-1 1 0,1-1 0,0 0-1,-1 1 1,1-1 0,0 1 0,-1-1 0,1 1 0,0-1 0,-1 1 0,1-1 0,-1 1 0,1 0 0,0 0 0,-1 0-44,0 1-1,0-1 1,0 0 0,0 0-1,0 1 1,-1-1 0,1 0 0,0 0-1,0 0 1,-1 1 0,1-1 0,-1 0-1,1 0 1,-1 0 0,-1 2 0,-1 3-242,-2 0 0,1 0 1,-1-1-1,1 0 1,-10 8-1,5-6-87,12-4-117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6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8 16924,'0'-1'100,"-1"1"1,1-1 0,0 1-1,0 0 1,-1-1 0,1 1-1,0 0 1,0-1 0,-1 1-1,1 0 1,0-1 0,-1 1-1,1 0 1,0 0 0,-1-1-1,1 1 1,-1 0 0,1 0-1,-1 0 1,1-1 0,0 1-1,-1 0 1,1 0 0,-1 0-1,1 0 1,-1 0 0,1 0 0,-1 0-1,1 0 1,0 0 0,-1 0-1,1 0 1,-1 0 0,1 1-1,-1-1 1,1 0 0,0 0-1,-1 0 1,1 0 0,-1 1-1,1-1 1,0 0 0,-1 1-1,1-1 1,0 0 0,-1 0-1,1 1 1,-21 19 2106,19-18-1767,2-1-424,-9 8 712,1 1-1,-9 14 0,15-22-691,1-1-1,0 1 0,0 0 1,0 0-1,0 0 0,0 0 1,0 0-1,0 0 0,1 0 1,-1 0-1,1 0 0,-1 0 1,1 0-1,0 1 0,0-1 1,0 0-1,0 0 0,0 0 1,0 0-1,1 0 0,-1 1 1,2 3-1,0-5-60,-1 1 1,1-1 0,0 0-1,-1 0 1,1 1-1,0-1 1,0 0 0,-1 0-1,1-1 1,0 1-1,0 0 1,0-1 0,0 1-1,0-1 1,0 1-1,1-1 1,-1 0 0,0 0-1,4 0 1,43-6-832,-44 5 766,48-11-871,13-3-244,-65 15 1197,0 0 0,0-1-1,-1 1 1,1 0-1,0 0 1,0 0-1,0 0 1,0 0-1,0 0 1,0 1-1,0-1 1,0 0 0,-1 0-1,1 1 1,0-1-1,0 0 1,1 2-1,-2-2 24,1 0-1,-1 1 1,0-1-1,0 1 1,0-1 0,1 0-1,-1 1 1,0-1-1,0 1 1,0-1-1,0 1 1,0-1 0,0 1-1,0-1 1,0 0-1,0 1 1,0-1-1,0 1 1,0-1-1,-1 1 1,1-1 0,0 0-1,0 1 1,0-1-1,-1 1 1,-1 3 107,0-1-1,0 0 1,-1 1 0,1-1 0,-1 0 0,-5 4-1,-12 10 497,-36 22-1,47-33-590,0-1 1,0 0-1,-1 0 0,0-1 0,0-1 1,-20 5-1,29-8-43,0 1 0,-1-1 0,1 0 0,0 0-1,-1 1 1,1-1 0,-1 0 0,1 0 0,0 0 0,-1-1 0,1 1 0,0 0 0,-1 0 0,1-1-1,0 1 1,-1-1 0,1 1 0,0-1 0,0 0 0,-1 1 0,1-1 0,0 0 0,0 0 0,0 0-1,0 0 1,0 0 0,0 0 0,0 0 0,0 0 0,1 0 0,-2-2 0,2 1 17,-1-1 1,1 1-1,-1 0 0,1-1 1,0 1-1,0-1 1,0 1-1,1-1 1,-1 1-1,0-1 0,1 1 1,0 0-1,-1-1 1,1 1-1,0 0 1,0 0-1,2-3 1,11-18-203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55 21357,'-12'11'531,"1"0"0,1 1 0,0 1 0,1-1 0,0 1 0,1 1 0,1 0 0,0 0 0,0 0 0,2 1 0,-5 15 0,5-8-444,1 0 1,1 0 0,1 0 0,1 0 0,1 1 0,0-1 0,5 26-1,-4-44-44,-1 0 0,1-1-1,0 1 1,0 0 0,0 0-1,0-1 1,1 1 0,0-1-1,1 4 1,-2-6-24,-1-1 1,1 1-1,-1 0 0,1-1 1,0 1-1,-1-1 0,1 1 1,-1-1-1,1 0 0,0 1 1,-1-1-1,1 0 1,0 1-1,0-1 0,-1 0 1,1 0-1,0 0 0,0 1 1,1-1-1,-1-1 9,1 1 1,-1 0-1,1-1 0,-1 1 1,1-1-1,-1 1 1,1-1-1,-1 0 0,0 1 1,1-1-1,-1 0 1,0 0-1,2-2 0,3-2 55,-1-1 0,1 0 0,-2 0-1,1-1 1,-1 1 0,0-1-1,0 0 1,5-14 0,-6 15-72,-1 1 0,-1-1 1,1 0-1,-1 0 0,0 0 0,0 0 1,-1 0-1,0 0 0,0 0 0,0 0 1,-1 0-1,-1-8 0,1 12-17,-1-1 1,0 0-1,1 0 0,-1 1 0,0-1 0,0 1 1,-1 0-1,1 0 0,0-1 0,-1 1 1,-4-2-1,6 3 2,1 0 1,-1 1-1,0-1 1,0 0 0,0 1-1,1-1 1,-1 1-1,0-1 1,0 1-1,0 0 1,0-1 0,0 1-1,0 0 1,0 0-1,0 0 1,0-1-1,0 1 1,0 0 0,0 0-1,0 0 1,0 1-1,0-1 1,0 0-1,0 0 1,0 0-1,0 1 1,0-1 0,0 1-1,1-1 1,-1 0-1,0 1 1,0 0-1,0-1 1,0 1 0,1-1-1,-1 1 1,0 0-1,1 0 1,-2 1-1,2-1 1,-1 0-1,1 0 0,0 0 0,0-1 0,0 1 0,-1 0 1,1 0-1,0 0 0,0 0 0,0 0 0,1 0 0,-1 0 1,0 0-1,0 0 0,0-1 0,1 1 0,-1 0 0,0 0 1,1 0-1,-1 0 0,1-1 0,-1 1 0,1 0 0,-1 0 1,1-1-1,0 1 0,-1 0 0,1-1 0,1 2 0,22 14-62,-7-9 48,1 0-1,-1-1 0,1-1 1,0 0-1,0-1 1,0-1-1,0-1 0,1-1 1,-1-1-1,1 0 1,-1-1-1,1-1 0,-1-1 1,0 0-1,25-9 1,-39 10 15,0 0 1,0 0-1,0 0 1,0 0-1,-1-1 1,1 0-1,-1 0 1,1 0-1,-1 0 1,0 0-1,0-1 1,-1 1 0,1-1-1,-1 0 1,0 0-1,0 0 1,0 0-1,0 0 1,1-6-1,-2 7-2,-1 0 0,1 0 0,-1 0-1,0 0 1,0 0 0,0 0 0,0 0 0,0 0-1,-1 0 1,1 0 0,-1 0 0,0 0 0,0 1-1,0-1 1,0 0 0,-1 0 0,1 1 0,-1-1-1,1 1 1,-1-1 0,0 1 0,0-1 0,0 1 0,0 0-1,-1 0 1,1 0 0,-1 1 0,1-1 0,-3-1-1,2 1 1,0 1-1,0-1 0,1 1 0,-1 0 0,0 0 0,0 0 1,0 1-1,0-1 0,0 1 0,0-1 0,-1 1 1,1 0-1,0 0 0,0 1 0,0-1 0,0 0 0,0 1 1,0 0-1,0 0 0,0 0 0,0 0 0,0 0 1,1 1-1,-1-1 0,0 1 0,1 0 0,-1 0 0,1 0 1,0 0-1,-1 0 0,1 0 0,0 0 0,0 1 1,1-1-1,-3 5 0,1-3-2,0 0 0,1 0 0,0 1 0,0-1 1,0 1-1,1-1 0,-1 1 0,1-1 0,0 1 0,0 0 0,1 0 0,-1-1 0,1 1 1,0 0-1,1 0 0,-1 0 0,1-1 0,0 1 0,0 0 0,0 0 0,1-1 0,3 8 1,-1-7-2,0 0 1,0 0 0,1 0 0,0 0 0,0-1 0,0 0 0,0 0 0,1 0 0,0 0 0,-1-1 0,1 0 0,0-1 0,1 1 0,-1-1 0,0 0-1,1-1 1,-1 1 0,1-1 0,0-1 0,8 1 0,4 0 19,-1-2-1,0 0 1,1-1-1,-1 0 1,0-2-1,23-7 1,-15 2 55,0-2 1,0-1 0,-1-1-1,-1-1 1,0-1 0,-1-2-1,0 0 1,-2-1 0,34-36-1,-51 51-48,-1-1 0,0 1-1,1-1 1,-2 0 0,1 1 0,0-1-1,-1-1 1,0 1 0,0 0-1,0 0 1,0-1 0,-1 1-1,1-1 1,0-6 0,-2 10-17,0 1 1,-1-1-1,1 1 0,0-1 1,0 1-1,0 0 1,-1-1-1,1 1 0,0-1 1,0 1-1,-1 0 1,1-1-1,0 1 1,-1 0-1,1-1 0,-1 1 1,1 0-1,0-1 1,-1 1-1,1 0 0,-1 0 1,1 0-1,-1-1 1,1 1-1,-1 0 0,1 0 1,0 0-1,-1 0 1,1 0-1,-1 0 1,1 0-1,-1 0 0,1 0 1,-1 0-1,1 0 1,-1 0-1,1 0 0,-1 1 1,1-1-1,-1 0 1,0 1-1,-20 6-3,7 2-16,-1 1 0,2 0-1,-1 0 1,2 1 0,-1 1 0,2 0 0,-1 1-1,2 0 1,0 1 0,0 0 0,-9 19-1,17-29 16,0 1-1,0-1 0,0 1 0,1 0 0,-1 0 0,1 0 1,1 0-1,-1-1 0,0 8 0,1-10 3,1 0 1,-1 0-1,0 0 1,1 0-1,-1 0 0,1 0 1,-1 0-1,1 0 0,0 0 1,0-1-1,0 1 1,0 0-1,0 0 0,0-1 1,1 1-1,-1-1 0,1 1 1,-1-1-1,1 0 1,-1 1-1,1-1 0,0 0 1,-1 0-1,1 0 0,2 1 1,5 1 1,1-1 0,-1 0 0,0 0 0,1 0-1,-1-1 1,0-1 0,1 0 0,-1 0 0,1-1 0,-1 0 0,12-3 0,5-1-2,-1-2 0,45-18 0,-50 16 12,0-1 0,-1-1 0,-1 0 1,0-1-1,0-1 0,-1-1 0,20-21 0,-28 26 4,0-1-1,-1 0 1,-1-1 0,1 1-1,-2-1 1,1-1-1,-2 1 1,1-1-1,-2 0 1,1-1-1,-2 1 1,0-1 0,3-20-1,-6 29-8,0 0 1,0 0-1,0 0 1,0 0-1,-1 0 0,1 1 1,-1-1-1,0 0 0,0 0 1,-1 1-1,-2-7 0,3 9-5,0 0 0,0 0-1,0 0 1,0 0 0,0 0-1,0 0 1,0 0 0,0 0-1,0 0 1,0 0-1,0 1 1,0-1 0,-1 0-1,1 1 1,0-1 0,-1 1-1,1-1 1,0 1 0,-1 0-1,1 0 1,0 0-1,-1-1 1,1 1 0,-1 0-1,1 1 1,0-1 0,-1 0-1,1 0 1,-1 1 0,1-1-1,0 0 1,-1 1-1,1 0 1,-2 0 0,-2 2-1,0 0 0,1 0-1,-1 0 1,1 1 0,0 0 0,0 0 0,0 0 0,0 0 0,1 0 0,-1 1-1,-3 6 1,-4 9 0,-12 29 0,23-48 0,-6 12 1,1 1-1,0-1 0,1 1 0,0 0 0,1 0 1,1 1-1,0-1 0,1 29 0,2-38 1,-1 1-1,1-1 1,0 0-1,0 0 1,1 0-1,0 0 0,0 0 1,0 0-1,0 0 1,1-1-1,0 1 1,0-1-1,0 0 1,0 1-1,1-1 1,-1-1-1,1 1 1,0-1-1,0 1 0,1-1 1,-1 0-1,1-1 1,-1 1-1,1-1 1,0 0-1,0 0 1,7 2-1,3 0 4,2-1 0,-1 0-1,0-1 1,0-1 0,1 0-1,-1-1 1,1-1 0,-1-1 0,19-3-1,-22 2 5,0 0-1,-1-1 1,1 0-1,-1-1 1,0 0-1,0-1 1,-1 0-1,0-1 0,0 0 1,0-1-1,17-17 1,-26 24-8,0-1-1,0 0 1,-1 0 0,0 0 0,1 0 0,-1 0 0,0-1-1,0 1 1,0 0 0,0 0 0,0-1 0,-1 1 0,1-1-1,-1 1 1,1-4 0,-1 6-1,0-1 0,0 0 0,0 1 0,0-1 0,-1 0 0,1 1 0,0-1 1,0 1-1,-1-1 0,1 0 0,0 1 0,-1-1 0,1 1 0,0-1 0,-1 1 0,1-1 0,-1 1 0,1-1 0,-1 1 0,1 0 0,-1-1 1,0 0-1,-1 1-2,0-1 0,1 1 0,-1 0 0,0-1 0,1 1 0,-1 0 1,0 0-1,1 0 0,-1 0 0,0 0 0,1 0 0,-4 1 0,-2 1-2,0 1-1,0-1 0,0 1 0,1 0 0,-1 0 0,1 1 0,0 0 0,0 0 1,0 1-1,0-1 0,1 1 0,0 1 0,0-1 0,0 1 0,1-1 0,-7 12 0,11-16 7,-1 0 0,0 0 0,1 0 0,-1 0 0,1 1-1,-1-1 1,1 0 0,0 0 0,0 1 0,-1-1-1,1 0 1,0 1 0,0-1 0,0 0 0,0 1-1,0-1 1,1 0 0,-1 1 0,0-1 0,1 0-1,-1 0 1,1 0 0,-1 1 0,1-1 0,-1 0-1,1 0 1,1 1 0,0 0 1,0-1 0,0 1 0,0-1 0,0 1 0,1-1 0,-1 0 0,0 0 0,1 0 0,-1-1 0,1 1 0,-1 0 0,6-1 0,6 1-7,0 0 0,0-1 0,27-5-1,-14 1-26,34-11-1,-51 12 21,-1-1 0,1 0 0,-1 0 0,1-1 0,-1 0 0,14-10 0,-29 19 79,1 1 0,0 0-1,1 0 1,-1 0 0,-4 7-1,8-11-56,1 0-1,-1 0 1,1 0 0,-1 0-1,1 0 1,0 0-1,-1 0 1,1 0-1,0 0 1,0 0-1,-1 0 1,1 0-1,0 0 1,0 1 0,0-1-1,0 0 1,1 0-1,-1 0 1,1 2-1,-1-2-1,1 0-1,0 0 0,0 0 1,0 0-1,0 0 1,0 0-1,1 0 0,-1 0 1,0 0-1,0 0 1,1-1-1,-1 1 0,0-1 1,1 1-1,-1-1 0,1 1 1,-1-1-1,1 0 1,1 1-1,10 1-68,-1-1 0,1-1 0,0 0 0,-1 0-1,1-1 1,23-5 0,76-26-890,-59 15 414,-29 9 266,-15 5 155,-1 0 1,1 1 0,10-2-1,-19 4 123,0 1 0,0-1 0,0 0 0,0 1 0,0-1 0,0 1 0,0-1 0,0 0 0,0 1 0,0-1-1,0 0 1,0 1 0,0-1 0,0 0 0,-1 1 0,1-1 0,0 0 0,0 1 0,0-1 0,-1 0 0,1 1 0,0-1-1,0 0 1,-1 0 0,1 1 0,0-1 0,0 0 0,-1 0 0,1 0 0,0 1 0,-1-1 0,-17 15 228,10-10-252,1 1 1,1 0 0,-1 0 0,1 0 0,0 1 0,0 0-1,1 0 1,-7 11 0,12-17-14,0-1 0,-1 0 0,1 1 0,0-1 0,0 1 0,0-1 1,-1 1-1,1-1 0,0 1 0,0-1 0,0 1 0,0-1 0,0 1 0,0-1 0,0 1 0,0-1 0,0 1 0,0-1 0,0 1 0,0 0 0,0-1 0,0 1 1,1-1-1,-1 0 0,0 1 0,0-1 0,1 1 0,-1-1 0,0 1 0,0-1 0,1 1 0,-1-1 0,1 0 0,-1 1 0,0-1 0,1 0 0,0 1 0,1 0-22,1 0 0,-1-1 0,1 1-1,-1-1 1,1 0 0,-1 0-1,1 0 1,2 0 0,26-2-472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6 21349,'0'-5'2016,"-7"6"-1264,-6 6-208,-3 13 1025,2 7-273,-5 16-480,3 9-144,3 14-256,2 3-232,4 4-712,1 0-696,-1-6 1024,0-7-200,-1-14-160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8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22445,'3'9'1696,"-2"-8"-1680,2-1-432,9-3 744,-4-4-72,5 0-176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28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667 0 21101,'11'13'1808,"3"19"-1216,2 8-168,3 21 784,0 5-471,-8 15-161,-5 5-8,-18 8-160,-15 6-96,-30 7-128,-15-7-264,-25-7-912,-14-3-2057,-8-4 2673,-8-4-384,-14-15-272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3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124 114 12923,'-22'-6'1520,"-1"1"0,1 1 0,-34-1 0,100-5 1090,179-26-2788,1 10 0,382 5 0,-591 21 22,0 0-155,0 1 1,1 0 0,25 7 0,-40-8 289,0 0 0,-1 0 1,1 0-1,-1 0 1,1 0-1,0 0 1,-1 0-1,1 1 0,0-1 1,-1 0-1,1 0 1,-1 1-1,1-1 0,-1 0 1,1 1-1,-1-1 1,1 1-1,-1-1 1,1 1-1,-1-1 0,1 1 1,-1-1-1,0 1 1,1-1-1,-1 1 1,1 0-1,-2 0 4,1 0 0,0-1 0,-1 1 0,1 0 0,-1-1 0,1 1 0,0 0 0,-1-1 0,1 1 0,-1-1 0,0 1 0,1-1 0,-1 1 0,1-1 0,-1 1 0,0-1 0,1 0 0,-2 1 0,-36 15-202,37-16 218,-49 14-115,-1-2 1,-83 10-1,-107-5 138,115-11-21,57-1 25,-189 20 125,240-19-121,28-3 7,34-2-24,364-29-337,-43 3-1042,-346 25 963,-19 0 396,0 1 0,0-1 0,0 0 0,0 0 0,0 0-1,0 0 1,0 0 0,0 0 0,0 0 0,0 0 0,0 0-1,0 0 1,1 0 0,-1 0 0,0 0 0,0 1 0,0-1-1,0 0 1,0 0 0,0 0 0,0 0 0,0 0 0,0 0 0,0 0-1,0 0 1,0 0 0,0 1 0,0-1 0,0 0 0,0 0-1,0 0 1,0 0 0,0 0 0,0 0 0,0 0 0,0 0-1,-1 0 1,1 1 0,0-1 0,0 0 0,0 0 0,0 0-1,0 0 1,0 0 0,0 0 0,0 0 0,0 0 0,0 0 0,0 0-1,0 0 1,0 0 0,-1 0 0,1 0 0,0 0 0,0 0-1,0 0 1,0 0 0,0 0 0,0 0 0,0 0 0,0 0-1,0 0 1,-1 0 0,1 0 0,0 0 0,0 0 0,0 0-1,-29 10-605,-45 8-46,-87 9-1,59-15 411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19932,'-2'8'2305,"3"4"-1337,2-5-432,-2-1 1489,4 2-737,-4-5-1120,1-3-896,3-4 656,1-6-184,0-18-217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44:3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13443,'4'0'203,"0"-1"0,-1 0 0,1 0 0,0 0 0,0 0 0,0-1 0,-1 1 0,5-4 0,17-5 226,194-36 1288,-141 33-1453,109-34 0,-392 100 591,109-31-797,-47 12-23,248-53-31,-25 4-2,-33 7 4,0-2-1,83-28 1,-114 28 38,-25 7-3,-29 6 16,-25 5-16,0 3 0,-63 19 0,124-28-290,9-1 53,13-2-143,106-23-2252,-95 20 2045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1:34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65 14851,'-9'9'1432,"-4"-5"-871,0-2-225,-4-4 528,3-3-168,1-7-624,1-5 264,2-5-200,-1 1-96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29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43 14299,'21'-17'1519,"8"-7"2498,-27 22-3024,-5 5-111,-16 15 345,-21 23-547,2 1 0,-43 61 0,-56 101-68,128-190-663,-20 30-1360,-32 67 1,76-146 900,7-15-156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29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14331,'0'3'215,"0"1"-1,0-1 1,0 0-1,0 1 1,-1-1-1,1 0 1,-1 1-1,0-1 1,0 0-1,0 0 1,0 0-1,-1 0 1,1 0 0,-1 0-1,-2 3 1,-2 6 358,-15 35 1498,-21 70 0,29-69-1780,1 1 0,3 1 0,-4 62-1,12-102-309,0-2-60,0 0 1,1 0-1,0 0 1,0-1-1,1 1 1,0 0 0,0 0-1,1-1 1,3 10-1,-15-36-1550,-1 1 1,-1-1-1,0 2 0,-22-24 1,20 26 2636,0 2 1,-28-21 0,42 34-956,0 0 1,0-1-1,-1 1 0,1 0 0,0 0 0,0 0 1,0 0-1,0 0 0,0 0 0,0 0 0,-1-1 1,1 1-1,0 0 0,0 0 0,0 0 1,0 0-1,0-1 0,0 1 0,0 0 0,0 0 1,0 0-1,0 0 0,0-1 0,0 1 1,0 0-1,0 0 0,0 0 0,0-1 0,0 1 1,0 0-1,0 0 0,0 0 0,0 0 0,0-1 1,0 1-1,0 0 0,0 0 0,0 0 1,0 0-1,0-1 0,1 1 0,-1 0 0,0 0 1,0 0-1,0 0 0,0 0 0,0 0 0,0-1 1,1 1-1,-1 0 0,0 0 0,0 0 1,0 0-1,0 0 0,1 0 0,-1 0 0,12-4 1059,68-4 1530,-15 2-1962,29-4-853,78-13-2893,-153 17 2290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29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16195,'2'0'164,"-1"0"0,0 0 0,0 0-1,0 1 1,0-1 0,0 0 0,0 0-1,0 1 1,0-1 0,0 1 0,0-1-1,0 1 1,0-1 0,0 1-1,0 0 1,-1-1 0,1 1 0,0 0-1,0 0 1,-1-1 0,2 3 0,0-1 71,-1 1 0,0-1 0,0 1-1,0 0 1,0-1 0,0 1 0,-1 0 0,1 4 0,0 5 323,-1 1-1,-2 24 0,1-30-405,-6 39 344,-1-1-1,-17 50 1,1-3-104,23-90-381,1 0 0,-1 0 0,1 0 1,-1 0-1,1 0 0,0 0 0,0 0 0,0 1 1,0-1-1,0 0 0,0 0 0,1 0 0,-1 0 1,1 0-1,-1 0 0,1 0 0,0 0 0,1 3 0,0-4-13,-1 0-1,1 0 0,0 0 0,-1 0 0,1 0 0,0-1 0,-1 1 0,1 0 1,0-1-1,0 0 0,-1 1 0,1-1 0,0 0 0,0 0 0,0 0 0,0 0 1,-1 0-1,1-1 0,0 1 0,0 0 0,3-2 0,49-13-1122,-51 14 875,0 0-1,1-1 0,-1 1 0,0-1 1,-1 1-1,1-1 0,0 0 0,0 0 0,-1 0 1,1-1-1,-1 1 0,0-1 0,1 1 1,2-5-1,-5 6 176,0-1 0,1 1 1,-1 0-1,0 0 0,0 0 0,0-1 1,0 1-1,0 0 0,0 0 0,0 0 1,0 0-1,-1-1 0,1 1 0,0 0 1,-1 0-1,1 0 0,-1 0 0,1 0 1,-1 0-1,-1-2 0,-10-10-821</inkml:trace>
  <inkml:trace contextRef="#ctx0" brushRef="#br0" timeOffset="1">9 258 15547,'-9'0'2617,"18"2"-1993,10-2 840,3 0-191,13-2-321,-1-2-192,6-3-784,-2-2-576,-4 0 600,-5 2-184,-3 3-168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0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19348,'6'0'1729,"9"0"-1169,7-2-240,11 1 632,5-1-128,10 1-384,0 1-248,1 0-720,0 0-376,-12 0 328,-5 1 328,-14-1-216,-5 0-217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18804,'13'15'1856,"11"-15"-1135,12-3-281,11-8 672,5-1-152,5-3-312,0 0-400,-6 2-1400,-7-2 1128,-15 0-248,-8 4-144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21141,'0'5'345,"-1"0"1,0-1 0,1 0 0,-2 1 0,-1 6 0,-4 12-160,3 2 250,0 0 0,1 31 0,3-45-420,0 0-1,1 0 0,1 0 1,0-1-1,0 1 1,1 0-1,7 17 0,-10-26-19,1-1-1,0 1 1,-1-1 0,1 1-1,0-1 1,0 1-1,0-1 1,0 1 0,0-1-1,0 0 1,1 0-1,-1 1 1,0-1-1,0 0 1,1 0 0,-1 0-1,1 0 1,-1-1-1,1 1 1,0 0 0,-1-1-1,1 1 1,-1-1-1,1 1 1,0-1 0,0 0-1,-1 0 1,1 0-1,0 0 1,-1 0-1,1 0 1,0 0 0,0 0-1,-1-1 1,1 1-1,2-2 1,2 0-11,0-1 1,0-1-1,0 1 1,0-1-1,-1 0 0,0 0 1,1-1-1,5-7 1,8-10 29,-1-2 0,-1 0 0,-1-1 0,-1 0 0,-2-1 0,0-1 0,11-37 0,-31 97-171,2 0 0,-2 53 0,6-77-18,1-8 145,0 21-136,0-22 155,0 1 0,0 0 0,0-1 0,0 1-1,0 0 1,0-1 0,0 1 0,0 0 0,0-1 0,1 1-1,-1 0 1,0-1 0,0 1 0,1 0 0,-1-1 0,1 1-1,-1-1 1,0 1 0,1-1 0,-1 1 0,2 0 0,7-5-257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20324,'0'2'1545,"-5"5"-1225,-5 8-144,0 16 600,-2 10-312,2 9-344,0 3-80,4 0-400,1-4-120,2-10-216,3-5-168,0-9-265,0-10-79,1-29-2017,2-18 2369,0-5-128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12731,'0'0'35,"0"0"1,0 0-1,0 0 1,0 0-1,0 0 1,0 0-1,0-1 1,0 1-1,0 0 1,0 0-1,0 0 1,0 0-1,0 0 1,0 0-1,0 0 1,1 0-1,-1-1 0,0 1 1,0 0-1,0 0 1,0 0-1,0 0 1,0 0-1,0 0 1,1 0-1,-1 0 1,0 0-1,0 0 1,0 0-1,0 0 1,0 0-1,0 0 1,1 0-1,-1 0 1,0 0-1,0 0 1,0 0-1,0 0 1,0 0-1,0 0 1,1 0-1,-1 0 1,0 0-1,0 0 1,0 0-1,0 0 1,0 0-1,0 0 1,1 0-1,1 10 976,0 22 279,-2-22-410,1 17-115,2 0-1,1 0 0,8 30 0,-9-46-595,0 0 1,1 0-1,1-1 1,0 1-1,0-1 0,1 0 1,0 0-1,0 0 0,16 16 1,-20-24-108,0 0 1,0-1-1,0 1 1,0 0-1,0-1 1,0 0-1,0 1 1,0-1-1,1 0 1,-1 0-1,0 0 1,1 0-1,-1-1 1,1 1-1,-1-1 1,1 1-1,-1-1 0,1 0 1,-1 0-1,4 0 1,-2-1 39,-1 0 0,0 0-1,1-1 1,-1 1 0,0-1 0,0 1 0,0-1 0,0 0-1,0 0 1,0-1 0,-1 1 0,5-6 0,3-4 237,-1 0 0,-1-1 0,0 0 0,-1-1 0,9-22 0,-2-1 320,16-68 1,-25 82-555,-1 1 0,-1-1 0,-2 0 0,-1-34 1,4 19-1688,-4 32 1242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15611,'11'-16'4519,"-7"18"-2216,-2 13-1070,-3 46-581,-12 83 0,3-37-699,2 28-2723,7-134 2312,-1-9 57,-2-9-177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4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19492,'1'7'600,"0"1"0,0-1 1,0 0-1,-2 11 0,2 13-21,0-16-399,6 38 27,-7-48-199,1-1 0,0 0 0,1 1 0,-1-1 0,1 0 0,0 0 0,0 0 0,0-1-1,4 6 1,-5-8 8,0 0-1,-1 0 0,1-1 0,0 1 0,0 0 0,0 0 0,0-1 1,0 1-1,0-1 0,0 1 0,1-1 0,-1 0 0,0 1 1,0-1-1,0 0 0,0 0 0,1 1 0,-1-1 0,0 0 0,0 0 1,0-1-1,0 1 0,1 0 0,-1 0 0,0 0 0,0-1 1,0 1-1,0-1 0,0 1 0,0-1 0,0 1 0,0-1 0,0 0 1,0 1-1,0-1 0,1-1 0,5-3 105,-1-1 0,0 0-1,10-12 1,-13 14-65,74-106 1514,-77 109-1556,1 1 0,-1-1 0,0 1 0,0-1 0,1 1 0,-1-1 0,0 1 0,1-1 0,-1 1 0,1-1 0,-1 1 1,0 0-1,1-1 0,-1 1 0,1 0 0,-1-1 0,1 1 0,-1 0 0,1 0 0,0-1 0,-1 1 0,1 0 0,-1 0 0,1 0 0,-1 0 1,2 0-1,-2 0-10,1 1 0,-1 0 0,0-1 0,1 1 0,-1-1 0,0 1 0,1 0 0,-1-1 0,0 1 0,0 0 0,0 0 1,0-1-1,1 1 0,-1 0 0,0-1 0,0 1 0,-1 1 0,-3 45-503,2-37 232,-6 87-1266,8-84 1071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8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0 418 14211,'2'-3'4192,"34"-29"313,5-2-3632,3-12-593,-3-2 0,-2-2 0,-2-1 0,51-94 0,-88 145-276,0-1 0,0 1 1,0-1-1,1 1 0,-1 0 0,0-1 0,0 1 0,0 0 0,0-1 0,0 1 0,1-1 0,-1 1 0,0 0 0,0 0 0,1-1 0,-1 1 0,0 0 0,1-1 1,-1 1-1,0 0 0,1 0 0,-1 0 0,0-1 0,1 1 0,-1 0 0,0 0 0,1 0 0,-1 0 0,1-1 0,-1 14 49,-7 25-7,7-38-45,-25 105 54,8-42-47,-11 96-1,27-155-87,1 0-1,0 0 0,0 0 0,0 0 1,0 0-1,1 0 0,1 6 0,-1-9 52,-1 0 0,0-1-1,1 1 1,-1 0 0,0 0-1,1 0 1,-1-1 0,1 1 0,0 0-1,-1-1 1,1 1 0,-1-1-1,1 1 1,0 0 0,0-1 0,-1 1-1,1-1 1,0 0 0,0 1-1,-1-1 1,1 0 0,0 1 0,0-1-1,0 0 1,0 0 0,0 0-1,-1 0 1,1 0 0,0 0 0,0 0-1,0 0 1,0 0 0,0 0-1,0 0 1,-1 0 0,1-1 0,0 1-1,0 0 1,0-1 0,-4 2-326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19116,'14'1'1768,"14"-8"-1143,5-7-265,14-4 768,6 1-280,6 0-304,-1 0-272,-3 5-800,-6 5-360,-14 6 728,-9-1-160,-10 4-120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39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23 18484,'3'0'419,"1"0"0,0 0 0,0-1 0,-1 0 0,1 0 0,0 0 0,-1 0 0,4-2 0,19-4 539,-15 4-736,0 2-1,0-1 1,0 1 0,0 1-1,0 0 1,0 0 0,14 3 0,-23-2-203,1-1 1,-1 1 0,1-1 0,-1 1 0,1 0-1,-1 0 1,1 0 0,-1 0 0,0 1-1,0-1 1,1 0 0,-1 1 0,0 0 0,0-1-1,-1 1 1,1 0 0,0 0 0,-1 0 0,1 0-1,-1 0 1,1 1 0,-1-1 0,0 0 0,0 1-1,0-1 1,0 1 0,-1-1 0,1 1-1,0-1 1,-1 1 0,0-1 0,0 1 0,0-1-1,0 1 1,0 0 0,-1 2 0,-1 5-5,0-1 1,-1 1-1,0-1 1,-1 0-1,0 0 1,-1 0-1,0-1 0,0 0 1,0 0-1,-1 0 1,0 0-1,-13 11 1,0-2 10,0 0 0,-1-1 0,-37 22 0,32-24 105,-27 10 0,76-22 195,144 5-54,-69 0-1727,-68-6 1170,0-3-110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1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15739,'-2'24'7748,"-1"4"-5596,-2 36-2280,5 28-210,1-4-3025,-1-86 3150,0-2 193,0 0 1,0 0-1,1 0 0,-1 1 1,0-1-1,0 0 0,0 0 1,0 0-1,0 0 1,0 0-1,0 1 0,0-1 1,0 0-1,0 0 0,0 0 1,0 0-1,0 1 0,0-1 1,0 0-1,0 0 0,0 0 1,0 0-1,0 0 1,0 1-1,-1-1 0,1 0 1,0 0-1,0 0 0,0 0 1,0 0-1,0 1 0,0-1 1,0 0-1,0 0 0,-1 0 1,1 0-1,0 0 0,0 0 1,0 0-1,0 0 1,0 0-1,-1 0 0,1 0 1,0 1-1,0-1 0,0 0 1,0 0-1,0 0 0,-1 0 1,1 0-1,-10-5-707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19372,'0'0'1713,"1"0"-1105,9 3-248,10 1 800,6 2-216,11-3-416,2 1-176,7-4-288,-2 0-176,-2-5-640,-3-4-392,-12-3 904,-1 2-192,-10 3-176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19460,'3'-1'329,"1"1"0,-1 0 0,0 1 0,1-1 0,-1 0 0,1 1 0,-1 0 0,5 1-1,-7-1-236,0 0 0,1 0 0,-1 0 0,0 0 0,0 1 0,0-1-1,0 0 1,0 0 0,0 1 0,-1-1 0,1 0 0,0 1 0,-1-1-1,1 1 1,-1-1 0,1 1 0,-1-1 0,1 1 0,-1-1 0,0 1-1,0 1 1,1 8-22,-1 0 1,0-1-1,-1 1 0,0 0 0,0 0 1,-1-1-1,-1 1 0,-6 18 1,-6 7-75,-23 39 1,-7 18 95,44-91-87,0-1 0,0 1 1,1 0-1,-1-1 1,1 1-1,-1 0 0,1 0 1,-1-1-1,1 1 0,0 0 1,0 0-1,0 0 1,0 0-1,0-1 0,0 1 1,0 0-1,1 0 0,-1 0 1,1-1-1,-1 1 0,1 0 1,0 0-1,0-1 1,0 1-1,0-1 0,0 1 1,0-1-1,1 2 0,2-1 10,-1 0 0,0 0 0,0-1-1,1 1 1,-1-1 0,1 0-1,0 0 1,-1 0 0,1 0-1,0-1 1,-1 0 0,8 0-1,3 0-213,-1 0-1,1-2 0,0 0 0,-1 0 1,1-1-1,-1-1 0,0 0 0,0-1 0,23-12 1,-34 15-85,0 1 1,0 0-1,0-1 0,0 0 1,0 1-1,0-1 1,3-4-1,-5 6 246,1-1 0,-1 1 1,0-1-1,1 0 0,-1 1 0,0-1 0,0 1 0,0-1 0,1 1 1,-1-1-1,0 0 0,0 1 0,0-1 0,0 0 0,0 1 1,0-1-1,0 1 0,0-1 0,-1 0 0,1 1 0,0-1 1,0 1-1,0-1 0,-1 0 0,1 1 0,0-1 0,-1 1 0,1-1 1,0 1-1,-1-1 0,1 1 0,-1-1 0,1 1 0,-1 0 1,1-1-1,-1 0 0,-18-10-1093</inkml:trace>
  <inkml:trace contextRef="#ctx0" brushRef="#br0" timeOffset="1">9 229 19804,'-7'-5'2041,"6"2"-1297,5-1-296,13 1 968,12-1-256,14 3-415,4-1-385,8 2-608,3-1-464,-3 1 455,-6-2 105,-4 1-128,-7-2-80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2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 19740,'-3'-2'2289,"3"4"-1545,10-4-344,6 1 1872,15-2-1519,4-1-217,11-2-256,1 2-160,2 1-296,-5-2-168,-8 5-432,-6 0-241,-14 5-463,-6 0 1064,-13 0-328,-10 2-208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4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19732,'7'7'2033,"9"-4"-1217,4-3-296,10 0 976,0-5-335,9 2-337,1-1-384,-3 0-544,-5 2-520,-11 1 568,1 2-160,-8 4-113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52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34 16123,'1'-1'276,"14"-17"1529,-14 18-1735,-1 0 0,1-1-1,-1 1 1,1 0 0,-1-1 0,1 1-1,-1-1 1,0 1 0,1-1 0,-1 1 0,0-1-1,0 1 1,1-1 0,-1 1 0,0-1-1,0 1 1,0-1 0,1 1 0,-1-1-1,0 0 1,0 1 0,0-1 0,0 1 0,0-1-1,0 1 1,0-1 0,-1-1 0,0 2 75,1 1 1,-1-1 0,0 0 0,0 1 0,0-1-1,1 1 1,-1-1 0,0 0 0,1 1 0,-1 0-1,0-1 1,1 1 0,-1-1 0,0 1-1,1 0 1,-1-1 0,1 1 0,0 0 0,-1 1-1,-13 21 736,10-17-535,-17 25 3,2 1 1,1 1-1,2 0 0,1 2 1,-12 41-1,27-75-345,0 0-1,-1 0 0,1 1 0,0-1 1,0 0-1,0 0 0,0 1 0,0-1 1,0 0-1,0 0 0,0 1 0,0-1 0,0 0 1,1 0-1,-1 1 0,1-1 0,0 2 1,-1-3-2,1 1 0,0-1 0,-1 1 1,1 0-1,0-1 0,-1 1 0,1-1 0,0 1 1,0-1-1,0 0 0,-1 1 0,1-1 0,0 0 1,0 0-1,0 1 0,0-1 0,0 0 0,0 0 1,0 0-1,7 0 8,-1-1-1,0 0 1,1-1 0,-1 1 0,7-4 0,5 0 10,-16 4-20,0 0 0,0 1 0,1-1 0,-1 1 0,0 0 1,0 0-1,0 0 0,0 0 0,0 1 0,0-1 0,0 1 1,0 0-1,0 0 0,0 0 0,0 0 0,0 0 0,0 1 1,0-1-1,-1 1 0,6 3 0,-6-2 0,0 0 0,0 0-1,0 0 1,-1 0 0,1 0 0,-1 1-1,1-1 1,-1 0 0,0 1 0,0-1-1,-1 1 1,1-1 0,-1 1 0,1-1-1,-1 1 1,0-1 0,-1 1 0,0 5-1,-1 4 31,-1 0 1,0 0-1,-1-1 0,0 1 0,-1-1 0,-1 0 0,0 0 0,0-1 0,-15 20 0,11-19 101,0 0-1,0 0 0,-1-1 0,-1 0 1,0-1-1,0 0 0,-27 15 0,37-24-124,-1 1-1,1-1 0,-1 0 0,1 1 0,-1-1 1,1-1-1,-1 1 0,0 0 0,0 0 0,1-1 1,-1 0-1,0 1 0,0-1 0,1 0 1,-1 0-1,0-1 0,0 1 0,1-1 0,-1 1 1,0-1-1,1 0 0,-1 0 0,-2-1 0,2 0-170,1-1-1,-1 0 1,1 1-1,-1-1 1,1 0-1,0 0 1,0 0-1,1 0 1,-1 0-1,1-1 1,-1 1-1,1 0 1,0-1-1,0 1 1,1-1-1,-1 1 1,0-7-1,0-7-679,0 0 0,1 0-1,1-1 1,1 1 0,5-25 0,4-5-681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16700,'6'-7'460,"0"-1"0,1 2 1,-1-1-1,1 1 1,0 0-1,1 0 1,-1 1-1,1-1 1,1 2-1,-1-1 1,0 2-1,1-1 1,0 1-1,10-3 0,-8 3-317,1 1-1,0 0 0,1 0 0,-1 1 0,0 0 1,0 1-1,0 1 0,1 0 0,-1 1 0,15 4 1,-23-6-134,-1 1 0,0 0 1,-1 0-1,1 0 1,0 0-1,0 1 0,0-1 1,-1 1-1,1 0 0,-1 0 1,1 0-1,-1 0 1,0 0-1,0 0 0,1 1 1,-2-1-1,1 1 0,0-1 1,0 1-1,-1 0 0,0-1 1,1 1-1,-1 0 1,1 5-1,-2-3-4,1 0-1,-1 1 1,0-1 0,-1 0-1,1 0 1,-1 0 0,0 0-1,-1-1 1,1 1 0,-1 0-1,0 0 1,0-1-1,0 1 1,-4 5 0,-4 5 37,0-1-1,-20 22 1,24-30-132,0 0 0,0-1-1,0 0 1,-1 0-1,1 0 1,-1-1 0,-15 7-1,22-10 83,0-1 1,-1 0-1,1 0 0,0 1 0,-1-1 0,1 0 0,0 0 1,-1 0-1,1 0 0,0 1 0,-1-1 0,1 0 0,0 0 0,-1 0 1,1 0-1,0 0 0,-1 0 0,1 0 0,-1 0 0,1 0 1,0 0-1,-1 0 0,1 0 0,0 0 0,-1 0 0,1 0 0,-1 0 1,1-1-1,0 1 0,-1 0 0,1 0 0,0 0 0,-1-1 1,1 1-1,0 0 0,0 0 0,-1-1 0,1 1 0,0 0 0,0-1 1,-1 1-1,1 0 0,0 0 0,0-1 0,0 1 0,0-1 0,-1 1 1,1 0-1,0-1 0,0 1 0,0 0 0,0-1 0,0 1 1,0 0-1,0-1 0,0 1 0,0-1 0,0 1 0,0-1 0,10-23-127,5 4-147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5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19524,'7'-3'2377,"-1"-2"-1513,6 4-352,2 1 1320,7 1-719,5 2-265,4 0-616,0 0-376,5 0-888,-1 1-305,-4-5 1017,0-6-216,-7-1-272</inkml:trace>
  <inkml:trace contextRef="#ctx0" brushRef="#br0" timeOffset="1">347 300 20860,'0'0'2057,"6"2"-1561,1-1-216,3 1 896,1-2-840,4 1-328,0-1-1000,1 0 880,-1 0-208,-1 0-120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54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11 19300,'-2'-11'2722,"-4"12"-717,-5 17-188,-4 29-1816,3 0 0,1 1 0,2 0 0,3 1 0,-1 80 0,7-116-691,0 0-1,1 0 1,1 1 0,3 13 0,0-14-24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55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 14675,'-1'6'1857,"2"1"-753,1 0-360,6-1 1048,5 0-167,10-5-273,6-1-192,8-3-376,6-1-135,0-5-385,4 1-192,-4-2-697,-4 1-383,-9 1 824,-4 3-176,-12 4-176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2:5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19012,'-9'14'2240,"9"-14"-2174,1 0-1,-1 1 1,0-1-1,0 0 1,0 1-1,0-1 1,0 0-1,0 1 1,0-1-1,0 0 1,0 1-1,1-1 0,-1 0 1,0 1-1,0-1 1,0 0-1,1 0 1,-1 1-1,0-1 1,0 0-1,1 0 1,-1 0-1,0 1 1,1-1-1,-1 0 1,0 0-1,1 0 1,3 2 354,0-1 1,1 0-1,-1-1 1,0 1-1,7-1 1,4 1 256,5 1-247,0 1 0,0 1 0,0 1 0,27 10 0,-43-13-403,0 0 0,0 0-1,1 1 1,-1-1 0,0 1 0,-1 0 0,1 0 0,0 0 0,-1 0 0,6 8 0,-8-9-21,1 1 0,-1-1 0,0 1-1,0 0 1,0 0 0,0-1 0,0 1 0,-1 0 0,1 0-1,-1 0 1,0 0 0,0 0 0,0-1 0,0 1 0,0 0-1,-1 0 1,1 0 0,-1 0 0,-1 4 0,-1 0-8,-1 1 0,1-1 1,-1 0-1,-1 0 0,1-1 0,-1 1 1,0-1-1,0 0 0,-13 11 1,7-8-34,-1 0 0,0 0 0,-1-1 0,-18 9 0,30-17 26,1 0 1,0 0-1,-1 0 0,1 1 1,0-1-1,0 0 0,-1 0 1,1 0-1,0 1 1,0-1-1,0 0 0,-1 0 1,1 1-1,0-1 1,0 0-1,0 0 0,0 1 1,0-1-1,-1 0 1,1 0-1,0 1 0,0-1 1,0 0-1,0 1 0,0-1 1,0 0-1,0 1 1,0-1-1,0 0 0,0 1 1,0-1-1,0 0 1,0 0-1,0 1 0,1-1 1,-1 0-1,0 1 0,0-1 1,0 0-1,0 0 1,0 1-1,1-1 0,-1 0 1,0 0-1,0 1 1,0-1-1,1 0 0,-1 0 1,0 0-1,0 1 1,1-1-1,-1 0 0,0 0 1,1 0-1,-1 0 0,0 0 1,0 0-1,1 0 1,27 17-127,-5-4 59,-18-9 67,0 1 0,-1-1 0,1 1 0,-1 0 0,0 0-1,-1 1 1,1-1 0,-1 1 0,0 0 0,3 9 0,-5-13 17,0 1 0,-1-1 0,1 0-1,-1 0 1,0 0 0,1 1 0,-1-1 0,0 0 0,0 0-1,-1 1 1,1-1 0,0 0 0,-1 0 0,1 1 0,-1-1 0,0 0-1,0 0 1,0 0 0,0 0 0,0 0 0,0 0 0,0 0-1,-1-1 1,1 1 0,-1 0 0,1-1 0,-1 1 0,0-1-1,1 1 1,-1-1 0,0 0 0,0 0 0,-3 2 0,-5 1 51,1-1 1,-1 1 0,1-2 0,-1 1-1,0-1 1,0-1 0,0 0-1,0 0 1,-14-2 0,9 0-68,0 0 0,-1-2 0,1 0 0,0 0 0,-20-9 0,32 11-100,0 0-1,0-1 1,0 1-1,0-1 1,0 0-1,1 0 1,-1 0-1,0 0 1,1-1-1,-3-3 1,4 6 86,1-1-1,-1 0 1,1 0-1,-1 0 1,1 0-1,0 0 1,-1 1 0,1-1-1,0 0 1,0 0-1,0 0 1,0 0-1,-1 0 1,1 0 0,1 0-1,-1 0 1,0 0-1,0 0 1,0 0-1,0 0 1,1 0 0,-1 0-1,0 1 1,1-1-1,-1 0 1,1 0-1,-1 0 1,1 0 0,-1 1-1,1-1 1,0 0-1,-1 1 1,1-1-1,0 0 1,0 1 0,-1-1-1,1 1 1,0-1-1,0 1 1,0-1-1,1 0 1,20-8-365,7-1-52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1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31 14587,'-1'0'143,"1"-1"0,-1 1-1,1-1 1,-1 1 0,1-1 0,-1 0-1,1 1 1,0-1 0,-1 0 0,1 0-1,0 1 1,-1-1 0,1 0 0,0 0-1,0 1 1,0-1 0,0 0 0,0 0-1,0 1 1,0-1 0,0 0 0,0 0-1,0 1 1,0-1 0,1 0 0,-1 0-1,0 1 1,0-1 0,1 0 0,-1 0-1,0 1 1,1-1 0,-1 1 0,1-1-1,-1 0 1,1 1 0,-1-1 0,1 1-1,0-1 1,-1 1 0,1-1 0,-1 1-1,1-1 1,0 1 0,0 0 0,-1 0-1,1-1 1,0 1 0,-1 0 0,1 0-1,0 0 1,0-1 0,0 1 0,-1 0-1,1 0 1,1 1 0,6-2 338,0 1 0,0 0 0,0 1 0,9 1 0,-7 1-386,0-1 0,0 1 0,-1 1 0,1 0 0,-1 0 0,0 1 0,0 0 0,-1 0-1,1 1 1,-1 0 0,-1 0 0,1 1 0,-1 0 0,0 1 0,0 0 0,-1 0 0,10 17 0,2 8-438,-2 1 1,-1 1-1,15 52 1,-23-67-79,-3-11 383,1 4-3687,-5-13 3628,-1 1-1,1-1 0,0 0 1,0 0-1,0 1 1,0-1-1,-1 0 1,1 0-1,0 0 0,0 0 1,0 1-1,-1-1 1,1 0-1,0 0 1,0 0-1,-1 0 0,1 0 1,0 0-1,0 0 1,-1 1-1,1-1 1,0 0-1,0 0 0,-1 0 1,1 0-1,0 0 1,0 0-1,-1 0 1,1 0-1,0-1 0,0 1 1,-1 0-1,1 0 1,0 0-1,0 0 0,-1 0 1,1 0-1,0 0 1,0-1-1,-1 1 1,1 0-1,0 0 0,0 0 1,0 0-1,-1-1 1,1 1-1,-11-4-941,-5 2 47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13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14 567 14515,'-7'-3'1921,"2"-6"-833,4-1-304,7-8 1176,4-8-151,15-7-273,6-6-168,12-8-415,2-5-185,7-2-280,1-5-352,-1 3-1136,-4 6 992,-10-7-216,-5 4-161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2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15483,'10'4'956,"0"0"-1,-1 1 0,1 0 1,-1 0-1,0 1 1,0 0-1,0 1 0,8 8 1,-4-2-508,-1 1 0,0 1 0,-1 0 0,11 18 0,5 18-549,-2 2-1,19 59 1,-37-94 493,10 19-606,-9-21-2570,-11-17 1575,-3-3 363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28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1 326 16388,'20'-13'2096,"7"-12"-976,3-5-432,5-8 1481,3-1-641,5-3-504,0 4-127,-4 5-633,-4 4-504,-8 9 272,-6 7-56,-5 7-160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4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53 11843,'2'-6'2085,"0"0"-1,-1 0 1,1 0 0,0-9 0,-2 16-1858,1 0-1,0 0 0,-1 0 0,1 0 0,0 0 1,0 0-1,0 0 0,0 0 0,0 0 1,0-1-1,0 1 0,0 0 0,0-1 0,1 1 1,1 0-1,20 9-122,-16-9-81,1 0 0,-1-1 1,0 0-1,1 0 0,-1-1 0,0 0 0,0 0 1,1 0-1,-1-1 0,7-3 0,-4 2-1,-1 0 0,1 1 0,0 0 0,14 0 0,-23 1-18,-7 0-10,-11-1-14,-22 1-8,14 0 55,0 1 1,-1 1-1,1 1 1,-49 11-1,63-7 24,23-5-23,23-4-2,-19 1-49,16-3-139,51-2 1,-230 13-504,72-2 659,68-4-35,10-2 13,20-5-3,38-5 16,-49 10-29,0 0-1,0 1 1,0 0-1,1 1 1,16 2-1,-26 1-171,-10 1 128,-12 1 55,-80 13-766,97-18 667,4-2-64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4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15099,'14'-25'2963,"-12"20"-2220,0 1-1,0-1 1,0 1-1,1 0 1,0-1-1,0 1 0,0 0 1,1 1-1,4-6 1,-8 18-344,-1 1-1,0-1 1,-5 16 0,-6 35-241,3 1 0,3-1 0,3 91 0,8-49-53,-4-89 13,1-1-1,1 1 1,0-1-1,0 1 1,10 21 0,-10-43-1352,3-15 275,3 3 425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13539,'2'31'1951,"-1"-1"-1,-1 0 1,-7 42 0,1 17 864,6-87-2771,0-1 0,-1 1 0,1 0 0,1 0 1,-1 0-1,0 0 0,0-1 0,1 1 0,-1 0 0,1 0 0,-1 0 0,1-1 0,0 1 0,0 0 0,0-1 0,0 1 0,0-1 0,0 1 0,2 1 1,-2-3-29,0 1 1,0-1 0,1 1-1,-1-1 1,0 0-1,0 0 1,0 0 0,1 0-1,-1 0 1,0 0 0,0 0-1,0 0 1,1 0 0,-1-1-1,0 1 1,0 0 0,0-1-1,0 1 1,0-1 0,1 1-1,-1-1 1,0 0 0,0 1-1,-1-1 1,1 0 0,0 0-1,0 1 1,0-1 0,0 0-1,1-2 1,7-8 86,-1 0 1,0 0 0,0-1-1,-1 0 1,0 0 0,-1-1-1,-1 0 1,0 0 0,-1 0-1,0-1 1,-1 1-1,0-1 1,0-15 0,-5 13 32,-4 12 20,5 4-149,1 1 0,-1 0 0,0-1 0,0 1 0,0 0 0,1 0 0,-1 0 0,0 0 0,1-1 0,-1 1 0,1 0 0,-1 0 0,1 0 0,-1 0 0,1 0 0,0 0 0,-1 0 0,1 0 0,0 0 0,0 1 1,0 0-1,-1 2-4,0 1 1,1-1-1,0 0 1,-1 0 0,2 0-1,-1 0 1,0 0-1,1 0 1,0 0 0,0 0-1,0 0 1,0 0-1,3 4 1,-3-6-5,0 0 1,1 0-1,-1 0 1,1-1-1,-1 1 1,1 0-1,0-1 1,-1 0-1,1 1 0,0-1 1,0 0-1,0 0 1,0 0-1,0 0 1,0 0-1,1-1 1,-1 1-1,0 0 0,0-1 1,0 0-1,1 0 1,-1 1-1,0-1 1,1-1-1,3 1 1,3-2 3,0 1 0,0-1 0,0-1 1,0 0-1,0 0 0,-1-1 0,1 0 1,-1 0-1,0-1 0,0 0 0,-1 0 1,10-8-1,1-5 33,0 1 1,-1-2-1,18-25 1,-43 59-3,1 0 0,0 1 0,1-1 1,1 1-1,1 1 0,0-1 0,1 0 0,-1 22 1,4-36-32,0 0 0,-1 0 0,2 0 0,-1 0 0,0-1 0,0 1 0,0 0 0,1 0 0,-1 0 0,1 0 0,0-1 0,-1 1 0,1 0 0,1 1 0,-1-2 0,0 0 1,0 0-1,-1-1 0,1 1 1,0 0-1,0-1 1,0 1-1,0-1 1,0 1-1,0-1 1,0 1-1,0-1 0,0 0 1,0 1-1,0-1 1,0 0-1,0 0 1,2 0-1,0 0 3,1 0 0,-1-1 0,1 0-1,-1 0 1,1 0 0,-1 0 0,0 0 0,1-1 0,-1 1-1,0-1 1,0 0 0,0 0 0,3-3 0,7-7 16,-1 0 1,0-1-1,0 0 0,-2-1 1,1-1-1,-2 1 1,0-1-1,-1-1 1,0 0-1,6-21 0,-23 68-158,1 1 0,1 0 0,2 0-1,-3 61 1,11-78-601,-3-15 711,0 0 1,0 0-1,0 0 1,0 0-1,0 0 1,0 1-1,0-1 1,0 0-1,0 0 0,0 0 1,0 0-1,1 0 1,-1 0-1,0 0 1,0 0-1,0 1 1,0-1-1,0 0 1,0 0-1,0 0 1,1 0-1,-1 0 1,0 0-1,0 0 1,0 0-1,0 0 1,0 0-1,1 0 1,-1 0-1,0 0 1,0 0-1,0 0 1,0 0-1,0 0 1,0 0-1,1 0 1,-1 0-1,0 0 1,0 0-1,0 0 1,0 0-1,0 0 1,1 0-1,0-2-65,0 1 1,0-1-1,0 1 0,0-1 0,0 0 1,0 1-1,0-1 0,0 0 0,0 0 1,0-2-1,7-23-540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4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41 22637,'-4'14'2288,"-3"-11"-1496,-3-3 2201,17-5-2785,0-2-720,4-4 480,-1-5-208,0-3-144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4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22 16339,'1'-1'115,"-1"1"-1,1 0 0,-1-1 0,1 1 0,-1-1 0,0 1 0,1-1 0,-1 0 0,1 1 0,-1-1 0,0 1 0,1-1 0,-1 0 0,0 1 0,0-1 0,0 0 0,0 1 0,1-1 0,-1 0 0,0 1 0,0-1 0,0 0 0,0 0 0,-1 0 0,1 0-2,-1 1-1,1-1 0,-1 1 1,1 0-1,-1-1 0,1 1 0,-1 0 1,0-1-1,1 1 0,-1 0 1,1 0-1,-1-1 0,0 1 1,1 0-1,-1 0 0,0 0 0,1 0 1,-1 0-1,-1 0 0,-3 0 322,0 1-1,0-1 1,0 1 0,0 1-1,-10 2 1,4 2-313,1 0 0,-1 1 0,1 0 0,0 0 1,0 1-1,1 1 0,0 0 0,1 0 0,0 0 0,0 1 1,-9 16-1,7-9-106,1 1 0,0-1 0,1 2 0,1-1 0,1 1 0,-7 29 0,11-37 23,1 0 1,0 0-1,0 0 0,1 0 0,0 0 1,1 0-1,0 0 0,5 19 1,-5-26-4,1 0 1,-1-1 0,1 1 0,-1-1 0,1 0 0,0 1 0,0-1 0,1 0-1,-1 0 1,1 0 0,-1 0 0,1-1 0,0 1 0,0-1 0,0 0 0,0 0 0,1 0-1,-1 0 1,0 0 0,1-1 0,-1 1 0,1-1 0,0 0 0,-1 0 0,1 0-1,0-1 1,0 1 0,5-1 0,0 0 108,1 0 1,-1-1-1,1-1 0,-1 1 0,1-1 0,11-5 1,-16 6-68,-1-1 0,0 1 0,0-1 0,0 0 0,0 0 0,0-1 0,-1 1 0,1-1 0,-1 0 0,1 0 0,-1 0 0,0 0 0,0 0 0,-1-1 0,5-5 0,-6 7-49,-1 1 0,1 0-1,-1 0 1,1-1 0,-1 1 0,1-1-1,-1 1 1,0 0 0,0-1 0,1 1-1,-1-1 1,0 1 0,0 0-1,-1-1 1,1 1 0,0-1 0,0 1-1,-1-1 1,1 1 0,-1 0 0,1-1-1,-1 1 1,0-2 0,-1 1 3,0 1 0,1-1 1,-1 0-1,0 1 0,0-1 0,0 1 1,0 0-1,0 0 0,0 0 0,-1 0 1,1 0-1,-4-1 0,-4 0-16,0 0 1,0 0-1,0 1 1,0 1-1,-15 0 1,-19 8-792,41-7 715,0 0 0,1 0-1,-1 0 1,0 0 0,1 0-1,-1 1 1,1-1 0,-1 1-1,1 0 1,0 0-1,0-1 1,-4 5 0,6-1-297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53 22037,'-1'-3'3808,"0"3"-3737,13-7 1078,19-5-653,-9 6-198,58-15 22,-73 20-301,1 0 0,-1 0 1,1 0-1,-1 1 0,1 0 0,0 1 0,-1 0 0,9 2 0,-14-3-9,-1 0-1,0 1 0,0-1 0,0 0 1,0 1-1,0-1 0,0 1 0,0 0 0,0-1 1,0 1-1,0 0 0,0 0 0,-1 0 0,1-1 1,0 1-1,0 0 0,-1 0 0,1 0 1,-1 0-1,1 0 0,-1 0 0,1 2 0,0-1 9,-1 0-1,0 0 1,1 1-1,-1-1 1,0 0-1,0 1 1,-1-1-1,1 0 1,0 1-1,-2 2 1,-1 5 52,-1 0 0,0-1 0,-10 17 0,13-25-64,-16 27 127,7-12-95,-13 27-1,22-42-44,1 0 0,0 0 0,0 0-1,0 0 1,0 0 0,-1 0 0,1 0-1,1 0 1,-1 0 0,0 0 0,0 0-1,0 0 1,0 0 0,1 0 0,-1 0-1,1 0 1,-1 0 0,0 0 0,1 0-1,-1 0 1,1-1 0,0 1 0,-1 0-1,2 1 1,23 20-130,-9-9 71,-7-2 35,0 0-1,-1 1 1,0 0-1,-1 0 1,0 1-1,-1-1 1,0 2 0,7 24-1,-12-33 39,0 0-1,0 0 1,0 0 0,-1 0 0,0 1-1,0-1 1,0 0 0,-1 0-1,1 0 1,-1 0 0,-1 0-1,-1 6 1,1-8 22,1 1 0,-2-1 0,1 1-1,0-1 1,0 0 0,-1 0 0,0 0 0,0 0 0,0-1-1,0 1 1,0-1 0,0 1 0,0-1 0,-1 0-1,1-1 1,-1 1 0,-6 2 0,-7 1 37,0-1 1,0 0-1,-1-1 1,1-1-1,-1-1 1,1 0-1,-1-1 0,1-1 1,-1-1-1,-20-4 1,39 6-118,-1 0 0,0-1 0,0 1 0,0 0 1,0 0-1,1 0 0,-1 0 0,0 0 0,0-1 1,0 1-1,0 0 0,0 0 0,0 0 0,0-1 0,1 1 1,-1 0-1,0 0 0,0 0 0,0-1 0,0 1 0,0 0 1,0 0-1,0 0 0,0-1 0,0 1 0,0 0 1,0 0-1,0 0 0,0-1 0,0 1 0,0 0 0,0 0 1,-1 0-1,1-1 0,0 1 0,0 0 0,0 0 1,0 0-1,0 0 0,0-1 0,-1 1 0,1 0 0,0 0 1,0 0-1,0 0 0,0 0 0,0 0 0,-1-1 1,1 1-1,0 0 0,0 0 0,0 0 0,-1 0 0,1 0 1,0 0-1,0 0 0,0 0 0,-1 0 0,1 0 1,19-8-732,-17 7 535,19-8-542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21237,'10'0'2212,"-16"7"-679,0 1-1156,-37 51 620,-50 96 1,39-61-1984,48-87-266,2-9-518,1-17-956,3 9 2848,-3-18-1348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6 131 20676,'-4'-7'2161,"3"7"-1409,1 5-296,4 8 1112,5 4-327,6 5-537,5-1-312,9 4-464,6-1-336,5-2-712,6-4-385,-2-8 1177,-1-1-264,-4-6-312</inkml:trace>
  <inkml:trace contextRef="#ctx0" brushRef="#br0" timeOffset="1">697 0 22621,'-3'10'1808,"2"3"-1376,1 3-216,0 7 665,3 4-273,3 6-312,1 2-208,1-1-264,2 0-40,0-2-224,2-8-185,-3-4-583,-1-4-232,-5-10 992,-6-12-961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60 18404,'-16'0'2520,"5"2"-1487,14 5 2079,14-3-1839,4-2-265,11-2-624,4-2-296,8-5-792,6 0-376,-2-9 888,-3-4-249,1-3-151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4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28 17620,'0'0'127,"1"-1"0,-1 0 0,1 0 0,-1 0 0,0 0 0,1 0 0,-1 0 0,0 1 0,0-1 0,0 0 0,0 0 0,0 0 0,0 0 0,0 0 0,0 0 0,0 0 0,0 0 0,0 0 0,0 0 0,-1 0 0,1 0 0,0 0 0,-1 0 0,0 0-8,0 0 1,0 1-1,0-1 1,1 1-1,-1-1 1,0 1 0,0 0-1,0-1 1,0 1-1,0 0 1,0 0-1,0 0 1,0 0-1,0-1 1,0 1-1,0 0 1,0 1-1,-1-1 1,-6 1 415,0 1 1,1 0 0,-1 0 0,-12 6-1,6-1-402,0 2 0,0-1 0,1 2 0,0 0 0,0 0-1,1 1 1,1 0 0,0 1 0,0 1 0,1 0 0,1 0 0,0 1-1,-13 29 1,15-28-92,0 0-1,2 0 1,-1 0 0,2 1-1,0 0 1,1 0-1,1 0 1,1 0-1,0 0 1,1 0 0,0 1-1,1-1 1,1 0-1,5 17 1,-6-28-18,1 0 1,0 0-1,0 0 1,0 0-1,1-1 0,0 1 1,0-1-1,0 0 0,0 0 1,1 0-1,-1 0 1,1 0-1,0-1 0,0 0 1,1 0-1,-1 0 0,1 0 1,-1 0-1,1-1 1,0 0-1,0 0 0,0-1 1,0 1-1,0-1 0,0 0 1,9 0-1,-7 0 30,0-1 1,1 0-1,-1 0 0,0-1 1,0 0-1,1 0 0,-1-1 1,0 0-1,0 0 0,0-1 1,-1 1-1,1-2 0,-1 1 1,1-1-1,-1 0 0,0 0 1,-1 0-1,11-10 0,-15 12-24,1 1 0,-1-1-1,1 0 1,-1 1-1,1-1 1,-1 0 0,0 0-1,0 0 1,0 0-1,0 0 1,0 0 0,0 0-1,-1 0 1,1 0 0,-1 0-1,1 0 1,-1-1-1,0 1 1,0 0 0,0 0-1,0 0 1,0-1-1,-1 1 1,1 0 0,0 0-1,-1 0 1,0 0 0,0 0-1,1 0 1,-1 0-1,0 0 1,0 0 0,-1 0-1,1 0 1,0 0-1,-1 1 1,1-1 0,-1 1-1,1-1 1,-1 1 0,0-1-1,0 1 1,-2-2-1,-3-1-16,1 1 1,-1-1-1,1 1 0,-1 0 0,0 1 0,0-1 0,0 2 0,-1-1 0,1 1 0,0 0 1,-15 0-1,18 1-317,0 1-1,1 0 1,-1 0 0,1 0 0,-7 4 0,7-4-1389,14-6 1055,5-8-182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 21997,'0'0'102,"0"0"0,-1 0-1,1 0 1,0 0 0,-1 0 0,1 0 0,0 0 0,-1 0 0,1 0 0,0 0 0,-1 0 0,1 1 0,0-1 0,-1 0 0,1 0-1,0 0 1,0 1 0,-1-1 0,1 0 0,0 0 0,0 1 0,-1-1 0,1 0 0,0 0 0,0 1 0,0-1 0,0 0 0,-1 1-1,1-1 1,0 0 0,0 1 0,0-1 0,0 0 0,0 1 0,0-1 0,0 1 0,-3 18 997,1-11-742,-8 33 171,-27 65 0,25-75-271,1 0-1,1 1 1,-9 57-1,18-86-221,1 0-1,-1 0 1,1 0-1,0 0 0,0 0 1,0 1-1,1-1 1,-1 0-1,1 0 1,0 0-1,0 0 1,0 0-1,0 0 0,0 0 1,3 3-1,-2-4-16,-1-1 0,1 1 0,0-1 1,0 1-1,0-1 0,0 0 0,0 0 0,0 0 0,0 0 0,0 0 0,0 0 0,0-1 0,1 1 0,-1-1 0,0 1 0,1-1 0,-1 0 0,0 0 0,0 0 0,1 0 0,3-1 0,11-1-43,1-1 0,-1-1 0,0 0 0,27-12 0,-32 12-277,-1-2 0,0 1-1,1-2 1,-2 1 0,1-2 0,-1 1-1,11-11 1,-20 16 214,1 1-1,-1-1 1,0 1-1,0-1 1,0 1-1,0-1 1,0 0-1,0 1 1,0-1-1,-1 0 1,1 0-1,-1 0 1,1 0-1,-1 0 1,1 1-1,-1-1 1,0 0-1,0 0 1,0 0-1,0 0 1,-1 0-1,1 0 1,0 0-1,-1 0 1,1 0-1,-1 1 1,0-1-1,0 0 1,1 0 0,-4-2-1,-11-19-786</inkml:trace>
  <inkml:trace contextRef="#ctx0" brushRef="#br0" timeOffset="1">0 191 23437,'37'3'2208,"9"-6"-1463,6-2-329,4-2 1016,1-1-416,-2 3-784,-11-3-504,-11 3 288,-7-2-112,-15 1-160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5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22253,'-5'13'2096,"10"-1"-1416,4 1-320,20-13 1097,14 0-585,7-5-528,6 0-272,1 0-472,-1 1-288,-13 3-456,-7-1-201,-20 2 569,-11 0 168,-15 0-128,-11 0-96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15 16916,'-2'13'2352,"6"-3"-1336,13-4-296,7-4 1201,11-2-521,5-1-224,0 0-631,2-2-473,-5-4-609,-7 1 553,-14-7-256,-6-1-104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20340,'-2'-1'2057,"2"2"-1329,2 1-344,3-1 720,2 1-872,4 0-2184,2 0 1896,4 5-560,2 2-272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69 21004,'4'-5'435,"0"0"-1,0 0 1,0 1-1,1 0 0,-1 0 1,1 0-1,0 0 1,0 1-1,0-1 0,1 1 1,-1 1-1,1-1 1,0 1-1,-1 0 0,13-2 1,-2 0-104,-1 1 1,1 1 0,0 1-1,31 1 1,-42 0-301,0 1 0,-1-1-1,1 1 1,0 0 0,0 1 0,-1-1 0,9 5-1,-12-6-27,0 1-1,0 0 0,0-1 0,0 1 1,0 0-1,0-1 0,0 1 0,0 0 1,-1 0-1,1 0 0,0 0 0,0 0 1,-1 0-1,1 0 0,-1 0 0,1 0 1,-1 0-1,1 0 0,-1 1 0,0-1 0,1 0 1,-1 0-1,0 0 0,0 0 0,0 1 1,0-1-1,0 0 0,0 0 0,0 0 1,0 1-1,-1-1 0,1 0 0,0 0 1,-1 0-1,1 0 0,-2 2 0,-3 6 0,-1 0 0,0-1 0,-1 0 0,0 0 0,0-1-1,-1 0 1,1 0 0,-2 0 0,-14 8 0,11-7-7,0 1 1,1 1-1,0-1 1,-10 12-1,21-20-1,-1 0 0,1-1 1,0 1-1,-1 0 0,1-1 0,0 1 0,0 0 0,0 0 0,0-1 0,-1 1 0,1 0 0,0 0 0,0-1 0,0 1 0,0 0 0,1 0 0,-1-1 0,0 1 0,0 0 0,0 0 0,1-1 1,-1 1-1,0 0 0,1-1 0,-1 1 0,0 0 0,1-1 0,-1 1 0,1-1 0,-1 1 0,1-1 0,-1 1 0,1-1 0,0 1 0,-1-1 0,1 1 0,0-1 0,1 1 0,34 19-194,-22-13 108,-10-5 67,13 7-83,-1 1 0,0 1 0,19 15 0,-32-22 97,1-1 0,-1 0-1,1 1 1,-1 0-1,0 0 1,-1 0 0,1 0-1,-1 0 1,1 1-1,-1-1 1,-1 1 0,1-1-1,0 1 1,-1 0-1,0-1 1,0 1 0,-1 0-1,1 6 1,-2-8 29,1 0 1,-1 0-1,0 1 1,0-1-1,0 0 0,0 0 1,-1 0-1,1-1 1,-1 1-1,1 0 1,-1-1-1,0 1 0,0-1 1,-1 1-1,1-1 1,0 0-1,-1 0 0,1 0 1,-1 0-1,0 0 1,-3 1-1,-8 4 126,0 0 0,0-1 0,-15 4 0,26-9-118,-28 8 204,0-1 0,0-2 0,-43 3 0,73-9-317,0 1-1,0-1 1,0 0 0,0 0 0,0 0-1,1 0 1,-1 0 0,0 0 0,0 0-1,0 0 1,0 0 0,0-1 0,1 1-1,-1 0 1,0-1 0,0 1 0,0-1-1,8-7-698,32-13 186,-30 17 278,22-13-357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51 20124,'4'-5'494,"-1"0"-1,0 0 1,-1 0 0,3-8-1,-4 12-451,-1 0-1,0 1 1,0-1-1,0 0 1,0 1-1,1-1 1,-1 0-1,0 1 1,0-1-1,0 0 1,0 1-1,-1-1 1,1 0-1,0 1 0,0-1 1,0 0-1,0 1 1,-1-1-1,1 0 1,-1 0-1,1 1 22,-1-1 0,0 1-1,1 0 1,-1-1-1,0 1 1,0 0-1,1 0 1,-1-1 0,0 1-1,0 0 1,0 0-1,1 0 1,-1 0-1,0 0 1,0 0 0,0 0-1,1 0 1,-1 1-1,0-1 1,0 0 0,1 0-1,-2 1 1,-4 2 65,0-1 1,0 1-1,0 0 1,1 1-1,-1-1 1,1 1-1,0 0 1,0 1-1,1-1 1,-1 1-1,1 0 1,0 0-1,0 0 1,-4 9-1,-1 2-49,0 1 1,1 1-1,-10 29 0,15-37-35,0 0 0,1 0 1,0 0-1,0 1 0,1-1 0,1 1 0,-1-1 0,2 0 0,2 16 1,-3-21-10,2-1 0,-1 1-1,1 0 1,-1-1 0,1 0 0,0 1 0,1-1 0,-1 0 0,1 0 0,0 0 0,0 0 0,0 0 0,0-1 0,1 0 0,0 1 0,-1-1 0,1-1 0,0 1 0,0 0 0,1-1 0,-1 0 0,7 2 0,0 0 53,0-1-1,1-1 1,-1 0 0,1-1 0,0 0 0,0-1 0,-1 0 0,1-1-1,0 0 1,-1-1 0,1 0 0,20-7 0,-19 5 13,0-1 0,-1 0 0,0-1 1,0 0-1,0-1 0,-1 0 0,0-1 0,0 0 1,-1-1-1,18-19 0,-24 23-61,-1 0 0,1 0 0,-1-1 1,0 1-1,0-1 0,-1 0 0,0 0 0,0 0 1,0 0-1,-1 0 0,0 0 0,0 0 0,0-1 0,-1-10 1,0 12-27,-1 0 1,1 1-1,-1-1 1,-1 0-1,1 1 1,0-1-1,-1 1 1,0 0 0,0-1-1,0 1 1,-1 0-1,1 0 1,-1 1-1,0-1 1,0 0-1,0 1 1,-1 0-1,1 0 1,-1 0 0,-4-3-1,2 3-117,-1-1 1,1 1-1,-1 0 0,0 0 0,0 1 0,0 0 1,0 0-1,-1 0 0,-13 0 0,2 2-301,0 0-1,-32 6 0,23-2-39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8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61 18412,'-5'7'2184,"2"-1"-1095,3-2-337,9 1 1200,7-3-239,10-3-481,6 1-232,7-3-496,1-1-248,5 0-680,-1-5-632,1-7 864,-5-7-184,-3-1-136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3:59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17100,'28'-7'2456,"51"-7"1,-66 13-2065,0 0 1,0 1-1,0 0 0,0 1 0,0 1 0,15 3 1,-27-5-380,0 0 1,0 0-1,0 1 1,0-1 0,-1 0-1,1 0 1,0 1 0,0-1-1,0 0 1,-1 1-1,1-1 1,0 1 0,0-1-1,-1 1 1,1 0-1,-1-1 1,1 1 0,0 0-1,-1-1 1,1 1 0,-1 0-1,0-1 1,1 1-1,-1 0 1,1 0 0,-1 0-1,0-1 1,0 1 0,1 0-1,-1 0 1,0 0-1,0 0 1,0 0 0,0-1-1,0 1 1,0 0-1,0 0 1,0 0 0,-1 0-1,1 0 1,0-1 0,0 1-1,-1 0 1,1 0-1,-1 0 1,1-1 0,0 1-1,-1 0 1,-1 1-1,-3 5 29,-1 1 0,0-1 0,-13 12 0,11-10 47,-28 27 149,-46 53 477,73-78-594,1-1 0,1 1 1,0 0-1,1 1 0,0 0 1,-8 24-1,13-33-101,0-1 0,0 0 0,0 1 0,1-1 0,-1 1 1,1-1-1,0 1 0,0-1 0,0 1 0,0-1 0,0 1 0,0-1 0,1 0 0,-1 1 1,1-1-1,0 1 0,-1-1 0,1 0 0,0 1 0,1-1 0,-1 0 0,0 0 0,1 0 1,-1 0-1,1 0 0,2 3 0,0-3-92,0 1 0,0-1-1,0 0 1,1-1 0,-1 1 0,1-1 0,-1 0 0,1 0 0,-1 0 0,1 0-1,-1-1 1,1 0 0,6 0 0,1-1-107,-1 0 0,1-1 0,-1 0 0,0-1 0,1 0 0,-1-1 0,0 0 1,-1-1-1,1 0 0,11-8 0,28-18-399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0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0 20372,'0'0'2225,"-5"3"-1577,-16 7-320,-5 6 1528,-6 10-1095,-3 2-265,-1 11-344,0 3-64,4 1-104,2-2-40,9-5-184,2-5-232,3-10-553,5-9-319,1-16 1008,-2-12-256,2-14-152</inkml:trace>
  <inkml:trace contextRef="#ctx0" brushRef="#br0" timeOffset="1">0 46 18988,'4'6'1944,"5"8"-1087,1 5-353,9 4 992,4 4-376,5 4-464,4 2-231,1-1-970,3-2 633,-5-14-240,6-6-80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0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 19356,'1'-6'1849,"-1"9"-1233,-1 10-256,-1 11 888,1 5-288,1 11-424,3 6-200,3 10-192,2 5-104,4 1-296,1 1-200,1-6-360,-1-1-304,-3-10 824,1-7-232,-3-16-192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0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17052,'1'0'144,"-1"1"1,1-1 0,-1 0 0,0 1-1,1-1 1,-1 0 0,0 1 0,1-1-1,-1 1 1,0-1 0,0 0 0,0 1 0,1-1-1,-1 1 1,0-1 0,0 1 0,0-1-1,0 1 1,0-1 0,0 0 0,0 1-1,0-1 1,0 1 0,0-1 0,0 1-1,0-1 1,0 1 0,0-1 0,0 1-1,-1 0 1,-2 21 1190,2-18-871,-4 32 39,2-1 1,2 1-1,5 70 0,28 104-3615,-32-187 1065,-4-30 1411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03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75 16019,'-11'0'2977,"18"-2"-2345,12-4 1473,5-1-697,9-1-472,3 1-328,3-3-792,1 0-304,-7 0 480,-5 2-168,-10 2-152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14931,'4'-6'852,"0"0"-1,1 1 1,0 0 0,0 0-1,0 0 1,1 0-1,8-4 1,-5 3-239,1 1-1,-1 0 1,1 1 0,15-5 0,-12 5-390,1 1 0,-1 0 1,1 1-1,0 1 0,0 0 0,0 1 0,24 3 1,-34-3-207,0 1 1,-1 0 0,1 0-1,-1 0 1,1 0-1,-1 0 1,0 1 0,1 0-1,-1-1 1,0 1 0,0 0-1,0 1 1,0-1 0,3 4-1,-5-4-14,0-1 0,0 0 0,-1 0 0,1 0 0,0 0 0,-1 1 0,1-1 0,-1 0 0,0 0 0,1 1 0,-1-1 0,0 0 0,0 1 0,0-1 0,0 0 0,0 3 0,-1-2-3,1 1 1,-1-1 0,0 0-1,0 0 1,0 0 0,0 0 0,0 0-1,0 0 1,-1 0 0,1-1-1,0 1 1,-4 3 0,-13 9 5,0 0 0,-1 0 1,-32 16-1,34-21-2,1 0 0,0 2-1,0 0 1,1 0 0,-25 26 0,38-36-4,1 1 0,0-1 1,-1 1-1,1-1 0,0 1 0,0-1 1,0 1-1,0 0 0,0 0 1,0 0-1,0 0 0,1 0 0,-1 0 1,1 0-1,-1 0 0,1 0 1,0 0-1,0 0 0,-1 0 1,2 0-1,-1 0 0,0 0 0,0 0 1,1 0-1,-1 0 0,1 0 1,-1 0-1,2 2 0,0-1 5,1 0-1,-1-1 1,1 1 0,-1-1 0,1 1-1,0-1 1,0 0 0,0 0-1,0 0 1,0 0 0,1-1-1,-1 0 1,0 1 0,8 1-1,2 0-267,1 0 0,-1-1-1,22 1 1,-29-3 58,0 0 0,0 0-1,0 0 1,0-1 0,-1 0 0,1 0 0,0-1 0,-1 0 0,1 0 0,10-5-1,-5-2-403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1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28 15251,'6'-4'815,"-3"1"-517,0 1 0,-1 0 0,2-1 0,-1 1 0,0 1 0,0-1 0,1 0 0,-1 1 0,1 0 0,-1 0 0,1 0 0,-1 0 0,6 0 0,-8 1-241,-1 0 0,1 1 0,-1-1 0,1 0 1,-1 0-1,0 1 0,1-1 0,-1 1 0,0-1 1,1 0-1,-1 1 0,0-1 0,1 1 0,-1-1 1,0 0-1,0 1 0,0-1 0,1 1 0,-1-1 1,0 1-1,0-1 0,0 1 0,0-1 0,0 1 0,0-1 1,0 1-1,0-1 0,0 1 0,0-1 0,0 1 1,0-1-1,-1 1 0,1-1 0,0 1 0,0-1 1,0 1-1,-1-1 0,1 1 0,0-1 0,0 0 1,-1 2-1,-13 20 335,14-22-367,-81 109 604,-32 50-709,91-127-1456,22-32 1523,0 0-1,-1 0 1,1 0-1,0 0 1,0 0-1,0 0 0,-1 1 1,1-1-1,0 0 1,0 0-1,0 0 1,-1 0-1,1 0 1,0 0-1,0 0 1,-1-1-1,1 1 1,0 0-1,0 0 1,0 0-1,-1 0 1,1 0-1,0 0 1,0 0-1,0 0 1,0 0-1,-1-1 1,1 1-1,0 0 1,0 0-1,0 0 1,0 0-1,-1 0 1,1-1-1,0 1 1,0 0-1,0 0 1,0 0-1,0-1 1,0 1-1,0 0 1,0 0-1,0 0 1,0-1-1,0 1 1,0 0-1,0 0 1,0-1-1,0 1 1,0 0-1,0 0 1,0 0-1,0-1 1,0-16-500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16924,'-32'14'2646,"16"-8"-1784,0 1-1,0 0 1,1 2-1,0 0 0,0 0 1,-19 17-1,33-25-863,0 0 0,1-1-1,-1 1 1,0 0 0,0 0 0,0 0 0,0-1-1,1 1 1,-1 0 0,0 0 0,1 0-1,-1 0 1,1 0 0,-1 1 0,1-1 0,-1 0-1,1 0 1,0 0 0,0 0 0,-1 0-1,1 1 1,0-1 0,0 0 0,0 0 0,0 0-1,1 0 1,-1 1 0,0-1 0,0 0-1,1 0 1,-1 0 0,0 0 0,1 0 0,-1 0-1,1 0 1,0 0 0,-1 0 0,1 0-1,0 0 1,0 0 0,-1 0 0,1 0 0,0 0-1,2 0 1,4 4-85,1 0-1,0-1 1,0 0 0,1-1 0,8 3-1,1 0 36,-13-4 21,16 7-42,-1 0 0,23 14 0,-39-21 85,0 1 0,0-1 1,0 1-1,0 1 0,0-1 0,-1 0 1,1 1-1,-1 0 0,0-1 1,0 1-1,0 1 0,-1-1 0,1 0 1,-1 1-1,0-1 0,1 6 1,-2-8-1,-1 0 1,0 1 0,0-1 0,0 0-1,0 0 1,0 0 0,0 0-1,-1 1 1,1-1 0,-1 0 0,1 0-1,-1 0 1,0 0 0,0 0-1,0 0 1,0 0 0,0 0 0,-1-1-1,1 1 1,0 0 0,-1-1-1,1 1 1,-1-1 0,0 1 0,1-1-1,-1 0 1,0 0 0,0 0-1,0 0 1,0 0 0,0 0 0,0 0-1,-4 0 1,1 1-236,-1 0-1,0-1 1,0 0-1,0 0 0,0 0 1,-1-1-1,1 0 1,0 0-1,0-1 1,0 1-1,-7-3 1,5 0 63,0 0 0,1-1 0,-1 0 0,1 0 0,0-1 0,0 0 0,-10-8 0,-10-18-589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4:11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17540,'0'3'1672,"2"4"-1000,4 3-208,8 2 849,5 2-233,8 0-280,-1 1-128,7-1-160,-2 0-104,1 1-136,-4-4-184,-8 2-640,-4-3 120,-6-3 320,-3-2-104,-5-5-80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45 14483,'30'-45'6608,"-50"61"-3444,-9 11-2717,2 3 0,0 0 1,-23 37-1,49-65-442,0-1-1,0 1 0,0-1 0,1 1 1,-1-1-1,0 1 0,1 0 0,-1-1 1,1 1-1,-1 3 0,1-5-4,0 1 1,0-1-1,0 1 0,0-1 0,1 1 0,-1-1 0,0 1 0,0-1 1,0 1-1,0-1 0,1 1 0,-1-1 0,0 0 0,1 1 0,-1-1 0,0 0 1,1 1-1,-1-1 0,0 1 0,1-1 0,-1 0 0,0 0 0,1 1 1,0-1-1,3 1-3,-1 0 0,1 0 1,0-1-1,0 1 0,0-1 1,-1 0-1,7-1 0,2 1 13,-10 0-12,1 0 0,0 0 0,0 0 0,0 1 1,0-1-1,-1 1 0,1-1 0,0 1 0,0 0 0,-1 0 0,1 0 0,-1 0 1,1 1-1,-1-1 0,1 1 0,-1 0 0,0-1 0,0 1 0,0 0 1,0 0-1,0 0 0,0 1 0,0-1 0,1 3 0,-1-1-2,-1 0-1,1 1 1,-1-1 0,0 1-1,0-1 1,0 1 0,-1 0-1,0-1 1,0 1 0,0 0-1,0-1 1,-1 1 0,1 0-1,-3 6 1,0-2 31,0 0-1,0 0 1,-1-1-1,0 1 1,-1-1 0,0 0-1,0 0 1,-1 0 0,1-1-1,-2 0 1,1 0-1,-1 0 1,0-1 0,-1 0-1,1 0 1,-1-1-1,0 0 1,-1 0 0,1-1-1,-1 0 1,0-1 0,0 0-1,0 0 1,0-1-1,0 0 1,-1 0 0,-16-1-1,24 0-83,0-1-1,-1 0 1,1 0-1,0 0 1,0 0-1,-1-1 1,1 1-1,0 0 1,0-1-1,0 0 1,0 0-1,0 1 1,0-1-1,0 0 1,0-1-1,0 1 1,0 0-1,0 0 1,1-1-1,-1 1 0,0-1 1,1 0-1,-1 1 1,1-1-1,0 0 1,0 0-1,0 0 1,-1 0-1,2 0 1,-3-4-1,2-1-148,0 0 0,0 0 0,0 0 0,1 0 0,0 0 0,1 0-1,-1 1 1,4-14 0,4-16-507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19388,'7'-6'1865,"3"2"-1217,3-1-280,7 4 880,4 0-296,7 1-448,-1 1-272,4 2-632,2 1-328,1 2-624,-1-2-160,-6-4 1047,-3 0-343,2 3-280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7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0 15683,'6'17'1561,"-7"2"-1001,-5 4-240,-8 7 608,-4 3-128,-5 4-160,0 3-128,1 3-239,-1 2-89,3-5-16,1-3-32,6-8-328,3-6-288,4-16 1840,-1-10-1328,4-17 16,2-9 40</inkml:trace>
  <inkml:trace contextRef="#ctx0" brushRef="#br0" timeOffset="1">19 85 18060,'5'-5'1816,"-1"5"-1088,2 3-280,5 5 1009,4 2-297,2 5-472,3 3-256,4 3-192,2 1-152,0 2-488,0 2-392,-5-5 664,-5-4-136,-3-7-120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17900,'0'0'77,"1"-1"0,-1 1 0,0 0 0,0 0 0,1 0 0,-1 0 0,0-1 0,0 1 0,1 0 0,-1 0 0,0 0-1,0 0 1,1 0 0,-1 0 0,0 0 0,1 0 0,-1 0 0,0 0 0,0 0 0,1 0 0,-1 0 0,0 0 0,1 0 0,-1 0 0,0 0 0,0 0 0,1 0 0,-1 1 0,0-1 0,1 0 0,-1 0 0,0 0 0,1 1 0,3 11 1416,-2 26-414,-2-24-788,1 29 192,-1-23-378,0-1 1,2 0 0,0 1 0,1-1-1,9 31 1,-6-38-1027,-5-20-149,-7-21 146,-2 5 322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9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 17036,'-2'-3'2072,"0"0"-1280,5 3-320,3 0 1185,8 2-729,6-1-400,10-1-1072,7 0-248,9-3 664,6 0-240,8-2-208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39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16 18972,'0'0'50,"1"0"-1,-1-1 1,0 1-1,0 0 1,0-1-1,1 1 1,-1-1 0,0 1-1,0 0 1,0-1-1,0 1 1,0-1-1,0 1 1,0-1-1,0 1 1,0 0 0,0-1-1,0 1 1,0-1-1,0 1 1,0-1-1,0 1 1,0 0-1,0-1 1,-1 1 0,1-1-1,0 1 1,0 0-1,-1-1 1,1 1-1,0 0 1,0-1-1,-1 1 1,1 0 0,0-1-1,-1 1 1,1 0-1,0 0 1,-1-1-1,1 1 1,-1 0-1,1 0 1,0 0 0,-1 0-1,1-1 1,-1 1-1,1 0 1,0 0-1,-1 0 1,1 0-1,-1 0 1,1 0 0,-1 0-1,1 0 1,0 0-1,-1 0 1,1 0-1,-1 1 1,1-1-1,-1 0 1,1 0 0,0 0-1,-1 1 1,-30 15 1039,16-5-867,0 1 1,1 0-1,1 0 0,0 1 0,0 1 1,1 1-1,-15 24 0,21-29-220,0 0 0,1 0 0,0 0 0,0 1 0,2-1 0,-1 1 0,1 0 0,1 0 0,0 0 0,0 1 0,1-1 0,1 0 0,1 20 0,0-26 2,-1-1 1,1 0 0,0 0-1,0 0 1,1 0 0,-1 0-1,1 0 1,0 0-1,0 0 1,1-1 0,-1 1-1,1-1 1,-1 0 0,1 1-1,0-1 1,0 0 0,1-1-1,-1 1 1,0-1-1,1 1 1,6 2 0,-6-3 27,-1-1 1,1 0-1,0 0 0,0 0 1,0-1-1,0 1 0,0-1 1,0 0-1,0 0 1,0-1-1,0 1 0,0-1 1,0 0-1,0 0 0,-1 0 1,1 0-1,0 0 1,0-1-1,-1 0 0,1 0 1,-1 0-1,7-5 1,-8 5 12,0 1 1,0-1 0,1 0-1,-1 0 1,0 0 0,0-1 0,-1 1-1,1 0 1,0-1 0,-1 1 0,0-1-1,1 1 1,-1-1 0,0 0 0,0 1-1,0-1 1,-1 0 0,1 0-1,-1 0 1,0 0 0,1 0 0,-1 1-1,0-1 1,-1 0 0,1 0 0,-2-5-1,1 4-11,0 1-1,-1 0 0,0 0 0,1 0 1,-1 0-1,0 0 0,0 1 1,-1-1-1,1 1 0,-1-1 1,1 1-1,-1 0 0,0 0 0,0 0 1,1 0-1,-2 0 0,1 1 1,0-1-1,0 1 0,0 0 0,-1 0 1,-3-1-1,-42-3-598,46 5 415,1 0 1,-1 0-1,1 0 1,-1 0-1,1 0 1,-1 1-1,1-1 1,0 1-1,-1 0 1,1 0-1,0-1 0,-1 1 1,1 1-1,0-1 1,0 0-1,0 1 1,-3 1-1,4 3-450,7-2-176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21389,'1'0'83,"-1"0"1,1 0-1,-1 0 1,0 0-1,1 0 1,-1 0-1,1 0 0,-1 0 1,0 1-1,1-1 1,-1 0-1,0 0 1,1 0-1,-1 1 1,0-1-1,1 0 1,-1 0-1,0 0 1,1 1-1,-1-1 1,0 0-1,0 1 1,1-1-1,-1 0 1,0 1-1,0-1 1,0 0-1,1 1 1,-1-1-1,0 1 1,0-1-1,0 0 1,0 1-1,3 21 1198,-6 23-683,-2-13-508,1-13-68,-1 32 1,4-48-20,1 1-1,0 0 1,1 0 0,-1 0 0,1 0 0,-1 0-1,1 0 1,0 0 0,1 0 0,-1-1 0,1 1 0,-1 0-1,5 5 1,-4-7-25,0 0 0,1 0-1,-1 0 1,1 0 0,-1 0 0,1-1-1,-1 1 1,1-1 0,0 0 0,0 0-1,0 0 1,0 0 0,0-1-1,0 1 1,0-1 0,0 1 0,0-1-1,0 0 1,0 0 0,6-1-1,-6 0-163,0 1-1,1-1 0,-1 0 0,0 1 0,0-1 0,0-1 0,0 1 0,0 0 0,0-1 0,0 1 0,0-1 0,0 0 0,-1 0 1,1 0-1,-1-1 0,0 1 0,1 0 0,-1-1 0,2-3 0,-3 5 123,-1 0 0,0 0 0,1-1 0,-1 1-1,0 0 1,1 0 0,-1 0 0,0 0 0,0-1 0,0 1 0,0 0 0,0 0-1,-1 0 1,1-1 0,0 1 0,0 0 0,-1 0 0,1 0 0,-1 0 0,1 0-1,-1 0 1,1 0 0,-2-2 0,-13-12-995</inkml:trace>
  <inkml:trace contextRef="#ctx0" brushRef="#br0" timeOffset="1">33 124 13907,'-20'-3'1872,"10"3"-727,7 0-385,9 2 1352,7-2-495,8 3-393,4-2-168,6-1-560,5 0-448,3-3 1128,-5-2-1008,-4 5-96,0-2-8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28 18084,'-7'-2'1704,"10"4"-1056,9-2-288,13-2 857,7-2-385,17 0-304,4 1-88,8-1-408,2-1-328,-5 3-568,-5-1-184,-13 3 792,-10 1-169,-21 6-191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1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16412,'0'6'1984,"12"-3"-952,7-3-392,11-3 1201,4 0-433,8 2-472,-1-2-280,2 3-792,-3 0-616,-1 0 656,0 1-168,-4 1-152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16692,'1'1'121,"1"-1"1,-1 0 0,1 0 0,0 0-1,-1 0 1,1 0 0,-1 0 0,1-1-1,-1 1 1,1 0 0,0-1-1,-1 1 1,1-1 0,-1 1 0,1-1-1,-1 0 1,0 0 0,1 0 0,-1 0-1,0 0 1,0 0 0,1 0 0,-1 0-1,0 0 1,0 0 0,1-3 0,2 0 163,42-41 1911,67-88 1,-71 76-1631,-2-3 0,-4-1 0,31-68 1,-63 121-524,10-24 319,22-64 0,-35 84-282,-5 11-26,-9 16-32,-2 12-25,2 0 0,1 1 0,-14 47 0,7-21-4,16-44 9,-78 227 136,66-182-69,1 1 1,-7 76-1,20-128-93,1 0 1,0-1-1,0 1 0,0 0 0,0-1 1,1 1-1,-1-1 0,1 1 1,0 0-1,0-1 0,2 4 0,-3-6-19,0-1 0,1 1 0,-1-1 0,0 1 0,1-1 0,-1 1 0,1-1 0,-1 1 0,1-1 0,0 1 0,-1-1 0,1 0 0,-1 1 0,1-1 0,0 0 0,-1 1 0,1-1 0,0 0 0,-1 0 0,1 0 0,1 1 0,0-2-101,0 1-1,-1 0 1,1 0 0,0-1-1,-1 1 1,1-1 0,-1 0-1,1 1 1,-1-1 0,1 0-1,-1 0 1,3-2 0,4-3-241,-1-1 1,0 0-1,-1 0 1,1 0 0,-1-1-1,-1 0 1,9-15-1,9-19-666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1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11 20492,'-26'-3'2562,"20"0"-1121,18 0 810,-1 2-2083,0 1 0,0 0 1,0 1-1,-1 0 1,1 1-1,0 0 0,-1 1 1,0 0-1,1 0 0,-1 1 1,10 6-1,-19-10-169,0 1 0,0-1 0,0 1 0,-1 0 0,1-1 0,0 1 0,0 0 0,0-1 0,-1 1 0,1 0 0,0 0 0,-1 0 0,1 0 0,-1 0 0,1-1 0,-1 1 0,1 0 0,-1 0 0,0 0 0,0 0-1,1 1 1,-1-1 0,0 0 0,0 1 0,0 0-2,-1-1 0,1 1-1,-1-1 1,1 1-1,-1 0 1,0-1 0,0 1-1,0-1 1,1 0-1,-1 1 1,-1-1 0,1 0-1,-2 2 1,-6 4-20,1 0 1,-1-1-1,-17 9 1,20-11 14,-13 6-4,13-7-6,-1 0 1,1 0-1,1 1 0,-1 0 1,0 0-1,-5 6 0,11-10 9,-1 1 0,1-1-1,0 0 1,-1 1-1,1-1 1,0 0 0,-1 1-1,1-1 1,0 0 0,0 1-1,0-1 1,-1 0-1,1 1 1,0-1 0,0 1-1,0-1 1,0 1-1,0-1 1,0 0 0,0 1-1,0-1 1,0 1-1,0-1 1,0 1 0,0-1-1,0 0 1,0 1-1,0-1 1,0 1 0,0-1-1,0 1 1,1-1 0,-1 0-1,0 1 1,0-1-1,1 0 1,-1 1 0,0-1-1,0 0 1,1 1-1,-1-1 1,0 0 0,1 0-1,-1 1 1,0-1-1,1 0 1,-1 0 0,1 1-1,-1-1 1,0 0 0,1 0-1,-1 0 1,1 0-1,-1 0 1,1 0 0,-1 0-1,0 0 1,1 0-1,-1 0 1,1 0 0,35 4-598,-31-4 531,54 2-701,-42-3 557,1 1-1,-1 1 1,0 0 0,0 1-1,0 1 1,0 1-1,22 8 1,-37-12 225,-1 1 0,1-1 0,-1 1 0,1 0 0,-1 0 0,0-1 0,1 1 0,-1 0 0,0 0 0,1 1 0,-1-1 0,0 0 0,0 0 0,0 1 0,0-1 0,0 0 0,0 1 0,-1-1 0,1 1 0,0-1 0,-1 1 0,1-1 0,-1 1 0,1 2 0,-1-2 40,0 1 0,-1-1 0,1 1 0,-1-1 1,0 1-1,1-1 0,-1 1 0,0-1 0,-1 1 0,1-1 1,0 0-1,-1 0 0,-2 4 0,-6 5 238,1-1 1,-2-1-1,1 1 0,-19 11 1,25-18-216,-81 49 1351,76-47-1374,1-1 1,0 0-1,-1-1 1,0 0-1,0-1 1,0 0-1,0 0 1,-15 1-1,24-3-77,0 0 0,-1 0 0,1 0 0,-1 0-1,1 0 1,-1 0 0,1 0 0,-1 0 0,1 0 0,0 0-1,-1 0 1,1 0 0,-1 0 0,1 0 0,-1 0 0,1-1 0,0 1-1,-1 0 1,1 0 0,-1 0 0,1-1 0,0 1 0,-1 0-1,1 0 1,0-1 0,-1 1 0,1 0 0,0-1 0,0 1-1,-1-1 1,1 1 0,0 0 0,0-1 0,0 1 0,-1-1 0,1 1-1,0 0 1,0-1 0,0 1 0,0-1 0,0 1 0,0-1-1,0 1 1,0 0 0,0-1 0,0 1 0,0-1 0,0 1 0,0-1-1,0 1 1,0 0 0,1-1 0,-1 1 0,0-1 0,0 1-1,0 0 1,1-1 0,-1 0 0,2-2-60,0 0-1,0 0 1,0 0-1,0 1 1,1-1-1,3-3 1,17-11-493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68 18780,'-9'0'331,"-1"1"-1,1 0 1,-1 0-1,1 1 1,0 0-1,0 0 1,0 1-1,0 0 1,0 1-1,1 0 1,-1 0 0,1 1-1,0 0 1,0 0-1,1 1 1,0 0-1,0 1 1,0-1-1,1 1 1,-10 14-1,14-19-294,1-1 0,0 1 0,0 0 0,1-1-1,-1 1 1,0 0 0,1 0 0,-1 0 0,1 0-1,-1-1 1,1 1 0,0 0 0,0 0-1,0 0 1,0 0 0,0 0 0,0 0 0,0 0-1,1 0 1,-1-1 0,1 1 0,-1 0 0,3 3-1,-2-2-1,2-1-1,-1 0 0,0 0 0,0 0 1,1 0-1,-1 0 0,1 0 0,-1 0 1,1-1-1,0 0 0,-1 1 0,1-1 0,5 1 1,6 2 24,1-1 1,0-1 0,1 0-1,26 0 1,-25-2-6,-1-1 0,0 0 0,0-1-1,0 0 1,0-2 0,0 0 0,-1-1 0,1 0-1,27-14 1,-41 18-31,1-1 0,-1 1 0,0-1 0,1 1 0,-1-1 0,0 0 0,0 1 0,0-1 0,0 0 0,-1 0 0,1-1 0,0 1 0,-1 0 0,0-1 0,1 1 0,-1 0 0,0-1 0,0 0 0,0 1 0,-1-1 0,1 1 0,-1-1 0,1 0 0,-1 0 0,0 1 0,0-1 0,0 0 0,0 1-1,-1-1 1,1 0 0,-1 0 0,1 1 0,-1-1 0,0 1 0,0-1 0,0 1 0,-1-1 0,1 1 0,-3-4 0,-2-1-59,-1-1 1,-1 1-1,1 1 0,-1-1 1,0 1-1,0 1 0,-1-1 0,0 2 1,0-1-1,-11-4 0,-28-15-1618,45 20 1211,2-7-146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 19140,'2'-6'2305,"-2"3"-1481,0 0-360,-5 3 1856,2 9-1463,-1 5-201,1 13-280,0 6-96,1 9-136,0 2-32,1 5-96,-1-3-152,2-5-504,0 0-369,3-14 841,1-4-152,4-7-144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22389,'0'-3'1728,"13"-2"-1392,7-3-128,9 1 488,2 0-344,9-2-576,2 4-368,-3-1-680,-1-1 1008,-10 3-208,-5-1-240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3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16 18660,'0'-1'96,"0"1"0,-1-1 0,1 0-1,0 0 1,0 1 0,-1-1 0,1 0 0,0 1 0,-1-1 0,1 0-1,-1 1 1,1-1 0,-1 1 0,1-1 0,-1 1 0,1-1 0,-1 1-1,0-1 1,1 1 0,-1-1 0,0 1 0,1 0 0,-1-1-1,0 1 1,-1 0 0,0-1 41,-1 1-1,1 0 0,0 0 1,-1 0-1,1 0 0,-1 0 1,1 0-1,-4 2 0,-2 0 88,0 1 1,0-1-1,0 2 0,-8 4 0,-1 4-103,-1 0 1,1 1-1,1 1 1,0 1 0,1 0-1,1 1 1,0 1-1,1 0 1,1 1-1,1 0 1,1 1-1,-16 35 1,24-47-83,0-1 0,0 1 0,0-1 0,1 1 1,0 0-1,0-1 0,1 1 0,0 0 0,0 0 0,1-1 0,1 9 0,-2-12-21,2 1-1,-1-1 1,0 0-1,1 1 0,-1-1 1,1 0-1,0 0 1,0 0-1,0 0 0,1 0 1,-1-1-1,0 1 1,1-1-1,0 1 0,0-1 1,0 0-1,0 0 1,0 0-1,0-1 0,0 1 1,1-1-1,5 2 1,2 1 4,0-1 0,0-1 1,0 0-1,0-1 1,0 0-1,0 0 0,0-1 1,1-1-1,-1 0 1,0 0-1,0-1 0,0-1 1,0 0-1,11-4 1,-21 6-10,1 0 0,-1 1 0,1-1 0,-1 0 0,1 0 0,-1 0 0,0 0 1,1 0-1,-1-1 0,0 1 0,0 0 0,0-1 0,0 1 0,0 0 0,0-1 0,0 1 1,0-1-1,-1 0 0,2-1 0,-2 2-3,0-1 1,0 1 0,-1 0-1,1 0 1,0 0-1,0 0 1,-1-1-1,1 1 1,0 0-1,-1 0 1,0 0-1,1 0 1,-1 0 0,1 0-1,-1 0 1,0 0-1,0 1 1,1-1-1,-1 0 1,0 0-1,0 0 1,0 1-1,0-1 1,0 1 0,0-1-1,0 0 1,0 1-1,-2-1 1,-5-2 41,0 0 1,-1 0-1,1 0 1,-1 1-1,1 1 0,-1 0 1,-13-1-1,17 2-146,0 0 0,0 0 0,-1 0 0,1 1 0,0 0 0,0 0 0,0 0 0,0 1 0,0 0 0,0 0-1,1 0 1,-1 0 0,-8 6 0,13-8 54,-1 0 0,1 1 1,0-1-1,-1 0 0,1 1 0,-1-1 0,1 0 0,0 1 0,-1-1 0,1 0 0,0 1 1,-1-1-1,1 1 0,0-1 0,0 0 0,-1 1 0,1-1 0,0 1 0,0-1 0,0 1 1,0-1-1,-1 1 0,1-1 0,0 1 0,0-1 0,0 1 0,0-1 0,0 1 0,0-1 1,0 1-1,1-1 0,-1 1 0,0-1 0,0 1 0,1 0 0,0 0-14,0 0-1,0 1 0,1-1 1,-1 0-1,1 0 1,-1-1-1,1 1 1,-1 0-1,1 0 0,2 0 1,24 7-597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4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19340,'-3'5'368,"0"0"0,1 0 0,-1 0 0,1 0 1,0 0-1,1 1 0,-1-1 0,1 1 0,0-1 0,1 1 0,-1-1 0,1 1 0,0 0 0,0-1 0,1 1 0,0-1 1,2 9-1,3 10 51,1-1-1,17 38 1,-22-56-374,3 5 12,-1-1-1,1 1 0,1-1 1,0 0-1,7 8 0,-11-14-134,0-1 0,0 0 0,-1 0 0,1 0 0,0-1 0,1 1 0,-1 0 0,0-1 0,0 1 0,1-1 0,-1 0 0,1 0 0,-1 0 0,1 0 0,-1 0 0,1-1 0,0 1 0,-1-1 0,1 1 0,0-1 0,-1 0 0,1 0 0,0 0 0,0-1 0,3 0 0,-6 1-16,0 0 0,1 0 0,-1 0 0,0 0 0,1 0 0,-1 0 0,0 0 0,1 0 0,-1-1 0,0 1 0,0 0 0,1 0 0,-1 0 0,0-1 0,0 1 0,1 0 0,-1 0 0,0-1 0,0 1 0,1 0 0,-1 0 0,0-1 0,0 1 0,0 0 0,0-1-1,0 1 1,1 0 0,-1-1 0,0 1 0,0 0 0,0-1 0,0 0 0,-7-9-1343,-15-7 116,-5 3-15</inkml:trace>
  <inkml:trace contextRef="#ctx0" brushRef="#br0" timeOffset="1">26 194 16179,'-17'-6'1929,"10"4"-857,5 2-304,8 2 1057,8-1-161,11 2-320,3-1-255,11-1-273,3 0-192,2-3-560,0-1-400,-1-4 336,-2-3-80,-7-13-128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15059,'0'2'476,"-1"0"-1,1 1 0,-1-1 1,0 0-1,0 0 0,0 0 1,0 1-1,0-1 1,0 0-1,-3 3 0,-4 6 930,-1 8-694,0 0 0,2 0 0,-6 21 1,10-30-621,0 1 0,1 0 0,1 0 0,0 0 0,0 0 0,1 0 1,2 15-1,-2-23-81,1-1 0,0 1 0,0-1 0,-1 1 0,1-1 1,0 1-1,1-1 0,-1 0 0,0 0 0,1 0 0,-1 0 0,1 0 0,0 0 1,0 0-1,0 0 0,0-1 0,0 1 0,0 0 0,0-1 0,0 0 1,0 0-1,1 0 0,3 2 0,5 0 10,1 0 0,-1 0 0,1-1 1,12 0-1,16 4 56,-35-6-67,-1 2-1,0-1 1,0 0 0,0 1 0,0 0 0,0 0 0,0 0-1,-1 0 1,1 0 0,-1 1 0,1 0 0,-1 0-1,0 0 1,0 0 0,0 0 0,0 0 0,-1 1-1,1-1 1,-1 1 0,0 0 0,0 0 0,-1 0 0,3 8-1,-3-7 11,0 0-1,0 0 0,-1 0 1,0 0-1,0 0 0,-1 0 1,1 0-1,-1 0 0,0 0 0,0 0 1,-1 0-1,1 0 0,-1 0 1,0-1-1,-1 1 0,1-1 1,-1 1-1,0-1 0,0 0 1,-5 5-1,1-2 45,-1 0 0,0 0-1,0-1 1,-1 0 0,1-1 0,-1 0 0,-1 0 0,1-1-1,-15 5 1,18-6-106,0-2 0,0 1 0,0-1 0,0 0 0,0 0 0,0 0 0,0-1 0,0 0 0,0 0 0,0-1 0,0 1 0,0-1-1,0-1 1,0 1 0,0-1 0,0 0 0,-7-4 0,10 4-123,1 0 0,0 0 0,-1 0 0,1 0 0,0 0 0,0 0 0,0-1 1,0 1-1,1-1 0,-1 0 0,1 1 0,0-1 0,-1 0 0,1 0 0,0 0 0,1 0 0,-2-4 0,1-5-172,-1 1 1,2-1 0,0-15-1,3-20-673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6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19132,'3'-10'1929,"1"3"-1217,4-1-280,9 4 960,4 1-248,11 0-464,2-1-279,9-3-433,3-2-201,1-1-647,1-1-400,-7-4 1016,-2 3-264,-6 2-216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17700,'0'4'194,"1"-1"1,0 1-1,-1 0 1,0 0-1,0-1 1,0 1-1,-1 0 0,1 0 1,-1-1-1,0 1 1,0 0-1,0-1 1,0 1-1,-3 3 1,-3 9 476,-20 27-1,11-17 64,-197 321-1119,209-346-1391,3-8 1091,0-16 469,1 19-91,-1-28-508</inkml:trace>
  <inkml:trace contextRef="#ctx0" brushRef="#br0" timeOffset="1">0 143 16388,'2'-9'1968,"-1"5"-1272,4 5-200,0 6 1097,7 8-505,1-1-160,2 6-352,6 3-128,0 2-120,1-3-32,0 3-112,0-5-112,-1-3-592,0-3-472,-1-1 848,0 0-160,0-6-96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7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0 18316,'0'3'2112,"-4"3"-1463,-18 13-313,-11 9 1872,-3 12-1712,-1 6-160,1 6-128,3 2-80,6-1-112,3-2 8,6-8-168,5-8-248,6-13-552,2-9 1936,-1-20-1064,2-11-32,-1-19-40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14259,'-1'6'508,"0"0"0,0 0 0,0-1 0,-1 1 0,0 0 0,0-1 0,-1 1 0,-3 5 0,-8 21 903,12-23-1168,-1 1 0,1 0 0,1 0 0,-1 19 0,2-28-211,0 1 0,0 0 0,0 0 0,1-1 0,-1 1 0,0 0 0,1-1-1,-1 1 1,1-1 0,0 1 0,-1-1 0,1 1 0,0-1 0,0 1 0,2 1 0,-2-2 2,0 0 0,0-1 0,0 1 1,1-1-1,-1 1 0,0-1 0,0 1 0,1-1 1,-1 0-1,0 0 0,1 0 0,-1 0 1,0 0-1,0 0 0,1 0 0,-1 0 0,0 0 1,1 0-1,-1-1 0,0 1 0,0-1 0,1 1 1,1-2-1,3-1 148,0 0 1,0-1 0,0 0-1,0 0 1,-1 0-1,0-1 1,0 1-1,0-1 1,5-7 0,15-14 605,-25 26-781,1-1-1,-1 1 1,0 0 0,0 0 0,0-1-1,1 1 1,-1 0 0,0 0 0,0 0-1,1 0 1,-1 0 0,0 0 0,0-1-1,1 1 1,-1 0 0,0 0 0,1 0-1,-1 0 1,0 0 0,1 0 0,-1 0-1,0 0 1,0 0 0,1 0 0,-1 0-1,0 0 1,1 0 0,-1 0 0,0 1-1,0-1 1,1 0 0,-1 0 0,0 0 0,0 0-1,1 0 1,-1 1 0,0-1 0,0 0-1,1 0 1,-1 0 0,0 1 0,0-1-1,0 0 1,0 0 0,1 1 0,-1-1-1,0 0 1,0 0 0,0 1 0,0-1-1,0 0 1,0 1 0,0-1 0,0 0-1,0 1 1,0-1 0,0 0 0,3 21 90,-3-19-79,1 4-14,0 0 0,-1 0 0,2 0 0,-1 0 0,1-1 0,0 1 0,0-1 0,6 11 1,-7-14-4,0 0 0,0-1 1,1 1-1,-1 0 0,1-1 1,0 1-1,-1-1 0,1 1 1,0-1-1,0 0 0,0 0 1,0 0-1,0 0 0,0 0 1,0 0-1,0-1 0,1 1 1,-1-1-1,0 1 0,0-1 1,0 0-1,1 0 0,-1 0 1,0 0-1,0 0 1,4-1-1,19-5 97,1-1-1,-1-2 1,41-18 0,-63 25-17,-1 1 0,1-1 1,0 1-1,-1-1 0,1 0 0,-1 0 1,0 0-1,0 0 0,0 0 1,0-1-1,0 1 0,3-5 0,-2 2-38,15-17-1507,-12 16 1243,-1 0 0,-1 0 0,1 0 0,3-8 0,4-12-302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18060,'5'-1'1856,"7"4"-1088,2 3-303,12 4 1015,5 2-352,11 4-480,2 3-96,4 1-448,-1 1-328,-1 4-768,-6-2 880,-1-7-168,-5-5-120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15 17236,'8'-7'1721,"0"-1"505,-10 18 786,-23 42-2054,3 1 1,-30 108 0,50-153-943,-1 0-8,1 1 1,0 0-1,1-1 0,0 1 1,0 0-1,1 0 0,1 9 1,-1-17-9,0 0 0,0 0 0,0 0 0,1 0 0,-1 0 0,1 0 0,-1 0 0,0 0 0,1 0 0,0 0 0,-1 0 0,1 0 0,-1 0 0,1-1 0,0 1 0,0 0 1,0 0-1,-1-1 0,1 1 0,0 0 0,0-1 0,0 1 0,0-1 0,0 1 0,2 0 0,0-1-10,0 1 0,0-1 0,0 0 0,0 0 0,0 0 0,0 0 0,0 0 0,0 0 0,4-2 1,5-1-203,0-1 1,-1 0-1,18-10 1,-21 11 4,26-16-1359,-33 18 1445,1 0 1,-1 0 0,0 0 0,0 0-1,1 0 1,-1 0 0,0 0-1,0 0 1,0-1 0,0 1 0,0 0-1,0-1 1,-1 1 0,1 0-1,0-1 1,-1 1 0,1-1 0,0-2-1,-5-4-655,-11 1-139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47 16644,'-2'-2'1752,"5"2"-984,7 0-224,5 0 800,5-1-199,3 1-369,3-2-272,-2-2-936,-1 1 48,-6-3 336,-4-4-216,-7-8-112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0 19028,'1'1'63,"-1"-1"0,0 0-1,1 0 1,-1 0 0,0 0 0,0 0-1,0 1 1,1-1 0,-1 0 0,0 0-1,0 0 1,1 1 0,-1-1 0,0 0-1,0 0 1,0 1 0,0-1 0,0 0-1,1 0 1,-1 1 0,0-1 0,0 0-1,0 0 1,0 1 0,0-1 0,0 0-1,0 1 1,0-1 0,0 0 0,0 0-1,0 1 1,0-1 0,0 0 0,0 1-1,0-1 1,0 0 0,0 0 0,-1 1-1,1-1 1,0 0 0,0 1 0,0-1-1,0 0 1,-1 1 0,-11 14 493,2-4 389,-26 49-533,3 2-1,-40 100 1,115-238-428,-32 54 17,-1 0 0,6-26 0,-14 39-2,-5 13-7,-5 11-10,2 1 13,2 1-1,0 0 1,1-1-1,-3 28 1,7-39 4,-1-1 0,1 1 0,0 0 1,0 0-1,0 0 0,1 0 0,-1 0 0,1 0 1,1 0-1,-1 0 0,1-1 0,-1 1 0,1 0 1,1-1-1,-1 0 0,1 1 0,-1-1 0,1 0 1,1 0-1,3 4 0,3-2 1,-11-11 1,-12-15 2,-141-171-615,159 196 630,1 0 0,0 0 0,0-1-1,0 0 1,1 0 0,-1-1 0,1 0 0,0 0 0,8 2 0,75 20 1,-85-24-24,32 7 152,64 4 0,-83-11-133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17628,'18'12'1992,"6"-2"-1336,15-5-344,8-5 1249,13-2-977,2-3-72,1-5-296,-3-2-176,-7-1-272,-7 0-144,-17 0-232,-8 1-160,-12 3-361,-8 2 513,-9 1 232,-7 2-208,-3 2 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49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19300,'10'5'2009,"11"-8"-1193,7-3-312,7-1 848,3 0-240,5 1-287,2-1-289,-3 1-728,-2 2-481,-10 2 577,-2 5-136,-7 4-72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19252,'2'-2'144,"-1"1"0,0-1-1,1 1 1,-1 0 0,1 0-1,0-1 1,-1 1 0,1 0 0,0 0-1,-1 1 1,1-1 0,0 0-1,0 1 1,0-1 0,0 1 0,0-1-1,3 1 1,1-2 124,25-5 1015,53-6 0,-68 12-1071,1 0-1,0 1 1,0 1-1,32 5 1,-46-5-186,-1-1 0,1 1-1,0 0 1,-1 0 0,1 0 0,-1 0 0,1 0 0,-1 1-1,0-1 1,1 1 0,-1-1 0,4 5 0,-6-5-17,1 0 0,-1 0-1,1 0 1,-1 0 0,1 0 0,-1 0 0,0 0 0,1 1 0,-1-1-1,0 0 1,0 0 0,0 0 0,0 1 0,0-1 0,0 0 0,0 0 0,0 1-1,-1-1 1,1 0 0,0 0 0,-1 0 0,1 0 0,-1 0 0,1 0-1,-1 0 1,0 0 0,1 0 0,-1 0 0,0 0 0,-1 1 0,-3 5 23,-1-1 0,0 1 0,0-1 0,0-1 0,-1 1 1,0-1-1,-9 5 0,-55 24 126,25-13-108,45-21-51,1 0 1,0 0-1,0 1 1,0-1-1,0 0 1,0 0-1,0 0 0,-1 1 1,1-1-1,0 0 1,0 0-1,0 0 0,0 1 1,0-1-1,0 0 1,0 0-1,0 1 0,0-1 1,0 0-1,0 0 1,0 0-1,0 1 0,0-1 1,0 0-1,0 0 1,0 1-1,1-1 1,-1 0-1,0 0 0,0 0 1,0 1-1,0-1 1,0 0-1,0 0 0,1 0 1,-1 0-1,0 1 1,0-1-1,0 0 0,0 0 1,1 0-1,-1 0 1,0 0-1,0 0 1,0 0-1,1 0 0,-1 1 1,0-1-1,0 0 1,1 0-1,13 8-9,-12-7 5,19 11-3,-1 1 1,-1 0-1,24 22 1,-37-30 1,-1 0 0,1 0 1,-1 1-1,0 0 1,-1 0-1,0 0 0,0 1 1,0 0-1,0-1 0,-1 1 1,-1 0-1,1 1 0,-1-1 1,2 12-1,-3-15 10,-1-1 1,0 1-1,0 0 0,-1 0 0,1-1 1,-1 1-1,0 0 0,0-1 0,0 1 1,0-1-1,0 1 0,-1-1 0,0 0 1,1 1-1,-5 4 0,2-3 44,-1-1-1,1 1 1,-1-1-1,0 1 1,0-1 0,-1-1-1,1 1 1,-8 3-1,-6 1 202,-1-1 0,0 0 0,0-1 0,-30 4-1,4-3 173,42-7-455,0 0 0,1 1 1,-1-2-1,0 1 1,0 0-1,0-1 0,0 1 1,0-1-1,-4-2 0,8 3-18,0 0 0,0-1-1,0 1 1,-1 0 0,1 0 0,0-1-1,0 1 1,0 0 0,0-1-1,0 1 1,0-1 0,0 1-1,0 0 1,-1-1 0,1 1 0,0 0-1,1-1 1,-1 1 0,0 0-1,0-1 1,0 1 0,0 0-1,0-1 1,0 1 0,0 0-1,0-1 1,1 1 0,-1 0 0,0-1-1,0 1 1,0 0 0,1 0-1,-1-1 1,0 1 0,0 0-1,1 0 1,-1-1 0,0 1-1,1 0 1,-1 0 0,0 0 0,1 0-1,-1-1 1,14-10-374,8-1-147,12-6-185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1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19860,'-7'1'165,"0"1"-1,0 0 1,1 0-1,-1 0 1,0 1 0,1 0-1,0 1 1,-1-1-1,1 1 1,1 0-1,-1 0 1,-6 7 0,-2 3-4,0 1 0,0 0 1,-10 17-1,14-18-47,1 1 0,1-1 0,-8 18 0,14-26-52,-1 1-1,1 0 1,0-1 0,0 1 0,1 0-1,0 0 1,0 0 0,0 0-1,1 1 1,1 6 0,-1-12-28,0 0 0,1 0 1,-1 1-1,1-1 0,-1 0 1,1 0-1,0 0 0,0 0 1,0 0-1,0 0 0,0 0 1,0-1-1,1 1 0,-1 0 1,0 0-1,1-1 0,0 1 1,-1-1-1,1 0 0,0 1 1,3 1-1,-1-2 16,-1 0 1,1 0-1,-1 0 0,1 0 1,0-1-1,-1 1 0,1-1 1,0 0-1,-1 0 1,1-1-1,7 0 0,1-2 104,1-1-1,-1 0 0,0-1 0,-1 0 1,1 0-1,17-12 0,-20 10-14,0-1 0,-1 1 0,0-1-1,0-1 1,-1 1 0,0-1 0,0-1 0,-1 1-1,0-1 1,8-19 0,-12 23-85,0 1 1,0 0-1,-1-1 1,0 1-1,0-1 1,-1 1-1,1-1 0,-1 1 1,0-1-1,-2-9 1,2 11-47,-2 1 0,1-1 0,0 0 0,-1 0-1,1 1 1,-1-1 0,0 1 0,0 0 0,-1-1 0,1 1 0,-1 0 0,1 0 0,-1 0 0,0 1 0,0-1 0,-5-2 0,2 2-210,0 0 1,0 0 0,-1 1 0,1 0-1,-1 0 1,1 0 0,-1 1 0,0 0-1,1 1 1,-11-1 0,4 1-292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1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41 15571,'-10'3'2065,"0"-3"-1225,6 0 1384,14 0-903,7 1-97,10 1-288,6-1-128,9-4-280,4 2-191,4-5-722,0 0-383,-1 1 656,-8-4-144,-6-8-120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8 18268,'-3'-1'119,"1"-1"-1,-1 1 1,0 1 0,0-1-1,1 0 1,-1 1 0,0-1 0,0 1-1,0 0 1,0 0 0,0 0-1,1 0 1,-1 0 0,0 1-1,0 0 1,0-1 0,1 1 0,-1 0-1,-4 2 1,-5 2 71,0 1-1,1 0 1,-11 9 0,3-2 2,0 2 1,2 0 0,0 1-1,1 0 1,0 2 0,-18 27-1,24-31-66,2 0 0,-1 0 0,2 1 0,0 0 0,1 1 0,0 0 0,2-1 0,-1 2 0,-2 29 0,6-41-83,1 0 1,0 1-1,1-1 0,-1 0 1,1 0-1,0 1 0,0-1 1,1 0-1,-1 0 0,1 0 1,0 0-1,1-1 0,-1 1 1,1 0-1,0-1 0,0 0 1,4 5-1,-4-6-11,0-1 0,0 1 1,0-1-1,0 0 0,0 1 1,1-2-1,-1 1 0,1 0 0,-1-1 1,1 1-1,0-1 0,-1 0 1,1 0-1,0-1 0,0 1 1,0-1-1,0 0 0,-1 0 0,1 0 1,0 0-1,0-1 0,0 1 1,0-1-1,3-1 0,-4 1 13,1 0 0,-1-1 0,0 1 0,0-1 0,0 1 0,0-1 0,0 0 0,0 0 0,0 0-1,-1 0 1,1-1 0,-1 1 0,1-1 0,-1 1 0,0-1 0,0 0 0,0 0 0,-1 0 0,3-5 0,-2 3 32,-1 0 0,0 0-1,0 1 1,0-1 0,-1 0 0,0 0 0,0 0-1,0 0 1,0 0 0,-1 0 0,0 0 0,-2-8-1,1 7-22,0 0-1,0 0 1,-1 0-1,0 0 1,0 0-1,-1 1 0,1-1 1,-1 1-1,-9-8 1,11 10-85,-1 0 0,-1 0 0,1 1 0,0 0 0,-1-1 1,1 1-1,-1 0 0,0 1 0,1-1 0,-1 1 0,0 0 0,0 0 0,0 0 1,0 0-1,-7 0 0,10 1-24,0 0 0,1 0 0,-1 0 1,1 0-1,-1 0 0,0 0 0,1 1 0,-1-1 0,0 0 1,1 0-1,-1 1 0,1-1 0,-1 0 0,1 1 0,-1-1 1,1 0-1,-1 1 0,1-1 0,-1 1 0,1-1 1,0 1-1,-1-1 0,1 1 0,0-1 0,-1 2 0,1-2 48,0 0-1,0 1 1,0-1-1,0 0 1,0 1 0,0-1-1,0 0 1,0 1-1,0-1 1,0 0-1,0 0 1,0 1-1,1-1 1,-1 0-1,0 1 1,0-1-1,0 0 1,1 0-1,-1 1 1,0-1-1,0 0 1,0 0-1,1 0 1,-1 1-1,0-1 1,1 0-1,-1 0 1,0 0-1,0 0 1,1 0-1,-1 1 1,0-1 0,1 0-1,-1 0 1,0 0-1,1 0 1,-1 0-1,0 0 1,1 0-1,-1 0 1,0 0-1,0 0 1,1 0-1,-1 0 1,0-1-1,1 1 1,-1 0-1,0 0 1,1 0-1,-1 0 1,24-6-417,6-6-106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19828,'7'-2'2033,"3"4"-1449,1 0-640,4 1 728,9 5-280,3 0-144,0 2-456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18684,'-1'2'211,"1"-1"0,-1 1-1,0-1 1,0 1 0,0-1 0,-1 0 0,1 1-1,0-1 1,0 0 0,-1 0 0,1 0 0,-1 0-1,1 0 1,-3 1 0,-2 2 264,-5 5-153,1 1 0,0 0 0,0 0 0,1 1-1,0 0 1,1 1 0,0 0 0,1 0 0,1 1 0,0 0 0,0 0 0,-6 25 0,10-31-312,1-1-1,0 1 1,0 0 0,0 0-1,1-1 1,0 1 0,0 0 0,0 0-1,1 0 1,0-1 0,1 1-1,0 0 1,0-1 0,0 1-1,1-1 1,-1 0 0,2 0-1,-1 0 1,1 0 0,0 0 0,0-1-1,0 1 1,1-1 0,-1 0-1,1-1 1,1 1 0,-1-1-1,7 4 1,-1-2 8,0 0 0,0-1 0,0-1 0,1 0 0,-1 0 0,1-1 1,19 3-1,-23-5-97,-1 0 0,1-1 0,0 0-1,0 0 1,0 0 0,-1-1 0,1 0 0,0-1 0,-1 0 0,1 0 0,-1 0 0,13-7 0,-18 8 49,0 0 0,0 0 0,-1-1 0,1 1 0,0 0-1,-1-1 1,1 1 0,-1-1 0,0 0 0,1 1 0,-1-1 0,0 0-1,0 0 1,0 0 0,0 0 0,0 0 0,-1 0 0,1 0 0,-1 0 0,1 0-1,-1 0 1,0-4 0,0 2 13,0 0 0,-1 1-1,1-1 1,-1 0 0,0 0 0,-1 0-1,1 0 1,-1 1 0,1-1 0,-1 1-1,-4-6 1,-21-25-374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17300,'11'7'1992,"15"-3"-1064,7-3-344,11-1 1025,4 0-329,5 0-344,-2-4-472,-3-6-720,-2-1 360,-11-2-160,-7-2-104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 17972,'3'-10'2448,"-6"10"-2064,0 10 1041,0 6-465,2 13-360,1 5-120,6 18-248,1 5-48,4 6-24,4 0-32,3 0-176,-1-4-160,-2-7-584,-2-9 216,-12-10 400,-4-8-160,-5-12-120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 23141,'0'-3'1840,"-2"1"-1392,0 1-224,6 1 689,5 0-305,5 3-744,4 0-792,-3-1 824,1 3-144,-4-1-145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5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81 18708,'-4'20'2112,"4"-14"-1239,1-8-417,6-6 1576,3-2-1240,3-5-1120,3 1 0,-2-6 264,-1 0-232,-3 3-208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5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14 17516,'0'-13'3315,"-6"17"-312,-7 22-967,11-23-2013,1 0 1,0 1-1,1-1 1,-1 1 0,1-1-1,-1 1 1,1-1 0,0 1-1,0 0 1,1-1-1,-1 1 1,1-1 0,0 1-1,0-1 1,0 1 0,0-1-1,0 0 1,1 0-1,0 1 1,2 2 0,1 0-33,-1-1 1,2 1-1,-1-1 1,0-1 0,1 1-1,0-1 1,0 0-1,1 0 1,6 3 0,27 10-45,-30-14 46,-1 0 1,1 2-1,-1-1 1,0 1-1,0 0 0,-1 1 1,12 9-1,-19-14 12,0 1 0,0-1-1,0 0 1,0 1 0,0-1-1,0 1 1,0-1 0,0 1-1,-1-1 1,1 1 0,-1-1-1,1 1 1,-1 0 0,1-1-1,-1 1 1,0 0 0,0-1 0,0 1-1,0 0 1,0-1 0,-1 4-1,0-1 20,0 0 0,-1-1 0,0 1 0,1-1 0,-1 0 0,0 0 0,0 1 0,-1-1 0,-3 4 0,-6 4 91,-1 0 1,0 0-1,-21 12 0,33-22-109,-24 15 234,-39 18 1,55-30-284,-1 1-1,0-2 1,-1 0-1,1 0 1,0 0-1,-1-2 1,-16 2-1,26-3-22,-1 0 1,0 0-1,1 0 0,-1 0 1,1-1-1,-1 1 0,1 0 1,-1-1-1,1 1 0,-1-1 0,1 0 1,0 1-1,-1-1 0,1 0 1,0 0-1,-1 0 0,1 0 1,0 0-1,0 0 0,0 0 0,0 0 1,0-1-1,0 1 0,0 0 1,1-1-1,-1 1 0,-1-3 1,1-1-38,-1 0 0,1 0 1,1-1-1,-1 1 0,1 0 1,-1 0-1,2-8 1,3-24-520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19380,'19'-10'2129,"2"2"-1465,10-2-288,4 0 1024,8 0-576,3 0-280,3 3-928,-2-3 1425,1 4-993,-1 0 0,-1-4-48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8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20412,'22'-1'1657,"4"-4"-1257,7-2-192,12 0 576,7-2-304,2 4-312,2 0-256,-7 4-520,-6 0-240,-13 3-304,-10 3-665,-17-1 1225,-6 3-352,-10 0-72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5:5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17716,'6'12'1920,"14"-9"-1112,6-5-344,7-2 1057,5-2-425,1-1-536,1-2-440,-3 1-792,-2-1 656,-12-2-208,-5-1-112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1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32 15811,'0'-1'82,"0"0"1,1 1-1,-1-1 0,0 0 0,0 0 0,0 0 0,1 0 0,-1 0 0,0 0 0,0 0 0,0 0 0,-1 0 0,1 0 0,0 0 0,0 1 0,0-1 1,-1 0-1,1 0 0,0 0 0,-1 0 0,1 0 0,-1 1 0,1-1 0,-1 0 0,1 0 0,-1 1 0,0-1 0,1 0 0,-2 0 0,0 0 35,0 0-1,0 0 0,0 1 0,0-1 0,0 1 0,0-1 0,0 1 0,0 0 0,0 0 0,0 0 1,-1 0-1,-2 1 0,-4 0 115,-1 1 0,1 0 0,0 0 0,0 1 0,-11 6 0,4 0-120,0 1 0,1 1 1,0 0-1,1 1 1,0 1-1,1 0 1,1 1-1,0 0 1,1 1-1,0 1 0,1-1 1,1 2-1,0-1 1,2 1-1,0 0 1,0 1-1,2 0 1,0 0-1,1 0 1,-2 20-1,6-33-72,0 0 1,0 0-1,0 1 1,1-1-1,-1 0 1,1 0-1,0 0 1,1 0-1,-1 0 1,1 0-1,0 0 0,0 0 1,1-1-1,0 1 1,-1-1-1,7 7 1,-6-8-1,0 0 1,0 0 0,0-1 0,1 1 0,0-1-1,-1 0 1,1 0 0,0 0 0,0-1-1,0 1 1,0-1 0,0 0 0,0 0-1,0 0 1,1-1 0,-1 1 0,0-1-1,0 0 1,1 0 0,5-2 0,2 0 127,0-1 1,0 0-1,0 0 1,-1-2-1,1 1 1,20-13 0,-24 12-2,0 0 1,0-1-1,0 0 1,-1 0 0,0 0-1,0-1 1,-1 0 0,1-1-1,6-10 1,-12 16-117,0 0-1,0 0 1,0 0-1,0 0 1,0 0 0,0-1-1,0 1 1,-1 0-1,1-1 1,-1 1 0,0 0-1,1-1 1,-1 1-1,0 0 1,0-1 0,-1 1-1,1 0 1,0-1-1,-1 1 1,0 0 0,1 0-1,-1-1 1,-2-3-1,1 3 11,-1 0-1,1 0 0,-1 1 0,0-1 1,1 0-1,-1 1 0,-1 0 0,1 0 0,0 0 1,0 0-1,-1 0 0,1 1 0,-7-3 1,3 2-86,0 0 1,0 1 0,0 0-1,-1 0 1,1 0 0,0 1-1,-10 1 1,13-1-111,0 0 0,1 1 0,-1-1 0,0 1 0,1 0 0,-1 0 0,1 1 0,-1-1 0,1 1 0,-1 0 0,1 0 0,0 0 0,-4 3 0,6-4 50,0 0 0,0 0 0,0-1 0,0 1-1,1 0 1,-1 0 0,0 0 0,1 0 0,-1 0 0,1 0-1,-1 1 1,1-1 0,-1 0 0,1 0 0,0 0 0,-1 0 0,1 1-1,0-1 1,0 0 0,0 0 0,0 0 0,0 1 0,0-1-1,0 0 1,1 0 0,-1 0 0,1 2 0,6 3-704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18916,'-26'159'4469,"5"-45"-3805,13-61-525,-7 53-34,15-96-78,3-12-3,3-19 7,11-60 43,-5 0 0,-2-1 1,-2-85-1,-9 162-15,-1 7-30,-1 10-5,2 36 1,5 60-1,-2-94 51,0 1 0,0-1 0,2 1 0,-1-1 0,2-1 0,0 1 0,1 0 0,11 20 0,-15-31-17,0-1-1,0 1 0,0 0 1,0-1-1,0 1 1,0-1-1,1 0 1,-1 0-1,1 0 0,-1 0 1,1 0-1,0 0 1,0-1-1,0 1 1,0-1-1,0 0 1,0 0-1,0 0 0,0-1 1,0 1-1,1 0 1,-1-1-1,3 0 1,0-1 42,-1 0 0,0 0 0,0 0 0,0-1 0,0 1 1,0-1-1,-1-1 0,1 1 0,-1-1 0,1 0 0,-1 0 0,0 0 1,5-5-1,2-3 24,-1 0 0,0-1 0,-1-1 0,0 1 0,-1-2 1,0 1-1,-2-1 0,1 0 0,-1 0 0,-1-1 0,-1 1 1,0-1-1,-1 0 0,-1-1 0,0 1 0,-1 0 0,0-1 0,-1 1 1,-1 0-1,-4-22 0,3 32-117,1-1-1,-1 1 1,0 0-1,-1 0 1,1 0 0,-1 0-1,-7-8 1,10 12-53,-1 0-1,1 0 1,-1 0 0,0 0-1,0 0 1,0 0 0,1 0 0,-1 1-1,0-1 1,0 0 0,0 1-1,0-1 1,0 1 0,-1-1 0,1 1-1,0-1 1,0 1 0,0-1-1,0 1 1,0 0 0,-1 0 0,1 0-1,0 0 1,0 0 0,0 0-1,-1 0 1,1 0 0,0 0 0,0 1-1,0-1 1,0 0 0,0 1-1,-1-1 1,1 1 0,0-1 0,0 1-1,0-1 1,0 1 0,0 0-1,0 0 1,-1 1 0,0 1-152,0 1-1,0-1 1,0 1 0,0-1 0,0 1 0,1 0-1,0-1 1,0 1 0,0 0 0,0 0 0,1 0-1,-1 7 1,0 12-617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36 18164,'-3'0'2264,"6"0"-1391,6-1-337,3-1 1440,7-1-856,3 1-207,6-3-321,4 1-136,1 0-248,-2-1-168,-3 3-448,-3-3-392,-6 2 648,-12 3-105,-11 0-95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5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29 13627,'0'-1'134,"0"0"-1,0 0 1,0 0 0,0 0 0,-1 0-1,1-1 1,0 1 0,0 0-1,-1 0 1,1 0 0,-1 0 0,1 0-1,0 0 1,-1 0 0,0 0 0,1 1-1,-1-1 1,0 0 0,1 0-1,-1 0 1,0 1 0,0-1 0,0 0-1,0 1 1,0-1 0,0 0 0,-1 0-1,0 1 82,-1-1 0,0 0 0,0 1 0,0-1-1,0 1 1,1 0 0,-1 0 0,0 0 0,0 1 0,-4 0 0,-3 1 76,-1 1 0,1 0 1,0 1-1,0 0 1,-9 5-1,4 1-104,0 0-1,0 1 0,1 0 1,0 2-1,1-1 1,1 1-1,-13 18 0,18-22-57,0 1-1,1 0 0,0 1 1,1-1-1,0 1 1,0 0-1,1 0 0,1 1 1,0-1-1,0 1 0,-1 22 1,4-32-99,0 0 1,0 0 0,0 0 0,0 0 0,0 0 0,1 0 0,-1 0 0,1 0-1,-1 0 1,1 0 0,0 0 0,0 0 0,0 0 0,0 0 0,0-1-1,0 1 1,0 0 0,1-1 0,-1 1 0,1-1 0,2 3 0,-1-2 11,1 0 0,-1-1 1,1 1-1,-1-1 1,1 0-1,-1 0 0,1 0 1,0 0-1,0-1 0,-1 1 1,6-1-1,6-1 120,-1 0 0,1-1 1,0 0-1,-1-1 0,16-6 0,-19 6 22,0-1-1,0-1 1,-1 0-1,12-8 1,-20 12-143,-1 0 1,1 0-1,0-1 1,-1 1-1,1 0 1,-1-1-1,1 0 1,-1 1-1,0-1 1,0 0-1,0 0 1,0 1-1,1-4 1,-1 4-19,-1 0 0,0 0 0,0-1 0,0 1-1,0 0 1,-1 0 0,1 0 0,0 0 0,0 0 0,-1 0 0,1 0 0,0 0 0,-1 0 0,1 0 0,-1 0 0,0 0 0,1 0 0,-1 0 0,0 0 0,1 0 0,-1 0 0,0 1 0,0-1 0,0 0 0,0 1 0,0-1 0,-1 0 0,-2-2 9,-1 1 0,0 0 0,0 0 0,0 0 0,0 0 0,0 1 0,0 0 0,-1 0 0,1 0 0,0 1 0,-9 0 0,6 0-154,0 1 0,1-1 0,-1 2-1,0-1 1,0 1 0,-14 5 0,7 3-887,15-9 936,0-1-1,-1 0 1,1 1 0,0-1-1,0 0 1,0 0-1,0 1 1,0-1-1,0 0 1,-1 1-1,1-1 1,0 0-1,0 1 1,0-1 0,0 0-1,0 1 1,0-1-1,0 0 1,0 1-1,1-1 1,-1 0-1,0 1 1,0-1 0,0 0-1,0 1 1,1 0-1,0 0-203,1 1 0,0-1 0,-1 1 0,1-1 1,0 1-1,0-1 0,0 0 0,0 0 0,4 1 0,9 5-823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5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15507,'0'0'155,"1"1"-1,-1-1 0,1 1 1,-1-1-1,1 1 0,0-1 1,-1 0-1,1 1 0,-1-1 1,1 0-1,0 1 0,-1-1 0,1 0 1,0 0-1,-1 0 0,1 0 1,0 1-1,-1-1 0,1 0 1,0 0-1,0 0 0,-1 0 1,1-1-1,1 1 0,22-5 883,-17 3-161,56-14 1282,132-27 647,-158 37-2741,-1 2 0,0 1 0,51 3 1,-64 5-976,-26-3 610,-11-1 187,-5-2-205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56 13547,'38'-55'8985,"-38"55"-8937,0 0 0,0 0 0,0 0 1,2 0 1203,-2 0-1203,-1 10 1106,-4 13-477,-11 20-80,7-18-496,-12 48 1,21-72-104,-1 0 0,1 0 0,0-1 0,0 1 0,0 0 0,0 0 0,0-1 0,0 1 1,0 0-1,0 0 0,0-1 0,1 1 0,-1 0 0,0 0 0,0-1 0,1 1 0,-1 0 0,0-1 0,1 1 1,-1 0-1,1-1 0,-1 1 0,1-1 0,-1 1 0,1-1 0,-1 1 0,1-1 0,0 1 0,-1-1 1,1 1-1,0-1 0,-1 0 0,1 1 0,0-1 0,-1 0 0,1 0 0,0 1 0,1-1 0,4 1-9,0-1 1,0 1-1,0-1 0,9-1 0,5 0 7,-16 1 1,0 1-1,1 0 1,-1-1 0,0 2 0,0-1 0,0 0-1,0 1 1,0 0 0,0 0 0,0 0 0,0 0-1,-1 1 1,1-1 0,-1 1 0,0 0 0,4 4 0,-5-5 3,-1 0 1,0 0 0,0 0 0,0 0 0,0 0 0,0 0-1,0 0 1,0 0 0,-1 0 0,1 1 0,-1-1 0,0 0 0,0 0-1,0 1 1,0-1 0,0 0 0,0 0 0,0 1 0,-1-1 0,1 0-1,-1 0 1,1 0 0,-1 1 0,0-1 0,0 0 0,0 0 0,0 0-1,-1-1 1,1 1 0,0 0 0,-1 0 0,-3 3 0,-1 2 35,-1-1 1,0 1-1,0-1 1,-1 0-1,0 0 1,0-1-1,0 0 1,0-1-1,-1 0 1,0 0-1,0-1 1,0 0-1,0 0 1,-1-1-1,1 0 1,-1-1-1,-13 0 0,21-1-141,-1 0-1,1 0 1,-1-1-1,1 1 1,-1-1-1,1 0 1,0 0-1,-1 0 1,1 0-1,0 0 1,0 0-1,0 0 1,0-1-1,0 1 1,0-1-1,0 0 1,0 1-1,0-1 1,1 0-1,-3-3 1,2 2-29,0-1 1,0 0-1,0-1 1,0 1-1,1 0 1,0-1-1,0 1 0,0 0 1,0-1-1,0-7 1,2-22-627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18412,'7'-2'2144,"6"0"-1167,4-1-361,8-2 1200,5 1-392,6-2-631,5 1-449,1-3-1104,-2 0-1161,-6-5 1633,-4-1-352,-7 1-216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7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5 17148,'1'0'138,"0"-1"1,1 1-1,-1-1 1,0 1-1,0-1 1,0 1-1,1-1 1,-1 1-1,0 0 1,1 0-1,-1 0 1,0 0-1,0 0 1,1 0-1,-1 0 1,0 0-1,1 0 1,-1 1-1,0-1 1,0 0-1,2 2 1,-2-1-28,0 0 1,0 0-1,-1 0 1,1 0-1,0 0 1,-1 0-1,1 0 1,-1 0-1,0 0 1,1 1-1,-1-1 1,0 0-1,1 0 1,-1 1-1,0-1 1,0 0-1,0 0 1,0 1-1,0-1 1,-1 0-1,1 0 1,0 1-1,0-1 1,-1 1-1,-8 31 540,-1-1-1,-27 57 1,-1 2-501,25-57-86,2 2-1,-13 71 1,23-105-51,1 0 0,-1 0 1,1 0-1,0-1 1,0 1-1,0 0 0,0 0 1,0 0-1,0 0 0,0 0 1,1 0-1,-1 0 1,1-1-1,-1 1 0,1 0 1,0 0-1,0-1 0,-1 1 1,1 0-1,1-1 0,-1 1 1,0-1-1,0 1 1,0-1-1,1 0 0,1 2 1,0-2 11,0 0 1,0 0-1,0 0 1,1-1-1,-1 1 0,0-1 1,0 0-1,1 0 1,-1 0-1,0 0 1,0-1-1,1 1 1,-1-1-1,4-1 1,8-2-176,1-1 0,-1 0 0,0-2 0,0 1 0,15-11 1,-21 12-15,-1-1 0,0 0-1,0 0 1,0-1 0,-1 0 0,0 0 0,0-1 0,-1 0 0,8-12 0,-1-9-381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0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18332,'0'5'1984,"10"-3"-1047,4-2-361,6-2 1224,3-1-512,7 0-512,3-1-231,3-1-937,-1-2-2481,-14 3 2561,-1 1-352,-1-1-337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14939,'12'-33'4548,"-11"33"-4424,-1-1 0,0 0 0,1 1 0,-1-1 0,0 1 0,1-1 0,-1 1 0,1-1 0,-1 1 0,1 0 0,-1-1-1,1 1 1,-1-1 0,1 1 0,-1 0 0,1 0 0,0-1 0,-1 1 0,2 0 0,-2 0-38,1 0 1,0 0-1,-1 1 0,1-1 0,-1 0 0,1 0 1,0 1-1,-1-1 0,1 1 0,-1-1 0,1 1 1,-1-1-1,1 0 0,-1 1 0,0 0 0,1-1 1,-1 1-1,1-1 0,-1 1 0,0-1 0,0 1 1,1 0-1,-1-1 0,0 2 0,3 7 109,0 0-1,-1 0 1,0 0-1,-1 1 1,0-1-1,0 1 1,-1 9 0,0-6 25,1 1 0,3 20 0,-4-33-195,1 0 0,-1 1 1,0-1-1,0 0 1,1-1-1,-1 1 0,1 0 1,-1 0-1,1 0 0,-1 0 1,1 0-1,0 0 1,-1 0-1,1-1 0,0 1 1,-1 0-1,1-1 0,0 1 1,0 0-1,0-1 1,0 1-1,0-1 0,0 1 1,1 0-1,1-1 12,-1 0-1,0 0 1,0 0 0,0 0-1,1 0 1,-1 0-1,0-1 1,0 1 0,0-1-1,1 1 1,1-2-1,7-3 95,0 0 0,-1 0-1,14-11 1,-21 14-94,15-10 124,-1-1-1,-1 0 0,0-1 0,0-1 1,20-25-1,-36 39-156,0 1 0,0 0 1,0 0-1,1-1 0,-1 1 1,0 0-1,0-1 0,0 1 0,0 0 1,1 0-1,-1-1 0,0 1 1,0 0-1,1 0 0,-1 0 1,0-1-1,1 1 0,-1 0 0,0 0 1,0 0-1,1 0 0,-1 0 1,0 0-1,1 0 0,-1 0 1,0-1-1,1 1 0,-1 0 0,0 0 1,1 0-1,-1 1 0,4 8 42,-4 22-39,0-26 14,0-3-21,0 0 0,0 0 0,0 0 0,0 1 0,1-1 0,-1 0 0,1 0 0,-1 0 0,1 0 0,0 0 0,0 0 0,0 0 1,0 0-1,0 0 0,0 0 0,0 0 0,1-1 0,1 3 0,-1-3 0,-1 0-1,1 0 1,-1-1-1,1 1 1,-1 0-1,1-1 1,0 0 0,-1 1-1,1-1 1,0 0-1,-1 0 1,1 1-1,0-1 1,-1-1 0,1 1-1,0 0 1,-1 0-1,1-1 1,0 1-1,-1-1 1,1 1 0,-1-1-1,1 0 1,2-1-1,8-5 3,0-2 0,0 1 0,-1-2 0,0 1-1,-1-1 1,0-1 0,12-15 0,-21 24 2,1 2 1,-1 6 4,-3 16 11,0-14-15,2 1 1,-1-1-1,1 0 1,1 10-1,-1-18-7,1 1 0,-1 0 0,0-1 0,1 1 0,-1 0 0,1-1 0,0 1 0,-1 0-1,1-1 1,-1 1 0,1-1 0,0 1 0,0-1 0,-1 0 0,1 1 0,0-1 0,0 1 0,-1-1 0,1 0 0,0 0-1,0 0 1,0 0 0,-1 1 0,1-1 0,0 0 0,0 0 0,0 0 0,0-1 0,0 1 0,-1 0 0,1 0 0,0 0-1,0-1 1,0 1 0,1-1 0,34-13-219,-29 11 132,24-9-2776,-26 14 1652,-3 1 403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7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18244,'-7'10'2136,"-5"3"-1119,1 0-409,-2 4 1288,3 2-448,1 1-463,5 1-321,4-2-328,6 0-136,5-8-288,3 2-136,4-7-336,-1-2-216,1-2-457,2-2-239,-4-5 968,-1-3-304,2-7-73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7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61 16676,'0'-2'317,"0"-34"1572,-5 19-933,5 17-902,0-1 1,0 1-1,-1 0 0,1-1 1,0 1-1,0 0 0,0-1 1,-1 1-1,1 0 1,0 0-1,-1-1 0,1 1 1,0 0-1,-1 0 0,1-1 1,0 1-1,-1 0 0,1 0 1,0 0-1,-1 0 0,1-1 1,-1 1-1,1 0 0,0 0 1,-1 0-1,1 0 1,-1 0-1,1 0 0,-1 0 1,-1 1 70,1 0 1,-1 0-1,1 0 1,-1 0-1,1 0 1,-1 0-1,1 1 1,0-1-1,0 0 1,0 1-1,-1-1 1,1 1-1,0-1 1,1 1-1,-1-1 1,0 1-1,0 0 1,1-1-1,-1 1 1,0 2-1,-9 38 430,6 1-635,1 0 1,3 0 0,1 0-1,2 1 1,14 64 0,-17-108 36,0 0 1,0 0 0,-1 1 0,1-1 0,0 0 0,0 0 0,0 0 0,0 0 0,0 0 0,0 0 0,-1 1 0,1-1 0,0 0 0,0 0 0,0 0-1,0 0 1,0 0 0,-1 0 0,1 0 0,0 0 0,0 0 0,0 0 0,0 0 0,-1 0 0,1 0 0,0 0 0,0 0 0,0 0 0,0 0 0,-1 0-1,1 0 1,0 0 0,0 0 0,0 0 0,0 0 0,0 0 0,-1 0 0,1 0 0,0-1 0,0 1 0,0 0 0,0 0 0,0 0 0,0 0 0,-1 0 0,1 0-1,0-1 1,0 1 0,0 0 0,0 0 0,0 0 0,0-1 0,-9-5-786,-126-133-5442,123 128 6357,6 6 225,0-1-1,1 1 0,0-1 1,0 0-1,-6-8 0,11 13-247,0 1-1,0-1 1,1 1 0,-1 0-1,0-1 1,0 1 0,0-1-1,0 1 1,0 0-1,1-1 1,-1 1 0,0 0-1,0-1 1,1 1-1,-1 0 1,0-1 0,1 1-1,-1 0 1,0 0-1,0-1 1,1 1 0,-1 0-1,1 0 1,-1 0-1,0-1 1,1 1 0,-1 0-1,0 0 1,1 0 0,-1 0-1,1 0 1,-1 0-1,0 0 1,1 0 0,-1 0-1,1 0 1,-1 0-1,1 0 1,-1 0 0,0 0-1,1 1 1,23-2 964,-21 1-784,16 0 467,93-3 1582,-97 2-2410,-1-1 0,0-1 0,1 0 0,-1-1 1,21-8-1,-31 10 73,0 0 0,-1 0 0,1 0-1,0-1 1,-1 1 0,1-1 0,-1 0 0,0 0 0,0 0 0,0 0 0,5-7-1,4-14-341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92 234 19500,'-15'17'1501,"0"1"-1,2 1 0,-13 20 1,23-33-1368,0 0 0,0 0 1,0 0-1,1 0 1,0 1-1,0-1 1,1 1-1,0 0 1,0-1-1,0 1 0,1 0 1,0 0-1,0-1 1,2 13-1,-2-17-125,1 0-1,-1-1 0,1 1 1,-1 0-1,1 0 0,-1-1 1,1 1-1,0-1 0,0 1 0,0 0 1,0-1-1,0 1 0,0-1 1,0 0-1,0 1 0,1-1 1,-1 0-1,1 0 0,-1 0 1,0 0-1,1 0 0,0 0 1,-1 0-1,1 0 0,0-1 1,-1 1-1,1-1 0,0 1 1,0-1-1,-1 0 0,1 1 1,0-1-1,0 0 0,0 0 1,0-1-1,-1 1 0,1 0 1,0 0-1,0-1 0,-1 1 1,1-1-1,3-1 0,2-1 20,1 0-1,-1-1 0,0 0 1,0 0-1,-1 0 0,1-1 1,-1 0-1,8-8 0,-5 3 30,-1 1-1,-1-1 1,0-1 0,7-13-1,-11 19-23,-1 0 0,1 0-1,-1-1 1,0 1 0,0-1 0,-1 0-1,0 1 1,0-1 0,0 0 0,-1 0-1,0-7 1,0 13-28,0-1-1,0 0 1,0 0-1,0 1 1,0-1 0,0 0-1,-1 1 1,1-1-1,0 0 1,0 0 0,-1 1-1,1-1 1,0 1-1,-1-1 1,1 0 0,-1 1-1,1-1 1,-1 1-1,1-1 1,-1 1 0,-1-2-1,2 2-2,-1 0 0,1 0 1,-1 0-1,0 0 0,1 0 0,-1 0 0,0 0 0,1 0 1,-1 0-1,1 0 0,-1 0 0,0 1 0,1-1 0,-1 0 0,1 0 1,-1 1-1,0-1 0,1 0 0,-1 1 0,-3 2-10,1 0-1,-1 0 1,1 0-1,0 1 1,1-1 0,-4 4-1,1 2-130,0 1 1,1-1-1,0 0 0,0 1 0,1 0 0,-4 19 0,6-24-9,0-1 0,1 1 0,0-1-1,0 1 1,0 0 0,1-1 0,-1 0 0,3 6-1,-3-8 27,1 0 0,0 0-1,0 0 1,0 0 0,0 0 0,0 0-1,0 0 1,1 0 0,-1-1-1,1 1 1,-1 0 0,1-1 0,-1 0-1,1 1 1,0-1 0,0 0-1,2 2 1,-1-2-116,1 0 0,-1 0 0,1 0-1,-1-1 1,1 1 0,-1-1 0,1 0 0,-1 0 0,1 0-1,0 0 1,-1-1 0,1 1 0,-1-1 0,1 0 0,-1 0-1,0 0 1,7-3 0,0-1-486,0-1 1,-1 1-1,1-1 0,12-11 1,-5 1 310,0 0 0,-1-2 0,0 1 0,-2-2 0,0 0 1,-1-1-1,-1 0 0,13-30 0,-17 15 2065,-7 35-1598,-1 0 0,0 0 0,0-1 0,0 1 0,0 0 0,0 0 0,0-1 0,0 1 0,0 0 0,0 0 0,0-1 0,0 1 1,0 0-1,0 0 0,0-1 0,0 1 0,0 0 0,-1 0 0,1 0 0,0-1 0,0 1 0,0 0 0,0 0 0,0 0 0,0-1 0,-1 1 0,1 0 0,0 0 0,0 0 0,0-1 0,-1 1 0,1 0 0,0 0 0,0 0 0,-1 0 0,-12 12 1852,1 4-1092,1 1-1,1 0 1,0 1 0,-10 26-1,16-33-592,0 0 0,1 1 0,0-1 0,1 1 0,0-1 0,1 1 0,0 0 0,0 0 0,2 12 0,0-22-188,-1 0 1,0 0-1,0 0 1,1 0-1,-1 0 1,1 0-1,-1 0 1,1-1-1,0 1 1,0 0-1,0 0 1,0 0-1,0-1 1,0 1-1,1 0 1,-1-1-1,0 0 1,1 1-1,0-1 1,-1 0-1,3 2 1,-2-2-9,1 0 0,-1-1 0,1 1 1,-1-1-1,1 1 0,-1-1 0,1 0 1,0 0-1,-1 0 0,1 0 0,-1 0 1,1-1-1,-1 1 0,5-2 0,5-3 20,-1 0 0,1 0-1,-1-1 1,1-1 0,13-11-1,-6 3 25,0-1-1,-1-1 0,-1-1 1,0 0-1,-2-2 0,15-22 1,-8 7 76,-2-1-1,28-71 1,-45 100-121,0-1-1,-1 0 1,0 0 0,-1 0 0,1 0-1,-1 0 1,-1-11 0,0 17-21,0 1 1,0-1-1,0 1 1,-1-1-1,1 1 1,0 0-1,-1-1 1,1 1-1,-1-1 1,0 1-1,1 0 1,-1-1-1,0 1 1,0 0-1,0 0 1,0 0-1,0 0 1,-2-2-1,1 2-2,0 0-1,0 1 1,0-1-1,1 0 1,-1 1 0,0 0-1,0-1 1,0 1-1,0 0 1,0 0 0,0 0-1,0 0 1,0 1-1,0-1 1,0 0 0,0 1-1,0 0 1,-3 0-1,-10 6-18,0 1 0,1 0 0,0 0-1,0 2 1,1-1 0,0 2 0,0 0-1,-17 20 1,29-29-5,-1-1 1,1 0-1,0 0 1,0 0-1,0 1 1,0-1-1,0 1 1,0-1-1,0 0 1,1 1-1,-1 0 0,0-1 1,1 1-1,-1-1 1,1 1-1,0 0 1,-1-1-1,1 1 1,0 0-1,0 0 0,0-1 1,0 1-1,0 0 1,1-1-1,-1 1 1,1 0-1,-1-1 1,1 1-1,-1-1 1,1 1-1,0-1 0,0 1 1,-1-1-1,1 1 1,0-1-1,0 0 1,1 1-1,-1-1 1,0 0-1,0 0 0,1 0 1,-1 0-1,3 1 1,19 15-492,-8-7 110,1 1 0,-2 1-1,21 20 1,-30-27 329,-1 0 0,-1 0 0,1 1 0,-1-1 1,1 1-1,-2 0 0,1 0 0,-1 0 0,0 0 0,0 0 0,0 1 0,-1-1 1,0 0-1,0 9 0,-1-4-31,-1 0 0,0 0 1,-1 0-1,0-1 0,0 1 1,-1-1-1,-1 1 0,0-1 1,0 0-1,-1 0 0,0-1 0,-8 10 1,6-9-68,3-12-62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8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21765,'0'-4'2304,"1"1"-1632,3-6-368,4 1 1121,3 2-1425,0-1 352,-9 4-312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7 20924,'0'-1'78,"0"1"-1,0 0 0,0 0 0,0-1 1,0 1-1,0 0 0,-1 0 0,1-1 1,0 1-1,0 0 0,0 0 0,0-1 1,0 1-1,0 0 0,0 0 0,0 0 1,-1-1-1,1 1 0,0 0 0,0 0 1,0 0-1,0-1 0,-1 1 0,1 0 1,0 0-1,0 0 0,-1 0 0,1 0 1,0-1-1,0 1 0,0 0 0,-1 0 1,1 0-1,-1 0 0,-5 7 1291,-7 21-563,11-23-578,-7 18-100,1 1 0,0 0-1,-3 26 1,8-38-114,2-1 1,0 1-1,0 0 0,1 0 0,0-1 0,1 1 0,0 0 1,6 20-1,-5-27 11,0-1 1,1 1 0,0 0 0,0-1-1,0 1 1,0-1 0,1 0 0,-1 0-1,1 0 1,0 0 0,0-1 0,1 1-1,-1-1 1,1-1 0,0 1-1,-1 0 1,1-1 0,10 3 0,-11-3-51,0-1 0,0 0 1,0 0-1,0 0 0,1 0 1,-1-1-1,0 0 0,0 0 1,0 0-1,1 0 0,-1-1 1,0 1-1,0-1 0,0 0 0,0 0 1,0-1-1,0 1 0,0-1 1,0 0-1,0 0 0,-1 0 1,1-1-1,-1 1 0,6-5 1,-8 5-80,0 0-1,1 0 1,-1 0 0,0 1 0,0-1 0,0 0 0,0 0 0,0-1 0,-1 1-1,1 0 1,-1 0 0,1 0 0,-1 0 0,0 0 0,0-1 0,0 1-1,0 0 1,0 0 0,0 0 0,0-1 0,-2-3 0,0 1-7,1 0 1,-1 1-1,-1-1 1,1 0-1,-1 1 1,0-1-1,0 1 0,-5-6 1,-23-19-649</inkml:trace>
  <inkml:trace contextRef="#ctx0" brushRef="#br0" timeOffset="1">0 140 19036,'3'4'1960,"16"-5"-1183,8-5-289,10-3 872,5 1-200,5-2-608,2 0-456,-1-2-1064,-2 2 936,-6 2-240,-5 2-152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17836,'0'1'2008,"8"1"-1104,6-1-319,7-1 1119,2 0-464,7 0-488,5 0-360,1 0-800,-3 0-480,-6-1 736,-6-2-224,-3 3-168</inkml:trace>
  <inkml:trace contextRef="#ctx0" brushRef="#br0" timeOffset="1">1 111 18316,'10'6'1760,"8"-6"-1192,8-4-224,3-1 737,2 1-513,5 0-912,0 1-56,3-3 280,-6 2-184,0 0-145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19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19444,'0'0'174,"1"0"-1,0 1 0,-1-1 1,1 0-1,0 0 1,0 0-1,-1 1 0,1-1 1,0 0-1,-1 0 0,1 0 1,0 0-1,0 0 1,-1 0-1,1 0 0,0-1 1,-1 1-1,1 0 1,0 0-1,0 0 0,-1-1 1,1 1-1,-1 0 1,2-1-1,25-8 1065,149-61 2092,-156 60-3271,1-1 0,-2 0 0,1-2 0,-2-1 0,0 0 1,20-20-1,-35 30-54,17-19 25,-19 22-29,0 0-1,0 0 1,0-1 0,-1 1 0,1 0 0,0 0-1,-1-1 1,1 1 0,-1 0 0,0-1 0,1 1-1,-1-1 1,0 1 0,0 0 0,0-1 0,0 1-1,0-2 1,0 3-1,0-1 0,0 1-1,-1 0 1,1-1 0,0 1 0,0 0-1,-1-1 1,1 1 0,0 0 0,0 0-1,-1-1 1,1 1 0,0 0 0,-1 0-1,1-1 1,0 1 0,-1 0 0,1 0-1,-1 0 1,1 0 0,0 0 0,-1 0-1,1-1 1,0 1 0,-1 0 0,1 0-1,-1 0 1,1 0 0,0 1 0,-1-1-1,1 0 1,-1 0 0,1 0 0,0 0-1,-1 0 1,1 0 0,0 0 0,-1 1-1,1-1 1,0 0 0,-1 0 0,1 1-1,0-1 1,-1 0 0,1 0 0,0 1-1,-18 13-6,7-1 5,-1 0-1,2 1 0,0 0 1,0 1-1,2 0 0,0 1 0,-10 27 1,7-12-591,2 1 0,1-1 1,-4 38-1,11-66 505,1 0 0,0 0 0,-1 0 0,1 0 0,0 0 0,0 0 0,1 0 0,-1 0 0,1 3 0,6-2-522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2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15307,'0'0'111,"0"1"0,0-1 0,0 0 0,0 0 0,0 0 0,0 0 0,0 1 0,0-1 0,0 0 0,0 0 0,0 0 0,0 1 0,0-1 0,0 0 0,0 0 0,0 0 0,0 0 0,0 1 0,0-1 0,0 0 0,1 0 0,-1 0-1,0 0 1,0 0 0,0 1 0,0-1 0,0 0 0,1 0 0,-1 0 0,0 0 0,0 0 0,0 0 0,0 0 0,1 0 0,-1 0 0,0 0 0,0 0 0,0 0 0,1 0 0,13 2 2111,21-5-695,-27 2-861,63-7 1159,-32 3-1659,1 1 0,0 2 1,70 6-1,-110-4-176,19 4-869,-19-4 828,1 0 0,-1 0 0,1 0 0,-1 0 0,1 0 0,-1 1 0,1-1 0,-1 0 0,1 0 0,-1 1 0,0-1 0,1 0 0,-1 0 0,1 1 0,-1-1 0,0 0 0,1 1 0,-1-1 0,0 1 0,1-1 0,-1 0 0,0 1 0,0-1 0,0 1 0,1-1 0,-1 1 0,0-1 0,0 1 0,0-1 0,0 1 0,0-1 0,0 1 0,0 0 0,-2 5-548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2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18468,'1'4'2280,"7"0"-1407,16-4-321,6-2 1296,12-3-784,4 1-191,5-2-481,1-1-328,-2 1-720,-4 1-401,-13-1 825,-5 2-216,-6 1-168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25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19268,'7'2'727,"-1"0"-1,0-1 1,0 0 0,8 1-1,22 4 604,-20-1-1132,0 1 0,0 0 0,0 1 0,-1 1 1,0 0-1,-1 1 0,22 18 0,-31-23-204,-1 0-1,1 1 1,-1 0-1,0-1 1,-1 2-1,1-1 1,-1 0-1,0 1 1,0-1-1,2 10 1,-3-11 5,-1 1 0,-1 0 0,1-1 0,-1 1 0,1 0 0,-2-1 0,1 1 0,0 0 0,-1 0 0,0-1 0,0 1 0,0 0 0,0-1 0,-1 1 0,-3 5 1,-7 12 7,0-1 1,-2 0-1,0 0 1,-24 24 0,-75 66-2155,110-108 1771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73 15995,'31'-30'3271,"-23"22"-1402,0 0 1,1 0 0,15-10-1,-24 18-1835,0 0-1,0 0 1,0 0-1,0 0 0,0 0 1,1 0-1,-1 0 1,0 0-1,0 1 0,0-1 1,0 0-1,0 0 1,0 0-1,0 0 1,0 0-1,0 1 0,1-1 1,-1 0-1,0 0 1,0 0-1,0 0 0,0 1 1,0-1-1,0 0 1,0 0-1,0 0 0,0 0 1,0 1-1,0-1 1,0 0-1,0 0 1,0 0-1,0 0 0,-1 1 1,1-1-1,0 0 1,0 0-1,0 0 0,0 0 1,0 0-1,0 1 1,0-1-1,0 0 0,0 0 1,-1 0-1,1 0 1,0 0-1,0 0 1,-4 11 107,-32 66 100,-12 24-163,-71 114 0,118-212-224,0-1 1,-1 0-1,1 0 1,-1 0-1,0 0 1,1 0-1,-1 0 1,0-1-1,0 1 1,-3 1-1,5-3 89,0 0-1,0 0 1,-1 0 0,1 0-1,0 0 1,0 0-1,-1 0 1,1 0-1,0 0 1,0 0 0,0 0-1,-1 0 1,1 0-1,0 0 1,0 0-1,-1 0 1,1 0 0,0 0-1,0 0 1,0-1-1,-1 1 1,1 0-1,0 0 1,0 0 0,0 0-1,0 0 1,0-1-1,-1 1 1,1 0-1,0 0 1,0 0 0,0-1-1,0 1 1,0 0-1,-3-18-822,2-5 136,0-7-248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3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19748,'2'-4'2089,"0"4"-1225,3 3-280,6 7 1040,2 1-215,7 8-457,3-2-224,4 4-288,3 1-120,1-1-256,2-2-160,-5-2-376,1-4-272,-6-6-672,0-2 943,-6-5 33,-3-8-224,-4-6-40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3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19644,'2'2'259,"0"0"-1,0 0 0,-1 0 1,1 0-1,0 1 0,-1-1 1,0 0-1,1 0 0,-1 1 1,0-1-1,0 1 0,0-1 1,-1 1-1,1 0 0,0-1 1,-1 1-1,0 0 0,0-1 1,0 1-1,0 0 0,-1 4 1,-1 4 193,-1 1 0,0-1 0,-9 20 1,3-7-346,-7 19 102,9-25-172,0 1-1,0 0 0,2 0 0,1 0 0,-4 29 0,8-46-24,0 0 0,0 1-1,0-1 1,0 0 0,0 0 0,1 0 0,-1 0 0,1 0-1,-1 0 1,1 0 0,0 0 0,0 0 0,0-1 0,0 1-1,0 0 1,0 0 0,0-1 0,1 1 0,-1-1 0,1 1-1,-1-1 1,3 2 0,-1-1 11,1 0 0,-1-1 0,0 1 0,1-1 0,-1 0 0,1 0 0,0 0 0,-1-1 0,1 1 0,0-1 0,-1 0 0,5 0 0,-1-1-233,0 1 0,0-1 1,1 0-1,-1-1 0,0 0 0,0 0 0,-1-1 0,1 1 0,0-1 0,-1-1 0,0 1 0,12-10 0,-16 11 92,-1 1 0,0-1 0,1 0 1,-1 0-1,0 0 0,0 0 0,0 0 0,0 0 0,0 0 0,-1 0 0,1-1 0,0 1 1,-1 0-1,0 0 0,0-1 0,0 1 0,0 0 0,0-1 0,0 1 0,0 0 0,-1 0 1,1-1-1,-1 1 0,0-3 0,-8-17-834</inkml:trace>
  <inkml:trace contextRef="#ctx0" brushRef="#br0" timeOffset="1">2 218 17732,'-2'7'2400,"10"-4"-1103,6-1-513,7-2 1800,4-5-815,6 1-649,1-3-304,1 0-656,-3-2-336,-6-2-1112,-1-4 1136,-7-6-216,-2-3-176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18588,'-2'1'236,"0"1"1,0-1-1,0 1 0,0 0 1,1-1-1,-1 1 0,0 0 1,1 0-1,-1 1 0,1-1 1,0 0-1,-1 0 0,0 3 1,-12 36 702,9-25-27,-23 85 750,-20 146 1,23-106-1090,18-107-451,-40 183 832,45-202-799,2-15-152,0 0 1,0 0-1,0 0 0,0 0 0,0 0 1,0 0-1,0 0 0,0 0 0,0 0 1,0 0-1,0 0 0,0 0 1,0 1-1,1-1 0,-1 0 0,0 0 1,0 0-1,0 0 0,0 0 1,0 0-1,0 0 0,0 0 0,0 0 1,0 0-1,0 0 0,0 0 1,1 0-1,-1 0 0,0 0 0,0 0 1,0 0-1,0 0 0,0 0 1,0 0-1,0 0 0,0 0 0,0 0 1,1 0-1,-1 0 0,0 0 0,0 0 1,0 0-1,0 0 0,0 0 1,0 0-1,0 0 0,0 0 0,0-1 1,0 1-1,0 0 0,0 0 1,0 0-1,1 0 0,-1 0 0,0 0 1,0 0-1,0 0 0,0 0 1,0 0-1,0-1 0,16-23 164,64-153-39,33-60-383,-111 233 246,2-4-25,1 1 1,0-1-1,0 1 1,0 0-1,0 0 1,1 1-1,10-9 0,-16 14 29,1 1 0,0-1 0,-1 1 0,1-1 0,0 1 0,0-1 0,-1 1-1,1-1 1,0 1 0,0 0 0,0-1 0,0 1 0,0 0 0,0 0 0,-1 0-1,1 0 1,0-1 0,0 1 0,0 1 0,0-1 0,0 0 0,0 0 0,0 0-1,0 0 1,-1 1 0,1-1 0,0 0 0,0 1 0,0-1 0,0 0 0,-1 1-1,1-1 1,0 1 0,-1 0 0,1-1 0,0 1 0,-1 0 0,1-1-1,0 1 1,-1 0 0,1-1 0,-1 1 0,0 0 0,1 0 0,-1 0 0,1 0-1,-1-1 1,0 1 0,0 0 0,1 2 0,1 4-32,0 1 0,-1 0 0,1 0 0,-1 14 0,0-4 12,-1 0-1,-1-1 1,-1 1 0,0 0 0,-2-1 0,0 1 0,-10 28-1,6-34 86,5-20 7,4-23 9,14-67 55,29-102-1,-40 192-148,-1 11 0,1 12-54,-1-2-206,0 1 0,0-1-1,2 0 1,-1 0-1,2-1 1,0 1-1,8 12 1,-12-21 192,1 0 0,0 0 0,0-1 1,0 0-1,0 0 0,0 0 0,1 0 0,-1 0 0,1 0 0,0-1 1,0 0-1,0 0 0,0 0 0,0 0 0,0-1 0,0 1 1,1-1-1,-1 0 0,1 0 0,-1-1 0,0 1 0,1-1 0,-1 0 1,1 0-1,8-2 0,21-9-404,2-8-23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29 19292,'6'-18'2123,"-6"9"-982,0 9-1093,0 0 0,0-1 1,-1 1-1,1 0 0,0 0 0,0 0 1,0 0-1,0 0 0,0 0 1,-1 0-1,1-1 0,0 1 0,0 0 1,0 0-1,0 0 0,-1 0 1,1 0-1,0 0 0,0 0 0,0 0 1,-1 0-1,1 0 0,0 0 1,0 0-1,0 0 0,-1 0 1,1 0-1,0 0 0,0 0 0,0 0 1,0 1-1,-1-1 0,1 0 1,0 0-1,0 0 0,0 0 0,0 0 1,0 0-1,-1 0 0,1 1 1,0-1-1,-4 4 130,0 0-1,0 0 1,1 1-1,0 0 1,0-1 0,0 1-1,0 0 1,1 1 0,-1-1-1,0 6 1,-3 2-57,-9 19 171,2 0 1,1 2-1,-11 46 1,23-80-280,0 0 1,0 1-1,-1-1 1,1 0 0,0 1-1,0-1 1,0 0-1,0 1 1,0-1-1,0 1 1,0-1 0,0 0-1,0 1 1,0-1-1,0 0 1,0 1 0,0-1-1,0 1 1,0-1-1,1 0 1,-1 1-1,0-1 1,0 0 0,0 1-1,1-1 1,-1 0-1,0 1 1,0-1 0,1 1-1,9-6 142,10-17-199,-16 16-7,1 0 0,-1 0 0,0 0 0,0-1 0,-1 1 0,1-1 0,-2 0 0,1 0 0,-1 0 0,2-10 0,-4 17 46,0-1 0,0 1 1,0 0-1,0-1 0,0 1 1,0 0-1,0 0 0,0-1 0,0 1 1,0 0-1,0-1 0,0 1 0,0 0 1,0 0-1,0-1 0,0 1 0,-1 0 1,1 0-1,0-1 0,0 1 0,0 0 1,0 0-1,-1 0 0,1-1 0,0 1 1,0 0-1,0 0 0,-1 0 1,1 0-1,0-1 0,0 1 0,-1 0 1,1 0-1,0 0 0,0 0 0,-1 0 1,1 0-1,0 0 0,-1 0 0,1 0 1,0 0-1,0 0 0,-1 0 0,1 0 1,0 0-1,-1 0 0,1 0 1,0 0-1,0 0 0,-1 0 0,1 0 1,0 0-1,0 1 0,-1-1 0,1 0 1,0 0-1,0 0 0,-1 0 0,1 1 1,0-1-1,0 0 0,-1 1 0,-14 12-84,12-8 94,0 0 0,0 1-1,1-1 1,0 0 0,0 1 0,0-1 0,0 1 0,1 0-1,0-1 1,0 1 0,1 0 0,-1 0 0,1 0 0,1-1-1,-1 1 1,1 0 0,0 0 0,0-1 0,0 1 0,1 0 0,0-1-1,0 1 1,1-1 0,-1 0 0,1 0 0,6 7 0,-132-168 542,104 133-200,19 23-336,0 0-1,0-1 1,0 1-1,0 0 1,0 0-1,0 0 1,0-1-1,0 1 1,0 0-1,1 0 1,-1 0-1,0-1 1,0 1-1,0 0 1,0 0-1,1 0 1,-1 0-1,0 0 1,0-1-1,0 1 1,1 0-1,-1 0 1,0 0-1,0 0 1,1 0-1,-1 0 1,0 0-1,0 0 1,1 0-1,-1 0 1,0 0-1,0 0 1,0 0-1,1 0 1,-1 0-1,0 0 1,0 0-1,1 0 1,-1 0-1,0 0 1,0 0-1,1 1 1,12-1 114,204 47-3311,-187-41 2529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 22197,'-4'7'2496,"4"-2"-1688,10-4-351,4-1 1375,10-3-864,5-1-264,5-2-624,5-1-296,1 1-592,0-1-360,-7 3-601,-2 0 1273,-14 2-384,-6 1-264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60 16235,'-14'17'2217,"10"-7"-913,4-5-448,11-5 1689,6-3-745,10-4-559,2 0-169,6-3-576,-1 0-272,0-2-1024,-2-2 784,-15-1-184,-4 1-152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5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22 148 11402,'-2'-4'627,"-1"0"0,1 0 0,-1 0 0,1 0 0,0-1 0,1 1 0,-1-1 0,1 1 0,0-1 0,0 0 0,0 1 0,0-9 0,2 10-354,-1-1-1,1 1 1,0 0-1,0 0 0,0 0 1,0 0-1,0 0 1,1 0-1,-1 1 1,1-1-1,0 0 1,0 1-1,0-1 1,0 1-1,0 0 0,0-1 1,1 1-1,-1 0 1,1 1-1,2-3 1,3 0-45,-1 0 1,0 1 0,1 0 0,0 0-1,0 1 1,0 0 0,0 0-1,0 1 1,0 0 0,0 0 0,12 1-1,-14 0-182,0 1 0,-1-1 0,1 1 0,-1 0 0,1 0 0,-1 0 0,1 1 0,-1 0 0,0 0 0,0 0 0,0 1 0,0 0 0,0 0 0,0 0 0,-1 0 0,1 1 1,5 6-1,-9-8-44,0 0 0,0 0 1,0-1-1,0 1 0,0 0 1,-1 0-1,1 0 0,-1 0 1,0 0-1,1 0 1,-1 0-1,0 0 0,0 0 1,0 0-1,0 0 0,-1 0 1,1 0-1,0 0 0,-1 0 1,0 0-1,1 0 1,-1-1-1,0 1 0,0 0 1,0 0-1,0-1 0,0 1 1,0 0-1,-3 2 0,-5 6-10,0-1 0,0 1 0,-16 10-1,19-15 6,-11 9 3,10-10 12,1 0 0,1 0 0,-1 1-1,1 0 1,-1 0 0,1 0 0,1 1-1,-1 0 1,1-1 0,0 2 0,-5 9 0,9-15-8,0 0 0,0 0 0,0 0 1,0-1-1,0 1 0,0 0 0,0 0 1,0 0-1,0 0 0,0 0 1,1 0-1,-1 0 0,0 0 0,1-1 1,-1 1-1,1 0 0,-1 0 0,1 0 1,-1-1-1,1 1 0,-1 0 1,1-1-1,0 1 0,-1 0 0,1-1 1,0 1-1,-1-1 0,1 1 0,0-1 1,0 1-1,0-1 0,0 0 1,-1 1-1,1-1 0,0 0 0,0 0 1,0 0-1,1 1 0,40 4-21,-38-5-6,14 1-389,0-2 0,0 0-1,1-1 1,-1 0-1,0-2 1,-1 0 0,1-1-1,-1-1 1,19-9 0,-10 2-402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5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21357,'-5'2'412,"0"1"0,0-1 1,0 1-1,1-1 0,-1 1 1,1 1-1,-1-1 1,1 1-1,0 0 0,0-1 1,1 2-1,-5 5 0,3-3-232,0 1 0,1 0 0,0 0-1,0 1 1,1-1 0,0 1-1,-3 12 1,4-13-171,1-1-1,0 1 1,0 0-1,0 0 1,1 0-1,0 0 1,1 0-1,0 0 1,0 0-1,0 0 1,1 0-1,0-1 1,1 1-1,0 0 1,0-1-1,1 0 1,-1 0-1,9 11 1,-9-16-92,0 1 0,0-1 0,0 1 0,0-1 0,0 0 0,1 0 0,-1 0 0,1-1 0,-1 1 0,1-1 0,0 0 0,-1 0 0,1 0 0,0-1 0,0 1 0,0-1 0,-1 0 0,1 0 0,0 0 0,0 0 0,0-1 0,0 0 0,-1 0 0,1 0 0,0 0 0,-1 0 0,1-1 0,-1 1 0,1-1 0,-1 0 0,0 0 0,1-1 0,-1 1 0,-1 0 0,1-1 0,0 0 0,3-4 0,13-19-515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6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14491,'-14'22'2305,"-4"3"-929,0 3-480,1-4 2521,1 5-1721,6-2-608,5-1-319,5-3-929,3-2-481,13-4 609,4-2-240,7-4-224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19020,'3'3'3069,"11"-4"-1940,16-4 108,201-43 2859,115-21-3888,-298 62-430,66-10 85,-37 12-2694,-89 4 411,1 2 1692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21893,'-17'28'5020,"-5"18"-3585,19-39-1444,0 0 0,0 1-1,1-1 1,0 1-1,0-1 1,1 1-1,0 0 1,0 0 0,1 0-1,0-1 1,1 11-1,0-16-14,0 1 0,1-1-1,-1 1 1,0-1 0,1 1 0,0-1-1,-1 0 1,1 0 0,0 0-1,0 0 1,0 0 0,0 0-1,1 0 1,-1 0 0,0-1-1,1 0 1,-1 1 0,1-1-1,-1 0 1,1 0 0,0 0 0,0 0-1,3 0 1,9 1-162,-1 1 0,1-2 0,17 0 0,-22-1 92,7 0-63,33 3-233,-46-3 391,-1 0-1,0 1 0,0 0 0,0 0 0,0 0 0,0 0 0,0 1 0,0-1 0,0 1 0,0-1 0,-1 1 0,4 3 0,-5-4 20,0 0 0,0 0 0,-1 0 0,1 0 0,-1 0 0,1 0 0,-1 0 0,1 0 0,-1 0 0,1 0 0,-1 1 0,0-1 0,0 0 0,0 0 0,0 0 0,0 0 1,0 1-1,0-1 0,0 0 0,0 0 0,0 0 0,0 1 0,-1-1 0,1 0 0,-1 0 0,1 0 0,-1 0 0,1 0 0,-1 0 0,0 0 0,1 0 0,-1 0 0,0 0 0,0 0 0,-1 1 0,-4 4 124,0 0 1,-1 0-1,-11 7 1,16-11-111,-15 10 85,-1-1 0,0-1 0,0 0 0,-1-2 1,0 0-1,0-1 0,-1-1 0,0 0 1,-33 4-1,50-10-172,0 0 0,-1 0 0,1 0 0,0 0 0,0 0 0,0-1 0,0 1 0,0-1 0,0 0 0,0 0 1,0 0-1,0 0 0,1 0 0,-1-1 0,0 1 0,1-1 0,-1 0 0,-3-3 0,3 2-143,1-1 1,0 1-1,0 0 1,0-1-1,0 1 0,1-1 1,-1 1-1,1-1 1,0 1-1,0-1 0,0 0 1,1 0-1,-1 0 0,1 0 1,0-5-1,1-10-330,1 0 0,6-28-1,3-3-474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3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17108,'22'-12'2472,"1"-3"-1336,10-4-455,3-1 1719,3 3-1080,0 0-223,-5 4-601,-2 3-304,-8 4-912,-1-1 672,-7 0-168,-3 2-105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0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10978,'15'6'8278,"74"20"-6224,-18-14-1261,0-3 0,88 1-1,142-17-304,0-12-378,198-8 17,0 42-69,-409-6-30,226 13 358,-324-20-304,0-1-1,-1 2 1,1-1 0,0 1-1,-14 7 1,22-9-140,0-1 0,-1 1 0,1-1 0,0 0 0,-1 1 0,1-1 0,0 1 0,0-1 0,-1 1 1,1-1-1,0 1 0,0-1 0,0 1 0,0 0 0,0-1 0,0 1 0,0-1 0,0 1 0,0-1 0,0 1 0,0-1 0,0 1 1,0-1-1,0 1 0,0-1 0,1 1 0,-1-1 0,0 1 0,0-1 0,1 1 0,-1-1 0,0 1 0,1-1 0,-1 1 0,0-1 0,1 0 1,-1 1-1,1-1 0,-1 0 0,0 1 0,1-1 0,-1 0 0,1 0 0,-1 1 0,1-1 0,-1 0 0,1 0 0,-1 0 0,1 0 1,0 0-1,-1 0 0,1 1 0,-1-1 0,1 0 0,-1-1 0,1 1 0,-1 0 0,1 0 0,0 0 0,7-6-628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17492,'-21'29'2378,"-27"52"-1,42-68-1963,0-1 1,1 1-1,1 0 0,-1 1 0,2-1 0,0 1 0,-1 16 0,4-28-370,0-1 0,-1 1 0,1 0 0,1 0 0,-1 0 0,0 0 0,0 0 0,1 0-1,-1 0 1,1 0 0,0-1 0,-1 1 0,1 0 0,2 2 0,-3-3-28,1 0 1,0-1-1,-1 1 0,1 0 1,0-1-1,0 1 1,-1-1-1,1 0 0,0 1 1,0-1-1,0 0 0,0 1 1,0-1-1,0 0 0,-1 0 1,1 0-1,0 1 0,0-1 1,0 0-1,0 0 0,1-1 1,2 0-3,0 0 0,0 0 1,0-1-1,0 1 0,0-1 0,-1 0 1,1 0-1,-1 0 0,1-1 0,-1 1 0,4-5 1,5-6 9,-1 1 1,-1-1-1,0-1 1,-1 0 0,12-24-1,-9 12 30,-2 0-1,12-40 1,-42 124 54,15-39-417,2-1 0,0 0 0,1 1 0,0 0 1,2-1-1,2 23 0,-2-39 277,0-1 0,0 1 0,0-1 0,1 1 0,-1-1 0,1 1 0,-1-1 0,1 1 0,-1-1 0,1 1 0,0-1 1,0 0-1,0 1 0,0-1 0,0 0 0,0 0 0,0 0 0,0 0 0,0 0 0,0 0 0,0 0 0,1 0 0,-1 0 0,1 0 0,2 0 0,16-6-528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76 17692,'2'1'159,"-1"-1"0,0 1 0,0-1 0,0 1 0,0 0-1,1-1 1,-1 1 0,0 0 0,0 0 0,0 0 0,-1 0 0,1 0 0,0 0 0,0 0 0,0 0 0,-1 0 0,1 0 0,-1 0 0,1 0 0,-1 1 0,1-1 0,-1 0 0,0 0 0,1 1-1,-1-1 1,0 0 0,0 1 0,0-1 0,0 0 0,0 2 0,0 8 496,-1 0 1,-4 20-1,1-9-348,-2 33-538,2 1 0,2 0 0,6 57 0,-10-135-6996,-8-44 4484,-2-112 229,7 56 7646,11 133-4172,0 0 0,1 0 0,1 0 1,4 11-1,2 1-368,1-1 0,25 39 0,-23-44-398,1-1 0,1 0 0,0 0 0,0-2 0,2 0 0,0-1 0,0-1 0,32 18 0,-45-28-131,-1-1 1,1 1-1,-1 0 1,1-1-1,0 0 1,0 0-1,-1 0 1,1 0-1,0-1 1,0 1-1,0-1 1,0 0-1,0 0 1,0 0-1,0-1 1,-1 0-1,1 1 1,0-1-1,5-2 1,-5 0 31,1 0 0,-1 0 0,0 0 0,0-1-1,0 1 1,-1-1 0,1 0 0,-1 0 0,0 0 0,0 0 0,0-1 0,-1 1 0,1-1 0,1-5 0,6-15 84,-1 0 0,-2 0 1,0-1-1,-2 1 1,-1-1-1,-1-1 1,-1 1-1,-2-40 1,0 65-180,0-3-4,0 1-1,0-1 1,0 0-1,-1 0 1,1 1-1,-1-1 1,0 0-1,0 1 1,0-1-1,0 1 1,-1-1-1,0 1 1,1-1-1,-1 1 1,0 0-1,-4-4 1,6 7-31,0-1 0,-1 1 1,1 0-1,-1 0 1,1-1-1,0 1 0,-1 0 1,1 0-1,-1 0 0,1-1 1,0 1-1,-1 0 1,1 0-1,-1 0 0,1 0 1,-1 0-1,1 0 1,-1 0-1,1 0 0,-1 0 1,1 0-1,0 0 1,-1 0-1,1 0 0,-1 0 1,1 0-1,-1 1 1,1-1-1,0 0 0,-1 0 1,1 1-1,-1-1 0,1 0 1,0 0-1,-1 1 1,1-1-1,0 0 0,-1 1 1,1-1-1,0 0 1,0 1-1,-1-1 0,1 1 1,0-1-1,0 0 1,0 1-1,0-1 0,-1 1 1,1-1-1,0 1 1,-1 2-168,1-1 1,-1 1-1,0 0 1,1-1-1,0 1 1,0 0-1,0 5 1,2 4-477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2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14339,'-12'1'3605,"18"3"-734,22 2-846,206-19-282,-30-1-4052,-148 14 1378,-46 1 392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14523,'-7'10'1480,"5"-2"-831,2-2-177,10-2 816,5-1-152,9-1-184,6-1-103,7-1-225,3 1-48,6-1-424,-1 0-256,-2 0-680,-3 0-225,-9-1 753,-3-5-224,-4-5-152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14947,'4'-1'384,"-1"1"1,1 1-1,0-1 0,-1 0 0,1 1 0,0 0 0,-1 0 1,1 0-1,-1 0 0,1 1 0,-1-1 0,0 1 0,4 2 1,43 31 1089,-41-28-1544,-5-4 91,1 1-1,-1 0 1,0 0 0,0 0-1,-1 0 1,1 1 0,-1-1-1,0 1 1,0 0-1,0 0 1,-1 0 0,0 0-1,0 1 1,0-1 0,0 0-1,0 8 1,-1-4-23,-1 0-1,0 1 1,0-1-1,-1 0 1,0 0-1,-1 0 1,0 0 0,0 0-1,-5 12 1,-11 20-229,0-1 1,-3-1 0,-34 50-1,52-84 185,-1 0-1,0 0 1,0 0-1,0 0 1,0 0-1,-1-1 1,-6 4-1,-3-6-192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4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92 15379,'4'-3'621,"1"0"-1,-1 0 1,0 0-1,0-1 1,0 1-1,0-1 1,4-6-1,-7 10-521,-1-1 1,1 0-1,0 0 1,-1 0 0,0 0-1,1 0 1,-1 0-1,1 0 1,-1 0-1,0 0 1,0 0-1,0-1 1,0 1-1,0 0 1,0 0-1,0 0 1,0 0-1,0 0 1,0 0-1,0 0 1,-1 0-1,1 0 1,0 0-1,-1 0 1,1 0-1,-1 0 1,1 0-1,-1 0 1,0 0-1,1 0 1,-1 0-1,0 1 1,0-1-1,1 0 1,-1 1-1,0-1 1,0 0-1,0 1 1,0-1-1,0 1 1,0-1-1,0 1 1,-1-1-1,-6-2 9,-1-1 0,1 1 0,-1 1 0,0 0-1,0 0 1,0 0 0,0 1 0,0 1 0,0 0-1,-11 1 1,8-1-92,1 1 0,0 1 0,-1 0 0,1 1 0,0 0 0,0 1 0,-17 8 0,26-11-16,0 0-1,0 0 1,0 1-1,0-1 1,0 1 0,0-1-1,1 1 1,-1-1 0,1 1-1,-1 0 1,1 0-1,-1 0 1,1 0 0,0 0-1,0 0 1,-1 4 0,2-5-2,0 0 0,0 0 0,0 0 0,0 1 0,0-1 0,0 0 0,0 0 0,1 0 0,-1 0 0,0 0 0,1 0 1,-1 0-1,1 0 0,-1 0 0,1 0 0,-1 0 0,1 0 0,0 0 0,0 0 0,-1 0 0,1-1 0,0 1 1,0 0-1,0-1 0,0 1 0,0 0 0,0-1 0,0 1 0,0-1 0,0 0 0,0 1 0,0-1 0,0 0 0,2 1 1,8 1-3,-1 0 1,1-1 0,-1 0 0,1 0 0,0-1 0,-1-1 0,1 1 0,0-2 0,-1 0 0,1 0 0,9-4 0,11-4 51,0-2 1,35-18 0,-41 16 60,-3 2 14,-17 10 38,-7 5 113,-11 13-215,0 0 1,1 1-1,1 1 1,0 0-1,1 1 1,1 0-1,1 0 1,1 1-1,-7 31 1,10-33-27,2 0 1,0 0 0,1 1 0,1-1 0,2 24 0,19 91-1420,-16-103 149,-1-25 841,3-10-156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4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17396,'1'0'85,"-1"0"1,1 0 0,0 1-1,-1-1 1,1 0 0,-1 0-1,1 1 1,0-1-1,-1 0 1,1 1 0,-1-1-1,1 0 1,-1 1 0,1-1-1,-1 1 1,1-1-1,-1 1 1,1-1 0,-1 1-1,0-1 1,1 1 0,-1-1-1,0 1 1,1 0 0,-1-1-1,0 1 1,0 0-1,0-1 1,0 1 0,1 0-1,-1-1 1,0 1 0,0 0-1,0-1 1,0 1-1,0 0 1,-1-1 0,1 1-1,0-1 1,0 1 0,-1 1-1,-12 33 1399,8-25-1059,-12 30 185,-31 82 75,40-99-640,1 2 0,1-1 0,-3 30 0,9-49-20,-1 1 0,1-1 0,0 1 0,1-1 0,-1 1 0,1-1 1,1 7-1,-1-10-10,0 0 0,-1 0 0,1 0 0,0 0 0,0 0 0,0 0 0,1-1 1,-1 1-1,0 0 0,1-1 0,-1 1 0,1-1 0,-1 1 0,1-1 0,0 0 0,-1 0 0,1 0 0,0 0 1,0 0-1,0 0 0,0 0 0,2 0 0,5 1-5,0-1-1,0 0 1,0-1 0,0 1 0,0-2-1,0 1 1,0-1 0,0-1 0,0 0-1,0 0 1,-1 0 0,11-5 0,-8 2-190,-1 1 0,0-2 0,0 1 0,0-1 0,-1-1 0,1 1 0,-2-2 0,1 1 1,9-12-1,0-9-179,-11-1-153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18444,'12'9'2032,"5"-7"-1103,6 0-337,4-1 1008,2 1-440,4-2-216,0 0-279,-3-2-1033,-3-3 47,-1-4 241,-3-3-144,-2 0-120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6:57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6 17996,'1'-1'110,"0"1"-1,0-1 1,0 1 0,0-1-1,0 1 1,0-1 0,0 1 0,0-1-1,0 1 1,0 0 0,0 0-1,0 0 1,0-1 0,0 1-1,3 0 1,-4 1-74,0-1 1,1 0-1,-1 0 0,0 1 1,1-1-1,-1 0 0,0 0 0,0 1 1,1-1-1,-1 0 0,0 1 0,0-1 1,0 1-1,1-1 0,-1 0 0,0 1 1,0-1-1,0 0 0,0 1 0,0-1 1,0 1-1,0-1 0,0 0 0,0 1 1,0-1-1,0 1 0,0-1 0,0 1 1,-2 7 234,1 0 1,-2-1-1,-4 13 0,1-3 254,-6 24-53,-78 224 121,128-367-861,-33 85 202,0 1 1,-2-1-1,0 0 0,0 0 0,-1-27 1,-2 43 62,1 1 1,-1 0 0,0-1 0,0 1 0,0 0 0,0-1 0,0 1-1,0-1 1,0 1 0,0 0 0,-1-1 0,1 1 0,0-1 0,0 1 0,0 0-1,0-1 1,0 1 0,-1 0 0,1-1 0,0 1 0,0 0 0,-1-1-1,1 1 1,0 0 0,0-1 0,-1 1 0,1 0 0,0 0 0,-1-1-1,-7 8-35,-5 17-14,10-16 50,0 0 1,1 1-1,1-1 1,-1 1-1,1-1 1,1 1-1,-1 0 1,3 13-1,1 4-14,11 38-1,-12-57 1,-2-7 16,0 0 1,0 0-1,0 0 0,0 1 1,0-1-1,0 0 0,0 0 0,0 0 1,0 0-1,0 0 0,0 1 0,0-1 1,0 0-1,0 0 0,0 0 0,0 0 1,0 0-1,0 0 0,0 1 1,0-1-1,0 0 0,-1 0 0,1 0 1,0 0-1,0 0 0,0 0 0,0 0 1,0 0-1,0 0 0,0 0 1,0 1-1,-1-1 0,1 0 0,0 0 1,0 0-1,0 0 0,0 0 0,0 0 1,-1 0-1,1 0 0,0 0 1,0 0-1,0 0 0,0 0 0,0 0 1,0 0-1,-1 0 0,1 0 0,0 0 1,0 0-1,0 0 0,0-1 1,0 1-1,0 0 0,-1 0 0,1 0 1,-8-4 2,-2-5 22,1 0 1,1-1 0,-1 0-1,2-1 1,0 0 0,0 0-1,0 0 1,-4-13-1,0-3 190,1-1-1,-9-41 0,20 68 78,4 5-216,4 6-38,1 5-37,2-2 1,-1 1-1,2-1 1,0-1-1,0 0 1,1-1-1,18 11 1,-22-16 43,1 0 0,0-1-1,0 0 1,0 0 0,1-2 0,-1 1 0,1-1 0,0-1 0,0 0 0,0-1 0,18 0 0,25-9 49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16019,'0'7'278,"0"0"-1,-1 1 1,1-1-1,-2 1 0,1-1 1,-1 0-1,-1 0 0,1 0 1,-1 0-1,-5 10 0,-5 13 408,7-14-436,-29 93 631,32-95-840,0-1 1,1 1-1,0 0 0,1 0 1,1 27-1,1-40-92,-1 0 1,0 0-1,0 0 0,0 0 1,0 0-1,1 0 1,-1 0-1,0 0 1,1 0-1,-1-1 0,1 1 1,-1 0-1,1 0 1,-1 0-1,2 1 0,0-4-740,-5-8 525,-2 0-74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14067,'1'-2'272,"0"0"0,0 0 0,1 0 0,-1 0-1,0 0 1,1 1 0,-1-1 0,1 1 0,0-1 0,-1 1 0,1 0 0,0-1-1,0 1 1,0 0 0,0 0 0,0 0 0,0 1 0,0-1 0,0 0 0,1 1 0,-1 0-1,0-1 1,4 1 0,4 0 320,0 1 1,0 0-1,0 1 0,12 3 0,5 0-93,-16-3-378,84 11 753,-81-12-1059,-1 0 0,0-1-1,1-1 1,-1 0 0,14-3 0,-5-6-1760,-21 10 1872,-1-1-1,1 1 0,-1 0 0,1-1 0,-1 1 1,1-1-1,-1 1 0,1 0 0,-1-1 0,0 1 1,1-1-1,-1 0 0,0 1 0,1-1 0,-1 1 1,0-1-1,0 1 0,0-1 0,0 0 0,1 1 0,-1-1 1,0 1-1,0-1 0,0 0 0,0 1 0,0-1 1,0 1-1,-1-1 0,1 0 0,0 1 0,0-1 1,0 1-1,-1-1 0,1 0 0,-6-5-1018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121 100 18540,'1'0'134,"-1"0"1,0 0-1,0 0 1,1 0-1,-1 0 0,0 0 1,0 0-1,1 0 1,-1 0-1,0 0 1,0 0-1,1 1 0,-1-1 1,0 0-1,0 0 1,0 0-1,1 0 0,-1 0 1,0 1-1,0-1 1,0 0-1,0 0 0,1 0 1,-1 1-1,0-1 1,0 0-1,0 0 1,0 1-1,0-1 0,0 0 1,0 0-1,0 1 1,0-1-1,0 0 0,0 0 1,0 1-1,0-1 1,0 0-1,0 0 1,0 1-1,0-1 0,0 0 1,0 1-1,0 17 529,0-14-175,-1 29-85,0-23-386,1 0-1,0 0 1,0 0-1,1 0 1,0 0-1,0 0 1,1 0-1,1-1 1,0 1-1,7 17 1,13 12-19,-13-24-4,-1 1 1,0 0-1,11 33 1,-18-43 2,-1 0 0,0 0 0,0-1 1,0 1-1,-1 0 0,1 0 0,-2 0 0,1 0 0,-1 0 1,1 0-1,-2 0 0,1 0 0,-1-1 0,0 1 0,0 0 0,-3 5 1,-3 2 9,0 0 1,0-1-1,-1 0 1,0 0 0,-18 15-1,20-20 39,0-1-1,0 0 0,0-1 1,-1 0-1,0 0 0,0 0 0,0-1 1,0-1-1,-1 1 0,-9 2 1,16-6-30,1 1 0,0-1 0,-1 0-1,1 0 1,-1 1 0,1-1 0,0 0 0,-1 0 0,1 0 0,-1-1 0,1 1 0,-1 0 0,1 0 0,0-1 0,-1 1 0,1-1 0,0 1 0,-1-1 0,1 0 0,0 0-1,0 1 1,0-1 0,-1 0 0,0-2 0,1 1 5,-1 0-1,2 0 0,-1 0 1,0 0-1,0 0 1,1 0-1,-1 0 1,1-1-1,-1 1 0,1 0 1,0 0-1,0-1 1,0-3-1,2-6 25,0 0 0,1 0 0,0 1 0,7-18 0,7-10-36,1 2-1,3 0 0,44-61 1,-16 34-56,59-57 0,-95 108 43,2-3 6,1 0 0,23-17 0,-39 33-4,0 0 0,0 0 0,0 0 0,0 0 0,0 0 0,-1 0 0,1 0 0,0 0 0,0 0 0,0 0 0,0 0 0,0 1 0,0-1 0,0 0 0,0 0 0,0 0 0,0 0 0,0 0 1,0 0-1,0 0 0,0 0 0,0 0 0,0 0 0,0 1 0,0-1 0,0 0 0,0 0 0,0 0 0,0 0 0,0 0 0,0 0 0,0 0 0,0 0 0,0 0 0,0 1 0,0-1 0,0 0 1,0 0-1,0 0 0,0 0 0,0 0 0,0 0 0,0 0 0,0 0 0,0 0 0,0 0 0,0 0 0,0 1 0,0-1 0,1 0 0,-1 0 0,0 0 0,0 0 0,0 0 0,0 0 0,0 0 1,0 0-1,0 0 0,0 0 0,0 0 0,0 0 0,1 0 0,-1 0 0,0 0 0,0 0 0,0 0 0,0 0 0,0 0 0,0 0 0,-3 8-27,-8 7-32,3-6 5,2 0 0,-12 20 0,17-26 54,-1 0-1,1 0 0,0 1 0,0-1 0,0 0 1,1 1-1,-1-1 0,1 1 0,-1-1 0,1 1 1,1-1-1,-1 1 0,0-1 0,1 4 0,0-4 2,0-1 0,0 0-1,1 1 1,-1-1-1,0 0 1,1 0-1,-1 0 1,1 0 0,0 0-1,0-1 1,-1 1-1,1 0 1,0-1-1,1 1 1,-1-1-1,0 0 1,0 0 0,1 0-1,-1 0 1,5 2-1,2-1 9,0 1 0,0-2 0,0 1 0,12 0-1,-15-2 38,-1 0 0,1 0-1,0 0 1,-1-1 0,1 0-1,0 0 1,-1 0 0,1-1-1,-1 0 1,0 0 0,1 0-1,-1-1 1,0 1 0,-1-1-1,1-1 1,0 1 0,-1-1-1,0 1 1,0-1-1,0-1 1,0 1 0,5-8-1,-5 5 40,-1 1 0,1 0-1,-2-1 1,1 0-1,-1 1 1,0-1-1,0 0 1,-1 0-1,0 0 1,0 0-1,-1-1 1,0 1 0,0 0-1,0 0 1,-1 0-1,0 0 1,-4-11-1,-20-45-2043,59 78 1362,-10-8 123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1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14371,'6'8'2393,"4"-2"-1025,2-5-512,10-1 2481,2 0-1697,4-5-512,-1-1-135,0 3-665,-5 2-376,-5 1-1033,-3 0-255,-8 4 1040,-3 4-280,-6 4-192</inkml:trace>
  <inkml:trace contextRef="#ctx0" brushRef="#br0" timeOffset="1">0 211 18252,'14'13'2152,"6"-4"-1431,6-5-305,3-1 944,7-3-840,1 0-480,0-6-984,-4-2-1177,-3-2 1657,-5-5-384,-2-2-384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2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16668,'-7'12'2374,"5"-9"-1821,0 0 0,0 1 0,0-1 0,1 1 0,-1-1 0,1 1 0,-2 6 0,3-9-507,0-1 0,0 1 0,0-1 0,0 1 0,1-1 0,-1 1-1,0-1 1,0 1 0,0 0 0,0-1 0,1 1 0,-1-1 0,0 1 0,0-1 0,1 0 0,-1 1 0,0-1 0,1 1 0,-1-1 0,0 0 0,1 1 0,-1-1-1,1 1 1,1 0-22,0-1-1,-1 1 0,1 0 0,0-1 0,0 0 0,0 1 0,-1-1 0,1 0 0,0 0 1,3 0-1,19-2 12,-1-2 1,0 0-1,34-11 1,-30 7-160,54-8 0,-81 16 122,1-1-1,-1 1 1,1 0-1,-1 0 1,1 0-1,-1 0 1,1 0-1,-1 0 1,1 0-1,-1 0 1,1 0-1,-1 0 1,1 0-1,-1 0 1,1 0-1,-1 0 1,1 0-1,-1 0 1,0 0-1,1 1 1,-1-1 0,1 0-1,-1 0 1,1 1-1,-1-1 1,0 0-1,1 0 1,-1 1-1,1-1 1,-1 1-1,0-1 1,1 0-1,-1 1 1,0-1-1,0 1 1,1 0-1,-7 16 55,-1-1 94,7-15-139,0-1-1,0 1 0,0-1 0,0 0 1,0 1-1,0-1 0,0 0 1,0 1-1,0-1 0,0 1 1,0-1-1,0 0 0,1 1 1,-1-1-1,0 0 0,0 1 1,0-1-1,0 0 0,1 1 1,-1-1-1,0 0 0,0 0 1,1 1-1,-1-1 0,0 0 0,1 0 1,-1 1-1,0-1 0,1 0 1,-1 0-1,0 0 0,1 1 1,-1-1-1,0 0 0,1 0 1,7 1 5,-1-1 0,1 1 0,-1-2 1,1 1-1,-1-1 0,1 0 0,-1 0 1,1-1-1,-1 0 0,12-5 0,8-2-220,-11 5 51,-3 0-113,-1 0 1,1 1-1,0 1 1,1 0-1,-1 0 1,0 2-1,25 1 1,-37-1 232,0 0 0,0 1 0,0-1 0,0 1 0,0-1 0,0 1 1,0-1-1,0 1 0,0 0 0,0-1 0,0 1 0,-1 0 1,1 0-1,0-1 0,-1 1 0,1 0 0,0 0 0,-1 0 1,1 0-1,-1 0 0,0 0 0,1 0 0,-1 0 0,0 0 1,1 0-1,-1 0 0,0 0 0,0 0 0,0 0 0,0 0 1,0 0-1,0 1 0,-1 1 0,1-2-21,0 0-1,0 0 1,0 0-1,0 0 1,-1 0-1,1 0 1,0 0-1,-1 0 1,1 0-1,-1 0 1,1 0-1,-1 0 1,1 0-1,-1 0 1,0 0-1,0 0 1,1 0-1,-1-1 1,0 1-1,0 0 1,0-1-1,0 1 1,0 0-1,0-1 1,0 1-1,0-1 1,0 0-1,0 1 1,-2-1-1,-1-1-216,3-5-78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19068,'0'-2'1600,"5"5"-1159,0 0-369,10 0 152,3 1 240,5 5-336,4-6-176</inkml:trace>
  <inkml:trace contextRef="#ctx0" brushRef="#br0" timeOffset="1">361 171 17500,'-21'11'1291,"-1"-1"1,0-1 0,-1-1 0,0-1-1,-1-2 1,-32 5 0,70-10-1655,0-1 1,0 2-1,0-1 1,0 2-1,19 4 1,-26-5 292,-1 1 0,0-1 0,0 1 0,0 1 0,0-1 0,0 1 0,-1 0 0,1 0 0,-1 0 0,0 1 0,0 0 0,0 0 0,0 0 0,-1 1 0,0-1 1,0 1-1,4 6 0,-7-10 83,0 1 1,-1-1-1,1 1 0,-1-1 1,1 1-1,-1 0 1,1-1-1,-1 1 1,0 0-1,0 0 1,0-1-1,0 1 0,0 0 1,0-1-1,0 1 1,-1 0-1,1 0 1,0-1-1,-1 1 1,0-1-1,0 3 1,-1-1 37,0 0 0,0 0 1,0-1-1,-1 1 1,1-1-1,-1 1 1,1-1-1,-1 0 0,-6 4 1,0 0 119,-1-1-1,0-1 1,0 0 0,0 0 0,-20 4 0,23-7-183,0 0 0,1 0-1,-1-1 1,0 0 0,0 0 0,0 0 0,-13-3 0,18 2-19,0 1 0,0-1 0,1 1 1,-1-1-1,0 0 0,0 0 0,1 0 0,-1 0 0,0 0 0,1 0 0,-1 0 0,1 0 0,-1-1 1,1 1-1,0 0 0,-1-1 0,1 1 0,0-1 0,0 0 0,0 1 0,0-1 0,0 0 0,1 0 1,-1 0-1,1 1 0,-1-1 0,1 0 0,-1 0 0,1 0 0,0 0 0,0 0 0,0-2 0,3-15-342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2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17276,'9'4'544,"0"0"0,0-1 0,1 0 0,-1 0 0,0-1 0,1-1 1,0 1-1,-1-1 0,1-1 0,0 0 0,11-2 0,-6 1-278,-1-2 0,16-4 0,-27 6-254,0 0-1,0 0 0,1 0 0,-1 0 0,-1-1 1,1 1-1,0-1 0,0 0 0,0 0 0,-1 0 1,1 0-1,-1 0 0,0 0 0,0-1 0,4-4 1,-6 6-12,0 1 0,1-1 0,-1 1 0,0 0-1,0-1 1,0 1 0,0-1 0,0 1 0,0-1 0,0 1 0,0 0 0,0-1 0,0 1 0,0-1 0,0 1 0,0-1 0,0 1 0,0-1 0,0 1 0,-1 0 0,1-1 0,0 1 0,0-1 0,0 1 0,-1 0 0,1-1 0,0 1 0,-1 0 0,1-1 0,0 1 0,-1 0 0,1-1 0,0 1 0,-1 0 0,1 0 0,-1-1 0,1 1 0,0 0-1,-1 0 1,1 0 0,-1 0 0,1 0 0,-1-1 0,1 1 0,0 0 0,-1 0 0,1 0 0,-1 0 0,1 0 0,-1 0 0,1 1 0,-1-1 0,-26 2 3,19 0 11,1 0-1,0 1 1,-1 1-1,1-1 1,0 1 0,1 0-1,-1 1 1,-6 5 0,8-6 13,1-1-1,0 1 1,0 0 0,1 0 0,-1 1 0,1-1 0,0 1 0,0-1 0,0 1-1,1 0 1,-1 0 0,-1 8 0,4-11-27,-1-1 0,1 1 0,0-1-1,0 1 1,0-1 0,0 1 0,0-1 0,1 1 0,-1-1-1,0 1 1,1-1 0,-1 1 0,1-1 0,0 1 0,-1-1-1,1 0 1,0 1 0,0-1 0,0 0 0,0 0 0,0 1-1,0-1 1,0 0 0,0 0 0,0 0 0,1 0 0,-1 0 0,0-1-1,0 1 1,1 0 0,-1-1 0,1 1 0,-1-1 0,1 1-1,-1-1 1,3 1 0,3 0-71,0 1 1,1-1-1,-1 0 1,1-1-1,-1 0 1,10-1-1,17-5-65,0-3-55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3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19364,'2'2'191,"-1"0"0,0 0-1,0 0 1,0 0 0,0 1-1,0-1 1,0 0 0,-1 1 0,1-1-1,-1 1 1,0-1 0,1 0-1,-2 4 1,-3 37 516,3-30-126,-12 95 845,3 183 0,11-277-1438,-2-7-72,1 0-1,1 0 1,-1 0 0,1-1 0,0 1 0,1 0-1,3 8 1,-4-16-172,0-1 1,0 1-1,0-1 0,0 0 1,-1 0-1,1 0 0,0 1 1,-1-1-1,1 0 0,-1-2 1,3-13-748,1-1-1,0 1 1,1 1 0,0-1 0,11-19 0,-14 30 995,2 1 0,-1-1 0,1 1 0,-1-1 0,1 1 0,1 0 0,-1 0 0,1 1-1,0 0 1,0 0 0,0 0 0,1 0 0,-1 1 0,1-1 0,0 1 0,0 1 0,7-3 0,-3 3 365,1-1 0,-1 2 1,1 0-1,-1 0 0,1 1 1,-1 0-1,19 3 0,-24-2-167,0-1-1,0 1 1,0 1 0,1-1-1,-1 1 1,-1 0 0,1 0-1,0 1 1,0-1-1,-1 1 1,1 0 0,-1 0-1,0 1 1,0-1 0,0 1-1,-1 0 1,4 5 0,-6-8-122,0 1 1,0 0-1,0-1 1,0 1-1,0 0 1,0 0-1,-1 0 1,1 0-1,-1 0 1,0 0-1,1 0 1,-1 0-1,0 0 1,0 0-1,0 0 1,-1 0-1,1 0 1,0 0-1,-1 0 1,1 0-1,-1 0 1,0 0 0,0 0-1,0-1 1,1 1-1,-2 0 1,1 0-1,-1 1 1,-5 5 176,0-1 0,0 0 0,0-1 0,-15 10 0,-10 11 454,32-27-694,0 0 0,0 0 0,0 1-1,0-1 1,0 0 0,0 0 0,-1 0 0,1 0-1,0 0 1,0 0 0,0 1 0,0-1 0,0 0 0,0 0-1,0 0 1,0 0 0,0 0 0,0 0 0,0 1 0,0-1-1,1 0 1,-1 0 0,0 0 0,0 0 0,0 0 0,0 1-1,0-1 1,0 0 0,0 0 0,0 0 0,0 0-1,0 0 1,0 0 0,1 0 0,-1 0 0,0 0 0,0 1-1,0-1 1,0 0 0,0 0 0,0 0 0,0 0 0,1 0-1,-1 0 1,0 0 0,0 0 0,0 0 0,0 0 0,0 0-1,1 0 1,-1 0 0,0 0 0,0 0 0,0 0-1,0 0 1,0 0 0,0 0 0,1 0 0,8 0 41,10-1-268,36-8 0,-34 3-1006,1 0 1,-1-1-1,22-11 0,-29 11 177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16908,'-9'-4'2232,"3"0"-1376,6 1-384,6 0 1417,11 3-937,6 0-88,9 1-552,3 1-464,7 1-928,4 0 952,6-3-152,-2-2-120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18428,'7'2'336,"1"0"-1,0-1 1,-1 0-1,1 0 1,0-1 0,-1 0-1,1 0 1,0-1-1,-1 0 1,1 0 0,0-1-1,-1 1 1,0-2 0,1 1-1,7-5 1,-9 4-281,0 0 0,1 0 1,-1-1-1,0 1 0,-1-2 0,1 1 1,-1-1-1,0 1 0,0-1 0,0-1 1,0 1-1,-1-1 0,0 0 0,0 0 1,-1 0-1,5-11 0,-7 16-52,-1-1 0,1 0 0,-1 0 0,1 1 0,-1-1 0,0 0 0,0 0 0,0 0 0,0 0 0,0 0 0,0 1 0,0-1 0,-1 0-1,1 0 1,-2-3 0,2 4 1,-1 0-1,0 0 0,1 0 0,-1 1 0,0-1 1,0 0-1,0 0 0,1 0 0,-1 1 0,0-1 1,0 0-1,0 1 0,0-1 0,0 1 0,0-1 1,-1 1-1,1-1 0,-2 1 0,0-1 6,0 1-1,0 0 0,0 0 0,0 0 1,0 0-1,-1 1 0,1-1 1,0 1-1,0 0 0,0 0 1,1 0-1,-1 0 0,0 0 0,0 1 1,1-1-1,-1 1 0,-3 2 1,-1 3 13,0-1 1,1 1-1,0 0 1,1 0-1,-1 1 1,-4 8-1,8-12-8,-1 1-1,1-1 1,0 1-1,0-1 1,1 1-1,-1 0 1,1 0-1,0 0 1,1 0-1,-1 0 1,1 0 0,0 8-1,1-10-11,-1-1 1,1 1-1,0-1 0,0 0 1,0 0-1,0 1 0,1-1 0,-1 0 1,0 0-1,1 0 0,0 0 1,-1-1-1,1 1 0,0 0 1,0-1-1,0 1 0,0-1 0,0 1 1,0-1-1,1 0 0,-1 0 1,0 0-1,0 0 0,1-1 1,-1 1-1,1 0 0,-1-1 0,1 0 1,4 0-1,4 1-43,-1-1 0,1 0 0,0-1 0,-1 0 0,18-5 0,-5-1-100,31-14 1,-30 12 23,-30 28 511,5-18-366,0 1 1,0 0 0,0-1-1,1 1 1,-1 0 0,0 0-1,1-1 1,-1 1 0,1 0-1,0 0 1,0 0 0,0-1 0,0 1-1,0 0 1,0 0 0,0 0-1,0 0 1,1-1 0,-1 1-1,1 0 1,-1 0 0,1-1-1,1 3 1,0-2-7,0 0 0,-1-1 0,1 0 1,0 1-1,0-1 0,0 0 0,1 0 0,-1 0 0,0 0 0,0 0 1,0-1-1,1 1 0,-1-1 0,0 1 0,1-1 0,-1 0 0,5 0 1,19-1-116,-1-1 0,1-2 1,42-10-1,35-5-686,-100 19 755,-1 0 0,0 0 0,0 0 0,0 0 0,1 0 0,-1 0-1,0 1 1,0-1 0,4 2 0,-6-2 33,1 0 0,-1 1 0,1-1 0,-1 0 0,1 0 0,-1 1 0,1-1 0,-1 1 0,0-1 0,1 0 0,-1 1 0,1-1 0,-1 1-1,0-1 1,0 1 0,1-1 0,-1 1 0,0-1 0,0 1 0,0-1 0,1 1 0,-1 0 0,0-1 0,0 1 0,-1 3 29,1 0 0,-1 0 0,0 0 0,-1 0-1,1 0 1,-1-1 0,1 1 0,-5 5 0,5-6-92,0-1 0,-1 1 0,1-1 0,-1 0-1,0 1 1,0-1 0,1 0 0,-2 0 0,-3 4 0,0-4-152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 15611,'0'0'81,"1"0"1,-1 0-1,0 0 0,0-1 0,0 1 0,0 0 0,0 0 0,1 0 0,-1 0 0,0 0 0,0 0 0,0 0 0,0 0 1,0 0-1,1 0 0,-1 0 0,0 0 0,0 0 0,0 0 0,0 0 0,1 0 0,-1 0 0,0 0 0,0 0 1,0 0-1,0 0 0,1 0 0,-1 0 0,0 0 0,0 0 0,0 0 0,0 0 0,0 0 0,1 0 0,-1 0 0,0 0 1,0 1-1,0-1 0,0 0 0,0 0 0,2 9 1684,-6 13 119,4-21-1829,-4 18 938,0-3-649,0 1-1,1-1 1,1 1 0,0 0 0,1 0-1,3 28 1,-1-43-326,-1 0 0,1 0 0,0 0 1,-1 0-1,1 0 0,0 0 0,0 0 0,1 0 0,-1-1 1,0 1-1,1-1 0,-1 1 0,0-1 0,1 1 0,0-1 1,-1 0-1,1 1 0,0-1 0,0 0 0,0 0 0,0-1 1,-1 1-1,1 0 0,0-1 0,1 1 0,-1-1 0,0 1 1,0-1-1,0 0 0,4 0 0,4 0 16,-1-1 0,1 1 0,0-2 0,-1 1 0,13-5 0,9-4 20,0-1 0,0-2 0,-1-1 0,-1-2 0,0-1 0,26-20 0,-55 37-53,0 0-1,0 0 0,0 0 1,0 1-1,0-1 0,0 0 1,0 0-1,0 0 0,0 0 1,0 0-1,-1 0 0,1 0 1,0 1-1,0-1 0,0 0 1,0 0-1,1 0 0,-1 0 1,0 0-1,0 0 0,0 0 1,0 0-1,0 1 0,0-1 1,0 0-1,0 0 0,0 0 1,0 0-1,0 0 0,0 0 1,0 0-1,0 0 0,0 0 1,0 1-1,1-1 0,-1 0 1,0 0-1,0 0 0,0 0 1,0 0-1,0 0 0,0 0 1,0 0-1,0 0 0,1 0 1,-1 0-1,0 0 0,0 0 1,0 0-1,0 0 0,0 0 1,0 0-1,0 0 0,0 0 1,1 0-1,-1 0 0,0 0 1,0 0-1,0 0 0,0 0 0,0 0 1,0 0-1,0 0 0,0 0 1,1-1-1,-5 19 23,3-14-15,0-1 0,0 0 1,0 1-1,0-1 0,1 1 1,-1-1-1,1 1 0,0-1 0,0 0 1,1 1-1,-1-1 0,1 4 1,1-5-4,0-1 1,-1 0-1,1 0 1,0 0 0,0-1-1,-1 1 1,1 0 0,0-1-1,0 1 1,0-1 0,0 1-1,0-1 1,0 0-1,0 0 1,0 0 0,0 0-1,0 0 1,0 0 0,3-1-1,41-9 1,-46 10-6,61-21-67,-48 15 7,1 1-1,0 0 0,0 1 1,0 0-1,0 1 1,20-1-1,-33 4 53,-1 0-1,1 0 1,0 0-1,-1 0 1,1 0-1,0 0 1,-1 0-1,1 1 1,0-1-1,-1 0 1,1 0-1,-1 0 1,1 1-1,0-1 1,-1 0-1,1 1 1,-1-1-1,1 1 1,-1-1-1,1 0 1,-1 1-1,1-1 1,-1 1-1,1-1 1,-1 1-1,0-1 1,1 2-1,-1-1 28,1 0 0,-1 1 0,0-1 0,0 1 0,0-1 0,0 1 0,0-1 0,0 0 0,0 1 0,0-1-1,-1 1 1,0 1 0,-2 7-240,-1-1 0,-10 19 0,10-20-815,2-11 283,2-2 286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06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 21181,'-6'-3'3120,"6"-1"-2704,2 0 1161,5 1-1313,1-2 208,7 3-360,-2 0-112,1 1-216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79 11330,'4'-1'661,"0"-1"0,0 0-1,-1 1 1,1-2-1,-1 1 1,1 0-1,-1-1 1,0 1-1,1-1 1,-1 0-1,-1 0 1,4-4 0,-6 7-454,1-1 0,-1 0 0,1 0 0,-1 0 0,0 1 1,1-1-1,-1 0 0,0 0 0,1 0 0,-1 0 0,0 0 0,0 0 1,0 0-1,0 0 0,0 0 0,0 0 0,0 0 0,0 0 1,0 1-1,-1-1 0,0-2 0,0 2-100,0-1 0,0 1 0,0-1 0,0 1-1,-1 0 1,1 0 0,0 0 0,-1 0 0,1 0 0,-1 0 0,1 0 0,-1 0 0,0 1 0,1-1-1,-1 1 1,-2-1 0,-4-1-53,1 0 0,-1 1-1,0 0 1,1 1 0,-1 0-1,0 0 1,0 1 0,0 0-1,1 0 1,-1 0 0,1 1-1,-1 1 1,1-1 0,0 1-1,-1 0 1,1 1 0,1 0-1,-1 0 1,1 0 0,-1 1-1,1 0 1,-5 6 0,2-3-79,0 1 1,1 0 0,0 0-1,1 1 1,0 0 0,0 0-1,1 1 1,1 0 0,0 0-1,0 0 1,1 1 0,0 0-1,-2 15 1,5-24 15,1 1 0,-1-1 1,1 1-1,0-1 0,0 1 0,0-1 1,1 1-1,-1-1 0,1 1 0,0-1 1,0 0-1,0 1 0,3 4 0,-3-7 4,0 1 1,0-1-1,0 0 0,1 0 0,-1 0 0,0 0 0,1 0 1,-1 0-1,1 0 0,-1 0 0,1-1 0,-1 1 0,1 0 1,0-1-1,-1 0 0,1 1 0,0-1 0,0 0 0,-1 0 1,1 0-1,0 0 0,-1 0 0,1 0 0,0 0 0,-1-1 1,1 1-1,0-1 0,2 0 0,8-3-9,0-1 1,-1 0-1,1-1 0,-1 0 1,-1 0-1,1-1 0,-1-1 1,10-8-1,73-77 3,-85 84 10,71-83 207,-92 113-119,1 0 1,1 0 0,0 1-1,-10 37 1,-30 117 3,49-168-105,-12 61 134,13-62-189,0 1-1,0 0 1,1-1 0,0 1-1,1-1 1,2 15-1,-3-22 28,1 1 0,-1 0-1,0-1 1,0 1 0,0-1-1,0 1 1,0 0 0,1-1-1,-1 1 1,0-1 0,1 1 0,-1-1-1,0 1 1,1-1 0,-1 1-1,1-1 1,-1 1 0,0-1-1,1 0 1,-1 1 0,1-1 0,-1 0-1,1 1 1,-1-1 0,1 0-1,0 0 1,-1 1 0,1-1-1,-1 0 1,1 0 0,0 0 0,-1 0-1,1 0 1,-1 0 0,1 0-1,0 0 1,-1 0 0,1 0 0,-1 0-1,1 0 1,0 0 0,-1-1-1,1 1 1,-1 0 0,2-1-1,2-4-381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17268,'-1'-2'6822,"-15"12"-4837,-23 17-1630,33-23-317,0 1-24,0 0 1,1 0 0,-1 0 0,-4 7 0,10-12-19,-1 1 1,0 0 0,1-1 0,-1 1 0,1 0 0,-1 0 0,1-1 0,-1 1 0,1 0 0,-1 0 0,1 0 0,0 0 0,0 0 0,-1 0 0,1 0 0,0 0 0,0-1 0,0 1 0,0 0 0,0 0 0,0 0 0,0 0 0,0 0 0,1 0 0,-1 0 0,0 0 0,1 0 0,-1 0 0,0-1 0,1 1 0,-1 0 0,1 0 0,-1 0 0,1-1 0,0 1 0,-1 0 0,1-1 0,0 1 0,-1 0 0,2 0 0,10 6-64,0-1 0,0-1 0,0 0 0,23 6 1,-25-9 34,-1 1 1,1 0 0,-1 0 0,0 1 0,0 0-1,0 1 1,-1 0 0,0 0 0,0 1-1,10 8 1,-17-13 35,0 0-1,0 0 1,0 0 0,-1 0-1,1 0 1,0 0-1,-1 0 1,1 0-1,-1 0 1,1 0 0,-1 1-1,0-1 1,1 0-1,-1 0 1,0 0 0,0 1-1,0-1 1,0 0-1,0 0 1,0 0 0,0 1-1,0-1 1,0 0-1,-1 2 1,0-1 9,0 0 1,-1 1-1,1-1 0,-1 0 0,1 0 1,-1 0-1,0 0 0,0 0 1,1-1-1,-6 4 0,-1 1 43,-1-1-1,-1 0 1,1 0-1,-15 4 1,17-6-34,0-1 0,0-1 0,1 1 0,-1-1 1,0-1-1,0 1 0,0-1 0,0 0 0,0-1 0,-8-1 1,13 2-80,0-1 0,-1 0 1,1 1-1,0-1 1,0 0-1,0 0 0,0 0 1,0 0-1,0 0 0,0-1 1,1 1-1,-1-1 1,0 1-1,1-1 0,-1 0 1,1 1-1,-1-1 0,1 0 1,0 0-1,0 0 1,0 0-1,0 0 0,0 0 1,0-1-1,0 1 0,1 0 1,-1 0-1,1 0 1,0-1-1,0 1 0,0 0 1,0-1-1,0 1 1,1-4-1,2-9-87,0 0 0,2 0 0,0 0 0,1 0 0,0 1 0,16-26 0,-22 39 126,29-52-627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5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18812,'-2'16'500,"-1"-1"0,-1 1 1,0-1-1,-1 0 0,-8 18 0,-4 12 371,-11 37 423,5-17-678,-21 97-1,43-159-583,1-1 0,-1 0 0,1 1-1,-1-1 1,1 0 0,0 1 0,0-1-1,0 1 1,1-1 0,-1 0 0,0 1-1,1-1 1,0 1 0,1 3 0,-1-5-14,0 0 1,0 0-1,1 0 1,-1 0-1,0-1 1,0 1-1,1 0 1,-1-1-1,0 1 1,1-1-1,-1 1 1,1-1-1,-1 0 1,0 0-1,1 1 1,-1-1-1,1 0 1,-1 0-1,1-1 1,-1 1-1,0 0 1,1 0-1,-1-1 1,3 0-1,2 0-210,-1-1 0,0 0 0,0 0 0,1 0 0,-1 0 0,-1-1-1,1 0 1,0 0 0,-1 0 0,1 0 0,3-5 0,-6 6-13,0 0-1,0 0 1,0 0 0,-1 0 0,1 0-1,-1-1 1,1 1 0,-1 0 0,0-1 0,0 0-1,0 1 1,0-1 0,0 0 0,-1 1-1,1-1 1,-1 0 0,0 0 0,0 1-1,0-1 1,0 0 0,0 0 0,0 1 0,-2-5-1,-5-12-1179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17756,'8'6'1912,"9"-6"-1088,2-5-328,10 1 961,4 0-329,5 1-624,4-3-536,-8-1 152,-4-2-104,-11-8-176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6 19244,'1'0'85,"-1"-1"0,1 1 0,-1-1 0,1 1 0,-1-1-1,1 1 1,-1 0 0,1-1 0,0 1 0,-1 0 0,1-1 0,0 1 0,-1 0 0,1 0 0,0 0-1,0 0 1,-1 0 0,1 0 0,0 0 0,-1 0 0,1 0 0,0 0 0,-1 0 0,1 0 0,0 0-1,0 1 1,0-1 0,0 1-7,-1 0 0,1 0 0,-1 0 0,0 0 0,1 0 0,-1-1 0,0 1-1,0 0 1,0 0 0,0 0 0,0 0 0,1 0 0,-2 0 0,1 0 0,0 0 0,0 0 0,0 1 0,-14 43 979,14-45-1053,-16 41 338,-3-1-1,-1-1 0,-1-1 1,-35 47-1,55-84-313,1 0 0,-1 0 1,0-1-1,1 1 0,-1 0 0,0 0 0,1 0 0,-1 0 1,0 0-1,0-1 0,0 1 0,0 0 0,0-1 0,0 1 1,0-1-1,0 1 0,0-1 0,0 1 0,-2-1 0,3 0-17,-1 0 1,1-1-1,-1 1 0,1-1 0,-1 1 0,1 0 0,-1-1 0,1 1 1,0-1-1,-1 0 0,1 1 0,0-1 0,-1 1 0,1-1 0,0 1 0,0-1 1,0 0-1,0 1 0,0-1 0,-1 1 0,1-1 0,0 0 0,0 1 1,1-2-1,-2-8-33,2 0 0,2-19 0,-1 20-27,8-38-139,-10 44 163,1-1 1,0 1-1,1-1 1,-1 1-1,1 0 1,-1 0-1,1-1 1,0 1-1,0 0 1,3-3 0,-4 6 21,-1 0 0,0 0 1,0 0-1,0 0 0,0 0 1,0 0-1,1 0 0,-1 0 1,0 0-1,0 0 1,0-1-1,1 1 0,-1 0 1,0 0-1,0 0 0,0 0 1,0 0-1,1 0 0,-1 0 1,0 0-1,0 1 1,0-1-1,1 0 0,-1 0 1,0 0-1,0 0 0,0 0 1,0 0-1,1 0 0,-1 0 1,0 0-1,0 0 0,0 1 1,0-1-1,0 0 1,0 0-1,1 0 0,-1 0 1,0 1-1,6 10-35,3 20 37,-8-26-9,7 23-10,-4-10 36,0 0-1,2-1 1,0 0-1,1 0 1,0-1 0,17 26-1,-28-57 231,-9-3-208,-1 0 0,-1 1 0,-1 1 1,-26-22-1,5 4-135,35 32 82,0 1 0,1-1 0,-1 1 0,1-1 0,-1 0 0,1 0 0,0 0 0,0 0 0,-2-3 0,3 4 12,0 1-1,0 0 1,0 0-1,0-1 1,0 1-1,0 0 1,0-1-1,0 1 1,0 0-1,0 0 1,0-1-1,0 1 1,0 0-1,0-1 1,1 1-1,-1 0 1,0 0-1,0-1 1,0 1-1,0 0 1,0 0 0,1-1-1,-1 1 1,0 0-1,0 0 1,0 0-1,1-1 1,14-2-35,40 6-1375,96 17-1,-116-14 1343,25 4-429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6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19364,'4'1'2217,"5"-1"-1457,8 0-328,6-3 1216,12 0-776,2 2-167,12-2-401,1 0-192,-4 0-416,-5 2-609,-11-2 1666,-5 0-841,-15 0-49,-7 2-79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1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17948,'13'14'2000,"13"-10"-1120,4-2-343,9-2 927,5-2-320,2-1-264,0 2-320,-7 0-984,-9 1-568,-9-5 840,-5 0-192,-11-1-144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49 10770,'7'-4'1348,"-1"0"-1,1 0 0,-1 0 1,-1-1-1,1 0 0,9-10 1,-8 7 1069,-10 17 2500,-17 38-4031,5-21-672,-14 25 23,27-47-229,0 1 0,1 0 0,-1 0 0,1 0 0,0 0 0,0 0 0,0 0 0,0 8 0,2-11-14,-1-1-1,0 0 1,1 0 0,-1 0-1,1 0 1,-1 0 0,1 0-1,-1 0 1,1 0 0,0 0-1,-1 0 1,1 0 0,0 0-1,0-1 1,0 1 0,-1 0-1,1-1 1,0 1 0,0 0-1,0-1 1,0 1 0,1-1-1,-1 1 1,0-1 0,0 0-1,2 1 1,35 5-223,-32-6 191,17 2-133,-4-1 58,0 1 0,0 1 0,0 0 0,0 2 0,19 6 0,-35-10 107,0 1 0,1-1 0,-1 1-1,0-1 1,0 1 0,0 0 0,0 0-1,0 1 1,-1-1 0,1 0 0,-1 1 0,1 0-1,-1-1 1,0 1 0,0 0 0,0 0 0,-1 1-1,1-1 1,-1 0 0,1 0 0,-1 1 0,0-1-1,0 1 1,-1-1 0,1 1 0,-1-1 0,0 1-1,1-1 1,-2 1 0,1-1 0,0 1 0,-1 0-1,-1 5 1,-1 0 28,0 0 1,0 0-1,-1 0 0,0-1 1,-1 1-1,0-1 0,0-1 0,-1 1 1,0-1-1,0 1 0,-1-2 1,-13 12-1,3-4 125,0-2 0,-1-1 0,-1 0 1,-31 14-1,43-22-140,0-1-1,0 1 1,-1-1 0,1 0 0,-1-1 0,1 0 0,-12 1-1,17-2-101,-1 0 0,1 0 0,-1-1-1,0 1 1,1-1 0,-1 1 0,1-1-1,-1 0 1,1 0 0,-1 0 0,1 0-1,0-1 1,0 1 0,-1-1 0,1 1-1,0-1 1,0 0 0,0 0 0,1 0-1,-1 0 1,0 0 0,1 0 0,-1 0-1,1 0 1,-2-4 0,0-4-91,0 0 0,0 0 0,1 0 0,0 0 0,-1-15 0,2-21-584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17164,'12'-7'2464,"1"6"-1416,5-2-415,5 1 2127,6 2-1600,2 0-255,5 0-521,2 0-280,-3 2-688,0-1-393,-5-1 1674,-4 0-866,-6-1-119,-2 1-72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21309,'4'4'2056,"5"-4"-1288,1-3-360,16-1 1089,1 0-401,5-2-528,-2 2-304,1-1-496,1 1-368,-8 1-656,-4-3 1031,-7 4-255,-3 0-128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4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 18604,'8'-6'4663,"-9"13"-1766,-2 3-2539,-9 53-29,3 0 0,3 0 0,2 87 0,14-65-3752,-10-80 2861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5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31 16027,'-3'4'1993,"9"1"-913,5-3-368,8-2 1289,2 0-513,11-2-440,4-1-144,4-2-367,0 1-225,-3-2-681,-3 2-351,-6-3 608,-5 1-128,-15 2-88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15915,'1'0'50,"-1"0"-1,0 0 0,0-1 0,0 1 0,1 0 0,-1 0 0,0 0 0,1-1 0,-1 1 1,0 0-1,0 0 0,1 0 0,-1 0 0,0 0 0,1-1 0,-1 1 0,0 0 0,1 0 0,-1 0 1,0 0-1,1 0 0,-1 0 0,0 0 0,1 0 0,-1 0 0,0 0 0,1 1 0,-1-1 1,0 0-1,0 0 0,1 0 0,-1 0 0,0 0 0,1 1 0,-1-1 0,0 0 0,0 0 1,1 0-1,-1 1 0,0-1 0,1 0 0,3 20 1240,-6 34 372,1-44-1119,-6 78 377,5 0 0,9 97 0,-6-176-898,-1-5-7,0-1 0,0 0 0,1 1 0,-1-1 0,1 1 0,0-1 0,0 0 0,0 0 0,1 1 0,1 3 1,-2-7-11,-1 0 0,0 0 0,0 1 1,0-1-1,0 0 0,1 0 0,-1 0 1,0 1-1,0-1 0,0 0 0,1 0 0,-1 0 1,0 0-1,0 1 0,1-1 0,-1 0 1,0 0-1,1 0 0,-1 0 0,0 0 1,0 0-1,1 0 0,-1 0 0,0 0 1,1 0-1,-1 0 0,0 0 0,0 0 1,1 0-1,-1 0 0,0 0 0,1 0 1,-1 0-1,0 0 0,0 0 0,1-1 1,8-10 112,4-19 71,-3-9 57,-2-1-1,-1 0 0,2-66 1,-9 104-235,0-3 16,1 1 1,-1-1 0,-1 1 0,1 0-1,0-1 1,-1 1 0,0-1 0,-3-7 0,-1 6 57,2 10-25,2 14 10,2-11-60,0 1 0,1-1 0,0 0 0,0 1 0,1-1 0,0 0 0,0-1 0,0 1 0,1 0 0,0-1 0,1 0 0,-1 0 0,1 0 0,0-1 0,1 1 0,-1-1 0,1-1 0,0 1 0,12 6 0,-14-8 19,1 0 0,0-1-1,0 0 1,0 0 0,0 0 0,0 0-1,0-1 1,0 0 0,1 0 0,-1 0-1,1-1 1,-1 0 0,0 0 0,1 0 0,-1-1-1,0 0 1,1 0 0,-1 0 0,0 0-1,0-1 1,0 0 0,0 0 0,0 0-1,0-1 1,-1 0 0,1 0 0,-1 0-1,6-5 1,-4 3 32,-1-1 0,0 1 0,0-1-1,-1 0 1,0 0 0,0 0 0,0 0 0,-1-1-1,0 0 1,0 1 0,0-1 0,1-8 0,-4 14-57,0 1 0,0 0 1,0-1-1,0 1 0,0-1 1,1 1-1,-1-1 0,0 1 1,0-1-1,0 1 1,-1 0-1,1-1 0,0 1 1,0-1-1,0 1 0,0-1 1,0 1-1,0 0 0,-1-1 1,1 1-1,0-1 0,0 1 1,-1 0-1,1-1 1,0 1-1,-1-1 0,-8 5 32,-9 19-55,12-10 9,0 1 0,1 0 0,1 1-1,-3 15 1,6-27 14,0 0 0,0 1 0,1-1-1,-1 1 1,1 0 0,0-1 0,0 1-1,1-1 1,-1 1 0,1-1 0,-1 1-1,1-1 1,0 1 0,1-1 0,-1 0 0,0 0-1,1 1 1,0-1 0,0 0 0,0 0-1,0-1 1,0 1 0,4 3 0,-4-5 2,1 1 0,-1-1 0,1 0 0,-1 0 0,1 0 0,0 0 0,0-1 0,0 1 0,-1-1 1,1 1-1,0-1 0,0 0 0,0 0 0,0 0 0,0-1 0,0 1 0,-1-1 0,1 1 0,0-1 0,0 0 1,-1 0-1,1 0 0,0-1 0,-1 1 0,4-3 0,4-2 14,-1 0 0,-1-1 0,1 0 0,-1-1 0,9-10 0,-5 5 5,-1-1 0,0-1 0,-1 0 0,-1 0 0,0-1 0,-1 0-1,-1 0 1,10-33 0,-21 72-34,1-1 1,0 29-1,3-44-128,0 0 1,0 0-1,1 0 1,0 0-1,0 0 1,1 0 0,0 0-1,0 0 1,0-1-1,1 1 1,0-1-1,8 12 1,-11-17 16,1-1 1,-1 1 0,1 0-1,0-1 1,-1 1 0,1 0-1,0-1 1,-1 1 0,1-1-1,0 1 1,0-1-1,0 1 1,0-1 0,-1 1-1,1-1 1,0 0 0,0 0-1,0 1 1,0-1 0,0 0-1,0 0 1,0 0 0,0 0-1,0 0 1,0 0-1,0 0 1,-1 0 0,1-1-1,0 1 1,0 0 0,0 0-1,0-1 1,0 1 0,0-1-1,-1 1 1,1-1 0,0 1-1,0-1 1,0 0-1,3-2-131,-1 0 0,0-1 0,0 1 0,-1-1 0,1 1 0,-1-1 0,3-4 0,8-23-1207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2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15 18540,'0'0'84,"1"1"0,-1-1 0,0 1 1,0-1-1,0 0 0,0 1 0,1-1 0,-1 0 1,0 1-1,0-1 0,1 0 0,-1 1 0,0-1 0,0 0 1,1 1-1,-1-1 0,0 0 0,1 0 0,-1 0 0,0 1 1,1-1-1,-1 0 0,1 0 0,-1 0 0,0 0 1,1 0-1,-1 0 0,1 1 0,-1-1 0,0 0 0,1 0 1,-1 0-1,1 0 0,-1-1 0,1 1 0,-1 0 0,0 0 1,1 0-1,-1 0 0,0 0 0,1-1 0,24-5 1005,-19 3-303,4 0-369,0 1-1,0 0 0,1 0 0,-1 1 0,1 0 0,-1 1 1,16 1-1,-24-1-394,1 1 1,-1-1-1,0 1 0,1 0 1,-1-1-1,0 1 0,0 0 1,0 0-1,0 1 1,0-1-1,0 0 0,0 1 1,0-1-1,-1 1 1,1-1-1,1 3 0,-1-2-12,-1 1 0,0-1-1,0 0 1,0 1-1,-1-1 1,1 1-1,0 0 1,-1-1-1,0 1 1,0-1 0,1 1-1,-2 0 1,1-1-1,0 1 1,0-1-1,-1 1 1,-1 4 0,-4 11 16,0-1 1,-2 1 0,0-1-1,-1-1 1,-1 0 0,0 0 0,-15 17-1,-20 32 99,45-65-124,0 0 0,0 0 0,0 1 0,0-1-1,0 0 1,0 0 0,-1 1 0,1-1 0,0 0 0,0 1-1,0-1 1,0 0 0,0 0 0,0 1 0,1-1 0,-1 0-1,0 1 1,0-1 0,0 0 0,0 0 0,0 1-1,0-1 1,0 0 0,1 0 0,-1 1 0,0-1 0,0 0-1,0 0 1,0 0 0,1 1 0,-1-1 0,0 0-1,0 0 1,1 0 0,-1 0 0,0 1 0,0-1 0,1 0-1,-1 0 1,0 0 0,0 0 0,1 0 0,-1 0 0,0 0-1,1 0 1,-1 0 0,0 0 0,0 0 0,1 0-1,-1 0 1,0 0 0,1 0 0,-1 0 0,0 0 0,0 0-1,1 0 1,-1-1 0,27-1-11,-17 1 6,-3 2-21,1 0 1,-1 0-1,0 0 1,1 1-1,-1 0 1,0 0-1,0 1 1,0 0-1,0 0 1,-1 1-1,1 0 1,11 8-1,-15-9 5,1 1-1,-1-1 0,1 0 1,-1 1-1,0 0 0,0-1 0,-1 1 1,1 0-1,3 8 0,-5-9 13,0-1 0,-1 1 0,1 0 0,0 0 0,-1 0 0,0-1 0,0 1 0,0 0 0,0 0 0,0 0-1,0-1 1,-1 1 0,1 0 0,-1 0 0,0-1 0,0 1 0,-1 3 0,-1-2 28,0 0-1,0 0 1,0 0 0,0-1 0,0 1 0,-1-1-1,1 0 1,-1 0 0,0 0 0,0-1-1,0 1 1,0-1 0,-1 0 0,1 0 0,-1 0-1,1-1 1,-7 2 0,-4 1 31,-1-1 0,1-1 1,0-1-1,-17 0 0,-21-3-779,50 1 541,0 1 0,0 0 1,0-1-1,0 0 1,0 0-1,0 0 0,0 0 1,1 0-1,-1 0 1,0-1-1,1 1 0,-1-1 1,1 0-1,-4-3 1,5 0-433,6 2-224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0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71 17652,'-14'11'6955,"21"-15"-5600,4-4-1147,-2 0 0,1-1 0,-2 0 0,1 0 1,-1-1-1,8-11 0,-16 21-201,-1 0-1,1 0 1,0 0-1,0 0 1,0 0 0,0 0-1,0 0 1,0 0-1,-1 0 1,1 0-1,0 0 1,0 0 0,0 0-1,0 0 1,0 0-1,-1 0 1,1 0-1,0 0 1,0 0 0,0 0-1,0 0 1,0 0-1,-1 0 1,1 0-1,0 0 1,0 0-1,0 0 1,0-1 0,0 1-1,0 0 1,0 0-1,-1 0 1,1 0-1,0 0 1,0 0 0,0 0-1,0-1 1,0 1-1,0 0 1,0 0-1,0 0 1,0 0 0,0 0-1,0-1 1,0 1-1,0 0 1,0 0-1,0 0 1,0 0-1,0 0 1,0-1 0,0 1-1,0 0 1,-13 7 77,8-3-86,0 1 0,1-1 1,-1 0-1,1 1 0,0 0 1,0 0-1,1 1 0,0-1 0,-4 7 1,7-12-16,0 0 1,0 0 0,0 1 0,0-1-1,0 0 1,0 0 0,0 0 0,0 0-1,0 0 1,0 1 0,0-1 0,0 0-1,0 0 1,0 0 0,0 0 0,0 0-1,0 0 1,0 1 0,0-1 0,0 0-1,0 0 1,0 0 0,1 0 0,-1 0-1,0 0 1,0 0 0,0 1 0,0-1-1,0 0 1,0 0 0,0 0 0,0 0-1,0 0 1,1 0 0,-1 0 0,0 0-1,0 0 1,0 0 0,0 0 0,0 0-1,0 0 1,1 0 0,-1 0 0,0 1-1,0-1 1,0 0 0,0 0 0,0-1-1,1 1 1,9-3-832,12-10-101,-21 13 961,15-11-476,0 0-118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15651,'1'-6'418,"0"-1"-1,1 1 1,0 0 0,0 0-1,1 0 1,-1 0-1,1 0 1,1 0-1,-1 1 1,1-1 0,0 1-1,0 0 1,0 0-1,1 1 1,0-1-1,0 1 1,0 0 0,11-6-1,-9 5-213,1 1 1,0 0-1,0 0 0,0 1 0,1 0 0,-1 0 1,1 1-1,0 0 0,0 0 0,0 1 1,0 1-1,-1-1 0,13 2 0,-19-1-185,0 0-1,1 1 1,-1-1-1,0 1 0,0-1 1,0 1-1,0 0 1,0 0-1,0 0 1,0 0-1,0 0 0,0 0 1,-1 0-1,1 1 1,0-1-1,1 3 1,-2-3-10,0 1 0,0-1 0,0 1 0,-1-1 0,1 1 0,-1-1 0,1 1 1,-1-1-1,0 1 0,1 0 0,-1-1 0,0 1 0,0 0 0,0-1 0,0 1 1,-1 3-1,-1 2-1,0 0 1,-1 0 0,0-1 0,0 1-1,0-1 1,-1 0 0,0 1-1,-6 6 1,-56 58 49,50-56-48,1 1 0,0 0-1,1 1 1,-23 38 0,35-53-4,1 1 0,0 0 0,-1 0 0,1 0 0,0 0 0,0 0 0,1 0 0,-1 0 0,0 0 0,1 1 0,0-1 0,0 0 0,0 0 0,0 0 0,1 0 0,-1 1 0,1-1 0,1 4 0,-1-4-2,1-1 0,0 1 0,-1 0 1,1-1-1,0 1 0,1-1 0,-1 0 1,0 0-1,1 0 0,-1 0 1,1 0-1,0 0 0,-1-1 0,1 1 1,0-1-1,0 0 0,6 2 1,-1-1-144,0 0 0,0 0 0,0-1 0,0 0 0,0-1 0,0 0 0,1 0 0,-1-1 0,0 0 0,0 0 0,0 0 0,0-1 0,0-1 0,-1 1 0,1-1 0,-1-1 0,1 1 0,11-9 0,14-11-352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2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23 17740,'28'-22'5354,"-34"31"-2200,-8 14-2565,4-5-403,-42 77 33,46-83-198,1 0 0,1 0 0,0 0 0,0 0 0,1 1 0,-1 17 0,3-28-12,1 0 1,0 0-1,0 0 1,0 0 0,0 0-1,0 0 1,1 0-1,-1 0 1,0 0 0,1 0-1,0-1 1,-1 1-1,1 0 1,0 0 0,0-1-1,0 1 1,0 0 0,0-1-1,0 1 1,0-1-1,1 1 1,2 1 0,-2-1 2,1-1 0,-1 0 0,1 0 0,0 0 0,0 0 0,-1-1 0,1 1 0,0-1 0,0 1 0,0-1 0,0 0 0,0 0 0,4-1 0,5-1-253,1-1-1,-2 0 1,1-1-1,0 0 1,-1 0 0,13-8-1,-17 8 24,-1 0 1,0 0-1,0-1 0,0 0 0,0 0 0,-1 0 0,0-1 0,0 0 0,0 0 1,6-11-1,3-9-573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3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14931,'-9'21'2393,"-2"4"-1257,-2 2-488,2 3 2441,-2 4-1969,3 2-168,0 2-480,4-3-344,0-6-888,0-3 1736,2-9-992,-2-4-24,3-13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3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15851,'68'-4'6067,"1"-6"-3721,25-3-905,170 13-153,-193 3-1263,-67-3-87,46-2-61,-48 2-58,1 0 0,0-1-1,-1 0 1,1 1 0,-1-1 0,1 0-1,-1 0 1,1 0 0,-1 0 0,0-1-1,0 1 1,1-1 0,-1 1 0,0-1-1,0 0 1,2-2 0,-4 4 113,0-1 0,0 1 0,1 0 0,-1 0 1,0-1-1,0 1 0,0 0 0,0-1 0,0 1 1,0 0-1,0-1 0,1 1 0,-1 0 0,0-1 1,0 1-1,0 0 0,0-1 0,0 1 0,0 0 0,-1-1 1,1 1-1,0 0 0,0-1 0,0 1 0,0 0 1,0-1-1,0 1 0,-1 0 0,1-1 0,0 1 0,0 0 1,0 0-1,-1-1 0,1 1 0,0 0 0,0 0 1,-1-1-1,1 1 0,0 0 0,0 0 0,-1 0 1,1 0-1,0-1 0,-1 1 0,1 0 0,0 0 0,-1 0 1,1 0-1,0 0 0,-1 0 0,1 0 0,0 0 1,-1 0-1,1 0 0,0 0 0,-1 0 0,1 0 0,0 0 1,-1 1-1,-13-2-1099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17860,'0'0'2100,"-2"14"1526,-11 56-723,8-45-2718,-5 41 0,10-65-182,0 0-1,0 0 1,0 0 0,0 0 0,0 0-1,1 0 1,-1 0 0,0 0-1,0 0 1,1 0 0,-1 0-1,0-1 1,1 1 0,-1 0 0,1 0-1,-1 0 1,1-1 0,-1 1-1,1 0 1,0-1 0,-1 1-1,1 0 1,0-1 0,0 1 0,-1-1-1,1 1 1,0-1 0,0 1-1,0-1 1,0 0 0,0 1-1,0-1 1,-1 0 0,3 0 0,3 1-2,0 0 1,0-1 0,1 0 0,8-1 0,3 0 6,-12 2-11,-1-1-1,0 1 1,0 0-1,0 0 1,0 1-1,0-1 1,0 1 0,-1 0-1,1 0 1,0 1-1,-1-1 1,7 7-1,-9-8 6,-1 0-1,1 0 1,-1 1-1,0-1 1,0 1-1,0-1 1,0 1-1,0-1 1,0 1-1,0 0 1,-1 0-1,1-1 1,0 1-1,-1 0 1,0 0-1,1 0 1,-1-1-1,0 1 1,0 0-1,0 0 1,0 0-1,0 0 1,0 0-1,-1-1 1,1 1-1,-1 0 1,1 0-1,-1 0 1,1-1-1,-1 1 1,0 0-1,0-1 1,0 1-1,0-1 1,0 1-1,-1-1 1,-1 3-1,-5 4 60,1-1-1,-1 0 1,0 0 0,-1-1-1,1 0 1,-1-1-1,0 0 1,-16 7 0,6-5 59,-1 0 0,0-1 1,-27 5-1,41-10-148,-1 0 1,1 0-1,-1-1 1,1 1-1,-1-2 1,1 1-1,-8-2 0,13 2-48,0 0 0,-1-1-1,1 1 1,0-1-1,-1 0 1,1 1-1,0-1 1,0 0-1,0 0 1,0 0-1,-1 0 1,1 0-1,1 0 1,-1 0 0,0 0-1,0 0 1,0 0-1,0-1 1,1 1-1,-1 0 1,1 0-1,-1-1 1,1 1-1,-1-1 1,1 1 0,0 0-1,0-1 1,-1 1-1,1-1 1,0 1-1,0 0 1,1-1-1,-1 1 1,0-1-1,0 1 1,1-1-1,0-2 1,2-5-174,0 0 0,0 0 0,1 0 0,4-9 0,11-15-507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3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 17836,'-6'9'2016,"9"-4"-1040,3-2-335,8-1 1279,3-1-480,6-1-399,4-1-233,3-2-416,2-3-200,-3 2-872,-2-1 440,-11-3 112,-5 1-176,-8-3-105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18876,'2'-1'324,"0"0"-1,1 1 0,-1-1 1,0 1-1,0-1 1,0 1-1,0 0 1,1 0-1,-1 0 1,0 0-1,3 1 1,0-1 366,156 8 3137,-3 0-7322,-174-11 2084,2 6 799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16508,'11'12'1936,"7"-5"-976,3-4-376,12-3 937,1 0-185,9-5-328,2 1-288,-5 0-816,-6 1-472,-6 0 496,-4 3-104,-8 0-144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14483,'-3'23'968,"2"4"-968,1-1-264,7 3 432,4-4-88,9-3-128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17172,'10'0'2216,"0"0"-1328,1 5-264,2 0 1313,6 0-673,4 0-200,3-2-335,2 0-129,0-4-360,2-4-232,-3 0-800,0-3 423,-10-6 217,-4-3-152,-8 0-96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25 16323,'-5'-24'10205,"5"31"-9733,-1 9-354,-1-1 0,-1 1 0,0-1 0,-11 29 0,-3 15-86,17-58-31,0-1 0,0 1-1,-1 0 1,1 0 0,0 0 0,0-1 0,0 1-1,0 0 1,0 0 0,0 0 0,0-1 0,0 1-1,0 0 1,1 0 0,-1-1 0,0 1 0,0 0-1,1 0 1,-1-1 0,0 1 0,1 0 0,-1-1-1,1 1 1,-1 0 0,1-1 0,-1 1 0,1 0-1,-1-1 1,1 1 0,0-1 0,-1 0 0,1 1-1,0-1 1,-1 1 0,1-1 0,0 0 0,0 1-1,-1-1 1,1 0 0,0 0 0,0 0 0,1 0-1,4 1-20,1-1-1,0 0 0,-1-1 1,12-2-1,3 1-51,-15 1 44,1 1 1,-1 0-1,0 1 1,0 0 0,0 0-1,0 0 1,0 0 0,7 4-1,-10-4 15,0 0-1,0 1 0,0 0 0,-1 0 1,1 0-1,-1 0 0,0 0 0,1 0 1,-1 1-1,0-1 0,0 1 1,0-1-1,-1 1 0,1 0 0,-1 0 1,1-1-1,1 7 0,-1-2 14,0-1 0,-1 1 1,0-1-1,0 1 0,0-1 0,-1 1 0,1-1 0,-2 1 1,1 0-1,-1-1 0,0 1 0,-3 10 0,-2-3 65,1-1 0,-2 1 0,1-2 0,-17 23 0,19-28-27,-2 1-1,1-1 1,-1 0 0,0-1 0,-1 1 0,-11 8-1,17-14-36,-1 0-1,1 0 0,0-1 0,-1 1 1,1 0-1,-1-1 0,1 1 0,-1-1 1,1 0-1,-1 1 0,1-1 1,-1 0-1,1 0 0,-1 0 0,0 0 1,1 0-1,-1 0 0,-1-1 1,1 0-19,0 0 0,0 0 0,0 0 1,0-1-1,1 1 0,-1-1 0,1 1 1,-1-1-1,1 1 0,-1-1 1,1 0-1,0 1 0,0-1 0,0 0 1,0 0-1,0 0 0,-1-3 0,-1-4-245,0 0 0,1-1-1,0 1 1,1-1 0,0 1-1,0-1 1,1 1 0,0-1-1,1 0 1,0 1 0,0-1-1,1 1 1,0-1 0,5-10-1,9-10-517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9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52 16644,'-1'0'2112,"1"-3"-1016,0 0-424,1 0 1249,5 2-289,2-2-456,4-1-263,2 1-433,3 0-80,2 3-288,3 0-136,-2 1-688,3-1-561,-9-5 1041,-1-4-184,-6-7-136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4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13067,'0'0'1856,"8"2"-736,5 2-439,3 7 2143,4 5-1528,3 7-431,5 4-161,0 2-240,3 3-56,2-4-336,2-1-248,2-7-688,2-4 760,2-4-128,8-5-48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7 17140,'-1'0'-11,"1"-1"1,-1 1 0,0-1 0,1 1-1,-1-1 1,0 1 0,1-1-1,-1 1 1,0-1 0,0 1-1,1 0 1,-1 0 0,0-1 0,0 1-1,0 0 1,1 0 0,-1 0-1,0 0 1,0 0 0,0 0 0,1 0-1,-1 0 1,0 0 0,0 0-1,0 0 1,1 1 0,-2-1 0,-67 13-3830,65-13 4074,0 1-1,0 0 1,1 0 0,-1 1-1,1-1 1,-1 1 0,1-1-1,-1 1 1,1 0 0,0 1-1,0-1 1,0 0 0,-5 6-1,7-6-36,0 0-1,0 0 0,0 0 1,0 0-1,0 0 0,0 0 1,0 0-1,1 0 0,-1 1 1,1-1-1,-1 0 0,1 0 1,0 1-1,0-1 1,0 0-1,0 1 0,1 2 1,1 1 46,0 0 1,0 0 0,0 0-1,1 0 1,0 0 0,0-1-1,1 1 1,-1-1 0,1 0-1,0 0 1,1 0 0,-1-1-1,8 6 1,13 9 43,1-1 0,1-2-1,0 0 1,34 13 0,124 40-720,-89-36-1572,-83-28 1575,-6-5-136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16436,'-4'0'283,"1"0"1,-1 0 0,1 1-1,0 0 1,0-1 0,-1 1-1,1 1 1,0-1 0,0 0-1,0 1 1,0-1 0,0 1-1,0 0 1,1 0 0,-1 0-1,0 0 1,1 1 0,0-1 0,0 1-1,-1-1 1,-1 5 0,3-5-285,0 0 0,-1 1 0,1-1 0,0 0 1,1 1-1,-1-1 0,0 1 0,1-1 1,0 1-1,-1-1 0,1 1 0,0-1 1,0 1-1,0-1 0,1 1 0,-1-1 0,0 1 1,1-1-1,0 1 0,0-1 0,-1 1 1,2-1-1,-1 0 0,0 0 0,0 0 1,1 1-1,-1-1 0,4 3 0,7 7-31,2-1 0,0 0 0,0 0 0,1-2 0,21 11 1,34 23 79,-60-36-21,0 1-1,0 0 0,-1 1 1,0 0-1,8 10 0,-15-16-15,0-1-1,-1 0 1,1 1-1,-1-1 1,0 1-1,0-1 1,0 1-1,0-1 1,0 1-1,0 0 1,-1 0-1,1-1 0,-1 1 1,0 0-1,0 0 1,0 0-1,0-1 1,-1 1-1,1 0 1,-1 0-1,1-1 1,-1 1-1,0 0 1,0-1-1,0 1 1,0 0-1,-1-1 0,-2 4 1,-1 1 18,-1-2 0,1 1 1,-1-1-1,0 0 0,0 0 1,-1 0-1,1-1 0,-1 0 0,0 0 1,0-1-1,0 0 0,-15 4 1,9-3 43,0-1 0,0-1 1,-1 0-1,1 0 1,-1-2-1,-22-1 1,31 1-42,-1-2 0,1 1 0,0-1 1,-1 0-1,1 0 0,0 0 0,1-1 1,-1 1-1,-8-7 0,12 8-31,0 1 1,0-1-1,0 0 0,0 1 0,0-1 1,1 0-1,-1 0 0,0 0 1,0 0-1,0 1 0,1-1 0,-1 0 1,1 0-1,-1 0 0,1 0 0,-1-1 1,1 1-1,-1 0 0,1 0 0,0 0 1,0 0-1,0 0 0,-1 0 0,1-1 1,0 1-1,0 0 0,1 0 0,-1 0 1,0 0-1,0-1 0,1 1 0,-1 0 1,0 0-1,1 0 0,-1 0 1,1 0-1,-1 0 0,1 0 0,0 0 1,-1 0-1,1 0 0,0 0 0,0 1 1,0-1-1,-1 0 0,1 0 0,0 1 1,0-1-1,2 0 0,14-9-9,1 0 0,0 2 0,34-11 0,10-5 18,-34 10 8,0 0 0,43-31 0,-61 37 29,0 1 0,0-1-1,-1-1 1,0 0 0,-1 0 0,0-1 0,0 0 0,-1 0-1,9-18 1,-15 26-17,1-1 1,-1 0-1,0 0 0,0 0 0,0 0 0,-1 0 0,1 0 1,-1 0-1,1 0 0,-1 0 0,0 0 0,0-1 0,-1 1 0,1 0 1,0 0-1,-1 0 0,0 0 0,0 0 0,-1-3 0,0 3 18,0 0 0,0 0-1,0 0 1,-1 1 0,1-1-1,-1 1 1,1 0 0,-1 0-1,0 0 1,0 0 0,0 0-1,0 0 1,0 1 0,-6-2-1,-2-1-101,0 2 0,0-1 0,-1 1 1,1 1-1,-1 0 0,0 1 0,1 0 0,-1 1 0,-11 2 0,-15 2-1049,34-6 756,3-4-130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 18420,'-14'3'2048,"14"0"-1079,4-2-281,15-1 1064,4-1-224,11-4-399,3 3-249,2-3-312,0 4-112,-2-2-472,-1 3-360,-8 0-1072,-3 0 1264,-8 0-184,-4 1-201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3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18436,'-4'-1'223,"0"1"-1,0 0 1,0 0 0,-1 0 0,1 1-1,0-1 1,0 1 0,0 0 0,0 0-1,0 1 1,0-1 0,1 1 0,-1 0-1,0-1 1,1 2 0,-1-1 0,1 0-1,-6 6 1,3-3-86,0 1-1,0 0 1,0 0-1,0 1 1,1 0-1,0 0 1,1 0 0,-5 10-1,7-14-121,1 0-1,0 0 1,0 0-1,0 1 1,1-1-1,-1 0 1,1 1-1,0-1 1,0 1 0,0-1-1,0 0 1,1 1-1,-1-1 1,1 0-1,0 1 1,0-1-1,0 0 1,0 0-1,1 0 1,-1 0-1,1 0 1,0 0 0,0 0-1,0-1 1,0 1-1,0 0 1,5 3-1,6 5 55,1 0 0,0-1 0,1-1 0,20 10 0,-10-4 5,-16-10-48,0 0 1,0 1 0,-1 0 0,0 1-1,14 14 1,-20-20-21,-1 1-1,0 0 1,1 0 0,-1 0-1,0 0 1,0 0 0,0 0-1,0 0 1,0 1 0,0-1-1,-1 0 1,1 0-1,-1 1 1,0-1 0,0 0-1,1 1 1,-1-1 0,-1 0-1,1 1 1,0-1 0,-1 0-1,1 0 1,-1 1 0,1-1-1,-1 0 1,0 0 0,0 0-1,0 0 1,0 0-1,-1 0 1,1 0 0,-2 2-1,-4 3 10,1-1 0,-1 0 0,0 0 0,0 0 0,-1-1 0,0-1 0,1 1 0,-2-1 0,1 0-1,0-1 1,-1 0 0,0 0 0,1-1 0,-1 0 0,0-1 0,0 0 0,0 0 0,-1-1 0,1 0 0,0 0 0,-11-3-1,19 3-10,-1 0 0,0-1 0,0 1 0,0-1 0,0 0 0,1 1 0,-1-1 0,0 0 0,1 0 0,-1 0 0,0 0-1,1 0 1,-1 0 0,1-1 0,0 1 0,-1 0 0,1-1 0,0 1 0,0-1 0,0 1 0,0-1 0,0 0 0,0 1-1,0-1 1,1 0 0,-1 0 0,1 1 0,-1-1 0,1 0 0,0 0 0,-1 0 0,1 0 0,0 0 0,0 0 0,1 0-1,-1 1 1,0-1 0,0 0 0,2-2 0,0-4 19,1 0-1,0 0 0,1 0 1,-1 1-1,2 0 1,-1 0-1,10-12 1,12-9 221,1 2 0,48-39 1,-43 40 151,-2-1 1,30-34 0,-59 59-372,1-1 1,0 0 0,-1 0-1,0 0 1,1 0 0,-1 0 0,0 0-1,0-1 1,0 1 0,0 0 0,0 0-1,0-1 1,-1 1 0,1-1-1,-1 1 1,0 0 0,0-1 0,0 1-1,0-1 1,-1-3 0,1 4-18,-1 0-1,0 0 1,0 1 0,-1-1-1,1 1 1,0-1 0,0 1-1,-1-1 1,1 1 0,-1 0 0,1-1-1,-1 1 1,1 0 0,-1 0-1,0 0 1,0 1 0,1-1-1,-1 0 1,0 1 0,0-1 0,0 1-1,0-1 1,0 1 0,0 0-1,0 0 1,-2 0 0,-2 0-190,0 0 0,1 0 0,-1 1 1,0-1-1,0 2 0,-10 2 0,14-3 61,0-1 1,0 1-1,0 0 0,0 0 0,0 0 0,0 0 0,0 0 1,1 0-1,-1 0 0,0 1 0,1-1 0,-1 0 0,1 1 1,-1 0-1,1-1 0,0 1 0,0 0 0,0 0 1,0-1-1,0 1 0,0 0 0,-1 3 0,2 4-571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4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42 19268,'-3'-2'2129,"6"0"-1225,4-3-336,9 1 1112,5 0-223,7-1-449,3 0-232,6 0-368,4 1-80,-1 1-200,-4 0-128,-6 3-440,-3 0-232,-8 0-672,-2 2-193,-12-2 1073,-5 1-368,0 2-168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21397,'-9'43'5781,"9"-38"-5504,0 1 1,0-1-1,0 0 0,0 1 1,3 8-1,-2-11-329,0 1 0,0 0 1,0-1-1,1 1 0,0-1 1,-1 0-1,1 0 0,1 0 1,-1 0-1,0 0 0,1 0 1,-1 0-1,1-1 0,0 1 1,0-1-1,0 0 0,0 0 1,0 0-1,1 0 0,5 2 1,-3-1 25,0-1 18,1 0 0,-1 1 0,-1 0 1,1 0-1,0 1 0,6 5 0,-10-7 7,-1-1 0,0 0 0,0 1-1,1 0 1,-1-1 0,0 1-1,-1 0 1,1-1 0,0 1 0,0 0-1,-1 0 1,1 0 0,-1 0 0,0-1-1,1 1 1,-1 0 0,0 0-1,0 0 1,0 0 0,0 0 0,-1 0-1,1 0 1,0 0 0,-1 0-1,0-1 1,-1 5 0,-1 2 32,-1-1-1,0 1 1,0-1-1,-1 0 1,0 0 0,0 0-1,-1 0 1,0-1 0,0 0-1,-11 9 1,11-11-1,1 0-1,0-1 1,-1 1-1,0-1 1,0 0 0,0-1-1,0 0 1,-1 1 0,1-2-1,0 1 1,-1-1 0,1 0-1,-1 0 1,-8-1-1,13 0-93,1 0-1,-1 0 0,1-1 0,0 1 1,-1 0-1,1-1 0,0 1 0,-1-1 0,1 1 1,0-1-1,0 0 0,0 1 0,-1-1 1,1 0-1,0 0 0,0 0 0,0 0 1,0 0-1,0 0 0,1 0 0,-2-1 1,1-1-47,0 0 1,0 1-1,0-1 1,0 0-1,0 0 1,1 1-1,-1-1 1,1 0-1,0-5 1,0-4-144,2 0 1,-1 0-1,8-23 1,9-22-470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 18100,'-4'-1'224,"1"0"0,0 0 1,0 0-1,0 1 0,-1 0 1,1-1-1,0 1 0,0 0 0,-1 1 1,1-1-1,0 0 0,-1 1 1,1 0-1,0 0 0,0 0 0,0 0 1,-4 2-1,2 0-19,1 0-1,0 0 1,0 0-1,1 0 1,-1 1-1,1 0 1,-1-1 0,1 1-1,0 0 1,-4 8-1,3-5-120,1 0-1,0 0 1,0 0-1,0 1 1,1-1-1,0 1 1,1 0 0,0-1-1,0 1 1,0 0-1,1 0 1,0 0-1,1 0 1,2 12-1,-1-12-117,1 0 0,0-1-1,1 1 1,0-1 0,0 0 0,1 0-1,5 7 1,42 42-674,-33-38 261,18 24 1,-33-35 368,1-1 1,-1 1-1,0 0 1,0 0-1,-1 0 1,0 0-1,0 1 1,1 8 0,-3-13 80,0 1 0,-1-1 0,1 1 0,-1 0 1,0-1-1,0 1 0,-1-1 0,1 1 0,-1 0 1,0-1-1,1 1 0,-2-1 0,1 0 1,0 1-1,-1-1 0,1 0 0,-1 0 0,0 1 1,0-1-1,0-1 0,-4 4 0,2-1 50,-1-1-1,1-1 1,-1 1-1,0-1 1,0 0 0,-1 0-1,1 0 1,-1-1-1,1 0 1,-1 0 0,0 0-1,-7 1 1,6-2-6,1 0 0,0-1 0,-1 0 0,1 0 0,-1 0 0,1 0 0,0-1 0,-1 0 0,1-1 0,0 1 0,-10-5 0,12 4-61,1 1 0,-1-1 0,1 0 1,0-1-1,0 1 0,0 0 0,0-1 1,0 0-1,1 1 0,-1-1 0,1 0 1,-1 0-1,1-1 0,0 1 1,1 0-1,-1-1 0,0 1 0,1-1 1,0 0-1,-1-3 0,0-4-209,1 0 0,1 0-1,0 0 1,0 1 0,1-1 0,0 0-1,1 0 1,0 1 0,1-1 0,0 1-1,1 0 1,0 0 0,10-18 0,3-2-349,2 1 0,0 2 1,27-30-1,2 5-333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19804,'0'8'2521,"1"-1"-1561,8-4-336,4 0 1481,4-2-905,4-1-184,5 0-504,4 0-328,0 1-928,-1 1-376,-7-2 888,-4-2-232,-5 2-136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19972,'0'-1'91,"0"1"-1,0 0 1,0 0 0,-1-1-1,1 1 1,0 0-1,0 0 1,0 0 0,-1 0-1,1-1 1,0 1-1,0 0 1,-1 0-1,1 0 1,0 0 0,0 0-1,-1 0 1,1 0-1,0 0 1,0 0 0,-1 0-1,1 0 1,0 0-1,0 0 1,-1 0-1,1 0 1,0 0 0,0 0-1,-1 0 1,1 0-1,0 0 1,0 0 0,-1 0-1,1 0 1,0 1-1,0-1 1,-1 0-1,1 0 1,0 0 0,0 1 22,0-1 0,1 1 0,-1-1 0,0 1 0,1-1 0,-1 0 1,0 1-1,1-1 0,-1 0 0,0 1 0,1-1 0,-1 0 0,1 1 1,-1-1-1,1 0 0,-1 0 0,1 1 0,-1-1 0,1 0 0,-1 0 1,1 0-1,-1 0 0,1 0 0,24 4 577,-1 0 0,1-2 0,44-2 0,7 0-940,-65 0-104,-8 0 215,0 0 0,-1 0-1,1 0 1,0 0 0,0 0-1,-1 0 1,1 1 0,0-1 0,-1 1-1,1 0 1,0 0 0,3 1-1,-6 1-317,-5-2-153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 14659,'-10'13'2337,"10"-3"-961,2-1-496,11-8 2433,7-1-1593,11-5-472,4-1-215,3-3-385,2-1-144,-4 2-432,1 1-272,-13 4-896,-5 1 992,-22 7-593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7:5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23 143 12555,'-2'-1'419,"0"-1"-1,0 0 1,0 0 0,1 1 0,-1-1 0,1-1 0,-1 1 0,1 0 0,0 0 0,0 0-1,0-1 1,0 1 0,0 0 0,1-1 0,-1 1 0,1-1 0,-1 1 0,1-1 0,0 1-1,0-1 1,0 1 0,0-1 0,1 1 0,-1-1 0,0 1 0,1-1 0,0 1 0,2-5-1,-2 4-212,1 1 0,0-1-1,0 1 1,0-1 0,0 1-1,1 0 1,-1-1 0,0 1-1,5-2 1,5-3 0,1 0 0,1 1-1,-1 1 1,1 0 0,0 1 0,0 0 0,0 1-1,1 1 1,-1 0 0,1 1 0,-1 0 0,28 3-1,-40-2-200,0 0-1,0 1 0,-1-1 0,1 0 1,0 1-1,-1-1 0,1 1 1,0-1-1,-1 1 0,1 0 0,-1-1 1,1 1-1,-1 0 0,1 0 0,-1 0 1,0 1-1,1-1 0,-1 0 1,1 2-1,-1-2-2,-1 0-1,0 0 1,1 1 0,-1-1 0,0 0 0,0 0 0,0 1-1,0-1 1,0 0 0,0 1 0,0-1 0,0 0 0,0 0-1,-1 0 1,1 1 0,-1-1 0,1 0 0,-1 0 0,1 0-1,-2 2 1,-4 7 6,-1-1 0,-1 1 0,0-1 0,-13 12 0,8-8 19,-26 24-17,19-18 3,-34 41 1,50-54-14,-1 0 0,1 0 1,0 1-1,1 0 1,0-1-1,0 2 0,0-1 1,1 0-1,0 0 1,0 1-1,-1 11 0,3-15-28,1 0 0,-1 0 0,1 0-1,-1 0 1,1 0 0,1 0 0,-1 0 0,0-1-1,1 1 1,0 0 0,0-1 0,0 1 0,0-1-1,1 0 1,-1 0 0,1 0 0,0 0 0,-1 0-1,1 0 1,1-1 0,-1 0 0,0 1-1,1-1 1,-1 0 0,1-1 0,6 3 0,-2 0-242,1-1 1,-1-1 0,0 1 0,1-1 0,-1-1 0,1 0 0,0 0-1,-1 0 1,1-1 0,0-1 0,13-1 0,10-10-350,0-7-224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0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22053,'-5'3'214,"1"-1"1,-1 1-1,1 1 1,0-1 0,0 0-1,0 1 1,0 0-1,1 0 1,-1 0 0,1 0-1,0 1 1,0-1-1,1 1 1,-1 0-1,1 0 1,0 0 0,1 0-1,-1 0 1,0 6-1,2-10-214,0 1-1,0 0 1,1 0-1,-1 0 1,1 0-1,-1 0 1,1-1-1,0 1 1,0 0-1,-1-1 1,1 1-1,0 0 1,1-1-1,-1 1 1,0-1-1,0 0 1,1 1-1,-1-1 1,1 0-1,-1 0 1,1 0-1,-1 0 0,1 0 1,2 1-1,8 4-2,0 0 1,19 5-1,-16-5 11,4 1-10,0 0 6,34 18 0,-48-23-4,-1 1-1,0-1 1,0 1 0,-1 0-1,1 0 1,-1 0-1,1 1 1,-1-1-1,0 1 1,0 0-1,0 0 1,-1 0-1,4 7 1,-5-8-1,-1-1 1,1 1-1,-1 0 0,0-1 1,0 1-1,0 0 0,0-1 1,0 1-1,0 0 0,-1-1 1,1 1-1,-1 0 0,0-1 1,0 1-1,0-1 0,0 1 1,0-1-1,-1 1 0,1-1 1,-1 0-1,0 0 0,1 0 1,-4 3-1,-5 5 35,0-1 1,-1 1-1,-13 8 1,20-15-22,-19 13 156,-35 19 0,51-31-141,-1 0-1,-1-1 0,1 0 1,0 0-1,-1-1 1,1 0-1,-1 0 1,-14 0-1,20-2-82,1 0 1,0 0-1,0 0 0,0-1 1,0 1-1,0 0 0,-1-1 0,1 0 1,0 0-1,0 0 0,0 0 1,0 0-1,1 0 0,-1 0 0,0 0 1,0-1-1,1 1 0,-1-1 1,1 1-1,-1-1 0,1 0 0,0 1 1,-1-1-1,0-2 0,-1-2-37,1-1 0,-1 1-1,1-1 1,0 0 0,1 0 0,-1-9-1,-3-26-331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20524,'13'0'2041,"2"2"-1241,3-1-376,5 2 1000,2-1-335,8 0-561,0 0-392,-1-2-944,-1 1-425,-3-1 945,-1 0-200,-1 3-192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1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21036,'6'9'2153,"2"-8"-1417,7-2-312,5-6 1193,4-1-705,9-2-1096,3 0-768,1-4 863,2-2-279,4 2-152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40 17564,'-3'-1'183,"1"0"0,0-1 1,-1 1-1,1 0 0,-1 0 0,1 1 1,-1-1-1,1 0 0,-1 1 0,1 0 1,-1-1-1,0 1 0,1 0 0,-1 0 1,0 1-1,1-1 0,-1 0 0,1 1 1,-1 0-1,-3 1 0,2-1-6,-1 1 0,1 0 0,-1 0 0,1 0 0,0 0 0,0 1 0,0 0 0,0-1 1,1 2-1,-6 4 0,7-6-174,1 0 1,-1 0 0,1 0 0,0 0 0,0 0 0,0 0-1,0 0 1,0 0 0,0 0 0,0 1 0,1-1 0,-1 0-1,1 1 1,-1-1 0,1 1 0,0-1 0,0 0 0,0 1-1,1-1 1,-1 0 0,0 1 0,1-1 0,0 0 0,-1 1-1,1-1 1,0 0 0,0 0 0,0 0 0,1 0 0,-1 0-1,0 0 1,1 0 0,2 3 0,5 4 47,1 0 0,-1-1 0,2 0 0,21 13 1,-18-12 10,-5-4-20,0 2 0,0-1 1,-1 1-1,1 0 0,6 9 1,-13-13-19,1 0 0,-2 0-1,1 0 1,0 0 0,0 0 0,-1 0 0,0 0 0,0 1-1,0-1 1,0 0 0,0 1 0,-1-1 0,1 1 0,-1-1-1,0 1 1,0-1 0,0 1 0,-1-1 0,-1 8 0,0-3 61,-1 1 1,-1-1 0,1 1 0,-2-1-1,1 0 1,-1 0 0,0-1 0,0 1 0,-1-1-1,-8 7 1,10-9-19,0-1-1,-1 0 1,0 0-1,0 0 1,0-1 0,0 1-1,0-1 1,-1-1-1,1 1 1,-1-1-1,0 0 1,0 0-1,0-1 1,0 1 0,0-1-1,-7 0 1,11-1-48,-1 0-1,1 0 1,0-1 0,-1 1 0,1-1 0,0 0 0,-1 1-1,1-1 1,0 0 0,0 0 0,0 0 0,0-1 0,0 1-1,0 0 1,0-1 0,0 1 0,-2-4 0,1 2-15,1 0-1,0-1 1,0 1 0,0-1 0,0 1 0,1-1 0,-1 0-1,1 0 1,-2-6 0,2 1-49,0 0 0,0-1 0,1 1-1,0 0 1,0 0 0,1 0 0,0 0 0,5-15-1,-3 15-5,0-1 1,1 1-1,1 0 0,0 0 0,0 0 0,0 1 0,1 0 0,1 0 0,-1 0 0,1 1 0,1 0 0,-1 0 0,1 1 0,0 0 0,11-6 1,10-4 29,0 3 0,1 0 0,43-11 0,9-4 642,-78 26-499,0 0 0,1 0 0,-1 0 0,0 0 0,0-1 0,5-4 0,-8 7-90,-1-1 1,1 1-1,-1-1 1,1 1-1,-1-1 0,1 1 1,-1-1-1,0 0 1,1 1-1,-1-1 0,0 1 1,0-1-1,0 0 1,1 1-1,-1-1 0,0 0 1,0 1-1,0-1 1,0-1-1,0 1 1,-1 0 0,1 0 0,-1 0 0,1 0 0,-1 0 1,1 0-1,-1 0 0,0 0 0,1 0 0,-1 0 0,0 1 0,0-1 0,1 0 0,-1 0 0,0 1 0,-2-2 0,-6-3-137,-1 0 0,0 0 0,0 1 0,0 0 0,0 1-1,-1 0 1,1 1 0,-1 0 0,1 1 0,-1 0 0,0 1-1,0 0 1,0 0 0,1 1 0,-1 0 0,0 1 0,1 1-1,-14 4 1,-2 4-386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 16564,'6'2'3832,"12"-2"-2493,-14 0-717,193-6 3105,101-15-2459,-116 7-891,-182 14-377,1289-81 365,-1253 79-321,226-16 607,-257 18-616,20-2 132,-25 1-162,1 1 0,0 0-1,0 0 1,-1 0 0,1 0 0,0 1 0,0-1-1,-1 0 1,1 0 0,0 0 0,0 0 0,-1 1 0,1-1-1,0 0 1,-1 1 0,1-1 0,0 1 0,-1-1 0,1 1-1,-1-1 1,1 1 0,-1-1 0,1 1 0,0 0 0,-1 0-98,-1-1 1,1 1 0,-1-1-1,1 0 1,-1 1 0,1-1 0,-1 0-1,1 0 1,-1 0 0,1 1-1,-1-1 1,1 0 0,-1 0-1,0 0 1,1 0 0,-1 0 0,1 0-1,-1 0 1,0 0 0,1 0-1,-1 0 1,1 0 0,-1 0 0,1-1-1,-1 1 1,1 0 0,-2-1-1,0 1-332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6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20476,'0'11'5549,"-3"55"-5075,2-59-480,0 21 26,2-27-18,-1 0-1,0-1 1,1 1-1,-1 0 1,0 0-1,1 0 0,-1-1 1,1 1-1,-1 0 1,1-1-1,-1 1 1,1-1-1,-1 1 0,1 0 1,0-1-1,-1 1 1,1-1-1,0 0 1,0 1-1,-1-1 0,1 1 1,0-1-1,0 0 1,-1 0-1,1 1 1,0-1-1,0 0 0,0 0 1,0 0-1,1 0 1,7 0 5,0 1 0,0 0 0,0 1 0,0 0 0,0 0 0,0 1 0,12 6 0,-19-8-5,-1 0 1,1 0-1,0 0 0,0 0 1,-1 0-1,1 1 1,-1-1-1,1 0 0,-1 1 1,0 0-1,0-1 1,1 1-1,-1 0 0,0 0 1,0-1-1,-1 1 1,1 0-1,0 0 0,-1 0 1,1 0-1,-1 0 1,1 0-1,-1 0 0,0 0 1,0 0-1,0 0 1,0 0-1,0 1 0,-1-1 1,1 0-1,0 0 1,-1 0-1,0 0 0,1-1 1,-1 1-1,0 0 1,0 0-1,0 0 0,-2 2 1,-3 5 119,-1-1 0,0 1 0,0-1 0,-1 0 1,0-1-1,0 0 0,-1 0 0,0-1 0,0 0 1,0 0-1,-1-1 0,0-1 0,0 1 0,0-2 1,-14 4-1,21-6-155,0 0 1,0 0-1,0-1 1,0 0 0,0 1-1,0-1 1,0 0-1,0 0 1,0-1-1,0 1 1,0-1 0,0 1-1,0-1 1,1 0-1,-1 0 1,0-1-1,-2 0 1,3 0-85,0 1 0,1-1 1,-1 0-1,1 0 0,0 1 0,0-1 1,-1 0-1,1 0 0,1 0 0,-1 0 1,0 0-1,0 0 0,1-1 0,-1 1 1,1 0-1,0 0 0,-1 0 0,1 0 1,0-1-1,0 1 0,0 0 0,1 0 0,0-4 1,5-17-482,7-4-214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16508,'-9'7'285,"1"1"1,0 0 0,0 1 0,1 0 0,0 0 0,1 0 0,0 1 0,0 0 0,1 0 0,0 0 0,1 1 0,0 0 0,0 0 0,2 0 0,-4 21 0,1 7-328,2 0 1,2 0 0,5 48 0,-2-57-1489,8 41 0,-7-62 238,-1-12 67,-1-13 191,-5-8 1161,0-1-1,-2 1 1,0 1-1,-16-37 1,-48-87 5983,61 123-4042,13 18-806,9 9-698,27 14-748,58 21-160,-60-28 101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7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35 17204,'-6'2'3712,"6"-3"-2895,7 0 1887,6-4-919,3 0-569,3 0-224,4 0-488,2-1-112,1 0-240,1 3-152,-5 5-360,-3 2-296,-7 2-704,-3-1 1136,-6-5-224,-2-5-192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8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 16844,'-20'-2'2207,"13"2"-997,12 1 1191,132 12 1504,4-8-3373,-8 0-3275,-124-7 1693,-8 1 386,-6 0-119,-6 1-104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08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18532,'7'13'2064,"11"-6"-1159,4-1-321,7-1 952,1-4-240,6-1-544,-1 0-455,-2-1-1178,-1-8 889,-14-4-224,-2-3-200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19956,'0'0'50,"0"0"0,0 0 0,0 0-1,0 0 1,-1 1 0,1-1 0,0 0 0,0 0-1,0 0 1,0 0 0,0 0 0,0 0 0,0 0-1,0 0 1,0 0 0,0 1 0,0-1-1,0 0 1,0 0 0,0 0 0,0 0 0,0 0-1,0 0 1,0 0 0,0 1 0,0-1 0,0 0-1,0 0 1,0 0 0,0 0 0,0 0 0,0 0-1,1 0 1,-1 0 0,0 0 0,0 1-1,0-1 1,0 0 0,0 0 0,0 0 0,0 0-1,0 0 1,0 0 0,0 0 0,0 0 0,1 0-1,-1 0 1,0 0 0,0 0 0,0 0 0,0 0-1,0 0 1,0 0 0,0 0 0,1 0-1,-1 0 1,0 0 0,0 0 0,0 0 0,0 0-1,0 0 1,0 0 0,0 0 0,0 0 0,1 0-1,-1 0 1,0 0 0,0 0 0,0 0-1,0 18 970,-5 21-680,3-25-282,-16 98-54,-6 173 1,24-277-74,2 21-1102,-2-28 1139,1-1 1,-1 1-1,0 0 0,1-1 1,-1 1-1,0 0 1,1-1-1,-1 1 0,1 0 1,-1-1-1,1 1 0,-1-1 1,1 1-1,0-1 1,-1 1-1,1-1 0,0 0 1,-1 1-1,1-1 0,0 0 1,-1 1-1,1-1 0,0 0 1,0 0-1,-1 0 1,1 1-1,0-1 0,0 0 1,-1 0-1,1 0 0,0 0 1,0-1-1,1 1 0,16-4-489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0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19436,'123'-10'5555,"87"3"-4522,-184 10-990,-25-3-41,0 1 0,-1-1 0,1 0 0,-1 1-1,1-1 1,-1 1 0,0-1 0,1 1 0,-1-1 0,1 1 0,-1-1-1,0 1 1,1-1 0,-1 1 0,0-1 0,0 1 0,1 0-1,-1-1 1,0 1 0,0-1 0,0 1 0,0 0 0,0-1-1,0 1 1,0 0 0,0-1 0,0 1 0,0-1 0,0 1 0,0 0-1,0-1 1,-1 1 0,1 0 0,0-1 0,-1 2 0,-49 144 263,-15 50 62,59-169-341,4-15-502,-1-1-1,0 0 1,-7 17 0,10-28 478,0 1 1,0-1-1,0 0 1,-1 0-1,1 0 1,0 0 0,0 0-1,0 0 1,0 0-1,0 1 1,0-1-1,-1 0 1,1 0 0,0 0-1,0 0 1,0 0-1,0 0 1,0 0-1,-1 0 1,1 0 0,0 0-1,0 0 1,0 0-1,0 0 1,-1 0-1,1 0 1,0 0 0,0 0-1,0 0 1,0 0-1,-1 0 1,1 0-1,0 0 1,0 0 0,0 0-1,0-1 1,0 1-1,0 0 1,-1 0-1,1 0 1,0 0 0,0 0-1,0 0 1,0 0-1,0-1 1,0 1-1,0 0 1,0 0 0,-1 0-1,1 0 1,-6-9-487,-2-6-317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1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17916,'0'2'1968,"3"1"-1096,4-2-311,7 2 999,6 0-208,9-3-488,5 1-248,7-1-600,0-1-344,2-2-888,-3-1 1048,-1-6-200,-5-5-200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56 15691,'-4'3'2429,"7"-3"-571,16-2 524,37-8-293,-47 8-1662,78-12 1154,149-6 0,90 25-2855,-316-6 129,-11-3-1086,-16-3 125,1 3 1148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39 17740,'3'-5'815,"0"0"-1,1 0 1,-1 0 0,1 0 0,8-7 0,-12 12-760,0 0 0,0 0 1,0 0-1,0 0 0,0 0 1,0 0-1,0 0 0,0 0 0,0 0 1,0-1-1,0 1 0,0 0 1,1 0-1,-1 0 0,0 0 0,0 0 1,0 0-1,0 0 0,0 0 1,0 0-1,0 0 0,0 0 0,1 0 1,-1 0-1,0 0 0,0 0 1,0 0-1,0 0 0,0 0 0,0 0 1,0 0-1,1 0 0,-1 0 1,0 0-1,0 0 0,0 0 0,0 0 1,0 0-1,0 0 0,0 0 1,0 0-1,0 1 0,1-1 0,-1 0 1,0 0-1,0 0 0,0 0 1,0 0-1,0 0 0,0 0 0,0 0 1,0 0-1,0 0 0,0 1 1,0-1-1,0 0 0,0 0 0,0 0 1,0 0-1,0 0 0,0 0 1,0 1-1,0 11 1178,-6 16-624,-16 26-138,10-25-423,-12 42 0,24-70-47,-1 0 0,1 0 0,-1 1 0,1-1 0,0 0 0,0 1 0,-1-1 0,1 0 0,0 1 0,0-1 0,0 0 0,1 0 0,-1 1 0,0-1 0,0 0 0,1 1 0,-1-1 0,1 0 0,-1 0 0,1 0 0,-1 0 0,1 1 0,0-1-1,0 0 1,-1 0 0,3 1 0,-1 0 1,1-1 0,1 0 0,-1 1-1,0-1 1,0 0 0,0 0 0,1-1-1,-1 1 1,5-1 0,-1 1-4,0 0 0,0 0 0,0 1 0,-1 0 0,1 0 0,0 0 0,8 5 0,-14-6-1,1 0 1,-1 0-1,0 0 1,1 0-1,-1 0 0,0 1 1,0-1-1,0 0 0,0 1 1,0-1-1,0 1 0,0-1 1,-1 1-1,1-1 1,0 1-1,-1 0 0,1-1 1,-1 1-1,0 0 0,0 0 1,1-1-1,-1 1 0,0 0 1,0-1-1,-1 1 0,1 0 1,0 0-1,0-1 1,-1 1-1,1 0 0,-1-1 1,0 1-1,1-1 0,-1 1 1,-1 1-1,-2 4 2,0-1 0,0 1 0,0-1 0,-1 0 0,0 0 0,-1 0 0,1-1 0,-1 0 0,0 0-1,0 0 1,0-1 0,-1 0 0,0 0 0,1-1 0,-1 0 0,-12 4 0,15-5-38,0-1 1,0 0-1,0 0 0,0 0 0,0-1 1,0 1-1,0-1 0,0 0 0,0 0 1,-1 0-1,1-1 0,0 1 0,0-1 1,0 0-1,0 0 0,0-1 1,0 1-1,1-1 0,-1 0 0,0 0 1,1 0-1,-1 0 0,1-1 0,0 1 1,-1-1-1,1 0 0,1 0 0,-1 0 1,0 0-1,1-1 0,-4-5 0,4 4 15,0 1-1,1-1 1,-1 0-1,1 1 0,0-1 1,0 0-1,0 0 1,1 0-1,0 0 0,1-9 1,4-20-280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12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21749,'9'0'2192,"8"0"-1424,5 0-344,6 1 1041,5 1-369,10-2-760,2-2-376,-2-2 672,3 1-632,-9-5-56,-4-5-24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48 12211,'1'-6'1202,"0"3"-809,-1 0 0,0 1 1,1-1-1,-1 0 0,0 0 0,0 0 1,0 0-1,-1 0 0,1 1 1,-1-1-1,1 0 0,-2-3 0,1 6-331,1 0-1,0 0 1,0 0-1,-1-1 1,1 1-1,0 0 0,0 0 1,0 0-1,-1 0 1,1 0-1,0 0 1,0 0-1,-1 0 0,1 0 1,0 0-1,0 0 1,-1 0-1,1 0 1,0 0-1,0 0 1,-1 0-1,1 0 0,0 0 1,0 1-1,-1-1 1,1 0-1,0 0 1,0 0-1,0 0 1,-1 0-1,1 1 0,0-1 1,0 0-1,0 0 1,0 0-1,-1 0 1,1 1-1,0-1 1,0 0-1,0 0 0,0 1 1,0-1-1,0 0 1,0 0-1,0 0 1,0 1-1,0-1 0,-7 15 625,7-13-537,-16 50 403,3 2 1,3 0-1,-5 62 0,10-77-403,-32 429 944,46-490-526,-7 11-521,58-253 494,-40 195-580,48-117 1,-63 174 16,1 0 0,0 1 0,1-1 0,0 2 0,1-1 1,10-11-1,-16 20 14,0 0 1,0 0-1,1 0 1,-1 0-1,1 0 1,-1 0 0,1 1-1,0-1 1,-1 1-1,1 0 1,0 0-1,0 0 1,0 0-1,0 0 1,0 1-1,0-1 1,0 1-1,0 0 1,0 0 0,0 0-1,0 0 1,0 1-1,0-1 1,0 1-1,0 0 1,0 0-1,0 0 1,0 0-1,0 0 1,0 1-1,4 2 1,2 2-8,0 1 1,-1 0-1,1 1 1,-1 0-1,-1 0 0,0 1 1,0-1-1,0 2 1,-1-1-1,-1 1 0,1 0 1,-2 0-1,1 0 1,-1 1-1,3 16 0,-5-20 61,0-1-1,-1 1 1,0-1-1,-1 1 1,1 0-1,-1-1 0,-1 1 1,1-1-1,-1 1 1,0 0-1,-1-1 1,1 0-1,-1 1 1,-1-1-1,1 0 0,-1 0 1,0 0-1,0 0 1,-1-1-1,0 1 1,0-1-1,0 0 1,0 0-1,-1 0 0,0-1 1,0 0-1,-8 6 1,8-7 18,-1 0 0,0 0-1,0-1 1,1 0 0,-1 0 0,0 0 0,-1-1 0,-10 1-1,14-1-142,0-1 0,-1 0 0,1 0 0,0 0 0,-1-1 0,1 1 0,0-1 0,-1 1 0,1-1-1,0 0 1,0-1 0,0 1 0,0 0 0,0-1 0,0 0 0,0 0 0,-4-3 0,6 4-1,1 1-1,-1-1 1,0 0 0,1 0 0,-1 0 0,1 0 0,-1 0 0,1 0 0,-1 0 0,1 0 0,-1 0 0,1 0 0,0 0-1,0 0 1,-1 0 0,1 0 0,0 0 0,0 0 0,0 0 0,0 0 0,0 0 0,1 0 0,-1 0 0,0 0-1,1-2 1,0 1-11,0 0-1,0 0 1,0-1-1,0 1 1,1 0-1,-1 1 1,1-1-1,0 0 1,-1 0-1,3-1 1,13-10-779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20484,'-4'-2'291,"-1"-1"-1,0 2 0,-1-1 0,1 1 0,0-1 1,0 2-1,-1-1 0,1 0 0,0 1 1,-1 0-1,1 0 0,0 1 0,-1-1 0,1 1 1,0 1-1,-9 2 0,11-3-243,0 0 0,-1 1 0,1 0 0,0 0 0,0 0 0,0 0 0,0 0 0,0 0 0,1 1 0,-1 0 0,1-1 0,-1 1 0,1 0 0,0 0-1,0 0 1,0 0 0,1 1 0,-1-1 0,1 0 0,0 1 0,-1-1 0,2 1 0,-1 0 0,0-1 0,1 5 0,-1-7-36,1 1 0,0-1 1,0 1-1,0-1 0,0 1 0,0-1 0,0 1 1,0-1-1,1 1 0,-1-1 0,1 1 0,-1-1 0,1 1 1,-1-1-1,1 0 0,0 1 0,0-1 0,-1 0 1,1 1-1,0-1 0,0 0 0,1 0 0,-1 0 0,0 0 1,0 0-1,0 0 0,1 0 0,-1-1 0,0 1 1,1 0-1,-1-1 0,0 1 0,1-1 0,-1 1 1,1-1-1,-1 1 0,1-1 0,0 0 0,-1 0 0,1 0 1,2 0-1,2-1 3,0 1 0,0-1 0,0 0 1,0-1-1,0 0 0,0 1 0,0-2 1,0 1-1,6-5 0,6-5-1,0-1-1,-2-1 1,0-1-1,0 0 1,-1-1 0,21-30-1,-41 55 0,0 1 0,1 0 1,0 0-1,1 1 0,0-1 0,0 1 0,1 0 0,1 0 0,0-1 0,0 1 0,1 13 1,1-21 7,-1 0 1,0-1 0,1 1 0,0 0-1,0-1 1,0 1 0,0-1 0,0 1-1,0-1 1,1 0 0,-1 1 0,1-1-1,-1 0 1,1 0 0,0 0 0,3 3-1,-3-4 4,1 0 0,-1 0 0,0 0 0,0 0-1,0 0 1,1 0 0,-1-1 0,0 1 0,1-1-1,-1 0 1,0 0 0,1 0 0,-1 0-1,0 0 1,4-1 0,2-1 24,-1 0 0,0 0 0,0-1 0,0 0-1,-1 0 1,1 0 0,-1-1 0,0 0 0,0-1 0,11-9 0,-6 3-38,0 0 0,0-1 0,-1-1 0,-1 0 0,0 0 0,0-1 0,12-28 0,-19 32-45,-4 7-61,-7 18-41,7-9 134,0-1 0,1 1 0,0 0-1,0 0 1,1 0 0,-1 0 0,1 0 0,1 0 0,-1 0 0,1 0 0,0 0 0,0 0 0,1 0 0,2 7 0,-2-10 4,-1 0 1,1 0-1,-1 0 1,1-1 0,0 1-1,0 0 1,0-1-1,1 1 1,-1-1 0,0 0-1,1 0 1,0 0-1,-1 0 1,1 0 0,0-1-1,0 1 1,0-1-1,0 0 1,0 0 0,0 0-1,1 0 1,-1 0-1,0-1 1,0 1 0,1-1-1,-1 0 1,5 0-1,0-1 4,0-1 0,0 1 0,0-2-1,0 1 1,0-1 0,0 0 0,-1 0-1,0-1 1,1 0 0,-1-1-1,8-6 1,-2 0-11,0 0 0,0-1 0,-1-1 0,14-18 0,-20 21-42,-9 10-87,-11 16-279,4 19-1364,10-35 1719,0 1 1,0 0 0,-1 0-1,1 0 1,0-1 0,0 1 0,0 0-1,0 0 1,0 0 0,0 0-1,1-1 1,-1 1 0,0 0-1,0 0 1,0 0 0,1-1-1,-1 1 1,0 0 0,1-1 0,-1 1-1,1 0 1,-1 0 0,1-1-1,-1 1 1,1-1 0,-1 1-1,1 0 1,0-1 0,-1 0 0,1 1-1,0-1 1,0 1 0,-1-1-1,1 0 1,0 1 0,0-1-1,-1 0 1,1 0 0,1 1-1,18-1-746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3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18588,'1'2'169,"0"-1"1,0 0-1,0 1 1,0-1-1,-1 1 0,1-1 1,0 1-1,-1-1 0,1 1 1,-1-1-1,0 1 1,1 0-1,-1-1 0,0 1 1,0 0-1,0-1 1,0 1-1,0 0 0,0-1 1,-1 1-1,1 0 0,-1-1 1,1 1-1,-2 2 1,-19 46 1699,15-40-1380,-13 30 312,-23 50 81,38-80-806,0 0 0,1 0 0,1 0 0,0 0 0,0 1-1,1-1 1,0 12 0,1-20-60,0-1-1,0 1 0,0-1 1,0 1-1,1 0 0,-1-1 1,0 1-1,1-1 0,-1 1 1,1-1-1,-1 1 1,1-1-1,0 1 0,0-1 1,0 0-1,0 1 0,0-1 1,0 0-1,0 0 0,0 0 1,0 0-1,2 2 1,-1-3-2,0 1 0,0 0 0,-1-1 0,1 1 0,0-1 1,0 0-1,0 0 0,0 0 0,0 0 0,0 0 0,0 0 1,0 0-1,0 0 0,0-1 0,2 0 0,8-3-101,-1-1 0,0 0 0,0 0 1,14-10-1,-15 8-416,0 1 1,-1-1-1,11-10 1,-18 15 375,0 0 0,0 0 0,0 0 0,-1 0 0,1 0 0,0-1 1,-1 1-1,0-1 0,1 1 0,-1-1 0,0 1 0,0-1 0,-1 0 0,1 1 0,0-1 0,-1 0 1,0 0-1,0 1 0,0-5 0,-5-7-761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34 18076,'-3'8'1864,"6"-4"-1096,4-1-239,11-2 903,4-1-240,8-4-544,3-2-416,1-2-984,2 0 1784,-10 0-1024,-3 1-104,-13-2-96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4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17620,'1'0'129,"0"0"0,-1 0 0,1 1 0,0-1 0,-1 0 0,1 0 0,0 0 0,-1 1-1,1-1 1,-1 0 0,1 1 0,-1-1 0,1 0 0,0 1 0,-1-1 0,1 1 0,-1-1 0,0 1 0,1-1 0,-1 1 0,1-1 0,-1 1 0,0 0 0,1-1 0,-1 1 0,0 0 0,6 21 1120,-3-9 182,11 29-541,1-1-1,25 45 0,49 75-939,-70-128 158,-5-13-97,-7-7-108,-15-22-215,-6-10-86,-2 1-1,0 1 1,-1 0 0,-1 1 0,-1 1 0,0 1 0,0 1 0,-2 1 0,-38-18 0,29 24 481,15 6 190,15 0-264,0 0 1,0 0 0,0 0-1,0 0 1,-1 0-1,1 0 1,0 0 0,0 0-1,0 0 1,0 0-1,0 0 1,-1 1 0,1-1-1,0 0 1,0 0-1,0 0 1,0 0-1,0 0 1,0 0 0,0 0-1,0 0 1,-1 1-1,1-1 1,0 0 0,0 0-1,0 0 1,0 0-1,0 0 1,0 1 0,0-1-1,0 0 1,0 0-1,0 0 1,0 0 0,0 0-1,0 1 1,0-1-1,0 0 1,0 0 0,0 0-1,0 0 1,0 0-1,0 1 1,0-1-1,0 0 1,0 0 0,0 0-1,0 0 1,1 0-1,-1 0 1,0 1 0,0-1-1,0 0 1,0 0-1,0 0 1,0 0 0,3 2 66,0 0 1,0-1 0,0 1-1,0-1 1,1 0 0,-1 1 0,0-2-1,1 1 1,-1 0 0,0-1-1,1 1 1,-1-1 0,5 0 0,-3 0 1,16 1 113,-1-2-1,1 0 1,38-7 0,57-20 435,-123 31-568,0 0-1,0 1 1,1 0-1,-1 1 1,-10 9-1,-37 34-412,40-36 175,0 0 1,-18 12 0,28-21 130,-1 0 0,0-1 0,0 1 0,0-1 1,0 0-1,0 0 0,0 0 0,-1-1 0,1 0 0,0 0 0,-10 0 1,14-1 38,-1 0 1,1 0 0,-1 0 0,1 0 0,0-1 0,-1 1 0,1-1 0,0 1 0,-1-1 0,1 1-1,0-1 1,0 0 0,-1 1 0,1-1 0,0 0 0,0 0 0,0 0 0,0 0 0,0 0 0,0 0-1,0 0 1,0-2 0,-1 0 1,1 1 0,0-1-1,0 0 1,0 0 0,0 0-1,1 0 1,-1 0 0,1 0-1,0-6 1,1-2 15,0 1 1,0 0-1,1 0 1,1 0-1,4-13 1,-6 18 27,1 1 0,0-1 0,1 0 1,-1 1-1,1-1 0,0 1 1,0 0-1,0 0 0,0 0 1,1 0-1,0 1 0,-1-1 1,7-3-1,-4 4-144,1-1 1,0 2 0,0-1-1,0 1 1,0-1-1,1 2 1,-1-1-1,11 0 1,77-15-2007,-54 8 1477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17020,'3'9'1800,"2"-4"-1240,8 1-272,2-2 1465,10-2-1433,3 1-160,5-3-432,3-2-353,-3-1-1495,-4-2 1792,-5-3-312,-5-2-280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8:25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17860,'1'17'2256,"5"-4"-1352,7-8-279,5 0 1335,10-5-832,0 0-119,4-3-329,1 0-224,0-3-648,-5 1-328,-5 2 456,-3 0-152,-7-1-89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0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317 101 16740,'-4'-4'412,"0"1"-1,1-1 1,-1 0 0,1 0 0,0 0 0,-5-8 0,4 6 31,0 0 0,0 1-1,-9-10 1,10 11-318,-1 1 0,0 0 0,1 0 0,-1 0 0,-1 1 0,1 0 0,0-1 0,0 1 0,-1 1 0,1-1 0,-1 1 0,0-1-1,1 1 1,-1 1 0,0-1 0,1 1 0,-1 0 0,0 0 0,0 0 0,0 0 0,1 1 0,-1 0 0,0 0 0,1 0 0,-1 1 0,1-1 0,-1 1 0,1 0 0,0 1 0,0-1 0,-1 1 0,2-1 0,-8 7 0,1 1-31,0 0-1,1 0 1,0 0 0,0 1-1,2 1 1,-1 0 0,1 0 0,1 0-1,0 1 1,1-1 0,0 1-1,1 1 1,0-1 0,1 1 0,1-1-1,0 1 1,0 23 0,2-34-82,0 0 0,0 0 0,1-1 0,-1 1 0,1 0 0,-1 0 0,1-1 0,0 1 0,0 0 0,0-1 0,0 1 0,1-1 0,-1 1 0,1-1 0,-1 0-1,4 4 1,-3-4-5,0-1 0,-1 0-1,1 0 1,0 0 0,0 0-1,0-1 1,0 1 0,0 0-1,0-1 1,0 1-1,0-1 1,0 0 0,0 0-1,0 0 1,0 0 0,0 0-1,0 0 1,0 0-1,0-1 1,0 1 0,0-1-1,0 1 1,2-2 0,4-1 10,-1-1 1,1 0-1,-1 0 0,0-1 1,-1 0-1,1 0 1,11-12-1,38-48 84,-43 50-84,18-24 125,35-61 0,-59 92 10,-8 15-51,-5 14 5,-54 138 293,-29 84 44,70-180-753,-22 125 0,40-180-1326,3-8 580,4-17 77,3-6 351,10-3-219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1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19012,'0'0'68,"1"0"-1,-1 0 1,1 0-1,-1-1 1,0 1-1,1 0 1,-1 0-1,0 0 1,1 0 0,-1 0-1,1 0 1,-1 0-1,0 1 1,1-1-1,-1 0 1,0 0-1,1 0 1,-1 0 0,1 0-1,-1 0 1,0 1-1,1-1 1,-1 0-1,0 0 1,0 1-1,1-1 1,-1 0-1,0 0 1,1 1 0,-1-1-1,0 0 1,0 1-1,1-1 1,0 18 1114,-12 27-144,7-33-489,-40 130 947,-1 5-858,43-140-555,0 1-1,0 0 1,1-1-1,0 1 1,1 0-1,1 15 1,-1-21-75,0-1 0,1 1-1,-1-1 1,0 1 0,1 0 0,0-1 0,-1 1 0,1-1-1,0 1 1,0-1 0,0 0 0,0 1 0,0-1-1,0 0 1,0 0 0,0 0 0,1 1 0,-1-1 0,0-1-1,1 1 1,-1 0 0,1 0 0,-1 0 0,1-1 0,-1 1-1,1-1 1,-1 1 0,1-1 0,0 1 0,-1-1 0,1 0-1,-1 0 1,1 0 0,0 0 0,-1 0 0,1 0-1,0-1 1,1 0 0,1 1-133,0-1 1,1 0-1,-1-1 0,0 1 0,0-1 0,-1 0 1,1 0-1,0 0 0,-1 0 0,1 0 1,-1-1-1,1 0 0,-1 0 0,0 0 0,0 0 1,4-6-1,-5 6-11,-1 1-1,1-1 1,0 0 0,-1 0 0,1 0 0,-1 0-1,0 0 1,0 0 0,0 0 0,-1 0-1,1-1 1,-1 1 0,1 0 0,-1 0 0,0-1-1,0 1 1,-1 0 0,1 0 0,-1-1-1,0 1 1,1 0 0,-3-4 0,-9-12-717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1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17780,'7'-1'2416,"6"1"-1407,7-6-409,4 2 1296,6-2-720,3-1-279,3-2-946,1 1-583,-10-4 560,-4 2-216,-7-7-168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20724,'0'3'311,"1"1"-1,-1-1 0,1 1 1,0 0-1,0-1 0,1 1 1,-1-1-1,1 0 0,-1 1 1,1-1-1,0 0 0,4 4 0,34 37 757,-16-18-792,-8-8-229,94 123-90,-96-114-148,-39-28-513,-4-3 209,0 0 0,-31 2-1,47 2 430,1 0-1,-1 1 1,1 1-1,-1 0 0,1 1 1,0 0-1,-16 7 1,26-9 92,0 0 1,-1 0 0,1 1 0,0-1 0,0 1 0,0-1 0,1 1 0,-1 0-1,0-1 1,0 1 0,1 0 0,-3 4 0,4-6-11,0 1-1,0-1 1,0 0 0,-1 1 0,1-1-1,0 1 1,0-1 0,0 1 0,0-1-1,0 1 1,0-1 0,0 1 0,0-1-1,0 1 1,0-1 0,0 1 0,0-1-1,0 1 1,1-1 0,-1 1-1,0-1 1,0 1 0,0-1 0,1 1-1,-1-1 1,1 1 11,0 0 1,1 0-1,-1 0 0,0-1 0,0 1 0,0 0 0,0-1 1,1 1-1,-1-1 0,0 0 0,1 1 0,-1-1 0,0 0 1,2 0-1,7 1 119,1-1-1,-1 0 1,0-1 0,0 0 0,1-1-1,-1 0 1,0 0 0,14-7 0,-5 2 204,-1-1 0,1-1 0,23-16 0,-36 21-221,32-24 565,-36 26-633,0 1 1,0-1 0,0 0 0,0 0 0,-1 0 0,1-1 0,0 1-1,-1 0 1,0-1 0,0 1 0,0 0 0,0-1 0,2-5-1,-3 7-56,0 1 0,0-1 0,0 0 0,0 0 0,0 0 0,-1 0-1,1 1 1,0-1 0,0 0 0,-1 0 0,1 0 0,0 1-1,-1-1 1,1 0 0,0 0 0,-1 1 0,1-1 0,-1 0-1,1 1 1,-1-1 0,0 1 0,1-1 0,-1 1 0,0-1-1,1 1 1,-1-1 0,0 1 0,0-1 0,1 1 0,-1 0 0,0 0-1,0-1 1,0 1 0,1 0 0,-1 0 0,0 0 0,0 0-1,0 0 1,0 0 0,1 0 0,-1 0 0,0 0 0,0 0-1,-1 1 1,-4-1-97,0 1 0,0 1 0,0-1-1,-10 4 1,-44 22-680,45-19 586,1-1 1,-1-1-1,0 0 1,-1-1-1,1 0 0,-17 1 1,31-6 177,1 1 0,-1-1 0,0 0 0,1 0 0,-1 0 0,1 0 0,-1 0 0,1 0 0,-1 0 0,1 0 0,-1 0-1,0 0 1,1 0 0,-1 0 0,1 0 0,-1-1 0,1 1 0,-1 0 0,1 0 0,-1-1 0,1 1 0,-1 0 0,1-1 0,0 1 0,-1 0 0,1-1 0,-1 1 0,1-1 0,-1 0 0,1 0 1,0 0 0,0 0 1,0 1-1,0-1 0,0 0 0,0 0 1,1 0-1,-1 0 0,0 0 0,0 0 1,1 0-1,-1 1 0,1-1 1,-1 0-1,1-1 0,24-28-81,-14 20 76,1 0-1,0 1 1,0 0-1,1 1 1,0 0 0,0 1-1,1 0 1,0 2 0,0-1-1,1 2 1,-1 0 0,1 0-1,0 1 1,0 1 0,24 0-1,-34 2 64,0 1-1,1 0 0,-1 0 1,0 0-1,0 0 0,6 3 1,0 0-87,-2-2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2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17916,'4'13'1896,"9"-3"-1000,8-5-295,11-3 799,8-1-256,9-4-184,5-4-152,1-4-736,-2-1-432,-6-1-792,-7-2 968,-4-4-208,-9 0-144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20644,'-10'17'666,"1"1"-1,1 1 0,1 0 1,0 0-1,-3 20 1,1 2-115,-3 58 0,9-36-673,4 0 0,9 67 0,1 25-2626,-11-150 2459,0-1 0,-1 0 0,1 1 0,-1-1 0,0 0 0,-1 5 0,2-9 233,0 0 0,0 1 0,0-1 0,0 1-1,-1-1 1,1 0 0,0 1 0,0-1 0,0 0 0,-1 1-1,1-1 1,0 0 0,0 0 0,-1 1 0,1-1-1,0 0 1,-1 0 0,1 1 0,0-1 0,-1 0 0,1 0-1,0 0 1,-1 1 0,1-1 0,-1 0 0,0 0 0,0 0-19,1-1-1,-1 1 1,0 0 0,0-1 0,0 1 0,0-1 0,1 0 0,-1 1-1,0-1 1,1 1 0,-1-1 0,0 0 0,1 1 0,-1-1 0,1 0-1,-1 0 1,0-1 0,-16-29-588,0-1-1,-23-67 0,31 76 953,1 3 514,1-1-1,0 0 0,2 0 0,0 0 0,-2-33 0,7 52-665,-1 0-1,2 0 0,-1 0 1,0 0-1,0 0 0,0 0 1,1 0-1,-1 0 0,1 0 0,0 1 1,0-1-1,-1 0 0,1 0 1,0 1-1,0-1 0,1 1 0,-1-1 1,0 1-1,2-2 0,0 1-20,-1 0 0,1 0-1,-1 1 1,1 0-1,0-1 1,0 1 0,0 0-1,0 1 1,-1-1-1,1 0 1,5 0 0,7 1-73,1 0 1,-1 0 0,1 2 0,15 3 0,-13-2-256,19 2 52,0 2-104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 17924,'1'0'47,"-1"-1"-1,0 1 1,1 0 0,-1 0 0,0 0-1,1 0 1,-1 0 0,1 0 0,-1 0 0,0 0-1,1 0 1,-1 0 0,0 1 0,1-1-1,-1 0 1,0 0 0,1 0 0,-1 0 0,0 0-1,1 1 1,-1-1 0,0 0 0,1 0-1,-1 0 1,0 1 0,0-1 0,1 0 0,-1 1-1,0-1 1,0 0 0,1 0 0,-1 1-1,-3 14 673,-20 23-220,15-25 5,-23 42-176,3 1 1,2 1-1,3 2 1,2 0 0,3 1-1,-14 81 1,31-130-229,-1 0 1,1 0-1,1-1 1,0 1-1,0 0 0,1 0 1,5 18-1,-6-25-66,2-1 0,-1 0 1,0 0-1,1 1 0,-1-1 0,1 0 0,0 0 0,0-1 0,0 1 1,0 0-1,1-1 0,-1 1 0,1-1 0,-1 0 0,1 0 0,0 0 1,0 0-1,0 0 0,0 0 0,0-1 0,1 0 0,-1 1 0,0-1 0,1-1 1,-1 1-1,0 0 0,6 0 0,-2-1-140,0 0 0,0 0 0,-1 0 0,1-1 0,0 0 1,0 0-1,-1-1 0,1 0 0,-1 0 0,1 0 0,-1-1 0,0 0 0,0 0 0,0 0 0,6-6 0,-8 6-41,-1 0-1,0 0 0,0 0 1,-1 0-1,1 0 1,0 0-1,-1-1 0,0 0 1,0 1-1,0-1 1,0 0-1,-1 0 0,0 0 1,1 0-1,-1 0 1,-1 0-1,1 0 1,-1 0-1,1 0 0,-1-1 1,0 1-1,-1 0 1,1 0-1,-1 0 0,0 0 1,-1-5-1,-13-30-960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3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19876,'0'4'2081,"17"-2"-1193,6-2-384,17-3 968,6-1-247,10-1-465,0 0-320,1-3-1016,-4 1 1096,-6 0-592,-4 1-24,-10 2-88</inkml:trace>
  <inkml:trace contextRef="#ctx0" brushRef="#br0" timeOffset="1">888 100 20436,'10'10'1801,"16"-10"-1249,4 0-248,14-4 656,7-2-288,2-1-416,0 0-272,-5-5-656,1 3-336,-17 1-296,-8-1 896,-17 4-305,-7-1-295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16692,'5'14'2560,"11"-4"-1440,7-6-488,6-2 1969,4-2-1433,4-5-320,3-2-1096,0-6 520,-4-5-368,-3-4-104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5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84 21293,'6'-33'2104,"-3"11"-1312,1 5-352,-4 6 2017,-2 25-1817,0 13-152,-3 12-256,1 8-120,0 5-288,-2 4-128,3-3-320,0-4-240,3-14-561,2-6 1937,3-16-912,4-7-184,4-11 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5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22653,'14'-4'4308,"28"1"-3414,61-9-537,-6 0-342,-96 12-14,1 0 0,-1 0 0,0-1 0,1 1 0,-1 0 0,1 1 0,-1-1 0,0 0 0,1 0 1,-1 0-1,0 1 0,1-1 0,-1 1 0,0-1 0,1 1 0,-1 0 0,0-1 0,0 1 0,0 0 0,0 0 0,2 1 0,-3-1 0,1 1 0,0 0 0,-1-1 0,1 1-1,-1 0 1,0-1 0,1 1 0,-1 0 0,0 0 0,0 0 0,0-1 0,0 1 0,-1 0 0,1 0 0,0-1 0,-2 4 0,-46 153-40,33-116 24,2 0 0,1 0 0,3 1-1,-6 57 1,15-94-53,-1-3 12,1-1 0,-1 0 0,1 1 1,0-1-1,0 0 0,0 1 0,0-1 0,1 0 0,-1 1 1,1-1-1,-1 0 0,1 1 0,0-1 0,0 0 1,1 2-1,-2-4 9,0 0 1,1 0-1,-1 0 1,0 0-1,0 0 1,0 0-1,1 0 1,-1 0-1,0 0 0,0 0 1,0 0-1,1 0 1,-1 0-1,0 0 1,0 0-1,0 0 1,0 0-1,1 0 1,-1 0-1,0-1 1,0 1-1,0 0 1,0 0-1,0 0 0,1 0 1,-1 0-1,0-1 1,0 1-1,0 0 1,0 0-1,0 0 1,0-1-1,0 1 1,0 0-1,0 0 1,0 0-1,0 0 1,0-1-1,1 1 0,-1 0 1,0 0-1,-1 0 1,1-1-1,0 1 1,0 0-1,2-12-1362,-3 6 1105,0 0 1,0 1-1,-1-1 1,-3-9-1,-5-9-589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5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41 16740,'-9'-6'2944,"13"6"-2320,12 0 1201,6 0-281,12 0-456,6-3-240,9-3-431,4 2-217,1-3-737,-2 1-391,-12 3 744,-8-1-144,-22 3-192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6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19164,'0'0'53,"0"0"-1,0 0 1,0 0 0,1 0-1,-1-1 1,0 1 0,0 0-1,0 0 1,1 0-1,-1 0 1,0 0 0,0 0-1,1 0 1,-1 0 0,0 0-1,0 0 1,0 0-1,1 0 1,-1 0 0,0 0-1,0 0 1,1 0 0,-1 0-1,0 0 1,0 0 0,1 0-1,-1 1 1,0-1-1,0 0 1,0 0 0,1 0-1,-1 0 1,0 0 0,0 1-1,0-1 1,0 0-1,0 0 1,1 0 0,-1 0-1,0 1 1,0-1 0,0 0-1,0 0 1,0 1 0,0-1-1,0 0 1,0 0-1,0 0 1,1 1 0,-1-1-1,0 0 1,0 0 0,0 1-1,0-1 1,-1 0-1,1 0 1,0 1 0,0-1-1,0 0 1,0 0 0,0 0-1,0 1 1,0-1-1,0 0 1,0 0 0,0 0-1,-1 1 1,1-1 0,0 0-1,26-6 1124,-18 4-476,64-12 880,0 3 0,90-3 0,-78 12-2880,139 17 0,-207-13 1275,-9-1-85,-1 0 1,1 0-1,0-1 0,0 0 0,11-1 0,-8-3-377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22197,'-22'43'2524,"17"-37"-2283,1 1 0,0 0 0,0 1 0,1-1 0,0 1 0,1-1 0,-1 1-1,2 0 1,-1 0 0,0 10 0,2-16-244,0-1 0,0 1 0,0-1 0,1 0 0,-1 1 0,1-1 0,-1 0 0,1 0-1,-1 1 1,1-1 0,0 0 0,-1 0 0,1 0 0,0 0 0,0 0 0,0 0 0,0 0 0,0 0 0,0 0 0,0 0 0,0 0-1,1-1 1,-1 1 0,0-1 0,0 1 0,1 0 0,-1-1 0,0 0 0,0 1 0,1-1 0,-1 0 0,1 0 0,1 0 0,7 1-41,-1 0 1,1-1-1,15-2 1,-16 1 36,19-2-95,-12 1 7,0 1 1,-1 0 0,1 1 0,28 4-1,-42-3 79,0-1 0,0 1-1,0-1 1,0 1-1,0 0 1,0-1-1,-1 1 1,1 0 0,0 1-1,0-1 1,-1 0-1,1 0 1,-1 1 0,1-1-1,-1 0 1,0 1-1,0 0 1,1-1-1,0 3 1,-1-1 11,0 0-1,0 0 1,0 0-1,0 1 1,0-1-1,-1 0 1,1 1-1,-1-1 1,0 0-1,0 6 1,-2 2 83,0 0 0,0 0 1,-1-1-1,0 1 0,-10 19 1,8-19 35,-1-1 1,0 0 0,-1 0 0,0 0-1,-1-1 1,0 0 0,0 0-1,-1-1 1,0 0 0,-11 7 0,17-13-163,-1 1 0,1-1 1,-1 0-1,0 0 1,0-1-1,1 1 0,-1-1 1,0 0-1,0 0 0,0 0 1,-1 0-1,1-1 1,0 1-1,0-1 0,0 0 1,0-1-1,0 1 1,0-1-1,0 1 0,0-1 1,0-1-1,0 1 0,0 0 1,0-1-1,0 0 1,1 0-1,-1 0 0,1 0 1,-1-1-1,1 1 1,0-1-1,-4-4 0,-1-2-199,1 0-1,1-1 0,0 0 1,0 0-1,1-1 1,0 1-1,1-1 0,-6-18 1,-3-16-564</inkml:trace>
  <inkml:trace contextRef="#ctx0" brushRef="#br0" timeOffset="1">40 20 19284,'20'-1'2217,"5"-1"-1185,5-2-424,3 1 1016,3 2-215,4 1-553,-1-2-752,2 4 112,-2-2-152,-5 4-216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18196,'-2'3'2400,"4"-2"-1287,6 2-521,15-10 2768,9-3-2295,8 0-721,3 1-336,0 7-1048,-1-1 936,-12-2-233,-4 3-103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9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13 530 14147,'-10'19'2650,"8"-12"-1231,7-12 1543,118-161 2104,76-72-4138,-193 231-869,28-33 102,55-48 0,-73 76-101,-16 12-58,1 0 0,-1 0 0,0 0 0,0 0 0,0 0 0,0 0 0,1 1 0,-1-1 0,0 0-1,0 0 1,0 0 0,0 0 0,0 0 0,1 0 0,-1 0 0,0 0 0,0 0 0,0 0 0,0 0 0,0 1 0,0-1 0,1 0 0,-1 0 0,0 0 0,0 0-1,0 0 1,0 1 0,0-1 0,0 0 0,0 0 0,0 0 0,0 0 0,0 0 0,0 1 0,0-1 0,0 0 0,0 0 0,0 0 0,0 0 0,0 1-1,0-1 1,0 0 0,0 0 0,0 0 0,0 0 0,0 1 0,0-1 0,0 0 0,0 0 0,-14 36 167,9-23-157,-20 50 55,2 1 1,-23 118-1,45-178-89,-7 62-163,8-61 95,0 0-1,0 0 0,0 0 1,1 1-1,0-1 1,0 0-1,0 0 0,1 0 1,0 0-1,3 5 1,-5-9 55,0 0 0,1 0 1,-1 0-1,1 0 1,-1 0-1,1-1 0,0 1 1,-1 0-1,1 0 0,0-1 1,-1 1-1,1 0 1,0-1-1,0 1 0,0-1 1,0 1-1,-1-1 0,1 0 1,0 1-1,0-1 0,0 0 1,0 1-1,0-1 1,0 0-1,0 0 0,0 0 1,0 0-1,0 0 0,0 0 1,0 0-1,0 0 0,0 0 1,0-1-1,0 1 1,0 0-1,1-1 0,2-1-31,0-1 1,-1 1-1,1-1 0,-1 1 0,0-1 0,1 0 0,3-6 0,17-22-506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51 17908,'0'-2'206,"0"-1"1,1 1 0,-1-1-1,0 1 1,0-1 0,0 1-1,0-1 1,-1 1-1,1 0 1,-1-1 0,1 1-1,-1-1 1,-2-2-1,3 4-121,-1-1 0,0 1 0,0 1 0,0-1 0,0 0 0,0 0 0,0 0 0,0 0 0,0 1 0,-1-1 0,1 0 0,0 1 0,0-1 0,-1 1 0,1-1 0,0 1 0,-1 0 0,1 0 0,0 0 0,-1-1 0,1 1 0,0 0 0,-1 1 0,1-1 0,0 0 0,-1 0 0,-1 1 0,-3 1 12,1-1 1,-1 1 0,1 1-1,0-1 1,0 1 0,0-1 0,0 1-1,0 1 1,1-1 0,-1 1-1,1 0 1,0 0 0,0 0 0,0 0-1,1 1 1,-5 8 0,3-6-65,1 1 0,0-1 0,1 1 0,-1 0 0,2 1 0,-1-1 0,1 0 0,0 1 0,1-1 0,-1 14 0,2-21-20,0 1 0,0-1 0,0 1 1,0 0-1,0-1 0,0 1 0,1-1 0,-1 1 0,1-1 0,-1 1 0,1-1 1,-1 1-1,1-1 0,0 1 0,0-1 0,-1 1 0,1-1 0,0 0 0,0 0 1,1 0-1,-1 1 0,0-1 0,0 0 0,0 0 0,1 0 0,-1-1 1,1 1-1,-1 0 0,1 0 0,-1-1 0,1 1 0,-1-1 0,1 0 0,-1 1 1,4-1-1,-1 0 26,0 0 1,1 0-1,-1 0 1,0-1 0,0 0-1,0 0 1,1 0-1,-1-1 1,0 1 0,0-1-1,-1 0 1,1 0-1,4-3 1,5-5 132,-2 0 0,1-1 0,-1 0 0,-1-1 0,0 0 0,-1-1 0,0 0 0,-1 0 0,0-1 0,-1 0 0,5-15 0,-11 24 204,-5 12-267,-7 17-75,-4 25-233,3 1 1,2 0-1,2 1 0,-3 84 1,11-128-63,2 32-541,-2-38 768,0 1 0,0 0 0,0-1-1,1 1 1,-1-1 0,1 1 0,-1-1 0,1 0-1,-1 1 1,1-1 0,0 1 0,0-1 0,-1 0 0,1 0-1,0 1 1,0-1 0,0 0 0,1 0 0,-1 0-1,2 1 1,10-2-489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21349,'7'-6'2032,"10"2"-1336,3-3-256,19 1 873,7-1-273,13 0-424,2 1-216,2 0-480,-1 2-136,-9 2-416,-6 1-256,-20 2-545,-11 4 2009,-20 0-952,-9 1-168,-13 4 104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3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17612,'12'20'1960,"12"-8"-992,12-4-335,8-2 879,5-2-200,7-4-432,-2-1-456,-4-3-1320,-2-6 992,-10-2-312,-9 1-184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40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0 445 17876,'5'-7'3423,"25"-29"-1321,66-79 1080,108-171-1272,-210 299-1741,1 1 1,-4 16-1,-4 10-104,1-9-147,1 2 0,2-1 0,1 1 0,2 1 0,-3 33 0,9-65-2,0-1 0,0 0 1,0 1-1,0-1 0,0 0 0,0 1 0,0-1 0,0 0 1,0 1-1,1-1 0,-1 0 0,1 0 0,-1 1 0,1-1 1,-1 0-1,1 0 0,0 0 0,-1 0 0,1 1 0,0-1 1,0 0-1,0-1 0,0 1 0,0 0 0,0 0 0,0 0 1,0 0-1,0-1 0,1 1 0,-1-1 0,0 1 0,0-1 1,1 1-1,-1-1 0,0 0 0,0 1 0,1-1 0,-1 0 1,0 0-1,1 0 0,-1 0 0,0 0 0,1 0 0,-1-1 1,0 1-1,1 0 0,-1-1 0,0 1 0,0 0 0,2-2 1,15-5-779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4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 17460,'4'-3'244,"-1"0"273,1 0 0,-1 0 0,1 0 0,0 1 0,0-1 0,0 1 0,6-2 0,-9 3-401,0 1 1,1 0 0,-1 0-1,0 0 1,0 0 0,0 0-1,1 0 1,-1 0-1,0 1 1,0-1 0,0 0-1,0 1 1,1-1 0,-1 0-1,0 1 1,0 0-1,0-1 1,0 1 0,0 0-1,0-1 1,0 1-1,0 0 1,-1 0 0,1 0-1,0 0 1,0 0 0,-1 0-1,1 0 1,0 0-1,-1 0 1,1 0 0,-1 0-1,0 0 1,1 3 0,2 4-57,0 0 0,-1 0 1,0 0-1,-1 1 1,0-1-1,0 0 0,0 1 1,-1 0-1,-1-1 1,0 0-1,0 1 1,0-1-1,-1 1 0,0-1 1,-5 12-1,-6 10-11,0 0-1,-30 45 0,28-48 143,13-25-167,1 0 0,-1 1-1,1-1 1,0 0-1,0 1 1,0-1-1,0 1 1,1 0-1,-1-1 1,1 1-1,0 0 1,-1 2-1,2-4-14,-1 0 0,0 0 0,1 0 0,-1 0 0,1 0 0,-1 0 0,1-1 0,-1 1 0,1 0-1,0 0 1,-1-1 0,1 1 0,0 0 0,0-1 0,-1 1 0,1-1 0,0 1 0,0-1 0,0 1 0,0-1 0,0 1 0,0-1 0,-1 0 0,1 0 0,0 1-1,0-1 1,0 0 0,0 0 0,0 0 0,0 0 0,0 0 0,0 0 0,2-1 0,23 0 61,29-5 0,-35 3-1043,0 1 1,0 0-1,20 2 1,-38 0 861,-1 0 0,1 1 0,0-1 0,-1 0 0,1 1 1,-1-1-1,1 0 0,-1 1 0,0 0 0,1-1 0,-1 1 0,1 0 0,1 1 0,-1 4-919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41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19604,'8'5'2425,"14"1"-1529,17-7-280,12-4 1096,14-2-527,4 0-161,8-3-360,-1-1-216,-6 1-368,-7 2-184,-16 6-504,-9-1-352,-15 3 1416,-6 1-632,-10 1-120,-1 2-96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4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121 155 13931,'5'-6'7482,"23"-21"-4231,-27 26-3007,17-15 832,0 0-1,2 1 1,27-15 0,-36 23-968,1 1 0,0 0 0,0 1 0,0 0 0,1 1 0,-1 1-1,22-4 1,-33 7-107,0 0-1,0 0 0,-1-1 1,1 1-1,0 0 1,0 0-1,-1 0 0,1 0 1,0 0-1,0 0 0,0 0 1,-1 1-1,1-1 0,0 0 1,0 0-1,-1 0 0,1 1 1,0-1-1,-1 1 0,1-1 1,0 0-1,-1 1 0,1-1 1,-1 1-1,1-1 0,0 1 1,-1-1-1,1 1 0,-1 0 1,0-1-1,1 2 1,0-1-1,-1 1 0,0 0 0,0-1 1,-1 1-1,1 0 0,0-1 0,0 1 1,-1-1-1,1 1 0,-1 0 0,1-1 1,-1 1-1,-1 2 0,-4 5 29,0 1-1,-1-1 1,-8 10 0,14-18-4,0 1-1,-1 0 1,1-1 0,-1 0 0,1 1 0,-1-1-1,0 0 1,0 0 0,1 0 0,-1 0-1,0 0 1,0 0 0,0 0 0,0-1 0,-4 2-1,5-3-2,0 1 0,0 0-1,0 0 1,0-1-1,0 1 1,0 0-1,0-1 1,0 1-1,0-1 1,0 1 0,0-1-1,0 0 1,0 1-1,1-1 1,-1 0-1,0 0 1,0 0 0,1 1-1,-1-1 1,1 0-1,-1 0 1,1 0-1,-1 0 1,1 0 0,-1 0-1,1 0 1,0 0-1,0 0 1,-1 0-1,1 0 1,0 0-1,0-2 1,0 0 31,-3-12 166,3 10-147,1 7-81,-1 0 4,0-1 0,0 0 0,0 1 0,0-1 0,-1 0 0,1 0 1,0 1-1,-1-1 0,1 0 0,-1 0 0,0 0 0,1 1 0,-1-1 0,0 0 0,0 0 0,-1 1 1,-1 2-4,-88 118-9,58-83 43,-30 49 0,60-83-26,1-1 1,-1 0-1,1 1 0,-3 8 1,5-12-2,0-1 1,0 1-1,0-1 0,0 1 0,0-1 1,0 1-1,0 0 0,0-1 1,0 1-1,0-1 0,0 1 1,0-1-1,0 1 0,0-1 1,0 1-1,1-1 0,-1 1 1,0-1-1,0 1 0,1-1 1,-1 1-1,1 0 0,0-1 1,0 1-1,0-1 1,-1 1-1,1-1 0,0 0 1,0 0-1,0 1 1,0-1-1,0 0 0,-1 0 1,1 0-1,0 0 1,0 0-1,0 0 1,0 0-1,0 0 0,1-1 1,15-3-3,30-10 0,-33 9-6,1 0 1,-1 1-1,1 1 0,20-2 0,-31 4 3,1 1 0,-1 1-1,0-1 1,0 0 0,0 1-1,0 0 1,1 0 0,-1 0-1,0 1 1,-1-1 0,1 1-1,0 0 1,0 0-1,-1 0 1,1 0 0,-1 1-1,0 0 1,0-1 0,0 1-1,4 5 1,-5-5 2,0 0 0,0 0 0,-1 0-1,1 0 1,-1 1 0,0-1 0,0 0 0,0 1-1,0-1 1,-1 1 0,1-1 0,-1 1 0,0 0 0,0-1-1,0 1 1,-1-1 0,1 1 0,-1-1 0,0 1 0,0-1-1,0 1 1,0-1 0,0 0 0,-3 4 0,-5 11 3,0-1 0,-1-1 0,-16 19 0,19-25-2,6-9 4,-25 35 29,-34 35 1,52-62-17,0-1 0,-1 0 1,0-1-1,0 0 0,0 0 0,-1-1 1,0 0-1,0-1 0,-19 8 0,26-12-34,1-1 0,-1 1 0,1 0 0,-1-1 0,0 1 0,1-1 0,-1 0 0,1 0 0,-1 0 0,0 0 0,1 0 0,-1-1 0,0 1 0,1-1 0,-1 1 0,1-1 0,-1 0 0,1 0 0,0 0 0,-1-1 0,1 1-1,0-1 1,0 1 0,0-1 0,0 1 0,0-1 0,0 0 0,0 0 0,0 0 0,1 0 0,-1-1 0,1 1 0,0 0 0,-1-1 0,0-3 0,-2-4-365,2-1 0,-1 1 0,1 0 0,1 0-1,0-1 1,0 1 0,2-20 0,2 4-365,12-51 0,-2 23-244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7:59:4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21613,'9'2'2312,"0"0"-1384,2-2-400,12 0 1585,6 0-833,6-2-576,4 0-272,6-3-504,-2-2-192,-5 0-736,-5-2-400,-11-1 1088,-7-4-272,-10 0-241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12 17620,'-1'-1'105,"1"0"0,-1 0 1,0 0-1,1 1 0,-1-1 0,0 0 1,0 1-1,1-1 0,-1 0 1,0 1-1,0-1 0,0 1 1,0 0-1,0-1 0,0 1 0,1 0 1,-1-1-1,0 1 0,0 0 1,0 0-1,0 0 0,0 0 0,0 0 1,0 0-1,0 0 0,0 0 1,0 0-1,0 0 0,0 0 0,-2 1 1,-33 11 944,21-4-944,-1 2 1,2 0-1,-1 0 0,2 2 1,-25 25-1,17-14-110,1 2 1,-26 40-1,40-54-8,0-1 0,1 1 0,0 0 0,-4 12 0,8-20 5,1 0-1,-1 0 0,0 0 1,1 0-1,0 0 0,0 0 1,0 0-1,0 0 0,1 5 1,-1-7 1,1 1 0,-1-1 1,1 0-1,-1 1 0,1-1 1,0 0-1,0 0 0,-1 0 0,1 0 1,0 0-1,0 0 0,0 0 1,0 0-1,0 0 0,0 0 1,0 0-1,0-1 0,1 1 1,-1 0-1,0-1 0,3 2 0,8 1-29,0-1-1,1 0 0,-1 0 1,1-2-1,-1 1 0,24-3 1,35 1-6,-64 2 51,-1 0 0,0 0 0,1 0-1,-1 1 1,0 0 0,0 0-1,0 1 1,10 5 0,-15-7 6,0-1 0,1 1 1,-1 0-1,0 0 1,0 0-1,0 0 0,0 0 1,0 0-1,0 0 0,0 0 1,0 0-1,-1 1 1,1-1-1,0 0 0,-1 0 1,1 1-1,-1-1 0,1 1 1,-1-1-1,0 0 1,1 1-1,-1-1 0,0 1 1,0-1-1,0 1 0,0-1 1,0 1-1,0-1 1,-1 0-1,1 1 0,0-1 1,-1 1-1,1-1 0,-1 0 1,0 1-1,1-1 1,-1 0-1,0 0 0,0 0 1,0 1-1,0-1 0,-1 1 1,-4 5 133,0 0 0,0-1 0,-1 0 0,0 0 0,-11 6 0,-20 11 53,-1-3 1,-2-1-1,-60 20 1,123-52-2073,8-1 1276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17932,'1'0'71,"0"0"1,-1 0-1,1 0 1,0 0-1,-1 0 1,1 0-1,0 0 1,-1 1-1,1-1 1,0 0-1,-1 0 1,1 1-1,-1-1 1,1 0-1,0 1 1,-1-1-1,1 1 1,-1-1-1,1 1 1,-1-1-1,1 1 1,-1-1-1,0 1 1,1-1-1,-1 1 1,0 0-1,1-1 1,-1 1-1,0-1 1,0 1 0,1 0-1,-1-1 1,0 1-1,0 0 1,0 0-1,0-1 1,0 1-1,0 0 1,0-1-1,0 1 1,0 0-1,-1 0 1,-9 39 663,5-24 192,-8 37-666,1 1 0,3 1 0,2 0 0,3 0 0,2 0 0,3 1 0,15 107 0,-13-151 40,-2-20-68,-4-22 39,1 19-188,0 0-31,0 0 0,-1 0 0,0 1-1,0-1 1,-1 1 0,-1-1 0,-7-12 0,11 22-55,1 1 1,0 0 0,0-1 0,0 1 0,0 0 0,-1-1 0,1 1 0,0 0 0,0-1 0,-1 1 0,1 0 0,0 0 0,0-1 0,-1 1-1,1 0 1,0 0 0,-1-1 0,1 1 0,0 0 0,-1 0 0,1 0 0,-1 0 0,1 0 0,0-1 0,-1 1 0,1 0 0,0 0-1,-1 0 1,1 0 0,-1 0 0,1 0 0,0 0 0,-1 0 0,1 0 0,-1 1 0,1-1 0,0 0 0,-1 0 0,1 0 0,0 0-1,-1 1 1,1-1-2,0 1 1,0 0-1,0-1 0,0 1 0,0 0 0,0-1 0,0 1 1,0-1-1,1 1 0,-1 0 0,0-1 0,0 1 0,1-1 0,-1 1 1,0-1-1,1 1 0,-1-1 0,0 1 0,1-1 0,-1 1 0,1-1 1,-1 1-1,1-1 0,-1 0 0,1 1 0,-1-1 0,1 0 0,0 1 1,5 2-10,0 0 0,0-1 0,0 0 0,0 0 1,0 0-1,0-1 0,1 0 0,-1 0 0,1-1 1,-1 1-1,1-1 0,-1-1 0,0 1 1,1-1-1,-1 0 0,12-4 0,-9 2 10,1 0-1,-1 0 1,1-1-1,-1-1 1,0 0-1,-1 0 1,1 0-1,-1-1 1,0 0-1,7-8 0,-10 8 19,0 0-1,-1 0 0,8-13 0,-11 18-9,0-1 0,0 0 1,0 0-1,0 0 0,0 0 1,-1 0-1,1 0 1,-1 0-1,1 0 0,-1 0 1,0 0-1,0 0 1,0 0-1,0 0 0,0 0 1,0 0-1,-1 0 0,0-3 1,1 5-5,0 0 0,-1-1 0,1 1 0,0 0-1,-1 0 1,1-1 0,0 1 0,-1 0 0,1 0 0,0-1 0,-1 1 0,1 0 0,0 0 0,-1 0 0,1 0 0,-1-1 0,1 1 0,0 0-1,-1 0 1,1 0 0,-1 0 0,1 0 0,-1 0 0,1 0 0,0 0 0,-1 0 0,1 0 0,-1 1 0,1-1 0,0 0 0,-1 0-1,1 0 1,-1 0 0,1 1 0,0-1 0,-1 0 0,1 0 0,0 1 0,-1-1 0,0 1 0,-13 11 32,9-5-26,0 0 0,0 0-1,1 0 1,0 1 0,0-1 0,-4 14-1,6-18-9,1 0-1,0 0 0,0 0 0,0 1 1,1-1-1,-1 0 0,1 0 0,0 0 1,-1 0-1,2 1 0,-1-1 0,0 0 0,1 0 1,-1 0-1,1 1 0,0-1 0,0 0 1,0 0-1,0 0 0,3 3 0,-3-5 2,1 1 0,-1-1-1,1 0 1,-1 0-1,1 0 1,0 0 0,0 0-1,-1-1 1,1 1 0,0 0-1,0-1 1,0 1-1,0-1 1,0 0 0,0 1-1,0-1 1,0 0 0,0 0-1,-1-1 1,1 1 0,0 0-1,3-1 1,2-1 1,1 0 0,0 0 0,-1-1 0,9-4 1,-5 0 14,1 0 0,-1 0 0,0-1 0,-1-1 1,0 0-1,0 0 0,-1-1 0,0 0 1,-1-1-1,0 0 0,8-14 0,-11 21 25,-4 11-18,-5 24-9,3-19-5,0-5-7,0 0 1,1-1-1,0 1 1,0 0-1,1 0 1,0-1-1,0 1 1,1 0-1,2 6 1,-3-11-2,0 0 1,0 0-1,1 0 0,-1 0 1,0 0-1,1 0 0,0-1 1,-1 1-1,1 0 0,0-1 1,0 0-1,0 1 0,0-1 1,0 0-1,0 0 0,0 0 1,0 0-1,1 0 0,-1-1 1,0 1-1,1-1 1,-1 0-1,0 1 0,1-1 1,-1 0-1,0 0 0,1 0 1,-1-1-1,4 0 0,6-1 8,-1-1 0,0 0 0,0 0 0,0-1 0,-1-1 0,0 1 0,1-2 0,-1 0 0,-1 0 0,17-14 0,-12 9 20,-1-2 1,-1 1-1,0-2 1,0 0-1,-1 0 1,11-20-1,-21 31-21,2-1 3,-1 0 1,0 1-1,-1-1 0,1 0 0,0 0 1,-1 0-1,1-6 0,-2 10-9,0 0 0,0 0 0,0 0 0,0 0 0,0 0 0,0 0 0,0 0 0,-1 0 0,1 0 0,0 0 0,0 0 0,0 0 0,0 0 0,0 0 0,0 0 0,0 0 0,0 0 0,0 0 0,0 0 0,0 0 0,0 0 0,0 0 0,0 0 0,0 0 0,0 0 0,0 0 0,0 0 0,0 0 0,0 0 0,-1 0 0,1 0 0,0 0 0,0 0 0,0-1 0,0 1 0,-5 11 2,-6 18-23,7-20 29,1 1 1,1-1-1,0 1 1,0 0-1,0 12 0,2-20-34,0 0 0,0 1-1,0-1 1,0 0-1,1 0 1,-1 0 0,0 0-1,1 0 1,0 0-1,-1 0 1,1 0 0,0 0-1,0 0 1,0 0-1,1 0 1,-1 0 0,0-1-1,1 1 1,-1 0-1,1-1 1,-1 1 0,1-1-1,0 0 1,-1 1 0,1-1-1,0 0 1,0 0-1,0 0 1,0-1 0,3 2-1,1-1-114,1 1 1,0-2-1,0 1 0,0-1 0,0 0 1,0 0-1,12-3 0,-4 1-33,23-1-211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15979,'0'2'159,"0"0"0,0 0 0,0 1 0,0-1 0,0 0 0,1 0 0,-1 0 0,1 0 0,-1 1 0,1-1 0,0 0 0,0 0 0,0 0 0,0 0 0,0-1 0,3 4 0,-2-3-67,-1-1 0,1 0 0,0-1 0,0 1 0,0 0 0,-1 0 0,1-1-1,0 1 1,0-1 0,0 0 0,0 1 0,0-1 0,0 0 0,0 0 0,0 0 0,0 0 0,0-1 0,0 1-1,4-2 1,1 0 32,0 0-1,0-1 0,0 0 0,0 0 0,0-1 0,-1 0 0,0 0 0,0-1 1,0 0-1,9-9 0,-11 11-54,-1 0 0,0-1 1,0 1-1,0-1 0,0 0 0,-1 0 0,1 0 1,-1 0-1,0-1 0,0 1 0,0-1 1,-1 1-1,0-1 0,0 1 0,0-1 1,0 0-1,-1 0 0,0-4 0,0 8-47,0 0 0,0 0 0,0 1-1,0-1 1,0 0 0,0 0 0,-1 1 0,1-1-1,0 0 1,0 0 0,-1 1 0,1-1-1,-1 0 1,1 1 0,0-1 0,-1 0 0,1 1-1,-1-1 1,0 1 0,1-1 0,-1 1 0,1-1-1,-1 1 1,0-1 0,1 1 0,-2-1-1,1 1 6,0 0-1,-1 0 0,1 0 1,0 0-1,0 0 0,-1 0 1,1 1-1,0-1 0,0 0 1,0 1-1,-1-1 0,1 0 1,0 1-1,-2 0 0,-2 2 29,1 0 0,-1 1 0,1-1 0,-1 1 0,1-1-1,-4 6 1,4-4-43,0 1 0,1-1 0,-1 1 0,1 0 0,0 0 0,1 0 0,-1 0 0,-1 8 0,4-12-14,-1 0 1,1 0-1,-1 0 1,1 0-1,0 1 1,0-1-1,0 0 0,0 0 1,0 0-1,0 0 1,1 0-1,-1 1 1,1-1-1,-1 0 1,1 0-1,0 0 1,0 0-1,0 0 0,0 0 1,0-1-1,1 1 1,-1 0-1,0-1 1,1 1-1,-1 0 1,1-1-1,0 0 0,2 2 1,8 3-11,1 0 0,0-2 1,0 1-1,0-2 0,19 4 1,3 0 2,10 4 18,-13-4 36,-1 1 1,0 1-1,35 17 1,-65-29 990,-6-9-437,-13-23-79,7 16-155,7 11-249,-4-5-24,1-1 0,0-1 0,1 1 0,1-1 0,0 0 0,1-1-1,-3-21 1,6 36-114,1 0 0,0 1 0,0-1 0,0 0 0,0 0 0,0 0 0,0 1 0,1-1 0,-1 0 0,0 0 0,0 1 0,0-1 0,1 0 0,-1 0 0,0 1 0,1-1 0,-1 0 0,1 1 0,-1-1 0,1 1 0,-1-1 0,1 0 0,-1 1 0,1-1 0,0 1 0,-1-1 0,1 1 0,0 0 0,-1-1 0,1 1 0,1-1 0,25 0-1417,-11 2 698,-2-2 453,0-1 1,-1 0 0,26-9-1,4-6-440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 20316,'1'0'120,"0"0"-1,0-1 1,0 1-1,-1 0 1,1-1-1,0 1 1,0 0-1,0 0 1,0 0-1,0 0 1,0 0-1,-1 0 1,1 0-1,0 0 1,0 0-1,0 1 1,0-1-1,0 0 1,0 0-1,-1 1 1,1-1-1,0 0 1,0 1-1,-1-1 1,1 1-1,1 0 1,-2 1 22,0 0 0,0 0 0,0-1 1,0 1-1,0 0 0,-1 0 0,1 0 0,0 0 1,-1-1-1,1 1 0,-1 0 0,0-1 0,-1 4 0,-17 41 1209,-1 2-845,-27 98 1,45-141-501,1 0 0,0 1 0,1-1 0,-1 0 0,1 1 0,0-1 1,1 0-1,-1 0 0,1 1 0,2 9 0,-2-13-17,1 1 0,-1-1 0,0 0 1,1 1-1,-1-1 0,1 0 0,0 0 0,-1 0 0,1 0 0,0-1 1,0 1-1,0 0 0,1-1 0,-1 1 0,0-1 0,0 0 0,1 0 0,-1 0 1,1 0-1,-1 0 0,1-1 0,-1 1 0,5 0 0,-3-1-101,0 1-1,1-1 1,-1 0-1,1 0 1,-1 0-1,1-1 1,-1 0-1,0 0 1,0 0-1,1 0 1,-1-1-1,0 1 1,0-1-1,0 0 1,0 0-1,3-3 1,-5 3 69,0 0 1,1 1 0,-2-1 0,1 0-1,0 0 1,0 0 0,-1-1 0,1 1-1,-1 0 1,1-1 0,-1 1 0,0 0 0,0-1-1,0 0 1,-1 1 0,1-1 0,-1 1-1,1-1 1,-1 0 0,0 0 0,0 1-1,0-1 1,0 0 0,0 1 0,-1-1-1,1 0 1,-2-3 0,-13-27-446,-10-1-19</inkml:trace>
  <inkml:trace contextRef="#ctx0" brushRef="#br0" timeOffset="1">0 89 15331,'2'5'1809,"15"-4"-841,9-1-320,11-3 1008,8-1-311,3-3-553,1-3-520,-3-3 48,-3-3-72,-9 0-256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6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232 322 16788,'-3'-2'230,"1"0"1,-1 0 0,1 1 0,-1-1-1,0 1 1,0 0 0,1 0 0,-1 0-1,0 0 1,0 1 0,0-1 0,0 1-1,0-1 1,0 1 0,0 0 0,0 0-1,-5 1 1,-1 0 170,0 1 1,0 0-1,-1 0 0,-11 5 1,12-3-233,1 0 0,-1 1 1,0 0-1,1 0 0,0 1 1,1 0-1,-1 1 0,-9 9 1,14-12-153,-1 0 0,1 0 0,0 1 0,0-1 0,0 1 0,1-1 1,-1 1-1,1 0 0,0 0 0,1 0 0,-1 0 0,1 0 0,0 0 0,0 1 1,1-1-1,-1 0 0,1 7 0,1-10-18,-1 0 0,0 0 0,1 1 0,-1-1 0,1 0 0,0 0 0,0 0 0,-1 0 0,2 0 0,-1 0 0,0 0 0,0 0 0,0 0 0,1 0 0,-1 0 0,1-1 0,0 1 0,-1-1 0,4 3 0,-2-3 1,1 1 0,-1-1 0,1 1-1,-1-1 1,1 0 0,-1 0 0,1-1-1,0 1 1,-1-1 0,9 0 0,-1 0 20,0-2 0,1 1 0,-1-1 0,0-1-1,0 0 1,19-9 0,-17 6 57,0 0 1,0-1-1,-1-1 0,0 0 0,-1 0 0,0-1 0,0-1 0,-1 0 0,0 0 1,-1-1-1,15-22 0,-23 32-48,0-1-1,0 0 1,0 0 0,-1 0-1,1 0 1,0 0 0,-1 0-1,0 0 1,1-5 0,-1 7-27,0 0 1,0 0 0,0 0 0,0 0-1,0 0 1,0 0 0,0 0 0,0 0-1,0 0 1,0-1 0,0 1 0,0 0-1,0 0 1,0 0 0,0 0-1,0 0 1,0 0 0,0 0 0,0 0-1,0 0 1,-1 0 0,1 0 0,0-1-1,0 1 1,0 0 0,0 0 0,0 0-1,0 0 1,0 0 0,0 0-1,0 0 1,0 0 0,0 0 0,0 0-1,0 0 1,-1 0 0,1 0 0,0 0-1,0 0 1,0 0 0,0 0 0,0 0-1,0 0 1,0 0 0,0 0-1,0 0 1,-1 0 0,1 0 0,0 0-1,0 0 1,0 0 0,0 0 0,0 0-1,0 0 1,0 0 0,-8 11 62,3-1-64,1 0 1,0 0-1,0 1 0,1-1 0,-2 18 0,4-24-2,1-1 0,0 1 0,0 0-1,0-1 1,0 1 0,1-1 0,-1 1 0,1-1 0,2 6 0,-3-7 1,1-1-1,0 1 1,0-1 0,0 1-1,0-1 1,0 0 0,0 0 0,0 1-1,0-1 1,0 0 0,1 0-1,-1 0 1,0 0 0,1 0 0,-1-1-1,1 1 1,-1 0 0,1-1-1,-1 1 1,1-1 0,2 1 0,1 0 3,-1-1 0,1 0 0,0 0 0,0-1 0,-1 1 0,1-1-1,0 0 1,-1 0 0,1-1 0,-1 1 0,1-1 0,-1 0 0,0 0 0,1-1 0,5-4 0,4-3 27,0-1 0,23-23 0,-26 21 28,0 0-1,0 0 1,-2-1-1,1 0 1,7-18-1,-19 40-60,0 1 0,0 0-1,0 17 1,1-15-10,-1-1-10,2-1 0,-1 1 0,1 0 0,1-1 0,2 13 0,-3-21 20,0 1 1,0-1-1,1 1 1,-1-1-1,0 0 1,1 0-1,-1 1 1,1-1-1,0 0 1,-1 0-1,1 1 1,0-1-1,0 0 1,0 0-1,-1 0 1,1 0-1,1 0 1,-1 0 0,0 0-1,0-1 1,0 1-1,0 0 1,0-1-1,1 1 1,-1 0-1,0-1 1,1 0-1,-1 1 1,0-1-1,1 0 1,-1 1-1,0-1 1,1 0-1,-1 0 1,1 0-1,-1 0 1,0-1-1,1 1 1,-1 0 0,0-1-1,1 1 1,-1 0-1,0-1 1,1 0-1,0 0 1,6-3-3,0 1 1,-1-1 0,0-1 0,0 0 0,0 0 0,0 0-1,-1 0 1,8-10 0,4-6-39,18-29-1,12-14-417,-60 122-440,11-54 885,1 0-1,-1 0 1,1-1 0,-1 1 0,1 0 0,1 7-1,-1-10 19,0 0-1,1-1 1,-1 1-1,0 0 1,1-1-1,-1 1 0,0 0 1,1-1-1,-1 1 1,1-1-1,-1 1 0,0 0 1,1-1-1,0 1 1,-1-1-1,1 1 1,-1-1-1,1 0 0,0 1 1,-1-1-1,1 0 1,0 1-1,-1-1 1,1 0-1,0 0 0,-1 1 1,1-1-1,0 0 1,0 0-1,-1 0 1,1 0-1,0 0 0,0 0 1,-1 0-1,1 0 1,0-1-1,-1 1 0,1 0 1,0 0-1,0-1 1,-1 1-1,1 0 1,0-1-1,8-2 18,-1-1 0,0 0 0,0-1 0,-1 1 0,1-2 0,-1 1 0,7-7 0,48-51 81,-47 47-72,41-49 67,-4-1 0,46-77 0,-94 138-95,-2 6-1,-4 14-2,-8 25-6,-5 17 87,2 0-1,-8 88 1,19-106-11,1 0-1,2 0 1,2 0-1,13 71 1,-14-102-59,20 107-20,-19-95 57,-1 0 0,-1 1 1,-3 33-1,-2-40 181,-2-21 69,-4-25 65,10 31-361,-15-59 281,3-1 0,-7-85 0,18 142-334,1 0 0,0 1 0,0-1 0,0 0 0,0 0 0,0 0 0,1 0 0,0 0 0,0 0 0,0 0 0,0 0 0,1 1 0,-1-1 0,1 1-1,0-1 1,0 1 0,0-1 0,0 1 0,1 0 0,-1 0 0,1 0 0,0 1 0,0-1 0,0 0 0,0 1 0,1 0 0,-1 0 0,0 0 0,8-3 0,18-10-222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17204,'-7'34'4903,"-11"243"-2574,18-272-2293,-2 20 47,1-15-20,0 1 0,1-1 0,0 0-1,1 0 1,0 0 0,0 0 0,4 10-1,-5-19-48,0 0-1,0 0 0,1-1 1,-1 1-1,0 0 0,1 0 0,-1-1 1,1 1-1,-1 0 0,1-1 1,-1 1-1,1 0 0,0-1 0,-1 1 1,1-1-1,0 1 0,-1-1 1,1 1-1,0-1 0,0 0 1,0 1-1,-1-1 0,1 0 0,0 0 1,0 1-1,0-1 0,-1 0 1,1 0-1,0 0 0,0 0 0,0 0 1,0 0-1,0 0 0,-1-1 1,1 1-1,0 0 0,0 0 1,0-1-1,1 1 0,2-2 44,1-1 0,-1 1 0,1-1 0,-1 1 0,8-7 0,34-35 282,-2-1 0,46-61 0,-48 55-201,-18 24-173,-12 14-181,-1 0-1,0 0 1,0-1-1,-1-1 1,-1 0 0,11-23-1,-20 37 150,0 1-1,1-1 1,-1 0-1,0 1 1,1-1-1,-1 1 1,0-1-1,0 0 1,0 1 0,0-1-1,1 1 1,-1-1-1,0 0 1,0 1-1,0-1 1,0 0-1,0 1 1,-1-1-1,1 1 1,0-1-1,0 0 1,0 1 0,0-1-1,-1 1 1,1-1-1,0 0 1,-1 1-1,1-1 1,0 1-1,-1-1 1,1 1-1,-1-1 1,1 1-1,-1 0 1,1-1 0,-1 1-1,1-1 1,-1 1-1,1 0 1,-1 0-1,1-1 1,-1 1-1,0 0 1,1 0-1,-1 0 1,0-1-1,1 1 1,-1 0 0,1 0-1,-1 0 1,0 0-1,-1 0 1,-14 1-922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7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18148,'7'40'1872,"7"-14"-1240,4-5-183,2-4 415,4-5-584,-2-2 176,-2 0-192,-5-1-416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7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19 18644,'-2'-2'164,"-1"1"1,1-1-1,0 1 1,0 0-1,-1 0 1,1 0-1,-1 0 1,1 0-1,-1 0 1,1 1-1,-1-1 1,0 1-1,1 0 0,-1 0 1,1 0-1,-1 0 1,0 0-1,-3 1 1,1 1 36,0-1 0,0 1 0,1 0 0,-1 0 0,0 1 0,1-1 0,0 1 0,-8 7 0,-2 3 124,1 1 1,0 1-1,-20 29 1,28-37-273,3-5-35,0 1 1,0-1-1,0 1 0,0 0 1,1 0-1,-1 0 0,1 0 0,0 0 1,-1 0-1,1 0 0,1 0 1,-1 0-1,0 6 0,1-8-8,0 0-1,0-1 0,1 1 0,-1-1 1,1 1-1,-1-1 0,0 1 0,1-1 1,-1 1-1,1-1 0,-1 1 0,1-1 1,-1 0-1,1 1 0,0-1 0,-1 0 1,1 0-1,-1 1 0,1-1 0,0 0 1,-1 0-1,1 0 0,0 0 1,-1 1-1,1-1 0,0 0 0,-1 0 1,1-1-1,0 1 0,-1 0 0,1 0 1,-1 0-1,1 0 0,1-1 0,25-8 178,5-8 70,55-38 0,-64 38-162,1 1-1,0 2 0,2 0 0,36-14 1,-60 27-87,0 1 1,1-1 0,-1 0-1,1 1 1,-1-1 0,0 1-1,1 0 1,-1 0 0,1 0-1,-1 0 1,1 0 0,-1 1-1,1-1 1,-1 1 0,5 1 0,-5-1-4,-1 0 0,1 0 0,0 0 0,-1 1 0,0-1 1,1 1-1,-1-1 0,0 1 0,1-1 0,-1 1 1,0 0-1,0-1 0,0 1 0,-1 0 0,1 0 1,0 0-1,-1 0 0,1 0 0,0 3 0,1 30 31,-2-27-31,1-1-1,-1 0 1,1 0-1,2 8 1,-2-14-3,-1 0-1,0-1 1,1 1-1,-1 0 1,1-1-1,-1 1 1,1-1 0,-1 1-1,1-1 1,-1 1-1,1-1 1,-1 1-1,1-1 1,0 0 0,-1 1-1,1-1 1,-1 0-1,1 1 1,0-1-1,0 0 1,-1 0-1,1 0 1,0 0 0,-1 1-1,1-1 1,0 0-1,0 0 1,-1 0-1,1-1 1,0 1 0,-1 0-1,1 0 1,0 0-1,-1 0 1,2-1-1,28-12 16,-25 11-10,6-4-3,3-1 1,-1 1 0,1 0 0,0 1 0,26-6 0,-38 10-5,1 0-1,-1 1 1,1 0-1,-1 0 1,1-1-1,-1 1 1,1 1-1,-1-1 1,1 0-1,-1 1 1,1-1-1,-1 1 1,1 0-1,-1 0 1,0 0 0,1 0-1,-1 0 1,0 0-1,0 0 1,0 1-1,0 0 1,0-1-1,0 1 1,0 0-1,0 0 1,-1 0-1,1 0 1,-1 0-1,0 0 1,1 0-1,-1 0 1,0 1 0,0-1-1,0 0 1,0 4-1,3 9 16,-4-11-13,1-1-1,0 1 1,0-1-1,0 1 1,0-1 0,1 1-1,1 3 1,-2-7-3,0 1 1,-1 0-1,1 0 1,0-1-1,0 1 0,0 0 1,-1-1-1,1 1 1,0-1-1,0 1 1,0-1-1,0 0 0,0 1 1,0-1-1,0 0 1,0 0-1,0 1 0,0-1 1,0 0-1,0 0 1,0 0-1,0 0 1,0 0-1,0-1 0,0 1 1,0 0-1,0 0 1,0-1-1,0 1 1,0-1-1,1 0 0,14-6 6,0-2-1,-1 0 0,0-1 0,26-22 0,-14 10-1,-2 3-2,-16 11-3,0 0 0,1 1 0,0 0 0,0 0 0,0 1 0,1 0 0,0 1 0,13-4 0,-23 8-1,0 1 1,1 0-1,-1 0 0,0 0 1,0-1-1,0 1 0,0 0 0,0 0 1,0 1-1,0-1 0,1 0 1,-1 0-1,0 0 0,0 1 0,0-1 1,0 1-1,0-1 0,0 1 1,0-1-1,0 1 0,0-1 0,-1 1 1,1 0-1,0 0 0,1 0 1,-1 1 0,0 0 0,0 0 1,0 0-1,0 0 0,-1 0 1,1 0-1,-1 0 1,1 0-1,-1 0 0,1 0 1,-1 0-1,0 3 1,-1 4-119,1 0 0,-1 0 1,-1 0-1,0-1 0,-3 12 1,-2-9 476,7-10-356,0-1 1,0 0-1,0 0 0,0 0 0,0 0 0,0 1 0,0-1 0,-1 0 1,1 0-1,0 0 0,0 0 0,0 1 0,0-1 0,0 0 0,0 0 1,0 0-1,-1 0 0,1 0 0,0 0 0,0 0 0,0 1 0,0-1 1,-1 0-1,1 0 0,0 0 0,0 0 0,0 0 0,0 0 0,-1 0 0,1 0 1,0 0-1,0 0 0,0 0 0,-1 0 0,1 0 0,0 0 0,0 0 1,0 0-1,0 0 0,-1 0 0,1 0 0,0 0 0,0 0 0,0-1 1,0 1-1,-1 0 0,1 0 0,0 0 0,0 0 0,0 0 0,0 0 1,0 0-1,-1-1 0,1 1 0,0 0 0,0 0 0,0 0 0,0 0 1,0-1-1,0 1 0,0 0 0,0 0 0,-2-15-70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58 20572,'-3'4'426,"-11"12"1391,-16 27 0,26-37-1720,1 0-1,0 0 1,0 0 0,1 1 0,0-1 0,0 1-1,0-1 1,-1 13 0,3-19-93,0 1 0,0 0 0,0-1 0,-1 1 0,1 0 0,0-1 0,0 1 0,0 0 0,0-1 0,1 1 0,-1 0 0,0-1 0,0 1 1,0 0-1,0-1 0,1 1 0,-1-1 0,0 1 0,1 0 0,-1-1 0,0 1 0,1-1 0,-1 1 0,1-1 0,-1 1 0,1-1 0,-1 1 0,1-1 0,-1 0 0,1 1 0,1 0 0,-1-1 3,1 0 0,0 0-1,-1 0 1,1 0-1,0 0 1,-1 0 0,1-1-1,0 1 1,-1 0-1,1-1 1,-1 0 0,3 0-1,7-5 26,-1 1 0,17-14 0,44-38 81,-41 32-27,53-36-1,-78 58-82,0 0 1,0 0 0,1 1 0,-1 0-1,7-2 1,-11 4-2,-1 0-1,1-1 0,0 1 0,0 0 1,0 0-1,-1 0 0,1 0 1,0 0-1,0 0 0,0 0 1,-1 0-1,1 0 0,0 0 0,0 0 1,-1 0-1,1 1 0,0-1 1,0 0-1,-1 1 0,1-1 1,0 0-1,-1 1 0,1-1 1,0 1-1,-1-1 0,1 1 0,0 0 1,-1-1-1,1 1 0,-1-1 1,0 1-1,1 0 0,-1-1 1,1 1-1,-1 0 0,0 0 0,1-1 1,-1 1-1,0 0 0,0 0 1,0-1-1,0 1 0,0 0 1,0 1-1,1 7 14,-2 0 0,1 0 1,-2 0-1,1 0 0,-4 10 0,3-8 2,2-11-15,0 1 1,-1-1-1,1 0 0,0 0 1,0 1-1,0-1 0,0 0 1,0 1-1,0-1 0,0 0 1,0 1-1,0-1 0,0 0 1,0 1-1,0-1 0,0 0 1,0 1-1,0-1 0,0 0 1,0 0-1,0 1 0,0-1 1,0 0-1,0 1 0,1-1 1,-1 0-1,0 0 0,0 1 1,0-1-1,1 0 0,-1 0 1,0 1-1,0-1 0,1 0 1,-1 0-1,0 0 0,0 1 1,1-1-1,-1 0 0,0 0 1,1 0-1,-1 0 0,0 0 1,1 0-1,-1 0 0,0 1 1,0-1-1,1 0 0,-1 0 1,0 0-1,1 0 1,-1 0-1,0-1 0,1 1 1,-1 0-1,0 0 0,1 0 1,-1 0-1,0 0 0,1 0 1,-1 0-1,0-1 0,0 1 1,1 0-1,-1 0 0,0-1 1,26-14 60,-21 12-59,30-21 42,42-24 40,-69 43-87,0 2 1,0-1-1,0 1 1,0 0-1,1 0 1,-1 1 0,16-1-1,-22 2-2,-1 1 0,1 0 0,-1 0 0,1 0 0,0 0 0,-1 0 0,1 1 0,-1-1 0,1 0 0,0 1 0,-1 0 0,1-1 0,-1 1 0,0 0 0,1-1 0,-1 1 0,1 0 0,-1 0 0,0 0 0,0 0 0,0 0 0,0 1 0,2 1-1,-1 0 14,-1 0-1,0 0 1,0 0-1,0 0 1,0 0-1,0 0 1,-1 0-1,1 0 0,-1 0 1,0 0-1,0 5 1,-2 5-207,0 0-1,0 0 1,-1 0 0,-9 23-1,12-35 113,-1 1-1,1-1 0,-1 0 0,1 1 0,-1-1 0,0 1 0,0-1 0,0 0 1,0 0-1,0 1 0,0-1 0,0 0 0,0 0 0,0 0 0,0 0 0,-1 0 0,1 0 1,0-1-1,-2 2 0,1-4-389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96 196 14259,'-1'4'432,"0"-1"-51,1 0 1,-1 0-1,1 0 1,0 0-1,0 0 0,0 0 1,1 5-1,-1-7-268,0 0-1,1-1 1,-1 1 0,0 0-1,1 0 1,-1-1-1,1 1 1,-1 0 0,1 0-1,0-1 1,-1 1 0,1-1-1,0 1 1,-1-1 0,1 1-1,0-1 1,0 1 0,-1-1-1,1 1 1,0-1 0,0 0-1,0 0 1,0 1-1,0-1 1,-1 0 0,1 0-1,0 0 1,0 0 0,0 0-1,0 0 1,0 0 0,1-1-1,7 0 129,-1 0-1,0-1 0,1 0 0,-1-1 1,0 0-1,0 0 0,0-1 1,0 0-1,-1 0 0,1 0 1,-1-1-1,-1-1 0,8-5 1,-5 3-181,-1 0 0,0-1 1,0 0-1,-1 0 1,0 0-1,0-1 1,-1 0-1,-1-1 1,6-12-1,-10 21-54,0-1 1,0 0-1,-1 1 0,1-1 0,-1 0 1,1 1-1,-1-1 0,0 0 0,0 0 1,0 1-1,0-1 0,0 0 0,-1 0 1,1 1-1,-1-1 0,0 0 0,0 1 1,0-1-1,0 1 0,-2-4 0,1 4-1,0 0-1,0 0 0,0 0 0,0 0 0,0 1 0,-1-1 1,1 1-1,-1-1 0,1 1 0,-1 0 0,1 0 0,-1 0 1,0 0-1,1 0 0,-1 1 0,0-1 0,0 1 0,1 0 1,-1 0-1,-3 0 0,-4 1 1,0 0 1,0 0-1,0 2 1,0-1-1,0 1 0,1 0 1,-1 1-1,1 0 1,0 1-1,0 0 1,0 0-1,1 1 1,-8 7-1,4-3-9,0 0-1,1 1 1,0 1 0,1 0-1,0 0 1,1 1 0,-13 24-1,19-33 0,1 0 1,1 0-1,-1 0 0,0 0 0,1 1 1,0-1-1,0 1 0,1-1 0,-1 1 0,1-1 1,0 1-1,0-1 0,0 1 0,1-1 1,0 6-1,0-8 2,0 0 0,0 0 0,-1-1 0,1 1 0,0 0 0,1-1 0,-1 1 0,0-1 0,0 1 0,1-1 0,-1 1 0,1-1 0,-1 0 0,1 0 0,1 2 0,1-2 0,-1 0 0,0 1 0,0-1-1,1 0 1,-1-1 0,1 1 0,-1-1-1,1 1 1,-1-1 0,0 0 0,4 0-1,9-2-5,-1 0 0,-1-1-1,1 0 1,0-1-1,17-8 1,71-37-1,-1 1 38,-74 41 19,-27 7-44,-1 0 0,1 0 0,0 0 0,0 1 0,-1-1 0,1 0 0,0 0 0,0 0 0,-1 1 0,1-1 0,0 0 0,-1 1 0,1-1 0,-1 1 0,1-1 0,0 1 0,-1-1 0,1 1 0,-1-1 0,1 1 0,-1-1 0,1 1 0,-1 0 0,0-1 0,1 1 0,-1 0 0,0-1 0,1 1 0,-1 0 0,0-1 0,0 1 0,0 0 0,0 0 0,0 0 0,0 1 1,0-1 0,0 0 0,0 0 0,1 0 1,-1 0-1,0 0 0,0 0 0,1 0 0,-1 0 0,0 0 1,1 0-1,-1 0 0,1 0 0,-1-1 0,1 1 0,0 0 1,-1 0-1,1 0 0,0 0 0,-1-1 0,1 1 0,0 0 0,0-1 1,0 1-1,0-1 0,0 1 0,0-1 0,0 1 0,0-1 1,0 0-1,0 1 0,0-1 0,0 0 0,0 0 0,0 0 1,0 0-1,0 0 0,0 0 0,0 0 0,0 0 0,0 0 0,0 0 1,0-1-1,0 1 0,2-1 0,5-3 10,0 1 0,-1-1-1,0-1 1,13-9 0,-12 8-6,28-20 18,43-29 20,-68 48-44,0 0 0,0 1 0,1 1-1,23-8 1,-33 13-3,0-1 0,0 1 0,0-1 0,-1 1 1,1 0-1,0-1 0,0 1 0,0 0 0,0 0 0,0 0 0,-1 1 0,1-1 0,0 0 0,0 1 0,0-1 0,-1 1 0,1 0 0,0-1 0,-1 1 0,1 0 0,2 2 0,-2-1 0,-1-1 0,0 1 0,0 0-1,0 0 1,0 0 0,0 0-1,0 0 1,0 0 0,0 0-1,-1 0 1,1 0 0,-1 0-1,0 0 1,1 1 0,-1 2-1,-1 9-2,0-1 0,-1 0 0,0 1 0,-7 18 0,9-28 5,-5 14-48,-13 38-542,15-54 501,-5-8-22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9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15043,'-4'13'1737,"5"-3"-761,11 0-296,14-5 1384,7 3-679,14-6-289,3 3-144,6-4-248,0 1-152,-5-2-384,-6-2-216,-11 2-664,-8 0-320,-17 0 792,-6 0-176,-11 3-168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29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17780,'36'6'2144,"0"-5"-1392,10-3-351,3-3 967,4 0-504,-3-1-240,-6 0-1248,-5 0-600,-13 6 1000,-6 2-264,-7-5-161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0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20252,'13'9'1353,"2"-6"-1193,4 1-56,3 5 312,-1 2-160,-2 8-144,-3 4-72,-9 10-48,-6 4 16,-9 7 112,-10 2 8,-5 2 0,-4-3 72,0-3-384,0-6-400,1-12 600,6-2-24,7-12-176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0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18972,'-4'2'2265,"0"5"-1529,-2 9-368,-2 5 2048,0 16-1720,1 8-159,0 11-417,-2 2-80,5 3-40,3-3-88,2-6-160,2-8-65,3-13-263,-1-9-272,0-16-472,-1-6 960,-4-16-256,0-8-96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22101,'2'-5'2649,"-2"12"-1735,-1 14 16,-8 16-442,0-1 1,-28 65-1,-41 65-538,69-143-3,8-15-121,8-12-389,-6 1 468,1 0-1,0 0 1,-1 0-1,0 0 1,1 0-1,-1 0 1,-1-1-1,1 1 1,0 0-1,0-6 1,0-40-663,-1 38 564,-2-41-736,-12-69-1,30 211 1206,-11-51-128,2-1 0,2-1 0,1 1-1,22 50 1,-30-84-118,1 1 0,-1-1-1,1 1 1,0-1 0,0 0-1,1 0 1,-1 0 0,1-1-1,0 1 1,0-1 0,0 0 0,7 4-1,-10-7-16,1 1-1,-1 0 0,1-1 1,-1 1-1,1-1 0,-1 0 1,1 1-1,0-1 0,-1 0 1,1 0-1,-1 0 1,1 0-1,-1 0 0,1-1 1,0 1-1,-1 0 0,3-2 1,-2 1-3,0 0 1,0 0 0,0-1 0,0 1-1,-1-1 1,1 1 0,-1-1 0,1 0-1,-1 1 1,1-1 0,-1 0 0,0 0-1,0 0 1,0 0 0,1-4 0,2-5-77,-1-1 0,0 1 0,-1 0 0,0-1 1,-1 0-1,-1 1 0,0-1 0,0 0 0,-2-13 0,-4-10-1233,-15-58 0,17 82 878,1-1 0,-11-21 0,6 22-442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1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53 20180,'-1'0'1801,"4"0"-1145,7 2-248,16 1 768,5-2-144,14-2-359,5-2-225,9-4-104,4-2-32,0-2-280,-3 0-144,-8 3-496,-5 2-425,-14 3 817,-10 6-136,-16 7-136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15011,'-2'14'2177,"7"-2"-1209,6-11-336,8-1 2369,8 0-2065,5 0-152,8-3-224,0-2-200,3-2-440,-2-1-328,-2 0-664,-9 2 2080,-8-3-1152,-8 1-56,-10 1-144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18500,'12'15'2096,"8"-14"-1399,7-5-297,9-5 1000,5-1-640,1-1-336,-1 1-1008,-1 3 720,-14 1-264,-3 2-128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2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24 18220,'2'-5'944,"2"-11"2030,-5 14-1545,-4 7-273,-17 27-837,1 0 1,2 2-1,1 0 1,2 1 0,-15 49-1,26-70-317,1 0 0,0 1 0,2-1 0,-1 1 0,2 0 0,0 0 0,1 0 0,0-1 0,1 1 0,3 16 0,-3-26 0,1 1-1,-1-1 1,1 1-1,0-1 1,0 0-1,0 0 1,1 0-1,0 0 1,0 0-1,0 0 1,1-1-1,0 0 1,-1 1-1,1-1 1,1-1-1,-1 1 1,1-1-1,-1 1 1,1-1-1,0-1 1,0 1-1,0-1 1,0 1-1,1-2 1,-1 1-1,1 0 1,-1-1-1,11 1 1,-13-2-69,0 1 1,0-1 0,0 0-1,0 0 1,-1-1 0,1 1 0,0 0-1,0-1 1,0 0 0,-1 1-1,1-1 1,0 0 0,-1-1-1,1 1 1,0 0 0,-1-1-1,0 1 1,1-1 0,-1 0-1,3-3 1,-3 2-30,1-1 0,-1 1-1,1-1 1,-1 0 0,0 0-1,-1 0 1,1 0 0,-1 0-1,0 0 1,0-1 0,0 1-1,0-8 1,0-24-408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72 17788,'-2'12'1824,"12"-7"-976,10-3-320,19-5 905,6-4-353,10-6-344,4-1-352,4-2-1040,-4 0 768,-12 5-272,-7 1-128</inkml:trace>
  <inkml:trace contextRef="#ctx0" brushRef="#br0" timeOffset="1">738 44 23717,'-4'5'1760,"4"-2"-1391,3-3-193,4-4 536,6-2-688,1-4-800,-1 0 680,7 1-193,-1-1-71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3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4 20244,'12'-4'1609,"-16"10"-1241,-7 5-184,-9 8 784,-6 5-504,-4 12-280,-2 8-112,-1 8-32,-1 3-80,2-2-160,6-2-152,5-8-280,4-3-304,8-18 696,8-19-160,-4-2-177</inkml:trace>
  <inkml:trace contextRef="#ctx0" brushRef="#br0" timeOffset="1">18 73 17820,'-3'4'1832,"1"4"-1360,2 6-168,6 3 993,7 5-673,6-1-192,6 2-248,7 0-160,1-2-416,3 1-216,-5-3 488,-1-5-64,0-8-136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 14435,'-25'42'2802,"-28"66"0,47-93-2518,0-1-1,2 1 1,0 0-1,0 0 1,2 0-1,-1 1 0,2-1 1,1 29-1,0-40-313,1 1-1,0-1 1,0 0 0,0 0-1,0 0 1,0-1 0,1 1-1,0 0 1,0 0 0,0-1-1,0 1 1,1-1-1,-1 0 1,1 0 0,0 0-1,0 0 1,0 0 0,0 0-1,0-1 1,1 1 0,-1-1-1,1 0 1,-1 0 0,1-1-1,0 1 1,8 1-1,-8-1-205,1-1 0,0-1 0,0 1 0,1-1 0,-1 0 0,0 0 0,0 0 0,0-1 0,0 1 0,0-1 0,0-1 0,0 1 0,-1-1-1,1 1 1,0-2 0,-1 1 0,1 0 0,-1-1 0,0 0 0,0 0 0,7-6 0,-9 7 94,0 0 0,-1 0 0,1 0 0,-1-1 1,1 1-1,-1 0 0,0-1 0,0 1 0,0-1 0,1-4 1,-1-7-625</inkml:trace>
  <inkml:trace contextRef="#ctx0" brushRef="#br0" timeOffset="1">1 307 19092,'20'0'2321,"4"-4"-1505,6-7-368,2-5 1256,2-1-840,2-3-279,-4 1-1322,-5-1 849,-10-4-304,-3 1-136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3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 18372,'1'6'246,"0"0"0,-1 1 0,0-1 0,-1 0 0,0 0-1,0 1 1,0-1 0,0 0 0,-3 7 0,-26 55 826,18-42-560,-73 147 591,50-104-1388,25-45-298,10-16-173,10-14-391,-1-4 872,0 0 0,-1-1 0,0-1-1,0 1 1,-1-1 0,-1 0 0,0-1 0,7-20 0,-11 13 1187,-4 17 40,-3 12-339,1 2-453,1 0-1,0 0 0,1 0 0,0 1 0,0-1 1,2 1-1,-1-1 0,1 1 0,1-1 0,0 0 0,1 1 1,0-1-1,5 15 0,9-5-3,-16-20-153,0-1 1,1 1-1,-1-1 1,0 0-1,0 1 1,1-1 0,-1 1-1,0-1 1,1 0-1,-1 1 1,1-1-1,-1 0 1,0 1-1,1-1 1,-1 0 0,1 0-1,-1 0 1,1 1-1,-1-1 1,1 0-1,-1 0 1,1 0 0,-1 0-1,1 0 1,-1 0-1,1 0 1,-1 0-1,1 0 1,-1 0-1,1 0 1,-1 0 0,1 0-1,-1 0 1,1-1-1,-1 1 1,1 0-1,-1 0 1,0 0 0,1-1-1,-1 1 1,1 0-1,-1-1 1,0 1-1,1 0 1,-1-1-1,0 1 1,1-1 0,-1 0 4,1-1 1,-1 1-1,0 0 1,0-1-1,0 1 1,0 0-1,0-1 0,0 1 1,0 0-1,0-1 1,0 1-1,-1 0 1,1-1-1,0 1 1,-1 0-1,0-1 1,0-1-1,-15-22 83,15 23-84,-35-47 76,23 34-4,1-1 0,0 0 0,2-1 0,0 0 1,-11-28-1,20 44-56,1 0 1,-1 1-1,1-1 1,0 0-1,-1 0 1,1 0-1,0 0 1,0 0-1,0 0 1,0 0-1,0 0 1,0 1-1,0-1 1,0 0-1,0 0 1,0 0-1,0 0 1,0 0-1,1 0 1,-1 0-1,0 0 1,1 1-1,-1-1 1,1 0-1,0-1 1,0 2 5,0-1-1,0 0 1,0 1-1,0-1 1,1 1-1,-1 0 1,0-1-1,0 1 1,0 0-1,1 0 1,-1 0-1,0 0 1,0 0-1,0 0 1,1 0-1,1 1 1,9 1 73,0 2 1,-1-1 0,14 7 0,-13-5-165,98 24-326,-71-20 306,20 4-128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32 16652,'-8'3'1912,"8"-2"-960,6-1-304,12 0 1177,9 0-401,14 0-320,6-1-232,7-2-391,1 0-177,-1-1-416,-5-1-329,-15 1-711,-5 0 384,-20-2 408,-16 2-200,-22 2-176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4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16444,'11'20'1992,"13"-15"-1048,5-5-400,11-10 1169,4-3-505,3-2-464,2 1-488,-7 1-80,-5 2-104,-13-2-168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76 18884,'3'-4'254,"0"-1"1,0 0-1,0 1 1,1-1-1,0 1 1,0 0-1,0 0 0,1 1 1,-1-1-1,1 1 1,-1 0-1,1 0 0,0 1 1,1-1-1,-1 1 1,8-2-1,-2 1-52,0 0-1,0 0 1,0 1-1,0 1 1,1 0-1,-1 1 1,15 0-1,-23 0-174,-1 1-1,0-1 1,0 0 0,0 1-1,0-1 1,1 1-1,-1 0 1,0-1-1,0 1 1,0 0-1,0 0 1,0 1 0,-1-1-1,1 0 1,0 1-1,-1-1 1,1 1-1,0-1 1,-1 1 0,0 0-1,1-1 1,0 3-1,-1-2-1,-1 0-1,1 0 1,-1 1-1,0-1 1,1 0-1,-1 0 1,0 0-1,0 0 1,-1 0-1,1 1 1,0-1-1,-1 0 1,1 0-1,-1 0 1,0 0-1,0 0 1,1 0-1,-1 0 1,0 0-1,-1-1 1,1 1-1,0 0 1,-3 2-1,-5 6 58,0 0 0,-1-1 0,0 0-1,-1-1 1,0 0 0,0-1 0,-19 9 0,-86 32 268,114-48-345,0 3 20,10-1-17,20 1-11,-20-3 6,0 1-1,1 0 0,-1 0 0,1 1 0,-1 0-1,0 1 1,1-1 0,-1 2 0,0-1 0,9 6 0,-14-6-2,0-1 1,0 0 0,0 1-1,0 0 1,-1 0 0,1 0-1,-1 0 1,0 0-1,1 0 1,-2 0 0,1 1-1,0-1 1,-1 1 0,1 0-1,-1-1 1,0 1 0,0 0-1,0 0 1,-1 0 0,1 0-1,-1-1 1,-1 8-1,0 1 44,0-1 0,-2 1-1,1-1 1,-1 0-1,-1 0 1,0 0-1,-1 0 1,0-1-1,0 1 1,-1-1 0,0-1-1,-9 10 1,9-10 49,-1-1 0,0-1 0,-1 1 0,0-1 0,0 0 0,-1-1 0,1 0 1,-1 0-1,-1-1 0,1 0 0,-1-1 0,0 0 0,-13 4 0,20-8-105,1 1 0,-1 0 1,1-1-1,-1 1 0,1-1 0,0 0 0,-1 0 0,1 0 0,-1 0 0,1 0 1,-1 0-1,1-1 0,-1 1 0,1-1 0,-1 0 0,1 0 0,0 0 0,0 0 1,-1 0-1,1 0 0,0-1 0,0 1 0,0-1 0,0 1 0,0-1 0,1 0 0,-1 0 1,-1-2-1,1 1-103,1 0 0,0-1 0,0 1 1,0-1-1,0 1 0,0-1 1,1 1-1,0-1 0,0 1 0,0-1 1,0 0-1,0 1 0,1-1 0,-1 1 1,1-1-1,0 1 0,0 0 0,1-1 1,1-3-1,12-24-412,3 1-188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1 466 13843,'0'1'188,"0"1"0,0-1-1,0 0 1,0 1 0,0-1 0,0 0-1,0 1 1,1-1 0,-1 0 0,1 1-1,-1-1 1,1 0 0,-1 0 0,1 1 0,-1-1-1,2 1 1,-1-2-98,-1 1-1,0-1 1,1 0-1,0 0 1,-1 1-1,1-1 1,-1 0-1,1 0 0,-1 0 1,1 0-1,-1 0 1,1 0-1,-1 0 1,1 0-1,0 0 1,-1 0-1,1 0 1,-1 0-1,1 0 1,-1-1-1,1 1 1,-1 0-1,1 0 1,-1 0-1,1-1 1,0 1-1,5-5 467,0 0 1,0 0-1,0 0 0,7-9 1,-6 7-261,234-253 3503,-167 178-3375,-54 59-328,-1 2 71,42-37 1,-54 54-91,-7 11-32,-10 17-7,8-19-30,-19 40-272,2 2 1,1 0-1,3 1 0,-17 95 0,32-142 258,0 3 13,-1 0 1,1 0-1,0 0 1,0 0-1,1 7 1,-1-10-14,0 0-1,1-1 1,-1 1 0,0 0 0,0-1-1,1 1 1,-1 0 0,0-1 0,1 1-1,-1-1 1,1 1 0,-1-1-1,0 1 1,1-1 0,-1 1 0,1-1-1,0 1 1,-1-1 0,1 1 0,-1-1-1,1 0 1,0 0 0,-1 1 0,1-1-1,0 0 1,-1 0 0,1 0-1,0 1 1,-1-1 0,1 0 0,0 0-1,-1 0 1,1 0 0,0 0 0,0 0-1,-1-1 1,1 1 0,0 0 0,-1 0-1,1 0 1,0-1 0,0 0-1,22-9-245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6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18668,'4'4'2537,"3"0"-1585,-1-1 2785,1-3-3065,2-4-544,-6 0 48,-3-4-160,0 0-144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6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97 16884,'-2'-7'462,"0"0"0,1 1 0,0-1 0,1 0 0,0 0 0,0 0 0,1-7 0,-1 12-357,0 1 0,1-1 0,-1 0 0,1 1 0,-1-1 0,1 0 0,0 1 0,0-1 0,0 1 0,0-1 0,0 1 0,0 0 0,0-1 1,0 1-1,0 0 0,1 0 0,-1 0 0,1 0 0,-1 0 0,1 0 0,-1 0 0,1 0 0,-1 1 0,1-1 0,0 0 0,-1 1 0,1 0 0,0-1 0,-1 1 0,1 0 0,0 0 0,2 0 0,0 0-48,0 0-1,0 0 0,0 0 0,0 1 0,0-1 0,0 1 0,-1 0 0,1 0 0,0 0 0,-1 1 0,1 0 0,-1-1 0,1 1 0,-1 0 0,0 1 0,0-1 0,1 0 0,-2 1 0,1 0 0,0 0 0,-1 0 0,1 0 0,2 5 0,-3-4-52,0 0 0,0 1 0,0-1 0,0 1 0,-1 0 0,0 0 0,0 0 0,0-1 0,-1 1 0,0 0 0,0 0 0,0 0 0,0 0 0,-1 0 0,0 0 0,0 0 0,0-1 0,-2 7 0,-5 7 2,-1 0 1,-1-1 0,-18 25 0,18-28-3,0 0 0,1 1 0,1 0-1,0 1 1,-5 17 0,12-31-4,1 0 0,-1 0 0,1 0 0,-1 0-1,1 0 1,0 1 0,0-1 0,0 0 0,0 0-1,0 1 1,0-1 0,1 2 0,0-3 0,-1 1 1,1-1-1,-1 0 0,1 0 0,0 0 1,-1 0-1,1-1 0,0 1 1,0 0-1,-1 0 0,1 0 1,0-1-1,0 1 0,0 0 1,0-1-1,0 1 0,2 0 0,2 1-29,0-1 0,0 0 0,0 0 0,0-1 0,0 1 0,0-1 0,0 0 0,0-1-1,6 0 1,7-2-484,-1-1-1,1-1 0,-1 0 1,0-1-1,0-1 1,20-11-1,-16 6-212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21173,'-3'3'192,"0"1"0,0-1 0,0 0 0,0 1 0,1-1 0,0 1 0,-1 0 0,2 0 0,-1 0 0,0 0 0,1 0 0,0 0 1,-1 1-1,2-1 0,-1 0 0,0 8 0,0 2-92,1 1 0,0-1-1,4 27 1,-2-31-101,1 1 0,-1-1-1,2 1 1,-1-1 0,8 15-1,-9-23-57,-1 0 0,1 1 0,-1-1 0,1 0 0,0 0 0,0 0 0,0 0 0,0 0 0,0 0 0,0-1 0,5 4 0,-5-5-33,-1 1 1,1-1-1,0 1 0,-1-1 1,1 0-1,0 1 0,0-1 1,-1 0-1,1 0 0,0 0 0,-1-1 1,1 1-1,0 0 0,0-1 1,-1 1-1,1-1 0,-1 1 1,1-1-1,0 0 0,2-1 0,1-2-187,-1 0 0,1 0 0,-1 0 0,0 0 0,0-1-1,-1 1 1,1-1 0,-1 0 0,0 0 0,0 0 0,3-10 0,-1 5 193,-2-1 1,1 1 0,-2-1 0,1 1 0,0-18 0,-4 19 1286,-5 16-217,-5 17 95,2-2-450,-21 65 515,27-74-1282,0-1-1,0 1 1,1 0 0,0 24 0,2-36 123,-1 1 1,1 0 0,0-1-1,0 1 1,1-1-1,-1 1 1,0-1-1,0 1 1,1-1-1,-1 0 1,1 1-1,-1-1 1,1 1 0,0-1-1,-1 0 1,1 1-1,0-1 1,0 0-1,0 0 1,0 0-1,0 0 1,0 0 0,2 2-1,14 1-202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7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19036,'29'-5'2273,"6"-2"-1497,16-6-304,5-1 1160,9 1-632,4 0-159,-6 5-569,-4 2-208,-10 3-432,-9 3-209,-14 3-415,-5 0-216,-11-2-280,-4-1 888,-5-4-233,1-2-143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8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19124,'-1'9'644,"0"-1"-1,0 1 0,-1-1 1,0 1-1,-1-1 1,0 0-1,-4 8 1,3-8-308,1 0 0,0 1 0,0-1 0,1 1 0,0 0 0,-1 11 0,3-19-327,0 1 0,0 0 0,0-1 0,1 1 0,-1-1 0,0 1 0,1 0 0,0-1 0,-1 1 0,1-1 0,0 1 0,0-1-1,-1 0 1,1 1 0,0-1 0,0 0 0,1 0 0,-1 1 0,0-1 0,0 0 0,1 0 0,-1 0 0,0 0 0,1-1 0,-1 1 0,1 0 0,-1-1-1,1 1 1,-1-1 0,1 1 0,0-1 0,-1 0 0,4 1 0,8 0-24,-1 0 0,1 0-1,20-3 1,-11 1 32,-16 1-19,-1 0 0,0 0 0,1 1 0,-1 0 0,0 0 0,0 0 0,0 1 0,0 0 0,0 0 0,0 0 0,6 4 0,-9-5 1,0 1 0,0-1 1,-1 1-1,1 0 1,0-1-1,-1 1 0,1 0 1,-1 0-1,1 0 1,-1 1-1,0-1 0,0 0 1,0 0-1,0 1 0,0-1 1,-1 0-1,1 1 1,-1-1-1,1 1 0,-1-1 1,0 0-1,0 1 1,0-1-1,0 1 0,-1-1 1,0 5-1,-1-2 3,1-1-1,-1 1 1,-1 0 0,1-1 0,-1 0-1,1 1 1,-1-1 0,0 0-1,-1 0 1,1-1 0,-1 1-1,0-1 1,0 0 0,0 0-1,0 0 1,0 0 0,0-1 0,-6 3-1,-6 3 5,0-2 0,-1 1 0,-31 6 0,40-11-114,-1 0 1,1-1-1,0 0 0,-1 0 1,1-1-1,-1 0 0,-12-1 0,18 0-21,1 0 0,-1 0 0,0 0 0,0 0 0,1 0 0,-1 0 0,1-1 0,-1 1 0,1-1-1,-1 0 1,1 1 0,0-1 0,0 0 0,0-1 0,0 1 0,0 0 0,1 0 0,-1-1 0,1 1-1,-1-1 1,1 0 0,0 1 0,0-1 0,0 0 0,-1-3 0,-3-32-546,5-5-246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8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0 259 18396,'16'-7'1992,"4"2"-1199,2-3-345,8 3 1096,3-1-424,5 2-432,0-1-296,-1 0-1104,-4-3 712,-2 0-144,1-1-64</inkml:trace>
  <inkml:trace contextRef="#ctx0" brushRef="#br0" timeOffset="1">850 44 21269,'2'0'1880,"10"0"-1352,7-2-240,8-6 656,5 1-552,7 0-792,-1 0-464,-2 0 648,-4 1-216,-15 7-184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20172,'20'0'2217,"1"-2"-1569,8-5-296,0-2 1312,2 2-1120,1 3-319,-4 1-1034,-2-1 769,-6 1-224,-2 0-96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3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17196,'22'-16'701,"2"0"1,-1 2-1,2 1 1,0 1 0,0 2-1,1 0 1,0 1 0,1 2-1,0 1 1,45-5-1,-71 11-681,1-1 1,-1 1-1,1 0 0,0 0 0,-1 0 0,1 0 0,-1 1 1,1-1-1,-1 0 0,1 1 0,0-1 0,-1 1 0,1-1 1,1 2-1,-3-1-15,1-1 0,-1 0 1,0 1-1,0-1 0,1 1 1,-1-1-1,0 1 0,0-1 1,0 0-1,0 1 0,1-1 1,-1 1-1,0-1 0,0 1 1,0-1-1,0 1 0,0-1 1,0 1-1,0-1 0,-1 1 1,1-1-1,0 1 0,0-1 1,0 0-1,0 1 0,0-1 1,-1 1-1,1-1 0,-1 1 1,-2 4 7,-1 0-1,0 0 1,-1 0 0,1-1-1,-7 5 1,-16 15 21,-46 49 0,66-64-31,0-1 1,1 1-1,0 1 0,0-1 0,1 1 1,0 0-1,0 0 0,1 0 1,1 1-1,-4 15 0,7-23-11,-1 0-1,1-1 0,0 1 1,0 0-1,0-1 1,0 1-1,0 0 1,1-1-1,-1 1 1,1 0-1,0-1 1,-1 1-1,1-1 0,0 1 1,1-1-1,-1 1 1,0-1-1,1 0 1,-1 0-1,1 0 1,0 1-1,0-2 0,0 1 1,0 0-1,0 0 1,0-1-1,0 1 1,1-1-1,-1 1 1,0-1-1,1 0 0,-1 0 1,1 0-1,-1 0 1,1-1-1,0 1 1,2-1-1,7 2-213,0-1 1,0 0-1,0-1 0,0 0 0,0-1 1,-1 0-1,14-4 0,-1-1-52,-1-1-1,45-20 1,-8-2-267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15739,'-3'1'246,"1"0"0,0 0 0,0 0 0,0 0-1,0 0 1,0 0 0,0 1 0,1-1 0,-1 1-1,0-1 1,1 1 0,-1 0 0,1 0 0,0 0-1,-1 0 1,1 0 0,0 0 0,0 0 0,-1 3-1,-2 6 277,1 1-1,-4 18 0,4-14-179,1-10-218,1 1 0,0-1 1,0 0-1,1 0 0,0 0 1,0 0-1,1 0 0,-1 1 1,3 7-1,-2-12-92,-1 0 0,1 1-1,0-1 1,0 0 0,0 0 0,1 0-1,-1 0 1,0 0 0,1 0 0,-1 0-1,1 0 1,0-1 0,0 1 0,-1-1-1,1 1 1,0-1 0,0 0 0,0 1-1,1-1 1,-1 0 0,0 0 0,0-1-1,1 1 1,-1 0 0,0-1 0,5 1-1,2-1-151,-1 0 0,1 0-1,0-1 1,0 0 0,-1-1 0,1 0-1,-1 0 1,1-1 0,-1 0 0,0 0-1,8-5 1,-6 3-250,-1-1 0,1 1 0,-1-2 0,-1 1-1,1-1 1,-1-1 0,-1 0 0,11-12 0,-14 13 77,-8 10 490,-8 12 411,3 2-417,0 0 0,1 1 1,1 0-1,1 0 0,0 1 0,2-1 0,0 1 1,1 0-1,0 0 0,1 22 0,7-21-927,-5-19 723,0-1 0,0 0 0,0 1 1,0-1-1,1 0 0,-1 1 0,0-1 1,0 0-1,1 0 0,-1 1 0,0-1 1,0 0-1,1 0 0,-1 1 1,0-1-1,1 0 0,-1 0 0,0 0 1,1 0-1,-1 1 0,0-1 0,1 0 1,-1 0-1,0 0 0,1 0 0,-1 0 1,0 0-1,1 0 0,-1 0 1,0 0-1,1 0 0,-1 0 0,1 0 1,-1 0-1,0 0 0,1-1 0,-1 1 1,0 0-1,1 0 0,-1 0 0,0 0 1,1-1-1,-1 1 0,0 0 0,0 0 1,1-1-1,-1 1 0,0 0 1,0 0-1,1-1 0,-1 1 0,0 0 1,0-1-1,11-14-461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14083,'5'19'2305,"-2"-6"-913,-2 0-520,-2-2 2385,-2 0-1673,-2 0-424,1-1-288,-2-5-936,2-3-648,0-7 656,2-9-192,2-12-168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3 130 16363,'0'0'50,"0"0"0,0 0 0,0 0 0,-1 0-1,1 0 1,0 1 0,0-1 0,0 0 0,0 0-1,0 0 1,0 0 0,0 0 0,-1 1-1,1-1 1,0 0 0,0 0 0,0 0 0,0 0-1,0 0 1,0 1 0,0-1 0,0 0 0,0 0-1,0 0 1,0 0 0,0 1 0,0-1-1,0 0 1,0 0 0,0 0 0,0 0 0,0 1-1,0-1 1,0 0 0,0 0 0,0 0 0,1 0-1,-1 1 1,0-1 0,0 0 0,9 3 794,17-3 37,298-45 4618,-102 11-4597,-197 30-869,284-22-1200,-301 26 841,18-1-365,-25 1 546,0 0 0,0 0 0,0 0-1,0 0 1,0 0 0,0 0 0,0-1-1,0 1 1,0-1 0,-1 1-1,1 0 1,0-1 0,0 1 0,0-1-1,-1 0 1,1 1 0,0-1 0,-1 1-1,1-1 1,0 0 0,0-1 0,-1 2 103,0-1 0,0 1 0,0-1 1,0 1-1,-1-1 0,1 1 0,0-1 1,0 1-1,0-1 0,0 1 0,-1-1 1,1 1-1,0-1 0,-1 1 0,1 0 1,0-1-1,-1 1 0,1-1 0,0 1 0,-1 0 1,1-1-1,-1 1 0,1 0 0,-1 0 1,1-1-1,-1 1 0,1 0 0,-1 0 1,1 0-1,-1 0 0,0-1 0,0 1-43,-14-6-722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21541,'-1'11'549,"-1"0"1,0 0 0,-1 0 0,-8 18 0,6-16-164,1 0 1,-5 20-1,8-27-309,0 0 0,1 1 0,-1-1-1,1 1 1,0-1 0,1 1 0,1 7-1,-2-11-69,1-1 0,0 0 0,0 1 0,0-1 0,0 0 0,0 0 0,1 0 0,-1 0 0,1 0 0,-1 0 1,1 0-1,0 0 0,0-1 0,0 1 0,0-1 0,0 1 0,0-1 0,0 0 0,0 1 0,0-1 0,5 1 0,5 1-11,0 0 0,24 2 1,-29-5-11,1 1 0,-1 0 0,1 0 0,-1 1 0,0 0 0,1 0-1,-1 0 1,0 1 0,0 0 0,9 7 0,-14-9 5,-1 0 1,1 0-1,-1 0 0,0 1 0,0-1 0,1 0 1,-1 1-1,0-1 0,0 1 0,-1-1 0,1 1 1,0 0-1,0-1 0,-1 1 0,1 0 0,-1-1 1,0 1-1,1 0 0,-1 0 0,0 3 0,0-3 4,-1 1-1,0 0 1,1 0-1,-1 0 1,0-1-1,0 1 1,-1 0-1,1-1 1,0 1-1,-1-1 1,-3 4 0,-1 2 24,-1-1 0,0-1 0,0 0 0,0 0 0,-1 0 0,-14 7 0,8-5 35,-1-2 0,1 0 0,-1-1-1,-26 6 1,34-10-144,0 1 0,0-2-1,0 1 1,0-1 0,0 0 0,0 0-1,0-1 1,0 0 0,0 0 0,0-1-1,0 0 1,-11-4 0,16 4 7,-1 1 0,1-1 0,-1 1 0,1-1 0,0 0 0,0 0 1,0 0-1,0 0 0,0-1 0,0 1 0,0 0 0,1-1 0,-1 0 1,1 1-1,-2-5 0,1 0-28,0 0 0,0 0 0,1-1 0,-1-14 0,2-26-482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1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16099,'21'-13'1985,"6"3"-905,4 0-392,7 0 1313,4 0-513,1 1-400,-2 1-240,-3 2-664,-5 0-448,-9 2 288,-5 0-72,-8-1-176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18804,'-3'1'127,"0"1"1,1-1-1,0 1 1,-1-1-1,1 1 1,0 0-1,0 0 0,0-1 1,0 2-1,0-1 1,0 0-1,1 0 1,-1 1-1,1-1 0,-2 3 1,-4 6 112,-7 9 44,2 1-1,1 0 0,0 0 1,1 1-1,-6 25 0,2 2-215,-12 67-1,22-94-65,-8 68 5,11-82-4,1 0 0,0 0 0,0 1 0,1-1 0,0 0-1,1 0 1,-1 0 0,5 10 0,-5-16 3,-1 0 1,1-1-1,0 1 1,-1-1-1,1 1 0,0-1 1,0 1-1,0-1 1,0 0-1,0 1 1,1-1-1,-1 0 0,0 0 1,1 0-1,-1 0 1,0 0-1,1 0 1,0 0-1,-1-1 0,1 1 1,-1 0-1,1-1 1,1 1-1,0-1 9,0 0-1,0 0 1,0 0-1,-1-1 0,1 1 1,0-1-1,0 0 1,-1 0-1,1 0 1,0 0-1,-1 0 1,5-3-1,4-3 47,0-1-1,-1-1 1,0 0 0,14-16-1,1-4 167,-2-2 0,-1 0 0,-1-2-1,-2 0 1,29-70 0,-48 103-223,0 0 0,0 0 1,0-1-1,0 1 0,0 0 1,0 0-1,0 0 0,0 0 1,0 0-1,0 0 0,0-1 1,0 1-1,0 0 0,0 0 1,0 0-1,0 0 0,0 0 1,0 0-1,0-1 0,0 1 1,0 0-1,0 0 0,0 0 1,0 0-1,1 0 0,-1 0 1,0 0-1,0-1 1,0 1-1,0 0 0,0 0 1,0 0-1,0 0 0,0 0 1,1 0-1,-1 0 0,0 0 1,0 0-1,0 0 0,0 0 1,0 0-1,0 0 0,1 0 1,-1 0-1,0 0 0,0 0 1,0 0-1,0 0 0,0 0 1,1 0-1,-1 0 0,0 0 1,0 0-1,0 0 0,0 0 1,2 6 88,-3 13-65,0-1 0,-6 31 0,-1 9-140,7-51 101,0 4-31,0 0 0,1-1 0,0 1 0,1 0 0,2 11 0,-3-20 35,0 0 0,1 0 1,-1-1-1,1 1 0,0 0 0,-1 0 0,1-1 0,0 1 1,0 0-1,0-1 0,0 1 0,0-1 0,1 1 1,-1-1-1,0 0 0,1 0 0,-1 1 0,1-1 1,-1 0-1,1 0 0,-1 0 0,1-1 0,0 1 1,0 0-1,-1-1 0,1 1 0,0-1 0,0 1 0,0-1 1,0 0-1,-1 0 0,1 0 0,0 0 0,0 0 1,0 0-1,3-1 0,7-2 46,1 0-1,-1-1 1,0 0-1,0-1 1,-1 0-1,1-1 1,-1-1 0,0 0-1,14-11 1,2-4 326,-2-2 0,30-32 1,-47 47-202,-1-1 0,1 0 1,-1 0-1,-1-1 0,0 0 1,0 0-1,-1 0 0,-1 0 1,0-1-1,0 0 0,-1 0 1,1-18-1,-3 24-181,-1-1 0,0 0 0,0 1 0,-1-1 0,1 0 0,-2 1 0,1-1 0,-1 1 0,0-1 0,0 1 0,-1 0 0,1-1 0,-2 2 0,1-1 0,-1 0 0,1 1 0,-2-1 0,1 1 0,0 0 0,-1 0 0,0 1 0,0-1 0,-1 1 0,-5-3 0,8 5-173,0 0 0,-1 0 0,1 1 1,0-1-1,-1 1 0,1 0 1,0 0-1,-1 0 0,0 0 0,1 1 1,-1-1-1,1 1 0,-1 0 0,0 0 1,1 1-1,-1-1 0,1 1 1,-8 1-1,-1 7-617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35 18396,'0'-1'222,"-1"-1"0,1 1 1,0-1-1,-1 1 0,0-1 0,1 1 1,-1-1-1,0 1 0,0 0 0,1-1 0,-1 1 1,0 0-1,0 0 0,-1-1 0,1 1 1,0 0-1,0 0 0,0 0 0,-1 0 0,1 1 1,-2-2-1,1 2-82,0-1 0,1 1 0,-1 0 0,0 0 0,0 0 0,1 1 0,-1-1 0,1 0 0,-1 0 0,0 1 0,1-1 0,-1 1 0,1 0 0,-1-1 0,1 1 0,-3 2 0,-4 2-58,1 1 0,0-1 1,1 2-1,-1-1 0,1 1 0,-7 10 0,4-5-152,1 1-1,0 1 0,-6 14 1,12-24 44,0 0 0,1 0 1,-1 1-1,1-1 0,0 0 1,0 1-1,0-1 0,1 1 1,0-1-1,0 1 0,0-1 1,0 1-1,1-1 0,-1 0 0,3 7 1,-3-10 20,1 0 0,-1 1 1,1-1-1,0 0 0,-1 1 0,1-1 1,0 0-1,0 0 0,0 1 0,0-1 1,0 0-1,0 0 0,0 0 0,0 0 1,1 0-1,-1-1 0,0 1 0,0 0 1,1-1-1,-1 1 0,3 0 0,-2-1 16,1 1-1,-1-1 1,0 0-1,1 0 1,-1-1-1,0 1 1,1 0-1,-1-1 1,0 0-1,0 1 1,1-1-1,2-2 1,2-1 71,0 0 0,0 0 1,0-1-1,-1 0 0,0 0 1,0-1-1,6-7 1,-4 3 79,-1 0 0,-1-1 0,1 1 0,-2-1 0,6-13 0,-9 19-112,0 0 1,-1 0 0,1 0-1,-1-1 1,0 1-1,0-1 1,-1 1-1,0-1 1,0 1 0,0 0-1,0-1 1,-1 1-1,-2-11 1,2 15-140,1 0-1,-1 0 1,1 0-1,-1 0 1,0 0-1,1 0 1,-1 0 0,0 0-1,0 0 1,0 0-1,0 0 1,0 0-1,0 0 1,0 0 0,0 1-1,0-1 1,0 1-1,0-1 1,0 1-1,0-1 1,-1 1-1,1-1 1,0 1 0,0 0-1,-1 0 1,1 0-1,0 0 1,-1 0-1,1 0 1,0 0 0,0 0-1,-1 0 1,-1 1-1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17292,'3'0'1856,"-3"7"-1185,-4 12-286,3-17-205,-17 62 1163,2 1 0,-12 116 0,27-177-1319,1 1 1,0 0-1,0-1 0,1 1 0,-1-1 0,3 9 1,-3-12-21,0-1 1,1 1 0,-1 0 0,0 0 0,1-1 0,-1 1 0,1 0-1,0-1 1,-1 1 0,1-1 0,-1 1 0,1-1 0,0 1 0,0-1 0,-1 1-1,1-1 1,0 1 0,0-1 0,-1 0 0,1 1 0,0-1 0,0 0-1,0 0 1,-1 0 0,1 0 0,0 0 0,0 0 0,0 0 0,0 0-1,0 0 1,-1 0 0,1 0 0,0 0 0,0-1 0,0 1 0,-1 0-1,1-1 1,0 1 0,0 0 0,-1-1 0,2 0 0,43-26 82,-40 23-74,1 0 0,-1 0-1,1 0 1,0 1 0,0 0 0,0 0-1,1 0 1,-1 1 0,1 0-1,-1 0 1,10 0 0,-15 2-11,1 0 1,-1 0-1,1 1 0,-1-1 1,0 1-1,1-1 1,-1 1-1,1 0 1,-1-1-1,0 1 0,0 0 1,1 0-1,-1 0 1,0 0-1,0 0 1,0 0-1,0 0 1,0 0-1,0 1 0,-1-1 1,1 0-1,0 1 1,-1-1-1,1 0 1,0 1-1,-1-1 0,0 1 1,1-1-1,-1 1 1,0-1-1,0 1 1,0 1-1,2 9 14,-1 0 0,-2 25 1,1-22-46,-1-5-249,-2-9 120,-4-16 30,2-11 10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7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13 20132,'0'-1'119,"-1"0"0,1 1 0,0-1 0,0 1 0,0-1-1,0 0 1,-1 1 0,1-1 0,0 1 0,-1-1 0,1 1-1,0-1 1,-1 1 0,1-1 0,-1 1 0,1-1 0,-1 1 0,1-1-1,-1 1 1,1 0 0,-1-1 0,1 1 0,-1 0 0,0-1-1,0 1-36,1 1 1,-1-1-1,1 0 0,-1 0 0,0 0 0,1 1 0,-1-1 0,1 0 0,-1 1 0,1-1 0,-1 0 0,1 1 0,-1-1 0,1 1 0,-1-1 0,1 1 0,0-1 1,-1 1-1,1 0 0,-17 33 1063,16-31-1087,-16 42 35,2 2 0,2-1-1,2 2 1,2 0 0,-3 56-1,11-96-101,1 0-1,0 0 0,1 0 1,0 0-1,0 0 0,1-1 0,4 15 1,-5-20-23,0 1 0,1-1 0,-1 0 1,0 1-1,1-1 0,-1 0 0,1 0 0,-1 0 1,1 0-1,0 0 0,0 0 0,0-1 0,0 1 1,0-1-1,0 1 0,1-1 0,-1 0 0,1 0 1,-1 0-1,0 0 0,1 0 0,0 0 0,-1-1 1,1 1-1,-1-1 0,6 1 0,0-2-23,0 0 1,0 0-1,0 0 0,0-1 1,12-4-1,13-7-204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7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8 19572,'0'0'49,"0"0"-1,0-1 1,0 1 0,0 0-1,0 0 1,0-1 0,0 1-1,0 0 1,0 0-1,0-1 1,0 1 0,0 0-1,0 0 1,0 0 0,0-1-1,0 1 1,0 0-1,0 0 1,0-1 0,-1 1-1,1 0 1,0 0 0,0 0-1,0 0 1,0-1-1,0 1 1,-1 0 0,1 0-1,0 0 1,0 0 0,0 0-1,-1-1 1,1 1-1,0 0 1,0 0 0,-1 0-1,1 0 1,-10 4 564,-8 14 183,7-2-521,0 0 0,1 0 0,1 1 0,1 1 1,0-1-1,-8 32 0,3-3 57,-8 72 0,16-80-144,2 1 0,2 50 0,2-69-162,0 1 0,2-1 0,1-1 0,1 1 0,0 0 0,10 21 1,-2-21 3,-8-19 8,-4-14 2,-6-16 63,-2 1 0,-15-44 0,5 20 13,4 14 1,8 24-55,0 0-1,1 0 1,0-1-1,2 1 1,-1-1 0,0-20-1,4 35-61,-1-1 0,0 0 0,0 1 0,0-1 1,0 0-1,1 1 0,-1-1 0,0 0 0,1 1 0,-1-1 0,0 1 0,1-1 0,-1 1 0,1-1 0,-1 1 0,0-1 0,1 1 0,0-1 0,-1 1 1,1 0-1,-1-1 0,1 1 0,-1 0 0,1-1 0,0 1 0,-1 0 0,1 0 0,0-1 0,-1 1 0,1 0 0,0 0 0,0 0 0,29 1-347,-19 0 124,24 0-1325,0-1-1,56-8 1,-72 5 628,0-1 0,0-1 0,0-1 0,0 0 0,-1-1 0,21-12 0,-21 7 537,-17 12 456,0-1 1,-1 1-1,1-1 0,-1 1 0,1-1 1,-1 0-1,1 1 0,-1-1 1,1 0-1,-1 1 0,1-1 1,-1 0-1,0 1 0,1-1 1,-1 0-1,0 0 0,0 1 0,0-1 1,0 0-1,1 0 0,-1 0 1,0 0-1,-1 1-21,1-1 0,0 1 1,0 0-1,0 0 0,0 0 0,-1-1 0,1 1 1,0 0-1,0 0 0,0 0 0,-1 0 1,1 0-1,0 0 0,0-1 0,0 1 0,-1 0 1,1 0-1,0 0 0,0 0 0,-1 0 1,1 0-1,0 0 0,0 0 0,-1 0 0,1 0 1,0 0-1,0 0 0,-1 0 0,1 0 1,0 0-1,0 1 0,0-1 0,-1 0 0,1 0 1,0 0-1,0 0 0,0 0 0,-1 0 1,1 1-1,0-1 0,0 0 0,0 0 0,0 0 1,-1 0-1,1 1 0,0-1 0,-10 9 869,2 0-546,0 0 1,1 1-1,0 0 0,1 0 0,0 1 0,0-1 0,1 1 0,1 1 0,0-1 0,-5 24 1,9-34-363,-1-1 0,1 1 1,0 0-1,0 0 1,0 0-1,-1 0 0,1 0 1,0-1-1,0 1 1,0 0-1,0 0 1,1 0-1,-1 0 0,0-1 1,0 1-1,0 0 1,1 0-1,-1 0 0,0-1 1,1 1-1,-1 0 1,1 0-1,-1-1 1,1 1-1,-1 0 0,1-1 1,-1 1-1,1 0 1,0-1-1,-1 1 0,2 0 1,-1-1 4,1 0 1,0 0-1,-1-1 0,1 1 1,-1 0-1,1 0 0,-1-1 1,1 1-1,-1-1 1,1 1-1,-1-1 0,0 0 1,1 0-1,-1 1 0,0-1 1,3-2-1,8-8 130,0 0 0,-1-1 1,0 0-1,-1-1 0,-1 0 0,11-19 0,-3 6 161,-17 25-305,0 1-1,0 0 1,0 0 0,0 0 0,0 0 0,0 0 0,0 0 0,0-1 0,0 1-1,0 0 1,0 0 0,0 0 0,0 0 0,0 0 0,0 0 0,0 0 0,1-1-1,-1 1 1,0 0 0,0 0 0,0 0 0,0 0 0,0 0 0,0 0-1,0 0 1,0 0 0,0 0 0,1 0 0,-1 0 0,0-1 0,0 1 0,0 0-1,0 0 1,0 0 0,0 0 0,0 0 0,1 0 0,-1 0 0,0 0 0,0 0-1,0 0 1,0 0 0,0 0 0,0 0 0,0 0 0,1 0 0,-1 0 0,0 0-1,0 1 1,0-1 0,0 0 0,0 0 0,0 0 0,0 0 0,1 0 0,-1 0-1,0 0 1,0 0 0,0 0 0,0 0 0,0 0 0,0 1 0,0-1 0,0 0-1,1 13 74,-5 31-174,3-29 60,1-14 25,-1 8-123,1 0 0,0 0 1,1 13-1,0-20 86,-1-1 1,0 0-1,0 0 0,1 0 0,-1 0 0,0 0 0,1 0 1,-1 0-1,1 1 0,0-1 0,-1-1 0,1 1 0,0 0 1,-1 0-1,3 2 0,-2-3-7,0 0-1,-1 0 1,1 1-1,0-1 1,0 0 0,0 0-1,0 0 1,-1 0 0,1 0-1,0 0 1,0 0 0,0 0-1,0 0 1,-1-1-1,1 1 1,0 0 0,0 0-1,0-1 1,-1 1 0,1-1-1,0 1 1,0 0 0,-1-1-1,1 1 1,1-2-1,4-3-371,0-1 0,0 1 0,0-1 0,0-1 0,-1 1 0,9-14 0,21-48-870,-14 18 506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99 17972,'-22'37'1818,"1"1"0,-19 50 0,33-71-1544,1 1 0,1 0 0,1 1 0,0-1 0,1 1 0,1-1 0,1 30-1,1-46-268,0-1 0,0 1 0,0 0 0,1 0 0,-1 0-1,0-1 1,1 1 0,-1 0 0,1 0 0,0-1-1,0 1 1,0 0 0,-1-1 0,3 3 0,-2-3-6,0-1 0,-1 1 0,1-1 1,0 1-1,0-1 0,0 0 0,-1 1 1,1-1-1,0 0 0,0 1 0,0-1 1,0 0-1,0 0 0,0 0 0,-1 0 1,1 0-1,0 0 0,0 0 0,0 0 1,0 0-1,1-1 0,5-1-23,0-1-1,0 0 1,0 0-1,-1-1 1,13-8-1,11-6-34,-29 17 55,1 1-1,-1-1 1,1 0 0,0 1 0,-1-1 0,1 1 0,0 0-1,-1 0 1,1-1 0,0 1 0,-1 0 0,1 0-1,0 1 1,-1-1 0,1 0 0,0 1 0,-1-1 0,1 1-1,0-1 1,-1 1 0,1-1 0,-1 1 0,3 2 0,-1 0-3,-1 0 0,1 0 0,-1 0 0,0 0 0,0 0 0,0 1 0,3 6 0,-4-6 4,1 0 0,0 0-1,0-1 1,0 1 0,0-1 0,1 0-1,-1 1 1,1-1 0,4 3 0,-5-5-4,0 0 0,1 0 0,-1 0 1,1-1-1,0 1 0,-1-1 0,1 0 0,-1 0 1,1 0-1,0 0 0,-1 0 0,1 0 0,-1-1 1,1 1-1,0-1 0,-1 0 0,5-2 0,-3 2-83,-1 0 0,1 0-1,0 0 1,-1 1-1,1-1 1,0 1-1,0 0 1,6 0 0,-8 0-77,0 0 0,0 0 1,1 0-1,-1 0 0,0 0 1,0-1-1,0 1 0,0-1 1,0 0-1,0 1 0,0-1 1,0 0-1,0 0 0,0 0 1,0 0-1,0-1 0,-1 1 1,1 0-1,0-1 0,-1 1 1,3-4-1,4-4-491,-1 0 0,10-17 0,-17 25 651,32-53-1816,27-66 0,10-62 1509,-63 165 587,-5 10-26,1 1-1,0 0 1,0 0 0,0 1 0,1-1 0,0 0-1,4-4 1,-7 31 2067,-10 34-550,-20 145 1605,25-153-3171,3-1 1,3 61-1,-18-139-1721,-28-66 369,6 17 2029,39 81-852,0 0-1,0-1 1,-1 1-1,1-1 0,0 1 1,0 0-1,0-1 1,0 1-1,0-1 0,0 1 1,0 0-1,-1-1 1,1 1-1,0-1 0,0 1 1,1 0-1,-1-1 1,0 1-1,0-1 0,0 1 1,0 0-1,0-1 1,0 1-1,0-1 0,1 1 1,-1 0-1,0-1 1,0 1-1,0 0 1,1-1-1,-1 1 0,0 0 1,1 0-1,-1-1 1,0 1-1,1 0 0,-1 0 1,0-1-1,1 1 1,-1 0-1,0 0 0,1 0 1,-1 0-1,1-1 1,-1 1-1,0 0 0,1 0 1,-1 0-1,1 0 1,-1 0-1,28 2 192,-16-1-260,18 0-750,0-2-1,0-1 1,44-9-1,-38 3 102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48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16019,'-1'6'571,"-1"0"-1,0 0 0,0-1 1,0 1-1,-1-1 0,0 1 1,0-1-1,-4 6 0,3-6-450,1 0 0,0-1 0,1 1 0,-1 0 0,1 0 0,0 0 0,0 1 0,1-1 0,-2 7-1,3-10-222,0 0 0,1-1 0,-1 1 0,1 0-1,-1 0 1,1-1 0,0 1 0,-1-1 0,1 1 0,0-1-1,0 1 1,0-1 0,0 1 0,0-1 0,1 0-1,1 2 1,26 21-389,-20-17 586,14 10 192,-17-14-58,0 0 0,-1 1-1,0 0 1,0 1-1,0-1 1,0 1 0,7 10-1,-11-14-174,-1-1-1,0 1 0,1 0 1,-1 0-1,0 0 1,0-1-1,0 1 1,0 0-1,0 0 1,0 0-1,0 0 1,0-1-1,0 1 1,0 0-1,0 0 0,0 0 1,-1 0-1,1-1 1,0 1-1,-1 0 1,1 0-1,0-1 1,-1 1-1,1 0 1,-1-1-1,1 1 0,-1 0 1,0-1-1,1 1 1,-1-1-1,-1 2 1,-25 14 777,22-14-678,-7 5-82,-1-1 1,0-1-1,-27 7 1,37-11-108,0 0 0,0 0 0,0-1 0,0 0 0,-1 1 0,1-1 0,0 0 0,0-1-1,0 1 1,0-1 0,0 1 0,0-1 0,0 0 0,0 0 0,0 0 0,0 0 0,0-1 0,0 1 0,1-1 0,-1 0 0,1 0 0,-1 0 0,1 0 0,-4-3 0,-7-18-313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19828,'-3'-2'1865,"1"8"-1217,-1 11-264,1 11 960,0 3-344,-1 6-488,2 5-151,-1 2-265,1-2-88,-2-6-232,2-5-105,-4-8-311,1-6-256,-7-11-424,-1-6-120,-5-14 927,-2-5-279,-1-12-48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31 195 16708,'1'-16'3919,"-5"22"-648,-6 25-930,4 2-1810,-5 62 1,11-80-545,0 1-1,0 0 1,2 0-1,0-1 1,1 1 0,5 16-1,-8-31 15,0 0 0,0 1-1,1-1 1,-1 0-1,1 1 1,-1-1 0,1 0-1,0 0 1,-1 0-1,1 0 1,0 0-1,0 0 1,0 0 0,0 0-1,0 0 1,0 0-1,0 0 1,0 0-1,0-1 1,2 2 0,-2-2 5,-1 0 0,1 0 0,0 0 0,0 0 0,0 0 0,0 0 0,0-1 0,0 1 0,0 0 0,-1-1 0,1 1 0,0 0 0,0-1 0,0 1 0,-1-1 0,1 1 0,0-1 0,0 0 0,-1 1 0,1-1 0,0-1 0,4-3 38,-1-1 0,0 0 0,0-1 0,0 1 0,3-12 0,0-2 92,-1-2 1,5-26 0,-1 1-82,3 81-164,-12-31 101,0 0 1,1-1 0,-1 1-1,1 0 1,-1 0 0,1-1-1,0 1 1,0-1 0,0 1-1,0-1 1,1 0 0,-1 0-1,0 0 1,1 0 0,0-1-1,-1 1 1,1 0 0,0-1-1,4 1 1,-3-1 5,0 0-1,0 0 1,1-1-1,-1 0 1,0 0 0,1 0-1,-1-1 1,0 1-1,1-1 1,-1 0 0,0 0-1,6-3 1,3-2-3,1-1 0,-1 0 0,-1-1 0,1 0 0,-1-1 0,-1 0 0,11-12 0,-4 1-5,-17 19 4,0 0 0,0 0 0,0 0-1,0 0 1,-1 0 0,1 0 0,0-1-1,-1 1 1,1 0 0,-1 0 0,1-1-1,-1 1 1,0 0 0,1-1 0,-1 1-1,0-2 1,0 3 2,-1-1-1,1 1 1,-1 0-1,0 0 1,1 0-1,-1 0 1,1 0-1,-1 0 1,1 0-1,-1 0 1,0 0-1,1 0 1,-1 0-1,1 0 0,-1 0 1,1 1-1,-1-1 1,1 0-1,-1 0 1,1 0-1,-1 1 1,1-1-1,-1 0 1,1 1-1,-1-1 1,1 0-1,0 1 1,-1-1-1,1 1 1,0-1-1,-1 1 1,1 0-1,-18 15-38,9-8 26,1 1 0,1-1 0,-1 1 0,2 1 0,-1 0 0,1 0 0,0 0 0,1 0 0,1 1 0,-6 17 0,10-26 14,-1-1-1,1 0 1,0 1-1,0-1 1,0 1-1,0-1 1,0 0-1,0 1 1,1-1-1,-1 0 1,0 1-1,1-1 1,-1 0-1,1 1 1,-1-1-1,1 0 1,0 0-1,-1 1 1,1-1-1,0 0 1,0 0-1,0 0 1,0 0-1,0 0 1,0 0-1,0 0 0,0-1 1,0 1-1,1 0 1,-1-1-1,0 1 1,0 0-1,1-1 1,-1 0-1,2 1 1,6 1-15,0 0 1,0-1-1,0 0 0,14-1 1,-12 0 15,208 3 14,-217-3-4,-1 0-1,0 0 0,0 0 0,1 0 0,-1 0 0,0 0 0,1 0 0,-1 0 0,0-1 0,0 1 0,0 0 0,1-1 0,-1 1 0,0-1 0,0 1 0,0-1 1,0 0-1,0 0 0,0 1 0,0-1 0,0 0 0,2-2 0,-3 1 10,1 0 0,0-1 1,-1 1-1,1-1 0,-1 1 0,0 0 1,1-1-1,-1 1 0,-1-5 0,1 0 5,-1-18 141,-8-41 0,5 42-134,-1-40 0,5 63-34,0 1-1,0-1 1,0 1 0,0-1 0,0 1 0,0-1 0,0 1 0,1-1 0,-1 1 0,0-1 0,0 1 0,1-1 0,-1 1 0,0-1 0,1 1 0,-1-1-1,0 1 1,1-1 0,-1 1 0,1 0 0,-1-1 0,1 1 0,-1 0 0,1 0 0,-1-1 0,1 1 0,-1 0 0,1 0 0,-1 0 0,1-1-1,-1 1 1,1 0 0,0 0 0,0 0 0,27 1-155,-11 0 66,4-3 30,1-1 0,-1-1 1,1-1-1,-1-1 0,-1-1 1,1-1-1,-1 0 0,-1-2 1,0 0-1,0-1 0,-1-1 1,0-1-1,-1-1 0,19-18 1,-34 29 60,1 0 0,-1 1 0,0-1 0,0 0 0,-1 0 0,1 0 0,0-1 0,-1 1 0,0 0 0,0-1 0,0 1 0,1-6 0,-2 8 3,0 0 0,0 0 0,0 1 0,0-1 0,0 0 0,0 0 0,-1 1 0,1-1 0,0 0 0,0 0 0,-1 0 0,1 1 0,0-1 0,-1 0 0,1 1 0,-1-1 0,1 0 0,-1 1 0,1-1 0,-1 1 0,0-1 0,0 0 0,-1 0 1,0 0 0,0 1 0,1-1 0,-1 1 0,0-1 0,0 1 0,0 0 0,0 0 0,0 0 0,0 0 0,1 0 0,-1 0 0,0 0 0,-2 1 0,-5 1 1,1 1 1,0 0 0,0 0 0,0 1-1,1-1 1,-1 2 0,1-1 0,0 1-1,0 0 1,1 1 0,-1-1-1,1 2 1,0-1 0,1 0 0,0 1-1,0 0 1,-7 12 0,6-8 6,0 1 1,0-1-1,1 1 0,1 1 1,0-1-1,0 0 0,2 1 1,-1 0-1,2 0 0,-1 0 1,2 13-1,0-22-3,0 1 0,0-1-1,1 0 1,0 0 0,0 0 0,0 0-1,0 0 1,1 0 0,-1 0 0,1 0 0,0 0-1,0 0 1,1-1 0,-1 1 0,1-1-1,0 0 1,0 0 0,0 0 0,0 0 0,6 4-1,-5-4 0,1-2 0,-1 1 0,0 0 0,1-1 0,-1 0 0,1 0 0,-1 0 0,1 0 0,-1-1 0,1 0 0,-1 0 0,1 0-1,0-1 1,-1 1 0,1-1 0,-1 0 0,1 0 0,-1-1 0,6-2 0,0 0 6,0-1 0,-1-1-1,1 1 1,-1-2 0,0 1 0,0-1-1,-1-1 1,0 0 0,0 0 0,-1 0 0,0-1-1,11-18 1,-21 32-19,-28 65-12,28-63 26,1 1 0,0-1 0,1 1-1,-1 0 1,1-1 0,1 1 0,0 14 0,0-21-5,0 1 0,0-1 0,0 0 0,0 1-1,0-1 1,0 0 0,1 0 0,-1 1 0,1-1 0,-1 0 0,1 0 0,-1 0 0,1 0 0,0 1 0,-1-1 0,1 0 0,0 0 0,0 0 0,0 0 0,0-1 0,0 1 0,0 0-1,0 0 1,0-1 0,0 1 0,0 0 0,0-1 0,0 1 0,1-1 0,-1 1 0,0-1 0,0 0 0,1 1 0,-1-1 0,0 0 0,1 0 0,-1 0 0,0 0 0,0 0-1,1 0 1,-1-1 0,0 1 0,1 0 0,0-1 0,6-1 1,-1-1 0,0 0 1,0 0-1,0 0 0,-1-1 0,8-5 0,10-9-84,-1-2 0,-1-1 0,-1-1 1,31-41-1,-52 63 77,0 0 1,0 0-1,0 0 1,0 0-1,0 0 0,0 1 1,0-1-1,0 0 1,0 0-1,0 0 1,0 0-1,0 0 1,0 0-1,0 0 1,0 1-1,1-1 1,-1 0-1,0 0 1,0 0-1,0 0 0,0 0 1,0 0-1,0 0 1,0 0-1,0 0 1,1 0-1,-1 0 1,0 0-1,0 0 1,0 1-1,0-1 1,0 0-1,0 0 1,1 0-1,-1 0 0,0 0 1,0 0-1,0 0 1,0 0-1,0 0 1,0 0-1,1-1 1,-1 1-1,0 0 1,0 0-1,0 0 1,0 0-1,0 0 1,0 0-1,0 0 0,1 0 1,-1 0-1,0 0 1,0 0-1,0 0 1,0-1-1,-1 14-38,-2-2-18,-8 47 34,11-52-57,-1-1 0,1 0 1,0 1-1,0-1 0,1 0 0,-1 1 0,1-1 0,3 9 0,-3-13 58,-1 1-1,1-1 1,-1 0-1,1 0 0,0 0 1,-1 0-1,1 0 0,0 0 1,0 0-1,0-1 0,0 1 1,0 0-1,0 0 0,0-1 1,0 1-1,0 0 1,0-1-1,1 1 0,-1-1 1,0 0-1,0 1 0,0-1 1,1 0-1,-1 0 0,0 0 1,0 1-1,1-1 1,-1-1-1,0 1 0,0 0 1,1 0-1,-1 0 0,0-1 1,0 1-1,0 0 0,1-1 1,-1 1-1,0-1 0,0 0 1,2-1-1,21-16-305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0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18108,'-39'26'2656,"32"-22"-2384,0 1 0,-1-1 0,2 2 1,-1-1-1,1 1 0,-1-1 0,-6 10 0,13-14-315,-1 0 1,1-1-1,0 1 1,0-1-1,0 1 0,-1 0 1,1-1-1,0 1 1,0 0-1,0-1 0,0 1 1,0 0-1,0-1 1,1 1-1,-1 0 1,0-1-1,0 1 0,0-1 1,0 1-1,1 0 1,-1-1-1,0 1 0,1-1 1,-1 1-1,0-1 1,1 1-1,-1-1 0,1 1 1,-1-1-1,1 1 1,-1-1-1,1 0 1,-1 1-1,1-1 0,-1 0 1,1 1-1,0-1 1,-1 0-1,1 0 0,0 1 1,29 10-1052,-28-10 1033,77 16-143,-49-11 602,36 11-1,-64-16-339,-1-1-1,1 1 1,0 0-1,-1-1 1,1 1 0,0 0-1,-1 0 1,0 0-1,1 0 1,-1 0-1,1 0 1,-1 1 0,0-1-1,0 0 1,0 1-1,0-1 1,0 1-1,0-1 1,0 1 0,0-1-1,0 1 1,0 2-1,-1-2 18,0-1 0,0 1-1,0 0 1,0 0 0,0 0-1,-1 0 1,1 0 0,-1 0-1,1-1 1,-1 1 0,0 0-1,0 0 1,0-1 0,1 1 0,-2 0-1,1-1 1,0 1 0,0-1-1,0 1 1,-1-1 0,-1 2-1,-6 5 96,0 0-1,-1-1 1,0 1-1,-1-2 1,1 0-1,-1 0 1,-1-1-1,1 0 1,-1-1-1,1 0 1,-1-1-1,0 0 0,-18 1 1,28-3-256,1-1-1,-1 0 1,0 0-1,0 0 1,0 0 0,1-1-1,-1 1 1,0 0 0,0-1-1,1 1 1,-1-1-1,0 0 1,1 1 0,-1-1-1,1 0 1,-1 0 0,1 0-1,-1 0 1,1 0-1,0-1 1,-1 1 0,1 0-1,0-1 1,0 1 0,0-1-1,0 1 1,0-1-1,0 1 1,0-1 0,1 0-1,-1 1 1,0-3 0,0-2-139,0 0 1,1-1-1,-1 1 1,1 0-1,1-1 1,-1 1-1,3-12 1,6-21-825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 18564,'-20'40'2168,"12"-26"-1720,1 1 1,-10 28-1,11-24-270,1 1 1,2 0 0,0-1-1,1 1 1,0 0-1,2 0 1,0 0-1,2 0 1,0 0 0,1 0-1,8 25 1,-9-35-220,3 8-525,1 0 0,10 24 0,-50-83-4078,-39-47 3277,-5 5 5972,77 83-4528,1 0-1,-1 0 1,1 0-1,-1-1 1,1 1-1,-1 0 1,1-1 0,0 1-1,-1 0 1,1-1-1,0 1 1,-1 0-1,1-1 1,0 1-1,0-1 1,-1 1 0,1 0-1,0-1 1,0 1-1,0-1 1,-1 1-1,1-1 1,0 1-1,0-1 1,0 1-1,0-1 1,0 1 0,0-1-1,0 1 1,0-1-1,0 1 1,0-1-1,0 1 1,1-1-1,-1 1 1,0-1 0,0 1-1,0-1 1,1 1-1,-1-1 1,0 1-1,0 0 1,1-1-1,-1 1 1,0 0-1,1-1 1,-1 1 0,1 0-1,-1-1 1,0 1-1,1 0 1,-1-1-1,1 1 1,-1 0-1,1 0 1,-1 0 0,1 0-1,-1-1 1,1 1-1,0 0 1,33-4 834,-32 4-839,201 3-2512,-200-3 2444,42 1-619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19540,'-3'7'1825,"3"0"-1233,1-1-272,2 0 488,0-2 912,0-3-1376,1-1-96,2 0-112</inkml:trace>
  <inkml:trace contextRef="#ctx0" brushRef="#br0" timeOffset="1">6 269 18932,'-4'17'2337,"3"-7"-1505,2-11-544,2-6 1344,3-8-1000,5-2-8,2-7-416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3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17980,'-4'-3'1928,"1"3"-1408,13-2-264,2 1 1281,11 1-1025,1 0-96,9 3-328,4 0-232,2 1-384,0 0-112,-2 2-353,-4-2-79,-12-1 672,-6-1-296,-14-2-64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 16932,'-10'17'1816,"15"-2"-1024,3-4-280,11-5 1113,7 0-577,9-6-456,7 0-392,15-6-968,4-3-1513,-7-7 1953,0-5-384,-6-1-224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0:54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 14139,'4'-1'362,"1"0"1,-1 1-1,1 0 1,-1 0-1,0 0 0,1 0 1,-1 1-1,1-1 1,-1 1-1,0 0 0,1 1 1,5 2-1,50 25 2431,-53-25-2689,1 0 24,-2 0-1,1 1 0,0-1 1,-1 1-1,0 0 0,0 1 1,0-1-1,-1 1 0,0 0 1,8 13-1,-11-15-71,0 1 1,0 0-1,0 0 0,0 1 1,-1-1-1,0 0 0,0 1 0,0-1 1,0 0-1,-1 1 0,0-1 1,0 1-1,-1-1 0,0 1 1,0-1-1,-2 9 0,-3 3 75,-1 0 0,0 0 0,-1 0 1,-1-1-1,-1-1 0,-16 22 0,-78 80 359,85-96-370,-1-2 1,-2 0-1,0-1 0,0-1 0,-44 25 0,37-33-28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6.5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350 25 12579,'7'-7'1178,"-6"5"-834,1 0 0,-1 0 0,1 1 1,0-1-1,-1 0 0,1 1 0,0-1 0,0 1 0,0 0 0,0 0 0,6 1 2974,-12 7-2175,-5 6-382,-245 330 1660,200-268-2327,43-60-175,7-8-97,-1-1 0,0 1 0,0-1 0,-1 0-1,-10 9 1,16-15 158,0 1 0,0-1 0,0 0 0,0 0-1,0 1 1,-1-1 0,1 0 0,0 0 0,0 0 0,0 0-1,-1 1 1,1-1 0,0 0 0,0 0 0,0 0 0,-1 0-1,1 0 1,0 0 0,0 0 0,-1 1 0,1-1 0,0 0-1,0 0 1,-1 0 0,1 0 0,0 0 0,0 0 0,-1 0-1,1 0 1,0 0 0,0-1 0,-1 1 0,1 0 0,0 0-1,0 0 1,-1 0 0,1 0 0,0 0 0,0 0 0,-1-1-1,1 1 1,0 0 0,0 0 0,0 0 0,0 0 0,-1-1-1,1 1 1,0 0 0,0 0 0,0-1 0,0 1 0,0 0-1,-1 0 1,1 0 0,0-1 0,0 1 0,0 0 0,0 0 0,0-1-1,0 1 1,3-21-406,9-12-114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6.9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 16604,'1'-1'92,"0"0"0,0 1 0,0-1 0,0 1 0,0-1 0,0 1 0,-1-1 0,1 1 0,0 0 0,0-1 0,0 1 0,0 0 0,1 0 1,-1-1-1,0 1 0,0 0 0,0 0 0,0 0 0,0 1 0,0-1 0,0 0 0,1 1 0,-1 0 10,1 0 0,-1 0 0,0 0 0,0 0-1,0 0 1,0 1 0,0-1 0,-1 0 0,1 1 0,0-1 0,-1 1 0,1-1-1,0 0 1,-1 1 0,1 2 0,16 62 1522,-2-8-1241,27 69 0,-16-67-344,-7-16-634,18 58 0,-36-101 560,0 1-1,-1-1 1,1 1 0,0 0-1,-1 0 1,0-1 0,1 1-1,-1 0 1,0 0 0,0-1-1,0 1 1,0 0 0,0 0-1,0-1 1,-1 1-1,1 0 1,-1 0 0,1-1-1,-1 1 1,1 0 0,-1-1-1,0 1 1,0-1 0,0 1-1,-1 1 1,-13 6-368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7.3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 17012,'2'5'1776,"9"-2"-944,4-1-256,6 1 905,5-2-121,8-1-256,5 0-200,3-1-207,-1 1-161,4 0-184,-4 0-144,-1-2-536,-2 2-408,-8 0 591,-5-3-87,-7-10-120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15907,'2'-8'341,"0"-1"0,1 1 0,0 0 0,1 0-1,0 0 1,0 0 0,1 0 0,-1 1 0,2 0-1,-1 0 1,10-9 0,-9 11-77,0 0 0,0 1 1,1 0-1,-1 0 0,1 0 0,0 1 0,0 0 1,0 0-1,0 1 0,0 0 0,1 0 0,-1 1 1,14-1-1,-6 1-7,0 2-1,0-1 1,0 2 0,0 0 0,-1 1 0,22 7 0,-29-8-217,1 0 0,-1 1 0,0 0 1,0 1-1,0 0 0,-1 0 0,1 0 0,-1 1 0,0 0 0,0 0 1,-1 0-1,1 1 0,-1 0 0,5 7 0,-8-10-37,-1 0-1,0 0 0,0 0 1,0 0-1,0 0 1,0 1-1,0-1 0,-1 0 1,0 0-1,1 1 0,-1-1 1,0 0-1,-1 0 1,1 1-1,-1-1 0,1 0 1,-1 0-1,0 0 0,0 1 1,0-1-1,-1 0 1,1 0-1,-1-1 0,0 1 1,1 0-1,-1-1 1,-4 5-1,-6 5 10,1 0 0,-2 0 0,0-2 0,-16 11 0,24-17-4,-29 19-485,0-1 0,-39 17 0,66-35-1041,16-6 1169,7-2-291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7.7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 17884,'0'0'62,"0"0"1,0 0-1,0 0 1,1 0-1,-1-1 1,0 1 0,0 0-1,0 0 1,0 0-1,1 0 1,-1 0-1,0 0 1,0 0-1,0 0 1,1 0-1,-1 0 1,0 0-1,0 0 1,0 0-1,0 0 1,1 0 0,-1 0-1,0 0 1,0 0-1,0 0 1,1 0-1,-1 0 1,0 0-1,0 0 1,0 0-1,0 0 1,1 1-1,-1-1 1,0 0-1,0 0 1,0 0-1,0 0 1,0 0 0,1 0-1,-1 1 1,0-1-1,0 0 1,0 0-1,0 0 1,0 1-1,6 13 1353,1 15-159,-7-29-1255,14 133 1198,-11-84-1059,10 50 0,-12-95-87,-1-1 0,1 0 0,0 0 0,0 0 0,0 0 0,0 0 0,1 0 0,-1 0 0,1 0 0,3 3 0,-5-5-34,0-1 0,1 0-1,-1 0 1,0 1 0,1-1-1,-1 0 1,1 0 0,-1 1-1,0-1 1,1 0 0,-1 0-1,1 0 1,-1 0 0,1 0-1,-1 0 1,1 1 0,-1-1-1,1 0 1,-1 0 0,1-1-1,-1 1 1,1 0 0,-1 0-1,0 0 1,1 0 0,0-1-1,1 0 22,-1 0 0,1 0 0,-1 0 0,1 0 0,-1-1 0,1 1 0,-1-1 0,0 1 0,0-1 0,2-2 0,22-43 706,-2-1 0,26-79 0,-17 43-317,-32 85-428,0-1 1,0 0 0,0 0-1,0 0 1,0 0-1,0 0 1,0 0 0,0 0-1,0 0 1,0 0-1,0 0 1,0 0 0,0 0-1,0 0 1,0 0-1,0 0 1,0 0 0,0 0-1,1 0 1,-1 0-1,0 0 1,0 0 0,0 0-1,0 0 1,0 0-1,0 0 1,0 0 0,0 0-1,0 0 1,0 0-1,0 0 1,0 0 0,0 0-1,0 0 1,0 0-1,0 0 1,0 0 0,0 0-1,0 0 1,1 0-1,-1 0 1,0 0 0,0 0-1,0 0 1,0 0-1,0 0 1,0 0-1,0 0 1,0 0 0,0 0-1,0 0 1,0 0-1,0 0 1,1 9 14,0 14-23,-4 0-20,-2 56-83,5-72 102,0 0 0,1 0 0,0 0 0,0 0 0,0 0 0,1 0 0,0-1 0,4 12 1,-5-17 6,0 1 0,0-1 0,0 0 1,0 1-1,0-1 0,0 0 0,0 0 1,0 1-1,0-1 0,0 0 0,1 0 1,-1 0-1,1 0 0,-1-1 0,0 1 1,1 0-1,-1-1 0,1 1 1,0-1-1,-1 1 0,1-1 0,-1 1 1,1-1-1,0 0 0,-1 0 0,1 0 1,0 0-1,-1 0 0,1-1 0,0 1 1,-1 0-1,1-1 0,-1 1 0,4-2 1,3-2 7,0 0 0,0 0 0,0-1 0,13-11 0,-19 14-3,109-92 279,-99 83-281,-1-1-1,-1 0 0,0-1 0,0 0 1,-1 0-1,14-30 0,-22 36-741,-1 5-304,1 3 297,2 4 163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8.4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29 18292,'1'1'2809,"10"-1"-1959,135-12 4831,101-4-7409,-257 15 1132,-5 2 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8.7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39 16572,'18'11'2176,"8"-6"-1288,10-5-248,1-5 1009,8-3-409,-1 1-152,2-3-384,-6 1-312,-8 3-984,-7 3 672,-5 1-208,-2-3-96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9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100 4 19268,'1'0'58,"-1"0"-1,0-1 0,1 1 1,-1 0-1,1-1 1,-1 1-1,1 0 0,-1-1 1,1 1-1,-1 0 1,1 0-1,0 0 1,-1 0-1,1-1 0,-1 1 1,1 0-1,-1 0 1,1 0-1,0 0 1,-1 0-1,1 0 0,-1 0 1,1 1-1,0-1 1,-1 0-1,1 0 1,-1 0-1,1 1 0,-1-1 1,1 0-1,-1 0 1,1 1-1,-1-1 0,1 0 1,-1 1-1,0-1 1,1 1-1,-1-1 1,1 1-1,-1-1 0,0 0 1,1 1-1,-1 0 1,0-1-1,0 1 1,1-1-1,-1 1 0,0-1 1,0 1-1,0-1 1,0 1-1,0 0 0,0-1 1,0 1-1,0-1 1,0 1-1,0-1 1,0 2-1,0 4 315,0 1-1,0 0 1,-3 13-1,-4 10-2,-1-1 0,-2 1 0,-22 45-1,20-49-292,1-1-1,1 1 1,1 1-1,-10 50 1,19-74-56,0-1 1,-1 1-1,1-1 0,0 1 0,0-1 1,0 1-1,0-1 0,0 0 1,1 1-1,-1-1 0,1 1 1,0-1-1,0 0 0,0 1 1,0-1-1,0 0 0,0 0 1,0 0-1,1 0 0,-1 0 0,1 0 1,3 3-1,-2-3 18,0-1 0,0 1 0,0-1 0,0 0 0,1 0-1,-1 0 1,0 0 0,1 0 0,-1-1 0,1 0 0,-1 0 0,0 0 0,1 0 0,-1 0 0,7-2-1,2 0 27,0-1-1,0-1 0,-1 0 0,1-1 0,-1 0 0,0-1 0,13-8 1,-15 8-243,-1 0 0,0 0 1,0-1-1,-1 1 0,0-2 1,0 1-1,-1-1 0,1 0 1,5-11-1,-11 16 120,1 0 1,-1 0-1,0 0 1,0 0-1,0 0 0,-1-1 1,1 1-1,-1 0 1,1 0-1,-1-1 0,0 1 1,0 0-1,-1-5 1,-8-12-520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39.7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 20228,'3'0'2057,"11"-1"-1273,2-4-320,7 3 1032,1-3-287,8 4-545,0-2-352,3 3-552,-4-2-472,-5 1 600,-4 1-128,-8 3-73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0.1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21 25742,'-6'1'1888,"2"-1"-1544,2-1-312,5-4 232,3 0-1080,2 2 824,4-1-248,2 1-248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0.4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269 48 20092,'7'-31'2492,"-9"17"-1501,2 13-924,-1 1-1,1 0 0,0 0 1,-1-1-1,1 1 0,-1 0 1,1 0-1,0 0 1,-1 0-1,1 0 0,-1 0 1,1 0-1,0 0 0,-1 0 1,1 0-1,-1 0 1,1 0-1,-1 0 0,1 0 1,0 0-1,-1 0 0,1 0 1,-1 0-1,1 1 1,0-1-1,-1 0 0,1 0 1,-1 0-1,1 1 0,0-1 1,-1 0-1,1 1 1,-9 6 119,1 0 1,-1 1 0,2 0 0,-1 0 0,1 1 0,-9 14 0,-6 7-115,-12 13-20,-45 74 0,69-100-26,1-1-1,1 1 0,1 1 0,1 0 1,0 0-1,1 0 0,1 0 1,-3 26-1,7-34-31,1 0 0,-1 0 1,2-1-1,-1 1 0,1 0 0,1-1 1,0 0-1,0 1 0,1-1 1,0 0-1,0-1 0,8 11 0,-9-14-37,0 0-1,0-1 0,0 0 0,1 0 1,0 0-1,0 0 0,0 0 0,0-1 1,0 0-1,1 1 0,0-2 1,-1 1-1,1-1 0,0 1 0,0-1 1,0-1-1,1 1 0,-1-1 0,0 0 1,1 0-1,-1 0 0,1-1 0,6 0 1,24-8-185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0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271 25 16444,'8'-5'807,"22"-13"1320,-30 18-2083,0 0 1,0 0-1,1-1 0,-1 1 0,0 0 0,0 0 0,1 0 0,-1 0 1,0 0-1,0 0 0,1 0 0,-1 0 0,0 0 0,0 0 0,1 0 1,-1 0-1,0 0 0,0 0 0,1 0 0,-1 0 0,0 0 0,1 0 1,-1 0-1,0 0 0,0 1 0,0-1 0,1 0 0,-1 0 1,0 0-1,0 0 0,1 1 0,-1-1 0,0 0 0,0 1 115,0 1 0,0-1-1,0 0 1,0 0 0,0 0-1,0 0 1,0 0 0,-1 0-1,1 0 1,0 1 0,-1-1 0,1 0-1,-2 1 1,-16 30 391,-1 0 1,-2-2-1,0-1 1,-36 36-1,19-19-440,-64 74-518,102-119 347,-1 0 0,1 0 0,-1 0 0,1-1 0,-1 1 0,1 0-1,-1-1 1,0 1 0,1-1 0,-1 1 0,0 0 0,0-1 0,1 0 0,-1 1 0,0-1 0,0 1 0,0-1 0,1 0 0,-1 1 0,0-1 0,0 0 0,0 0 0,0 0 0,0 0 0,0 0 0,1 0 0,-1 0 0,0 0-1,-2 0 1,2-2-7,0 1-1,0 0 0,0-1 0,0 1 0,1 0 0,-1-1 1,0 1-1,1-1 0,-1 0 0,1 1 0,-1-1 0,1 1 1,0-1-1,0 0 0,-1-2 0,-2-19-556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1.3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17756,'8'6'2056,"7"7"-1120,5-1-351,7 1 1255,5 2-696,5 0-280,0 1-295,-1 3-834,-3-1-599,-4 0 744,-9-3-176,-3 0-128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1.7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161 0 19436,'-1'12'525,"-1"0"1,0-1-1,-1 1 0,0-1 0,-8 20 0,0 0-42,-58 153 1040,69-183-1529,0-1-1,0 0 0,-1 0 0,1 0 1,0 0-1,0 0 0,0 0 0,0 0 1,0 1-1,0-1 0,0 0 1,0 0-1,0 0 0,0 0 0,0 0 1,0 1-1,0-1 0,-1 0 0,1 0 1,0 0-1,0 0 0,0 1 1,0-1-1,1 0 0,-1 0 0,0 0 1,0 0-1,0 0 0,0 1 1,0-1-1,0 0 0,0 0 0,0 0 1,0 0-1,0 0 0,0 0 0,0 1 1,0-1-1,1 0 0,-1 0 1,0 0-1,0 0 0,0 0 0,0 0 1,0 0-1,0 0 0,1 0 0,-1 1 1,0-1-1,0 0 0,10-5-298,8-10-160,-15 12 414,0 0 0,0 0-1,0-1 1,0 1 0,0-1 0,-1 0 0,0 0 0,0 1 0,0-1 0,0-1 0,-1 1 0,2-7 0,-3 11 59,0 0 0,0 0 0,0 0 0,0 0 0,0 0 0,0 0 0,0 0 0,-1 0 0,1-1 0,0 1 0,0 0 0,0 0 0,0 0 0,0 0 0,0 0 0,-1 0 0,1 0 0,0 0 0,0 0 0,0 0 0,0 0 0,0 0 0,-1 0 0,1 0 0,0 0 0,0 0 0,0 0 0,0 0 0,0 0 0,-1 0 0,1 1 0,0-1 0,0 0 0,0 0 0,0 0 0,0 0 0,0 0 0,-1 0 0,1 0 0,0 0 0,0 0 0,0 1 0,0-1 0,0 0 0,0 0 0,0 0 0,0 0 0,0 0 0,0 1 0,0-1 0,-7 6 141,2 3-75,1-1-1,0 1 1,0 0 0,0 0 0,1 0-1,1 0 1,0 0 0,0 1-1,1-1 1,-1 17 0,-4-31 514,-1-6-428,-8-26-46,2 6-75,1 0-1,-9-38 0,21 69-30,0 0-1,0 0 0,0 0 1,0 0-1,0 0 0,0 0 1,0-1-1,0 1 0,0 0 1,0 0-1,0 0 0,0 0 0,0 0 1,0-1-1,0 1 0,0 0 1,0 0-1,0 0 0,0 0 1,0 0-1,0-1 0,0 1 1,0 0-1,0 0 0,0 0 1,0 0-1,0 0 0,0 0 0,0-1 1,1 1-1,-1 0 0,0 0 1,0 0-1,0 0 0,0 0 1,0 0-1,0 0 0,0 0 1,1 0-1,-1 0 0,0 0 1,0-1-1,0 1 0,0 0 1,0 0-1,1 0 0,-1 0 0,0 0 1,10 4 190,14 13-142,-19-14-98,29 18-955,45 22 1,-73-41 982,30 17-402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16524,'0'4'276,"0"0"0,1 0 0,-1 0 0,0 0 1,-1 0-1,1 0 0,-1-1 0,1 1 0,-1 0 0,-1 0 1,-2 6-1,-23 42 1554,12-25-342,10-18-1039,3-6-337,0 0 0,0-1 0,0 1 0,1 0 0,0 0 1,-1 1-1,1-1 0,0 0 0,1 0 0,-1 0 0,0 1 0,1-1 0,0 0 1,0 4-1,0-6-102,1-1 0,-1 1 1,1-1-1,-1 0 1,1 1-1,-1-1 0,1 0 1,-1 0-1,1 1 0,-1-1 1,1 0-1,0 0 1,-1 0-1,1 0 0,-1 1 1,1-1-1,0 0 0,-1 0 1,1 0-1,-1 0 1,1-1-1,0 1 0,-1 0 1,1 0-1,-1 0 0,1 0 1,0-1-1,-1 1 1,1 0-1,-1 0 0,1-1 1,-1 1-1,1 0 0,-1-1 1,1 0-1,21-13 93,-7-1 70,0 1 0,-1-2 0,-1 1 0,-1-2 0,0 0 0,-1 0 0,-1-1 0,13-30 1,-21 46 139,0 7-126,0 19-73,-2-15-115,0 0 1,1 0-1,3 13 1,-3-21-1,-1 0 0,1 0 0,0 0 0,-1 0 0,1 0 0,0 0 1,0 0-1,-1-1 0,1 1 0,0 0 0,0 0 0,0-1 0,0 1 1,0 0-1,0-1 0,0 1 0,0-1 0,0 1 0,0-1 0,1 0 1,-1 0-1,0 1 0,0-1 0,0 0 0,0 0 0,1 0 0,-1 0 0,0 0 1,0 0-1,0 0 0,0-1 0,0 1 0,1 0 0,-1-1 0,0 1 1,1-1-1,4-2-2,-1 1 1,0-1 0,1 0 0,-1 0-1,-1 0 1,7-5 0,10-13-1,-1 0 0,17-25 1,3-2 2,-37 47 8,-3 6-7,-2 9-5,-1 1 1,0-1-1,-1 0 1,-7 15-1,-7 32-2,17-59 5,-1 5 6,1 0 1,0 0 0,0 0-1,0 0 1,1 9 0,0-15-5,0 0 1,1 0-1,-1 0 0,0 0 1,0 0-1,1 0 1,-1 0-1,0 0 0,1 0 1,-1-1-1,1 1 1,-1 0-1,1 0 0,-1 0 1,1-1-1,0 1 0,-1 0 1,1-1-1,1 2 1,-1-2-2,0 1 1,1-1-1,-1 0 0,0 1 1,1-1-1,-1 0 1,0 0-1,1 0 1,-1 0-1,0 0 1,1 0-1,-1 0 1,0-1-1,1 1 0,-1 0 1,0-1-1,0 1 1,2-2-1,20-9 23,-2-1 0,1-1 0,-2-1 0,36-32 0,-25 21-16,-8 6-5,-14 11 6,0 0 0,1 0 0,1 1 0,15-9 0,-38 44 19,4-16-52,3-5-107,0 1 0,0 0 0,1 1 0,-1-1-1,2 1 1,-1 0 0,-2 10 0,6-18 98,0-1 0,0 0 0,0 0 0,0 0 0,0 0 0,0 1 0,0-1 0,0 0 0,0 0 0,0 0 0,0 1 0,0-1 1,0 0-1,0 0 0,0 0 0,0 1 0,1-1 0,-1 0 0,0 0 0,0 0 0,0 0 0,0 1 0,0-1 0,0 0 0,0 0 0,1 0 0,-1 0 0,0 0 0,0 1 0,0-1 0,0 0 0,0 0 0,1 0 0,-1 0 0,0 0 0,0 0 0,0 0 0,1 0 0,-1 0 0,0 0 0,0 0 0,0 0 0,1 0 0,-1 0 0,0 0 0,0 0 0,0 0 0,1 0 0,-1 0 0,0 0 0,0 0 0,0 0 0,0 0 0,1 0 0,-1 0 0,0 0 0,0 0 0,0 0 0,0-1 0,1 1 0,-1 0 0,0 0 0,0 0 0,12-10-779,-8 5 587,0 0 1,0-1-1,-1 0 0,0 1 1,5-13-1,4-18-643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2.1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76 21885,'20'-1'2200,"3"-2"-1632,9-7-248,1-3 953,7 0-1273,-1-1-689,1 4 657,-2 1-240,-10 6-168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2.5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278 4 17628,'10'-4'3004,"-7"8"-926,-12 18 32,-21 25-982,-53 64-481,-26 38-766,101-136-60,3-5-160,0-1 1,0 1 0,-1-1 0,0 0 0,-8 8 0,14-15 340,0 1 1,0-1 0,0 0-1,-1 0 1,1 0-1,0 1 1,0-1 0,0 0-1,0 0 1,-1 0 0,1 0-1,0 0 1,0 0-1,0 1 1,-1-1 0,1 0-1,0 0 1,0 0-1,-1 0 1,1 0 0,0 0-1,0 0 1,0 0-1,-1 0 1,1 0 0,0 0-1,0 0 1,-1 0-1,1 0 1,0 0 0,0 0-1,-1-1 1,1 1-1,0 0 1,0 0 0,0 0-1,-1 0 1,1 0-1,0 0 1,0-1 0,0 1-1,0 0 1,-1 0 0,1 0-1,0 0 1,0-1-1,0 1 1,0 0 0,0 0-1,0 0 1,0-1-1,-1 1 1,1 0 0,0 0-1,0-1 1,0 1-1,0 0 1,0 0 0,0 0-1,0-1 1,-1-19-363,1 15 281,0-26-448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2.9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 18444,'10'-3'1616,"2"6"-1024,2 4-256,6 3 729,6 2-249,5 3-336,2 1-160,0 1-568,-3 1-360,-4-3 512,0-2-96,-7-3-80</inkml:trace>
  <inkml:trace contextRef="#ctx0" brushRef="#br0" timeOffset="1">479 95 18868,'1'1'157,"0"0"-1,-1-1 1,1 1 0,0 0-1,0 0 1,0 1 0,-1-1-1,1 0 1,-1 0 0,1 0-1,-1 0 1,1 1 0,-1-1-1,0 0 1,1 0 0,-1 1-1,0-1 1,0 0 0,0 0-1,0 1 1,0-1 0,0 0-1,-1 0 1,1 1 0,-1 1-1,-9 38 952,7-33-962,-3 13 2,-3 5-99,2 0 1,0 1-1,2 0 1,-3 42 0,8-67-48,0 1 0,0-1 0,0 1 0,1-1 0,-1 1 0,1-1 0,-1 1 0,1-1 0,0 0 0,0 1 0,0-1 0,0 0 1,0 0-1,0 0 0,1 1 0,-1-1 0,1-1 0,-1 1 0,4 3 0,-3-4-30,-1 0 1,1 0-1,1 0 1,-1 0-1,0-1 0,0 1 1,0-1-1,0 1 1,0-1-1,1 0 1,-1 1-1,0-1 0,0-1 1,1 1-1,-1 0 1,0 0-1,0-1 0,0 1 1,1-1-1,-1 0 1,3-1-1,2-1-238,-1 1 0,0-1-1,0-1 1,0 0 0,0 1 0,0-2 0,-1 1-1,0-1 1,0 1 0,0-2 0,-1 1-1,1 0 1,-1-1 0,0 0 0,4-8 0,3-14-640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3.3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0 104 19796,'3'10'1929,"10"-9"-1233,4-1-288,9-3 904,4-4-184,4-7-744,2-3-536,-3-4 1105,-3 1-865,-14 3-48,-3 1-24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3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230 1 21221,'1'0'103,"-1"1"0,0 0 1,1-1-1,-1 1 1,0 0-1,0 0 1,0-1-1,0 1 1,1 0-1,-1 0 1,0-1-1,0 1 1,0 0-1,-1 0 0,1 0 1,0-1-1,0 1 1,0 0-1,-1 0 1,1-1-1,-1 2 1,-9 20 188,5-13 154,-21 52 256,-93 183-250,114-238-383,3-8-64,4-11-52,62-192-986,-70 228 1007,2 0 0,0 1 0,-1 37 0,5-53 30,0 1 0,0-1 1,1 0-1,0 0 0,0 1 0,1-1 0,0 0 1,0 0-1,1 0 0,0 0 0,0-1 1,1 1-1,0-1 0,1 0 0,8 11 1,-9-13 41,-7-5-13,-14-11 1,-26-20-2,33 22 7,1-1 0,0 0 1,0 0-1,1-1 0,0 0 0,1-1 1,0 0-1,1 0 0,1 0 0,-1-1 0,-3-17 1,8 29-30,1 1 1,0-1 0,0 0 0,-1 0-1,1 0 1,0 0 0,0 1 0,0-1-1,0 0 1,0 0 0,0 0 0,0 0-1,1 1 1,-1-1 0,0 0 0,0 0-1,0 0 1,1 1 0,-1-1 0,1 0-1,-1 0 1,0 1 0,1-1 0,-1 0-1,1 1 1,1-2 0,-1 2-16,0-1 0,0 1 0,0 0 0,1 0 0,-1-1 0,0 1 0,0 0 1,0 0-1,1 0 0,-1 1 0,0-1 0,0 0 0,0 0 0,1 1 0,-1-1 0,1 1 1,10 4-335,-2 0 1,22 14 0,-25-15-9,91 53-910,-65-41 703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4.1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104 1 17004,'10'14'1712,"0"9"-1024,-1 0-240,4 8 1001,1 4-449,0 5-224,1 0-184,-5 4-192,-3 1-48,-7-1-96,-3 2-48,-11 1-200,-6 2-280,-12 1 792,-7 1-488,-9-8-24,-1 0-8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5.2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54 19252,'-13'0'2001,"14"-2"-1153,11 1-336,11-2 1320,15-1-728,13-3-343,3-2-185,8 0-304,-2 2-144,-10 0-248,-6 3-128,-15 4-488,-9 1-369,-17 4 825,-6 3-168,-10 4-184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5.6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19932,'25'7'2273,"0"2"-1529,6-5-344,2 1 968,3-5-512,-3 0-175,0-2-1282,-4-4-2431,-4 2 2664,-3 0-416,-6-2-289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6.8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26 462 16820,'-20'16'2273,"15"-10"-1067,14-10 368,12-11-829,-1-1 0,0-1 0,-1-1 0,0-1 0,19-26 1,72-112 268,-86 120-670,4-5-9,26-56-1,-45 83-194,-8 22-37,-9 33-4,6-31-98,-13 52-530,3 1 0,-5 95 0,17-154 577,-1 2-503,1 0 0,0 0 1,1 0-1,-1 0 1,2 5-1,-1-9 342,-1 0-1,0 0 1,1 0-1,-1 0 1,1 0-1,-1 0 1,1 0-1,-1 0 1,1 0-1,0-1 1,-1 1 0,1 0-1,0 0 1,0-1-1,-1 1 1,1 0-1,0-1 1,0 1-1,0-1 1,0 1-1,0-1 1,0 0-1,0 1 1,0-1 0,0 0-1,0 0 1,0 1-1,0-1 1,0 0-1,1 0 1,15-1-1173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7.2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9 16964,'-6'8'2424,"3"-1"-1456,2 1 2569,2-11-3625,4-4 576,6-1-424,2-5-216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15619,'-3'-8'1729,"2"12"-1209,-2 17-264,1 2 800,5 6-968,9 1 352,3-1-432,4-5-112,10-5-104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7.6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199 78 17556,'2'-3'232,"2"-1"76,-1-1 1,0 0-1,0-1 0,0 1 1,-1 0-1,0-1 0,0 1 0,0-1 1,0 0-1,0-6 0,-2 11-262,0 1 0,0 0 0,0-1 0,0 1 0,0 0 0,0-1-1,0 1 1,0 0 0,0-1 0,0 1 0,0 0 0,-1-1 0,1 1 0,0 0 0,0-1-1,0 1 1,0 0 0,-1-1 0,1 1 0,0 0 0,0 0 0,-1-1 0,1 1 0,0 0 0,-1 0-1,1-1 1,0 1 0,-1 0 0,1 0 0,0 0 0,-1 0 0,1 0 0,0 0 0,-1-1-1,1 1 1,0 0 0,-1 0 0,1 0 0,0 0 0,-1 0 0,1 0 0,0 0 0,-1 1-1,1-1 1,-1 0 0,1 0 0,0 0 0,-1 0 0,1 0 0,0 0 0,-1 1 0,1-1 0,0 0-1,0 0 1,-1 0 0,1 1 0,-1-1 0,-18 14 860,9-4-714,0 1 1,1 0-1,0 0 1,1 1-1,-8 14 1,-30 67 64,43-88-238,-15 36 78,2 1 0,-12 47 0,21-63-28,2 0-1,1 0 0,1 1 1,1 48-1,2-66-101,2 0-1,-1 0 1,1 0-1,0 1 1,1-2-1,0 1 1,1 0-1,-1-1 1,2 1-1,-1-1 1,1 0-1,1 0 1,-1-1 0,1 0-1,0 0 1,9 7-1,-9-9-233,0 0 1,1 0-1,0 0 0,0-1 0,0 0 1,0-1-1,1 1 0,0-1 0,-1-1 0,1 0 1,13 2-1,1-5-409,-5-7-220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48.4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11018,'0'2'576,"0"-1"-423,0 2-89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0.4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158 52 17052,'6'-19'2742,"6"-11"1936,-14 38-1930,0-7-2422,1-12 445,1 11-765,-1 0 9,1 0-1,-1 0 0,0 1 1,1-1-1,-1 0 0,0 1 0,1-1 1,-1 0-1,1 1 0,-1-1 1,1 1-1,-1-1 0,1 1 0,-1-1 1,1 1-1,-1-1 0,1 1 1,0 0-1,-1-1 0,1 1 0,0 0 1,-1 0-1,-7 22 81,3-8 166,3-43 831,6 32-969,-4-4-120,0 0 0,0 0-1,0 0 1,0 0 0,1 0-1,-1 0 1,0 0 0,0 0-1,0 0 1,0 0 0,0 0-1,1 1 1,-1-1 0,0 0-1,0 0 1,0 0-1,0 0 1,0 0 0,0 0-1,0 0 1,0 1 0,1-1-1,-1 0 1,0 0 0,0 0-1,0 0 1,0 0 0,0 1-1,0-1 1,0 0 0,0 0-1,0 0 1,0 0 0,0 1-1,0-1 1,0 0-1,0 0 1,0 0 0,0 0-1,0 1 1,0-1 0,0 0-1,0 0 1,0 0 0,-1 0-1,1 0 1,0 1 0,0-1-1,0 0 1,0 0 0,0 0-1,0 0 1,0 0-1,-1 0 1,2 0 4,-1-1 7,0 1-3,-1-1-15,-23 8 19,21-4-17,-1 0 1,1 0-1,0 0 1,0 0-1,0 1 0,1-1 1,-1 1-1,1 0 1,-3 7-1,-7 8-10,4-6 13,0 1 1,1 0-1,0 0 1,1 0 0,-6 20-1,-14 77 5,25-107-6,-1 8 0,0 0-1,0-1 0,1 1 1,1 18-1,0-28 1,0 0 0,0 0 0,1 0 0,-1 1 0,0-1 0,1 0 1,0 0-1,-1 0 0,1 0 0,0 0 0,0-1 0,0 1 0,0 0 0,1 0 0,-1 0 0,0-1 0,1 1 0,-1-1 0,1 1 0,-1-1 0,1 0 0,0 0 0,0 1 0,0-1 0,-1 0 0,1 0 0,0-1 0,0 1 0,0 0 0,0-1 0,0 1 0,3-1 0,4 1-7,1-1-1,0 0 1,-1 0-1,1-1 1,0-1 0,17-4-1,-20 4 7,0 0 1,0-1-1,-1 0 0,1 0 1,-1 0-1,1-1 0,-1 0 1,0 0-1,10-9 0,-16 12 3,1 0-1,0 1 0,-1-1 0,1 0 0,-1 1 0,1-1 1,-1 0-1,1 0 0,-1 0 0,0 1 0,1-1 0,-1 0 1,0 0-1,0 0 0,1 0 0,-1 0 0,0 0 0,0 0 1,0 1-1,0-1 0,0 0 0,0 0 0,-1 0 0,1 0 0,0 0 1,0 0-1,-1-1 0,-1 0 0,1 0 0,0 0 1,-1 0-1,0 0 0,1 0 1,-1 0-1,0 1 0,0-1 0,0 1 1,-3-2-1,-5-3 5,0 1 1,-1 0-1,-16-5 0,26 10-9,-35-9 12,34 9-23,0 0 0,1-1 0,-1 1 0,0 0 1,0 0-1,0 0 0,1 0 0,-1 0 0,0 1 0,0-1 0,0 1 1,1-1-1,-1 1 0,0-1 0,1 1 0,-1 0 0,-3 2 0,5-3-37,0 1-1,-1-1 0,1 1 1,0 0-1,-1-1 0,1 1 0,0-1 1,-1 1-1,1 0 0,0-1 1,0 1-1,0 0 0,0-1 0,0 1 1,0 0-1,0-1 0,0 1 0,0 0 1,0-1-1,0 1 0,0 0 1,0-1-1,1 1 0,-1 0 0,0-1 1,0 1-1,1 0 0,-1-1 1,0 1-1,1-1 0,-1 1 0,1-1 1,-1 1-1,1-1 0,-1 1 0,1-1 1,-1 1-1,1-1 0,-1 0 1,1 1-1,-1-1 0,2 1 0,26 13-918,-3-6 356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0.8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17860,'2'3'2256,"2"3"-1207,2-2-441,5-2 1616,4-1-728,5 1-751,1-2-433,2-2-984,-1 2 672,-7 3-177,-2 3-111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4.3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75 13363,'0'-2'385,"0"-1"0,1 1 0,0 0 0,0-1 0,0 1 0,0 0 0,0 0 0,0 0 0,0 0-1,0 0 1,1 0 0,-1 0 0,1 0 0,0 0 0,0 1 0,3-4 0,1 0 471,1 0 0,-1 1 1,13-7-1,-14 9-611,0 0 0,0 0 0,0 1 0,0-1 0,0 1 0,0 1 0,0-1 0,1 0 0,-1 1 0,8 1 0,-11-1-217,-1 0-1,1 1 0,-1-1 0,0 0 0,1 1 0,-1-1 1,0 1-1,1-1 0,-1 1 0,0 0 0,1 0 0,-1 0 0,0 0 1,0 0-1,0 0 0,0 0 0,0 0 0,0 0 0,0 0 1,0 0-1,-1 0 0,1 1 0,0-1 0,-1 0 0,1 1 0,-1-1 1,1 1-1,-1-1 0,0 0 0,1 1 0,-1-1 0,0 1 1,0-1-1,0 1 0,0-1 0,0 1 0,0-1 0,-1 1 1,1-1-1,0 0 0,-1 1 0,0 1 0,-5 12 19,0 0-1,-1-1 1,0 1 0,-1-1-1,0-1 1,-17 20 0,4-4-8,10-12-35,-1-2 11,1 2 0,1-1 0,-10 23 1,20-38-14,-1 0 0,1 0 1,-1 0-1,1 0 0,0 0 1,-1 1-1,1-1 1,0 0-1,0 0 0,0 0 1,-1 0-1,1 1 0,0-1 1,1 0-1,-1 0 1,0 0-1,0 1 0,0-1 1,1 0-1,0 2 0,0-2-2,-1-1 0,1 1 0,0-1 0,0 1 0,0-1 0,-1 1 0,1-1-1,0 1 1,0-1 0,0 0 0,0 1 0,0-1 0,-1 0 0,1 0 0,0 0-1,0 0 1,0 0 0,0 0 0,0 0 0,1 0 0,5-1-97,-1-1-1,1 1 1,-1-1 0,1 0 0,10-6-1,-4 2-218,0-1 1,0-1-1,-1 0 0,0-1 0,0 0 0,-1-1 0,0 0 0,10-13 0,2-8-302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4.7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53 1 19180,'-4'2'384,"1"0"1,0 1-1,0 0 0,1-1 0,-1 1 1,1 0-1,-1 0 0,1 0 0,0 1 1,0-1-1,0 1 0,0-1 0,-1 8 1,-1-1-237,1 0 0,0 1 0,-2 18 0,4-28-162,1 1 0,0 0 0,0 0 0,0 0 0,0 0 0,0 0 0,0-1 0,0 1 0,1 0 1,-1 0-1,1 0 0,-1 0 0,1-1 0,0 1 0,0 0 0,-1-1 0,1 1 0,0-1 0,1 1 0,-1-1 0,1 2 0,0-2-33,-1 0 0,0-1 0,1 1 0,-1 0-1,1-1 1,-1 1 0,1-1 0,0 0 0,-1 0 0,1 0 0,-1 1 0,1-1-1,0 0 1,-1-1 0,1 1 0,-1 0 0,1 0 0,-1-1 0,1 1-1,-1-1 1,1 1 0,-1-1 0,1 0 0,-1 0 0,2-1 0,10-6-561,-1-1 1,0-1 0,-1 0 0,0-1 0,17-21-1,-42 51 1044,2 1 0,0 1 1,2 0-1,0 0 0,1 1 0,2 0 0,-6 25 0,11-41-654,0 1 0,1-1 0,0 1 0,1 0 1,0-1-1,0 1 0,1 13 0,-1-20 200,0 0 0,1 1 0,-1-1 0,0 0 0,0 1 0,0-1 0,1 0 0,-1 1 0,0-1 0,0 0 0,1 1 0,-1-1 0,0 0 0,0 0 0,1 0 0,-1 1 0,0-1 0,1 0 0,-1 0 0,0 0 0,1 0 0,-1 1 0,0-1 0,1 0 0,-1 0 0,1 0 0,-1 0 0,0 0 0,1 0 0,-1 0 0,0 0 0,1 0 0,-1 0 0,1 0 0,-1 0 0,0-1 0,1 1 0,-1 0 0,0 0 0,1 0 0,-1 0 0,0-1 0,1 1 0,10-11-548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5.1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49 17860,'6'4'2200,"8"-2"-1344,10-7-271,9-3 1191,15-1-584,2 2-136,6-2-399,0 1-113,-5 2-256,-4 3-184,-9 3-432,-8 0-336,-12 3-657,-6 0 1969,-11-3-880,1 0-176,-4 3-96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5.5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1 18044,'-9'13'1733,"6"-9"-1311,0 0-1,0 0 0,0 0 1,1 0-1,0 1 0,-1-1 1,2 1-1,-1 0 0,0 0 1,1 0-1,0-1 0,0 1 1,0 7-1,1-11-395,1 0-1,-1 0 1,0 0 0,1 0-1,-1-1 1,1 1 0,-1 0-1,1 0 1,0 0 0,-1-1-1,1 1 1,0 0 0,0-1-1,-1 1 1,1 0 0,0-1-1,0 1 1,0-1-1,0 0 1,0 1 0,-1-1-1,1 0 1,0 1 0,0-1-1,0 0 1,0 0 0,0 0-1,2 0 1,35 0-125,-25 0 112,-7 0-15,0 0 0,0 0 0,1 1 0,-1 0 0,0 0 0,-1 0 0,1 1-1,0 0 1,0 0 0,-1 0 0,10 6 0,-11-5 1,-1-1 0,-1 1-1,1 0 1,0 0-1,-1 0 1,1 0-1,-1 0 1,0 0-1,0 1 1,0-1-1,-1 1 1,1-1-1,-1 1 1,0 0 0,0-1-1,0 1 1,0 0-1,0 0 1,-1 7-1,0 0 27,-1 1 1,0 0-1,0 0 0,-2-1 0,1 1 1,-1-1-1,-1 0 0,0 0 0,-7 14 0,-1-3 139,0-2 0,0 0-1,-26 30 1,36-47-159,-1 0-1,1-1 1,-1 1-1,1-1 1,-1 0 0,0 0-1,0 0 1,0 0-1,0 0 1,0-1-1,0 0 1,-1 1-1,1-1 1,-5 1 0,6-2-73,-1 0 0,1 0 0,0 0 0,0 0 0,0 0 1,0 0-1,0-1 0,0 1 0,-1-1 0,1 0 1,0 1-1,0-1 0,0 0 0,1 0 0,-1 0 0,0-1 1,0 1-1,0 0 0,1-1 0,-1 1 0,1-1 1,-1 1-1,1-1 0,-2-3 0,-2-3-68,0-1 0,0 0-1,1 0 1,0 0 0,-3-15 0,-4-22-386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5.9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0 620 18652,'19'-3'2425,"1"1"-1505,3 0-352,6-1 1592,2 1-1071,5 1-273,0-1-920,-2 0-528,-4-1 560,-1 1-137,1 2-191</inkml:trace>
  <inkml:trace contextRef="#ctx0" brushRef="#br0" timeOffset="1">611 1 20916,'5'13'624,"-1"0"-1,0 0 1,0 0-1,-2 1 0,2 14 1,0 1 30,3 20-616,-2 0 1,-3 0 0,-2 0-1,-1 0 1,-3 0 0,-2 0-1,-2-1 1,-3 0 0,-1 0-1,-2-1 1,-3-1 0,-24 50 0,-52 91-1136,67-137 657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6.4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19092,'2'7'2449,"8"3"-1465,6-8-448,7-1 1968,10 1-1479,1-2-273,7 0-504,-4 0-288,-1 0-664,-6 0-417,-10 0 881,-6 0-200,-8 5-224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14539,'0'1'186,"0"0"1,0 0-1,1 0 1,-1 0-1,0 0 0,0 0 1,-1 1-1,1-1 0,0 0 1,0 0-1,0 0 0,-1 0 1,1 0-1,-1 0 1,1 0-1,0 0 0,-1 0 1,0 0-1,1 0 0,-1 0 1,0 0-1,1 0 0,-1-1 1,-1 2-1,-25 21 2763,14-13-1171,2-1-940,5-3-494,-1 0 1,1 0-1,0 0 1,-8 13 0,14-19-349,0 0 1,0 0-1,0 0 1,0 1-1,0-1 1,0 0 0,0 0-1,0 1 1,0-1-1,0 0 1,0 0-1,0 1 1,0-1 0,0 0-1,0 0 1,0 0-1,0 1 1,0-1-1,0 0 1,1 0-1,-1 0 1,0 1 0,0-1-1,0 0 1,0 0-1,1 0 1,-1 0-1,0 0 1,0 1-1,0-1 1,1 0 0,-1 0-1,0 0 1,0 0-1,0 0 1,1 0-1,-1 0 1,0 0 0,0 0-1,0 0 1,1 0-1,-1 0 1,0 0-1,0 0 1,1 0-1,-1 0 1,0 0 0,0 0-1,1 0 1,-1 0-1,18 0-195,-15 0 146,6 0 1,0 1 0,0 0 0,-1 0 1,1 1-1,0 0 0,15 6 0,-22-8 66,0 1-1,0 0 0,-1 0 1,1-1-1,0 1 0,0 0 1,-1 1-1,1-1 0,0 0 1,-1 0-1,1 1 0,-1-1 0,0 1 1,1-1-1,-1 1 0,0 0 1,0-1-1,0 1 0,0 0 1,0 0-1,0 0 0,-1 0 1,1 0-1,-1 0 0,1 0 1,-1 0-1,0 0 0,0 0 1,0 0-1,0 0 0,0 0 1,0 0-1,0 0 0,-1 0 1,0 4-1,-1-2 24,-1 0-1,1 0 1,0 0 0,-1-1 0,0 1-1,0 0 1,0-1 0,0 0-1,-1 0 1,1 0 0,-1 0 0,1 0-1,-1-1 1,0 0 0,0 0 0,-1 0-1,1 0 1,-6 1 0,0 1-510,0-1 0,-1-1 1,1 0-1,-1 0 0,0-1 0,-18 0 1,24-1 260,0-1 1,0 1-1,0-1 1,-1 0-1,1 0 1,-8-4-1,2-4-706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6.8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19012,'6'4'1920,"12"2"-1199,1-5-321,10 1 992,-1-2-608,5-2-800,0-2 1328,-4 3-1208,-1-1-16,-10 2-72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7.6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293 101 15859,'7'-6'547,"-1"-1"-1,1 1 0,-2-1 1,1-1-1,-1 1 0,5-10 0,-10 16-446,1 0 0,-1 0-1,1-1 1,-1 1-1,1 0 1,-1-1 0,0 1-1,1 0 1,-1-1-1,0 1 1,0-1 0,0 1-1,0 0 1,0-1-1,0 1 1,-1-1 0,1 1-1,0 0 1,-2-2-1,1 1-5,0 1-1,0 0 0,0 0 0,-1 0 0,1 0 0,0 0 1,-1 0-1,1 0 0,-1 0 0,1 0 0,-1 1 0,0-1 0,1 1 1,-1-1-1,0 1 0,1 0 0,-1-1 0,0 1 0,0 0 1,-2 0-1,-6 1 0,0-1 0,0 1 0,0 1 0,0 0 0,0 0 0,0 1 0,0 0 0,1 0 0,-1 1 0,1 1 0,0 0 0,1 0 0,-1 0 0,1 1 0,-13 12 0,6-4-64,1 0 0,1 1 1,0 1-1,1 0 0,0 1 0,-17 34 0,23-39 2,1 1-1,0-1 1,1 1-1,0 0 1,1 0 0,0 0-1,1 0 1,0 23-1,2-32-12,0 1 0,0-1 0,1 1 0,0 0-1,0-1 1,0 0 0,0 1 0,1-1 0,-1 0 0,1 1-1,0-1 1,0 0 0,1 0 0,-1-1 0,1 1 0,0 0-1,0-1 1,0 0 0,1 0 0,-1 0 0,1 0-1,-1 0 1,1-1 0,0 1 0,0-1 0,0 0 0,0 0-1,6 1 1,1-1 72,-1 1 0,1-2 0,0 0 0,0 0 0,0-1 0,-1 0 0,1-1 0,0 0 0,0-1-1,-1 0 1,1-1 0,-1 0 0,0-1 0,0 0 0,0 0 0,0-1 0,-1 0 0,1-1 0,-1 0 0,12-11 0,-20 16-60,0 0 0,0 0 0,0 0 0,0 0 0,0-1 0,0 1 0,0 0 0,0-1 0,0 1 0,-1-1 0,1 1 0,0 0 0,-1-1 0,1 0 0,-1 1 0,0-1 0,1 1 0,-1-1 0,0 1 0,0-1 0,0 0 0,0 1 0,0-1 0,-1 1 0,0-3 0,0 2-10,0-1 0,-1 1 0,1 0 0,-1 0 0,0 0 0,1 0 0,-1 0 0,0 0 1,-1 0-1,1 0 0,0 1 0,0-1 0,-4-1 0,-8-3-253,0 0 0,-1 0 0,0 2 0,-15-4 0,15 5-772,1 0 1,-2 0-1,-29 0 0,42 6 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8.0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45 19964,'-10'11'2009,"16"-1"-1249,4-2-304,16-6 1120,4-2-399,14-5-401,9-5-232,7-3-216,2 1-56,-5-3-136,-1 5-96,-10 4-328,-9 2-328,-12 6-712,-11 4-1985,-15 4 2729,-9-1-489,-8 1-335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8.4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195 1 23869,'-23'27'1848,"5"-6"-507,-24 35 1,39-51-1247,-1 1-1,1-1 1,0 1-1,0 0 1,1 1-1,0-1 1,0 0-1,0 1 1,1-1-1,0 1 1,-1 10-1,2-16-96,1 1-1,-1-1 1,0 0 0,1 1-1,-1-1 1,0 0-1,1 0 1,0 0-1,-1 0 1,1 1-1,0-1 1,-1 0-1,1 0 1,0 0 0,0 0-1,0 0 1,0-1-1,0 1 1,0 0-1,0 0 1,0-1-1,0 1 1,0 0 0,1-1-1,-1 1 1,0-1-1,0 0 1,1 1-1,-1-1 1,0 0-1,0 0 1,1 0-1,-1 0 1,0 0 0,3 0-1,7 0-56,1-1-1,-1 0 0,15-4 1,-8 2-64,-10 2 54,0 0 0,0 0-1,1 1 1,-1 1 0,0-1 0,0 1 0,0 0 0,10 3-1,-16-3 50,1 0 0,-1 0 0,0 0 0,0 1 0,1-1-1,-1 1 1,0-1 0,0 1 0,0-1 0,-1 1 0,1 0 0,0 0-1,-1 0 1,1 0 0,-1 0 0,1 1 0,-1-1 0,0 0 0,0 1-1,0-1 1,0 1 0,-1-1 0,1 1 0,-1-1 0,1 1 0,-1-1-1,0 1 1,0-1 0,-1 6 0,0 0 44,0 0 0,-1 0 0,0 1 0,0-1 0,-1-1 0,0 1 0,0 0 0,-1-1 0,0 1 0,-1-1 0,1 0 0,-9 9 0,1-2 91,-1 0-1,0-1 0,-1-1 1,-24 17-1,31-24-114,1-1-1,-1 0 1,0-1-1,-1 1 1,1-1-1,0-1 1,-1 1-1,0-1 1,-10 1-1,14-3-123,1 0 1,0 0-1,0 0 0,-1 0 0,1 0 1,0-1-1,0 1 0,0-1 0,-1 0 1,1 0-1,0 0 0,0-1 1,0 1-1,1-1 0,-1 1 0,0-1 1,0 0-1,1 0 0,-1 0 1,1-1-1,0 1 0,0 0 0,0-1 1,0 0-1,-3-5 0,1 0-27,0 0 0,1-1 0,0 0 0,1 1 0,0-1 0,0 0 0,1 0 0,0-11 0,2-35-773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5:58.7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43 19108,'19'-4'2697,"7"0"-1601,2-1-520,5 0 2705,13 0-2377,3 0-408,1-1-1720,0 3 1304,2 0-360,-1 0-160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09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53 15027,'2'-2'508,"0"0"0,0 0 1,0-1-1,-1 0 0,1 1 0,-1-1 0,0 0 0,0 1 0,0-1 0,0 0 0,1-6 0,-2 9-375,0-1 0,0 0 0,0 1 0,0-1 0,0 1 0,0-1 0,-1 1 0,1-1 0,0 0 0,0 1 0,0-1 0,-1 1 0,1-1 0,0 1 0,-1-1 0,1 1 0,0-1 0,-1 1 0,1-1-1,-1 1 1,1 0 0,-1-1 0,0 0 0,-1 1-34,1-1 0,-1 1-1,0-1 1,1 1-1,-1 0 1,0-1 0,0 1-1,1 0 1,-1 0 0,0 0-1,0 1 1,-2-1-1,-8 3 40,-1 0 0,1 1-1,0 0 1,0 1-1,0 0 1,1 1-1,-14 9 1,5-2-113,1 1 0,-35 34-1,40-33-30,0 0 0,2 1-1,-1 1 1,2 0 0,0 0-1,1 1 1,-9 24-1,14-29 2,0 0 0,1 0 0,1 0-1,0 0 1,1 1 0,1-1-1,0 1 1,0-1 0,1 1-1,1 0 1,5 25 0,-5-35-6,0 0 0,0 0 0,0-1 0,0 1 0,1 0 0,0-1 0,0 1 0,0-1 0,0 1 0,0-1 0,1 0 0,0 0 1,-1 0-1,1 0 0,0 0 0,7 3 0,-6-3-82,1-1-1,-1 0 1,1 0 0,0-1 0,0 0-1,0 1 1,0-2 0,0 1 0,0 0-1,0-1 1,9-1 0,3-1-231,-1-1 1,0-1-1,0 0 1,0-1-1,-1-1 1,0 0-1,19-11 1,18-14-284,0-4-162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09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4 18772,'0'-3'1736,"5"7"-1127,0 5-257,7 2 968,2 4-528,3 6-176,3 5-24,-2 14-208,-3 7-56,-6 15-87,-8 8-17,-9 13-104,-8 6-128,-11 11-481,-9 7-359,-10 4 704,-10 0-152,-13-8-104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06:12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27 14155,'-2'-1'271,"-1"0"-1,0 1 1,0-1 0,0 1-1,0-1 1,0 1-1,-3 0 1,1 3 507,18 4-319,0-3-321,0-1 0,19 3 0,-21-5-123,-1 1-1,1 1 1,-1-1-1,0 2 1,15 6 0,16 12-8,-26-12-3,1-2 1,0 0-1,0-1 0,0 0 0,1-1 1,28 5-1,-22-8 12,1-1 1,0-2-1,46-4 0,72-19 45,-41 5-34,-21 9-19,106 1 0,81 18-50,257-17 12,-242-5 74,-71 7-12,253 0-52,-168 35 184,-193-16-31,143 2 0,286-37 140,-327 9-240,-148 10-31,890-30 31,-104-3-33,2 10 191,-734 24-138,-25-2-147,168 19-1,-210-5-69,-44-11 162,0-1 0,0 1 1,0 0-1,0 0 0,0 0 1,0 1-1,1-1 0,-1 0 0,0 0 1,0 0-1,0 0 0,0 0 1,0 0-1,0 0 0,0 0 1,0 0-1,0 0 0,0 0 1,0 0-1,0 0 0,1 0 0,-1 0 1,0 0-1,0 0 0,0 0 1,0 0-1,0 0 0,0 0 1,0 1-1,0-1 0,0 0 1,0 0-1,0 0 0,0 0 0,0 0 1,0 0-1,0 0 0,0 0 1,0 0-1,0 0 0,0 0 1,0 1-1,0-1 0,0 0 1,0 0-1,0 0 0,0 0 0,0 0 1,0 0-1,0 0 0,0 0 1,0 0-1,0 0 0,0 0 1,0 0-1,0 0 0,0 1 0,-1-1 1,1 0-1,0 0 0,0 0 1,0 0-1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47 17172,'0'8'2408,"-1"1"-1360,1-2-287,0 0 1279,4-2-536,0-2-159,9-5-433,0-2-232,3-5-256,3-2-80,2-2-216,2 0-136,-2 1-472,0 2-472,-7 5 784,0-1-112,-5 6-144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98 15299,'22'-92'5381,"-21"86"-1677,-30 73-2274,10-25-1253,2 1-1,1 0 1,-15 73-1,30-111-185,0 0 0,1 0 0,0 0-1,-1 1 1,2-1 0,-1 0-1,1 0 1,-1 0 0,3 7 0,-2-10 1,0 0 1,0 0-1,0 0 1,0 0-1,1 0 1,-1 0-1,1 0 1,-1 0-1,1-1 1,-1 1-1,1-1 1,0 1-1,0-1 1,0 1-1,0-1 1,0 0-1,0 0 1,0 0-1,0 0 1,1-1-1,3 2 1,42 7-104,-32-6 76,1 0 1,23 9 0,-34-10 27,0 1 1,-1 0-1,1 0 0,0 0 1,-1 1-1,0 0 1,0 0-1,0 0 1,9 11-1,-9-9 12,-1 1 0,1 0 0,-1 0 0,0 0 0,-1 0 0,0 1 0,0 0 0,0-1 0,-1 1 0,-1 0 0,1 0 0,-1 0 0,0 1 0,-1-1 0,0 0 0,0 0 0,-1 0 0,-2 8 0,3-11 35,-2 0 1,1 0-1,-1 0 0,1 0 0,-1 0 0,-1-1 1,1 1-1,-1-1 0,1 1 0,-1-1 0,0 0 1,-1 0-1,1 0 0,-1-1 0,0 1 1,0-1-1,0 0 0,0 0 0,0 0 0,-1-1 1,1 1-1,-1-1 0,0 0 0,0 0 0,0-1 1,0 0-1,0 0 0,0 0 0,-6 0 0,7 0-10,-1-1 0,1-1-1,-1 1 1,1-1 0,-1 0-1,1 0 1,-1 0-1,1 0 1,0-1 0,0 0-1,-1 0 1,1 0-1,1 0 1,-1 0 0,0-1-1,1 0 1,-6-5-1,7 6-140,1 1 0,-1-1-1,1 0 1,0 0-1,0 0 1,-1 1-1,2-1 1,-1 0 0,0 0-1,0 0 1,1-1-1,-1 1 1,1 0 0,-1 0-1,1 0 1,0 0-1,0-1 1,0 1 0,0 0-1,0 0 1,0 0-1,1 0 1,-1 0-1,1-1 1,0 1 0,0 0-1,-1 0 1,1 0-1,0 0 1,1 1 0,-1-1-1,0 0 1,0 0-1,1 1 1,-1-1 0,1 1-1,3-3 1,10-9-613,2-2-187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45 805 13243,'-15'24'1569,"-14"22"3362,144-191 49,-59 70-4079,47-84 1,-46 56-270,86-210 1,-136 291-619,8-36 0,-36 99 29,-98 222 116,-19 47-6,116-252-148,3 1-1,2 0 1,-12 89 0,27-138-6,-2 40-23,4-48 22,0 1 1,0-1-1,0 0 0,0 1 1,1-1-1,-1 0 0,1 1 1,-1-1-1,1 0 0,0 0 1,0 0-1,0 1 0,0-1 1,1 0-1,-1 0 0,0-1 1,3 3-1,-4-3 2,1-1-1,0 0 1,0 1 0,0-1-1,0 0 1,-1 0 0,1 0-1,0 0 1,0 0-1,0 0 1,0 0 0,0 0-1,-1 0 1,1 0 0,0 0-1,0 0 1,0-1 0,0 1-1,0 0 1,-1-1 0,1 1-1,0 0 1,0-1-1,-1 1 1,1-1 0,0 0-1,-1 1 1,1-1 0,0 1-1,-1-1 1,1 0 0,-1 1-1,1-1 1,-1 0 0,1-1-1,20-30 15,-20 29-14,104-226-222,-78 160-1825,3 2 0,67-108-1,-87 160 1125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 20340,'7'-4'2539,"-8"12"-1136,-1 6-582,-5 90 915,-4 87-1182,11-159-542,2-2-1,0 1 1,3 0 0,8 33-1,-11-57 0,0-1-1,0 1 1,1-1 0,-1 0-1,2 1 1,-1-1-1,1-1 1,0 1 0,0 0-1,9 8 1,-10-11-2,0-1-1,0 1 1,0-1 0,1 0 0,-1 0 0,1 0 0,0-1 0,-1 1 0,1-1-1,0 0 1,0 0 0,0 0 0,0-1 0,0 1 0,0-1 0,0 0-1,0 0 1,0 0 0,0-1 0,5 0 0,-1-2-4,1 1 1,-1-1-1,0 0 1,0-1-1,-1 0 1,1 0-1,-1 0 1,0-1-1,12-10 1,-15 11-158,1 0 0,-1-1 1,1 1-1,-2-1 0,1 0 0,0 0 0,-1 0 1,0-1-1,0 1 0,-1-1 0,1 1 1,-1-1-1,0 0 0,1-8 0,-3 11-33,0 1 1,0 0-1,0 0 1,0-1-1,-1 1 0,1 0 1,-1 0-1,1-1 0,-1 1 1,0 0-1,0 0 1,0 0-1,0 0 0,0 0 1,-1 0-1,1 0 0,0 0 1,-1 1-1,1-1 1,-1 0-1,0 1 0,0 0 1,0-1-1,-3-1 0,-4-2-358,-1 0 0,0 0 0,-19-5 0,-16-2-933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14 129 17380,'-12'-4'1944,"11"-1"-1032,2 1-352,15-2 969,4 2-193,13-7-376,2-1-368,8-1-864,-2-4-584,-2 4 752,4-4-160,-6-6-128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19908,'0'0'66,"1"0"-1,-1 0 0,0 0 0,0 0 1,0 0-1,1 0 0,-1 0 0,0 0 1,0 0-1,1 0 0,-1 0 1,0 1-1,0-1 0,0 0 0,1 0 1,-1 0-1,0 0 0,0 0 1,0 1-1,1-1 0,-1 0 0,0 0 1,0 0-1,0 1 0,0-1 0,0 0 1,0 0-1,0 1 0,1-1 1,-1 0-1,0 0 0,0 0 0,0 1 1,0-1-1,0 0 0,0 0 1,0 1-1,0-1 0,0 0 0,0 1 1,1 13-69,-1-11 254,-5 606 3192,4-596-3358,0-7-13,0 0 0,1 0-1,0 0 1,0 0-1,2 9 1,-2-14-62,0 0 1,1 0-1,-1 0 0,0 0 0,1 0 1,-1 0-1,1 0 0,-1 0 1,1 0-1,-1-1 0,1 1 0,0 0 1,0 0-1,-1-1 0,1 1 1,0 0-1,0-1 0,0 1 0,-1-1 1,1 1-1,0-1 0,0 1 1,0-1-1,0 0 0,0 1 0,0-1 1,0 0-1,0 0 0,0 0 1,0 0-1,0 0 0,0 0 0,0 0 1,0 0-1,0 0 0,0 0 1,2-1-1,11-2-267,0 0 0,0-2 0,0 1 1,-1-1-1,1-1 0,-1 0 0,-1-1 0,21-15 1,-15 4-178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19812,'10'17'1897,"-9"10"-1233,-1 3-264,-5 15 856,-2 3-392,-6 13-248,-2 3-159,0 3-313,-1 1-56,1-8-40,0-7-40,3-11-120,-2-14-104,7-19-617,2-13-327,4-24 936,1-12-176,0-14-208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38 16067,'2'-5'822,"11"-20"710,-13 24-1466,0 1-1,1-1 0,-1 1 1,0-1-1,0 1 0,1 0 0,-1-1 1,0 1-1,0 0 0,1-1 1,-1 1-1,1 0 0,-1-1 1,0 1-1,1 0 0,-1 0 0,1 0 1,-1-1-1,0 1 0,1 0 1,-1 0-1,1 0 0,-1 0 0,1 0 1,-1 0-1,1 0 0,-1 0 1,1 0-1,-1 0 0,1 0 0,-1 0 1,0 0-1,1 0 0,-1 0 1,1 0-1,-1 0 0,1 1 0,-1-1 1,1 0-1,-1 0 0,0 1 1,1-1-1,-1 0 0,0 1 1,1-1-1,-1 0 0,0 1 0,1-1 1,-1 1-1,7 10 513,-1 0-1,0 1 1,-1 0 0,7 21-1,2 4-147,51 101 297,-54-119-676,1 0 0,1 0 0,0-1 0,29 28 0,-23-33-123,-14-11-399,-12-6-585,-13-6 473,-1 2 1,1 0 0,-1 1-1,0 1 1,-35-4 0,-1-3 659,40 10 220,12 2-142,1 1-1,0-1 0,0 0 1,0 0-1,0-1 0,0 1 1,0-1-1,0 0 0,0 0 1,-6-4-1,9 5-106,1 1 0,0 0-1,0-1 1,0 1 0,-1 0 0,1-1 0,0 1 0,0 0-1,0-1 1,0 1 0,-1 0 0,1-1 0,0 1 0,0 0-1,0-1 1,0 1 0,0 0 0,0-1 0,0 1 0,0-1-1,0 1 1,0 0 0,0-1 0,0 1 0,0 0 0,1-1-1,-1 1 1,0 0 0,0-1 0,0 0 0,12-10 990,15-5 166,-26 15-1184,48-21 132,58-20 0,-54 33-743,-32 5 190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14 142 19484,'-9'13'2361,"5"-4"-1561,12-6-336,2-8 1896,18-7-1543,3-1-121,6-5-344,3-3-80,5-3-288,-1 2-104,-6 3-304,-3 4-248,-13 5-665,-3 2 537,-15 8 408,-3 3-328,-8 7-24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17908,'10'12'2152,"14"-2"-1063,-1-5-433,7-5 1384,3-3-736,3-4-279,1-4-185,-1-3-840,-4-1-736,-9 9 656,-6 2-112,-6 1-137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97 16323,'3'-9'1653,"-2"1"-1,1-1 0,-1 1 0,0-12 0,-1 21-1605,0-1 0,0 0 0,0 0 0,0 0 0,0 0 1,0 0-1,0 0 0,0 0 0,-1 0 0,1 0 0,0 0 0,0 0 0,0 1 0,0-1 0,0 0 1,0 0-1,0 0 0,0 0 0,0 0 0,0 0 0,0 0 0,0 0 0,0 0 0,0 0 1,0 0-1,-1 0 0,1 0 0,0 0 0,0 0 0,0 0 0,0 0 0,0 0 0,0 0 0,0 0 1,0 0-1,0 0 0,0 0 0,-1 0 0,1 0 0,0 0 0,0 0 0,0 0 0,0 0 0,0 0 1,0 0-1,0 0 0,0 0 0,0 0 0,0 0 0,-1 0 0,1 0 0,0 0 0,0 0 1,0 0-1,0 0 0,0 0 0,0 0 0,0 0 0,0-1 0,0 1 0,0 0 0,0 0 0,0 0 1,0 0-1,0 0 0,0 0 0,0 0 0,-5 6 384,1 13-252,1 1 1,1-1-1,0 1 0,1-1 1,2 1-1,2 20 0,-2-14-127,5 31-64,3-1 0,2 0 0,26 79 0,-23-88 41,-12-41-12,-1 0-1,0 1 1,0 0-1,0 9 1,-3-15 39,-2-5-39,-3-10-2,1-1 1,0 0-1,1 1 0,1-2 0,0 1 0,-1-16 0,-1 1-1,-25-152 13,27 153-23,2 0 0,2 0 1,0 0-1,7-38 0,-6 62-2,0-1-1,0 1 1,0 0-1,1 0 1,0 0-1,0 0 1,0 0-1,1 0 0,0 1 1,0-1-1,0 1 1,0 0-1,1 0 1,-1 0-1,1 0 1,0 1-1,6-4 1,-5 3-2,1 1 0,0 0 0,0 1 0,0 0 1,0 0-1,0 0 0,1 0 0,-1 1 1,1 0-1,-1 1 0,0-1 0,1 1 0,10 2 1,-6-1-11,-1 0 1,0 1-1,0 1 1,-1 0 0,1 0-1,0 1 1,-1 0-1,0 1 1,0-1 0,9 8-1,-15-10 12,-1 0 1,1 0-1,-1 0 0,1 0 1,-1 1-1,0-1 0,0 1 1,0 0-1,0-1 0,-1 1 1,1 0-1,-1 0 0,1 0 0,-1 0 1,0 0-1,0 1 0,0-1 1,-1 0-1,1 0 0,-1 1 1,0-1-1,0 0 0,0 1 1,0-1-1,-1 0 0,1 0 1,-1 1-1,0-1 0,0 0 0,0 0 1,0 0-1,0 0 0,-1 0 1,-3 5-1,0-1 27,0 0 0,0 0-1,-1-1 1,0 1 0,-1-1 0,1-1-1,-1 1 1,0-1 0,0-1 0,-1 1-1,0-1 1,-8 3 0,6-2-25,-2-1 0,1 0 0,0-1 0,-1 0 0,1-1 0,-1 0 0,0-1-1,-15 0 1,24-1-123,0 0-1,0 0 0,0-1 0,0 1 0,0-1 0,0 1 0,0-1 0,0 0 0,0 0 0,1 0 0,-1-1 0,0 1 0,1-1 0,-1 1 0,-3-5 0,4 4-61,1 1 0,0-1-1,0 0 1,0-1 0,0 1 0,0 0-1,0 0 1,1 0 0,-1-1-1,1 1 1,-1 0 0,1 0-1,0-1 1,0 1 0,0 0-1,0-1 1,0 1 0,1 0-1,-1-1 1,1 1 0,1-3 0,7-24-826,8-5-272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26 20596,'3'-5'645,"12"-14"1444,-15 19-2054,0 0 0,0 0-1,0-1 1,1 1 0,-1 0 0,0 0 0,0 0 0,0 0 0,1 0 0,-1 0 0,0 0 0,0 0 0,0 0-1,0 0 1,1-1 0,-1 1 0,0 0 0,0 0 0,0 0 0,1 0 0,-1 0 0,0 0 0,0 1 0,0-1 0,1 0-1,-1 0 1,0 0 0,0 0 0,0 0 0,1 0 0,-1 0 0,0 0 0,0 0 0,0 1 0,4 12 1527,-3 17-1155,-1 0 1,-9 54 0,2-15-250,5-42-77,0-11 39,1 0 0,0 1 0,3 24 1,-2-41-116,0 0 1,0 0-1,0 0 0,0 1 1,0-1-1,0 0 1,-1 0-1,1 1 1,0-1-1,0 0 1,0 0-1,1 1 1,-1-1-1,0 0 1,0 0-1,0 0 0,0 1 1,0-1-1,0 0 1,0 0-1,0 0 1,0 1-1,0-1 1,1 0-1,-1 0 1,0 0-1,0 1 1,0-1-1,0 0 0,1 0 1,-1 0-1,0 0 1,0 0-1,0 1 1,1-1-1,-1 0 1,0 0-1,0 0 1,0 0-1,1 0 0,-1 0 1,0 0-1,0 0 1,1 0-1,-1 0 1,0 0-1,8-11 78,4-21-108,-8 15-12,0 0 0,-1 0 0,-1 0 0,-1-1 0,0 1 0,-1-1 0,-4-21 0,4 38 37,0 0 0,0 0-1,0 0 1,0 0-1,-1 0 1,1 0-1,0 0 1,-1 0 0,1 1-1,-1-1 1,1 0-1,-1 0 1,0 0 0,0-1-1,0 2 3,1 0 0,0 0 0,-1 0 0,1 0-1,0 0 1,0 0 0,-1 0 0,1 0 0,0 0 0,-1 0 0,1 0-1,0 0 1,-1 0 0,1 0 0,0 0 0,0 0 0,-1 0 0,1 0-1,0 0 1,-1 0 0,1 1 0,0-1 0,0 0 0,-1 0 0,1 0-1,0 0 1,0 1 0,-1-1 0,1 0 0,-2 3 11,0-1 1,1 0-1,-1 0 0,1 1 0,0-1 1,0 1-1,0-1 0,-2 6 1,-1 7 23,1 1 0,1 1 0,-2 24 0,4-33-38,0 0 0,1 0 0,-1 1 1,2-1-1,-1 0 0,1 0 0,0 0 0,7 14 0,-8-20-2,0 1 1,0-1 0,1 0 0,-1-1-1,1 1 1,0 0 0,0 0-1,-1-1 1,1 1 0,0-1 0,0 1-1,0-1 1,0 0 0,1 0 0,-1 0-1,0 0 1,0 0 0,1 0-1,-1-1 1,1 1 0,-1-1 0,0 0-1,1 0 1,-1 0 0,1 0-1,3 0 1,-1-1 3,-1 0 1,1 0-1,-1 0 0,0 0 0,1-1 1,-1 1-1,0-1 0,0 0 0,0-1 1,0 1-1,0-1 0,6-5 0,-9 7 1,-1 1 0,0 0-1,1-1 1,-1 1-1,0-1 1,1 1 0,-1 0-1,0-1 1,0 1 0,1-1-1,-1 1 1,0-1-1,0 1 1,0-1 0,0 1-1,0-1 1,0 1-1,0-1 1,0 1 0,0-1-1,0 1 1,0-1-1,0 1 1,0-1 0,0 1-1,0-1 1,-1 1 0,1-1-1,0 1 1,0-1-1,0 1 1,-1-1 0,1 1-1,0 0 1,-1-1-1,1 1 1,0-1 0,-1 1-1,1 0 1,-1 0-1,1-1 1,0 1 0,-1 0-1,1-1 1,-1 1 0,1 0-1,-1 0 1,1 0-1,-1 0 1,0-1 0,-32-10 30,25 8-40,-22-6-23,-14-5-21,1-1-1,-74-37 1,116 51 55,0 1 1,0-1-1,0 0 1,0 1-1,0-1 1,0 0-1,0 1 1,0-1-1,0 0 1,1 0-1,-1 0 1,0 0-1,0 0 0,1 0 1,-2-1-1,2 2 0,0-1 0,1 1-1,-1 0 1,0-1 0,0 1-1,0 0 1,0-1 0,0 1-1,1 0 1,-1-1 0,0 1-1,0 0 1,0-1 0,1 1 0,-1 0-1,0 0 1,1-1 0,-1 1-1,0 0 1,0 0 0,1 0-1,-1-1 1,0 1 0,1 0-1,-1 0 1,1 0 0,-1 0-1,0 0 1,1 0 0,0 0-1,42-5 81,-32 5-129,60-6-1444,87-19 0,-117 15 914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23117,'16'7'2112,"6"-11"-1463,3-6-305,4-6 896,3-3-424,1 1-648,-2-1-376,-3 5-1088,-1 1-193,-9 4 1073,-4 2-296,-5 1-320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20620,'0'-1'84,"-1"1"0,1-1 0,0 0-1,0 0 1,0 1 0,-1-1 0,1 0-1,0 1 1,-1-1 0,1 1 0,-1-1 0,1 0-1,0 1 1,-1-1 0,0 1 0,1-1-1,-1 1 1,1-1 0,-1 1 0,1 0-1,-1-1 1,0 1 0,1 0 0,-1-1-1,0 1 1,0 0 0,0-1 0,-1 1 9,1 1 0,-1-1 0,1 0 0,0 0 0,-1 1 0,1-1 0,-1 1 0,1-1 0,0 1 0,0 0 0,-1 0 0,1-1 0,-2 3 0,-2 1 194,0 1 1,0-1 0,1 1-1,-1 1 1,-5 8 0,-1 5-79,1 0 1,-9 23 0,16-33-179,0 0-1,0 0 1,1 0 0,0 1 0,0-1 0,1 1 0,1 13 0,-1-23-31,1 1 0,0 0 0,0 0 0,1 0 0,-1 0 0,0 0 0,0 0 0,0 0 0,1 0 1,-1 0-1,0 0 0,1 0 0,-1-1 0,1 1 0,-1 0 0,1 0 0,-1 0 0,1-1 0,-1 1 0,1 0 0,0-1 0,0 1 1,-1 0-1,1-1 0,0 1 0,0-1 0,1 1 0,0-1 0,0 1 1,-1-1-1,1 0 1,0 0-1,0 0 1,0 0-1,0-1 0,0 1 1,-1-1-1,1 1 1,0-1-1,0 1 1,1-2-1,7-3 6,0 0-1,-1-1 1,16-12-1,7-11 53,29-34 0,-15 15 26,-35 38-49,-11 10-34,1 0-1,-1 0 1,0 0-1,0 0 0,0 0 1,0 0-1,0 0 1,0 0-1,0 0 0,0 0 1,0 0-1,0 0 0,0 0 1,1 0-1,-1 0 1,0 0-1,0 0 0,0 0 1,0 0-1,0 0 0,0 0 1,0 0-1,0 0 1,0 0-1,0 0 0,0 0 1,1 0-1,-1 0 0,0 0 1,0 0-1,0 1 1,0-1-1,0 0 0,0 0 1,0 0-1,0 0 1,0 0-1,0 0 0,0 0 1,0 0-1,0 0 0,0 0 1,0 0-1,0 0 1,0 1-1,0-1 0,0 0 1,0 0-1,0 0 0,0 0 1,0 0-1,0 0 1,0 0-1,0 0 0,0 0 1,0 0-1,0 0 0,0 1 1,0-1-1,0 0 1,0 0-1,0 0 0,0 0 1,-10 25 13,4-12-26,2-4 14,0 0-2,0 1 0,1-1 0,0 1 0,-2 13 0,5-22 0,-1 0 0,1 0 0,0 1 0,0-1-1,0 0 1,0 0 0,0 0 0,0 0 0,0 1 0,0-1 0,0 0 0,1 0 0,-1 0 0,0 0 0,1 0 0,-1 1 0,1-1 0,-1 0-1,1 0 1,0 0 0,-1 0 0,1-1 0,0 1 0,0 0 0,0 0 0,0 0 0,0-1 0,-1 1 0,1 0 0,0-1 0,0 1 0,1 0-1,-1-1 1,0 0 0,0 1 0,0-1 0,0 0 0,0 1 0,0-1 0,1 0 0,-1 0 0,0 0 0,0 0 0,0 0 0,1 0 0,0-1-1,13-1 6,0-1 0,0 0 0,0-2 0,0 1 0,26-14 0,-25 11-8,-1 0-1,1 2 0,0-1 1,0 2-1,19-3 0,-34 7 4,-1 0 0,1-1 0,0 1 0,0 0 0,0 0-1,0 0 1,0 0 0,0 0 0,0 0 0,0 0-1,0 0 1,0 0 0,0 1 0,0-1 0,0 0 0,0 1-1,0-1 1,-1 0 0,1 1 0,0-1 0,0 1-1,0-1 1,-1 1 0,1 0 0,0-1 0,0 1 0,-1 0-1,1-1 1,-1 1 0,1 0 0,-1 0 0,1 1-1,-1-1 5,0 1-1,0 0 1,0-1-1,0 1 1,0-1-1,-1 1 1,1 0-1,-1-1 1,1 1-1,-1-1 1,0 1-1,1-1 1,-1 1-1,0-1 1,0 0-1,0 1 1,0-1-1,0 0 1,-2 1-1,-4 5 138,20-18-45,9-2-138,28-12 1,-32 17-777,1-1 0,30-21 0,-46 28 746,0-1 0,0 1-1,-1-1 1,1 0 0,-1 0 0,1 0 0,-1 0-1,0 0 1,0 0 0,0-1 0,0 1 0,-1-1-1,2-4 1,4-32-620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55 14803,'2'-6'621,"3"-10"5438,-4 24-4453,2 70 1898,5 68-2186,74 282-129,-74-380-929,-8-48-257,0 0 1,0 0 0,0 0 0,0 0 0,0-1 0,-1 1-1,1 0 1,0 0 0,0 0 0,0 0 0,0 0 0,0 0-1,0 0 1,0 0 0,-1 0 0,1 0 0,0 0 0,0 0-1,0 0 1,0 0 0,0-1 0,-1 1 0,1 0 0,0 0-1,0 0 1,0 0 0,0 1 0,0-1 0,-1 0 0,1 0-1,0 0 1,0 0 0,0 0 0,0 0 0,0 0 0,0 0-1,-1 0 1,1 0 0,0 0 0,0 0 0,0 0 0,0 0-1,0 1 1,0-1 0,0 0 0,0 0 0,0 0 0,-1 0-1,1 0 1,0 0 0,0 1 0,0-1 0,0 0 0,0 0-1,0 0 1,-8-15 29,0 0 0,2 0-1,-1-1 1,2 0-1,-5-22 1,1 7-14,-48-196 31,52 198-51,1 0 0,2 0 0,1 0 0,0 0 0,3 0 0,4-31 0,-4 53-1,0 0 1,0 0 0,0 0-1,1 1 1,-1-1-1,2 1 1,-1-1 0,1 1-1,0 0 1,0 1-1,0-1 1,1 1 0,0 0-1,0 0 1,1 0-1,-1 1 1,1-1 0,0 1-1,0 1 1,0-1-1,13-4 1,-13 6-3,0 0-1,0 1 1,0-1 0,1 1-1,-1 0 1,0 1-1,1 0 1,-1 0 0,1 0-1,-1 1 1,0 0 0,1 0-1,-1 0 1,0 1-1,0 0 1,0 0 0,0 1-1,0-1 1,0 1 0,-1 1-1,1-1 1,-1 1-1,0 0 1,6 6 0,-7-7 16,-1 1 1,0 0-1,0 0 1,0 0-1,0 0 1,-1 1-1,1-1 1,-1 1-1,0 0 1,0-1-1,-1 1 1,0 0 0,0 0-1,0 0 1,0 0-1,-1 0 1,1 0-1,-1 0 1,-1 0-1,1 0 1,-1 0-1,0 0 1,0 0-1,0 0 1,-1 0-1,1 0 1,-1-1-1,0 1 1,-1-1-1,1 1 1,-4 3-1,2-1-13,-1-1-1,1 0 1,-1 0-1,0 0 1,-1-1-1,1 0 1,-1 0 0,0 0-1,0-1 1,-1 0-1,1 0 1,-1 0-1,0-1 1,0 0-1,0-1 1,0 1-1,-1-1 1,1-1-1,-1 1 1,-8-1-1,13-1-193,0 0 0,0-1 0,1 1 1,-1-1-1,0 0 0,0 0 0,1 0 0,-1 0 0,-2-2 0,4 3 155,0 0-1,1-1 0,-1 1 0,1 0 1,-1-1-1,1 1 0,-1 0 0,1-1 1,-1 1-1,1-1 0,-1 1 0,1-1 1,-1 1-1,1-1 0,0 1 0,-1-1 1,1 0-1,0 1 0,0-1 1,-1 0-1,1 1 0,0-1 0,0 1 1,0-1-1,0 0 0,0 1 0,0-1 1,0 0-1,0 1 0,0-1 0,0 0 1,0 1-1,0-1 0,0 0 0,1 1 1,-1-1-1,0 1 0,0-1 0,1 0 1,-1 1-1,0-1 0,1 1 0,-1-1 1,1 0-1,13-8-817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22213,'3'3'482,"-1"0"0,1 1 0,-1-1 0,0 1 0,0 0 0,-1 0 0,1 0 0,-1 0 0,0 0 0,0 0 0,1 8 0,2 52 658,-4-46-961,0 49-18,-2-46-148,2 0 1,1 0 0,0 0 0,1 0 0,6 23 0,-7-43-10,-1 0 0,0 0-1,1 1 1,-1-1 0,1 0 0,-1 0 0,1 0 0,-1 0 0,1 0 0,0 0 0,-1-1 0,1 1 0,0 0 0,0 0 0,0 0-1,0-1 1,0 1 0,0 0 0,0-1 0,0 1 0,0-1 0,1 1 0,0 0 4,0-1 0,0 0-1,0 0 1,0 0 0,0 0 0,0 0-1,0-1 1,0 1 0,0 0 0,0-1 0,0 0-1,2 0 1,6-4 33,0-1 1,0 0-1,15-12 0,-20 15-31,17-13-322,-1-1 0,-1-1 0,0-1 0,-1 0 0,18-25 0,-36 43 245,0 0-1,-1 0 1,1 1-1,-1-1 1,1 0-1,-1 0 1,1 0 0,-1 0-1,0 1 1,0-1-1,1 0 1,-1 0-1,0 0 1,0 0 0,0 0-1,0 0 1,0 0-1,0 0 1,0 0-1,0 0 1,0 0-1,0 0 1,-1-1 0,0 1 10,0 0 1,0 0 0,0 0-1,0 0 1,0 0-1,0 0 1,0 1 0,-1-1-1,1 0 1,0 1 0,0-1-1,-1 1 1,1-1 0,0 1-1,-1 0 1,-1-1-1,-26-2-791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19820,'0'4'2017,"9"-5"-1081,6-3-336,10-6 1040,5-2-231,6-2-633,2-2-304,0-3-856,-5 1-688,-10 3 920,-9 4-233,-11-3-239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 23229,'0'9'633,"-1"-1"0,0 1-1,-1 0 1,0-1 0,-4 11 0,-3 14 452,-22 104-415,-14 156-1,50-326-787,11-38 1,-3 12 90,-8 36 24,0-3 8,1 1 1,10-30-1,-14 54-5,0 5-1,-1 9-10,-3 34-52,0-17 8,1 0 1,1 0-1,2 0 0,9 51 1,-10-77 47,0-1 0,1 1 1,-1-1-1,1 1 0,0-1 0,0 0 1,3 4-1,-4-6 7,-1-1-1,0 1 1,1-1 0,-1 1 0,1-1-1,-1 1 1,0-1 0,1 1 0,-1-1-1,1 0 1,-1 1 0,1-1 0,-1 0-1,1 1 1,0-1 0,-1 0 0,1 0-1,-1 1 1,1-1 0,0 0 0,-1 0-1,1 0 1,-1 0 0,1 0 0,0 0 0,-1 0-1,1 0 1,0 0 0,-1 0 0,1 0-1,-1-1 1,1 1 0,0 0 0,-1 0-1,1-1 1,-1 1 0,1 0 0,-1-1-1,1 1 1,-1 0 0,1-1 0,-1 1-1,1-1 1,-1 1 0,1-1 0,-1 1-1,0-1 1,1 1 0,-1-1 0,0 1-1,1-2 1,-1 1 3,1 0 0,0-1 0,-1 1 0,1-1 0,-1 1-1,0-1 1,1 1 0,-1-1 0,0 1 0,0-1 0,0 1 0,0-1 0,0 1 0,0-1-1,0 1 1,-1-1 0,1 1 0,-1-2 0,-1-1 5,1 0-1,-1 1 1,0-1-1,0 1 1,0 0 0,-5-6-1,-3-1 19,0 1 1,-22-16-1,-7-1-4,-47-22 0,50 29 49,10 1 14,26 18-82,0-1 1,-1 1 0,1 0 0,0-1-1,-1 1 1,1-1 0,0 1-1,-1 0 1,1-1 0,0 1 0,0-1-1,0 1 1,0-1 0,-1 1 0,1-1-1,0 1 1,0-1 0,0 1-1,0-1 1,0 1 0,0-1 0,0 1-1,0-1 1,0 1 0,0 0-1,1-1 1,-1 1 0,0-1 0,0 1-1,0-1 1,1 1 0,-1-1-1,0 1 1,0 0 0,1-1 0,-1 1-1,0-1 1,1 1 0,-1 0-1,0-1 1,1 1 0,-1 0 0,1 0-1,-1-1 1,0 1 0,1 0-1,-1 0 1,1 0 0,-1-1 0,1 1-1,-1 0 1,1 0 0,-1 0-1,1 0 1,0 0 0,31-10-49,0 2 1,1 1-1,63-5 1,-40 6-262,29-5 38,-54 6 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 14491,'3'-7'461,"0"1"1,0-1-1,1 1 1,-1 0-1,2 0 0,6-8 1,-10 12-351,0 1 1,1 0-1,-1-1 1,1 1-1,0 0 1,-1 0-1,1 0 1,0 0-1,0 1 1,-1-1-1,1 0 1,0 1-1,0-1 1,0 1-1,0 0 1,0 0-1,0-1 1,0 1-1,0 1 1,0-1-1,0 0 1,0 0-1,-1 1 1,1-1-1,0 1 1,0-1-1,0 1 1,0 0-1,1 1 1,4 2 125,0 0 0,-1 0 0,1 1 0,-1 0-1,0 1 1,-1-1 0,1 1 0,-1 0 0,5 9 0,5 8 342,16 32-1,-14-21-333,-3 1 0,0 1 0,-3 0 0,-1 0 0,-1 1 0,-2 1 0,-2-1 0,1 48 0,-6-44-99,-1 0 0,-3 0 0,-1 0 0,-1 0 0,-3-1 1,-1 0-1,-21 52 0,26-81-115,0 1 0,-12 17 0,-13 9 84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14883,'37'-53'4028,"-37"52"-3955,0 1 0,1 0 0,-1-1 0,0 1 0,0 0 0,0-1 0,1 1 0,-1 0 0,0 0 0,0-1 0,1 1 0,-1 0 0,0 0 0,1-1 0,-1 1 0,0 0 0,1 0 0,-1 0 0,0 0 0,1-1 0,-1 1 0,0 0 0,1 0 0,-1 0 0,0 0 0,1 0 0,-1 0 0,1 0 0,-1 0 0,0 0 0,1 0 1,0 0-1,-1 1 40,0 0 1,1 0-1,-1 0 1,0 0-1,1 0 1,-1-1-1,0 1 1,0 0-1,0 0 1,0 0-1,0 0 1,0 0-1,0 0 1,0 0-1,0 1 1,-8 66 1260,-9 146-366,17-133-806,14 124 1,-8-168-329,1 0 1,1 0 0,3-1 0,0 0-1,27 54 1,-29-73-200,0 0 0,23 28 1,-26-38 262,0 0 0,0 0 0,1-1 0,0 0 0,0-1 0,0 0 0,1 0 0,10 6 0,33 5-389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20540,'1'2'163,"0"-1"-1,-1 1 0,1 0 1,0-1-1,0 1 0,0 0 0,0-1 1,0 1-1,0-1 0,1 0 1,-1 1-1,0-1 0,2 1 0,7 9 162,22 31 879,66 83-87,-77-101-1001,0-2 1,2 0-1,26 19 0,-26-28 190,-11-10-472,-12-2 140,1-1-1,-1 0 1,0 0 0,0 0 0,0 0-1,0 0 1,1 0 0,-1 0-1,0 0 1,0 0 0,0 0-1,0 0 1,0-1 0,1 1-1,-1 0 1,0 0 0,0 0 0,0 0-1,0 0 1,0 0 0,0 0-1,1 0 1,-1 0 0,0 0-1,0 0 1,0-1 0,0 1-1,0 0 1,0 0 0,0 0 0,0 0-1,1 0 1,-1-1 0,0 1-1,0 0 1,0 0 0,0 0-1,0 0 1,0 0 0,0-1-1,0 1 1,0 0 0,0 0 0,0 0-1,0 0 1,0 0 0,0-1-1,0 1 1,-1-1-62,0 0 0,1 0 0,-1 0 0,0 0 0,0 1 0,0-1 0,1 0 0,-1 0 0,0 1 0,0-1 0,0 0 0,0 1 0,0-1 0,0 1 0,0 0 0,-1-1 0,1 1 0,0 0 0,0-1 0,0 1 0,-2 0 0,2 0 39,-15-3-661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0 359 19748,'2'-8'2033,"8"-12"-1113,3-3-320,2-9 1032,1-2-263,3-5-457,-2-1-136,2 3-368,-7 1-176,1 9-656,-1 2-536,-4 8 784,4 4-128,-1 6-104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18908,'2'1'177,"-1"0"-1,1 0 1,-1 1 0,1-1-1,-1 0 1,0 0-1,0 1 1,1-1 0,-1 1-1,0-1 1,0 1 0,0-1-1,-1 1 1,1 0 0,0-1-1,-1 1 1,1 0-1,-1 0 1,1-1 0,-1 1-1,0 2 1,2 47 871,-2-36-806,-8 140 354,1-15 209,6-135-732,2 0 0,-1 0 0,0-1 0,1 1 0,0-1 0,2 7 0,-3-10-54,0 0-1,1 0 1,-1 0 0,1 0-1,0 0 1,-1 0-1,1 0 1,-1-1 0,1 1-1,0 0 1,0 0 0,0-1-1,-1 1 1,1 0 0,0-1-1,0 1 1,0-1-1,0 1 1,0-1 0,0 0-1,0 1 1,0-1 0,0 0-1,0 0 1,0 1 0,0-1-1,0 0 1,0 0-1,1 0 1,-1 0 0,0-1-1,0 1 1,1 0 0,6-3 0,0 1 0,0-1 0,-1 0-1,1-1 1,-1 0 0,1 0 0,-1 0 0,9-9 0,2-2-695,28-29 0,-42 40 531,0 0 1,0 0-1,0-1 0,-1 1 0,1-1 1,-1 1-1,0-1 0,-1 0 0,1 0 1,-1 0-1,0-1 0,0 1 0,-1-1 1,2-9-1,-6-7-591</inkml:trace>
  <inkml:trace contextRef="#ctx0" brushRef="#br0" timeOffset="1">1 220 21325,'4'0'1864,"7"-7"-1352,5-6-208,7-2 696,4-2-368,2-3 521,0-3-881,-12-6-96,-3 1-16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0:49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 15851,'-5'131'7845,"-1"27"-6924,6-132-835,0-17-19,-1 0-1,2 1 0,-1-1 0,1 0 0,0 0 0,1 1 0,6 16 0,-8-26-60,0 0-1,0 0 1,0 0-1,0 0 1,0 0 0,0 0-1,0 0 1,0 0-1,0 0 1,0 1-1,1-1 1,-1 0 0,0 0-1,0 0 1,0 0-1,0 0 1,0 0-1,0 0 1,1 0 0,-1 0-1,0 0 1,0 0-1,0 0 1,0 0-1,0 0 1,0 0 0,0 0-1,1 0 1,-1 0-1,0 0 1,0 0-1,0 0 1,0 0 0,0 0-1,0 0 1,0-1-1,1 1 1,-1 0-1,0 0 1,0 0 0,0 0-1,0 0 1,0 0-1,0 0 1,0 0-1,0 0 1,0-1 0,0 1-1,0 0 1,1 0-1,-1 0 1,0 0 0,6-11 159,2-12 34,38-152 340,-43 186-556,-1 11 13,-2 4-13,6 42 1,-5-60 15,0 0 0,1 0 0,0 0-1,1 0 1,0-1 0,0 1 0,0-1 0,1 0 0,6 10 0,-9-16 2,-1-1 1,0 1-1,1-1 1,-1 1 0,0-1-1,1 1 1,-1-1-1,0 1 1,1-1-1,-1 0 1,1 1 0,-1-1-1,1 0 1,-1 1-1,1-1 1,-1 0-1,1 1 1,-1-1 0,1 0-1,-1 0 1,1 0-1,-1 0 1,1 0-1,0 0 1,-1 1 0,1-1-1,-1 0 1,1-1-1,-1 1 1,1 0 0,0 0-1,-1 0 1,1 0-1,-1 0 1,1-1-1,0 1 3,-1-1 0,0 1-1,1-1 1,-1 0-1,0 1 1,1-1-1,-1 0 1,0 1-1,0-1 1,0 0 0,0 1-1,1-1 1,-1 0-1,0 1 1,0-1-1,0 0 1,-1 1 0,1-1-1,0 0 1,0 1-1,0-1 1,0 0-1,-1 1 1,1-1-1,0 1 1,-1-1 0,1 0-1,-1 0 1,-2-4 8,0 1 1,-1 0 0,1 0 0,-1 0 0,0 0-1,0 0 1,0 1 0,-9-6 0,-43-21 21,27 15-25,-21-13-2,12 8-5,-67-47-1,99 60 0,9 4 2,11 3 1,36 9-354,75 3 0,-103-11 212,1-2-1,0 0 1,-1-1 0,1-2 0,38-10 0,0-10-134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20452,'-3'-2'1593,"9"5"-1177,6 3-264,5 1 1440,4 0-1008,-1 0-280,3-1-32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1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92 162 15275,'-35'15'1988,"26"-12"-1167,-1 0 1,1 2-1,0-1 0,-10 7 1,19-11-786,0 1 0,0-1 1,0 0-1,0 0 0,0 0 0,-1 0 1,1 0-1,0 0 0,0 0 0,0 1 1,0-1-1,0 0 0,0 0 0,0 0 1,0 0-1,0 0 0,0 1 0,0-1 1,0 0-1,0 0 0,0 0 0,0 0 1,0 0-1,1 0 0,-1 1 0,0-1 1,0 0-1,0 0 0,0 0 0,0 0 1,0 0-1,0 0 0,0 0 0,0 1 1,0-1-1,0 0 0,1 0 0,-1 0 1,0 0-1,0 0 0,0 0 0,0 0 1,0 0-1,0 0 0,1 0 0,-1 0 1,0 0-1,0 0 0,0 0 0,0 0 1,0 0-1,0 0 0,1 0 0,-1 0 1,0 0-1,0 0 0,0 0 0,0 0 1,0 0-1,1 0 0,-1 0 0,0 0 1,0 0-1,0 0 0,0 0 0,14 0 698,207-32 2481,-112 14-2839,435-68-1076,-516 82 379,-18 3 48,-1 0 1,1-1-1,-1 0 0,1-1 1,-1 0-1,14-6 0,-23 9 226,1 0-1,-1-1 0,0 1 1,1 0-1,-1-1 1,0 1-1,1 0 0,-1-1 1,0 1-1,1 0 0,-1-1 1,0 1-1,1-1 0,-1 1 1,0-1-1,0 1 0,0-1 1,0 1-1,1-1 0,-1 1 1,0-1-1,0 1 1,0-1-1,0 1 0,0 0 1,0-1-1,0 1 0,0-1 1,0 1-1,-1-1 0,1 1 1,0-1-1,0 1 0,-1-1 1,-8-15-570,9 16 593,-15-16-604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7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44 466 16884,'-19'13'1896,"2"2"-1272,10-1-208,7-3 1025,19-3-481,8-7 32,23-14 8,14-8-120,28-21-159,8-7-33,21-12-88,5-7-72,-1-2-592,-6 3-392,-20 11-272,-16 11 584,-43 24-184,-16 7-153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51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0 833 17324,'2'15'1777,"1"-11"-619,13-18 251,-4 1-752,314-285 4217,-171 162-4358,-56 48-397,-19 20-232,-4-3-1,72-87 1,-142 153-716,-6 8 379,-6 10-301,-4 0-220,5-5 609,0-1 0,-1 1 0,-12 10 0,4-8-358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8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1 971 17356,'11'-4'1760,"13"-9"-880,14-9-272,10-9 953,27-12-441,28-26-176,10-10-72,25-14-264,8-5-175,0 2-353,-2 0-152,-20 9-529,-18 5-335,-27 21 728,-11 8-120,-33 10-192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6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15283,'0'2'230,"1"0"0,-1 1-1,0-1 1,0 0 0,1 0-1,0 0 1,-1 1 0,1-1-1,0 0 1,0 0 0,0 0-1,0 0 1,0-1 0,1 1-1,-1 0 1,0 0 0,1-1-1,1 3 1,1-1-26,0-1 1,0 1-1,0 0 1,1-1-1,-1 0 1,1 0-1,8 2 1,6 1-5,-1-2 0,1-1 0,23 1 0,-39-3-125,30 1 222,1-2 0,-1-2 0,0-1 1,63-16-1,-27 0 339,81-37 0,-125 48-534,0 0 1,0 2-1,1 1 0,0 1 0,0 1 1,0 1-1,0 1 0,1 2 0,-1 0 1,0 2-1,0 1 0,30 7 1,-9 0-30,93 16 58,-115-23-44,1-1 0,-1-1 0,42-4 0,-50 1-20,100-8 353,-98 10-385,1 1-1,-1 0 1,-1 2 0,25 5 0,-15 1 2,34 15-1,-42-15 37,0-1 0,0-1 0,42 9-1,-42-16-5,-17 0-89,-1-1 1,1 1 0,0 0 0,0 0 0,0 0-1,-1 1 1,1-1 0,0 1 0,0 0 0,-1-1-1,6 3 1,-10 3-1194,0-4 897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49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2 931 11602,'0'1'155,"-1"0"0,1 0-1,0 0 1,0-1-1,0 1 1,0 0-1,0 0 1,0 0 0,0 0-1,0-1 1,0 1-1,0 0 1,0 0-1,0 0 1,0 0-1,1-1 1,-1 1 0,0 0-1,1 1 1,0-2-8,-1 0 1,1 0-1,-1 0 1,1 0-1,-1-1 1,1 1-1,-1 0 1,1 0-1,-1 0 1,1 0-1,-1-1 1,0 1-1,1 0 1,-1 0-1,1-1 1,-1 1-1,0 0 1,1-1-1,-1 1 1,0 0-1,1-1 1,0 0-1,23-31 3486,-23 31-3694,92-148 3945,17-24-2870,271-327-555,-314 413-906,-66 86-351,-1 6 234,-2 4-7,1-7 623,0-1-49,1 0-1,-1 1 0,0-1 0,1 0 1,-1 0-1,0 0 0,0 0 1,0 1-1,0-1 0,0 0 0,-2 1 1,3-2-201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17564,'1'-1'307,"0"-1"0,0 1 1,0-1-1,0 1 0,1 0 1,-1 0-1,0 0 0,1 0 0,-1 0 1,1 0-1,-1 0 0,1 0 1,-1 0-1,1 1 0,-1-1 1,1 1-1,0-1 0,0 1 0,-1-1 1,3 1-1,41 0 1915,-28 0-1995,21 0 239,65-10 0,-83 7-1196,-1-1 0,1-1 0,-1-1 0,35-16 0,-49 17-621,-13 9 511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0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18388,'13'10'2024,"4"-3"-1079,6-4-369,10-3 1024,4-3-288,5-3-448,-3 0-311,-1-1-1162,-5 0 722,-1 1-234,-5 4-103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2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22 16580,'3'-13'2032,"-3"7"-1200,-3 3-344,0 6 1513,3 6-865,0 8-496,2 5-176,0 8-368,3 4-64,2 5 8,0 1-48,3 0 8,2-3-56,-1-8-448,3-6-320,1-16 688,-1-7-112,-1-13-120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3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16708,'3'-5'576,"1"0"0,0 0 0,0 0 0,0 0 1,0 1-1,1-1 0,-1 1 0,1 0 0,0 1 1,1-1-1,-1 1 0,8-3 0,3-1-21,-1 0 0,1 1 0,21-4 0,-32 9-486,0 0 0,0 0 0,0 0 1,0 1-1,0 0 0,0 0 0,7 1 0,-11-1-62,1 0 0,-1 0 0,0 1 0,0-1 0,0 1 0,0-1 0,1 1 0,-1-1 0,0 1 0,0 0 0,0 0 0,0-1 0,0 1 0,0 0 0,-1 0 0,1 0 0,0 0 0,0 0 0,-1 0 0,1 0 0,0 0 0,-1 1 0,1-1 0,-1 0 0,0 0 0,1 0-1,-1 1 1,0-1 0,0 0 0,0 0 0,1 1 0,-1-1 0,-1 0 0,1 2 0,-2 8 1,0-1 1,-1 1-1,0-1 0,-1 0 1,0 0-1,0 0 0,-1-1 0,-8 13 1,-8 18-1,21-40-9,-7 14 12,1 1-1,0-1 0,1 1 1,-4 24-1,8-36-16,1 0 1,0 1 0,-1-1-1,2 1 1,-1-1-1,0 0 1,1 1-1,-1-1 1,1 1-1,0-1 1,3 6-1,-3-7-11,0 0-1,1 0 0,-1 0 0,1 0 1,-1 0-1,1-1 0,0 1 0,0-1 1,0 1-1,0-1 0,0 0 0,0 0 1,0 0-1,0 0 0,0 0 0,1 0 1,-1 0-1,0-1 0,3 1 0,0 0-130,1-1 0,-1 1 0,0-1 0,0 0 0,0-1 0,0 1 0,1-1 0,-1 0-1,0-1 1,9-3 0,-4 1-41,1-1-1,-1-1 1,18-11-1,1-7-338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 19564,'1'0'58,"-1"0"0,0 0 0,0 0 0,1 0 0,-1 0 0,0 1 0,0-1 0,0 0-1,1 0 1,-1 0 0,0 0 0,0 1 0,0-1 0,0 0 0,1 0 0,-1 0 0,0 1 0,0-1 0,0 0 0,0 0 0,0 1 0,0-1-1,0 0 1,0 0 0,0 1 0,0-1 0,0 0 0,0 0 0,0 1 0,0-1 0,0 0 0,0 1 0,0-1 0,0 0 0,0 0-1,0 1 1,0-1 0,0 0 0,0 0 0,-1 0 0,1 1 0,0-1 0,0 0 0,-8 19 271,5-13 3,-102 201 3267,1-3-3402,100-189-384,13-20-154,13-22-44,23-37-134,49-96-1,-62 103 435,44-82 360,-66 125-160,-10 14-113,0 0 0,0 0 0,0 0 0,0 0 0,0 0 1,1 0-1,-1 0 0,0 0 0,0 0 0,0 0 0,0 0 1,0 0-1,0 0 0,0 0 0,0 0 0,1 0 0,-1 0 1,0 0-1,0 0 0,0 0 0,0 0 0,0 0 0,0 0 1,0 0-1,0 0 0,0 0 0,0 0 0,1 0 0,-1 0 0,0 1 1,0-1-1,0 0 0,0 0 0,0 0 0,0 0 0,0 0 1,0 0-1,0 0 0,0 0 0,0 0 0,0 0 0,0 1 1,0-1-1,0 0 0,0 0 0,0 0 0,0 0 0,0 0 1,0 0-1,0 0 0,0 0 0,0 1 0,0-1 0,0 0 1,0 0-1,0 0 0,0 0 0,0 0 0,0 0 0,0 0 1,0 0-1,-7 34 194,-42 123 64,24-83-241,3 1-1,-19 117 0,41-174-1,0-18-17,0 0 0,0 0 0,0 0 1,0 0-1,0 0 0,0 0 1,0 0-1,0 0 0,1 0 0,-1 0 1,0 0-1,0 0 0,0 0 0,0 0 1,0 0-1,0 0 0,0 0 0,0 0 1,1 0-1,-1 0 0,0 0 1,0 0-1,0 0 0,0 0 0,0 0 1,0 0-1,0 0 0,0 0 0,0 0 1,1 0-1,-1 0 0,0 0 0,0 0 1,0 0-1,0 0 0,0 0 1,0-1-1,0 1 0,0 0 0,0 0 1,0 0-1,0 0 0,0 0 0,0 0 1,0 0-1,1 0 0,-1 0 0,0-1 1,0 1-1,0 0 0,0 0 0,0 0 1,0 0-1,0 0 0,0 0 1,0 0-1,0 0 0,0-1 0,0 1 1,0 0-1,-1 0 0,1 0 0,0 0 1,10-34 20,-4-28 6,-3 26 60,10-42 0,-13 76-79,1 1 1,-1 0-1,1-1 0,-1 1 1,1 0-1,-1 0 0,1 0 0,0-1 1,0 1-1,0 0 0,0 0 1,0 0-1,0 0 0,0 0 0,0 0 1,0 1-1,0-1 0,1 0 1,-1 1-1,0-1 0,0 0 0,1 1 1,-1 0-1,0-1 0,1 1 1,-1 0-1,1-1 0,-1 1 1,0 0-1,1 0 0,-1 0 0,2 1 1,7 0 25,0 0 0,-1 1 1,18 5-1,-5-2-30,-3-1 1,0-1-4,-2 0 0,1 1 0,0 1 0,19 9 0,-33-12 2,0 0 0,0 0 0,0 0 0,-1 0-1,1 1 1,-1-1 0,0 1 0,0 0-1,0 0 1,0 0 0,0 0 0,-1 1 0,1-1-1,-1 1 1,0 0 0,0-1 0,0 1 0,-1 0-1,1 0 1,-1 0 0,0 0 0,0 1-1,0 5 1,-1 1 16,0-8-12,-1-1 0,1 0 0,0 1 0,0-1 0,1 1 0,-1-1 0,0 0 0,2 5 0,-1-7-5,-1 1 0,1-1 1,0 0-1,-1 0 1,1 0-1,-1 0 1,1 0-1,0-1 0,-1 1 1,1 0-1,-1 0 1,1 0-1,-1 0 1,1-1-1,-1 1 0,1 0 1,-1 0-1,1-1 1,-1 1-1,1-1 0,-1 1 1,1 0-1,-1-1 1,0 1-1,1-2 1,14-11 19,22-32 2,-29 34-19,0 0 0,0 1-1,1 1 1,1-1 0,-1 1 0,15-9-1,-24 17-4,0 1-1,1 0 1,-1 0-1,0-1 1,1 1-1,-1 0 1,0 0 0,1-1-1,-1 1 1,0 0-1,1 0 1,-1 0-1,1 0 1,-1 0-1,0-1 1,1 1-1,-1 0 1,1 0-1,-1 0 1,0 0-1,1 0 1,-1 0-1,1 0 1,-1 0-1,0 1 1,1-1-1,-1 0 1,0 0-1,1 0 1,-1 0 0,1 0-1,-1 1 1,0-1-1,1 0 1,-1 0-1,0 1 1,1-1-1,-1 0 1,0 0-1,0 1 1,1 0-1,0 0 1,-1 1-1,0 0 0,1 0 1,-1 0-1,0 0 0,0 0 1,0-1-1,0 1 1,0 3-1,-11 42-347,-5 2-1766,16-45 1719,5 0-113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3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11 16379,'-1'-1'138,"0"0"-1,0 0 0,-1 0 0,1 0 1,-1 0-1,1 1 0,-1-1 0,1 0 1,-1 1-1,1-1 0,-1 1 0,0 0 1,1-1-1,-1 1 0,1 0 0,-1 0 1,0 0-1,1 0 0,-1 0 0,0 0 0,-2 2 1,0-1 62,1 0 0,0 1 0,0 0 1,0-1-1,0 1 0,0 0 0,0 1 1,1-1-1,-5 5 0,-1 3 99,0 0-1,1 0 0,1 0 1,0 1-1,-5 12 1,6-12-212,1 1 0,1 0 1,0 0-1,0 0 1,1 0-1,-1 21 1,3-28-57,0 0-1,1-1 1,-1 1 0,1 0 0,0 0 0,0 0 0,1-1 0,3 9 0,-4-10 4,1-1 0,-1 0 0,1 1 0,0-1 0,-1 0-1,1 0 1,0 0 0,0 0 0,1-1 0,-1 1 0,0 0 0,0-1 0,1 0 0,-1 1 0,1-1 0,4 1 0,1 0 72,1 0 1,0-1-1,-1 0 1,1-1-1,0 0 1,0 0-1,-1-1 0,1 0 1,0 0-1,-1-1 1,1 0-1,-1-1 0,16-6 1,-9 2 126,0 0 0,-1-1 0,0-1 0,-1 0 0,0-1 0,19-18 0,-27 24-161,-1-1-1,0 0 1,0 0-1,-1 0 1,1 0 0,-1 0-1,0-1 1,0 0-1,1-6 1,-3 10-50,0-1-1,-1 1 1,1-1 0,-1 0 0,0 1-1,0-1 1,0 0 0,0 1-1,0-1 1,0 0 0,-1 1-1,1-1 1,-1 1 0,0-1 0,0 1-1,0-1 1,0 1 0,0 0-1,0-1 1,-1 1 0,1 0-1,-1 0 1,-2-3 0,-1 1-46,0 0 0,0 0 0,0 1-1,0 0 1,0 0 0,-1 0 0,1 1 0,-1 0 0,0 0 0,0 0 0,1 0-1,-1 1 1,0 0 0,0 1 0,-1-1 0,1 1 0,0 0 0,0 1 0,-8 1-1,4-1-123,0 1 0,1 0 0,-1 1 0,0 0 0,1 1 0,0 0 0,0 0 0,0 1 0,0 0 0,-15 13-1,19-14 76,1 0-1,-1 1 0,1 0 1,1 0-1,-1 0 0,1 0 1,-4 7-1,-4 10-412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4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1 532 16355,'10'-1'547,"-1"-1"0,1-1 0,-1 0 0,0 0 0,0-1 0,0 0-1,16-10 1,3-2 620,544-268 3940,-433 216-4794,-117 58-325,53-29 56,-69 34-121,1 1 1,-1-1 0,0 0 0,0 0 0,0 0 0,-1-1-1,0 0 1,6-9 0,-10 15 56,-1 0-1,1-1 1,-1 1-1,0-1 1,1 1-1,-1-1 1,0 1-1,1-1 1,-1 1-1,0-1 1,0 1-1,0-1 1,1 1-1,-1-1 1,0 0-1,0 1 1,0-1-1,0 1 1,0-1-1,0 1 1,0-1-1,0 0 1,0 1-1,0-1 1,0 1-1,-1-1 1,1 0-1,0 1 1,0-1-1,-1 1 1,1-1-1,0 1 1,0-1-1,-1 1 1,1-1-1,-1 1 1,1 0-1,0-1 1,-1 1-1,1-1 1,-1 1-1,1 0 1,-1-1-1,1 1 1,-1 0-1,1 0 1,-1-1-1,1 1 1,-2 0-1,-1-1 0,1 1-1,-1 0 0,0-1 1,1 1-1,-1 0 0,0 0 1,1 1-1,-1-1 0,-4 2 0,-10 4-258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4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 21501,'0'-1'153,"0"0"0,1-1 1,-1 1-1,1 0 0,-1 0 1,1 0-1,0 0 0,-1 0 1,1 0-1,0 0 0,0 0 1,-1 0-1,1 0 0,0 1 1,0-1-1,0 0 1,0 0-1,0 1 0,2-1 1,24-13 512,-21 11-98,41-16 946,-42 17-1451,-1 1 0,0 0 0,1 0 0,-1 0 0,1 1 0,-1 0 0,1-1 0,-1 2 0,6 0 0,-8-1-60,-1 0 1,0 0-1,0 1 1,0-1-1,0 1 1,0-1-1,0 1 1,0-1-1,0 1 1,0 0-1,0-1 1,0 1-1,0 0 1,-1 0-1,1 0 1,0 0-1,0 0 0,-1 0 1,1 0-1,-1 0 1,1 0-1,-1 0 1,1 0-1,-1 0 1,1 0-1,-1 0 1,0 0-1,0 0 1,0 1-1,0-1 1,0 0-1,0 0 1,0 0-1,0 0 1,0 1-1,0-1 0,0 0 1,-1 2-1,-2 5-12,1 1 0,-1-1 0,-1 0 0,-3 8 0,3-9 11,-11 23-14,6-12 10,0 1 0,-6 20-1,14-38 5,1 0-1,0 0 0,-1 1 0,1-1 1,0 0-1,0 0 0,0 1 0,-1-1 1,1 0-1,1 0 0,-1 1 0,0-1 1,0 0-1,0 0 0,1 0 0,0 2 0,-1-2 1,0-1-1,1 1 0,-1-1 0,1 1 0,-1-1 1,1 1-1,-1-1 0,1 0 0,-1 1 0,1-1 0,0 0 1,-1 1-1,1-1 0,0 0 0,-1 0 0,1 0 1,-1 1-1,1-1 0,0 0 0,-1 0 0,2 0 0,2 0 3,-1-1 0,1 1-1,-1-1 1,1 0-1,-1 0 1,1 0-1,-1 0 1,0-1-1,5-1 1,11-9-313,0 1-1,-1-2 1,0-1-1,-1 0 1,-1-1 0,21-24-1,-17 11-77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5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17300,'8'11'5307,"5"9"-3603,-7-12-1652,4 7-136,-3-3-92,2-1 0,12 15 0,-17-22 165,1 0 1,-1 0-1,1-1 1,0 0 0,0 1-1,0-2 1,0 1-1,0-1 1,6 2-1,1 0 36,-8-3-2,0 0 0,0 0 0,0 1 0,0 0 0,0 0 0,4 2 0,-7-3-16,0 0 0,-1-1 0,1 1 0,0 0-1,0 0 1,-1 0 0,1 0 0,0 0 0,-1 0 0,1 0 0,-1 0 0,1 0 0,-1 0 0,0 1-1,1-1 1,-1 0 0,0 0 0,0 0 0,0 0 0,0 0 0,0 1 0,0-1 0,0 0 0,0 0-1,0 0 1,0 0 0,-1 2 0,-2 5 28,1 0 0,-1 0 0,-1-1 0,0 1-1,0-1 1,-9 12 0,11-15-74,-1-1 1,0 1-1,0-1 0,0 0 1,0 0-1,0-1 0,0 1 1,-1-1-1,1 1 0,-1-1 1,0 0-1,0 0 0,0-1 1,0 1-1,-4 0 0,6-2-13,0 0-1,1 0 0,-1 0 0,0 0 1,0 0-1,0 0 0,0 0 0,0-1 1,1 1-1,-1-1 0,0 0 0,0 1 1,1-1-1,-1 0 0,0 0 0,1 0 1,-1 0-1,-1-2 0,-2-1-7,1-1 1,0 0-1,0 1 1,-4-9-1,-12-23-325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55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17076,'18'6'2496,"2"-3"-1432,5-3-455,-2-3 1855,7-4-1416,1-5-208,-5-3-1184,-2 0 568,2-8-320,-4-3-128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4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373 148 14643,'3'-3'367,"0"-1"0,0 1 0,0-1 0,0 0 0,-1 0 0,0 0 0,0 0 0,0 0 0,-1 0 0,1-1 0,-1 1 0,0-1 0,0 1 0,0-1 0,-1 1 0,0-1 0,0 1 0,0-1 0,-1-8 0,0 10-209,1 1 0,-1-1 0,0 0 0,0 0 0,0 0-1,-1 1 1,1-1 0,0 1 0,-1-1 0,0 1 0,0 0 0,0-1 0,0 1-1,0 0 1,0 0 0,0 1 0,-1-1 0,1 0 0,0 1 0,-1-1 0,0 1-1,1 0 1,-1 0 0,0 0 0,0 0 0,1 0 0,-1 1 0,0-1-1,0 1 1,0 0 0,-5 0 0,-1 0-63,0 2 1,0-1-1,0 1 0,0 1 0,1-1 1,-1 1-1,1 1 0,0 0 0,0 0 1,0 0-1,0 1 0,-12 11 1,4-3-64,0 2 1,1-1 0,1 2 0,-18 24 0,28-34-44,0 0 0,0 1-1,0-1 1,1 1 0,-4 11 0,6-16 7,1 0 1,-1-1 0,1 1-1,0 0 1,-1-1-1,1 1 1,0 0-1,0 0 1,0-1-1,0 1 1,1 0-1,-1 0 1,0-1 0,1 1-1,-1 0 1,1-1-1,0 1 1,0-1-1,-1 1 1,1 0-1,0-1 1,0 0 0,0 1-1,0-1 1,1 0-1,-1 1 1,0-1-1,1 0 1,1 1-1,6 3-1,1 0 0,20 7 0,-24-10 0,0 0 0,0 0-1,0 0 1,0 1 0,-1 0 0,1 0 0,-1 1 0,0-1-1,0 1 1,0 0 0,0 1 0,5 5 0,-9-8 4,0-1 1,0 1 0,-1-1-1,1 1 1,0 0-1,-1 0 1,0-1 0,1 1-1,-1 0 1,0 0 0,0-1-1,0 1 1,0 0 0,0 0-1,0 0 1,0-1-1,-1 1 1,0 2 0,0 0 10,0-1 0,-1 1 1,0 0-1,0-1 0,0 1 1,-1-1-1,-4 6 0,-2 0 41,-1 0-1,0-1 0,0 0 0,-12 7 0,14-9-16,-1-1-1,1-1 1,-1 1-1,0-1 1,0-1-1,0 0 1,0 0-1,-1-1 0,1 0 1,-1 0-1,1-1 1,-16-1-1,24 0-75,1 0 0,-1 0 0,0 0 0,0 0 0,0 0 0,0 0 0,1 0 0,-1 0 0,0-1 0,0 1 0,0 0-1,1-1 1,-1 1 0,0 0 0,1-1 0,-1 1 0,0-1 0,1 1 0,-1-1 0,0 1 0,1-1 0,-1 0 0,1 1 0,-1-1 0,1 0 0,-1 0 0,1 1 0,0-1-1,-1 0 1,1 0 0,0 1 0,0-1 0,-1 0 0,1 0 0,0 0 0,0 1 0,0-1 0,0 0 0,0 0 0,0 0 0,0 0 0,1-1 0,-1 0-58,1-1 0,0 1 0,0-1 0,1 1 0,-1-1 0,0 1 0,1 0 0,0-1 0,-1 1 1,1 0-1,0 0 0,3-2 0,17-12-534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5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 19084,'0'19'1188,"-1"0"0,-1 0-1,-1 0 1,0 0 0,-12 33 0,0 7-30,-12 112 143,25-145-1293,1 0 0,2 0 0,0 0 0,8 41 0,-17-76-2589,-11-26 950,-1-1 269,-4 2 463,17 25 1180,0 0 0,1 0 0,0 0 0,1-1 0,0 0 0,-6-16 0,11 25-220,0 1 0,0-1 0,0 1 0,0-1 1,0 1-1,0-1 0,0 1 0,0-1 0,1 1 0,-1-1 0,0 1 1,0 0-1,0-1 0,0 1 0,1-1 0,-1 1 0,0-1 1,0 1-1,1 0 0,-1-1 0,0 1 0,1 0 0,-1-1 0,0 1 1,1 0-1,-1-1 0,1 1 0,-1 0 0,1 0 0,-1 0 0,0-1 1,1 1-1,-1 0 0,1 0 0,-1 0 0,1 0 0,-1 0 0,1 0 1,0 0-1,25-1 993,-20 1-731,44 2-378,86 14 0,-121-14-188,-7-3-97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6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106 151 10730,'23'-44'2627,"38"-61"7026,-61 105-9611,0 0 0,0 0-1,0 0 1,0 0 0,0-1 0,0 1-1,0 0 1,0 0 0,0 0 0,0 0-1,0 0 1,0 0 0,0 0 0,0 0-1,0 0 1,1 0 0,-1 0 0,0 0-1,0 0 1,0-1 0,0 1 0,0 0-1,0 0 1,0 0 0,0 0 0,1 0-1,-1 0 1,0 0 0,0 0 0,0 0-1,0 0 1,0 0 0,0 0 0,0 0-1,0 0 1,0 0 0,1 0 0,-1 1-1,0-1 1,0 0 0,0 0 0,0 0-1,0 0 1,0 0 0,0 0 0,0 0-1,0 0 1,0 0 0,1 0 0,-1 0-1,0 0 1,0 0 0,0 1 0,0-1-1,0 0 1,0 0 0,0 0 0,0 0-1,0 0 1,0 0 0,0 0 0,2 7 681,-3 1-405,0 0-1,-1 0 1,0-1 0,0 1 0,-1 0 0,-6 13 0,-1 3 36,-131 289 327,138-307-681,-1 1 6,0 0 0,1 0 0,0 0 1,-3 11-1,6-17-4,0 0 0,-1 1 1,1-1-1,0 1 0,0-1 0,0 0 1,0 1-1,0-1 0,0 1 0,0-1 1,0 1-1,1-1 0,-1 0 0,0 1 1,1-1-1,-1 0 0,1 1 0,0-1 0,-1 0 1,1 0-1,0 1 0,0-1 0,0 0 1,0 0-1,0 0 0,0 0 0,0 0 1,0 0-1,0 0 0,2 1 0,5 1 12,0 0-1,0 0 0,0-1 0,1 0 0,-1 0 1,1-1-1,13 0 0,60-3-910,-61 0 2,32-9-1,-39 8 723,17-4-340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7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34 22869,'-9'5'2128,"6"5"-1424,2-4-263,8 0 943,9-2-352,7-2-360,4-2-216,7 0-488,-1-3-216,5-3-568,-3 0-360,-2-4 1504,-5-1-624,3-1-184,-2-6-152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7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0 18748,'-3'20'1000,"0"0"0,-2 0 0,0-1 0,-11 26-1,-4 13 617,8-16-1640,1 1 0,2 1 0,-6 67 0,17-95-1726,5-22-18,4-23-169,-9 24 1722,63-205-2844,-56 193 3997,-9 18-886,0-1 1,1 0 0,-1 0 0,0 0-1,0 0 1,1 0 0,-1 0-1,0 1 1,0-1 0,0 0-1,1 0 1,-1 0 0,0 0-1,0 1 1,0-1 0,1 0-1,-1 0 1,0 1 0,0-1-1,0 0 1,0 0 0,0 1-1,0-1 1,0 0 0,0 0 0,0 1-1,0-1 1,0 0 0,1 1-1,-2-1 1,1 0 0,0 0-1,0 1 1,2 41 2747,-2-36-2797,0 11 552,0 0 0,2-1 0,0 1 0,1 0 0,8 27 0,-9-39-439,0 0 0,0 0 0,0-1 0,1 1 1,0-1-1,0 1 0,0-1 0,0 0 1,8 7-1,-8-9-47,0 1-1,0-1 1,0-1 0,1 1 0,-1 0 0,1-1 0,-1 1-1,1-1 1,-1 0 0,1-1 0,0 1 0,-1 0 0,1-1 0,0 0-1,6 0 1,-6 0-13,1-1-1,-1 0 1,0 1 0,1-2-1,-1 1 1,0 0-1,0-1 1,1 0 0,-1 0-1,0 0 1,-1 0-1,1-1 1,5-4-1,-3 2 28,-1 0-1,-1-1 1,1 1-1,-1-1 1,0 0-1,0-1 0,5-11 1,-3 2 24,-1 0 0,0 0 0,-1-1 0,-1 0 0,0 1 0,0-28 0,-7 3-17,4 40-111,0-1 0,0 1 0,-1-1 0,1 1-1,0-1 1,-1 1 0,0 0 0,1-1 0,-1 1 0,0-1 0,1 1 0,-1 0-1,0 0 1,0 0 0,0-1 0,0 1 0,0 0 0,0 0 0,-1 0 0,1 0-1,0 1 1,0-1 0,-2-1 0,-9 7-2964,10-17 2327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15467,'-2'4'302,"1"1"0,-1-1 0,0 1 0,0-1 0,-1 0 0,1 1 0,-1-1 0,0 0 0,-5 5 0,-6 10 276,-3 7 209,1 2 1,2 0-1,0 1 0,2 0 0,-14 53 0,25-77-747,0-1-1,0 1 1,1-1 0,0 1 0,-1-1-1,1 1 1,1 0 0,-1-1 0,1 1-1,1 5 1,-1-7-33,0-1 1,0 0-1,1 0 0,-1 1 0,0-1 1,1 0-1,0 0 0,-1 0 0,1-1 1,0 1-1,0 0 0,0-1 0,0 1 1,0-1-1,0 1 0,0-1 0,1 0 0,-1 0 1,0 0-1,3 0 0,11 3-10,-1 0 1,1-2-1,18 1 0,33 6 10,-61-7 5,0-1-1,0 1 1,0 0-1,0 1 1,-1-1 0,1 1-1,-1 0 1,8 6-1,-12-8 3,0-1-1,0 1 0,0 0 1,0 0-1,-1 0 1,1-1-1,0 1 1,0 0-1,-1 0 0,1 0 1,-1 0-1,1 1 1,-1-1-1,1 0 0,-1 0 1,1 0-1,-1 0 1,0 0-1,0 1 0,0-1 1,0 0-1,0 0 1,0 0-1,0 1 1,0-1-1,0 0 0,0 0 1,-1 0-1,1 0 1,0 1-1,-1-1 0,1 0 1,-1 0-1,1 0 1,-1 0-1,0 0 0,1 0 1,-1 0-1,0 0 1,0 0-1,0-1 1,0 1-1,1 0 0,-3 0 1,-3 5 66,-1-1 0,0 0 1,0-1-1,0 0 0,-9 4 1,-13 5 187,-1-1 0,-36 8-1,51-16-371,0-1-1,0 0 0,-1-2 1,1 1-1,-1-2 0,-21-1 0,35 1 40,1-1 0,0 1-1,-1 0 1,1 0-1,-1-1 1,1 1-1,0-1 1,0 1-1,-1-1 1,1 0-1,0 1 1,0-1-1,-1 0 1,1 0-1,-1-1 1,1 1 40,1 1 0,-1-1 0,1 0 1,0 0-1,-1 0 0,1 1 0,0-1 0,0 0 0,-1 0 1,1 0-1,0 1 0,0-1 0,0 0 0,0 0 0,0 0 1,0 0-1,0 1 0,0-1 0,1-1 0,0-2-39,1 1 0,-1-1-1,1 1 1,0-1 0,0 1 0,1 0-1,-1-1 1,0 1 0,5-3-1,25-22-568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8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47 20556,'-1'9'2145,"11"-5"-1233,7-2-344,13-7 1033,9-2-417,8-1-328,5-2-128,1-2-496,-1 3-176,-8 4-320,-5 0-208,-14 4-448,-4 2-240,-16 4-521,-5-1-1055,-11 2 1975,-6-3-423,-12 2-176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8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25 17556,'-2'10'2520,"4"-2"-1383,17-7-385,7-1 1608,14-4-919,3-3-169,9-1-568,-2 0-352,-3-1-1024,-4 2 720,-7 7-200,-9 1-144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9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64 17028,'20'-25'2072,"-16"18"-1327,1 1-1,0 0 0,0 0 1,9-7-1,-26 53 2738,-19 14-3293,-2-1 0,-2-1 1,-2-2-1,-74 76 0,97-111-244,-30 29 81,41-41-157,-1 0 1,0 0 0,0 0-1,0-1 1,0 1 0,0-1-1,0 0 1,-1 0 0,-7 2 0,12-4 87,-1 0 0,1 0 1,-1 0-1,0 0 0,1 0 1,-1-1-1,1 1 1,-1 0-1,1 0 0,-1 0 1,1 0-1,-1-1 0,1 1 1,-1 0-1,1-1 1,-1 1-1,1 0 0,-1-1 1,1 1-1,-1 0 1,1-1-1,0 1 0,-1-1 1,1 1-1,0-1 0,-1 1 1,1-1-1,0 1 1,0-1-1,0 1 0,-1-1 1,1 1-1,0-1 0,0 0 1,-4-24-221,4 19 57,-3-27-410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19340,'16'18'2121,"2"0"-1145,2 4-376,7 2 1008,2-2-183,4-1-369,0-1-264,-1-3-552,-1-1-376,-2-4-960,-3-2-1713,-2 1 2369,-4-1-384,-6-1-384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29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2 19732,'0'0'68,"0"0"-1,0 0 1,1-1 0,-1 1-1,0 0 1,0 0 0,0 0-1,0 0 1,1 0 0,-1 0-1,0 0 1,0-1 0,0 1-1,0 0 1,1 0-1,-1 0 1,0 0 0,0 0-1,0 0 1,1 0 0,-1 0-1,0 0 1,0 0 0,1 0-1,-1 0 1,0 0-1,0 0 1,0 0 0,0 0-1,1 0 1,-1 1 0,0-1-1,0 0 1,0 0 0,1 0-1,-1 0 1,0 0-1,0 0 1,0 0 0,0 1-1,0-1 1,1 0 0,-1 0-1,0 0 1,0 0 0,0 1-1,0-1 1,0 0 0,0 0-1,0 0 1,0 1-1,0-1 1,0 0 0,1 0-1,-1 1 1,-5 17 1879,-13 20-478,-45 93-459,55-112-988,1 1-1,1-1 1,1 1-1,-6 41 1,11-58-6,0 1 0,-1-1 0,2 1 0,-1 0 0,0-1-1,1 1 1,-1-1 0,1 1 0,0-1 0,0 1 0,0-1 0,3 5 0,-3-6-3,0-1 0,0 1 0,1-1 0,-1 0 0,1 1 0,-1-1 0,1 0 0,-1 0 0,1 0 0,0 0 1,-1 0-1,1 0 0,0 0 0,0-1 0,0 1 0,-1-1 0,1 1 0,0-1 0,0 0 0,0 0 0,0 0 0,0 0 0,0 0 0,3 0 0,4-2-2,-1 1-1,1-2 0,0 1 0,-1-1 0,1 0 0,-1-1 1,0 0-1,0 0 0,8-7 0,1-1-449,-1 0-1,0-1 1,14-16-1,-26 24 194,1 0 0,-1 0-1,0-1 1,0 0 0,3-6 0,-6 9 179,0 1 0,0 0 0,0-1 0,0 1 0,0-1 0,-1 0 0,1 1 0,-1-1 0,0 1 0,0-1 1,0 0-1,0 1 0,0-1 0,0 1 0,-1-1 0,-1-3 0,-12-17-852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0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71 17676,'-9'2'1904,"10"0"-880,9-2-359,13-3 959,7-1-184,9-4-536,1 1-383,5-3-994,-2-1 49,3 1 296,-3-2-208,-6 2-200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0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 19396,'-7'33'3621,"-15"26"-2554,17-48-800,-137 302 2590,141-308-2389,8-13-371,10-20-176,-5 1-278,0 0-1,-2 0 1,-1-1-1,-1 0 1,9-56-1,-18 70-30,-3 16 81,-6 22 148,6-5 173,1-1 1,1 1-1,0-1 1,2 35-1,0-43-7,1-1 0,1 1 0,-1-1 0,1 0 0,1 0 1,0 0-1,0 0 0,1 0 0,0-1 0,0 0 0,9 14 0,-8-18 52,-3-4-16,-5-13 6,-11-18-3,-13-19 35,10 19 363,-27-64 0,44 95-437,-1-4 85,-1-1 0,1 1 1,0-1-1,0 1 0,-1-9 0,3 12-69,-1 0 0,0 0 0,0 0 0,0 0 0,0 0 0,0 0 0,1 0 0,-1 0 0,0 0 0,1 0 0,-1 0-1,1 0 1,-1 1 0,1-1 0,0 0 0,-1 0 0,1 1 0,0-1 0,-1 0 0,1 1 0,0-1 0,0 0 0,0 1-1,-1-1 1,1 1 0,0 0 0,0-1 0,0 1 0,0 0 0,0-1 0,0 1 0,0 0 0,0 0 0,1 0 0,17-2-214,-1 2 0,1 0 0,25 4 0,-19-2-112,31 0 0,-11-5-39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 21477,'-44'39'4048,"5"6"-2949,-56 82-1,78-101-986,1 1 0,2 1-1,0 0 1,2 1 0,-8 30 0,18-50-60,0-1 0,0 1 0,1 0 0,0 0 0,0 0 0,1 0-1,1 0 1,2 17 0,-2-21-40,0-1 0,0 1 0,1-1 0,0 0 0,0 1 0,0-1 0,0 0 0,1 0 0,-1-1 0,1 1 0,0 0 0,0-1 0,1 0 0,-1 0 0,0 0 0,1 0 0,0 0 0,0-1 0,5 3 0,3 0-143,0-1 0,1 0 0,0-1 1,0-1-1,0 0 0,0 0 1,0-1-1,0-1 0,0 0 1,19-4-1,11-2-197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2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337 182 18636,'2'-12'885,"0"-3"-23,0-1 1,-1 1 0,0 0-1,-1-1 1,-2-15 0,1 29-798,1-1 0,-1 0 0,1 0 0,-1 0 1,0 0-1,0 0 0,0 1 0,-1-1 0,1 0 0,-1 1 1,1-1-1,-1 1 0,0 0 0,0 0 0,0-1 0,0 1 1,0 0-1,0 1 0,-1-1 0,1 0 0,-1 1 0,1-1 1,-1 1-1,1 0 0,-1-1 0,0 2 0,0-1 0,0 0 1,0 0-1,0 1 0,1 0 0,-1-1 0,-4 1 0,-2 1-42,0 0 0,0 0 1,1 1-1,-1 0 0,0 1 0,1 0 0,0 0 0,0 1 0,0-1 0,0 2 0,0-1 0,-11 10 0,0 2 8,0 0 0,2 0 0,-24 29 0,34-36-11,-1 1-1,2 0 0,-1 1 0,1 0 0,1 0 1,-7 19-1,11-27-12,0 0 0,0 0 0,1 0 0,-1 0 0,1 0 0,0 0 0,0 0 0,0 1 0,0-1 0,1 0 0,-1 0 0,1 0 0,1 5 0,-1-6-1,0 0 0,1 0 0,-1 0 1,1 0-1,-1-1 0,1 1 0,0 0 0,-1-1 1,1 1-1,0-1 0,0 1 0,0-1 0,0 0 1,0 0-1,1 0 0,-1 0 0,0 0 1,0-1-1,1 1 0,3 0 0,2 0 3,1 0-1,-1-1 0,1 0 0,-1-1 1,0 0-1,1 0 0,-1 0 1,0-1-1,1-1 0,-1 1 0,0-1 1,0-1-1,-1 1 0,11-7 1,0-2 3,0 0 0,0-1 0,-2-1 0,25-24 1,-29 25 18,0 0 0,-1-2 0,0 1 0,-1-1 0,0-1 0,-2 0 0,9-20 0,-34 86 35,-46 151 185,51-155-216,2 0 0,-6 67 0,16-83-624,5-23-308,-5-7 847,1 0 0,0-1 0,-1 1 0,1 0 1,-1-1-1,1 1 0,-1 0 0,1-1 1,0 1-1,-1-1 0,0 1 0,1-1 1,-1 1-1,1-1 0,-1 0 0,0 1 0,1-1 1,-1 0-1,11-17-377,0-3-120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2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 20564,'2'0'1785,"-3"5"-505,-5 15 154,-11 26-369,-11 13-527,-24 60 4,47-105-454,1 0-1,0 0 0,1 1 0,0-1 1,1 1-1,0 20 0,2-33-70,0-1-1,0 1 0,0-1 0,1 1 0,-1 0 1,0-1-1,1 1 0,-1-1 0,1 1 1,-1-1-1,1 1 0,0-1 0,-1 0 1,1 1-1,0-1 0,0 0 0,0 1 0,0-1 1,0 0-1,0 0 0,1 0 0,0 1 1,0-1-3,1 0-1,-1 0 1,0 0 0,1-1 0,-1 1 0,1-1 0,-1 1 0,0-1 0,1 0 0,-1 0 0,1 0 0,4-1 0,5-1-53,0-1-1,0-1 1,0 0 0,16-8 0,-20 9 36,17-9-958,26-15 0,-46 24 571,0 0 0,0 0 0,0-1 0,0 0 0,-1 0 0,0 0 0,0 0 0,0 0 0,0-1 0,-1 0 0,5-8 0,-7 11 311,-1 1 0,1 0 0,-1 0 0,0 0 0,0 0 0,0-1 0,1 1 0,-1 0 0,0 0 0,-1-1 0,1 1 0,0 0 0,0-2 0,-8-15-1344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14747,'2'3'299,"-1"0"0,1 0-1,-1 0 1,0 0 0,0 0 0,0 0 0,0 1-1,0-1 1,-1 0 0,1 0 0,-1 1-1,0-1 1,0 0 0,0 1 0,-1-1 0,-1 7-1,-1 6 865,-2 0 0,-6 18 0,5-18-130,-19 48 809,12-31-871,-16 59-1,29-91-969,0 0 0,-1 1-1,1-1 1,0 0 0,0 1-1,0-1 1,0 0 0,0 1-1,0-1 1,0 0 0,0 1-1,1-1 1,-1 0 0,1 0-1,-1 1 1,1 1 0,0-3-14,0 1 1,-1-1-1,1 0 1,-1 0 0,1 0-1,-1 1 1,1-1-1,0 0 1,-1 0-1,1 0 1,-1 0-1,1 0 1,0 0 0,-1 0-1,1 0 1,0 0-1,-1 0 1,1 0-1,-1 0 1,1-1-1,-1 1 1,1 0 0,0 0-1,-1-1 1,1 1-1,-1 0 1,1-1-1,-1 1 1,1-1-1,-1 1 1,1 0 0,-1-1-1,0 1 1,1-1-1,-1 1 1,0-1-1,1 0 1,5-6-257,-1 1 0,1-1 0,-1-1 0,-1 1 0,1-1 0,-1 0 0,-1 0 0,0 0-1,3-9 1,1-7-1495,7-48 0,-8 5-1432,-6 68 2924,-2 3 375,1-1 1,0 1 0,1-1 0,-1 1-1,1 0 1,-1 0 0,1-1 0,0 1-1,0 0 1,1-1 0,-1 1 0,1 0-1,0-1 1,1 6 0,1-6 34,-1 0 0,1 0 0,0-1 0,0 1 0,0 0 0,0-1 0,0 0 1,0 0-1,1 0 0,-1 0 0,1 0 0,-1-1 0,1 0 0,0 1 0,0-1 0,-1-1 0,1 1 0,0 0 0,0-1 1,0 0-1,5 0 0,7-1 275,0 1 0,0-2 0,31-7 0,-32 5-151,-1 0 0,1-1-1,25-14 1,-34 16-187,-1 0-1,1 0 1,-1-1-1,0 0 1,0 0 0,-1 0-1,1-1 1,-1 1-1,0-1 1,0 0-1,0 0 1,3-7 0,-7 11-54,1 0 0,0-1 0,-1 1-1,1 0 1,-1-1 0,1 1 0,-1-1 0,0 1 0,1-1 0,-1 1 0,0-1 0,0 1 0,0-1 0,0 1 0,0-1 0,-1 1 0,1-1 0,-1-1 0,0 2-5,1 0 0,-1 0-1,1 0 1,-1 1 0,0-1 0,0 0 0,1 1-1,-1-1 1,0 0 0,0 1 0,0-1-1,0 1 1,0-1 0,0 1 0,0-1 0,0 1-1,0 0 1,0 0 0,-2-1 0,-2 1 11,1 0-1,-1 0 1,0 0 0,0 0 0,1 1 0,-1 0 0,0 0 0,1 0-1,-1 1 1,-5 2 0,-4 3-6,1 0 0,0 1-1,1 1 1,0 0 0,0 0 0,1 1-1,0 1 1,0 0 0,2 0 0,-1 1-1,1 0 1,1 1 0,0 0 0,1 0-1,-7 18 1,14-29-16,-1 1-1,0-1 0,1 0 1,-1 1-1,1-1 0,0 0 1,0 1-1,0-1 0,0 1 1,0-1-1,0 0 0,1 4 1,0-5-1,-1 0 0,1 0 0,-1 0 0,1 0 0,-1 0 0,1 0 0,0 0 0,0 0 0,-1 0-1,1 0 1,0 0 0,0 0 0,0-1 0,0 1 0,0 0 0,0-1 0,0 1 0,2 0 0,1 0-1,1 0 0,-1 0 0,1-1-1,-1 1 1,1-1 0,0 0 0,-1 0 0,1-1-1,-1 1 1,1-1 0,5-2 0,7-2-107,-1 0 1,-1-2 0,1 0 0,-1 0-1,-1-2 1,1 0 0,-1 0 0,-1-1-1,0-1 1,18-19 0,-21 20-311,-1 0 0,0-1 0,-1 0-1,0-1 1,0 1 0,-2-2 0,1 1 0,-2-1 0,1 1 0,-2-1 0,0-1-1,0 1 1,1-18 0,-4 28 220,-1 1 1,1 0-1,-1-1 0,0 1 0,0-1 0,0 1 1,0-1-1,-1 1 0,1 0 0,-1-1 0,1 1 1,-1-1-1,0 1 0,0 0 0,0 0 0,0-1 1,0 1-1,0 0 0,-1 0 0,1 0 0,-3-2 1,3 4-320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3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91 13731,'-7'-4'2088,"4"-1"-1183,10 1-393,6-2 2136,9-1-1880,5-1-480,6-4 1329,4-2-1409,3-1-24,2 0 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3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0 19812,'-2'3'319,"0"0"0,0 0 0,0 0 0,1 0 0,-1 0-1,1 0 1,0 0 0,0 0 0,0 4 0,0-4-40,-14 39 747,-23 42 1,24-55-624,1 0 0,1 0 0,-14 59 1,26-88-389,-1 1 1,1 0-1,0-1 0,0 1 1,0 0-1,-1 0 0,1-1 1,0 1-1,0 0 1,0 0-1,0-1 0,0 1 1,0 0-1,0 0 0,1-1 1,-1 1-1,0 0 1,0-1-1,0 1 0,1 0 1,-1-1-1,0 1 0,1 0 1,-1-1-1,2 2 1,-2-2-15,1 0 1,0 0-1,0 0 1,0 0 0,-1-1-1,1 1 1,0 0-1,0 0 1,0-1 0,-1 1-1,1 0 1,0-1-1,-1 1 1,1-1 0,0 1-1,-1-1 1,1 1-1,0-1 1,28-30-304,-26 26 256,2 0-32,0-1 0,-1 0 0,0 0 0,0-1-1,0 1 1,-1-1 0,0 0 0,-1 1 0,1-2 0,-1 1 0,1-8 0,-3 15 75,0 0 0,0 0 0,0-1 1,0 1-1,0 0 0,0 0 0,0 0 0,0 0 0,0-1 1,0 1-1,0 0 0,0 0 0,0 0 0,0-1 0,0 1 1,0 0-1,0 0 0,0 0 0,0 0 0,0 0 0,0-1 1,0 1-1,-1 0 0,1 0 0,0 0 0,0 0 0,0 0 1,0-1-1,0 1 0,0 0 0,-1 0 0,1 0 0,0 0 1,0 0-1,0 0 0,0 0 0,-1 0 0,1 0 0,-7 4-28,-5 9 34,-6 23 59,16-31-45,0 0 1,0 0-1,0 0 0,-1 0 0,0 0 0,0-1 0,0 1 0,0-1 1,-1 0-1,-4 4 0,7-8-19,0 1-1,0-1 1,0 0-1,0 1 1,0-1 0,0 0-1,0 0 1,0 0 0,-1 0-1,1 0 1,0 0 0,0 0-1,0 0 1,0 0-1,0 0 1,0-1 0,0 1-1,0 0 1,0-1 0,0 1-1,0-1 1,0 1 0,0-1-1,0 0 1,0 1 0,0-1-1,0 0 1,1 0-1,-1 1 1,0-1 0,0 0-1,0-2 1,-22-32-92,22 34 90,-72-115 456,66 100-131,7 15-306,0 1 0,0 0 0,0-1 0,0 1 0,0 0 1,0-1-1,1 1 0,-1 0 0,0-1 0,0 1 0,0 0 0,0-1 0,0 1 0,1 0 1,-1-1-1,0 1 0,0 0 0,1 0 0,-1-1 0,0 1 0,0 0 0,1 0 1,-1 0-1,0-1 0,1 1 0,-1 0 0,1 0 0,3-1 62,-1 0-1,1 1 1,0 0-1,0 0 0,0 0 1,6 1-1,-5-1-87,52 7 185,106 26 0,-61-10-600,-89-21 315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3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19964,'17'-3'2561,"4"3"-1609,8 0-432,4-3 1865,9-1-1385,-1 0-344,4 0-744,-4 1-608,-6-2 584,-4 7-160,-6-2-128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5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83 119 18244,'22'-47'3343,"-17"39"-2466,-4 13 451,-4 20 541,-31 141 646,-17 96-2393,28-101 311,30-186-60,12-32-1,3-8-240,94-299-33,-89 282-142,-22 66 16,11-29-25,-15 43 49,0 0-1,0 0 0,0 1 0,0-1 0,0 0 0,0 0 0,1 1 0,-1-1 1,0 0-1,1 1 0,0 0 0,-1-1 0,1 1 0,0 0 0,0 0 1,3-2-1,-3 3 0,0 0 0,0 0 0,-1 0 0,1 0 0,0 0 0,0 1 1,0-1-1,0 0 0,-1 1 0,1 0 0,0-1 0,-1 1 0,1 0 0,0 0 1,-1 0-1,1 0 0,-1 0 0,1 0 0,-1 0 0,0 1 0,1-1 0,-1 1 1,0-1-1,0 1 0,2 2 0,3 5-12,-1 0 0,10 19 1,-13-22 15,1 0 0,-1 0 0,-1 0 0,1 0 0,-1 0 0,0 0 0,0 0 0,-1 0 0,0 0 1,0 1-1,0-1 0,-1 0 0,0 0 0,0 0 0,0 0 0,-1 0 0,0 0 0,0 0 0,-1-1 0,1 1 0,-1-1 1,0 1-1,-1-1 0,1 0 0,-1 0 0,0-1 0,-1 1 0,1-1 0,-8 7 0,-5 1-46,1 0-1,-1-1 1,-1-1 0,-20 9-1,28-14-24,-1-1 0,0 0 0,0-1 0,0 0 0,0-1-1,0 0 1,0-1 0,-20 1 0,31-2-1,-1 0 0,1 0 0,-1 0 0,1 0 0,-1 0 0,1 0 0,-1 0 0,0 0 0,1 0 0,-1-1 0,1 1 0,-1 0 0,1 0 0,-1 0 0,1-1 0,-1 1 0,1 0 0,0 0 0,-1-1 0,1 1 0,-1 0 0,1-1 0,0 1 0,-1-1 0,1 1 0,0 0 0,-1-1 0,1 0 23,0 0 1,0 0 0,0 1 0,1-1-1,-1 0 1,0 1 0,0-1-1,1 1 1,-1-1 0,1 0 0,-1 1-1,0-1 1,1 1 0,-1-1-1,1 1 1,-1-1 0,2 0 0,28-20-684,-30 21 698,35-19-836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5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0 21077,'-10'5'2944,"-5"7"-2188,-13 23 87,1 1-1,-27 48 0,18-26-360,20-30-199,12-18-95,14-20-51,26-36-185,-17 20-93,39-40-1,-58 65 138,0 1 0,0 0-1,1 0 1,-1-1 0,0 1 0,0 0-1,0 0 1,0-1 0,1 1-1,-1 0 1,0 0 0,0 0-1,0-1 1,1 1 0,-1 0-1,0 0 1,0 0 0,1 0 0,-1-1-1,0 1 1,1 0 0,-1 0-1,0 0 1,0 0 0,1 0-1,-1 0 1,0 0 0,1 0 0,-1 0-1,0 0 1,1 0 0,-1 0-1,0 0 1,1 0 0,-1 0-1,0 0 1,0 0 0,1 1 0,-1-1-1,0 0 1,0 0 0,1 0-1,-1 0 1,1 1 0,-1 16-66,-9 23 21,-43 136 85,52-176-32,0 0 0,0 0 1,0 0-1,0 0 0,0 0 0,0-1 0,0 1 0,0 0 0,0 0 0,0 0 0,0 0 0,0 0 0,0 0 0,0 0 1,0 0-1,0 0 0,0 0 0,0 0 0,0 0 0,0-1 0,0 1 0,0 0 0,0 0 0,0 0 0,0 0 0,0 0 1,0 0-1,-1 0 0,1 0 0,0 0 0,0 0 0,0 0 0,0 0 0,0 0 0,0 0 0,0 0 0,0 0 0,0 0 1,0 0-1,0 0 0,-1 0 0,1 0 0,0 0 0,0 0 0,0 0 0,0 0 0,0 0 0,0 0 0,0 0 0,0 0 1,0 0-1,0 0 0,0 0 0,-1 0 0,1 0 0,0 0 0,0 0 0,0 0 0,0 0 0,0 1 0,-4-17 127,-4-30-65,5 28-48,-9-42-427,-26-77 0,47 139 219,17 8-513,0 0-1,0-2 1,1-2-1,0 0 1,0-1-1,0-2 1,0-1-1,1-1 1,48-5-1,-32-2-636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6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1 21517,'-3'8'2024,"3"8"-1288,3 4-304,2 10 857,-1 6-249,-3 10-360,1 9-192,-11 6-296,-4 7-80,-15 6-120,-8 5-80,-20 5-272,-7 5-424,-9-1 656,-1-1-136,6-4-72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3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31 17876,'-1'0'122,"1"0"1,0 0-1,-1 0 1,1 1-1,0-1 0,-1 0 1,1 0-1,-1 0 1,1 0-1,0 0 1,-1 0-1,1 0 0,0 0 1,-1 0-1,1 0 1,0-1-1,-1 1 1,1 0-1,0 0 0,-1 0 1,1 0-1,0 0 1,-1-1-1,1 1 1,0 0-1,-1 0 0,1-1 1,0 1-1,0 0 1,-1 0-1,1-1 0,10-6 2226,22-5-29,-25 10-2143,-1 0-1,1 1 0,1 0 0,-1 0 0,0 0 1,0 1-1,0 0 0,8 1 0,-13-1-165,-1 0 0,1 1 0,0-1 0,-1 1 0,1-1-1,-1 1 1,1 0 0,-1 0 0,1 0 0,-1 0 0,1 0-1,-1 0 1,0 0 0,0 0 0,2 3 0,-1-2-9,-1 0 0,0 0 1,0 1-1,-1-1 0,1 0 0,0 0 1,-1 1-1,1-1 0,-1 0 1,0 1-1,0-1 0,0 1 0,0-1 1,-1 4-1,-1 7-8,0 0 1,-2-1-1,0 1 0,0-1 0,-1 1 1,0-1-1,-11 16 0,-3 2 113,-32 40-1,50-70-101,1 1 0,0-1 0,0 0 0,0 0-1,0 0 1,0 0 0,-1 1 0,1-1 0,0 0-1,0 0 1,0 0 0,0 1 0,0-1 0,0 0-1,0 0 1,0 0 0,0 1 0,0-1 0,0 0-1,0 0 1,0 0 0,0 1 0,0-1 0,0 0 0,0 0-1,0 1 1,0-1 0,0 0 0,0 0 0,0 0-1,0 1 1,1-1 0,-1 0 0,0 0 0,0 0-1,0 0 1,0 1 0,0-1 0,1 0 0,-1 0-1,0 0 1,0 0 0,0 0 0,0 0 0,1 1-1,-1-1 1,0 0 0,0 0 0,1 0 0,-1 0-1,0 0 1,0 0 0,0 0 0,1 0 0,-1 0-1,0 0 1,0 0 0,0 0 0,1 0 0,-1 0-1,23 1 54,-7-1-27,-11 1-33,0 0 0,-1 0-1,1 1 1,0 0 0,-1 0-1,1 0 1,-1 0 0,1 1 0,-1 0-1,0 0 1,0 0 0,0 0-1,-1 1 1,1-1 0,-1 1 0,0 0-1,0 0 1,0 0 0,-1 1-1,5 7 1,-6-8 18,1-1-1,-1 1 1,0 0 0,0 0-1,-1-1 1,1 1 0,-1 0-1,1 0 1,-1 0 0,-1 0-1,1-1 1,0 1 0,-1 0-1,0 0 1,0 0 0,0-1-1,0 1 1,-1-1 0,1 1-1,-1-1 1,0 1 0,0-1-1,0 0 1,0 0 0,-1 0-1,1 0 1,-7 5 0,2-3 108,0 1 0,0-1 0,-1 0 0,0-1 0,0 0 0,-11 4 0,15-6-98,0-1-1,-1 1 1,1-1 0,-1 0 0,1-1-1,-1 1 1,1-1 0,-1 0-1,1 0 1,-1 0 0,1 0 0,-1-1-1,1 0 1,-7-1 0,11 1-54,-1 1-1,0 0 1,0-1 0,1 1 0,-1 0 0,0-1 0,1 1 0,-1-1-1,1 1 1,-1-1 0,0 1 0,1-1 0,-1 1 0,1-1-1,-1 0 1,1 1 0,0-1 0,-1 0 0,1 1 0,0-1-1,-1 0 1,1 1 0,0-1 0,0 0 0,0 0 0,-1 0 0,1 1-1,0-1 1,0 0 0,0 0 0,0 1 0,0-1 0,1 0-1,-1 0 1,0 1 0,0-1 0,0 0 0,1 0 0,0 0 0,0-2-13,0 1 1,0-1-1,1 1 1,0 0-1,-1 0 1,1 0 0,0-1-1,0 2 1,4-5-1,13-6-363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3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0 19276,'3'1'242,"0"0"0,0-1 1,0 1-1,-1 1 0,1-1 0,0 0 0,0 1 0,-1 0 1,1-1-1,-1 1 0,1 0 0,-1 0 0,4 5 0,26 35 1303,-26-32-1240,3 5-105,-1 0 1,-1 1-1,0 0 0,-1 0 0,-1 0 1,0 1-1,-1 0 0,-1 0 1,-1 0-1,0 0 0,-1 1 1,-1-1-1,-3 30 0,-1-20-140,0-1-1,-2 0 0,-1 0 0,-1 0 1,-1-1-1,-1-1 0,-1 1 1,-18 28-1,21-42-137,1 1 0,-2-1 1,1 0-1,-1-1 0,-1 0 0,0 0 1,0-1-1,-1-1 0,-17 11 0,-7-4-192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4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 17676,'-3'7'2336,"9"-3"-1063,5-4-521,9 0 1872,5-1-927,12-2-545,6 2-216,6-2-416,1 0-192,-4 1-352,0 2-248,-9 0-552,-4 0-376,-16 0 920,-8 0-216,-15-4-225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4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16444,'18'14'2312,"6"-6"-1392,10-7-344,6-4 1417,6-1-945,0-3-392,1-1 816,-4 3-1127,-2 0-153,-7 3 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16075,'6'-13'3046,"-10"19"-787,-14 24-871,7-6-921,0 0 0,1 1 0,-9 35 1,-10 81 902,6 128 228,21-220-1452,2-42-9,2-8-31,3-13 33,7-27 15,34-122-44,-46 162-122,1-1 0,-1 1 0,1 0 0,-1 0 0,1-1 0,0 1 0,-1 0 0,1 0 1,0 0-1,0 0 0,0 0 0,-1 0 0,3-2 0,-2 3 7,0 0-1,-1 0 1,1 0 0,-1 0-1,1 1 1,0-1-1,-1 0 1,1 0 0,-1 0-1,1 1 1,-1-1 0,1 0-1,-1 0 1,1 1-1,-1-1 1,1 0 0,-1 1-1,1-1 1,-1 1 0,0-1-1,1 1 1,-1-1-1,0 1 1,1-1 0,-1 1-1,0-1 1,1 1 0,-1-1-1,0 1 1,0-1-1,0 2 1,2 2-6,0-1 0,0 1 0,1 0 0,-1-1 0,1 1 1,0-1-1,0 0 0,0 0 0,0 0 0,0-1 0,0 1 0,1-1 0,5 4 0,-6-5 10,0 0 0,-1-1 0,1 1 0,0-1-1,0 1 1,-1-1 0,1 0 0,0 0 0,0 0-1,-1-1 1,1 1 0,0-1 0,0 1 0,-1-1 0,1 0-1,0 0 1,-1 0 0,1 0 0,-1 0 0,0-1-1,4-2 1,3-3-3,0 0 12,-11 13-2,-1 0-6,0 0 0,0 1 1,1-1-1,0 0 1,0 1-1,0-1 0,1 1 1,0 0-1,0 0 0,0-1 1,1 1-1,0 0 1,2 11-1,-2-17 4,1 0 1,-1 0-1,1 0 1,-1 0-1,1 0 0,-1 0 1,1 0-1,-1-1 1,1 1-1,0 0 1,-1 0-1,1 0 0,0-1 1,0 1-1,0 0 1,0-1-1,-1 1 1,1-1-1,0 1 0,0-1 1,0 0-1,0 1 1,2-1-1,-1 1 3,1-1 0,-1 0-1,1 0 1,-1 0 0,1 0 0,-1-1-1,1 1 1,-1-1 0,4-1 0,4-1 13,0-1 1,-1-1-1,15-9 1,-18 10-14,0-1 27,0 1 0,0 0-1,0 1 1,1-1 0,0 1-1,0 0 1,0 1-1,0 0 1,0 0 0,0 0-1,9 0 1,0 1 98,-9 2-264,1-2-1,-1 1 1,0-1 0,1 0 0,8-3-1,-15 4 58,0 0 0,0-1-1,0 1 1,0-1 0,0 1 0,0-1 0,0 0-1,0 1 1,0-1 0,0 0 0,0 0-1,0 0 1,0 0 0,0 0 0,-1 0-1,1 0 1,0 0 0,-1 0 0,1 0-1,-1 0 1,1 0 0,-1 0 0,0 0-1,1-1 1,-1 1 0,0 0 0,0 0-1,0 0 1,0-1 0,0 1 0,0 0-1,0 0 1,0 0 0,0-1 0,0 1 0,-1 0-1,0-2 1,-12-28-500,-9-9-221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5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0 182 17004,'1'-3'336,"-1"0"1,1 0 0,-1-1-1,1 1 1,0 0 0,1 0-1,-1 0 1,0 0-1,1 0 1,-1 0 0,1 1-1,0-1 1,4-4 0,34-31 1838,-34 33-1666,17-14 715,25-16-1,-39 29-1025,0 1-1,1 0 1,-1 0 0,1 1-1,0 0 1,14-3-1,-24 7-185,1-1-1,0 1 0,0 0 0,0 0 0,-1-1 0,1 1 1,0 0-1,0 0 0,0 0 0,0 0 0,-1 0 1,1 0-1,0 0 0,0 0 0,0 0 0,0 1 1,-1-1-1,1 0 0,0 0 0,0 1 0,-1-1 0,1 0 1,0 1-1,0-1 0,-1 1 0,1-1 0,0 1 1,-1-1-1,2 2 0,-2 0-5,0-1 0,0 0 0,0 1 0,0-1 0,0 1 0,0-1-1,0 0 1,0 1 0,-1-1 0,1 0 0,-1 1 0,1-1 0,-1 0 0,1 1 0,-2 1 0,-4 7 3,-1 1 0,-13 15 0,-25 27 14,17-23 47,-29 44-1,54-69-51,0-1-1,0 1 1,0 1-1,1-1 1,-1 0-1,1 1 1,-1 7-1,2-11-21,1-1-1,0 1 1,0-1-1,0 0 0,0 1 1,0-1-1,0 1 0,1-1 1,-1 0-1,0 1 1,1-1-1,-1 1 0,1-1 1,0 0-1,-1 0 0,1 1 1,0-1-1,0 0 1,-1 0-1,1 0 0,0 0 1,0 0-1,0 0 0,1 0 1,-1 0-1,0 0 1,0 0-1,0-1 0,1 1 1,-1 0-1,0-1 0,1 1 1,1 0-1,9 1-221,0 0-1,0-1 1,0 0-1,0-1 1,0 0-1,0-1 1,-1 0-1,21-5 1,-17 4 168,35-7-386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5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19748,'-10'18'349,"0"0"0,1 1 0,1 0 0,1 0 0,0 1 0,2-1 0,0 1 0,1 1 0,1-1-1,0 32 1,3-49-350,0 0 0,1 0 0,-1 0 0,1 0 0,-1 0 0,1 0 0,0 0 0,0 0 0,0 0 0,1-1 0,-1 1 0,3 4 0,-3-6-9,0 0 0,1 0-1,-1-1 1,0 1 0,0 0 0,0 0 0,1 0 0,-1-1-1,0 1 1,1-1 0,-1 1 0,0-1 0,1 0 0,-1 1-1,1-1 1,-1 0 0,0 0 0,1 0 0,-1 0 0,1 0 0,-1 0-1,1 0 1,-1-1 0,0 1 0,1 0 0,-1-1 0,1 1-1,1-2 1,7-3-115,-1-1-1,0 0 0,-1 0 1,1-1-1,-1 0 0,0-1 0,8-9 1,-16 16 128,0 1 1,0 0-1,0 0 1,0 0-1,0-1 1,0 1-1,0 0 1,0 0-1,0 0 1,0 0-1,0 0 1,1-1-1,-1 1 1,0 0-1,0 0 1,0 0-1,0 0 1,0 0-1,0-1 1,0 1-1,1 0 1,-1 0-1,0 0 1,0 0-1,0 0 1,0 0-1,1 0 1,-1 0-1,0 0 1,0 0-1,0 0 1,0 0-1,1 0 1,-1 0-1,0-1 1,0 2-1,0-1 1,0 0-1,1 0 1,-1 0-1,0 0 1,0 0-1,0 0 1,0 0-1,1 0 1,-1 0-1,0 0 1,0 0-1,0 0 1,0 0-1,0 0 1,1 1-1,-1-1 1,0 0-1,0 0 1,0 0 0,-1 15 347,-9 18 361,2-10-239,0 0 0,2 0 0,-6 34 0,13-48-777,2-8-285,6-11-1,-2 0 210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65 15987,'-1'17'2249,"7"-10"-865,9-5-536,17-8 1921,5-4-913,16-3-487,6-1-249,4-2-400,0 1-184,-3 7-456,-5 1-144,-14 7-480,-5 1-352,-14 2-536,-8-2 1087,-5-2-287,-5-5-192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6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21989,'0'1'155,"0"0"1,-1 1-1,1-1 1,0 0-1,0 0 1,0 0-1,0 1 1,0-1-1,0 0 1,0 0-1,1 0 1,-1 1-1,0-1 1,1 0-1,-1 0 1,1 0-1,-1 0 1,1 0-1,-1 0 0,1 0 1,0 0-1,0 0 1,-1 0-1,1 0 1,0 0-1,0-1 1,0 1-1,0 0 1,0-1-1,0 1 1,0 0-1,0-1 1,0 1-1,0-1 1,1 0-1,-1 1 1,0-1-1,1 0 1,18 10 5,-10-5-210,0 0 0,-1 1 1,0 1-1,0-1 0,-1 2 0,0-1 1,0 1-1,0 0 0,-1 1 0,-1-1 0,9 15 1,-14-20 52,0 0 1,0 0-1,-1 0 1,1-1-1,-1 1 1,1 0 0,-1 0-1,0 0 1,-1 0-1,1 0 1,0 0-1,-1 0 1,1 0 0,-1 0-1,0 0 1,0 0-1,0-1 1,-1 1-1,1 0 1,-1-1 0,1 1-1,-1-1 1,0 0-1,0 1 1,0-1-1,0 0 1,0 0-1,-4 3 1,3-3-34,0 1 0,0-1-1,0 0 1,0 0 0,0 0 0,-1-1-1,1 1 1,-1-1 0,1 0 0,-1 1-1,1-2 1,-1 1 0,1 0 0,-1-1-1,0 0 1,1 1 0,-1-1 0,0-1-1,1 1 1,-1-1 0,0 1 0,-6-3-1,6 1-125,1-1-1,-1 1 0,0-1 1,1 0-1,-1 0 1,1 0-1,0 0 0,0-1 1,0 1-1,1-1 0,-1 0 1,1 0-1,-3-7 0,-1-2-139,1-1 0,-7-26 0,2-5-380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6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15203,'4'0'2337,"3"4"-1225,1 2-232,-1 0 1457,10 0-681,3-2-192,7-4-391,0-3-233,6-1-656,0-5-504,0-2 344,3-4-96,-7-3-200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7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1 17852,'-1'0'224,"0"1"0,-1 0 0,1-1 0,0 1 1,-1 0-1,1 0 0,0 0 0,0 0 0,0 0 0,0 0 0,0 0 0,0 0 1,0 1-1,-1 1 0,-103 168 4303,75-114-3945,2 2 0,-34 105 0,53-131-403,1 1 0,1 1 1,-3 58-1,9-76-307,1 0 1,1 0-1,0 0 1,1-1-1,1 1 1,1 0-1,0-1 0,1 0 1,11 23-1,-14-33 66,1-1 0,0 0 0,0 0-1,1-1 1,-1 1 0,1-1 0,0 0-1,0 0 1,1 0 0,-1 0 0,1-1-1,0 0 1,0 0 0,0 0-1,11 4 1,12 3-417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8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17 322 15731,'-16'12'3793,"26"-18"234,8-7-3007,16-11 63,-2-1 1,42-44 0,49-66-312,-78 79-711,-36 50-83,-7 13 0,-5 14-11,2-21 33,-13 49-2,-3-1 0,-36 70 0,19-45-79,34-72 19,0 0-1,-1-1 0,1 1 0,0 0 1,-1-1-1,1 1 0,0 0 1,0 0-1,-1-1 0,1 1 0,0 0 1,0 0-1,0-1 0,0 1 0,0 0 1,0 0-1,0-1 0,0 1 0,0 0 1,1 0-1,-1 1 0,1-2 19,-1 0-1,1 0 0,-1 1 1,1-1-1,-1 0 0,1 0 0,0 0 1,-1 0-1,1 0 0,-1 0 1,1 0-1,-1 0 0,1 0 1,-1 0-1,1 0 0,0 0 1,-1 0-1,1 0 0,-1 0 1,1 0-1,-1-1 0,1 1 1,38-21-1002,-33 18 992,26-18-613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8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18076,'-1'12'3174,"2"0"123,0-11-3244,0-1-1,0 1 1,0 0-1,0-1 1,1 1-1,-1-1 1,0 0-1,0 1 1,0-1-1,0 0 1,1 1-1,-1-1 1,0 0-1,2 0 1,11 0 42,1-1 0,0 0 0,0-1 0,0 0 0,-1-1 0,26-9 0,6-1 231,-45 12-301,1 1-1,-1 0 1,1-1 0,-1 1 0,1 0 0,0 0 0,-1-1 0,1 1 0,-1 0 0,1 1 0,-1-1 0,1 0-1,-1 0 1,1 1 0,-1-1 0,1 1 0,-1-1 0,2 2 0,-2-1 4,0 0 0,-1 0 0,1 0 1,0 0-1,-1 0 0,1 1 0,-1-1 0,1 0 0,-1 0 1,0 1-1,0-1 0,1 0 0,-1 1 0,0-1 0,0 0 1,0 1-1,0-1 0,-1 0 0,1 1 0,0-1 0,-1 2 1,-3 18 200,-1 0 1,-1 0 0,-16 37 0,-34 55 152,-7 16-1483,57-106-3595,6-29 3604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9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18604,'4'2'2368,"7"-1"-1471,11-2-409,4-4 1416,11 1-904,5-2-327,5-4-1018,0-2-135,3-7 360,-1-1-184,-9 0-120</inkml:trace>
  <inkml:trace contextRef="#ctx0" brushRef="#br0" timeOffset="1">555 0 17964,'-3'19'2408,"5"-5"-1239,4-5-489,7-4 2152,2 1-1239,7-3-793,4-3-248,-1-2-768,1 0-464,-6-4 600,-5 3-136,-13-3-160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9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0 19996,'-5'10'2137,"0"8"-1225,-4 3-376,-1 9 1072,0 3-279,-3 7-489,3 2-216,0 1-360,0-3-88,3-4-200,1-5-112,0-6-280,3-5-280,2-6-680,-3-4-473,2-6 1361,2-2-360,7 1-184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19332,'7'-2'1544,"4"5"-1704,-1 0-864,6 6 1384,-4 1-152,3-2-352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2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40 16083,'4'-7'1497,"-3"5"-1082,0 0 0,0-1 0,0 1 0,1 0-1,-1 1 1,1-1 0,-1 0 0,1 0 0,-1 0 0,1 1 0,0-1 0,0 1-1,0 0 1,0-1 0,0 1 0,0 0 0,0 0 0,0 0 0,4-1 0,-5 3-375,-1-1 0,0 0 0,1 0 0,-1 0 0,1 1 0,-1-1 0,0 0 0,1 1 1,-1-1-1,0 0 0,1 1 0,-1-1 0,0 0 0,1 1 0,-1-1 0,0 1 0,0-1 1,0 1-1,1-1 0,-1 1 0,0-1 0,0 0 0,0 1 0,0-1 0,0 1 0,0-1 1,0 1-1,0-1 0,0 1 0,0-1 0,0 1 0,0-1 0,0 1 0,-1 0 0,-2 19 110,-17 32 27,15-42-139,0 0 1,2 0-1,-6 20 1,9-29-36,0 0 0,0 0 1,0 0-1,0 0 0,0 0 1,1 0-1,-1 0 0,0 0 0,0 0 1,1 0-1,-1 0 0,1 0 0,-1 0 1,1 0-1,-1 0 0,1-1 0,0 1 1,-1 0-1,1 0 0,0-1 1,-1 1-1,1-1 0,0 1 0,0 0 1,1 0-1,29 13 44,-13-6-50,-11-3 4,-1 0 0,0 0 0,0 0-1,0 1 1,0-1 0,-1 2 0,0-1-1,8 14 1,-11-16-2,1 0-1,-1 1 1,0 0-1,0 0 1,0-1 0,-1 1-1,0 0 1,0 0-1,0 0 1,0 1-1,-1-1 1,0 0 0,0 0-1,0 0 1,-2 5-1,1-7 9,0 0 0,0 0 0,-1 0 0,0 0-1,0-1 1,1 1 0,-2-1 0,1 1 0,0-1 0,0 0 0,-1 0-1,1 0 1,-1 0 0,1 0 0,-1-1 0,0 1 0,0-1-1,0 0 1,0 1 0,0-1 0,0-1 0,0 1 0,0 0-1,-4 0 1,1 0-117,0 0 0,0-1 0,0 1 0,-1-1 0,1-1 0,0 1 0,0-1 0,0 0 0,0 0 0,0 0 0,-11-5 0,15 4 78,-1 1-1,1-1 1,0 1 0,0-1 0,0 0 0,0 0 0,1 0-1,-1 0 1,0 0 0,1 0 0,-1 0 0,1 0 0,0-1 0,0 1-1,0-1 1,0 1 0,-1-5 0,-7-29-317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3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23157,'2'3'2096,"-1"-1"-1479,4-2-289,7 0 936,6-2-400,5-1-624,4 2-312,6-2-904,0 2 904,5-1-136,0-1-120,2 2-168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0 245 16059,'7'1'570,"-1"-1"0,0 0 0,1 0-1,-1 0 1,0-1 0,1 0-1,-1 0 1,0-1 0,0 0 0,9-3-1,10-3 415,310-57 2960,174 13-3505,-322 44-425,353-33 589,-501 35-578,0-2-1,0-1 1,54-21 0,-82 25-21,-14 3-250,-17 8-914,-32 11-738,34-11 1314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6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0 19900,'-5'7'583,"1"0"0,0 1 0,0-1 0,1 1 0,0 0 1,0 0-1,1 0 0,-3 14 0,5-22-567,-3 15 184,1-6-138,0 0 0,0 0 0,1 0 1,-1 13-1,2-22-62,0 1 1,1-1-1,-1 0 1,0 1-1,0-1 1,0 1-1,0-1 1,0 1-1,1-1 0,-1 1 1,0-1-1,0 0 1,1 1-1,-1-1 1,0 0-1,1 1 1,-1-1-1,0 0 1,1 1-1,-1-1 1,1 0-1,-1 0 1,0 1-1,1-1 0,-1 0 1,1 0-1,-1 0 1,1 1-1,-1-1 1,1 0-1,-1 0 1,0 0-1,1 0 1,-1 0-1,1 0 1,-1 0-1,1 0 1,-1 0-1,1 0 0,0-1 1,23-5 8,-15 3-12,-4 1 3,0 1-1,0 0 1,1 1-1,-1-1 1,0 1-1,0 0 1,0 0-1,0 0 1,0 1-1,0 0 1,0 0-1,0 0 1,8 4-1,-10-4 3,0 1-1,0 0 1,0 0-1,-1 0 1,1 0-1,-1 1 0,1-1 1,-1 0-1,0 1 1,0 0-1,0 0 1,0-1-1,0 1 1,-1 0-1,1 0 1,-1 1-1,0-1 1,0 0-1,0 0 1,0 1-1,0 5 0,-1-4 25,0 0-1,1 0 0,-2 0 0,1-1 0,-1 1 1,1 0-1,-1 0 0,-1 0 0,1-1 0,-1 1 0,1-1 1,-1 1-1,-1-1 0,-3 7 0,5-9-6,-1-1 0,1 1 1,-1 0-1,0 0 0,1-1 0,-1 1 0,0-1 0,0 1 1,0-1-1,0 0 0,0 0 0,0 0 0,0 0 0,-1 0 1,1 0-1,0-1 0,0 1 0,-1-1 0,1 0 0,0 1 1,-1-1-1,1 0 0,0 0 0,-1-1 0,1 1 0,0 0 1,-1-1-1,1 1 0,0-1 0,-1 0 0,-3-2 0,0 0-171,0 0-1,0-1 0,1 0 1,-1 0-1,1 0 0,0-1 0,0 0 1,0 0-1,1 0 0,-1 0 1,-4-10-1,4 7-103,0-1 0,1 0 1,0 0-1,1 0 0,0-1 1,0 1-1,-1-15 0,2-9-561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6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18060,'19'-6'2104,"7"0"-1071,1-4-393,9 2 1112,5-2-344,4 0-471,1 1-289,-5 3-1040,-5 2 624,-10 3-272,-5-2-104,-9-6-96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7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1 17180,'2'31'1715,"2"-1"0,0 1 0,17 52 1,-4-10-481,-8-26-873,-1-1 0,-3 1 0,-2 0 0,-5 71 1,-1-80-330,-2 0 1,-2 0-1,-2-1 1,-1 0 0,-2-1-1,-16 37 1,11-37-312,-1 0 0,-1-1 1,-2-1-1,-1-1 0,-2 0 0,-2-2 1,0-1-1,-2-1 0,-1-2 1,-1-1-1,-38 26 0,11-19-386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5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18116,'3'2'1976,"10"1"-1072,-1 1-343,13-1 1111,2 0-440,12-3-440,-1 0-151,7-3-345,-2-2-152,-3 1-344,-6 1-192,-9 2-457,-7 1-311,-15 1 856,-1 6-208,-7 3-136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0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19292,'16'12'2065,"7"-9"-1305,4-3-304,8-8 1008,-1 0-792,5-4-920,-5-2 1504,-1-5-1231,-4 1-90,-6 1-63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0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 19324,'0'0'73,"0"0"-1,1 0 1,-1 0-1,0 0 1,0 0 0,0 0-1,0 0 1,1 0-1,-1 0 1,0 0 0,0 0-1,0 0 1,1 0-1,-1 0 1,0 0-1,0 0 1,0 0 0,1 1-1,-1-1 1,0 0-1,0 0 1,0 0 0,0 0-1,0 0 1,1 0-1,-1 1 1,0-1-1,0 0 1,0 0 0,0 0-1,0 0 1,0 1-1,0-1 1,0 0 0,0 0-1,1 0 1,-1 1-1,0-1 1,0 0-1,0 0 1,0 0 0,0 0-1,0 1 1,-4 13 1815,-16 26-379,11-25-1065,-5 15 23,-21 63 1,30-79-398,2 1 0,0 0 0,0-1 0,2 1 0,0 1 1,1 26-1,0-39-68,0 0 0,1 0 0,-1 0 1,1-1-1,-1 1 0,1 0 0,0 0 1,0 0-1,1 0 0,-1-1 0,0 1 1,1 0-1,0-1 0,-1 1 0,1-1 1,0 0-1,0 0 0,1 0 0,-1 0 1,0 0-1,1 0 0,-1 0 1,1-1-1,-1 1 0,1-1 0,0 0 1,0 0-1,0 0 0,0 0 0,-1 0 1,1-1-1,0 1 0,0-1 0,4 0 1,0 0-173,0 0 0,0-1 0,0 0 0,0 0 0,0-1 0,0 0 0,0 0 0,0-1 0,-1 0 0,1 0 0,-1 0 0,0-1 0,10-7 0,-7 3-252,0 0-1,-1-1 0,0 0 1,-1 0-1,0 0 1,0-1-1,-1 0 0,0 0 1,-1-1-1,0 0 1,-1 0-1,0 0 1,-1 0-1,4-21 0,-8 23 507,-4 11 249,-5 13 364,-4 22 732,-9 43 0,20-68-1352,0 1 0,1-1 0,1 1 0,0 0 0,1 0 0,0 0 0,3 17 0,-3-28-138,1-1 1,-1 1-1,0-1 1,1 1-1,-1-1 0,1 1 1,0-1-1,-1 1 1,1-1-1,0 1 0,0-1 1,0 0-1,0 1 1,0-1-1,0 0 0,1 0 1,-1 0-1,0 0 1,0 0-1,1 0 0,-1 0 1,1 0-1,-1-1 0,3 2 1,-1-2-18,1 1 0,0-1 0,-1 1 0,1-1 0,0 0 0,-1 0 0,1-1 0,0 1 0,5-2 0,20-8-492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0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16 20404,'1'0'50,"-1"0"0,0-1 0,0 1 0,1 0-1,-1 0 1,0-1 0,0 1 0,1 0 0,-1-1 0,0 1-1,0 0 1,0-1 0,0 1 0,1 0 0,-1-1 0,0 1-1,0-1 1,0 1 0,0 0 0,0-1 0,0 1 0,0 0-1,0-1 1,0 1 0,0-1 0,0 1 0,0 0 0,0-1-1,-1 1 1,1 0 0,0-1 0,0 1 0,0 0-1,0-1 1,-1 1 0,1 0 0,0-1 0,0 1 0,-1 0-1,1 0 1,0-1 0,0 1 0,-1 0 0,1 0 0,0-1-1,-1 1 1,1 0 0,0 0 0,-1 0 0,1 0 0,0 0-1,-1 0 1,1-1 0,-1 1 0,1 0 0,0 0-1,-1 0 1,1 0 0,0 0 0,-1 0 0,1 0 0,-1 1-1,1-1 1,-1 0 0,-2 0 155,0 0 1,-1 0-1,1 1 0,0-1 0,0 1 1,-6 1-1,2 2-134,0 0 0,0 0 0,0 0 0,1 1 1,-1 0-1,1 0 0,1 1 0,-1 0 0,1 0 0,0 0 0,0 1 0,0-1 0,-5 13 1,8-15-72,0-1 0,1 1 0,0 0 0,-1 0 0,2 0 0,-1 0 0,0 0 0,1 1 1,-1-1-1,1 0 0,0 0 0,1 0 0,-1 0 0,1 0 0,0 1 0,0-1 1,0 0-1,0-1 0,1 1 0,-1 0 0,1 0 0,0-1 0,0 1 0,1-1 0,-1 1 1,1-1-1,0 0 0,3 3 0,6 4 12,0 0-1,1-1 1,0-1 0,1 0 0,14 6-1,-15-9-1,-1 1 0,0 1 0,0 0 0,0 1 0,-1 0 0,18 18 0,-28-25-9,1 1 0,0 0 0,-1 0 1,1 0-1,-1 0 0,0 0 0,0 1 0,0-1 0,0 0 0,0 0 1,0 1-1,-1-1 0,1 0 0,-1 1 0,1-1 0,-1 1 0,0-1 1,0 1-1,0-1 0,0 1 0,-1 3 0,-1-3 1,1 0 1,0 0-1,-1 0 0,1 0 1,-1 0-1,0 0 0,0-1 1,0 1-1,0-1 0,0 1 1,-1-1-1,1 0 0,-1 0 1,-4 3-1,4-3 2,-1 1-1,0-1 1,0 0 0,0 0-1,0-1 1,0 1 0,0-1 0,0 0-1,0 0 1,0 0 0,-1-1-1,1 1 1,0-1 0,-1 0-1,1 0 1,0-1 0,0 1-1,-1-1 1,1 0 0,0 0-1,0 0 1,0-1 0,0 1 0,0-1-1,-5-3 1,6 2-3,-1-1 1,1 0 0,-1 0-1,1 0 1,0 0-1,0 0 1,1 0-1,-1-1 1,1 1-1,0-1 1,0 0-1,1 0 1,0 0-1,-1 0 1,1 0-1,1 0 1,-1 0 0,1 0-1,0 0 1,0 0-1,1 0 1,-1 0-1,1 0 1,0 0-1,3-8 1,0-1 11,1 1 1,1 0 0,0 0-1,0 0 1,1 1 0,1 0-1,0 1 1,11-12 0,-2 5 126,2 0 1,1 2-1,32-21 1,-2 1 504,-49 35-611,0 0 0,1 0 0,-1 0 0,0 0 0,0 0 0,0 0 0,0 0 0,0-1 0,0 1 0,0 0 0,0-1 0,0 1 0,-1 0 0,2-4 0,-2 5-21,0-1 1,0 1 0,0-1-1,0 0 1,0 1 0,0-1-1,-1 1 1,1-1 0,0 1-1,0-1 1,0 1 0,-1-1-1,1 1 1,0-1 0,-1 1-1,1 0 1,0-1 0,-1 1-1,1-1 1,-1 1 0,1 0 0,0-1-1,-1 1 1,1 0 0,-1 0-1,1-1 1,-2 1 0,-3-2 16,0 0 0,-1 1 1,0 0-1,1 0 0,-1 0 1,-7 0-1,-6 1-349,0 0 0,1 1 0,-1 1 0,0 0 0,1 2 0,0 0 0,-1 1 0,2 1 0,-19 9 0,16-4-328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 16347,'-1'-2'105,"0"0"-1,0 0 0,0 0 0,0 1 1,-1-1-1,1 0 0,0 1 0,-1-1 0,1 1 1,-1-1-1,1 1 0,-1 0 0,0 0 0,0 0 1,1 0-1,-1 0 0,0 0 0,0 0 1,0 0-1,-4 0 0,2 1 166,1 0 0,-1 0 0,1 0 0,-1 0-1,1 1 1,-1-1 0,1 1 0,-1 0 0,1 0 0,0 1 0,-5 1 0,0 2 151,0-1 1,1 1-1,-1 0 1,1 1-1,1-1 1,-1 1-1,1 1 1,0-1-1,-6 9 1,12-15-423,0 0 1,0 0 0,0 1-1,0-1 1,-1 0 0,1 0 0,0 0-1,0 0 1,0 0 0,0 1-1,0-1 1,0 0 0,0 0-1,0 0 1,0 1 0,0-1 0,0 0-1,0 0 1,0 0 0,0 0-1,0 1 1,0-1 0,0 0 0,0 0-1,0 0 1,0 1 0,0-1-1,0 0 1,0 0 0,0 0-1,0 0 1,0 1 0,0-1 0,0 0-1,0 0 1,1 0 0,-1 0-1,0 1 1,0-1 0,10 1-29,21-7-41,-19 3 46,1 1 17,0 1-1,0 0 1,0 1 0,24 3-1,-30-2 1,0 1-1,0-1 1,-1 1-1,1 1 0,0-1 1,-1 1-1,1 0 1,-1 0-1,0 1 0,8 6 1,-12-9 7,-1 0-1,1 1 1,-1-1 0,0 0 0,0 0 0,0 1-1,0-1 1,1 1 0,-2-1 0,1 1 0,0-1-1,0 1 1,0 0 0,-1-1 0,1 1-1,-1 0 1,0-1 0,1 1 0,-1 0 0,0 0-1,0 0 1,0-1 0,0 1 0,0 0 0,0 0-1,-1-1 1,1 1 0,-1 0 0,1-1 0,-1 1-1,1 0 1,-1-1 0,0 1 0,0 0 0,0-1-1,0 0 1,0 1 0,0-1 0,0 0-1,-1 1 1,-1 0 0,-5 6 41,0-1 1,-1 0-1,1-1 0,-1 0 0,-14 6 1,9-4-66,-1-2 0,0 1 0,0-2 0,0 0 0,-1-1 0,1 0 0,-19 1 0,34-5 11,0 0 0,-1 0 0,1 0 0,0 0 0,-1 0 1,1 0-1,0 0 0,-1 0 0,1 0 0,-1 0 1,1 0-1,0 0 0,-1 0 0,1 0 0,0 0 1,-1 0-1,1 0 0,0-1 0,-1 1 0,1 0 0,0 0 1,-1 0-1,1-1 0,0 1 0,0 0 0,-1 0 1,1-1-1,0 1 0,-1-1 0,6-7 83,17-9-189,2 4-184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1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1 144 18612,'0'1'139,"1"0"1,0 0-1,0-1 0,0 1 0,0 0 1,0-1-1,0 1 0,0 0 1,0-1-1,0 1 0,0-1 0,0 1 1,0-1-1,0 0 0,0 1 1,0-1-1,0 0 0,1 0 0,-1 0 1,2 0-1,29-3 496,-27 2-340,337-80 5502,-87 16-7303,-242 61-765,-25 6 478,3 1 848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1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 20996,'-7'13'1133,"0"1"0,1-1 0,-6 18 0,11-28-974,0 1 0,0 0 1,0 0-1,0 0 0,1-1 0,-1 1 1,1 0-1,0 0 0,0 0 0,0 0 0,1 0 1,-1 0-1,1-1 0,0 1 0,0 0 1,1 0-1,1 4 0,-1-6-148,0 0 0,-1 0 0,1-1-1,0 1 1,0 0 0,0-1 0,0 0 0,0 1-1,0-1 1,0 0 0,0 0 0,1 0 0,-1-1-1,0 1 1,1 0 0,-1-1 0,0 0 0,1 1-1,2-1 1,6 0-29,1 0-1,18-3 1,-22 2 18,4-1-6,0 0-1,0 1 0,0 0 0,0 1 0,22 2 0,-31-2 7,0 0-1,-1 1 0,1 0 0,-1-1 1,1 1-1,0 0 0,-1 0 0,0 1 1,1-1-1,-1 0 0,0 1 1,0 0-1,0-1 0,0 1 0,0 0 1,0 0-1,0 0 0,0 0 1,-1 0-1,1 1 0,-1-1 0,0 0 1,0 1-1,0-1 0,0 1 1,0-1-1,1 5 0,-1 0 7,-1 1 0,1-1 0,-1 1-1,-1-1 1,1 0 0,-1 1 0,0-1 0,-1 0 0,0 0-1,0 1 1,-1-1 0,1-1 0,-2 1 0,1 0 0,-1-1-1,0 0 1,-6 8 0,6-8 14,-1 1 0,0-2-1,-1 1 1,0 0 0,0-1-1,0 0 1,0-1 0,-1 1 0,1-1-1,-1 0 1,0-1 0,-1 0-1,1 0 1,0 0 0,-1-1-1,-10 2 1,15-4-83,0 0 1,-1 0-1,1 0 0,0-1 0,0 1 0,-1-1 1,1 1-1,0-1 0,0 0 0,0-1 0,0 1 1,0 0-1,0-1 0,0 1 0,0-1 0,1 0 1,-1 0-1,1 0 0,-1-1 0,1 1 0,0 0 1,0-1-1,0 0 0,0 1 0,-3-7 0,0-2-126,0 0 0,0 0-1,1 0 1,1 0 0,-4-22 0,0-29-318,5 0-211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02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18212,'7'4'2360,"4"2"-1175,5 0-457,5 1 1648,4-3-791,8-1-745,1-3-384,6-6-3065,3-1 2529,2-3-448,-4 1-288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3:45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20 134 14027,'-9'7'1613,"-1"1"3402,16-17-1568,64-64-405,-59 62-2844,1 1 0,0 1 1,0 0-1,20-11 0,-30 19-187,-1 0-1,1 0 0,-1 1 1,1-1-1,-1 0 1,1 1-1,-1-1 0,1 1 1,-1 0-1,1-1 0,0 1 1,-1 0-1,1 0 0,0 0 1,-1 0-1,1 0 1,0 0-1,-1 1 0,1-1 1,2 1-1,-3 0-6,0 0 0,0 0 0,0 0 0,-1 0 0,1 0 0,0 0 0,0 0 0,-1 0 0,1 0 0,-1 0 0,1 0 0,-1 0 0,1 1 0,-1-1 0,0 0 0,0 0 0,1 1 0,-1-1 1,0 0-1,0 2 0,-1 7 3,0-1 0,0 1 1,-1-1-1,0 1 1,-5 13-1,-10 19-8,-3-1-1,-46 75 1,29-56 17,36-59-17,0 1-1,0-1 1,0 0-1,1 1 1,-1-1-1,0 1 1,1 0-1,-1-1 1,1 1-1,-1-1 1,1 1-1,0 0 1,0-1-1,-1 1 1,1 0-1,0-1 1,1 1-1,-1-1 1,0 1-1,1 2 0,0-3 2,0 0-1,0 0 1,0 0-1,0 1 1,1-1-1,-1 0 0,0-1 1,1 1-1,-1 0 1,1 0-1,-1-1 0,1 1 1,-1 0-1,1-1 1,-1 0-1,1 1 0,-1-1 1,1 0-1,0 0 1,2 0-1,23 1-411,1-1 0,53-8 0,-49 4 225,-8 1-58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0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15531,'11'9'2025,"7"-6"-1201,7-2-288,7-1 1104,4 0-543,5 0-161,4 0-352,-4 0-240,2 2-344,-2-2-200,-6 4-344,-7-3-216,-5 4 904,-6-4-376,-10-1-112,-6 0-56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0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14963,'0'12'1905,"10"-7"-793,5-2-312,13-3 1184,5-3-167,11-1-289,9-2-184,1 2-375,2-2-209,-1-1-416,-2 1-344,-9 4-952,-6 2 896,-8 4-240,-6 3-96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2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18348,'18'-7'847,"1"0"0,0 2 0,1 1 0,-1 0 1,1 1-1,0 1 0,0 1 0,35 3 0,-53-2-793,0 0 0,-1 0 0,1 0 0,0 1 1,-1-1-1,1 1 0,0-1 0,-1 1 0,1-1 0,-1 1 0,1 0 0,-1 0 0,1 0 0,-1 0 0,0 0 0,1 0 0,-1 0 0,2 2 0,-2-2-22,-1 1 0,1-1-1,-1 0 1,0 0 0,1 1 0,-1-1-1,0 0 1,0 0 0,0 1-1,0-1 1,0 0 0,0 0-1,0 1 1,-1-1 0,1 0 0,0 0-1,-1 1 1,1-1 0,-1 1-1,-4 7 89,0 0 1,0-1-1,-1 0 0,-13 15 0,14-17-60,-1 1-3,-11 12 80,-25 39 0,39-53-128,-1 1 0,2-1-1,-1 0 1,1 1 0,-1 0 0,2-1-1,-1 1 1,1 0 0,-1 0 0,2 0-1,-1 0 1,1 0 0,0 9-1,0-13-2,0 1 0,1-1 0,-1 0 0,1 0 0,0 0 0,-1 0 0,1 0 0,0 0 0,0 0 0,1 0 0,-1 0 0,0 0 0,0 0 0,1-1 1,-1 1-1,1-1 0,0 1 0,-1-1 0,4 2 0,-2-1-76,0-1 0,0 0 1,0 0-1,0 0 0,0 0 1,1 0-1,-1-1 0,0 1 1,0-1-1,1 0 0,5 0 1,-1-1-123,1-1 1,-1 1 0,1-1 0,-1-1 0,0 0-1,1 0 1,-1 0 0,13-9 0,15-15-218,2-4-160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3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19924,'-12'23'1034,"-48"97"2436,53-103-3319,1 0-1,1 0 0,0 1 1,1-1-1,-2 25 1,6-40-169,0-1 1,0 1-1,0 0 1,0 0 0,0-1-1,0 1 1,0 0-1,1 0 1,-1-1-1,1 1 1,-1 0-1,2 2 1,-1-3-1,-1-1 1,1 1-1,0-1 0,-1 1 1,1-1-1,0 1 0,-1-1 1,1 0-1,0 1 0,0-1 1,-1 0-1,1 1 0,0-1 1,0 0-1,0 0 0,-1 0 1,1 0-1,0 0 0,0 0 1,0 0-1,-1 0 1,1 0-1,0 0 0,0-1 1,0 1-1,-1 0 0,1 0 1,0-1-1,-1 1 0,1-1 1,0 1-1,0-1 0,15-9-434,-1 0 0,0-1-1,-1 0 1,0-1 0,23-28 0,5-2-556,-34 35 821,-4 2 52,0 1 0,0 0 0,1 0 1,-1 1-1,1-1 0,0 1 0,0 0 0,1 0 0,-1 0 0,9-2 0,-13 5 139,-1 0-1,1 0 0,-1 0 0,1 0 0,-1 0 0,0 0 0,1 0 0,-1 0 0,1 0 0,-1 0 0,0 0 1,1 0-1,-1 1 0,1-1 0,-1 0 0,0 0 0,1 1 0,-1-1 0,0 0 0,1 0 0,-1 1 1,0-1-1,1 0 0,-1 1 0,0-1 0,0 0 0,1 1 0,-1-1 0,0 1 0,0-1 0,0 0 0,1 1 1,-1-1-1,0 1 0,0-1 0,0 0 0,0 1 0,0-1 0,0 1 0,0-1 0,0 1 0,0-1 1,0 1-1,0-1 0,-1 1 0,-3 21 515,4-21-497,-50 129 2936,18-55-1420,31-71-1548,-1 1 0,1 0-1,0-1 1,0 1 0,0 0-1,0 5 1,1-10-8,0 1-1,0-1 1,0 0 0,0 1 0,0-1 0,0 0-1,0 1 1,0-1 0,0 1 0,1-1 0,-1 0-1,0 1 1,0-1 0,0 0 0,0 1-1,0-1 1,1 0 0,-1 0 0,0 1 0,0-1-1,0 0 1,1 0 0,-1 1 0,0-1 0,0 0-1,1 0 1,-1 1 0,0-1 0,1 0-1,-1 0 1,0 0 0,1 0 0,0 0-11,1 0 0,-1-1 0,0 1 0,0-1 0,1 1 0,-1-1 0,0 1 0,0-1 0,0 0 0,0 1 0,0-1 0,0 0 0,0 0 0,1-2 0,15-13-427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3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17068,'0'2'253,"0"-1"0,1 0 0,-1 1 1,0-1-1,1 0 0,-1 0 1,1 1-1,-1-1 0,1 0 0,0 0 1,-1 0-1,1 0 0,0 1 0,0-1 1,0 0-1,0-1 0,0 1 0,0 0 1,0 0-1,0 0 0,0 0 1,1-1-1,-1 1 0,0-1 0,0 1 1,1-1-1,-1 1 0,0-1 0,1 0 1,-1 0-1,3 1 0,6 0 352,0 0 0,1 0 1,12-2-1,-16 1-313,63-5 604,125-26 1,-98 13-1445,52-5-3337,-131 19 3129,-8-3-104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4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12 18308,'-1'14'1636,"0"-1"1,-1 0 0,-6 21-1,5-24-1231,1 0 0,0 0-1,0 0 1,1 1 0,0-1 0,2 16-1,-1-26-399,0 1 0,0 0 0,1 0 0,-1-1 0,0 1 0,1 0 0,-1-1 0,0 1 0,1-1-1,-1 1 1,1-1 0,-1 1 0,1 0 0,-1-1 0,1 1 0,-1-1 0,1 0 0,0 1 0,-1-1 0,1 0 0,0 1-1,-1-1 1,1 0 0,0 0 0,0 1 0,-1-1 0,1 0 0,0 0 0,-1 0 0,1 0 0,0 0 0,0 0 0,-1 0 0,1 0-1,1-1 1,33-6-2,-21 4-1,-10 2-3,1 1 1,0 0-1,-1 0 1,1 0-1,-1 0 0,1 1 1,0 0-1,-1 0 1,1 0-1,-1 1 1,0-1-1,1 1 1,-1 0-1,0 0 1,0 1-1,0-1 1,0 1-1,-1 0 1,1 0-1,-1 0 1,0 0-1,0 1 1,4 3-1,-4-2 17,0 0 0,0-1 1,-1 1-1,1 0 0,-1 1 0,0-1 0,0 0 0,-1 0 1,0 1-1,0-1 0,0 1 0,0-1 0,-1 1 0,0 0 1,0-1-1,-1 1 0,1-1 0,-1 1 0,-2 7 0,2-10 13,0 0 0,0-1 0,0 1 0,-1 0 0,1 0-1,-1-1 1,0 1 0,1-1 0,-1 1 0,0-1 0,0 0 0,-1 0-1,1 0 1,0 0 0,-1 0 0,1 0 0,-1-1 0,0 1 0,1-1-1,-1 0 1,0 0 0,0 0 0,0 0 0,0 0 0,0 0 0,0-1-1,0 0 1,0 0 0,0 1 0,0-2 0,-4 1 0,1-1-176,1 0 0,0 0 0,0 0 0,-1-1 0,1 1 0,0-1 1,0-1-1,1 1 0,-1-1 0,0 1 0,1-1 0,0-1 0,-1 1 0,1 0 1,1-1-1,-1 0 0,-4-6 0,1-1-189,0-1 1,1 0-1,0 0 1,1-1-1,1 0 1,-5-22-1,5 16-1594,1 0 0,1 0 0,1 0-1,1-23 1,1 38 2027,-1 0-1,1 0 1,-1 0 0,1 0-1,0 0 1,1 0-1,-1 0 1,1 0 0,-1 0-1,1 0 1,0 1-1,1-1 1,-1 1 0,1-1-1,-1 1 1,6-5-1,-2 4 454,-1 0 0,0 1 0,1-1 0,0 1-1,0 0 1,0 1 0,0 0 0,0 0-1,12-2 1,0 1 621,-1 1 0,1 0 1,30 3-1,12 4-3186,-31-2 1663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19564,'-1'3'232,"1"0"-1,-1 0 1,0 0 0,-1 0-1,1 0 1,0 0 0,-1 0-1,0 0 1,1 0 0,-1-1-1,-4 5 1,-3 5 224,-10 17 351,1 0 1,1 2 0,2-1 0,-15 44 0,29-71-772,0 0 0,0 1-1,1-1 1,-1 1 0,1-1 0,-1 1-1,1-1 1,0 1 0,1-1 0,-1 1 0,2 5-1,-2-8-27,1 1-1,0-1 0,-1 0 0,1 1 0,0-1 1,0 0-1,0 0 0,0 0 0,0 0 1,0 0-1,0 0 0,1 0 0,-1 0 0,0-1 1,0 1-1,1 0 0,-1-1 0,0 1 1,1-1-1,-1 1 0,1-1 0,-1 1 1,1-1-1,-1 0 0,1 0 0,-1 0 0,1 0 1,1 0-1,6-1-2,0 0 0,0-1 0,-1 1-1,1-2 1,-1 1 0,0-1 0,1 0 0,-1-1 0,-1 0 0,1 0 0,0-1-1,6-5 1,13-11 5,42-43-1,-57 52 1,15-15-2,23-21 33,-49 47-39,-1 1 0,1-1 0,-1 1 0,1-1 0,-1 1 0,1-1 0,-1 1 0,1 0 0,-1-1-1,1 1 1,0 0 0,-1 0 0,1-1 0,0 1 0,-1 0 0,1 0 0,0 0 0,-1 0 0,1 0 0,0 0 0,-1 0 0,1 0-1,0 0 1,-1 0 0,1 0 0,0 0 0,0 1 0,0 0 0,0-1-1,-1 1 1,1 0 0,0 0 0,-1 0-1,1 0 1,-1 0 0,1 0-1,-1 0 1,0 0 0,1 0 0,-1 0-1,0 0 1,0 0 0,1 2-1,0 8 9,-1 0-1,-2 20 0,2-20 6,0-11-15,-1 5-1,1-1-1,0 1 0,0 0 0,1-1 1,-1 1-1,3 7 0,-3-11 3,1 0 0,-1 0-1,1 0 1,0 0 0,-1 0-1,1 0 1,0-1 0,0 1-1,-1 0 1,1 0 0,0-1 0,0 1-1,0 0 1,0-1 0,0 1-1,0-1 1,0 1 0,0-1 0,0 0-1,0 1 1,0-1 0,0 0-1,0 0 1,0 1 0,0-1 0,1 0-1,-1 0 1,0 0 0,0-1-1,0 1 1,0 0 0,0 0 0,2-1-1,11-3 26,0 0-1,-1-1 1,0 0-1,15-8 1,-19 7-261,1 1 1,0 1-1,1 0 1,-1 0-1,1 1 1,-1 0-1,1 1 1,15-1-1,-31 4-1715,-3-1 1357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4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2 20644,'-1'-1'119,"0"1"0,1 0 0,-1 0 0,0 0 0,0 0 0,0 0 0,0 0 0,0 0 0,0 0 0,1 0 0,-1 0 0,0 1 0,0-1 0,0 0 0,0 0 0,1 1 0,-1-1 0,0 1 0,0-1 0,1 1-1,-2 0 1,-19 14 135,18-12 12,-26 22 95,2 1-1,0 2 1,2 0 0,1 2-1,2 1 1,0 1 0,3 0-1,0 2 1,2 0-1,2 1 1,-15 48 0,25-64-310,0 0 0,1 0 1,0 0-1,2 0 0,1 1 0,0-1 1,1 1-1,4 23 0,-4-37-155,2 0 0,-1 0 0,0 0 0,1 0 0,0 0-1,1 0 1,0 0 0,-1-1 0,2 1 0,-1-1 0,0 0 0,1 0 0,0 0 0,1 0-1,-1-1 1,1 0 0,-1 0 0,1 0 0,0 0 0,1-1 0,-1 0 0,1 0 0,-1 0-1,1-1 1,0 0 0,0 0 0,0 0 0,11 1 0,6-1-506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9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9 20812,'10'-9'2357,"-8"12"-703,-7 19-17,3-11-1439,-18 77 413,-24 110 242,21-66-4543,23-130 2848,1-4 537,2-8-114,4-15-522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39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 20604,'27'-8'1619,"0"1"0,1 1 0,31-2 0,-24 3-1533,-34 5-73,-1 0 0,1-1 1,-1 1-1,1 0 0,0 0 1,-1 0-1,1 0 0,0 0 0,-1 0 1,1 1-1,-1-1 0,1 0 1,0 0-1,-1 0 0,1 0 0,-1 1 1,1-1-1,-1 0 0,1 1 1,-1-1-1,1 0 0,-1 1 0,1-1 1,-1 1-1,1-1 0,-1 1 1,0-1-1,1 1 0,0 1 16,-1-1 1,1 1-1,-1-1 0,1 1 1,-1 0-1,0-1 0,0 1 0,0-1 1,0 1-1,0 0 0,-1 1 0,-1 8 146,0 1 0,-8 17 0,6-19-80,-19 75-506,-13 97 1,33-174-1085,0-18 624,1-8 101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0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20900,'3'5'2113,"10"-3"-1297,-1-2-352,12-5 1049,0-2-369,6-6-632,5-1-328,-5-2-848,0-1-424,-6 1 847,-1-1-207,-4 4-216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0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2 365 17428,'-2'15'1981,"2"-14"-1923,1-1 0,-1 0 0,0 0 0,0 0 0,0 1 0,1-1 0,-1 0 0,0 0 0,0 0 0,0 1 0,1-1 0,-1 0 0,0 0 0,0 0 0,1 0 0,-1 0 0,0 0 0,0 0 0,1 0 0,-1 1 0,0-1 0,0 0 0,1 0 0,-1 0 0,0 0 0,1 0 0,-1 0 0,0-1 0,0 1 0,1 0 0,28-13 2311,158-88 2896,149-93-3483,-285 152-2726,-14 9-3888,-41 44 831,-4 1 2767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0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79 17292,'-15'49'4603,"15"-45"-4201,-1-1 0,1 1 0,0-1-1,0 0 1,0 1 0,0-1 0,0 1 0,1-1 0,-1 0 0,1 1-1,0-1 1,3 6 0,-4-7-368,1-1 0,0 0 0,0 0 0,0 0 0,0 0 0,0 0 0,0-1 0,0 1 0,0 0 1,0 0-1,0-1 0,1 1 0,-1 0 0,0-1 0,0 0 0,1 1 0,-1-1 0,0 0 0,1 1 0,-1-1 0,0 0 0,1 0 0,-1 0 0,0 0 0,1 0 0,-1 0 0,0-1 0,2 1 0,5-2 158,0-1 0,0 1 0,11-6 0,-7 3-116,-10 5-79,-1-1 1,1 0-1,0 1 0,0-1 0,-1 1 0,1-1 1,0 1-1,0 0 0,0 0 0,0 0 0,-1 0 1,1 0-1,0 0 0,0 1 0,0-1 0,-1 1 1,1-1-1,0 1 0,0 0 0,-1-1 0,1 1 1,2 2-1,-2-1-8,1 0 1,-1 1-1,-1-1 1,1 1-1,0-1 1,-1 1-1,1-1 1,-1 1-1,0 0 1,0 0-1,0 0 1,1 5-1,0 2-10,0 1 0,-1 0 0,-1 0 0,1 0-1,-2 0 1,-2 20 0,1-23 73,0 0 1,-1-1-1,0 1 1,0-1 0,0 1-1,-1-1 1,0 0-1,0 0 1,-7 7-1,10-12-71,-1 0-1,1-1 0,-1 1 1,1-1-1,-1 1 0,0-1 1,0 1-1,0-1 0,1 0 0,-1 0 1,0 0-1,0 0 0,-1 0 1,1-1-1,0 1 0,0-1 1,0 1-1,0-1 0,-1 0 0,1 0 1,0 0-1,0 0 0,0 0 1,-1 0-1,1 0 0,0-1 1,0 1-1,0-1 0,0 0 0,0 0 1,0 1-1,0-1 0,0-1 1,0 1-1,0 0 0,0 0 0,0-1 1,-1-1-1,-4-4-267,0-1 1,1 1-1,0-1 1,0-1-1,1 1 0,0-1 1,0 0-1,1 0 0,0 0 1,1-1-1,0 1 1,-2-15-1,-1-19-612</inkml:trace>
  <inkml:trace contextRef="#ctx0" brushRef="#br0" timeOffset="1">43 40 15435,'11'-7'2505,"2"3"-1257,3 1-312,0 1 1545,4 2-729,0 0-255,0-1-489,0 1-352,-1-3-824,1-1-616,-3-2 664,0 0-184,-2 2-169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2:4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21637,'0'-2'2504,"7"2"-1712,3 0-368,3 2 2345,3 2-2169,-1 0-232,6 1-488,-1-1-344,0-4-808,0 0 1080,-3-4-232,-1-5-112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7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63 20468,'-7'4'2049,"3"3"-1273,1 2-336,12-4 944,8-3-295,12-4-249,8-3-112,10-5-424,5-2-56,1-2-192,0-1-56,-9 3-352,-2 0-304,-14 6-800,-9 5-393,-16 2 1345,-12 7-384,-18 4-160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38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19060,'11'10'2113,"15"-10"-1177,6-6-376,11-5 1136,3-4-464,4-3-631,-1 2-529,-2 0 104,-4 3-120,-7 6-200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8:11:42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68 19020,'-1'-2'229,"1"0"1,0 0-1,-1 0 1,1 0-1,0-1 0,0 1 1,0 0-1,0 0 1,1 0-1,-1 0 0,1 0 1,-1 0-1,1 0 1,-1 0-1,1 1 0,0-1 1,0 0-1,0 0 1,0 0-1,0 1 0,1-1 1,-1 1-1,2-3 1,0 2 34,0 0 1,0 0 0,0 0 0,0 0 0,1 1 0,-1-1 0,0 1 0,1 0 0,-1 0-1,1 0 1,-1 0 0,7 0 0,-5 1-99,-1 0-1,1 0 0,0 0 0,-1 1 1,1-1-1,0 1 0,-1 0 1,1 0-1,7 4 0,-10-4-158,1 0 0,-1 0 0,0 0-1,0 1 1,-1-1 0,1 1 0,0-1-1,0 1 1,-1-1 0,1 1-1,-1 0 1,1 0 0,-1 0 0,0 0-1,0 0 1,0 0 0,0 0 0,0 0-1,1 4 1,-1 0 1,0-1 0,-1 1 0,0 0 0,0-1 0,0 1 0,-1 0 0,1-1 0,-1 1 0,-1 0 0,1-1 0,-4 8 0,-2 4 7,-2 0-1,-12 18 1,15-26-14,1-1 0,-1 1 0,1 1 0,1-1 0,0 1 0,0-1 0,1 1 0,0 1 0,0-1 0,-1 16 0,4-24-23,0 0 0,0 0 0,1 0 0,-1 0 0,0 0 0,1 0 0,-1-1 0,1 1 0,0 0 0,-1 0 0,1 0 0,0-1 0,0 1 0,0 0 0,1-1 0,-1 1 0,0-1 0,0 0 0,1 1 0,-1-1 0,1 0 0,-1 0 0,1 1 0,0-1 0,0-1 0,-1 1 0,1 0 0,0 0 0,0-1 0,0 1 0,0-1 0,-1 1 0,1-1 0,3 0 0,2 1-210,0-1 1,-1 0 0,1 0-1,-1-1 1,1 0 0,-1 0-1,1 0 1,-1-1 0,7-2-1,1-3-59,-1 0-1,1-1 0,21-17 0,6-7-464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8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3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14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4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1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5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93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84" Type="http://schemas.openxmlformats.org/officeDocument/2006/relationships/image" Target="../media/image9.png"/><Relationship Id="rId89" Type="http://schemas.openxmlformats.org/officeDocument/2006/relationships/customXml" Target="../ink/ink20.xml"/><Relationship Id="rId97" Type="http://schemas.openxmlformats.org/officeDocument/2006/relationships/customXml" Target="../ink/ink24.xml"/><Relationship Id="rId7" Type="http://schemas.openxmlformats.org/officeDocument/2006/relationships/customXml" Target="../ink/ink2.xml"/><Relationship Id="rId71" Type="http://schemas.openxmlformats.org/officeDocument/2006/relationships/customXml" Target="../ink/ink11.xml"/><Relationship Id="rId9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87" Type="http://schemas.openxmlformats.org/officeDocument/2006/relationships/customXml" Target="../ink/ink19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82" Type="http://schemas.openxmlformats.org/officeDocument/2006/relationships/image" Target="../media/image8.png"/><Relationship Id="rId90" Type="http://schemas.openxmlformats.org/officeDocument/2006/relationships/image" Target="../media/image12.png"/><Relationship Id="rId95" Type="http://schemas.openxmlformats.org/officeDocument/2006/relationships/customXml" Target="../ink/ink23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81" Type="http://schemas.openxmlformats.org/officeDocument/2006/relationships/customXml" Target="../ink/ink16.xml"/><Relationship Id="rId86" Type="http://schemas.openxmlformats.org/officeDocument/2006/relationships/image" Target="../media/image10.png"/><Relationship Id="rId94" Type="http://schemas.openxmlformats.org/officeDocument/2006/relationships/image" Target="../media/image1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Relationship Id="rId85" Type="http://schemas.openxmlformats.org/officeDocument/2006/relationships/customXml" Target="../ink/ink18.xml"/><Relationship Id="rId93" Type="http://schemas.openxmlformats.org/officeDocument/2006/relationships/customXml" Target="../ink/ink22.xml"/><Relationship Id="rId9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83" Type="http://schemas.openxmlformats.org/officeDocument/2006/relationships/customXml" Target="../ink/ink17.xml"/><Relationship Id="rId88" Type="http://schemas.openxmlformats.org/officeDocument/2006/relationships/image" Target="../media/image11.png"/><Relationship Id="rId91" Type="http://schemas.openxmlformats.org/officeDocument/2006/relationships/customXml" Target="../ink/ink21.xml"/><Relationship Id="rId9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671" Type="http://schemas.openxmlformats.org/officeDocument/2006/relationships/customXml" Target="../ink/ink359.xml"/><Relationship Id="rId769" Type="http://schemas.openxmlformats.org/officeDocument/2006/relationships/customXml" Target="../ink/ink408.xml"/><Relationship Id="rId21" Type="http://schemas.openxmlformats.org/officeDocument/2006/relationships/customXml" Target="../ink/ink34.xml"/><Relationship Id="rId324" Type="http://schemas.openxmlformats.org/officeDocument/2006/relationships/image" Target="../media/image1505.png"/><Relationship Id="rId531" Type="http://schemas.openxmlformats.org/officeDocument/2006/relationships/customXml" Target="../ink/ink289.xml"/><Relationship Id="rId629" Type="http://schemas.openxmlformats.org/officeDocument/2006/relationships/customXml" Target="../ink/ink338.xml"/><Relationship Id="rId170" Type="http://schemas.openxmlformats.org/officeDocument/2006/relationships/image" Target="../media/image1428.png"/><Relationship Id="rId836" Type="http://schemas.openxmlformats.org/officeDocument/2006/relationships/image" Target="../media/image1760.png"/><Relationship Id="rId268" Type="http://schemas.openxmlformats.org/officeDocument/2006/relationships/image" Target="../media/image1477.png"/><Relationship Id="rId475" Type="http://schemas.openxmlformats.org/officeDocument/2006/relationships/customXml" Target="../ink/ink261.xml"/><Relationship Id="rId682" Type="http://schemas.openxmlformats.org/officeDocument/2006/relationships/image" Target="../media/image1683.png"/><Relationship Id="rId32" Type="http://schemas.openxmlformats.org/officeDocument/2006/relationships/image" Target="../media/image1359.png"/><Relationship Id="rId128" Type="http://schemas.openxmlformats.org/officeDocument/2006/relationships/image" Target="../media/image1407.png"/><Relationship Id="rId335" Type="http://schemas.openxmlformats.org/officeDocument/2006/relationships/customXml" Target="../ink/ink191.xml"/><Relationship Id="rId542" Type="http://schemas.openxmlformats.org/officeDocument/2006/relationships/image" Target="../media/image1614.png"/><Relationship Id="rId181" Type="http://schemas.openxmlformats.org/officeDocument/2006/relationships/customXml" Target="../ink/ink114.xml"/><Relationship Id="rId402" Type="http://schemas.openxmlformats.org/officeDocument/2006/relationships/image" Target="../media/image1544.png"/><Relationship Id="rId847" Type="http://schemas.openxmlformats.org/officeDocument/2006/relationships/customXml" Target="../ink/ink447.xml"/><Relationship Id="rId279" Type="http://schemas.openxmlformats.org/officeDocument/2006/relationships/customXml" Target="../ink/ink163.xml"/><Relationship Id="rId486" Type="http://schemas.openxmlformats.org/officeDocument/2006/relationships/image" Target="../media/image1586.png"/><Relationship Id="rId693" Type="http://schemas.openxmlformats.org/officeDocument/2006/relationships/customXml" Target="../ink/ink370.xml"/><Relationship Id="rId707" Type="http://schemas.openxmlformats.org/officeDocument/2006/relationships/customXml" Target="../ink/ink377.xml"/><Relationship Id="rId43" Type="http://schemas.openxmlformats.org/officeDocument/2006/relationships/customXml" Target="../ink/ink45.xml"/><Relationship Id="rId139" Type="http://schemas.openxmlformats.org/officeDocument/2006/relationships/customXml" Target="../ink/ink93.xml"/><Relationship Id="rId346" Type="http://schemas.openxmlformats.org/officeDocument/2006/relationships/image" Target="../media/image1516.png"/><Relationship Id="rId553" Type="http://schemas.openxmlformats.org/officeDocument/2006/relationships/customXml" Target="../ink/ink300.xml"/><Relationship Id="rId760" Type="http://schemas.openxmlformats.org/officeDocument/2006/relationships/image" Target="../media/image1722.png"/><Relationship Id="rId192" Type="http://schemas.openxmlformats.org/officeDocument/2006/relationships/image" Target="../media/image1439.png"/><Relationship Id="rId206" Type="http://schemas.openxmlformats.org/officeDocument/2006/relationships/image" Target="../media/image1446.png"/><Relationship Id="rId413" Type="http://schemas.openxmlformats.org/officeDocument/2006/relationships/customXml" Target="../ink/ink230.xml"/><Relationship Id="rId858" Type="http://schemas.openxmlformats.org/officeDocument/2006/relationships/image" Target="../media/image1771.png"/><Relationship Id="rId497" Type="http://schemas.openxmlformats.org/officeDocument/2006/relationships/customXml" Target="../ink/ink272.xml"/><Relationship Id="rId620" Type="http://schemas.openxmlformats.org/officeDocument/2006/relationships/image" Target="../media/image1653.png"/><Relationship Id="rId718" Type="http://schemas.openxmlformats.org/officeDocument/2006/relationships/image" Target="../media/image1701.png"/><Relationship Id="rId357" Type="http://schemas.openxmlformats.org/officeDocument/2006/relationships/customXml" Target="../ink/ink202.xml"/><Relationship Id="rId54" Type="http://schemas.openxmlformats.org/officeDocument/2006/relationships/image" Target="../media/image1370.png"/><Relationship Id="rId217" Type="http://schemas.openxmlformats.org/officeDocument/2006/relationships/customXml" Target="../ink/ink132.xml"/><Relationship Id="rId564" Type="http://schemas.openxmlformats.org/officeDocument/2006/relationships/image" Target="../media/image1625.png"/><Relationship Id="rId771" Type="http://schemas.openxmlformats.org/officeDocument/2006/relationships/customXml" Target="../ink/ink409.xml"/><Relationship Id="rId869" Type="http://schemas.openxmlformats.org/officeDocument/2006/relationships/customXml" Target="../ink/ink458.xml"/><Relationship Id="rId424" Type="http://schemas.openxmlformats.org/officeDocument/2006/relationships/image" Target="../media/image1555.png"/><Relationship Id="rId631" Type="http://schemas.openxmlformats.org/officeDocument/2006/relationships/customXml" Target="../ink/ink339.xml"/><Relationship Id="rId729" Type="http://schemas.openxmlformats.org/officeDocument/2006/relationships/customXml" Target="../ink/ink388.xml"/><Relationship Id="rId270" Type="http://schemas.openxmlformats.org/officeDocument/2006/relationships/image" Target="../media/image1478.png"/><Relationship Id="rId65" Type="http://schemas.openxmlformats.org/officeDocument/2006/relationships/customXml" Target="../ink/ink56.xml"/><Relationship Id="rId130" Type="http://schemas.openxmlformats.org/officeDocument/2006/relationships/image" Target="../media/image1408.png"/><Relationship Id="rId368" Type="http://schemas.openxmlformats.org/officeDocument/2006/relationships/image" Target="../media/image1527.png"/><Relationship Id="rId575" Type="http://schemas.openxmlformats.org/officeDocument/2006/relationships/customXml" Target="../ink/ink311.xml"/><Relationship Id="rId782" Type="http://schemas.openxmlformats.org/officeDocument/2006/relationships/image" Target="../media/image1733.png"/><Relationship Id="rId228" Type="http://schemas.openxmlformats.org/officeDocument/2006/relationships/image" Target="../media/image1457.png"/><Relationship Id="rId435" Type="http://schemas.openxmlformats.org/officeDocument/2006/relationships/customXml" Target="../ink/ink241.xml"/><Relationship Id="rId642" Type="http://schemas.openxmlformats.org/officeDocument/2006/relationships/image" Target="../media/image1664.png"/><Relationship Id="rId281" Type="http://schemas.openxmlformats.org/officeDocument/2006/relationships/customXml" Target="../ink/ink164.xml"/><Relationship Id="rId502" Type="http://schemas.openxmlformats.org/officeDocument/2006/relationships/image" Target="../media/image1594.png"/><Relationship Id="rId76" Type="http://schemas.openxmlformats.org/officeDocument/2006/relationships/image" Target="../media/image1381.png"/><Relationship Id="rId141" Type="http://schemas.openxmlformats.org/officeDocument/2006/relationships/customXml" Target="../ink/ink94.xml"/><Relationship Id="rId379" Type="http://schemas.openxmlformats.org/officeDocument/2006/relationships/customXml" Target="../ink/ink213.xml"/><Relationship Id="rId586" Type="http://schemas.openxmlformats.org/officeDocument/2006/relationships/image" Target="../media/image1636.png"/><Relationship Id="rId793" Type="http://schemas.openxmlformats.org/officeDocument/2006/relationships/customXml" Target="../ink/ink420.xml"/><Relationship Id="rId807" Type="http://schemas.openxmlformats.org/officeDocument/2006/relationships/customXml" Target="../ink/ink427.xml"/><Relationship Id="rId7" Type="http://schemas.openxmlformats.org/officeDocument/2006/relationships/customXml" Target="../ink/ink27.xml"/><Relationship Id="rId239" Type="http://schemas.openxmlformats.org/officeDocument/2006/relationships/customXml" Target="../ink/ink143.xml"/><Relationship Id="rId446" Type="http://schemas.openxmlformats.org/officeDocument/2006/relationships/image" Target="../media/image1566.png"/><Relationship Id="rId653" Type="http://schemas.openxmlformats.org/officeDocument/2006/relationships/customXml" Target="../ink/ink350.xml"/><Relationship Id="rId292" Type="http://schemas.openxmlformats.org/officeDocument/2006/relationships/image" Target="../media/image1489.png"/><Relationship Id="rId306" Type="http://schemas.openxmlformats.org/officeDocument/2006/relationships/image" Target="../media/image1496.png"/><Relationship Id="rId860" Type="http://schemas.openxmlformats.org/officeDocument/2006/relationships/image" Target="../media/image1772.png"/><Relationship Id="rId87" Type="http://schemas.openxmlformats.org/officeDocument/2006/relationships/customXml" Target="../ink/ink67.xml"/><Relationship Id="rId513" Type="http://schemas.openxmlformats.org/officeDocument/2006/relationships/customXml" Target="../ink/ink280.xml"/><Relationship Id="rId597" Type="http://schemas.openxmlformats.org/officeDocument/2006/relationships/customXml" Target="../ink/ink322.xml"/><Relationship Id="rId720" Type="http://schemas.openxmlformats.org/officeDocument/2006/relationships/image" Target="../media/image1702.png"/><Relationship Id="rId818" Type="http://schemas.openxmlformats.org/officeDocument/2006/relationships/image" Target="../media/image1751.png"/><Relationship Id="rId152" Type="http://schemas.openxmlformats.org/officeDocument/2006/relationships/image" Target="../media/image1419.png"/><Relationship Id="rId457" Type="http://schemas.openxmlformats.org/officeDocument/2006/relationships/customXml" Target="../ink/ink252.xml"/><Relationship Id="rId664" Type="http://schemas.openxmlformats.org/officeDocument/2006/relationships/image" Target="../media/image1674.png"/><Relationship Id="rId871" Type="http://schemas.openxmlformats.org/officeDocument/2006/relationships/customXml" Target="../ink/ink459.xml"/><Relationship Id="rId14" Type="http://schemas.openxmlformats.org/officeDocument/2006/relationships/image" Target="../media/image1350.png"/><Relationship Id="rId317" Type="http://schemas.openxmlformats.org/officeDocument/2006/relationships/customXml" Target="../ink/ink182.xml"/><Relationship Id="rId524" Type="http://schemas.openxmlformats.org/officeDocument/2006/relationships/image" Target="../media/image1605.png"/><Relationship Id="rId731" Type="http://schemas.openxmlformats.org/officeDocument/2006/relationships/customXml" Target="../ink/ink389.xml"/><Relationship Id="rId98" Type="http://schemas.openxmlformats.org/officeDocument/2006/relationships/image" Target="../media/image1392.png"/><Relationship Id="rId163" Type="http://schemas.openxmlformats.org/officeDocument/2006/relationships/customXml" Target="../ink/ink105.xml"/><Relationship Id="rId370" Type="http://schemas.openxmlformats.org/officeDocument/2006/relationships/image" Target="../media/image1528.png"/><Relationship Id="rId829" Type="http://schemas.openxmlformats.org/officeDocument/2006/relationships/customXml" Target="../ink/ink438.xml"/><Relationship Id="rId230" Type="http://schemas.openxmlformats.org/officeDocument/2006/relationships/image" Target="../media/image1458.png"/><Relationship Id="rId468" Type="http://schemas.openxmlformats.org/officeDocument/2006/relationships/image" Target="../media/image1577.png"/><Relationship Id="rId675" Type="http://schemas.openxmlformats.org/officeDocument/2006/relationships/customXml" Target="../ink/ink361.xml"/><Relationship Id="rId882" Type="http://schemas.openxmlformats.org/officeDocument/2006/relationships/image" Target="../media/image1783.png"/><Relationship Id="rId25" Type="http://schemas.openxmlformats.org/officeDocument/2006/relationships/customXml" Target="../ink/ink36.xml"/><Relationship Id="rId328" Type="http://schemas.openxmlformats.org/officeDocument/2006/relationships/image" Target="../media/image1507.png"/><Relationship Id="rId535" Type="http://schemas.openxmlformats.org/officeDocument/2006/relationships/customXml" Target="../ink/ink291.xml"/><Relationship Id="rId742" Type="http://schemas.openxmlformats.org/officeDocument/2006/relationships/image" Target="../media/image1713.png"/><Relationship Id="rId174" Type="http://schemas.openxmlformats.org/officeDocument/2006/relationships/image" Target="../media/image1430.png"/><Relationship Id="rId381" Type="http://schemas.openxmlformats.org/officeDocument/2006/relationships/customXml" Target="../ink/ink214.xml"/><Relationship Id="rId602" Type="http://schemas.openxmlformats.org/officeDocument/2006/relationships/image" Target="../media/image1644.png"/><Relationship Id="rId241" Type="http://schemas.openxmlformats.org/officeDocument/2006/relationships/customXml" Target="../ink/ink144.xml"/><Relationship Id="rId479" Type="http://schemas.openxmlformats.org/officeDocument/2006/relationships/customXml" Target="../ink/ink263.xml"/><Relationship Id="rId686" Type="http://schemas.openxmlformats.org/officeDocument/2006/relationships/image" Target="../media/image1685.png"/><Relationship Id="rId36" Type="http://schemas.openxmlformats.org/officeDocument/2006/relationships/image" Target="../media/image1361.png"/><Relationship Id="rId339" Type="http://schemas.openxmlformats.org/officeDocument/2006/relationships/customXml" Target="../ink/ink193.xml"/><Relationship Id="rId546" Type="http://schemas.openxmlformats.org/officeDocument/2006/relationships/image" Target="../media/image1616.png"/><Relationship Id="rId753" Type="http://schemas.openxmlformats.org/officeDocument/2006/relationships/customXml" Target="../ink/ink400.xml"/><Relationship Id="rId101" Type="http://schemas.openxmlformats.org/officeDocument/2006/relationships/customXml" Target="../ink/ink74.xml"/><Relationship Id="rId185" Type="http://schemas.openxmlformats.org/officeDocument/2006/relationships/customXml" Target="../ink/ink116.xml"/><Relationship Id="rId406" Type="http://schemas.openxmlformats.org/officeDocument/2006/relationships/image" Target="../media/image1546.png"/><Relationship Id="rId392" Type="http://schemas.openxmlformats.org/officeDocument/2006/relationships/image" Target="../media/image1539.png"/><Relationship Id="rId613" Type="http://schemas.openxmlformats.org/officeDocument/2006/relationships/customXml" Target="../ink/ink330.xml"/><Relationship Id="rId697" Type="http://schemas.openxmlformats.org/officeDocument/2006/relationships/customXml" Target="../ink/ink372.xml"/><Relationship Id="rId820" Type="http://schemas.openxmlformats.org/officeDocument/2006/relationships/image" Target="../media/image1752.png"/><Relationship Id="rId252" Type="http://schemas.openxmlformats.org/officeDocument/2006/relationships/image" Target="../media/image1469.png"/><Relationship Id="rId47" Type="http://schemas.openxmlformats.org/officeDocument/2006/relationships/customXml" Target="../ink/ink47.xml"/><Relationship Id="rId112" Type="http://schemas.openxmlformats.org/officeDocument/2006/relationships/image" Target="../media/image1399.png"/><Relationship Id="rId557" Type="http://schemas.openxmlformats.org/officeDocument/2006/relationships/customXml" Target="../ink/ink302.xml"/><Relationship Id="rId764" Type="http://schemas.openxmlformats.org/officeDocument/2006/relationships/image" Target="../media/image1724.png"/><Relationship Id="rId196" Type="http://schemas.openxmlformats.org/officeDocument/2006/relationships/image" Target="../media/image1441.png"/><Relationship Id="rId417" Type="http://schemas.openxmlformats.org/officeDocument/2006/relationships/customXml" Target="../ink/ink232.xml"/><Relationship Id="rId624" Type="http://schemas.openxmlformats.org/officeDocument/2006/relationships/image" Target="../media/image1655.png"/><Relationship Id="rId831" Type="http://schemas.openxmlformats.org/officeDocument/2006/relationships/customXml" Target="../ink/ink439.xml"/><Relationship Id="rId263" Type="http://schemas.openxmlformats.org/officeDocument/2006/relationships/customXml" Target="../ink/ink155.xml"/><Relationship Id="rId470" Type="http://schemas.openxmlformats.org/officeDocument/2006/relationships/image" Target="../media/image1578.png"/><Relationship Id="rId58" Type="http://schemas.openxmlformats.org/officeDocument/2006/relationships/image" Target="../media/image1372.png"/><Relationship Id="rId123" Type="http://schemas.openxmlformats.org/officeDocument/2006/relationships/customXml" Target="../ink/ink85.xml"/><Relationship Id="rId330" Type="http://schemas.openxmlformats.org/officeDocument/2006/relationships/image" Target="../media/image1508.png"/><Relationship Id="rId568" Type="http://schemas.openxmlformats.org/officeDocument/2006/relationships/image" Target="../media/image1627.png"/><Relationship Id="rId775" Type="http://schemas.openxmlformats.org/officeDocument/2006/relationships/customXml" Target="../ink/ink411.xml"/><Relationship Id="rId428" Type="http://schemas.openxmlformats.org/officeDocument/2006/relationships/image" Target="../media/image1557.png"/><Relationship Id="rId635" Type="http://schemas.openxmlformats.org/officeDocument/2006/relationships/customXml" Target="../ink/ink341.xml"/><Relationship Id="rId842" Type="http://schemas.openxmlformats.org/officeDocument/2006/relationships/image" Target="../media/image1763.png"/><Relationship Id="rId274" Type="http://schemas.openxmlformats.org/officeDocument/2006/relationships/image" Target="../media/image1480.png"/><Relationship Id="rId481" Type="http://schemas.openxmlformats.org/officeDocument/2006/relationships/customXml" Target="../ink/ink264.xml"/><Relationship Id="rId702" Type="http://schemas.openxmlformats.org/officeDocument/2006/relationships/image" Target="../media/image1693.png"/><Relationship Id="rId69" Type="http://schemas.openxmlformats.org/officeDocument/2006/relationships/customXml" Target="../ink/ink58.xml"/><Relationship Id="rId134" Type="http://schemas.openxmlformats.org/officeDocument/2006/relationships/image" Target="../media/image1410.png"/><Relationship Id="rId579" Type="http://schemas.openxmlformats.org/officeDocument/2006/relationships/customXml" Target="../ink/ink313.xml"/><Relationship Id="rId786" Type="http://schemas.openxmlformats.org/officeDocument/2006/relationships/image" Target="../media/image1735.png"/><Relationship Id="rId341" Type="http://schemas.openxmlformats.org/officeDocument/2006/relationships/customXml" Target="../ink/ink194.xml"/><Relationship Id="rId439" Type="http://schemas.openxmlformats.org/officeDocument/2006/relationships/customXml" Target="../ink/ink243.xml"/><Relationship Id="rId646" Type="http://schemas.openxmlformats.org/officeDocument/2006/relationships/image" Target="../media/image1666.png"/><Relationship Id="rId201" Type="http://schemas.openxmlformats.org/officeDocument/2006/relationships/customXml" Target="../ink/ink124.xml"/><Relationship Id="rId285" Type="http://schemas.openxmlformats.org/officeDocument/2006/relationships/customXml" Target="../ink/ink166.xml"/><Relationship Id="rId506" Type="http://schemas.openxmlformats.org/officeDocument/2006/relationships/image" Target="../media/image1596.png"/><Relationship Id="rId853" Type="http://schemas.openxmlformats.org/officeDocument/2006/relationships/customXml" Target="../ink/ink450.xml"/><Relationship Id="rId492" Type="http://schemas.openxmlformats.org/officeDocument/2006/relationships/image" Target="../media/image1589.png"/><Relationship Id="rId713" Type="http://schemas.openxmlformats.org/officeDocument/2006/relationships/customXml" Target="../ink/ink380.xml"/><Relationship Id="rId797" Type="http://schemas.openxmlformats.org/officeDocument/2006/relationships/customXml" Target="../ink/ink422.xml"/><Relationship Id="rId145" Type="http://schemas.openxmlformats.org/officeDocument/2006/relationships/customXml" Target="../ink/ink96.xml"/><Relationship Id="rId352" Type="http://schemas.openxmlformats.org/officeDocument/2006/relationships/image" Target="../media/image1519.png"/><Relationship Id="rId212" Type="http://schemas.openxmlformats.org/officeDocument/2006/relationships/image" Target="../media/image1449.png"/><Relationship Id="rId657" Type="http://schemas.openxmlformats.org/officeDocument/2006/relationships/customXml" Target="../ink/ink352.xml"/><Relationship Id="rId864" Type="http://schemas.openxmlformats.org/officeDocument/2006/relationships/image" Target="../media/image1774.png"/><Relationship Id="rId296" Type="http://schemas.openxmlformats.org/officeDocument/2006/relationships/image" Target="../media/image1491.png"/><Relationship Id="rId517" Type="http://schemas.openxmlformats.org/officeDocument/2006/relationships/customXml" Target="../ink/ink282.xml"/><Relationship Id="rId724" Type="http://schemas.openxmlformats.org/officeDocument/2006/relationships/image" Target="../media/image1704.png"/><Relationship Id="rId60" Type="http://schemas.openxmlformats.org/officeDocument/2006/relationships/image" Target="../media/image1373.png"/><Relationship Id="rId156" Type="http://schemas.openxmlformats.org/officeDocument/2006/relationships/image" Target="../media/image1421.png"/><Relationship Id="rId363" Type="http://schemas.openxmlformats.org/officeDocument/2006/relationships/customXml" Target="../ink/ink205.xml"/><Relationship Id="rId570" Type="http://schemas.openxmlformats.org/officeDocument/2006/relationships/image" Target="../media/image1628.png"/><Relationship Id="rId223" Type="http://schemas.openxmlformats.org/officeDocument/2006/relationships/customXml" Target="../ink/ink135.xml"/><Relationship Id="rId430" Type="http://schemas.openxmlformats.org/officeDocument/2006/relationships/image" Target="../media/image1558.png"/><Relationship Id="rId668" Type="http://schemas.openxmlformats.org/officeDocument/2006/relationships/image" Target="../media/image1676.png"/><Relationship Id="rId875" Type="http://schemas.openxmlformats.org/officeDocument/2006/relationships/customXml" Target="../ink/ink461.xml"/><Relationship Id="rId18" Type="http://schemas.openxmlformats.org/officeDocument/2006/relationships/image" Target="../media/image1352.png"/><Relationship Id="rId528" Type="http://schemas.openxmlformats.org/officeDocument/2006/relationships/image" Target="../media/image1607.png"/><Relationship Id="rId735" Type="http://schemas.openxmlformats.org/officeDocument/2006/relationships/customXml" Target="../ink/ink391.xml"/><Relationship Id="rId167" Type="http://schemas.openxmlformats.org/officeDocument/2006/relationships/customXml" Target="../ink/ink107.xml"/><Relationship Id="rId374" Type="http://schemas.openxmlformats.org/officeDocument/2006/relationships/image" Target="../media/image1530.png"/><Relationship Id="rId581" Type="http://schemas.openxmlformats.org/officeDocument/2006/relationships/customXml" Target="../ink/ink314.xml"/><Relationship Id="rId71" Type="http://schemas.openxmlformats.org/officeDocument/2006/relationships/customXml" Target="../ink/ink59.xml"/><Relationship Id="rId234" Type="http://schemas.openxmlformats.org/officeDocument/2006/relationships/image" Target="../media/image1460.png"/><Relationship Id="rId679" Type="http://schemas.openxmlformats.org/officeDocument/2006/relationships/customXml" Target="../ink/ink363.xml"/><Relationship Id="rId802" Type="http://schemas.openxmlformats.org/officeDocument/2006/relationships/image" Target="../media/image1743.png"/><Relationship Id="rId886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8.xml"/><Relationship Id="rId441" Type="http://schemas.openxmlformats.org/officeDocument/2006/relationships/customXml" Target="../ink/ink244.xml"/><Relationship Id="rId539" Type="http://schemas.openxmlformats.org/officeDocument/2006/relationships/customXml" Target="../ink/ink293.xml"/><Relationship Id="rId746" Type="http://schemas.openxmlformats.org/officeDocument/2006/relationships/image" Target="../media/image1715.png"/><Relationship Id="rId178" Type="http://schemas.openxmlformats.org/officeDocument/2006/relationships/image" Target="../media/image1432.png"/><Relationship Id="rId301" Type="http://schemas.openxmlformats.org/officeDocument/2006/relationships/customXml" Target="../ink/ink174.xml"/><Relationship Id="rId82" Type="http://schemas.openxmlformats.org/officeDocument/2006/relationships/image" Target="../media/image1384.png"/><Relationship Id="rId385" Type="http://schemas.openxmlformats.org/officeDocument/2006/relationships/customXml" Target="../ink/ink216.xml"/><Relationship Id="rId592" Type="http://schemas.openxmlformats.org/officeDocument/2006/relationships/image" Target="../media/image1639.png"/><Relationship Id="rId606" Type="http://schemas.openxmlformats.org/officeDocument/2006/relationships/image" Target="../media/image1646.png"/><Relationship Id="rId813" Type="http://schemas.openxmlformats.org/officeDocument/2006/relationships/customXml" Target="../ink/ink430.xml"/><Relationship Id="rId245" Type="http://schemas.openxmlformats.org/officeDocument/2006/relationships/customXml" Target="../ink/ink146.xml"/><Relationship Id="rId452" Type="http://schemas.openxmlformats.org/officeDocument/2006/relationships/image" Target="../media/image1569.png"/><Relationship Id="rId105" Type="http://schemas.openxmlformats.org/officeDocument/2006/relationships/customXml" Target="../ink/ink76.xml"/><Relationship Id="rId312" Type="http://schemas.openxmlformats.org/officeDocument/2006/relationships/image" Target="../media/image1499.png"/><Relationship Id="rId757" Type="http://schemas.openxmlformats.org/officeDocument/2006/relationships/customXml" Target="../ink/ink402.xml"/><Relationship Id="rId93" Type="http://schemas.openxmlformats.org/officeDocument/2006/relationships/customXml" Target="../ink/ink70.xml"/><Relationship Id="rId189" Type="http://schemas.openxmlformats.org/officeDocument/2006/relationships/customXml" Target="../ink/ink118.xml"/><Relationship Id="rId396" Type="http://schemas.openxmlformats.org/officeDocument/2006/relationships/image" Target="../media/image1541.png"/><Relationship Id="rId617" Type="http://schemas.openxmlformats.org/officeDocument/2006/relationships/customXml" Target="../ink/ink332.xml"/><Relationship Id="rId824" Type="http://schemas.openxmlformats.org/officeDocument/2006/relationships/image" Target="../media/image1754.png"/><Relationship Id="rId256" Type="http://schemas.openxmlformats.org/officeDocument/2006/relationships/image" Target="../media/image1471.png"/><Relationship Id="rId463" Type="http://schemas.openxmlformats.org/officeDocument/2006/relationships/customXml" Target="../ink/ink255.xml"/><Relationship Id="rId670" Type="http://schemas.openxmlformats.org/officeDocument/2006/relationships/image" Target="../media/image1677.png"/><Relationship Id="rId116" Type="http://schemas.openxmlformats.org/officeDocument/2006/relationships/image" Target="../media/image1401.png"/><Relationship Id="rId323" Type="http://schemas.openxmlformats.org/officeDocument/2006/relationships/customXml" Target="../ink/ink185.xml"/><Relationship Id="rId530" Type="http://schemas.openxmlformats.org/officeDocument/2006/relationships/image" Target="../media/image1608.png"/><Relationship Id="rId768" Type="http://schemas.openxmlformats.org/officeDocument/2006/relationships/image" Target="../media/image1726.png"/><Relationship Id="rId20" Type="http://schemas.openxmlformats.org/officeDocument/2006/relationships/image" Target="../media/image1353.png"/><Relationship Id="rId628" Type="http://schemas.openxmlformats.org/officeDocument/2006/relationships/image" Target="../media/image1657.png"/><Relationship Id="rId835" Type="http://schemas.openxmlformats.org/officeDocument/2006/relationships/customXml" Target="../ink/ink441.xml"/><Relationship Id="rId267" Type="http://schemas.openxmlformats.org/officeDocument/2006/relationships/customXml" Target="../ink/ink157.xml"/><Relationship Id="rId474" Type="http://schemas.openxmlformats.org/officeDocument/2006/relationships/image" Target="../media/image1580.png"/><Relationship Id="rId127" Type="http://schemas.openxmlformats.org/officeDocument/2006/relationships/customXml" Target="../ink/ink87.xml"/><Relationship Id="rId681" Type="http://schemas.openxmlformats.org/officeDocument/2006/relationships/customXml" Target="../ink/ink364.xml"/><Relationship Id="rId779" Type="http://schemas.openxmlformats.org/officeDocument/2006/relationships/customXml" Target="../ink/ink413.xml"/><Relationship Id="rId31" Type="http://schemas.openxmlformats.org/officeDocument/2006/relationships/customXml" Target="../ink/ink39.xml"/><Relationship Id="rId334" Type="http://schemas.openxmlformats.org/officeDocument/2006/relationships/image" Target="../media/image1510.png"/><Relationship Id="rId541" Type="http://schemas.openxmlformats.org/officeDocument/2006/relationships/customXml" Target="../ink/ink294.xml"/><Relationship Id="rId639" Type="http://schemas.openxmlformats.org/officeDocument/2006/relationships/customXml" Target="../ink/ink343.xml"/><Relationship Id="rId180" Type="http://schemas.openxmlformats.org/officeDocument/2006/relationships/image" Target="../media/image1433.png"/><Relationship Id="rId278" Type="http://schemas.openxmlformats.org/officeDocument/2006/relationships/image" Target="../media/image1482.png"/><Relationship Id="rId401" Type="http://schemas.openxmlformats.org/officeDocument/2006/relationships/customXml" Target="../ink/ink224.xml"/><Relationship Id="rId846" Type="http://schemas.openxmlformats.org/officeDocument/2006/relationships/image" Target="../media/image1765.png"/><Relationship Id="rId485" Type="http://schemas.openxmlformats.org/officeDocument/2006/relationships/customXml" Target="../ink/ink266.xml"/><Relationship Id="rId692" Type="http://schemas.openxmlformats.org/officeDocument/2006/relationships/image" Target="../media/image1688.png"/><Relationship Id="rId706" Type="http://schemas.openxmlformats.org/officeDocument/2006/relationships/image" Target="../media/image1695.png"/><Relationship Id="rId42" Type="http://schemas.openxmlformats.org/officeDocument/2006/relationships/image" Target="../media/image1364.png"/><Relationship Id="rId138" Type="http://schemas.openxmlformats.org/officeDocument/2006/relationships/image" Target="../media/image1412.png"/><Relationship Id="rId345" Type="http://schemas.openxmlformats.org/officeDocument/2006/relationships/customXml" Target="../ink/ink196.xml"/><Relationship Id="rId552" Type="http://schemas.openxmlformats.org/officeDocument/2006/relationships/image" Target="../media/image1619.png"/><Relationship Id="rId191" Type="http://schemas.openxmlformats.org/officeDocument/2006/relationships/customXml" Target="../ink/ink119.xml"/><Relationship Id="rId205" Type="http://schemas.openxmlformats.org/officeDocument/2006/relationships/customXml" Target="../ink/ink126.xml"/><Relationship Id="rId412" Type="http://schemas.openxmlformats.org/officeDocument/2006/relationships/image" Target="../media/image1549.png"/><Relationship Id="rId857" Type="http://schemas.openxmlformats.org/officeDocument/2006/relationships/customXml" Target="../ink/ink452.xml"/><Relationship Id="rId289" Type="http://schemas.openxmlformats.org/officeDocument/2006/relationships/customXml" Target="../ink/ink168.xml"/><Relationship Id="rId496" Type="http://schemas.openxmlformats.org/officeDocument/2006/relationships/image" Target="../media/image1591.png"/><Relationship Id="rId717" Type="http://schemas.openxmlformats.org/officeDocument/2006/relationships/customXml" Target="../ink/ink382.xml"/><Relationship Id="rId53" Type="http://schemas.openxmlformats.org/officeDocument/2006/relationships/customXml" Target="../ink/ink50.xml"/><Relationship Id="rId149" Type="http://schemas.openxmlformats.org/officeDocument/2006/relationships/customXml" Target="../ink/ink98.xml"/><Relationship Id="rId356" Type="http://schemas.openxmlformats.org/officeDocument/2006/relationships/image" Target="../media/image1521.png"/><Relationship Id="rId563" Type="http://schemas.openxmlformats.org/officeDocument/2006/relationships/customXml" Target="../ink/ink305.xml"/><Relationship Id="rId770" Type="http://schemas.openxmlformats.org/officeDocument/2006/relationships/image" Target="../media/image1727.png"/><Relationship Id="rId216" Type="http://schemas.openxmlformats.org/officeDocument/2006/relationships/image" Target="../media/image1451.png"/><Relationship Id="rId423" Type="http://schemas.openxmlformats.org/officeDocument/2006/relationships/customXml" Target="../ink/ink235.xml"/><Relationship Id="rId868" Type="http://schemas.openxmlformats.org/officeDocument/2006/relationships/image" Target="../media/image1776.png"/><Relationship Id="rId630" Type="http://schemas.openxmlformats.org/officeDocument/2006/relationships/image" Target="../media/image1658.png"/><Relationship Id="rId728" Type="http://schemas.openxmlformats.org/officeDocument/2006/relationships/image" Target="../media/image1706.png"/><Relationship Id="rId64" Type="http://schemas.openxmlformats.org/officeDocument/2006/relationships/image" Target="../media/image1375.png"/><Relationship Id="rId367" Type="http://schemas.openxmlformats.org/officeDocument/2006/relationships/customXml" Target="../ink/ink207.xml"/><Relationship Id="rId574" Type="http://schemas.openxmlformats.org/officeDocument/2006/relationships/image" Target="../media/image1630.png"/><Relationship Id="rId227" Type="http://schemas.openxmlformats.org/officeDocument/2006/relationships/customXml" Target="../ink/ink137.xml"/><Relationship Id="rId781" Type="http://schemas.openxmlformats.org/officeDocument/2006/relationships/customXml" Target="../ink/ink414.xml"/><Relationship Id="rId879" Type="http://schemas.openxmlformats.org/officeDocument/2006/relationships/customXml" Target="../ink/ink463.xml"/><Relationship Id="rId434" Type="http://schemas.openxmlformats.org/officeDocument/2006/relationships/image" Target="../media/image1560.png"/><Relationship Id="rId641" Type="http://schemas.openxmlformats.org/officeDocument/2006/relationships/customXml" Target="../ink/ink344.xml"/><Relationship Id="rId739" Type="http://schemas.openxmlformats.org/officeDocument/2006/relationships/customXml" Target="../ink/ink393.xml"/><Relationship Id="rId280" Type="http://schemas.openxmlformats.org/officeDocument/2006/relationships/image" Target="../media/image1483.png"/><Relationship Id="rId501" Type="http://schemas.openxmlformats.org/officeDocument/2006/relationships/customXml" Target="../ink/ink274.xml"/><Relationship Id="rId75" Type="http://schemas.openxmlformats.org/officeDocument/2006/relationships/customXml" Target="../ink/ink61.xml"/><Relationship Id="rId140" Type="http://schemas.openxmlformats.org/officeDocument/2006/relationships/image" Target="../media/image1413.png"/><Relationship Id="rId378" Type="http://schemas.openxmlformats.org/officeDocument/2006/relationships/image" Target="../media/image1532.png"/><Relationship Id="rId585" Type="http://schemas.openxmlformats.org/officeDocument/2006/relationships/customXml" Target="../ink/ink316.xml"/><Relationship Id="rId792" Type="http://schemas.openxmlformats.org/officeDocument/2006/relationships/image" Target="../media/image1738.png"/><Relationship Id="rId806" Type="http://schemas.openxmlformats.org/officeDocument/2006/relationships/image" Target="../media/image1745.png"/><Relationship Id="rId6" Type="http://schemas.openxmlformats.org/officeDocument/2006/relationships/image" Target="../media/image1346.png"/><Relationship Id="rId238" Type="http://schemas.openxmlformats.org/officeDocument/2006/relationships/image" Target="../media/image1462.png"/><Relationship Id="rId445" Type="http://schemas.openxmlformats.org/officeDocument/2006/relationships/customXml" Target="../ink/ink246.xml"/><Relationship Id="rId652" Type="http://schemas.openxmlformats.org/officeDocument/2006/relationships/image" Target="../media/image1669.png"/><Relationship Id="rId291" Type="http://schemas.openxmlformats.org/officeDocument/2006/relationships/customXml" Target="../ink/ink169.xml"/><Relationship Id="rId305" Type="http://schemas.openxmlformats.org/officeDocument/2006/relationships/customXml" Target="../ink/ink176.xml"/><Relationship Id="rId512" Type="http://schemas.openxmlformats.org/officeDocument/2006/relationships/image" Target="../media/image1599.png"/><Relationship Id="rId86" Type="http://schemas.openxmlformats.org/officeDocument/2006/relationships/image" Target="../media/image1386.png"/><Relationship Id="rId151" Type="http://schemas.openxmlformats.org/officeDocument/2006/relationships/customXml" Target="../ink/ink99.xml"/><Relationship Id="rId389" Type="http://schemas.openxmlformats.org/officeDocument/2006/relationships/customXml" Target="../ink/ink218.xml"/><Relationship Id="rId596" Type="http://schemas.openxmlformats.org/officeDocument/2006/relationships/image" Target="../media/image1641.png"/><Relationship Id="rId817" Type="http://schemas.openxmlformats.org/officeDocument/2006/relationships/customXml" Target="../ink/ink432.xml"/><Relationship Id="rId249" Type="http://schemas.openxmlformats.org/officeDocument/2006/relationships/customXml" Target="../ink/ink148.xml"/><Relationship Id="rId456" Type="http://schemas.openxmlformats.org/officeDocument/2006/relationships/image" Target="../media/image1571.png"/><Relationship Id="rId663" Type="http://schemas.openxmlformats.org/officeDocument/2006/relationships/customXml" Target="../ink/ink355.xml"/><Relationship Id="rId870" Type="http://schemas.openxmlformats.org/officeDocument/2006/relationships/image" Target="../media/image1777.png"/><Relationship Id="rId13" Type="http://schemas.openxmlformats.org/officeDocument/2006/relationships/customXml" Target="../ink/ink30.xml"/><Relationship Id="rId109" Type="http://schemas.openxmlformats.org/officeDocument/2006/relationships/customXml" Target="../ink/ink78.xml"/><Relationship Id="rId316" Type="http://schemas.openxmlformats.org/officeDocument/2006/relationships/image" Target="../media/image1501.png"/><Relationship Id="rId523" Type="http://schemas.openxmlformats.org/officeDocument/2006/relationships/customXml" Target="../ink/ink285.xml"/><Relationship Id="rId97" Type="http://schemas.openxmlformats.org/officeDocument/2006/relationships/customXml" Target="../ink/ink72.xml"/><Relationship Id="rId730" Type="http://schemas.openxmlformats.org/officeDocument/2006/relationships/image" Target="../media/image1707.png"/><Relationship Id="rId828" Type="http://schemas.openxmlformats.org/officeDocument/2006/relationships/image" Target="../media/image1756.png"/><Relationship Id="rId162" Type="http://schemas.openxmlformats.org/officeDocument/2006/relationships/image" Target="../media/image1424.png"/><Relationship Id="rId467" Type="http://schemas.openxmlformats.org/officeDocument/2006/relationships/customXml" Target="../ink/ink257.xml"/><Relationship Id="rId674" Type="http://schemas.openxmlformats.org/officeDocument/2006/relationships/image" Target="../media/image1679.png"/><Relationship Id="rId881" Type="http://schemas.openxmlformats.org/officeDocument/2006/relationships/customXml" Target="../ink/ink464.xml"/><Relationship Id="rId24" Type="http://schemas.openxmlformats.org/officeDocument/2006/relationships/image" Target="../media/image1355.png"/><Relationship Id="rId327" Type="http://schemas.openxmlformats.org/officeDocument/2006/relationships/customXml" Target="../ink/ink187.xml"/><Relationship Id="rId534" Type="http://schemas.openxmlformats.org/officeDocument/2006/relationships/image" Target="../media/image1610.png"/><Relationship Id="rId741" Type="http://schemas.openxmlformats.org/officeDocument/2006/relationships/customXml" Target="../ink/ink394.xml"/><Relationship Id="rId839" Type="http://schemas.openxmlformats.org/officeDocument/2006/relationships/customXml" Target="../ink/ink443.xml"/><Relationship Id="rId173" Type="http://schemas.openxmlformats.org/officeDocument/2006/relationships/customXml" Target="../ink/ink110.xml"/><Relationship Id="rId380" Type="http://schemas.openxmlformats.org/officeDocument/2006/relationships/image" Target="../media/image1533.png"/><Relationship Id="rId601" Type="http://schemas.openxmlformats.org/officeDocument/2006/relationships/customXml" Target="../ink/ink324.xml"/><Relationship Id="rId240" Type="http://schemas.openxmlformats.org/officeDocument/2006/relationships/image" Target="../media/image1463.png"/><Relationship Id="rId478" Type="http://schemas.openxmlformats.org/officeDocument/2006/relationships/image" Target="../media/image1582.png"/><Relationship Id="rId685" Type="http://schemas.openxmlformats.org/officeDocument/2006/relationships/customXml" Target="../ink/ink366.xml"/><Relationship Id="rId35" Type="http://schemas.openxmlformats.org/officeDocument/2006/relationships/customXml" Target="../ink/ink41.xml"/><Relationship Id="rId100" Type="http://schemas.openxmlformats.org/officeDocument/2006/relationships/image" Target="../media/image1393.png"/><Relationship Id="rId338" Type="http://schemas.openxmlformats.org/officeDocument/2006/relationships/image" Target="../media/image1512.png"/><Relationship Id="rId545" Type="http://schemas.openxmlformats.org/officeDocument/2006/relationships/customXml" Target="../ink/ink296.xml"/><Relationship Id="rId752" Type="http://schemas.openxmlformats.org/officeDocument/2006/relationships/image" Target="../media/image1718.png"/><Relationship Id="rId184" Type="http://schemas.openxmlformats.org/officeDocument/2006/relationships/image" Target="../media/image1435.png"/><Relationship Id="rId391" Type="http://schemas.openxmlformats.org/officeDocument/2006/relationships/customXml" Target="../ink/ink219.xml"/><Relationship Id="rId405" Type="http://schemas.openxmlformats.org/officeDocument/2006/relationships/customXml" Target="../ink/ink226.xml"/><Relationship Id="rId612" Type="http://schemas.openxmlformats.org/officeDocument/2006/relationships/image" Target="../media/image1649.png"/><Relationship Id="rId251" Type="http://schemas.openxmlformats.org/officeDocument/2006/relationships/customXml" Target="../ink/ink149.xml"/><Relationship Id="rId489" Type="http://schemas.openxmlformats.org/officeDocument/2006/relationships/customXml" Target="../ink/ink268.xml"/><Relationship Id="rId696" Type="http://schemas.openxmlformats.org/officeDocument/2006/relationships/image" Target="../media/image1690.png"/><Relationship Id="rId46" Type="http://schemas.openxmlformats.org/officeDocument/2006/relationships/image" Target="../media/image1366.png"/><Relationship Id="rId349" Type="http://schemas.openxmlformats.org/officeDocument/2006/relationships/customXml" Target="../ink/ink198.xml"/><Relationship Id="rId556" Type="http://schemas.openxmlformats.org/officeDocument/2006/relationships/image" Target="../media/image1621.png"/><Relationship Id="rId763" Type="http://schemas.openxmlformats.org/officeDocument/2006/relationships/customXml" Target="../ink/ink405.xml"/><Relationship Id="rId111" Type="http://schemas.openxmlformats.org/officeDocument/2006/relationships/customXml" Target="../ink/ink79.xml"/><Relationship Id="rId195" Type="http://schemas.openxmlformats.org/officeDocument/2006/relationships/customXml" Target="../ink/ink121.xml"/><Relationship Id="rId209" Type="http://schemas.openxmlformats.org/officeDocument/2006/relationships/customXml" Target="../ink/ink128.xml"/><Relationship Id="rId416" Type="http://schemas.openxmlformats.org/officeDocument/2006/relationships/image" Target="../media/image1551.png"/><Relationship Id="rId623" Type="http://schemas.openxmlformats.org/officeDocument/2006/relationships/customXml" Target="../ink/ink335.xml"/><Relationship Id="rId830" Type="http://schemas.openxmlformats.org/officeDocument/2006/relationships/image" Target="../media/image1757.png"/><Relationship Id="rId57" Type="http://schemas.openxmlformats.org/officeDocument/2006/relationships/customXml" Target="../ink/ink52.xml"/><Relationship Id="rId262" Type="http://schemas.openxmlformats.org/officeDocument/2006/relationships/image" Target="../media/image1474.png"/><Relationship Id="rId567" Type="http://schemas.openxmlformats.org/officeDocument/2006/relationships/customXml" Target="../ink/ink307.xml"/><Relationship Id="rId99" Type="http://schemas.openxmlformats.org/officeDocument/2006/relationships/customXml" Target="../ink/ink73.xml"/><Relationship Id="rId122" Type="http://schemas.openxmlformats.org/officeDocument/2006/relationships/image" Target="../media/image1404.png"/><Relationship Id="rId164" Type="http://schemas.openxmlformats.org/officeDocument/2006/relationships/image" Target="../media/image1425.png"/><Relationship Id="rId371" Type="http://schemas.openxmlformats.org/officeDocument/2006/relationships/customXml" Target="../ink/ink209.xml"/><Relationship Id="rId774" Type="http://schemas.openxmlformats.org/officeDocument/2006/relationships/image" Target="../media/image1729.png"/><Relationship Id="rId427" Type="http://schemas.openxmlformats.org/officeDocument/2006/relationships/customXml" Target="../ink/ink237.xml"/><Relationship Id="rId469" Type="http://schemas.openxmlformats.org/officeDocument/2006/relationships/customXml" Target="../ink/ink258.xml"/><Relationship Id="rId634" Type="http://schemas.openxmlformats.org/officeDocument/2006/relationships/image" Target="../media/image1660.png"/><Relationship Id="rId676" Type="http://schemas.openxmlformats.org/officeDocument/2006/relationships/image" Target="../media/image1680.png"/><Relationship Id="rId841" Type="http://schemas.openxmlformats.org/officeDocument/2006/relationships/customXml" Target="../ink/ink444.xml"/><Relationship Id="rId883" Type="http://schemas.openxmlformats.org/officeDocument/2006/relationships/customXml" Target="../ink/ink465.xml"/><Relationship Id="rId26" Type="http://schemas.openxmlformats.org/officeDocument/2006/relationships/image" Target="../media/image1356.png"/><Relationship Id="rId231" Type="http://schemas.openxmlformats.org/officeDocument/2006/relationships/customXml" Target="../ink/ink139.xml"/><Relationship Id="rId273" Type="http://schemas.openxmlformats.org/officeDocument/2006/relationships/customXml" Target="../ink/ink160.xml"/><Relationship Id="rId329" Type="http://schemas.openxmlformats.org/officeDocument/2006/relationships/customXml" Target="../ink/ink188.xml"/><Relationship Id="rId480" Type="http://schemas.openxmlformats.org/officeDocument/2006/relationships/image" Target="../media/image1583.png"/><Relationship Id="rId536" Type="http://schemas.openxmlformats.org/officeDocument/2006/relationships/image" Target="../media/image1611.png"/><Relationship Id="rId701" Type="http://schemas.openxmlformats.org/officeDocument/2006/relationships/customXml" Target="../ink/ink374.xml"/><Relationship Id="rId68" Type="http://schemas.openxmlformats.org/officeDocument/2006/relationships/image" Target="../media/image1377.png"/><Relationship Id="rId133" Type="http://schemas.openxmlformats.org/officeDocument/2006/relationships/customXml" Target="../ink/ink90.xml"/><Relationship Id="rId175" Type="http://schemas.openxmlformats.org/officeDocument/2006/relationships/customXml" Target="../ink/ink111.xml"/><Relationship Id="rId340" Type="http://schemas.openxmlformats.org/officeDocument/2006/relationships/image" Target="../media/image1513.png"/><Relationship Id="rId578" Type="http://schemas.openxmlformats.org/officeDocument/2006/relationships/image" Target="../media/image1632.png"/><Relationship Id="rId743" Type="http://schemas.openxmlformats.org/officeDocument/2006/relationships/customXml" Target="../ink/ink395.xml"/><Relationship Id="rId785" Type="http://schemas.openxmlformats.org/officeDocument/2006/relationships/customXml" Target="../ink/ink416.xml"/><Relationship Id="rId200" Type="http://schemas.openxmlformats.org/officeDocument/2006/relationships/image" Target="../media/image1443.png"/><Relationship Id="rId382" Type="http://schemas.openxmlformats.org/officeDocument/2006/relationships/image" Target="../media/image1534.png"/><Relationship Id="rId438" Type="http://schemas.openxmlformats.org/officeDocument/2006/relationships/image" Target="../media/image1562.png"/><Relationship Id="rId603" Type="http://schemas.openxmlformats.org/officeDocument/2006/relationships/customXml" Target="../ink/ink325.xml"/><Relationship Id="rId645" Type="http://schemas.openxmlformats.org/officeDocument/2006/relationships/customXml" Target="../ink/ink346.xml"/><Relationship Id="rId687" Type="http://schemas.openxmlformats.org/officeDocument/2006/relationships/customXml" Target="../ink/ink367.xml"/><Relationship Id="rId810" Type="http://schemas.openxmlformats.org/officeDocument/2006/relationships/image" Target="../media/image1747.png"/><Relationship Id="rId852" Type="http://schemas.openxmlformats.org/officeDocument/2006/relationships/image" Target="../media/image1768.png"/><Relationship Id="rId242" Type="http://schemas.openxmlformats.org/officeDocument/2006/relationships/image" Target="../media/image1464.png"/><Relationship Id="rId284" Type="http://schemas.openxmlformats.org/officeDocument/2006/relationships/image" Target="../media/image1485.png"/><Relationship Id="rId491" Type="http://schemas.openxmlformats.org/officeDocument/2006/relationships/customXml" Target="../ink/ink269.xml"/><Relationship Id="rId505" Type="http://schemas.openxmlformats.org/officeDocument/2006/relationships/customXml" Target="../ink/ink276.xml"/><Relationship Id="rId712" Type="http://schemas.openxmlformats.org/officeDocument/2006/relationships/image" Target="../media/image1698.png"/><Relationship Id="rId37" Type="http://schemas.openxmlformats.org/officeDocument/2006/relationships/customXml" Target="../ink/ink42.xml"/><Relationship Id="rId79" Type="http://schemas.openxmlformats.org/officeDocument/2006/relationships/customXml" Target="../ink/ink63.xml"/><Relationship Id="rId102" Type="http://schemas.openxmlformats.org/officeDocument/2006/relationships/image" Target="../media/image1394.png"/><Relationship Id="rId144" Type="http://schemas.openxmlformats.org/officeDocument/2006/relationships/image" Target="../media/image1415.png"/><Relationship Id="rId547" Type="http://schemas.openxmlformats.org/officeDocument/2006/relationships/customXml" Target="../ink/ink297.xml"/><Relationship Id="rId589" Type="http://schemas.openxmlformats.org/officeDocument/2006/relationships/customXml" Target="../ink/ink318.xml"/><Relationship Id="rId754" Type="http://schemas.openxmlformats.org/officeDocument/2006/relationships/image" Target="../media/image1719.png"/><Relationship Id="rId796" Type="http://schemas.openxmlformats.org/officeDocument/2006/relationships/image" Target="../media/image1740.png"/><Relationship Id="rId90" Type="http://schemas.openxmlformats.org/officeDocument/2006/relationships/image" Target="../media/image1388.png"/><Relationship Id="rId186" Type="http://schemas.openxmlformats.org/officeDocument/2006/relationships/image" Target="../media/image1436.png"/><Relationship Id="rId351" Type="http://schemas.openxmlformats.org/officeDocument/2006/relationships/customXml" Target="../ink/ink199.xml"/><Relationship Id="rId393" Type="http://schemas.openxmlformats.org/officeDocument/2006/relationships/customXml" Target="../ink/ink220.xml"/><Relationship Id="rId407" Type="http://schemas.openxmlformats.org/officeDocument/2006/relationships/customXml" Target="../ink/ink227.xml"/><Relationship Id="rId449" Type="http://schemas.openxmlformats.org/officeDocument/2006/relationships/customXml" Target="../ink/ink248.xml"/><Relationship Id="rId614" Type="http://schemas.openxmlformats.org/officeDocument/2006/relationships/image" Target="../media/image1650.png"/><Relationship Id="rId656" Type="http://schemas.openxmlformats.org/officeDocument/2006/relationships/image" Target="../media/image79.png"/><Relationship Id="rId821" Type="http://schemas.openxmlformats.org/officeDocument/2006/relationships/customXml" Target="../ink/ink434.xml"/><Relationship Id="rId863" Type="http://schemas.openxmlformats.org/officeDocument/2006/relationships/customXml" Target="../ink/ink455.xml"/><Relationship Id="rId211" Type="http://schemas.openxmlformats.org/officeDocument/2006/relationships/customXml" Target="../ink/ink129.xml"/><Relationship Id="rId253" Type="http://schemas.openxmlformats.org/officeDocument/2006/relationships/customXml" Target="../ink/ink150.xml"/><Relationship Id="rId295" Type="http://schemas.openxmlformats.org/officeDocument/2006/relationships/customXml" Target="../ink/ink171.xml"/><Relationship Id="rId309" Type="http://schemas.openxmlformats.org/officeDocument/2006/relationships/customXml" Target="../ink/ink178.xml"/><Relationship Id="rId460" Type="http://schemas.openxmlformats.org/officeDocument/2006/relationships/image" Target="../media/image1573.png"/><Relationship Id="rId516" Type="http://schemas.openxmlformats.org/officeDocument/2006/relationships/image" Target="../media/image1601.png"/><Relationship Id="rId698" Type="http://schemas.openxmlformats.org/officeDocument/2006/relationships/image" Target="../media/image1691.png"/><Relationship Id="rId48" Type="http://schemas.openxmlformats.org/officeDocument/2006/relationships/image" Target="../media/image1367.png"/><Relationship Id="rId113" Type="http://schemas.openxmlformats.org/officeDocument/2006/relationships/customXml" Target="../ink/ink80.xml"/><Relationship Id="rId320" Type="http://schemas.openxmlformats.org/officeDocument/2006/relationships/image" Target="../media/image1503.png"/><Relationship Id="rId558" Type="http://schemas.openxmlformats.org/officeDocument/2006/relationships/image" Target="../media/image1622.png"/><Relationship Id="rId723" Type="http://schemas.openxmlformats.org/officeDocument/2006/relationships/customXml" Target="../ink/ink385.xml"/><Relationship Id="rId765" Type="http://schemas.openxmlformats.org/officeDocument/2006/relationships/customXml" Target="../ink/ink406.xml"/><Relationship Id="rId155" Type="http://schemas.openxmlformats.org/officeDocument/2006/relationships/customXml" Target="../ink/ink101.xml"/><Relationship Id="rId197" Type="http://schemas.openxmlformats.org/officeDocument/2006/relationships/customXml" Target="../ink/ink122.xml"/><Relationship Id="rId362" Type="http://schemas.openxmlformats.org/officeDocument/2006/relationships/image" Target="../media/image1524.png"/><Relationship Id="rId418" Type="http://schemas.openxmlformats.org/officeDocument/2006/relationships/image" Target="../media/image1552.png"/><Relationship Id="rId625" Type="http://schemas.openxmlformats.org/officeDocument/2006/relationships/customXml" Target="../ink/ink336.xml"/><Relationship Id="rId832" Type="http://schemas.openxmlformats.org/officeDocument/2006/relationships/image" Target="../media/image1758.png"/><Relationship Id="rId222" Type="http://schemas.openxmlformats.org/officeDocument/2006/relationships/image" Target="../media/image1454.png"/><Relationship Id="rId264" Type="http://schemas.openxmlformats.org/officeDocument/2006/relationships/image" Target="../media/image1475.png"/><Relationship Id="rId471" Type="http://schemas.openxmlformats.org/officeDocument/2006/relationships/customXml" Target="../ink/ink259.xml"/><Relationship Id="rId667" Type="http://schemas.openxmlformats.org/officeDocument/2006/relationships/customXml" Target="../ink/ink357.xml"/><Relationship Id="rId874" Type="http://schemas.openxmlformats.org/officeDocument/2006/relationships/image" Target="../media/image1779.png"/><Relationship Id="rId17" Type="http://schemas.openxmlformats.org/officeDocument/2006/relationships/customXml" Target="../ink/ink32.xml"/><Relationship Id="rId59" Type="http://schemas.openxmlformats.org/officeDocument/2006/relationships/customXml" Target="../ink/ink53.xml"/><Relationship Id="rId124" Type="http://schemas.openxmlformats.org/officeDocument/2006/relationships/image" Target="../media/image1405.png"/><Relationship Id="rId527" Type="http://schemas.openxmlformats.org/officeDocument/2006/relationships/customXml" Target="../ink/ink287.xml"/><Relationship Id="rId569" Type="http://schemas.openxmlformats.org/officeDocument/2006/relationships/customXml" Target="../ink/ink308.xml"/><Relationship Id="rId734" Type="http://schemas.openxmlformats.org/officeDocument/2006/relationships/image" Target="../media/image1709.png"/><Relationship Id="rId776" Type="http://schemas.openxmlformats.org/officeDocument/2006/relationships/image" Target="../media/image1730.png"/><Relationship Id="rId70" Type="http://schemas.openxmlformats.org/officeDocument/2006/relationships/image" Target="../media/image1378.png"/><Relationship Id="rId166" Type="http://schemas.openxmlformats.org/officeDocument/2006/relationships/image" Target="../media/image1426.png"/><Relationship Id="rId331" Type="http://schemas.openxmlformats.org/officeDocument/2006/relationships/customXml" Target="../ink/ink189.xml"/><Relationship Id="rId373" Type="http://schemas.openxmlformats.org/officeDocument/2006/relationships/customXml" Target="../ink/ink210.xml"/><Relationship Id="rId429" Type="http://schemas.openxmlformats.org/officeDocument/2006/relationships/customXml" Target="../ink/ink238.xml"/><Relationship Id="rId580" Type="http://schemas.openxmlformats.org/officeDocument/2006/relationships/image" Target="../media/image1633.png"/><Relationship Id="rId636" Type="http://schemas.openxmlformats.org/officeDocument/2006/relationships/image" Target="../media/image1661.png"/><Relationship Id="rId801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0.xml"/><Relationship Id="rId440" Type="http://schemas.openxmlformats.org/officeDocument/2006/relationships/image" Target="../media/image1563.png"/><Relationship Id="rId678" Type="http://schemas.openxmlformats.org/officeDocument/2006/relationships/image" Target="../media/image1681.png"/><Relationship Id="rId843" Type="http://schemas.openxmlformats.org/officeDocument/2006/relationships/customXml" Target="../ink/ink445.xml"/><Relationship Id="rId885" Type="http://schemas.openxmlformats.org/officeDocument/2006/relationships/customXml" Target="../ink/ink466.xml"/><Relationship Id="rId28" Type="http://schemas.openxmlformats.org/officeDocument/2006/relationships/image" Target="../media/image1357.png"/><Relationship Id="rId275" Type="http://schemas.openxmlformats.org/officeDocument/2006/relationships/customXml" Target="../ink/ink161.xml"/><Relationship Id="rId300" Type="http://schemas.openxmlformats.org/officeDocument/2006/relationships/image" Target="../media/image1493.png"/><Relationship Id="rId482" Type="http://schemas.openxmlformats.org/officeDocument/2006/relationships/image" Target="../media/image1584.png"/><Relationship Id="rId538" Type="http://schemas.openxmlformats.org/officeDocument/2006/relationships/image" Target="../media/image1612.png"/><Relationship Id="rId703" Type="http://schemas.openxmlformats.org/officeDocument/2006/relationships/customXml" Target="../ink/ink375.xml"/><Relationship Id="rId745" Type="http://schemas.openxmlformats.org/officeDocument/2006/relationships/customXml" Target="../ink/ink396.xml"/><Relationship Id="rId81" Type="http://schemas.openxmlformats.org/officeDocument/2006/relationships/customXml" Target="../ink/ink64.xml"/><Relationship Id="rId135" Type="http://schemas.openxmlformats.org/officeDocument/2006/relationships/customXml" Target="../ink/ink91.xml"/><Relationship Id="rId177" Type="http://schemas.openxmlformats.org/officeDocument/2006/relationships/customXml" Target="../ink/ink112.xml"/><Relationship Id="rId342" Type="http://schemas.openxmlformats.org/officeDocument/2006/relationships/image" Target="../media/image1514.png"/><Relationship Id="rId384" Type="http://schemas.openxmlformats.org/officeDocument/2006/relationships/image" Target="../media/image1535.png"/><Relationship Id="rId591" Type="http://schemas.openxmlformats.org/officeDocument/2006/relationships/customXml" Target="../ink/ink319.xml"/><Relationship Id="rId605" Type="http://schemas.openxmlformats.org/officeDocument/2006/relationships/customXml" Target="../ink/ink326.xml"/><Relationship Id="rId787" Type="http://schemas.openxmlformats.org/officeDocument/2006/relationships/customXml" Target="../ink/ink417.xml"/><Relationship Id="rId812" Type="http://schemas.openxmlformats.org/officeDocument/2006/relationships/image" Target="../media/image1748.png"/><Relationship Id="rId202" Type="http://schemas.openxmlformats.org/officeDocument/2006/relationships/image" Target="../media/image1444.png"/><Relationship Id="rId244" Type="http://schemas.openxmlformats.org/officeDocument/2006/relationships/image" Target="../media/image1465.png"/><Relationship Id="rId647" Type="http://schemas.openxmlformats.org/officeDocument/2006/relationships/customXml" Target="../ink/ink347.xml"/><Relationship Id="rId689" Type="http://schemas.openxmlformats.org/officeDocument/2006/relationships/customXml" Target="../ink/ink368.xml"/><Relationship Id="rId854" Type="http://schemas.openxmlformats.org/officeDocument/2006/relationships/image" Target="../media/image1769.png"/><Relationship Id="rId39" Type="http://schemas.openxmlformats.org/officeDocument/2006/relationships/customXml" Target="../ink/ink43.xml"/><Relationship Id="rId286" Type="http://schemas.openxmlformats.org/officeDocument/2006/relationships/image" Target="../media/image1486.png"/><Relationship Id="rId451" Type="http://schemas.openxmlformats.org/officeDocument/2006/relationships/customXml" Target="../ink/ink249.xml"/><Relationship Id="rId493" Type="http://schemas.openxmlformats.org/officeDocument/2006/relationships/customXml" Target="../ink/ink270.xml"/><Relationship Id="rId507" Type="http://schemas.openxmlformats.org/officeDocument/2006/relationships/customXml" Target="../ink/ink277.xml"/><Relationship Id="rId549" Type="http://schemas.openxmlformats.org/officeDocument/2006/relationships/customXml" Target="../ink/ink298.xml"/><Relationship Id="rId714" Type="http://schemas.openxmlformats.org/officeDocument/2006/relationships/image" Target="../media/image1699.png"/><Relationship Id="rId756" Type="http://schemas.openxmlformats.org/officeDocument/2006/relationships/image" Target="../media/image1720.png"/><Relationship Id="rId50" Type="http://schemas.openxmlformats.org/officeDocument/2006/relationships/image" Target="../media/image1368.png"/><Relationship Id="rId104" Type="http://schemas.openxmlformats.org/officeDocument/2006/relationships/image" Target="../media/image1395.png"/><Relationship Id="rId146" Type="http://schemas.openxmlformats.org/officeDocument/2006/relationships/image" Target="../media/image1416.png"/><Relationship Id="rId188" Type="http://schemas.openxmlformats.org/officeDocument/2006/relationships/image" Target="../media/image1437.png"/><Relationship Id="rId311" Type="http://schemas.openxmlformats.org/officeDocument/2006/relationships/customXml" Target="../ink/ink179.xml"/><Relationship Id="rId353" Type="http://schemas.openxmlformats.org/officeDocument/2006/relationships/customXml" Target="../ink/ink200.xml"/><Relationship Id="rId395" Type="http://schemas.openxmlformats.org/officeDocument/2006/relationships/customXml" Target="../ink/ink221.xml"/><Relationship Id="rId409" Type="http://schemas.openxmlformats.org/officeDocument/2006/relationships/customXml" Target="../ink/ink228.xml"/><Relationship Id="rId560" Type="http://schemas.openxmlformats.org/officeDocument/2006/relationships/image" Target="../media/image1623.png"/><Relationship Id="rId798" Type="http://schemas.openxmlformats.org/officeDocument/2006/relationships/image" Target="../media/image1741.png"/><Relationship Id="rId92" Type="http://schemas.openxmlformats.org/officeDocument/2006/relationships/image" Target="../media/image1389.png"/><Relationship Id="rId213" Type="http://schemas.openxmlformats.org/officeDocument/2006/relationships/customXml" Target="../ink/ink130.xml"/><Relationship Id="rId420" Type="http://schemas.openxmlformats.org/officeDocument/2006/relationships/image" Target="../media/image1553.png"/><Relationship Id="rId616" Type="http://schemas.openxmlformats.org/officeDocument/2006/relationships/image" Target="../media/image1651.png"/><Relationship Id="rId658" Type="http://schemas.openxmlformats.org/officeDocument/2006/relationships/image" Target="../media/image1671.png"/><Relationship Id="rId823" Type="http://schemas.openxmlformats.org/officeDocument/2006/relationships/customXml" Target="../ink/ink435.xml"/><Relationship Id="rId865" Type="http://schemas.openxmlformats.org/officeDocument/2006/relationships/customXml" Target="../ink/ink456.xml"/><Relationship Id="rId255" Type="http://schemas.openxmlformats.org/officeDocument/2006/relationships/customXml" Target="../ink/ink151.xml"/><Relationship Id="rId297" Type="http://schemas.openxmlformats.org/officeDocument/2006/relationships/customXml" Target="../ink/ink172.xml"/><Relationship Id="rId462" Type="http://schemas.openxmlformats.org/officeDocument/2006/relationships/image" Target="../media/image1574.png"/><Relationship Id="rId518" Type="http://schemas.openxmlformats.org/officeDocument/2006/relationships/image" Target="../media/image1602.png"/><Relationship Id="rId725" Type="http://schemas.openxmlformats.org/officeDocument/2006/relationships/customXml" Target="../ink/ink386.xml"/><Relationship Id="rId115" Type="http://schemas.openxmlformats.org/officeDocument/2006/relationships/customXml" Target="../ink/ink81.xml"/><Relationship Id="rId157" Type="http://schemas.openxmlformats.org/officeDocument/2006/relationships/customXml" Target="../ink/ink102.xml"/><Relationship Id="rId322" Type="http://schemas.openxmlformats.org/officeDocument/2006/relationships/image" Target="../media/image1504.png"/><Relationship Id="rId364" Type="http://schemas.openxmlformats.org/officeDocument/2006/relationships/image" Target="../media/image1525.png"/><Relationship Id="rId767" Type="http://schemas.openxmlformats.org/officeDocument/2006/relationships/customXml" Target="../ink/ink407.xml"/><Relationship Id="rId61" Type="http://schemas.openxmlformats.org/officeDocument/2006/relationships/customXml" Target="../ink/ink54.xml"/><Relationship Id="rId199" Type="http://schemas.openxmlformats.org/officeDocument/2006/relationships/customXml" Target="../ink/ink123.xml"/><Relationship Id="rId571" Type="http://schemas.openxmlformats.org/officeDocument/2006/relationships/customXml" Target="../ink/ink309.xml"/><Relationship Id="rId627" Type="http://schemas.openxmlformats.org/officeDocument/2006/relationships/customXml" Target="../ink/ink337.xml"/><Relationship Id="rId669" Type="http://schemas.openxmlformats.org/officeDocument/2006/relationships/customXml" Target="../ink/ink358.xml"/><Relationship Id="rId834" Type="http://schemas.openxmlformats.org/officeDocument/2006/relationships/image" Target="../media/image1759.png"/><Relationship Id="rId876" Type="http://schemas.openxmlformats.org/officeDocument/2006/relationships/image" Target="../media/image1780.png"/><Relationship Id="rId19" Type="http://schemas.openxmlformats.org/officeDocument/2006/relationships/customXml" Target="../ink/ink33.xml"/><Relationship Id="rId224" Type="http://schemas.openxmlformats.org/officeDocument/2006/relationships/image" Target="../media/image1455.png"/><Relationship Id="rId266" Type="http://schemas.openxmlformats.org/officeDocument/2006/relationships/image" Target="../media/image1476.png"/><Relationship Id="rId431" Type="http://schemas.openxmlformats.org/officeDocument/2006/relationships/customXml" Target="../ink/ink239.xml"/><Relationship Id="rId473" Type="http://schemas.openxmlformats.org/officeDocument/2006/relationships/customXml" Target="../ink/ink260.xml"/><Relationship Id="rId529" Type="http://schemas.openxmlformats.org/officeDocument/2006/relationships/customXml" Target="../ink/ink288.xml"/><Relationship Id="rId680" Type="http://schemas.openxmlformats.org/officeDocument/2006/relationships/image" Target="../media/image1682.png"/><Relationship Id="rId736" Type="http://schemas.openxmlformats.org/officeDocument/2006/relationships/image" Target="../media/image1710.png"/><Relationship Id="rId30" Type="http://schemas.openxmlformats.org/officeDocument/2006/relationships/image" Target="../media/image1358.png"/><Relationship Id="rId126" Type="http://schemas.openxmlformats.org/officeDocument/2006/relationships/image" Target="../media/image1406.png"/><Relationship Id="rId168" Type="http://schemas.openxmlformats.org/officeDocument/2006/relationships/image" Target="../media/image1427.png"/><Relationship Id="rId333" Type="http://schemas.openxmlformats.org/officeDocument/2006/relationships/customXml" Target="../ink/ink190.xml"/><Relationship Id="rId540" Type="http://schemas.openxmlformats.org/officeDocument/2006/relationships/image" Target="../media/image1613.png"/><Relationship Id="rId778" Type="http://schemas.openxmlformats.org/officeDocument/2006/relationships/image" Target="../media/image1731.png"/><Relationship Id="rId72" Type="http://schemas.openxmlformats.org/officeDocument/2006/relationships/image" Target="../media/image1379.png"/><Relationship Id="rId375" Type="http://schemas.openxmlformats.org/officeDocument/2006/relationships/customXml" Target="../ink/ink211.xml"/><Relationship Id="rId582" Type="http://schemas.openxmlformats.org/officeDocument/2006/relationships/image" Target="../media/image1634.png"/><Relationship Id="rId638" Type="http://schemas.openxmlformats.org/officeDocument/2006/relationships/image" Target="../media/image1662.png"/><Relationship Id="rId803" Type="http://schemas.openxmlformats.org/officeDocument/2006/relationships/customXml" Target="../ink/ink425.xml"/><Relationship Id="rId845" Type="http://schemas.openxmlformats.org/officeDocument/2006/relationships/customXml" Target="../ink/ink446.xml"/><Relationship Id="rId3" Type="http://schemas.openxmlformats.org/officeDocument/2006/relationships/customXml" Target="../ink/ink25.xml"/><Relationship Id="rId235" Type="http://schemas.openxmlformats.org/officeDocument/2006/relationships/customXml" Target="../ink/ink141.xml"/><Relationship Id="rId277" Type="http://schemas.openxmlformats.org/officeDocument/2006/relationships/customXml" Target="../ink/ink162.xml"/><Relationship Id="rId400" Type="http://schemas.openxmlformats.org/officeDocument/2006/relationships/image" Target="../media/image1543.png"/><Relationship Id="rId442" Type="http://schemas.openxmlformats.org/officeDocument/2006/relationships/image" Target="../media/image1564.png"/><Relationship Id="rId484" Type="http://schemas.openxmlformats.org/officeDocument/2006/relationships/image" Target="../media/image1585.png"/><Relationship Id="rId705" Type="http://schemas.openxmlformats.org/officeDocument/2006/relationships/customXml" Target="../ink/ink376.xml"/><Relationship Id="rId137" Type="http://schemas.openxmlformats.org/officeDocument/2006/relationships/customXml" Target="../ink/ink92.xml"/><Relationship Id="rId302" Type="http://schemas.openxmlformats.org/officeDocument/2006/relationships/image" Target="../media/image1494.png"/><Relationship Id="rId344" Type="http://schemas.openxmlformats.org/officeDocument/2006/relationships/image" Target="../media/image1515.png"/><Relationship Id="rId691" Type="http://schemas.openxmlformats.org/officeDocument/2006/relationships/customXml" Target="../ink/ink369.xml"/><Relationship Id="rId747" Type="http://schemas.openxmlformats.org/officeDocument/2006/relationships/customXml" Target="../ink/ink397.xml"/><Relationship Id="rId789" Type="http://schemas.openxmlformats.org/officeDocument/2006/relationships/customXml" Target="../ink/ink418.xml"/><Relationship Id="rId41" Type="http://schemas.openxmlformats.org/officeDocument/2006/relationships/customXml" Target="../ink/ink44.xml"/><Relationship Id="rId83" Type="http://schemas.openxmlformats.org/officeDocument/2006/relationships/customXml" Target="../ink/ink65.xml"/><Relationship Id="rId179" Type="http://schemas.openxmlformats.org/officeDocument/2006/relationships/customXml" Target="../ink/ink113.xml"/><Relationship Id="rId386" Type="http://schemas.openxmlformats.org/officeDocument/2006/relationships/image" Target="../media/image1536.png"/><Relationship Id="rId551" Type="http://schemas.openxmlformats.org/officeDocument/2006/relationships/customXml" Target="../ink/ink299.xml"/><Relationship Id="rId593" Type="http://schemas.openxmlformats.org/officeDocument/2006/relationships/customXml" Target="../ink/ink320.xml"/><Relationship Id="rId607" Type="http://schemas.openxmlformats.org/officeDocument/2006/relationships/customXml" Target="../ink/ink327.xml"/><Relationship Id="rId649" Type="http://schemas.openxmlformats.org/officeDocument/2006/relationships/customXml" Target="../ink/ink348.xml"/><Relationship Id="rId814" Type="http://schemas.openxmlformats.org/officeDocument/2006/relationships/image" Target="../media/image1749.png"/><Relationship Id="rId856" Type="http://schemas.openxmlformats.org/officeDocument/2006/relationships/image" Target="../media/image1770.png"/><Relationship Id="rId190" Type="http://schemas.openxmlformats.org/officeDocument/2006/relationships/image" Target="../media/image1438.png"/><Relationship Id="rId204" Type="http://schemas.openxmlformats.org/officeDocument/2006/relationships/image" Target="../media/image1445.png"/><Relationship Id="rId246" Type="http://schemas.openxmlformats.org/officeDocument/2006/relationships/image" Target="../media/image1466.png"/><Relationship Id="rId288" Type="http://schemas.openxmlformats.org/officeDocument/2006/relationships/image" Target="../media/image1487.png"/><Relationship Id="rId411" Type="http://schemas.openxmlformats.org/officeDocument/2006/relationships/customXml" Target="../ink/ink229.xml"/><Relationship Id="rId453" Type="http://schemas.openxmlformats.org/officeDocument/2006/relationships/customXml" Target="../ink/ink250.xml"/><Relationship Id="rId509" Type="http://schemas.openxmlformats.org/officeDocument/2006/relationships/customXml" Target="../ink/ink278.xml"/><Relationship Id="rId660" Type="http://schemas.openxmlformats.org/officeDocument/2006/relationships/image" Target="../media/image1672.png"/><Relationship Id="rId106" Type="http://schemas.openxmlformats.org/officeDocument/2006/relationships/image" Target="../media/image1396.png"/><Relationship Id="rId313" Type="http://schemas.openxmlformats.org/officeDocument/2006/relationships/customXml" Target="../ink/ink180.xml"/><Relationship Id="rId495" Type="http://schemas.openxmlformats.org/officeDocument/2006/relationships/customXml" Target="../ink/ink271.xml"/><Relationship Id="rId716" Type="http://schemas.openxmlformats.org/officeDocument/2006/relationships/image" Target="../media/image1700.png"/><Relationship Id="rId758" Type="http://schemas.openxmlformats.org/officeDocument/2006/relationships/image" Target="../media/image1721.png"/><Relationship Id="rId10" Type="http://schemas.openxmlformats.org/officeDocument/2006/relationships/image" Target="../media/image1348.png"/><Relationship Id="rId52" Type="http://schemas.openxmlformats.org/officeDocument/2006/relationships/image" Target="../media/image1369.png"/><Relationship Id="rId94" Type="http://schemas.openxmlformats.org/officeDocument/2006/relationships/image" Target="../media/image1390.png"/><Relationship Id="rId148" Type="http://schemas.openxmlformats.org/officeDocument/2006/relationships/image" Target="../media/image1417.png"/><Relationship Id="rId355" Type="http://schemas.openxmlformats.org/officeDocument/2006/relationships/customXml" Target="../ink/ink201.xml"/><Relationship Id="rId397" Type="http://schemas.openxmlformats.org/officeDocument/2006/relationships/customXml" Target="../ink/ink222.xml"/><Relationship Id="rId520" Type="http://schemas.openxmlformats.org/officeDocument/2006/relationships/image" Target="../media/image1603.png"/><Relationship Id="rId562" Type="http://schemas.openxmlformats.org/officeDocument/2006/relationships/image" Target="../media/image1624.png"/><Relationship Id="rId618" Type="http://schemas.openxmlformats.org/officeDocument/2006/relationships/image" Target="../media/image1652.png"/><Relationship Id="rId825" Type="http://schemas.openxmlformats.org/officeDocument/2006/relationships/customXml" Target="../ink/ink436.xml"/><Relationship Id="rId215" Type="http://schemas.openxmlformats.org/officeDocument/2006/relationships/customXml" Target="../ink/ink131.xml"/><Relationship Id="rId257" Type="http://schemas.openxmlformats.org/officeDocument/2006/relationships/customXml" Target="../ink/ink152.xml"/><Relationship Id="rId422" Type="http://schemas.openxmlformats.org/officeDocument/2006/relationships/image" Target="../media/image1554.png"/><Relationship Id="rId464" Type="http://schemas.openxmlformats.org/officeDocument/2006/relationships/image" Target="../media/image1575.png"/><Relationship Id="rId867" Type="http://schemas.openxmlformats.org/officeDocument/2006/relationships/customXml" Target="../ink/ink457.xml"/><Relationship Id="rId299" Type="http://schemas.openxmlformats.org/officeDocument/2006/relationships/customXml" Target="../ink/ink173.xml"/><Relationship Id="rId727" Type="http://schemas.openxmlformats.org/officeDocument/2006/relationships/customXml" Target="../ink/ink387.xml"/><Relationship Id="rId63" Type="http://schemas.openxmlformats.org/officeDocument/2006/relationships/customXml" Target="../ink/ink55.xml"/><Relationship Id="rId159" Type="http://schemas.openxmlformats.org/officeDocument/2006/relationships/customXml" Target="../ink/ink103.xml"/><Relationship Id="rId366" Type="http://schemas.openxmlformats.org/officeDocument/2006/relationships/image" Target="../media/image1526.png"/><Relationship Id="rId573" Type="http://schemas.openxmlformats.org/officeDocument/2006/relationships/customXml" Target="../ink/ink310.xml"/><Relationship Id="rId780" Type="http://schemas.openxmlformats.org/officeDocument/2006/relationships/image" Target="../media/image1732.png"/><Relationship Id="rId226" Type="http://schemas.openxmlformats.org/officeDocument/2006/relationships/image" Target="../media/image1456.png"/><Relationship Id="rId433" Type="http://schemas.openxmlformats.org/officeDocument/2006/relationships/customXml" Target="../ink/ink240.xml"/><Relationship Id="rId878" Type="http://schemas.openxmlformats.org/officeDocument/2006/relationships/image" Target="../media/image1781.png"/><Relationship Id="rId640" Type="http://schemas.openxmlformats.org/officeDocument/2006/relationships/image" Target="../media/image1663.png"/><Relationship Id="rId738" Type="http://schemas.openxmlformats.org/officeDocument/2006/relationships/image" Target="../media/image1711.png"/><Relationship Id="rId74" Type="http://schemas.openxmlformats.org/officeDocument/2006/relationships/image" Target="../media/image1380.png"/><Relationship Id="rId377" Type="http://schemas.openxmlformats.org/officeDocument/2006/relationships/customXml" Target="../ink/ink212.xml"/><Relationship Id="rId500" Type="http://schemas.openxmlformats.org/officeDocument/2006/relationships/image" Target="../media/image1593.png"/><Relationship Id="rId584" Type="http://schemas.openxmlformats.org/officeDocument/2006/relationships/image" Target="../media/image1635.png"/><Relationship Id="rId805" Type="http://schemas.openxmlformats.org/officeDocument/2006/relationships/customXml" Target="../ink/ink426.xml"/><Relationship Id="rId5" Type="http://schemas.openxmlformats.org/officeDocument/2006/relationships/customXml" Target="../ink/ink26.xml"/><Relationship Id="rId237" Type="http://schemas.openxmlformats.org/officeDocument/2006/relationships/customXml" Target="../ink/ink142.xml"/><Relationship Id="rId791" Type="http://schemas.openxmlformats.org/officeDocument/2006/relationships/customXml" Target="../ink/ink419.xml"/><Relationship Id="rId444" Type="http://schemas.openxmlformats.org/officeDocument/2006/relationships/image" Target="../media/image1565.png"/><Relationship Id="rId651" Type="http://schemas.openxmlformats.org/officeDocument/2006/relationships/customXml" Target="../ink/ink349.xml"/><Relationship Id="rId749" Type="http://schemas.openxmlformats.org/officeDocument/2006/relationships/customXml" Target="../ink/ink398.xml"/><Relationship Id="rId290" Type="http://schemas.openxmlformats.org/officeDocument/2006/relationships/image" Target="../media/image1488.png"/><Relationship Id="rId304" Type="http://schemas.openxmlformats.org/officeDocument/2006/relationships/image" Target="../media/image1495.png"/><Relationship Id="rId388" Type="http://schemas.openxmlformats.org/officeDocument/2006/relationships/image" Target="../media/image1537.png"/><Relationship Id="rId511" Type="http://schemas.openxmlformats.org/officeDocument/2006/relationships/customXml" Target="../ink/ink279.xml"/><Relationship Id="rId609" Type="http://schemas.openxmlformats.org/officeDocument/2006/relationships/customXml" Target="../ink/ink328.xml"/><Relationship Id="rId85" Type="http://schemas.openxmlformats.org/officeDocument/2006/relationships/customXml" Target="../ink/ink66.xml"/><Relationship Id="rId150" Type="http://schemas.openxmlformats.org/officeDocument/2006/relationships/image" Target="../media/image1418.png"/><Relationship Id="rId595" Type="http://schemas.openxmlformats.org/officeDocument/2006/relationships/customXml" Target="../ink/ink321.xml"/><Relationship Id="rId816" Type="http://schemas.openxmlformats.org/officeDocument/2006/relationships/image" Target="../media/image1750.png"/><Relationship Id="rId248" Type="http://schemas.openxmlformats.org/officeDocument/2006/relationships/image" Target="../media/image1467.png"/><Relationship Id="rId455" Type="http://schemas.openxmlformats.org/officeDocument/2006/relationships/customXml" Target="../ink/ink251.xml"/><Relationship Id="rId662" Type="http://schemas.openxmlformats.org/officeDocument/2006/relationships/image" Target="../media/image1673.png"/><Relationship Id="rId12" Type="http://schemas.openxmlformats.org/officeDocument/2006/relationships/image" Target="../media/image1349.png"/><Relationship Id="rId108" Type="http://schemas.openxmlformats.org/officeDocument/2006/relationships/image" Target="../media/image1397.png"/><Relationship Id="rId315" Type="http://schemas.openxmlformats.org/officeDocument/2006/relationships/customXml" Target="../ink/ink181.xml"/><Relationship Id="rId522" Type="http://schemas.openxmlformats.org/officeDocument/2006/relationships/image" Target="../media/image1604.png"/><Relationship Id="rId96" Type="http://schemas.openxmlformats.org/officeDocument/2006/relationships/image" Target="../media/image1391.png"/><Relationship Id="rId161" Type="http://schemas.openxmlformats.org/officeDocument/2006/relationships/customXml" Target="../ink/ink104.xml"/><Relationship Id="rId399" Type="http://schemas.openxmlformats.org/officeDocument/2006/relationships/customXml" Target="../ink/ink223.xml"/><Relationship Id="rId827" Type="http://schemas.openxmlformats.org/officeDocument/2006/relationships/customXml" Target="../ink/ink437.xml"/><Relationship Id="rId259" Type="http://schemas.openxmlformats.org/officeDocument/2006/relationships/customXml" Target="../ink/ink153.xml"/><Relationship Id="rId466" Type="http://schemas.openxmlformats.org/officeDocument/2006/relationships/image" Target="../media/image1576.png"/><Relationship Id="rId673" Type="http://schemas.openxmlformats.org/officeDocument/2006/relationships/customXml" Target="../ink/ink360.xml"/><Relationship Id="rId880" Type="http://schemas.openxmlformats.org/officeDocument/2006/relationships/image" Target="../media/image1782.png"/><Relationship Id="rId23" Type="http://schemas.openxmlformats.org/officeDocument/2006/relationships/customXml" Target="../ink/ink35.xml"/><Relationship Id="rId119" Type="http://schemas.openxmlformats.org/officeDocument/2006/relationships/customXml" Target="../ink/ink83.xml"/><Relationship Id="rId326" Type="http://schemas.openxmlformats.org/officeDocument/2006/relationships/image" Target="../media/image1506.png"/><Relationship Id="rId533" Type="http://schemas.openxmlformats.org/officeDocument/2006/relationships/customXml" Target="../ink/ink290.xml"/><Relationship Id="rId740" Type="http://schemas.openxmlformats.org/officeDocument/2006/relationships/image" Target="../media/image1712.png"/><Relationship Id="rId838" Type="http://schemas.openxmlformats.org/officeDocument/2006/relationships/image" Target="../media/image1761.png"/><Relationship Id="rId172" Type="http://schemas.openxmlformats.org/officeDocument/2006/relationships/image" Target="../media/image1429.png"/><Relationship Id="rId477" Type="http://schemas.openxmlformats.org/officeDocument/2006/relationships/customXml" Target="../ink/ink262.xml"/><Relationship Id="rId600" Type="http://schemas.openxmlformats.org/officeDocument/2006/relationships/image" Target="../media/image1643.png"/><Relationship Id="rId684" Type="http://schemas.openxmlformats.org/officeDocument/2006/relationships/image" Target="../media/image1684.png"/><Relationship Id="rId337" Type="http://schemas.openxmlformats.org/officeDocument/2006/relationships/customXml" Target="../ink/ink192.xml"/><Relationship Id="rId34" Type="http://schemas.openxmlformats.org/officeDocument/2006/relationships/image" Target="../media/image1360.png"/><Relationship Id="rId544" Type="http://schemas.openxmlformats.org/officeDocument/2006/relationships/image" Target="../media/image1615.png"/><Relationship Id="rId751" Type="http://schemas.openxmlformats.org/officeDocument/2006/relationships/customXml" Target="../ink/ink399.xml"/><Relationship Id="rId849" Type="http://schemas.openxmlformats.org/officeDocument/2006/relationships/customXml" Target="../ink/ink448.xml"/><Relationship Id="rId183" Type="http://schemas.openxmlformats.org/officeDocument/2006/relationships/customXml" Target="../ink/ink115.xml"/><Relationship Id="rId390" Type="http://schemas.openxmlformats.org/officeDocument/2006/relationships/image" Target="../media/image1538.png"/><Relationship Id="rId404" Type="http://schemas.openxmlformats.org/officeDocument/2006/relationships/image" Target="../media/image1545.png"/><Relationship Id="rId611" Type="http://schemas.openxmlformats.org/officeDocument/2006/relationships/customXml" Target="../ink/ink329.xml"/><Relationship Id="rId250" Type="http://schemas.openxmlformats.org/officeDocument/2006/relationships/image" Target="../media/image1468.png"/><Relationship Id="rId488" Type="http://schemas.openxmlformats.org/officeDocument/2006/relationships/image" Target="../media/image1587.png"/><Relationship Id="rId695" Type="http://schemas.openxmlformats.org/officeDocument/2006/relationships/customXml" Target="../ink/ink371.xml"/><Relationship Id="rId709" Type="http://schemas.openxmlformats.org/officeDocument/2006/relationships/customXml" Target="../ink/ink378.xml"/><Relationship Id="rId45" Type="http://schemas.openxmlformats.org/officeDocument/2006/relationships/customXml" Target="../ink/ink46.xml"/><Relationship Id="rId110" Type="http://schemas.openxmlformats.org/officeDocument/2006/relationships/image" Target="../media/image1398.png"/><Relationship Id="rId348" Type="http://schemas.openxmlformats.org/officeDocument/2006/relationships/image" Target="../media/image1517.png"/><Relationship Id="rId555" Type="http://schemas.openxmlformats.org/officeDocument/2006/relationships/customXml" Target="../ink/ink301.xml"/><Relationship Id="rId762" Type="http://schemas.openxmlformats.org/officeDocument/2006/relationships/image" Target="../media/image1723.png"/><Relationship Id="rId194" Type="http://schemas.openxmlformats.org/officeDocument/2006/relationships/image" Target="../media/image1440.png"/><Relationship Id="rId208" Type="http://schemas.openxmlformats.org/officeDocument/2006/relationships/image" Target="../media/image1447.png"/><Relationship Id="rId415" Type="http://schemas.openxmlformats.org/officeDocument/2006/relationships/customXml" Target="../ink/ink231.xml"/><Relationship Id="rId622" Type="http://schemas.openxmlformats.org/officeDocument/2006/relationships/image" Target="../media/image1654.png"/><Relationship Id="rId261" Type="http://schemas.openxmlformats.org/officeDocument/2006/relationships/customXml" Target="../ink/ink154.xml"/><Relationship Id="rId499" Type="http://schemas.openxmlformats.org/officeDocument/2006/relationships/customXml" Target="../ink/ink273.xml"/><Relationship Id="rId56" Type="http://schemas.openxmlformats.org/officeDocument/2006/relationships/image" Target="../media/image1371.png"/><Relationship Id="rId359" Type="http://schemas.openxmlformats.org/officeDocument/2006/relationships/customXml" Target="../ink/ink203.xml"/><Relationship Id="rId566" Type="http://schemas.openxmlformats.org/officeDocument/2006/relationships/image" Target="../media/image1626.png"/><Relationship Id="rId773" Type="http://schemas.openxmlformats.org/officeDocument/2006/relationships/customXml" Target="../ink/ink410.xml"/><Relationship Id="rId121" Type="http://schemas.openxmlformats.org/officeDocument/2006/relationships/customXml" Target="../ink/ink84.xml"/><Relationship Id="rId219" Type="http://schemas.openxmlformats.org/officeDocument/2006/relationships/customXml" Target="../ink/ink133.xml"/><Relationship Id="rId426" Type="http://schemas.openxmlformats.org/officeDocument/2006/relationships/image" Target="../media/image1556.png"/><Relationship Id="rId633" Type="http://schemas.openxmlformats.org/officeDocument/2006/relationships/customXml" Target="../ink/ink340.xml"/><Relationship Id="rId840" Type="http://schemas.openxmlformats.org/officeDocument/2006/relationships/image" Target="../media/image1762.png"/><Relationship Id="rId67" Type="http://schemas.openxmlformats.org/officeDocument/2006/relationships/customXml" Target="../ink/ink57.xml"/><Relationship Id="rId272" Type="http://schemas.openxmlformats.org/officeDocument/2006/relationships/image" Target="../media/image1479.png"/><Relationship Id="rId577" Type="http://schemas.openxmlformats.org/officeDocument/2006/relationships/customXml" Target="../ink/ink312.xml"/><Relationship Id="rId700" Type="http://schemas.openxmlformats.org/officeDocument/2006/relationships/image" Target="../media/image1692.png"/><Relationship Id="rId132" Type="http://schemas.openxmlformats.org/officeDocument/2006/relationships/image" Target="../media/image1409.png"/><Relationship Id="rId784" Type="http://schemas.openxmlformats.org/officeDocument/2006/relationships/image" Target="../media/image1734.png"/><Relationship Id="rId437" Type="http://schemas.openxmlformats.org/officeDocument/2006/relationships/customXml" Target="../ink/ink242.xml"/><Relationship Id="rId644" Type="http://schemas.openxmlformats.org/officeDocument/2006/relationships/image" Target="../media/image1665.png"/><Relationship Id="rId851" Type="http://schemas.openxmlformats.org/officeDocument/2006/relationships/customXml" Target="../ink/ink449.xml"/><Relationship Id="rId283" Type="http://schemas.openxmlformats.org/officeDocument/2006/relationships/customXml" Target="../ink/ink165.xml"/><Relationship Id="rId490" Type="http://schemas.openxmlformats.org/officeDocument/2006/relationships/image" Target="../media/image1588.png"/><Relationship Id="rId504" Type="http://schemas.openxmlformats.org/officeDocument/2006/relationships/image" Target="../media/image1595.png"/><Relationship Id="rId711" Type="http://schemas.openxmlformats.org/officeDocument/2006/relationships/customXml" Target="../ink/ink379.xml"/><Relationship Id="rId78" Type="http://schemas.openxmlformats.org/officeDocument/2006/relationships/image" Target="../media/image1382.png"/><Relationship Id="rId143" Type="http://schemas.openxmlformats.org/officeDocument/2006/relationships/customXml" Target="../ink/ink95.xml"/><Relationship Id="rId350" Type="http://schemas.openxmlformats.org/officeDocument/2006/relationships/image" Target="../media/image1518.png"/><Relationship Id="rId588" Type="http://schemas.openxmlformats.org/officeDocument/2006/relationships/image" Target="../media/image1637.png"/><Relationship Id="rId795" Type="http://schemas.openxmlformats.org/officeDocument/2006/relationships/customXml" Target="../ink/ink421.xml"/><Relationship Id="rId809" Type="http://schemas.openxmlformats.org/officeDocument/2006/relationships/customXml" Target="../ink/ink428.xml"/><Relationship Id="rId9" Type="http://schemas.openxmlformats.org/officeDocument/2006/relationships/customXml" Target="../ink/ink28.xml"/><Relationship Id="rId210" Type="http://schemas.openxmlformats.org/officeDocument/2006/relationships/image" Target="../media/image1448.png"/><Relationship Id="rId448" Type="http://schemas.openxmlformats.org/officeDocument/2006/relationships/image" Target="../media/image1567.png"/><Relationship Id="rId655" Type="http://schemas.openxmlformats.org/officeDocument/2006/relationships/customXml" Target="../ink/ink351.xml"/><Relationship Id="rId862" Type="http://schemas.openxmlformats.org/officeDocument/2006/relationships/image" Target="../media/image1773.png"/><Relationship Id="rId294" Type="http://schemas.openxmlformats.org/officeDocument/2006/relationships/image" Target="../media/image1490.png"/><Relationship Id="rId308" Type="http://schemas.openxmlformats.org/officeDocument/2006/relationships/image" Target="../media/image1497.png"/><Relationship Id="rId515" Type="http://schemas.openxmlformats.org/officeDocument/2006/relationships/customXml" Target="../ink/ink281.xml"/><Relationship Id="rId722" Type="http://schemas.openxmlformats.org/officeDocument/2006/relationships/image" Target="../media/image1703.png"/><Relationship Id="rId89" Type="http://schemas.openxmlformats.org/officeDocument/2006/relationships/customXml" Target="../ink/ink68.xml"/><Relationship Id="rId154" Type="http://schemas.openxmlformats.org/officeDocument/2006/relationships/image" Target="../media/image1420.png"/><Relationship Id="rId361" Type="http://schemas.openxmlformats.org/officeDocument/2006/relationships/customXml" Target="../ink/ink204.xml"/><Relationship Id="rId599" Type="http://schemas.openxmlformats.org/officeDocument/2006/relationships/customXml" Target="../ink/ink323.xml"/><Relationship Id="rId459" Type="http://schemas.openxmlformats.org/officeDocument/2006/relationships/customXml" Target="../ink/ink253.xml"/><Relationship Id="rId666" Type="http://schemas.openxmlformats.org/officeDocument/2006/relationships/image" Target="../media/image1675.png"/><Relationship Id="rId873" Type="http://schemas.openxmlformats.org/officeDocument/2006/relationships/customXml" Target="../ink/ink460.xml"/><Relationship Id="rId16" Type="http://schemas.openxmlformats.org/officeDocument/2006/relationships/image" Target="../media/image1351.png"/><Relationship Id="rId221" Type="http://schemas.openxmlformats.org/officeDocument/2006/relationships/customXml" Target="../ink/ink134.xml"/><Relationship Id="rId319" Type="http://schemas.openxmlformats.org/officeDocument/2006/relationships/customXml" Target="../ink/ink183.xml"/><Relationship Id="rId526" Type="http://schemas.openxmlformats.org/officeDocument/2006/relationships/image" Target="../media/image1606.png"/><Relationship Id="rId733" Type="http://schemas.openxmlformats.org/officeDocument/2006/relationships/customXml" Target="../ink/ink390.xml"/><Relationship Id="rId165" Type="http://schemas.openxmlformats.org/officeDocument/2006/relationships/customXml" Target="../ink/ink106.xml"/><Relationship Id="rId372" Type="http://schemas.openxmlformats.org/officeDocument/2006/relationships/image" Target="../media/image1529.png"/><Relationship Id="rId677" Type="http://schemas.openxmlformats.org/officeDocument/2006/relationships/customXml" Target="../ink/ink362.xml"/><Relationship Id="rId800" Type="http://schemas.openxmlformats.org/officeDocument/2006/relationships/image" Target="../media/image1742.png"/><Relationship Id="rId232" Type="http://schemas.openxmlformats.org/officeDocument/2006/relationships/image" Target="../media/image1459.png"/><Relationship Id="rId884" Type="http://schemas.openxmlformats.org/officeDocument/2006/relationships/image" Target="../media/image17.png"/><Relationship Id="rId27" Type="http://schemas.openxmlformats.org/officeDocument/2006/relationships/customXml" Target="../ink/ink37.xml"/><Relationship Id="rId537" Type="http://schemas.openxmlformats.org/officeDocument/2006/relationships/customXml" Target="../ink/ink292.xml"/><Relationship Id="rId744" Type="http://schemas.openxmlformats.org/officeDocument/2006/relationships/image" Target="../media/image1714.png"/><Relationship Id="rId80" Type="http://schemas.openxmlformats.org/officeDocument/2006/relationships/image" Target="../media/image1383.png"/><Relationship Id="rId176" Type="http://schemas.openxmlformats.org/officeDocument/2006/relationships/image" Target="../media/image1431.png"/><Relationship Id="rId383" Type="http://schemas.openxmlformats.org/officeDocument/2006/relationships/customXml" Target="../ink/ink215.xml"/><Relationship Id="rId590" Type="http://schemas.openxmlformats.org/officeDocument/2006/relationships/image" Target="../media/image1638.png"/><Relationship Id="rId604" Type="http://schemas.openxmlformats.org/officeDocument/2006/relationships/image" Target="../media/image1645.png"/><Relationship Id="rId811" Type="http://schemas.openxmlformats.org/officeDocument/2006/relationships/customXml" Target="../ink/ink429.xml"/><Relationship Id="rId243" Type="http://schemas.openxmlformats.org/officeDocument/2006/relationships/customXml" Target="../ink/ink145.xml"/><Relationship Id="rId450" Type="http://schemas.openxmlformats.org/officeDocument/2006/relationships/image" Target="../media/image1568.png"/><Relationship Id="rId688" Type="http://schemas.openxmlformats.org/officeDocument/2006/relationships/image" Target="../media/image1686.png"/><Relationship Id="rId38" Type="http://schemas.openxmlformats.org/officeDocument/2006/relationships/image" Target="../media/image1362.png"/><Relationship Id="rId103" Type="http://schemas.openxmlformats.org/officeDocument/2006/relationships/customXml" Target="../ink/ink75.xml"/><Relationship Id="rId310" Type="http://schemas.openxmlformats.org/officeDocument/2006/relationships/image" Target="../media/image1498.png"/><Relationship Id="rId548" Type="http://schemas.openxmlformats.org/officeDocument/2006/relationships/image" Target="../media/image1617.png"/><Relationship Id="rId755" Type="http://schemas.openxmlformats.org/officeDocument/2006/relationships/customXml" Target="../ink/ink401.xml"/><Relationship Id="rId91" Type="http://schemas.openxmlformats.org/officeDocument/2006/relationships/customXml" Target="../ink/ink69.xml"/><Relationship Id="rId187" Type="http://schemas.openxmlformats.org/officeDocument/2006/relationships/customXml" Target="../ink/ink117.xml"/><Relationship Id="rId394" Type="http://schemas.openxmlformats.org/officeDocument/2006/relationships/image" Target="../media/image1540.png"/><Relationship Id="rId408" Type="http://schemas.openxmlformats.org/officeDocument/2006/relationships/image" Target="../media/image1547.png"/><Relationship Id="rId615" Type="http://schemas.openxmlformats.org/officeDocument/2006/relationships/customXml" Target="../ink/ink331.xml"/><Relationship Id="rId822" Type="http://schemas.openxmlformats.org/officeDocument/2006/relationships/image" Target="../media/image1753.png"/><Relationship Id="rId254" Type="http://schemas.openxmlformats.org/officeDocument/2006/relationships/image" Target="../media/image1470.png"/><Relationship Id="rId699" Type="http://schemas.openxmlformats.org/officeDocument/2006/relationships/customXml" Target="../ink/ink373.xml"/><Relationship Id="rId49" Type="http://schemas.openxmlformats.org/officeDocument/2006/relationships/customXml" Target="../ink/ink48.xml"/><Relationship Id="rId114" Type="http://schemas.openxmlformats.org/officeDocument/2006/relationships/image" Target="../media/image1400.png"/><Relationship Id="rId461" Type="http://schemas.openxmlformats.org/officeDocument/2006/relationships/customXml" Target="../ink/ink254.xml"/><Relationship Id="rId559" Type="http://schemas.openxmlformats.org/officeDocument/2006/relationships/customXml" Target="../ink/ink303.xml"/><Relationship Id="rId766" Type="http://schemas.openxmlformats.org/officeDocument/2006/relationships/image" Target="../media/image1725.png"/><Relationship Id="rId198" Type="http://schemas.openxmlformats.org/officeDocument/2006/relationships/image" Target="../media/image1442.png"/><Relationship Id="rId321" Type="http://schemas.openxmlformats.org/officeDocument/2006/relationships/customXml" Target="../ink/ink184.xml"/><Relationship Id="rId419" Type="http://schemas.openxmlformats.org/officeDocument/2006/relationships/customXml" Target="../ink/ink233.xml"/><Relationship Id="rId626" Type="http://schemas.openxmlformats.org/officeDocument/2006/relationships/image" Target="../media/image1656.png"/><Relationship Id="rId833" Type="http://schemas.openxmlformats.org/officeDocument/2006/relationships/customXml" Target="../ink/ink440.xml"/><Relationship Id="rId265" Type="http://schemas.openxmlformats.org/officeDocument/2006/relationships/customXml" Target="../ink/ink156.xml"/><Relationship Id="rId472" Type="http://schemas.openxmlformats.org/officeDocument/2006/relationships/image" Target="../media/image1579.png"/><Relationship Id="rId125" Type="http://schemas.openxmlformats.org/officeDocument/2006/relationships/customXml" Target="../ink/ink86.xml"/><Relationship Id="rId332" Type="http://schemas.openxmlformats.org/officeDocument/2006/relationships/image" Target="../media/image1509.png"/><Relationship Id="rId777" Type="http://schemas.openxmlformats.org/officeDocument/2006/relationships/customXml" Target="../ink/ink412.xml"/><Relationship Id="rId637" Type="http://schemas.openxmlformats.org/officeDocument/2006/relationships/customXml" Target="../ink/ink342.xml"/><Relationship Id="rId844" Type="http://schemas.openxmlformats.org/officeDocument/2006/relationships/image" Target="../media/image1764.png"/><Relationship Id="rId276" Type="http://schemas.openxmlformats.org/officeDocument/2006/relationships/image" Target="../media/image1481.png"/><Relationship Id="rId483" Type="http://schemas.openxmlformats.org/officeDocument/2006/relationships/customXml" Target="../ink/ink265.xml"/><Relationship Id="rId690" Type="http://schemas.openxmlformats.org/officeDocument/2006/relationships/image" Target="../media/image1687.png"/><Relationship Id="rId704" Type="http://schemas.openxmlformats.org/officeDocument/2006/relationships/image" Target="../media/image1694.png"/><Relationship Id="rId40" Type="http://schemas.openxmlformats.org/officeDocument/2006/relationships/image" Target="../media/image1363.png"/><Relationship Id="rId136" Type="http://schemas.openxmlformats.org/officeDocument/2006/relationships/image" Target="../media/image1411.png"/><Relationship Id="rId343" Type="http://schemas.openxmlformats.org/officeDocument/2006/relationships/customXml" Target="../ink/ink195.xml"/><Relationship Id="rId550" Type="http://schemas.openxmlformats.org/officeDocument/2006/relationships/image" Target="../media/image1618.png"/><Relationship Id="rId788" Type="http://schemas.openxmlformats.org/officeDocument/2006/relationships/image" Target="../media/image1736.png"/><Relationship Id="rId203" Type="http://schemas.openxmlformats.org/officeDocument/2006/relationships/customXml" Target="../ink/ink125.xml"/><Relationship Id="rId648" Type="http://schemas.openxmlformats.org/officeDocument/2006/relationships/image" Target="../media/image1667.png"/><Relationship Id="rId855" Type="http://schemas.openxmlformats.org/officeDocument/2006/relationships/customXml" Target="../ink/ink451.xml"/><Relationship Id="rId287" Type="http://schemas.openxmlformats.org/officeDocument/2006/relationships/customXml" Target="../ink/ink167.xml"/><Relationship Id="rId410" Type="http://schemas.openxmlformats.org/officeDocument/2006/relationships/image" Target="../media/image1548.png"/><Relationship Id="rId494" Type="http://schemas.openxmlformats.org/officeDocument/2006/relationships/image" Target="../media/image1590.png"/><Relationship Id="rId508" Type="http://schemas.openxmlformats.org/officeDocument/2006/relationships/image" Target="../media/image1597.png"/><Relationship Id="rId715" Type="http://schemas.openxmlformats.org/officeDocument/2006/relationships/customXml" Target="../ink/ink381.xml"/><Relationship Id="rId147" Type="http://schemas.openxmlformats.org/officeDocument/2006/relationships/customXml" Target="../ink/ink97.xml"/><Relationship Id="rId354" Type="http://schemas.openxmlformats.org/officeDocument/2006/relationships/image" Target="../media/image1520.png"/><Relationship Id="rId799" Type="http://schemas.openxmlformats.org/officeDocument/2006/relationships/customXml" Target="../ink/ink423.xml"/><Relationship Id="rId51" Type="http://schemas.openxmlformats.org/officeDocument/2006/relationships/customXml" Target="../ink/ink49.xml"/><Relationship Id="rId561" Type="http://schemas.openxmlformats.org/officeDocument/2006/relationships/customXml" Target="../ink/ink304.xml"/><Relationship Id="rId659" Type="http://schemas.openxmlformats.org/officeDocument/2006/relationships/customXml" Target="../ink/ink353.xml"/><Relationship Id="rId866" Type="http://schemas.openxmlformats.org/officeDocument/2006/relationships/image" Target="../media/image1775.png"/><Relationship Id="rId214" Type="http://schemas.openxmlformats.org/officeDocument/2006/relationships/image" Target="../media/image1450.png"/><Relationship Id="rId298" Type="http://schemas.openxmlformats.org/officeDocument/2006/relationships/image" Target="../media/image1492.png"/><Relationship Id="rId421" Type="http://schemas.openxmlformats.org/officeDocument/2006/relationships/customXml" Target="../ink/ink234.xml"/><Relationship Id="rId519" Type="http://schemas.openxmlformats.org/officeDocument/2006/relationships/customXml" Target="../ink/ink283.xml"/><Relationship Id="rId158" Type="http://schemas.openxmlformats.org/officeDocument/2006/relationships/image" Target="../media/image1422.png"/><Relationship Id="rId726" Type="http://schemas.openxmlformats.org/officeDocument/2006/relationships/image" Target="../media/image1705.png"/><Relationship Id="rId62" Type="http://schemas.openxmlformats.org/officeDocument/2006/relationships/image" Target="../media/image1374.png"/><Relationship Id="rId365" Type="http://schemas.openxmlformats.org/officeDocument/2006/relationships/customXml" Target="../ink/ink206.xml"/><Relationship Id="rId572" Type="http://schemas.openxmlformats.org/officeDocument/2006/relationships/image" Target="../media/image1629.png"/><Relationship Id="rId225" Type="http://schemas.openxmlformats.org/officeDocument/2006/relationships/customXml" Target="../ink/ink136.xml"/><Relationship Id="rId432" Type="http://schemas.openxmlformats.org/officeDocument/2006/relationships/image" Target="../media/image1559.png"/><Relationship Id="rId877" Type="http://schemas.openxmlformats.org/officeDocument/2006/relationships/customXml" Target="../ink/ink462.xml"/><Relationship Id="rId737" Type="http://schemas.openxmlformats.org/officeDocument/2006/relationships/customXml" Target="../ink/ink392.xml"/><Relationship Id="rId73" Type="http://schemas.openxmlformats.org/officeDocument/2006/relationships/customXml" Target="../ink/ink60.xml"/><Relationship Id="rId169" Type="http://schemas.openxmlformats.org/officeDocument/2006/relationships/customXml" Target="../ink/ink108.xml"/><Relationship Id="rId376" Type="http://schemas.openxmlformats.org/officeDocument/2006/relationships/image" Target="../media/image1531.png"/><Relationship Id="rId583" Type="http://schemas.openxmlformats.org/officeDocument/2006/relationships/customXml" Target="../ink/ink315.xml"/><Relationship Id="rId790" Type="http://schemas.openxmlformats.org/officeDocument/2006/relationships/image" Target="../media/image1737.png"/><Relationship Id="rId804" Type="http://schemas.openxmlformats.org/officeDocument/2006/relationships/image" Target="../media/image1744.png"/><Relationship Id="rId4" Type="http://schemas.openxmlformats.org/officeDocument/2006/relationships/image" Target="../media/image1345.png"/><Relationship Id="rId236" Type="http://schemas.openxmlformats.org/officeDocument/2006/relationships/image" Target="../media/image1461.png"/><Relationship Id="rId443" Type="http://schemas.openxmlformats.org/officeDocument/2006/relationships/customXml" Target="../ink/ink245.xml"/><Relationship Id="rId650" Type="http://schemas.openxmlformats.org/officeDocument/2006/relationships/image" Target="../media/image1668.png"/><Relationship Id="rId303" Type="http://schemas.openxmlformats.org/officeDocument/2006/relationships/customXml" Target="../ink/ink175.xml"/><Relationship Id="rId748" Type="http://schemas.openxmlformats.org/officeDocument/2006/relationships/image" Target="../media/image1716.png"/><Relationship Id="rId84" Type="http://schemas.openxmlformats.org/officeDocument/2006/relationships/image" Target="../media/image1385.png"/><Relationship Id="rId387" Type="http://schemas.openxmlformats.org/officeDocument/2006/relationships/customXml" Target="../ink/ink217.xml"/><Relationship Id="rId510" Type="http://schemas.openxmlformats.org/officeDocument/2006/relationships/image" Target="../media/image1598.png"/><Relationship Id="rId594" Type="http://schemas.openxmlformats.org/officeDocument/2006/relationships/image" Target="../media/image1640.png"/><Relationship Id="rId608" Type="http://schemas.openxmlformats.org/officeDocument/2006/relationships/image" Target="../media/image1647.png"/><Relationship Id="rId815" Type="http://schemas.openxmlformats.org/officeDocument/2006/relationships/customXml" Target="../ink/ink431.xml"/><Relationship Id="rId247" Type="http://schemas.openxmlformats.org/officeDocument/2006/relationships/customXml" Target="../ink/ink147.xml"/><Relationship Id="rId107" Type="http://schemas.openxmlformats.org/officeDocument/2006/relationships/customXml" Target="../ink/ink77.xml"/><Relationship Id="rId454" Type="http://schemas.openxmlformats.org/officeDocument/2006/relationships/image" Target="../media/image1570.png"/><Relationship Id="rId661" Type="http://schemas.openxmlformats.org/officeDocument/2006/relationships/customXml" Target="../ink/ink354.xml"/><Relationship Id="rId759" Type="http://schemas.openxmlformats.org/officeDocument/2006/relationships/customXml" Target="../ink/ink403.xml"/><Relationship Id="rId11" Type="http://schemas.openxmlformats.org/officeDocument/2006/relationships/customXml" Target="../ink/ink29.xml"/><Relationship Id="rId314" Type="http://schemas.openxmlformats.org/officeDocument/2006/relationships/image" Target="../media/image1500.png"/><Relationship Id="rId398" Type="http://schemas.openxmlformats.org/officeDocument/2006/relationships/image" Target="../media/image1542.png"/><Relationship Id="rId521" Type="http://schemas.openxmlformats.org/officeDocument/2006/relationships/customXml" Target="../ink/ink284.xml"/><Relationship Id="rId619" Type="http://schemas.openxmlformats.org/officeDocument/2006/relationships/customXml" Target="../ink/ink333.xml"/><Relationship Id="rId95" Type="http://schemas.openxmlformats.org/officeDocument/2006/relationships/customXml" Target="../ink/ink71.xml"/><Relationship Id="rId160" Type="http://schemas.openxmlformats.org/officeDocument/2006/relationships/image" Target="../media/image1423.png"/><Relationship Id="rId826" Type="http://schemas.openxmlformats.org/officeDocument/2006/relationships/image" Target="../media/image1755.png"/><Relationship Id="rId258" Type="http://schemas.openxmlformats.org/officeDocument/2006/relationships/image" Target="../media/image1472.png"/><Relationship Id="rId465" Type="http://schemas.openxmlformats.org/officeDocument/2006/relationships/customXml" Target="../ink/ink256.xml"/><Relationship Id="rId672" Type="http://schemas.openxmlformats.org/officeDocument/2006/relationships/image" Target="../media/image1678.png"/><Relationship Id="rId22" Type="http://schemas.openxmlformats.org/officeDocument/2006/relationships/image" Target="../media/image1354.png"/><Relationship Id="rId118" Type="http://schemas.openxmlformats.org/officeDocument/2006/relationships/image" Target="../media/image1402.png"/><Relationship Id="rId325" Type="http://schemas.openxmlformats.org/officeDocument/2006/relationships/customXml" Target="../ink/ink186.xml"/><Relationship Id="rId532" Type="http://schemas.openxmlformats.org/officeDocument/2006/relationships/image" Target="../media/image1609.png"/><Relationship Id="rId171" Type="http://schemas.openxmlformats.org/officeDocument/2006/relationships/customXml" Target="../ink/ink109.xml"/><Relationship Id="rId837" Type="http://schemas.openxmlformats.org/officeDocument/2006/relationships/customXml" Target="../ink/ink442.xml"/><Relationship Id="rId269" Type="http://schemas.openxmlformats.org/officeDocument/2006/relationships/customXml" Target="../ink/ink158.xml"/><Relationship Id="rId476" Type="http://schemas.openxmlformats.org/officeDocument/2006/relationships/image" Target="../media/image1581.png"/><Relationship Id="rId683" Type="http://schemas.openxmlformats.org/officeDocument/2006/relationships/customXml" Target="../ink/ink365.xml"/><Relationship Id="rId33" Type="http://schemas.openxmlformats.org/officeDocument/2006/relationships/customXml" Target="../ink/ink40.xml"/><Relationship Id="rId129" Type="http://schemas.openxmlformats.org/officeDocument/2006/relationships/customXml" Target="../ink/ink88.xml"/><Relationship Id="rId336" Type="http://schemas.openxmlformats.org/officeDocument/2006/relationships/image" Target="../media/image1511.png"/><Relationship Id="rId543" Type="http://schemas.openxmlformats.org/officeDocument/2006/relationships/customXml" Target="../ink/ink295.xml"/><Relationship Id="rId182" Type="http://schemas.openxmlformats.org/officeDocument/2006/relationships/image" Target="../media/image1434.png"/><Relationship Id="rId403" Type="http://schemas.openxmlformats.org/officeDocument/2006/relationships/customXml" Target="../ink/ink225.xml"/><Relationship Id="rId750" Type="http://schemas.openxmlformats.org/officeDocument/2006/relationships/image" Target="../media/image1717.png"/><Relationship Id="rId848" Type="http://schemas.openxmlformats.org/officeDocument/2006/relationships/image" Target="../media/image1766.png"/><Relationship Id="rId487" Type="http://schemas.openxmlformats.org/officeDocument/2006/relationships/customXml" Target="../ink/ink267.xml"/><Relationship Id="rId610" Type="http://schemas.openxmlformats.org/officeDocument/2006/relationships/image" Target="../media/image1648.png"/><Relationship Id="rId694" Type="http://schemas.openxmlformats.org/officeDocument/2006/relationships/image" Target="../media/image1689.png"/><Relationship Id="rId708" Type="http://schemas.openxmlformats.org/officeDocument/2006/relationships/image" Target="../media/image1696.png"/><Relationship Id="rId347" Type="http://schemas.openxmlformats.org/officeDocument/2006/relationships/customXml" Target="../ink/ink197.xml"/><Relationship Id="rId44" Type="http://schemas.openxmlformats.org/officeDocument/2006/relationships/image" Target="../media/image1365.png"/><Relationship Id="rId554" Type="http://schemas.openxmlformats.org/officeDocument/2006/relationships/image" Target="../media/image1620.png"/><Relationship Id="rId761" Type="http://schemas.openxmlformats.org/officeDocument/2006/relationships/customXml" Target="../ink/ink404.xml"/><Relationship Id="rId859" Type="http://schemas.openxmlformats.org/officeDocument/2006/relationships/customXml" Target="../ink/ink453.xml"/><Relationship Id="rId193" Type="http://schemas.openxmlformats.org/officeDocument/2006/relationships/customXml" Target="../ink/ink120.xml"/><Relationship Id="rId207" Type="http://schemas.openxmlformats.org/officeDocument/2006/relationships/customXml" Target="../ink/ink127.xml"/><Relationship Id="rId414" Type="http://schemas.openxmlformats.org/officeDocument/2006/relationships/image" Target="../media/image1550.png"/><Relationship Id="rId498" Type="http://schemas.openxmlformats.org/officeDocument/2006/relationships/image" Target="../media/image1592.png"/><Relationship Id="rId621" Type="http://schemas.openxmlformats.org/officeDocument/2006/relationships/customXml" Target="../ink/ink334.xml"/><Relationship Id="rId260" Type="http://schemas.openxmlformats.org/officeDocument/2006/relationships/image" Target="../media/image1473.png"/><Relationship Id="rId719" Type="http://schemas.openxmlformats.org/officeDocument/2006/relationships/customXml" Target="../ink/ink383.xml"/><Relationship Id="rId55" Type="http://schemas.openxmlformats.org/officeDocument/2006/relationships/customXml" Target="../ink/ink51.xml"/><Relationship Id="rId120" Type="http://schemas.openxmlformats.org/officeDocument/2006/relationships/image" Target="../media/image1403.png"/><Relationship Id="rId358" Type="http://schemas.openxmlformats.org/officeDocument/2006/relationships/image" Target="../media/image1522.png"/><Relationship Id="rId565" Type="http://schemas.openxmlformats.org/officeDocument/2006/relationships/customXml" Target="../ink/ink306.xml"/><Relationship Id="rId772" Type="http://schemas.openxmlformats.org/officeDocument/2006/relationships/image" Target="../media/image1728.png"/><Relationship Id="rId218" Type="http://schemas.openxmlformats.org/officeDocument/2006/relationships/image" Target="../media/image1452.png"/><Relationship Id="rId425" Type="http://schemas.openxmlformats.org/officeDocument/2006/relationships/customXml" Target="../ink/ink236.xml"/><Relationship Id="rId632" Type="http://schemas.openxmlformats.org/officeDocument/2006/relationships/image" Target="../media/image1659.png"/><Relationship Id="rId271" Type="http://schemas.openxmlformats.org/officeDocument/2006/relationships/customXml" Target="../ink/ink159.xml"/><Relationship Id="rId66" Type="http://schemas.openxmlformats.org/officeDocument/2006/relationships/image" Target="../media/image1376.png"/><Relationship Id="rId131" Type="http://schemas.openxmlformats.org/officeDocument/2006/relationships/customXml" Target="../ink/ink89.xml"/><Relationship Id="rId369" Type="http://schemas.openxmlformats.org/officeDocument/2006/relationships/customXml" Target="../ink/ink208.xml"/><Relationship Id="rId576" Type="http://schemas.openxmlformats.org/officeDocument/2006/relationships/image" Target="../media/image1631.png"/><Relationship Id="rId783" Type="http://schemas.openxmlformats.org/officeDocument/2006/relationships/customXml" Target="../ink/ink415.xml"/><Relationship Id="rId229" Type="http://schemas.openxmlformats.org/officeDocument/2006/relationships/customXml" Target="../ink/ink138.xml"/><Relationship Id="rId436" Type="http://schemas.openxmlformats.org/officeDocument/2006/relationships/image" Target="../media/image1561.png"/><Relationship Id="rId643" Type="http://schemas.openxmlformats.org/officeDocument/2006/relationships/customXml" Target="../ink/ink345.xml"/><Relationship Id="rId850" Type="http://schemas.openxmlformats.org/officeDocument/2006/relationships/image" Target="../media/image1767.png"/><Relationship Id="rId77" Type="http://schemas.openxmlformats.org/officeDocument/2006/relationships/customXml" Target="../ink/ink62.xml"/><Relationship Id="rId282" Type="http://schemas.openxmlformats.org/officeDocument/2006/relationships/image" Target="../media/image1484.png"/><Relationship Id="rId503" Type="http://schemas.openxmlformats.org/officeDocument/2006/relationships/customXml" Target="../ink/ink275.xml"/><Relationship Id="rId587" Type="http://schemas.openxmlformats.org/officeDocument/2006/relationships/customXml" Target="../ink/ink317.xml"/><Relationship Id="rId710" Type="http://schemas.openxmlformats.org/officeDocument/2006/relationships/image" Target="../media/image1697.png"/><Relationship Id="rId808" Type="http://schemas.openxmlformats.org/officeDocument/2006/relationships/image" Target="../media/image1746.png"/><Relationship Id="rId8" Type="http://schemas.openxmlformats.org/officeDocument/2006/relationships/image" Target="../media/image1347.png"/><Relationship Id="rId142" Type="http://schemas.openxmlformats.org/officeDocument/2006/relationships/image" Target="../media/image1414.png"/><Relationship Id="rId447" Type="http://schemas.openxmlformats.org/officeDocument/2006/relationships/customXml" Target="../ink/ink247.xml"/><Relationship Id="rId794" Type="http://schemas.openxmlformats.org/officeDocument/2006/relationships/image" Target="../media/image1739.png"/><Relationship Id="rId654" Type="http://schemas.openxmlformats.org/officeDocument/2006/relationships/image" Target="../media/image1670.png"/><Relationship Id="rId861" Type="http://schemas.openxmlformats.org/officeDocument/2006/relationships/customXml" Target="../ink/ink454.xml"/><Relationship Id="rId293" Type="http://schemas.openxmlformats.org/officeDocument/2006/relationships/customXml" Target="../ink/ink170.xml"/><Relationship Id="rId307" Type="http://schemas.openxmlformats.org/officeDocument/2006/relationships/customXml" Target="../ink/ink177.xml"/><Relationship Id="rId514" Type="http://schemas.openxmlformats.org/officeDocument/2006/relationships/image" Target="../media/image1600.png"/><Relationship Id="rId721" Type="http://schemas.openxmlformats.org/officeDocument/2006/relationships/customXml" Target="../ink/ink384.xml"/><Relationship Id="rId88" Type="http://schemas.openxmlformats.org/officeDocument/2006/relationships/image" Target="../media/image1387.png"/><Relationship Id="rId153" Type="http://schemas.openxmlformats.org/officeDocument/2006/relationships/customXml" Target="../ink/ink100.xml"/><Relationship Id="rId360" Type="http://schemas.openxmlformats.org/officeDocument/2006/relationships/image" Target="../media/image1523.png"/><Relationship Id="rId598" Type="http://schemas.openxmlformats.org/officeDocument/2006/relationships/image" Target="../media/image1642.png"/><Relationship Id="rId819" Type="http://schemas.openxmlformats.org/officeDocument/2006/relationships/customXml" Target="../ink/ink433.xml"/><Relationship Id="rId220" Type="http://schemas.openxmlformats.org/officeDocument/2006/relationships/image" Target="../media/image1453.png"/><Relationship Id="rId458" Type="http://schemas.openxmlformats.org/officeDocument/2006/relationships/image" Target="../media/image1572.png"/><Relationship Id="rId665" Type="http://schemas.openxmlformats.org/officeDocument/2006/relationships/customXml" Target="../ink/ink356.xml"/><Relationship Id="rId872" Type="http://schemas.openxmlformats.org/officeDocument/2006/relationships/image" Target="../media/image1778.png"/><Relationship Id="rId15" Type="http://schemas.openxmlformats.org/officeDocument/2006/relationships/customXml" Target="../ink/ink31.xml"/><Relationship Id="rId318" Type="http://schemas.openxmlformats.org/officeDocument/2006/relationships/image" Target="../media/image1502.png"/><Relationship Id="rId525" Type="http://schemas.openxmlformats.org/officeDocument/2006/relationships/customXml" Target="../ink/ink286.xml"/><Relationship Id="rId732" Type="http://schemas.openxmlformats.org/officeDocument/2006/relationships/image" Target="../media/image1708.png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226.xml"/><Relationship Id="rId21" Type="http://schemas.openxmlformats.org/officeDocument/2006/relationships/image" Target="../media/image28.png"/><Relationship Id="rId170" Type="http://schemas.openxmlformats.org/officeDocument/2006/relationships/customXml" Target="../ink/ink550.xml"/><Relationship Id="rId268" Type="http://schemas.openxmlformats.org/officeDocument/2006/relationships/customXml" Target="../ink/ink599.xml"/><Relationship Id="rId475" Type="http://schemas.openxmlformats.org/officeDocument/2006/relationships/image" Target="../media/image265.png"/><Relationship Id="rId682" Type="http://schemas.openxmlformats.org/officeDocument/2006/relationships/customXml" Target="../ink/ink806.xml"/><Relationship Id="rId128" Type="http://schemas.openxmlformats.org/officeDocument/2006/relationships/customXml" Target="../ink/ink529.xml"/><Relationship Id="rId335" Type="http://schemas.openxmlformats.org/officeDocument/2006/relationships/image" Target="../media/image195.png"/><Relationship Id="rId542" Type="http://schemas.openxmlformats.org/officeDocument/2006/relationships/customXml" Target="../ink/ink736.xml"/><Relationship Id="rId987" Type="http://schemas.openxmlformats.org/officeDocument/2006/relationships/image" Target="../media/image521.png"/><Relationship Id="rId1172" Type="http://schemas.openxmlformats.org/officeDocument/2006/relationships/customXml" Target="../ink/ink1051.xml"/><Relationship Id="rId402" Type="http://schemas.openxmlformats.org/officeDocument/2006/relationships/customXml" Target="../ink/ink666.xml"/><Relationship Id="rId847" Type="http://schemas.openxmlformats.org/officeDocument/2006/relationships/image" Target="../media/image451.png"/><Relationship Id="rId1032" Type="http://schemas.openxmlformats.org/officeDocument/2006/relationships/customXml" Target="../ink/ink981.xml"/><Relationship Id="rId1477" Type="http://schemas.openxmlformats.org/officeDocument/2006/relationships/image" Target="../media/image766.png"/><Relationship Id="rId1684" Type="http://schemas.openxmlformats.org/officeDocument/2006/relationships/customXml" Target="../ink/ink1307.xml"/><Relationship Id="rId707" Type="http://schemas.openxmlformats.org/officeDocument/2006/relationships/image" Target="../media/image381.png"/><Relationship Id="rId914" Type="http://schemas.openxmlformats.org/officeDocument/2006/relationships/customXml" Target="../ink/ink922.xml"/><Relationship Id="rId1337" Type="http://schemas.openxmlformats.org/officeDocument/2006/relationships/image" Target="../media/image696.png"/><Relationship Id="rId1544" Type="http://schemas.openxmlformats.org/officeDocument/2006/relationships/customXml" Target="../ink/ink1237.xml"/><Relationship Id="rId1751" Type="http://schemas.openxmlformats.org/officeDocument/2006/relationships/image" Target="../media/image903.png"/><Relationship Id="rId43" Type="http://schemas.openxmlformats.org/officeDocument/2006/relationships/image" Target="../media/image48.png"/><Relationship Id="rId1404" Type="http://schemas.openxmlformats.org/officeDocument/2006/relationships/customXml" Target="../ink/ink1167.xml"/><Relationship Id="rId1611" Type="http://schemas.openxmlformats.org/officeDocument/2006/relationships/image" Target="../media/image833.png"/><Relationship Id="rId192" Type="http://schemas.openxmlformats.org/officeDocument/2006/relationships/customXml" Target="../ink/ink561.xml"/><Relationship Id="rId1709" Type="http://schemas.openxmlformats.org/officeDocument/2006/relationships/image" Target="../media/image882.png"/><Relationship Id="rId497" Type="http://schemas.openxmlformats.org/officeDocument/2006/relationships/image" Target="../media/image276.png"/><Relationship Id="rId357" Type="http://schemas.openxmlformats.org/officeDocument/2006/relationships/image" Target="../media/image206.png"/><Relationship Id="rId1194" Type="http://schemas.openxmlformats.org/officeDocument/2006/relationships/customXml" Target="../ink/ink1062.xml"/><Relationship Id="rId217" Type="http://schemas.openxmlformats.org/officeDocument/2006/relationships/image" Target="../media/image136.png"/><Relationship Id="rId564" Type="http://schemas.openxmlformats.org/officeDocument/2006/relationships/customXml" Target="../ink/ink747.xml"/><Relationship Id="rId771" Type="http://schemas.openxmlformats.org/officeDocument/2006/relationships/image" Target="../media/image413.png"/><Relationship Id="rId869" Type="http://schemas.openxmlformats.org/officeDocument/2006/relationships/image" Target="../media/image462.png"/><Relationship Id="rId1499" Type="http://schemas.openxmlformats.org/officeDocument/2006/relationships/image" Target="../media/image777.png"/><Relationship Id="rId424" Type="http://schemas.openxmlformats.org/officeDocument/2006/relationships/customXml" Target="../ink/ink677.xml"/><Relationship Id="rId631" Type="http://schemas.openxmlformats.org/officeDocument/2006/relationships/image" Target="../media/image343.png"/><Relationship Id="rId729" Type="http://schemas.openxmlformats.org/officeDocument/2006/relationships/image" Target="../media/image392.png"/><Relationship Id="rId1054" Type="http://schemas.openxmlformats.org/officeDocument/2006/relationships/customXml" Target="../ink/ink992.xml"/><Relationship Id="rId1261" Type="http://schemas.openxmlformats.org/officeDocument/2006/relationships/image" Target="../media/image658.png"/><Relationship Id="rId1359" Type="http://schemas.openxmlformats.org/officeDocument/2006/relationships/image" Target="../media/image707.png"/><Relationship Id="rId936" Type="http://schemas.openxmlformats.org/officeDocument/2006/relationships/customXml" Target="../ink/ink933.xml"/><Relationship Id="rId1121" Type="http://schemas.openxmlformats.org/officeDocument/2006/relationships/image" Target="../media/image588.png"/><Relationship Id="rId1219" Type="http://schemas.openxmlformats.org/officeDocument/2006/relationships/image" Target="../media/image637.png"/><Relationship Id="rId1566" Type="http://schemas.openxmlformats.org/officeDocument/2006/relationships/customXml" Target="../ink/ink1248.xml"/><Relationship Id="rId1773" Type="http://schemas.openxmlformats.org/officeDocument/2006/relationships/image" Target="../media/image914.png"/><Relationship Id="rId65" Type="http://schemas.openxmlformats.org/officeDocument/2006/relationships/image" Target="../media/image59.png"/><Relationship Id="rId1426" Type="http://schemas.openxmlformats.org/officeDocument/2006/relationships/customXml" Target="../ink/ink1178.xml"/><Relationship Id="rId1633" Type="http://schemas.openxmlformats.org/officeDocument/2006/relationships/image" Target="../media/image844.png"/><Relationship Id="rId1700" Type="http://schemas.openxmlformats.org/officeDocument/2006/relationships/customXml" Target="../ink/ink1315.xml"/><Relationship Id="rId281" Type="http://schemas.openxmlformats.org/officeDocument/2006/relationships/image" Target="../media/image168.png"/><Relationship Id="rId141" Type="http://schemas.openxmlformats.org/officeDocument/2006/relationships/image" Target="../media/image98.png"/><Relationship Id="rId379" Type="http://schemas.openxmlformats.org/officeDocument/2006/relationships/image" Target="../media/image217.png"/><Relationship Id="rId586" Type="http://schemas.openxmlformats.org/officeDocument/2006/relationships/customXml" Target="../ink/ink758.xml"/><Relationship Id="rId793" Type="http://schemas.openxmlformats.org/officeDocument/2006/relationships/image" Target="../media/image424.png"/><Relationship Id="rId7" Type="http://schemas.openxmlformats.org/officeDocument/2006/relationships/image" Target="../media/image21.png"/><Relationship Id="rId239" Type="http://schemas.openxmlformats.org/officeDocument/2006/relationships/image" Target="../media/image147.png"/><Relationship Id="rId446" Type="http://schemas.openxmlformats.org/officeDocument/2006/relationships/customXml" Target="../ink/ink688.xml"/><Relationship Id="rId653" Type="http://schemas.openxmlformats.org/officeDocument/2006/relationships/image" Target="../media/image354.png"/><Relationship Id="rId1076" Type="http://schemas.openxmlformats.org/officeDocument/2006/relationships/customXml" Target="../ink/ink1003.xml"/><Relationship Id="rId1283" Type="http://schemas.openxmlformats.org/officeDocument/2006/relationships/image" Target="../media/image669.png"/><Relationship Id="rId1490" Type="http://schemas.openxmlformats.org/officeDocument/2006/relationships/customXml" Target="../ink/ink1210.xml"/><Relationship Id="rId306" Type="http://schemas.openxmlformats.org/officeDocument/2006/relationships/customXml" Target="../ink/ink618.xml"/><Relationship Id="rId860" Type="http://schemas.openxmlformats.org/officeDocument/2006/relationships/customXml" Target="../ink/ink895.xml"/><Relationship Id="rId958" Type="http://schemas.openxmlformats.org/officeDocument/2006/relationships/customXml" Target="../ink/ink944.xml"/><Relationship Id="rId1143" Type="http://schemas.openxmlformats.org/officeDocument/2006/relationships/image" Target="../media/image599.png"/><Relationship Id="rId1588" Type="http://schemas.openxmlformats.org/officeDocument/2006/relationships/customXml" Target="../ink/ink1259.xml"/><Relationship Id="rId87" Type="http://schemas.openxmlformats.org/officeDocument/2006/relationships/image" Target="../media/image70.png"/><Relationship Id="rId513" Type="http://schemas.openxmlformats.org/officeDocument/2006/relationships/image" Target="../media/image284.png"/><Relationship Id="rId720" Type="http://schemas.openxmlformats.org/officeDocument/2006/relationships/customXml" Target="../ink/ink825.xml"/><Relationship Id="rId818" Type="http://schemas.openxmlformats.org/officeDocument/2006/relationships/customXml" Target="../ink/ink874.xml"/><Relationship Id="rId1350" Type="http://schemas.openxmlformats.org/officeDocument/2006/relationships/customXml" Target="../ink/ink1140.xml"/><Relationship Id="rId1448" Type="http://schemas.openxmlformats.org/officeDocument/2006/relationships/customXml" Target="../ink/ink1189.xml"/><Relationship Id="rId1655" Type="http://schemas.openxmlformats.org/officeDocument/2006/relationships/image" Target="../media/image855.png"/><Relationship Id="rId1003" Type="http://schemas.openxmlformats.org/officeDocument/2006/relationships/image" Target="../media/image529.png"/><Relationship Id="rId1210" Type="http://schemas.openxmlformats.org/officeDocument/2006/relationships/customXml" Target="../ink/ink1070.xml"/><Relationship Id="rId1308" Type="http://schemas.openxmlformats.org/officeDocument/2006/relationships/customXml" Target="../ink/ink1119.xml"/><Relationship Id="rId1515" Type="http://schemas.openxmlformats.org/officeDocument/2006/relationships/image" Target="../media/image785.png"/><Relationship Id="rId1722" Type="http://schemas.openxmlformats.org/officeDocument/2006/relationships/customXml" Target="../ink/ink1326.xml"/><Relationship Id="rId14" Type="http://schemas.openxmlformats.org/officeDocument/2006/relationships/customXml" Target="../ink/ink472.xml"/><Relationship Id="rId163" Type="http://schemas.openxmlformats.org/officeDocument/2006/relationships/image" Target="../media/image109.png"/><Relationship Id="rId370" Type="http://schemas.openxmlformats.org/officeDocument/2006/relationships/customXml" Target="../ink/ink650.xml"/><Relationship Id="rId230" Type="http://schemas.openxmlformats.org/officeDocument/2006/relationships/customXml" Target="../ink/ink580.xml"/><Relationship Id="rId468" Type="http://schemas.openxmlformats.org/officeDocument/2006/relationships/customXml" Target="../ink/ink699.xml"/><Relationship Id="rId675" Type="http://schemas.openxmlformats.org/officeDocument/2006/relationships/image" Target="../media/image365.png"/><Relationship Id="rId882" Type="http://schemas.openxmlformats.org/officeDocument/2006/relationships/customXml" Target="../ink/ink906.xml"/><Relationship Id="rId1098" Type="http://schemas.openxmlformats.org/officeDocument/2006/relationships/customXml" Target="../ink/ink1014.xml"/><Relationship Id="rId328" Type="http://schemas.openxmlformats.org/officeDocument/2006/relationships/customXml" Target="../ink/ink629.xml"/><Relationship Id="rId535" Type="http://schemas.openxmlformats.org/officeDocument/2006/relationships/image" Target="../media/image295.png"/><Relationship Id="rId742" Type="http://schemas.openxmlformats.org/officeDocument/2006/relationships/customXml" Target="../ink/ink836.xml"/><Relationship Id="rId1165" Type="http://schemas.openxmlformats.org/officeDocument/2006/relationships/image" Target="../media/image610.png"/><Relationship Id="rId1372" Type="http://schemas.openxmlformats.org/officeDocument/2006/relationships/customXml" Target="../ink/ink1151.xml"/><Relationship Id="rId602" Type="http://schemas.openxmlformats.org/officeDocument/2006/relationships/customXml" Target="../ink/ink766.xml"/><Relationship Id="rId1025" Type="http://schemas.openxmlformats.org/officeDocument/2006/relationships/image" Target="../media/image540.png"/><Relationship Id="rId1232" Type="http://schemas.openxmlformats.org/officeDocument/2006/relationships/customXml" Target="../ink/ink1081.xml"/><Relationship Id="rId1677" Type="http://schemas.openxmlformats.org/officeDocument/2006/relationships/image" Target="../media/image866.png"/><Relationship Id="rId907" Type="http://schemas.openxmlformats.org/officeDocument/2006/relationships/image" Target="../media/image481.png"/><Relationship Id="rId1537" Type="http://schemas.openxmlformats.org/officeDocument/2006/relationships/image" Target="../media/image796.png"/><Relationship Id="rId1744" Type="http://schemas.openxmlformats.org/officeDocument/2006/relationships/customXml" Target="../ink/ink1337.xml"/><Relationship Id="rId36" Type="http://schemas.openxmlformats.org/officeDocument/2006/relationships/customXml" Target="../ink/ink483.xml"/><Relationship Id="rId1604" Type="http://schemas.openxmlformats.org/officeDocument/2006/relationships/customXml" Target="../ink/ink1267.xml"/><Relationship Id="rId185" Type="http://schemas.openxmlformats.org/officeDocument/2006/relationships/image" Target="../media/image120.png"/><Relationship Id="rId392" Type="http://schemas.openxmlformats.org/officeDocument/2006/relationships/customXml" Target="../ink/ink661.xml"/><Relationship Id="rId697" Type="http://schemas.openxmlformats.org/officeDocument/2006/relationships/image" Target="../media/image376.png"/><Relationship Id="rId252" Type="http://schemas.openxmlformats.org/officeDocument/2006/relationships/customXml" Target="../ink/ink591.xml"/><Relationship Id="rId1187" Type="http://schemas.openxmlformats.org/officeDocument/2006/relationships/image" Target="../media/image621.png"/><Relationship Id="rId112" Type="http://schemas.openxmlformats.org/officeDocument/2006/relationships/customXml" Target="../ink/ink521.xml"/><Relationship Id="rId557" Type="http://schemas.openxmlformats.org/officeDocument/2006/relationships/image" Target="../media/image306.png"/><Relationship Id="rId764" Type="http://schemas.openxmlformats.org/officeDocument/2006/relationships/customXml" Target="../ink/ink847.xml"/><Relationship Id="rId971" Type="http://schemas.openxmlformats.org/officeDocument/2006/relationships/image" Target="../media/image513.png"/><Relationship Id="rId1394" Type="http://schemas.openxmlformats.org/officeDocument/2006/relationships/customXml" Target="../ink/ink1162.xml"/><Relationship Id="rId1699" Type="http://schemas.openxmlformats.org/officeDocument/2006/relationships/image" Target="../media/image877.png"/><Relationship Id="rId417" Type="http://schemas.openxmlformats.org/officeDocument/2006/relationships/image" Target="../media/image236.png"/><Relationship Id="rId624" Type="http://schemas.openxmlformats.org/officeDocument/2006/relationships/customXml" Target="../ink/ink777.xml"/><Relationship Id="rId831" Type="http://schemas.openxmlformats.org/officeDocument/2006/relationships/image" Target="../media/image443.png"/><Relationship Id="rId1047" Type="http://schemas.openxmlformats.org/officeDocument/2006/relationships/image" Target="../media/image551.png"/><Relationship Id="rId1254" Type="http://schemas.openxmlformats.org/officeDocument/2006/relationships/customXml" Target="../ink/ink1092.xml"/><Relationship Id="rId1461" Type="http://schemas.openxmlformats.org/officeDocument/2006/relationships/image" Target="../media/image758.png"/><Relationship Id="rId929" Type="http://schemas.openxmlformats.org/officeDocument/2006/relationships/image" Target="../media/image492.png"/><Relationship Id="rId1114" Type="http://schemas.openxmlformats.org/officeDocument/2006/relationships/customXml" Target="../ink/ink1022.xml"/><Relationship Id="rId1321" Type="http://schemas.openxmlformats.org/officeDocument/2006/relationships/image" Target="../media/image688.png"/><Relationship Id="rId1559" Type="http://schemas.openxmlformats.org/officeDocument/2006/relationships/image" Target="../media/image807.png"/><Relationship Id="rId1766" Type="http://schemas.openxmlformats.org/officeDocument/2006/relationships/customXml" Target="../ink/ink1348.xml"/><Relationship Id="rId58" Type="http://schemas.openxmlformats.org/officeDocument/2006/relationships/customXml" Target="../ink/ink494.xml"/><Relationship Id="rId1419" Type="http://schemas.openxmlformats.org/officeDocument/2006/relationships/image" Target="../media/image737.png"/><Relationship Id="rId1626" Type="http://schemas.openxmlformats.org/officeDocument/2006/relationships/customXml" Target="../ink/ink1278.xml"/><Relationship Id="rId274" Type="http://schemas.openxmlformats.org/officeDocument/2006/relationships/customXml" Target="../ink/ink602.xml"/><Relationship Id="rId481" Type="http://schemas.openxmlformats.org/officeDocument/2006/relationships/image" Target="../media/image268.png"/><Relationship Id="rId134" Type="http://schemas.openxmlformats.org/officeDocument/2006/relationships/customXml" Target="../ink/ink532.xml"/><Relationship Id="rId579" Type="http://schemas.openxmlformats.org/officeDocument/2006/relationships/image" Target="../media/image317.png"/><Relationship Id="rId786" Type="http://schemas.openxmlformats.org/officeDocument/2006/relationships/customXml" Target="../ink/ink858.xml"/><Relationship Id="rId993" Type="http://schemas.openxmlformats.org/officeDocument/2006/relationships/image" Target="../media/image524.png"/><Relationship Id="rId341" Type="http://schemas.openxmlformats.org/officeDocument/2006/relationships/image" Target="../media/image198.png"/><Relationship Id="rId439" Type="http://schemas.openxmlformats.org/officeDocument/2006/relationships/image" Target="../media/image247.png"/><Relationship Id="rId646" Type="http://schemas.openxmlformats.org/officeDocument/2006/relationships/customXml" Target="../ink/ink788.xml"/><Relationship Id="rId1069" Type="http://schemas.openxmlformats.org/officeDocument/2006/relationships/image" Target="../media/image562.png"/><Relationship Id="rId1276" Type="http://schemas.openxmlformats.org/officeDocument/2006/relationships/customXml" Target="../ink/ink1103.xml"/><Relationship Id="rId1483" Type="http://schemas.openxmlformats.org/officeDocument/2006/relationships/image" Target="../media/image769.png"/><Relationship Id="rId201" Type="http://schemas.openxmlformats.org/officeDocument/2006/relationships/image" Target="../media/image128.png"/><Relationship Id="rId506" Type="http://schemas.openxmlformats.org/officeDocument/2006/relationships/customXml" Target="../ink/ink718.xml"/><Relationship Id="rId853" Type="http://schemas.openxmlformats.org/officeDocument/2006/relationships/image" Target="../media/image454.png"/><Relationship Id="rId1136" Type="http://schemas.openxmlformats.org/officeDocument/2006/relationships/customXml" Target="../ink/ink1033.xml"/><Relationship Id="rId1690" Type="http://schemas.openxmlformats.org/officeDocument/2006/relationships/customXml" Target="../ink/ink1310.xml"/><Relationship Id="rId713" Type="http://schemas.openxmlformats.org/officeDocument/2006/relationships/image" Target="../media/image384.png"/><Relationship Id="rId920" Type="http://schemas.openxmlformats.org/officeDocument/2006/relationships/customXml" Target="../ink/ink925.xml"/><Relationship Id="rId1343" Type="http://schemas.openxmlformats.org/officeDocument/2006/relationships/image" Target="../media/image699.png"/><Relationship Id="rId1550" Type="http://schemas.openxmlformats.org/officeDocument/2006/relationships/customXml" Target="../ink/ink1240.xml"/><Relationship Id="rId1648" Type="http://schemas.openxmlformats.org/officeDocument/2006/relationships/customXml" Target="../ink/ink1289.xml"/><Relationship Id="rId1203" Type="http://schemas.openxmlformats.org/officeDocument/2006/relationships/image" Target="../media/image629.png"/><Relationship Id="rId1410" Type="http://schemas.openxmlformats.org/officeDocument/2006/relationships/customXml" Target="../ink/ink1170.xml"/><Relationship Id="rId1508" Type="http://schemas.openxmlformats.org/officeDocument/2006/relationships/customXml" Target="../ink/ink1219.xml"/><Relationship Id="rId1715" Type="http://schemas.openxmlformats.org/officeDocument/2006/relationships/image" Target="../media/image885.png"/><Relationship Id="rId296" Type="http://schemas.openxmlformats.org/officeDocument/2006/relationships/customXml" Target="../ink/ink613.xml"/><Relationship Id="rId156" Type="http://schemas.openxmlformats.org/officeDocument/2006/relationships/customXml" Target="../ink/ink543.xml"/><Relationship Id="rId363" Type="http://schemas.openxmlformats.org/officeDocument/2006/relationships/image" Target="../media/image209.png"/><Relationship Id="rId570" Type="http://schemas.openxmlformats.org/officeDocument/2006/relationships/customXml" Target="../ink/ink750.xml"/><Relationship Id="rId223" Type="http://schemas.openxmlformats.org/officeDocument/2006/relationships/image" Target="../media/image139.png"/><Relationship Id="rId430" Type="http://schemas.openxmlformats.org/officeDocument/2006/relationships/customXml" Target="../ink/ink680.xml"/><Relationship Id="rId668" Type="http://schemas.openxmlformats.org/officeDocument/2006/relationships/customXml" Target="../ink/ink799.xml"/><Relationship Id="rId875" Type="http://schemas.openxmlformats.org/officeDocument/2006/relationships/image" Target="../media/image465.png"/><Relationship Id="rId1060" Type="http://schemas.openxmlformats.org/officeDocument/2006/relationships/customXml" Target="../ink/ink995.xml"/><Relationship Id="rId1298" Type="http://schemas.openxmlformats.org/officeDocument/2006/relationships/customXml" Target="../ink/ink1114.xml"/><Relationship Id="rId528" Type="http://schemas.openxmlformats.org/officeDocument/2006/relationships/customXml" Target="../ink/ink729.xml"/><Relationship Id="rId735" Type="http://schemas.openxmlformats.org/officeDocument/2006/relationships/image" Target="../media/image395.png"/><Relationship Id="rId942" Type="http://schemas.openxmlformats.org/officeDocument/2006/relationships/customXml" Target="../ink/ink936.xml"/><Relationship Id="rId1158" Type="http://schemas.openxmlformats.org/officeDocument/2006/relationships/customXml" Target="../ink/ink1044.xml"/><Relationship Id="rId1365" Type="http://schemas.openxmlformats.org/officeDocument/2006/relationships/image" Target="../media/image710.png"/><Relationship Id="rId1572" Type="http://schemas.openxmlformats.org/officeDocument/2006/relationships/customXml" Target="../ink/ink1251.xml"/><Relationship Id="rId1018" Type="http://schemas.openxmlformats.org/officeDocument/2006/relationships/customXml" Target="../ink/ink974.xml"/><Relationship Id="rId1225" Type="http://schemas.openxmlformats.org/officeDocument/2006/relationships/image" Target="../media/image640.png"/><Relationship Id="rId1432" Type="http://schemas.openxmlformats.org/officeDocument/2006/relationships/customXml" Target="../ink/ink1181.xml"/><Relationship Id="rId71" Type="http://schemas.openxmlformats.org/officeDocument/2006/relationships/image" Target="../media/image62.png"/><Relationship Id="rId802" Type="http://schemas.openxmlformats.org/officeDocument/2006/relationships/customXml" Target="../ink/ink866.xml"/><Relationship Id="rId1737" Type="http://schemas.openxmlformats.org/officeDocument/2006/relationships/image" Target="../media/image896.png"/><Relationship Id="rId29" Type="http://schemas.openxmlformats.org/officeDocument/2006/relationships/image" Target="../media/image41.png"/><Relationship Id="rId178" Type="http://schemas.openxmlformats.org/officeDocument/2006/relationships/customXml" Target="../ink/ink554.xml"/><Relationship Id="rId385" Type="http://schemas.openxmlformats.org/officeDocument/2006/relationships/image" Target="../media/image220.png"/><Relationship Id="rId592" Type="http://schemas.openxmlformats.org/officeDocument/2006/relationships/customXml" Target="../ink/ink761.xml"/><Relationship Id="rId245" Type="http://schemas.openxmlformats.org/officeDocument/2006/relationships/image" Target="../media/image150.png"/><Relationship Id="rId452" Type="http://schemas.openxmlformats.org/officeDocument/2006/relationships/customXml" Target="../ink/ink691.xml"/><Relationship Id="rId897" Type="http://schemas.openxmlformats.org/officeDocument/2006/relationships/image" Target="../media/image476.png"/><Relationship Id="rId1082" Type="http://schemas.openxmlformats.org/officeDocument/2006/relationships/customXml" Target="../ink/ink1006.xml"/><Relationship Id="rId105" Type="http://schemas.openxmlformats.org/officeDocument/2006/relationships/image" Target="../media/image80.png"/><Relationship Id="rId312" Type="http://schemas.openxmlformats.org/officeDocument/2006/relationships/customXml" Target="../ink/ink621.xml"/><Relationship Id="rId757" Type="http://schemas.openxmlformats.org/officeDocument/2006/relationships/image" Target="../media/image406.png"/><Relationship Id="rId964" Type="http://schemas.openxmlformats.org/officeDocument/2006/relationships/customXml" Target="../ink/ink947.xml"/><Relationship Id="rId1387" Type="http://schemas.openxmlformats.org/officeDocument/2006/relationships/image" Target="../media/image721.png"/><Relationship Id="rId1594" Type="http://schemas.openxmlformats.org/officeDocument/2006/relationships/customXml" Target="../ink/ink1262.xml"/><Relationship Id="rId93" Type="http://schemas.openxmlformats.org/officeDocument/2006/relationships/image" Target="../media/image73.png"/><Relationship Id="rId617" Type="http://schemas.openxmlformats.org/officeDocument/2006/relationships/image" Target="../media/image336.png"/><Relationship Id="rId824" Type="http://schemas.openxmlformats.org/officeDocument/2006/relationships/customXml" Target="../ink/ink877.xml"/><Relationship Id="rId1247" Type="http://schemas.openxmlformats.org/officeDocument/2006/relationships/image" Target="../media/image651.png"/><Relationship Id="rId1454" Type="http://schemas.openxmlformats.org/officeDocument/2006/relationships/customXml" Target="../ink/ink1192.xml"/><Relationship Id="rId1661" Type="http://schemas.openxmlformats.org/officeDocument/2006/relationships/image" Target="../media/image858.png"/><Relationship Id="rId1107" Type="http://schemas.openxmlformats.org/officeDocument/2006/relationships/image" Target="../media/image581.png"/><Relationship Id="rId1314" Type="http://schemas.openxmlformats.org/officeDocument/2006/relationships/customXml" Target="../ink/ink1122.xml"/><Relationship Id="rId1521" Type="http://schemas.openxmlformats.org/officeDocument/2006/relationships/image" Target="../media/image788.png"/><Relationship Id="rId1759" Type="http://schemas.openxmlformats.org/officeDocument/2006/relationships/image" Target="../media/image907.png"/><Relationship Id="rId1619" Type="http://schemas.openxmlformats.org/officeDocument/2006/relationships/image" Target="../media/image837.png"/><Relationship Id="rId20" Type="http://schemas.openxmlformats.org/officeDocument/2006/relationships/customXml" Target="../ink/ink475.xml"/><Relationship Id="rId267" Type="http://schemas.openxmlformats.org/officeDocument/2006/relationships/image" Target="../media/image161.png"/><Relationship Id="rId474" Type="http://schemas.openxmlformats.org/officeDocument/2006/relationships/customXml" Target="../ink/ink702.xml"/><Relationship Id="rId127" Type="http://schemas.openxmlformats.org/officeDocument/2006/relationships/image" Target="../media/image91.png"/><Relationship Id="rId681" Type="http://schemas.openxmlformats.org/officeDocument/2006/relationships/image" Target="../media/image368.png"/><Relationship Id="rId779" Type="http://schemas.openxmlformats.org/officeDocument/2006/relationships/image" Target="../media/image417.png"/><Relationship Id="rId986" Type="http://schemas.openxmlformats.org/officeDocument/2006/relationships/customXml" Target="../ink/ink958.xml"/><Relationship Id="rId334" Type="http://schemas.openxmlformats.org/officeDocument/2006/relationships/customXml" Target="../ink/ink632.xml"/><Relationship Id="rId541" Type="http://schemas.openxmlformats.org/officeDocument/2006/relationships/image" Target="../media/image298.png"/><Relationship Id="rId639" Type="http://schemas.openxmlformats.org/officeDocument/2006/relationships/image" Target="../media/image347.png"/><Relationship Id="rId1171" Type="http://schemas.openxmlformats.org/officeDocument/2006/relationships/image" Target="../media/image613.png"/><Relationship Id="rId1269" Type="http://schemas.openxmlformats.org/officeDocument/2006/relationships/image" Target="../media/image662.png"/><Relationship Id="rId1476" Type="http://schemas.openxmlformats.org/officeDocument/2006/relationships/customXml" Target="../ink/ink1203.xml"/><Relationship Id="rId401" Type="http://schemas.openxmlformats.org/officeDocument/2006/relationships/image" Target="../media/image228.png"/><Relationship Id="rId846" Type="http://schemas.openxmlformats.org/officeDocument/2006/relationships/customXml" Target="../ink/ink888.xml"/><Relationship Id="rId1031" Type="http://schemas.openxmlformats.org/officeDocument/2006/relationships/image" Target="../media/image543.png"/><Relationship Id="rId1129" Type="http://schemas.openxmlformats.org/officeDocument/2006/relationships/image" Target="../media/image592.png"/><Relationship Id="rId1683" Type="http://schemas.openxmlformats.org/officeDocument/2006/relationships/image" Target="../media/image869.png"/><Relationship Id="rId706" Type="http://schemas.openxmlformats.org/officeDocument/2006/relationships/customXml" Target="../ink/ink818.xml"/><Relationship Id="rId913" Type="http://schemas.openxmlformats.org/officeDocument/2006/relationships/image" Target="../media/image484.png"/><Relationship Id="rId1336" Type="http://schemas.openxmlformats.org/officeDocument/2006/relationships/customXml" Target="../ink/ink1133.xml"/><Relationship Id="rId1543" Type="http://schemas.openxmlformats.org/officeDocument/2006/relationships/image" Target="../media/image799.png"/><Relationship Id="rId1750" Type="http://schemas.openxmlformats.org/officeDocument/2006/relationships/customXml" Target="../ink/ink1340.xml"/><Relationship Id="rId42" Type="http://schemas.openxmlformats.org/officeDocument/2006/relationships/customXml" Target="../ink/ink486.xml"/><Relationship Id="rId1403" Type="http://schemas.openxmlformats.org/officeDocument/2006/relationships/image" Target="../media/image729.png"/><Relationship Id="rId1610" Type="http://schemas.openxmlformats.org/officeDocument/2006/relationships/customXml" Target="../ink/ink1270.xml"/><Relationship Id="rId191" Type="http://schemas.openxmlformats.org/officeDocument/2006/relationships/image" Target="../media/image123.png"/><Relationship Id="rId1708" Type="http://schemas.openxmlformats.org/officeDocument/2006/relationships/customXml" Target="../ink/ink1319.xml"/><Relationship Id="rId289" Type="http://schemas.openxmlformats.org/officeDocument/2006/relationships/image" Target="../media/image172.png"/><Relationship Id="rId496" Type="http://schemas.openxmlformats.org/officeDocument/2006/relationships/customXml" Target="../ink/ink713.xml"/><Relationship Id="rId149" Type="http://schemas.openxmlformats.org/officeDocument/2006/relationships/image" Target="../media/image102.png"/><Relationship Id="rId356" Type="http://schemas.openxmlformats.org/officeDocument/2006/relationships/customXml" Target="../ink/ink643.xml"/><Relationship Id="rId563" Type="http://schemas.openxmlformats.org/officeDocument/2006/relationships/image" Target="../media/image309.png"/><Relationship Id="rId770" Type="http://schemas.openxmlformats.org/officeDocument/2006/relationships/customXml" Target="../ink/ink850.xml"/><Relationship Id="rId1193" Type="http://schemas.openxmlformats.org/officeDocument/2006/relationships/image" Target="../media/image624.png"/><Relationship Id="rId216" Type="http://schemas.openxmlformats.org/officeDocument/2006/relationships/customXml" Target="../ink/ink573.xml"/><Relationship Id="rId423" Type="http://schemas.openxmlformats.org/officeDocument/2006/relationships/image" Target="../media/image239.png"/><Relationship Id="rId868" Type="http://schemas.openxmlformats.org/officeDocument/2006/relationships/customXml" Target="../ink/ink899.xml"/><Relationship Id="rId1053" Type="http://schemas.openxmlformats.org/officeDocument/2006/relationships/image" Target="../media/image554.png"/><Relationship Id="rId1260" Type="http://schemas.openxmlformats.org/officeDocument/2006/relationships/customXml" Target="../ink/ink1095.xml"/><Relationship Id="rId1498" Type="http://schemas.openxmlformats.org/officeDocument/2006/relationships/customXml" Target="../ink/ink1214.xml"/><Relationship Id="rId630" Type="http://schemas.openxmlformats.org/officeDocument/2006/relationships/customXml" Target="../ink/ink780.xml"/><Relationship Id="rId728" Type="http://schemas.openxmlformats.org/officeDocument/2006/relationships/customXml" Target="../ink/ink829.xml"/><Relationship Id="rId935" Type="http://schemas.openxmlformats.org/officeDocument/2006/relationships/image" Target="../media/image495.png"/><Relationship Id="rId1358" Type="http://schemas.openxmlformats.org/officeDocument/2006/relationships/customXml" Target="../ink/ink1144.xml"/><Relationship Id="rId1565" Type="http://schemas.openxmlformats.org/officeDocument/2006/relationships/image" Target="../media/image810.png"/><Relationship Id="rId1772" Type="http://schemas.openxmlformats.org/officeDocument/2006/relationships/customXml" Target="../ink/ink1351.xml"/><Relationship Id="rId64" Type="http://schemas.openxmlformats.org/officeDocument/2006/relationships/customXml" Target="../ink/ink497.xml"/><Relationship Id="rId1120" Type="http://schemas.openxmlformats.org/officeDocument/2006/relationships/customXml" Target="../ink/ink1025.xml"/><Relationship Id="rId1218" Type="http://schemas.openxmlformats.org/officeDocument/2006/relationships/customXml" Target="../ink/ink1074.xml"/><Relationship Id="rId1425" Type="http://schemas.openxmlformats.org/officeDocument/2006/relationships/image" Target="../media/image740.png"/><Relationship Id="rId1632" Type="http://schemas.openxmlformats.org/officeDocument/2006/relationships/customXml" Target="../ink/ink1281.xml"/><Relationship Id="rId280" Type="http://schemas.openxmlformats.org/officeDocument/2006/relationships/customXml" Target="../ink/ink605.xml"/><Relationship Id="rId140" Type="http://schemas.openxmlformats.org/officeDocument/2006/relationships/customXml" Target="../ink/ink535.xml"/><Relationship Id="rId378" Type="http://schemas.openxmlformats.org/officeDocument/2006/relationships/customXml" Target="../ink/ink654.xml"/><Relationship Id="rId585" Type="http://schemas.openxmlformats.org/officeDocument/2006/relationships/image" Target="../media/image320.png"/><Relationship Id="rId792" Type="http://schemas.openxmlformats.org/officeDocument/2006/relationships/customXml" Target="../ink/ink861.xml"/><Relationship Id="rId6" Type="http://schemas.openxmlformats.org/officeDocument/2006/relationships/customXml" Target="../ink/ink468.xml"/><Relationship Id="rId238" Type="http://schemas.openxmlformats.org/officeDocument/2006/relationships/customXml" Target="../ink/ink584.xml"/><Relationship Id="rId445" Type="http://schemas.openxmlformats.org/officeDocument/2006/relationships/image" Target="../media/image250.png"/><Relationship Id="rId652" Type="http://schemas.openxmlformats.org/officeDocument/2006/relationships/customXml" Target="../ink/ink791.xml"/><Relationship Id="rId1075" Type="http://schemas.openxmlformats.org/officeDocument/2006/relationships/image" Target="../media/image565.png"/><Relationship Id="rId1282" Type="http://schemas.openxmlformats.org/officeDocument/2006/relationships/customXml" Target="../ink/ink1106.xml"/><Relationship Id="rId305" Type="http://schemas.openxmlformats.org/officeDocument/2006/relationships/image" Target="../media/image180.png"/><Relationship Id="rId512" Type="http://schemas.openxmlformats.org/officeDocument/2006/relationships/customXml" Target="../ink/ink721.xml"/><Relationship Id="rId957" Type="http://schemas.openxmlformats.org/officeDocument/2006/relationships/image" Target="../media/image506.png"/><Relationship Id="rId1142" Type="http://schemas.openxmlformats.org/officeDocument/2006/relationships/customXml" Target="../ink/ink1036.xml"/><Relationship Id="rId1587" Type="http://schemas.openxmlformats.org/officeDocument/2006/relationships/image" Target="../media/image821.png"/><Relationship Id="rId86" Type="http://schemas.openxmlformats.org/officeDocument/2006/relationships/customXml" Target="../ink/ink508.xml"/><Relationship Id="rId817" Type="http://schemas.openxmlformats.org/officeDocument/2006/relationships/image" Target="../media/image436.png"/><Relationship Id="rId1002" Type="http://schemas.openxmlformats.org/officeDocument/2006/relationships/customXml" Target="../ink/ink966.xml"/><Relationship Id="rId1447" Type="http://schemas.openxmlformats.org/officeDocument/2006/relationships/image" Target="../media/image751.png"/><Relationship Id="rId1654" Type="http://schemas.openxmlformats.org/officeDocument/2006/relationships/customXml" Target="../ink/ink1292.xml"/><Relationship Id="rId1307" Type="http://schemas.openxmlformats.org/officeDocument/2006/relationships/image" Target="../media/image681.png"/><Relationship Id="rId1514" Type="http://schemas.openxmlformats.org/officeDocument/2006/relationships/customXml" Target="../ink/ink1222.xml"/><Relationship Id="rId1721" Type="http://schemas.openxmlformats.org/officeDocument/2006/relationships/image" Target="../media/image888.png"/><Relationship Id="rId13" Type="http://schemas.openxmlformats.org/officeDocument/2006/relationships/image" Target="../media/image24.png"/><Relationship Id="rId162" Type="http://schemas.openxmlformats.org/officeDocument/2006/relationships/customXml" Target="../ink/ink546.xml"/><Relationship Id="rId467" Type="http://schemas.openxmlformats.org/officeDocument/2006/relationships/image" Target="../media/image261.png"/><Relationship Id="rId1097" Type="http://schemas.openxmlformats.org/officeDocument/2006/relationships/image" Target="../media/image576.png"/><Relationship Id="rId674" Type="http://schemas.openxmlformats.org/officeDocument/2006/relationships/customXml" Target="../ink/ink802.xml"/><Relationship Id="rId881" Type="http://schemas.openxmlformats.org/officeDocument/2006/relationships/image" Target="../media/image468.png"/><Relationship Id="rId979" Type="http://schemas.openxmlformats.org/officeDocument/2006/relationships/image" Target="../media/image517.png"/><Relationship Id="rId327" Type="http://schemas.openxmlformats.org/officeDocument/2006/relationships/image" Target="../media/image191.png"/><Relationship Id="rId534" Type="http://schemas.openxmlformats.org/officeDocument/2006/relationships/customXml" Target="../ink/ink732.xml"/><Relationship Id="rId741" Type="http://schemas.openxmlformats.org/officeDocument/2006/relationships/image" Target="../media/image398.png"/><Relationship Id="rId839" Type="http://schemas.openxmlformats.org/officeDocument/2006/relationships/image" Target="../media/image447.png"/><Relationship Id="rId1164" Type="http://schemas.openxmlformats.org/officeDocument/2006/relationships/customXml" Target="../ink/ink1047.xml"/><Relationship Id="rId1371" Type="http://schemas.openxmlformats.org/officeDocument/2006/relationships/image" Target="../media/image713.png"/><Relationship Id="rId1469" Type="http://schemas.openxmlformats.org/officeDocument/2006/relationships/image" Target="../media/image762.png"/><Relationship Id="rId601" Type="http://schemas.openxmlformats.org/officeDocument/2006/relationships/image" Target="../media/image328.png"/><Relationship Id="rId1024" Type="http://schemas.openxmlformats.org/officeDocument/2006/relationships/customXml" Target="../ink/ink977.xml"/><Relationship Id="rId1231" Type="http://schemas.openxmlformats.org/officeDocument/2006/relationships/image" Target="../media/image643.png"/><Relationship Id="rId1676" Type="http://schemas.openxmlformats.org/officeDocument/2006/relationships/customXml" Target="../ink/ink1303.xml"/><Relationship Id="rId906" Type="http://schemas.openxmlformats.org/officeDocument/2006/relationships/customXml" Target="../ink/ink918.xml"/><Relationship Id="rId1329" Type="http://schemas.openxmlformats.org/officeDocument/2006/relationships/image" Target="../media/image692.png"/><Relationship Id="rId1536" Type="http://schemas.openxmlformats.org/officeDocument/2006/relationships/customXml" Target="../ink/ink1233.xml"/><Relationship Id="rId1743" Type="http://schemas.openxmlformats.org/officeDocument/2006/relationships/image" Target="../media/image899.png"/><Relationship Id="rId35" Type="http://schemas.openxmlformats.org/officeDocument/2006/relationships/image" Target="../media/image44.png"/><Relationship Id="rId1603" Type="http://schemas.openxmlformats.org/officeDocument/2006/relationships/image" Target="../media/image829.png"/><Relationship Id="rId184" Type="http://schemas.openxmlformats.org/officeDocument/2006/relationships/customXml" Target="../ink/ink557.xml"/><Relationship Id="rId391" Type="http://schemas.openxmlformats.org/officeDocument/2006/relationships/image" Target="../media/image223.png"/><Relationship Id="rId251" Type="http://schemas.openxmlformats.org/officeDocument/2006/relationships/image" Target="../media/image153.png"/><Relationship Id="rId489" Type="http://schemas.openxmlformats.org/officeDocument/2006/relationships/image" Target="../media/image272.png"/><Relationship Id="rId696" Type="http://schemas.openxmlformats.org/officeDocument/2006/relationships/customXml" Target="../ink/ink813.xml"/><Relationship Id="rId349" Type="http://schemas.openxmlformats.org/officeDocument/2006/relationships/image" Target="../media/image202.png"/><Relationship Id="rId556" Type="http://schemas.openxmlformats.org/officeDocument/2006/relationships/customXml" Target="../ink/ink743.xml"/><Relationship Id="rId763" Type="http://schemas.openxmlformats.org/officeDocument/2006/relationships/image" Target="../media/image409.png"/><Relationship Id="rId1186" Type="http://schemas.openxmlformats.org/officeDocument/2006/relationships/customXml" Target="../ink/ink1058.xml"/><Relationship Id="rId1393" Type="http://schemas.openxmlformats.org/officeDocument/2006/relationships/image" Target="../media/image724.png"/><Relationship Id="rId111" Type="http://schemas.openxmlformats.org/officeDocument/2006/relationships/image" Target="../media/image83.png"/><Relationship Id="rId209" Type="http://schemas.openxmlformats.org/officeDocument/2006/relationships/image" Target="../media/image132.png"/><Relationship Id="rId416" Type="http://schemas.openxmlformats.org/officeDocument/2006/relationships/customXml" Target="../ink/ink673.xml"/><Relationship Id="rId970" Type="http://schemas.openxmlformats.org/officeDocument/2006/relationships/customXml" Target="../ink/ink950.xml"/><Relationship Id="rId1046" Type="http://schemas.openxmlformats.org/officeDocument/2006/relationships/customXml" Target="../ink/ink988.xml"/><Relationship Id="rId1253" Type="http://schemas.openxmlformats.org/officeDocument/2006/relationships/image" Target="../media/image654.png"/><Relationship Id="rId1698" Type="http://schemas.openxmlformats.org/officeDocument/2006/relationships/customXml" Target="../ink/ink1314.xml"/><Relationship Id="rId623" Type="http://schemas.openxmlformats.org/officeDocument/2006/relationships/image" Target="../media/image339.png"/><Relationship Id="rId830" Type="http://schemas.openxmlformats.org/officeDocument/2006/relationships/customXml" Target="../ink/ink880.xml"/><Relationship Id="rId928" Type="http://schemas.openxmlformats.org/officeDocument/2006/relationships/customXml" Target="../ink/ink929.xml"/><Relationship Id="rId1460" Type="http://schemas.openxmlformats.org/officeDocument/2006/relationships/customXml" Target="../ink/ink1195.xml"/><Relationship Id="rId1558" Type="http://schemas.openxmlformats.org/officeDocument/2006/relationships/customXml" Target="../ink/ink1244.xml"/><Relationship Id="rId1765" Type="http://schemas.openxmlformats.org/officeDocument/2006/relationships/image" Target="../media/image910.png"/><Relationship Id="rId57" Type="http://schemas.openxmlformats.org/officeDocument/2006/relationships/image" Target="../media/image55.png"/><Relationship Id="rId1113" Type="http://schemas.openxmlformats.org/officeDocument/2006/relationships/image" Target="../media/image584.png"/><Relationship Id="rId1320" Type="http://schemas.openxmlformats.org/officeDocument/2006/relationships/customXml" Target="../ink/ink1125.xml"/><Relationship Id="rId1418" Type="http://schemas.openxmlformats.org/officeDocument/2006/relationships/customXml" Target="../ink/ink1174.xml"/><Relationship Id="rId1625" Type="http://schemas.openxmlformats.org/officeDocument/2006/relationships/image" Target="../media/image840.png"/><Relationship Id="rId273" Type="http://schemas.openxmlformats.org/officeDocument/2006/relationships/image" Target="../media/image164.png"/><Relationship Id="rId480" Type="http://schemas.openxmlformats.org/officeDocument/2006/relationships/customXml" Target="../ink/ink705.xml"/><Relationship Id="rId133" Type="http://schemas.openxmlformats.org/officeDocument/2006/relationships/image" Target="../media/image94.png"/><Relationship Id="rId340" Type="http://schemas.openxmlformats.org/officeDocument/2006/relationships/customXml" Target="../ink/ink635.xml"/><Relationship Id="rId578" Type="http://schemas.openxmlformats.org/officeDocument/2006/relationships/customXml" Target="../ink/ink754.xml"/><Relationship Id="rId785" Type="http://schemas.openxmlformats.org/officeDocument/2006/relationships/image" Target="../media/image420.png"/><Relationship Id="rId992" Type="http://schemas.openxmlformats.org/officeDocument/2006/relationships/customXml" Target="../ink/ink961.xml"/><Relationship Id="rId200" Type="http://schemas.openxmlformats.org/officeDocument/2006/relationships/customXml" Target="../ink/ink565.xml"/><Relationship Id="rId438" Type="http://schemas.openxmlformats.org/officeDocument/2006/relationships/customXml" Target="../ink/ink684.xml"/><Relationship Id="rId645" Type="http://schemas.openxmlformats.org/officeDocument/2006/relationships/image" Target="../media/image350.png"/><Relationship Id="rId852" Type="http://schemas.openxmlformats.org/officeDocument/2006/relationships/customXml" Target="../ink/ink891.xml"/><Relationship Id="rId1068" Type="http://schemas.openxmlformats.org/officeDocument/2006/relationships/customXml" Target="../ink/ink999.xml"/><Relationship Id="rId1275" Type="http://schemas.openxmlformats.org/officeDocument/2006/relationships/image" Target="../media/image665.png"/><Relationship Id="rId1482" Type="http://schemas.openxmlformats.org/officeDocument/2006/relationships/customXml" Target="../ink/ink1206.xml"/><Relationship Id="rId505" Type="http://schemas.openxmlformats.org/officeDocument/2006/relationships/image" Target="../media/image280.png"/><Relationship Id="rId712" Type="http://schemas.openxmlformats.org/officeDocument/2006/relationships/customXml" Target="../ink/ink821.xml"/><Relationship Id="rId1135" Type="http://schemas.openxmlformats.org/officeDocument/2006/relationships/image" Target="../media/image595.png"/><Relationship Id="rId1342" Type="http://schemas.openxmlformats.org/officeDocument/2006/relationships/customXml" Target="../ink/ink1136.xml"/><Relationship Id="rId79" Type="http://schemas.openxmlformats.org/officeDocument/2006/relationships/image" Target="../media/image66.png"/><Relationship Id="rId1202" Type="http://schemas.openxmlformats.org/officeDocument/2006/relationships/customXml" Target="../ink/ink1066.xml"/><Relationship Id="rId1647" Type="http://schemas.openxmlformats.org/officeDocument/2006/relationships/image" Target="../media/image851.png"/><Relationship Id="rId1507" Type="http://schemas.openxmlformats.org/officeDocument/2006/relationships/image" Target="../media/image781.png"/><Relationship Id="rId1714" Type="http://schemas.openxmlformats.org/officeDocument/2006/relationships/customXml" Target="../ink/ink1322.xml"/><Relationship Id="rId295" Type="http://schemas.openxmlformats.org/officeDocument/2006/relationships/image" Target="../media/image175.png"/><Relationship Id="rId155" Type="http://schemas.openxmlformats.org/officeDocument/2006/relationships/image" Target="../media/image105.png"/><Relationship Id="rId362" Type="http://schemas.openxmlformats.org/officeDocument/2006/relationships/customXml" Target="../ink/ink646.xml"/><Relationship Id="rId1297" Type="http://schemas.openxmlformats.org/officeDocument/2006/relationships/image" Target="../media/image676.png"/><Relationship Id="rId222" Type="http://schemas.openxmlformats.org/officeDocument/2006/relationships/customXml" Target="../ink/ink576.xml"/><Relationship Id="rId667" Type="http://schemas.openxmlformats.org/officeDocument/2006/relationships/image" Target="../media/image361.png"/><Relationship Id="rId874" Type="http://schemas.openxmlformats.org/officeDocument/2006/relationships/customXml" Target="../ink/ink902.xml"/><Relationship Id="rId527" Type="http://schemas.openxmlformats.org/officeDocument/2006/relationships/image" Target="../media/image291.png"/><Relationship Id="rId734" Type="http://schemas.openxmlformats.org/officeDocument/2006/relationships/customXml" Target="../ink/ink832.xml"/><Relationship Id="rId941" Type="http://schemas.openxmlformats.org/officeDocument/2006/relationships/image" Target="../media/image498.png"/><Relationship Id="rId1157" Type="http://schemas.openxmlformats.org/officeDocument/2006/relationships/image" Target="../media/image606.png"/><Relationship Id="rId1364" Type="http://schemas.openxmlformats.org/officeDocument/2006/relationships/customXml" Target="../ink/ink1147.xml"/><Relationship Id="rId1571" Type="http://schemas.openxmlformats.org/officeDocument/2006/relationships/image" Target="../media/image813.png"/><Relationship Id="rId70" Type="http://schemas.openxmlformats.org/officeDocument/2006/relationships/customXml" Target="../ink/ink500.xml"/><Relationship Id="rId801" Type="http://schemas.openxmlformats.org/officeDocument/2006/relationships/image" Target="../media/image428.png"/><Relationship Id="rId1017" Type="http://schemas.openxmlformats.org/officeDocument/2006/relationships/image" Target="../media/image536.png"/><Relationship Id="rId1224" Type="http://schemas.openxmlformats.org/officeDocument/2006/relationships/customXml" Target="../ink/ink1077.xml"/><Relationship Id="rId1431" Type="http://schemas.openxmlformats.org/officeDocument/2006/relationships/image" Target="../media/image743.png"/><Relationship Id="rId1669" Type="http://schemas.openxmlformats.org/officeDocument/2006/relationships/image" Target="../media/image862.png"/><Relationship Id="rId1529" Type="http://schemas.openxmlformats.org/officeDocument/2006/relationships/image" Target="../media/image792.png"/><Relationship Id="rId1736" Type="http://schemas.openxmlformats.org/officeDocument/2006/relationships/customXml" Target="../ink/ink1333.xml"/><Relationship Id="rId28" Type="http://schemas.openxmlformats.org/officeDocument/2006/relationships/customXml" Target="../ink/ink479.xml"/><Relationship Id="rId177" Type="http://schemas.openxmlformats.org/officeDocument/2006/relationships/image" Target="../media/image116.png"/><Relationship Id="rId384" Type="http://schemas.openxmlformats.org/officeDocument/2006/relationships/customXml" Target="../ink/ink657.xml"/><Relationship Id="rId591" Type="http://schemas.openxmlformats.org/officeDocument/2006/relationships/image" Target="../media/image323.png"/><Relationship Id="rId244" Type="http://schemas.openxmlformats.org/officeDocument/2006/relationships/customXml" Target="../ink/ink587.xml"/><Relationship Id="rId689" Type="http://schemas.openxmlformats.org/officeDocument/2006/relationships/image" Target="../media/image372.png"/><Relationship Id="rId896" Type="http://schemas.openxmlformats.org/officeDocument/2006/relationships/customXml" Target="../ink/ink913.xml"/><Relationship Id="rId1081" Type="http://schemas.openxmlformats.org/officeDocument/2006/relationships/image" Target="../media/image568.png"/><Relationship Id="rId451" Type="http://schemas.openxmlformats.org/officeDocument/2006/relationships/image" Target="../media/image253.png"/><Relationship Id="rId549" Type="http://schemas.openxmlformats.org/officeDocument/2006/relationships/image" Target="../media/image302.png"/><Relationship Id="rId756" Type="http://schemas.openxmlformats.org/officeDocument/2006/relationships/customXml" Target="../ink/ink843.xml"/><Relationship Id="rId1179" Type="http://schemas.openxmlformats.org/officeDocument/2006/relationships/image" Target="../media/image617.png"/><Relationship Id="rId1386" Type="http://schemas.openxmlformats.org/officeDocument/2006/relationships/customXml" Target="../ink/ink1158.xml"/><Relationship Id="rId1593" Type="http://schemas.openxmlformats.org/officeDocument/2006/relationships/image" Target="../media/image824.png"/><Relationship Id="rId104" Type="http://schemas.openxmlformats.org/officeDocument/2006/relationships/customXml" Target="../ink/ink517.xml"/><Relationship Id="rId311" Type="http://schemas.openxmlformats.org/officeDocument/2006/relationships/image" Target="../media/image183.png"/><Relationship Id="rId409" Type="http://schemas.openxmlformats.org/officeDocument/2006/relationships/image" Target="../media/image232.png"/><Relationship Id="rId963" Type="http://schemas.openxmlformats.org/officeDocument/2006/relationships/image" Target="../media/image509.png"/><Relationship Id="rId1039" Type="http://schemas.openxmlformats.org/officeDocument/2006/relationships/image" Target="../media/image547.png"/><Relationship Id="rId1246" Type="http://schemas.openxmlformats.org/officeDocument/2006/relationships/customXml" Target="../ink/ink1088.xml"/><Relationship Id="rId92" Type="http://schemas.openxmlformats.org/officeDocument/2006/relationships/customXml" Target="../ink/ink511.xml"/><Relationship Id="rId616" Type="http://schemas.openxmlformats.org/officeDocument/2006/relationships/customXml" Target="../ink/ink773.xml"/><Relationship Id="rId823" Type="http://schemas.openxmlformats.org/officeDocument/2006/relationships/image" Target="../media/image439.png"/><Relationship Id="rId1453" Type="http://schemas.openxmlformats.org/officeDocument/2006/relationships/image" Target="../media/image754.png"/><Relationship Id="rId1660" Type="http://schemas.openxmlformats.org/officeDocument/2006/relationships/customXml" Target="../ink/ink1295.xml"/><Relationship Id="rId1758" Type="http://schemas.openxmlformats.org/officeDocument/2006/relationships/customXml" Target="../ink/ink1344.xml"/><Relationship Id="rId1106" Type="http://schemas.openxmlformats.org/officeDocument/2006/relationships/customXml" Target="../ink/ink1018.xml"/><Relationship Id="rId1313" Type="http://schemas.openxmlformats.org/officeDocument/2006/relationships/image" Target="../media/image684.png"/><Relationship Id="rId1520" Type="http://schemas.openxmlformats.org/officeDocument/2006/relationships/customXml" Target="../ink/ink1225.xml"/><Relationship Id="rId1618" Type="http://schemas.openxmlformats.org/officeDocument/2006/relationships/customXml" Target="../ink/ink1274.xml"/><Relationship Id="rId199" Type="http://schemas.openxmlformats.org/officeDocument/2006/relationships/image" Target="../media/image127.png"/><Relationship Id="rId266" Type="http://schemas.openxmlformats.org/officeDocument/2006/relationships/customXml" Target="../ink/ink598.xml"/><Relationship Id="rId473" Type="http://schemas.openxmlformats.org/officeDocument/2006/relationships/image" Target="../media/image264.png"/><Relationship Id="rId680" Type="http://schemas.openxmlformats.org/officeDocument/2006/relationships/customXml" Target="../ink/ink805.xml"/><Relationship Id="rId126" Type="http://schemas.openxmlformats.org/officeDocument/2006/relationships/customXml" Target="../ink/ink528.xml"/><Relationship Id="rId333" Type="http://schemas.openxmlformats.org/officeDocument/2006/relationships/image" Target="../media/image194.png"/><Relationship Id="rId540" Type="http://schemas.openxmlformats.org/officeDocument/2006/relationships/customXml" Target="../ink/ink735.xml"/><Relationship Id="rId778" Type="http://schemas.openxmlformats.org/officeDocument/2006/relationships/customXml" Target="../ink/ink854.xml"/><Relationship Id="rId985" Type="http://schemas.openxmlformats.org/officeDocument/2006/relationships/image" Target="../media/image520.png"/><Relationship Id="rId1170" Type="http://schemas.openxmlformats.org/officeDocument/2006/relationships/customXml" Target="../ink/ink1050.xml"/><Relationship Id="rId638" Type="http://schemas.openxmlformats.org/officeDocument/2006/relationships/customXml" Target="../ink/ink784.xml"/><Relationship Id="rId845" Type="http://schemas.openxmlformats.org/officeDocument/2006/relationships/image" Target="../media/image450.png"/><Relationship Id="rId1030" Type="http://schemas.openxmlformats.org/officeDocument/2006/relationships/customXml" Target="../ink/ink980.xml"/><Relationship Id="rId1268" Type="http://schemas.openxmlformats.org/officeDocument/2006/relationships/customXml" Target="../ink/ink1099.xml"/><Relationship Id="rId1475" Type="http://schemas.openxmlformats.org/officeDocument/2006/relationships/image" Target="../media/image765.png"/><Relationship Id="rId1682" Type="http://schemas.openxmlformats.org/officeDocument/2006/relationships/customXml" Target="../ink/ink1306.xml"/><Relationship Id="rId400" Type="http://schemas.openxmlformats.org/officeDocument/2006/relationships/customXml" Target="../ink/ink665.xml"/><Relationship Id="rId705" Type="http://schemas.openxmlformats.org/officeDocument/2006/relationships/image" Target="../media/image380.png"/><Relationship Id="rId1128" Type="http://schemas.openxmlformats.org/officeDocument/2006/relationships/customXml" Target="../ink/ink1029.xml"/><Relationship Id="rId1335" Type="http://schemas.openxmlformats.org/officeDocument/2006/relationships/image" Target="../media/image695.png"/><Relationship Id="rId1542" Type="http://schemas.openxmlformats.org/officeDocument/2006/relationships/customXml" Target="../ink/ink1236.xml"/><Relationship Id="rId912" Type="http://schemas.openxmlformats.org/officeDocument/2006/relationships/customXml" Target="../ink/ink921.xml"/><Relationship Id="rId41" Type="http://schemas.openxmlformats.org/officeDocument/2006/relationships/image" Target="../media/image47.png"/><Relationship Id="rId1402" Type="http://schemas.openxmlformats.org/officeDocument/2006/relationships/customXml" Target="../ink/ink1166.xml"/><Relationship Id="rId1707" Type="http://schemas.openxmlformats.org/officeDocument/2006/relationships/image" Target="../media/image881.png"/><Relationship Id="rId190" Type="http://schemas.openxmlformats.org/officeDocument/2006/relationships/customXml" Target="../ink/ink560.xml"/><Relationship Id="rId288" Type="http://schemas.openxmlformats.org/officeDocument/2006/relationships/customXml" Target="../ink/ink609.xml"/><Relationship Id="rId495" Type="http://schemas.openxmlformats.org/officeDocument/2006/relationships/image" Target="../media/image275.png"/><Relationship Id="rId148" Type="http://schemas.openxmlformats.org/officeDocument/2006/relationships/customXml" Target="../ink/ink539.xml"/><Relationship Id="rId355" Type="http://schemas.openxmlformats.org/officeDocument/2006/relationships/image" Target="../media/image205.png"/><Relationship Id="rId562" Type="http://schemas.openxmlformats.org/officeDocument/2006/relationships/customXml" Target="../ink/ink746.xml"/><Relationship Id="rId1192" Type="http://schemas.openxmlformats.org/officeDocument/2006/relationships/customXml" Target="../ink/ink1061.xml"/><Relationship Id="rId215" Type="http://schemas.openxmlformats.org/officeDocument/2006/relationships/image" Target="../media/image135.png"/><Relationship Id="rId422" Type="http://schemas.openxmlformats.org/officeDocument/2006/relationships/customXml" Target="../ink/ink676.xml"/><Relationship Id="rId867" Type="http://schemas.openxmlformats.org/officeDocument/2006/relationships/image" Target="../media/image461.png"/><Relationship Id="rId1052" Type="http://schemas.openxmlformats.org/officeDocument/2006/relationships/customXml" Target="../ink/ink991.xml"/><Relationship Id="rId1497" Type="http://schemas.openxmlformats.org/officeDocument/2006/relationships/image" Target="../media/image776.png"/><Relationship Id="rId727" Type="http://schemas.openxmlformats.org/officeDocument/2006/relationships/image" Target="../media/image391.png"/><Relationship Id="rId934" Type="http://schemas.openxmlformats.org/officeDocument/2006/relationships/customXml" Target="../ink/ink932.xml"/><Relationship Id="rId1357" Type="http://schemas.openxmlformats.org/officeDocument/2006/relationships/image" Target="../media/image706.png"/><Relationship Id="rId1564" Type="http://schemas.openxmlformats.org/officeDocument/2006/relationships/customXml" Target="../ink/ink1247.xml"/><Relationship Id="rId1771" Type="http://schemas.openxmlformats.org/officeDocument/2006/relationships/image" Target="../media/image913.png"/><Relationship Id="rId63" Type="http://schemas.openxmlformats.org/officeDocument/2006/relationships/image" Target="../media/image58.png"/><Relationship Id="rId1217" Type="http://schemas.openxmlformats.org/officeDocument/2006/relationships/image" Target="../media/image636.png"/><Relationship Id="rId1424" Type="http://schemas.openxmlformats.org/officeDocument/2006/relationships/customXml" Target="../ink/ink1177.xml"/><Relationship Id="rId1631" Type="http://schemas.openxmlformats.org/officeDocument/2006/relationships/image" Target="../media/image843.png"/><Relationship Id="rId1729" Type="http://schemas.openxmlformats.org/officeDocument/2006/relationships/image" Target="../media/image892.png"/><Relationship Id="rId377" Type="http://schemas.openxmlformats.org/officeDocument/2006/relationships/image" Target="../media/image216.png"/><Relationship Id="rId584" Type="http://schemas.openxmlformats.org/officeDocument/2006/relationships/customXml" Target="../ink/ink757.xml"/><Relationship Id="rId5" Type="http://schemas.openxmlformats.org/officeDocument/2006/relationships/image" Target="../media/image20.png"/><Relationship Id="rId237" Type="http://schemas.openxmlformats.org/officeDocument/2006/relationships/image" Target="../media/image146.png"/><Relationship Id="rId791" Type="http://schemas.openxmlformats.org/officeDocument/2006/relationships/image" Target="../media/image423.png"/><Relationship Id="rId889" Type="http://schemas.openxmlformats.org/officeDocument/2006/relationships/image" Target="../media/image472.png"/><Relationship Id="rId1074" Type="http://schemas.openxmlformats.org/officeDocument/2006/relationships/customXml" Target="../ink/ink1002.xml"/><Relationship Id="rId444" Type="http://schemas.openxmlformats.org/officeDocument/2006/relationships/customXml" Target="../ink/ink687.xml"/><Relationship Id="rId651" Type="http://schemas.openxmlformats.org/officeDocument/2006/relationships/image" Target="../media/image353.png"/><Relationship Id="rId749" Type="http://schemas.openxmlformats.org/officeDocument/2006/relationships/image" Target="../media/image402.png"/><Relationship Id="rId1281" Type="http://schemas.openxmlformats.org/officeDocument/2006/relationships/image" Target="../media/image668.png"/><Relationship Id="rId1379" Type="http://schemas.openxmlformats.org/officeDocument/2006/relationships/image" Target="../media/image717.png"/><Relationship Id="rId1586" Type="http://schemas.openxmlformats.org/officeDocument/2006/relationships/customXml" Target="../ink/ink1258.xml"/><Relationship Id="rId304" Type="http://schemas.openxmlformats.org/officeDocument/2006/relationships/customXml" Target="../ink/ink617.xml"/><Relationship Id="rId511" Type="http://schemas.openxmlformats.org/officeDocument/2006/relationships/image" Target="../media/image283.png"/><Relationship Id="rId609" Type="http://schemas.openxmlformats.org/officeDocument/2006/relationships/image" Target="../media/image332.png"/><Relationship Id="rId956" Type="http://schemas.openxmlformats.org/officeDocument/2006/relationships/customXml" Target="../ink/ink943.xml"/><Relationship Id="rId1141" Type="http://schemas.openxmlformats.org/officeDocument/2006/relationships/image" Target="../media/image598.png"/><Relationship Id="rId1239" Type="http://schemas.openxmlformats.org/officeDocument/2006/relationships/image" Target="../media/image647.png"/><Relationship Id="rId85" Type="http://schemas.openxmlformats.org/officeDocument/2006/relationships/image" Target="../media/image69.png"/><Relationship Id="rId816" Type="http://schemas.openxmlformats.org/officeDocument/2006/relationships/customXml" Target="../ink/ink873.xml"/><Relationship Id="rId1001" Type="http://schemas.openxmlformats.org/officeDocument/2006/relationships/image" Target="../media/image528.png"/><Relationship Id="rId1446" Type="http://schemas.openxmlformats.org/officeDocument/2006/relationships/customXml" Target="../ink/ink1188.xml"/><Relationship Id="rId1653" Type="http://schemas.openxmlformats.org/officeDocument/2006/relationships/image" Target="../media/image854.png"/><Relationship Id="rId1306" Type="http://schemas.openxmlformats.org/officeDocument/2006/relationships/customXml" Target="../ink/ink1118.xml"/><Relationship Id="rId1513" Type="http://schemas.openxmlformats.org/officeDocument/2006/relationships/image" Target="../media/image784.png"/><Relationship Id="rId1720" Type="http://schemas.openxmlformats.org/officeDocument/2006/relationships/customXml" Target="../ink/ink1325.xml"/><Relationship Id="rId12" Type="http://schemas.openxmlformats.org/officeDocument/2006/relationships/customXml" Target="../ink/ink471.xml"/><Relationship Id="rId161" Type="http://schemas.openxmlformats.org/officeDocument/2006/relationships/image" Target="../media/image108.png"/><Relationship Id="rId399" Type="http://schemas.openxmlformats.org/officeDocument/2006/relationships/image" Target="../media/image227.png"/><Relationship Id="rId259" Type="http://schemas.openxmlformats.org/officeDocument/2006/relationships/image" Target="../media/image157.png"/><Relationship Id="rId466" Type="http://schemas.openxmlformats.org/officeDocument/2006/relationships/customXml" Target="../ink/ink698.xml"/><Relationship Id="rId673" Type="http://schemas.openxmlformats.org/officeDocument/2006/relationships/image" Target="../media/image364.png"/><Relationship Id="rId880" Type="http://schemas.openxmlformats.org/officeDocument/2006/relationships/customXml" Target="../ink/ink905.xml"/><Relationship Id="rId1096" Type="http://schemas.openxmlformats.org/officeDocument/2006/relationships/customXml" Target="../ink/ink1013.xml"/><Relationship Id="rId119" Type="http://schemas.openxmlformats.org/officeDocument/2006/relationships/image" Target="../media/image87.png"/><Relationship Id="rId326" Type="http://schemas.openxmlformats.org/officeDocument/2006/relationships/customXml" Target="../ink/ink628.xml"/><Relationship Id="rId533" Type="http://schemas.openxmlformats.org/officeDocument/2006/relationships/image" Target="../media/image294.png"/><Relationship Id="rId978" Type="http://schemas.openxmlformats.org/officeDocument/2006/relationships/customXml" Target="../ink/ink954.xml"/><Relationship Id="rId1163" Type="http://schemas.openxmlformats.org/officeDocument/2006/relationships/image" Target="../media/image609.png"/><Relationship Id="rId1370" Type="http://schemas.openxmlformats.org/officeDocument/2006/relationships/customXml" Target="../ink/ink1150.xml"/><Relationship Id="rId740" Type="http://schemas.openxmlformats.org/officeDocument/2006/relationships/customXml" Target="../ink/ink835.xml"/><Relationship Id="rId838" Type="http://schemas.openxmlformats.org/officeDocument/2006/relationships/customXml" Target="../ink/ink884.xml"/><Relationship Id="rId1023" Type="http://schemas.openxmlformats.org/officeDocument/2006/relationships/image" Target="../media/image539.png"/><Relationship Id="rId1468" Type="http://schemas.openxmlformats.org/officeDocument/2006/relationships/customXml" Target="../ink/ink1199.xml"/><Relationship Id="rId1675" Type="http://schemas.openxmlformats.org/officeDocument/2006/relationships/image" Target="../media/image865.png"/><Relationship Id="rId600" Type="http://schemas.openxmlformats.org/officeDocument/2006/relationships/customXml" Target="../ink/ink765.xml"/><Relationship Id="rId1230" Type="http://schemas.openxmlformats.org/officeDocument/2006/relationships/customXml" Target="../ink/ink1080.xml"/><Relationship Id="rId1328" Type="http://schemas.openxmlformats.org/officeDocument/2006/relationships/customXml" Target="../ink/ink1129.xml"/><Relationship Id="rId1535" Type="http://schemas.openxmlformats.org/officeDocument/2006/relationships/image" Target="../media/image795.png"/><Relationship Id="rId905" Type="http://schemas.openxmlformats.org/officeDocument/2006/relationships/image" Target="../media/image480.png"/><Relationship Id="rId1742" Type="http://schemas.openxmlformats.org/officeDocument/2006/relationships/customXml" Target="../ink/ink1336.xml"/><Relationship Id="rId34" Type="http://schemas.openxmlformats.org/officeDocument/2006/relationships/customXml" Target="../ink/ink482.xml"/><Relationship Id="rId1602" Type="http://schemas.openxmlformats.org/officeDocument/2006/relationships/customXml" Target="../ink/ink1266.xml"/><Relationship Id="rId183" Type="http://schemas.openxmlformats.org/officeDocument/2006/relationships/image" Target="../media/image119.png"/><Relationship Id="rId390" Type="http://schemas.openxmlformats.org/officeDocument/2006/relationships/customXml" Target="../ink/ink660.xml"/><Relationship Id="rId250" Type="http://schemas.openxmlformats.org/officeDocument/2006/relationships/customXml" Target="../ink/ink590.xml"/><Relationship Id="rId488" Type="http://schemas.openxmlformats.org/officeDocument/2006/relationships/customXml" Target="../ink/ink709.xml"/><Relationship Id="rId695" Type="http://schemas.openxmlformats.org/officeDocument/2006/relationships/image" Target="../media/image375.png"/><Relationship Id="rId110" Type="http://schemas.openxmlformats.org/officeDocument/2006/relationships/customXml" Target="../ink/ink520.xml"/><Relationship Id="rId348" Type="http://schemas.openxmlformats.org/officeDocument/2006/relationships/customXml" Target="../ink/ink639.xml"/><Relationship Id="rId555" Type="http://schemas.openxmlformats.org/officeDocument/2006/relationships/image" Target="../media/image305.png"/><Relationship Id="rId762" Type="http://schemas.openxmlformats.org/officeDocument/2006/relationships/customXml" Target="../ink/ink846.xml"/><Relationship Id="rId1185" Type="http://schemas.openxmlformats.org/officeDocument/2006/relationships/image" Target="../media/image620.png"/><Relationship Id="rId1392" Type="http://schemas.openxmlformats.org/officeDocument/2006/relationships/customXml" Target="../ink/ink1161.xml"/><Relationship Id="rId208" Type="http://schemas.openxmlformats.org/officeDocument/2006/relationships/customXml" Target="../ink/ink569.xml"/><Relationship Id="rId415" Type="http://schemas.openxmlformats.org/officeDocument/2006/relationships/image" Target="../media/image235.png"/><Relationship Id="rId622" Type="http://schemas.openxmlformats.org/officeDocument/2006/relationships/customXml" Target="../ink/ink776.xml"/><Relationship Id="rId1045" Type="http://schemas.openxmlformats.org/officeDocument/2006/relationships/image" Target="../media/image550.png"/><Relationship Id="rId1252" Type="http://schemas.openxmlformats.org/officeDocument/2006/relationships/customXml" Target="../ink/ink1091.xml"/><Relationship Id="rId1697" Type="http://schemas.openxmlformats.org/officeDocument/2006/relationships/image" Target="../media/image876.png"/><Relationship Id="rId927" Type="http://schemas.openxmlformats.org/officeDocument/2006/relationships/image" Target="../media/image491.png"/><Relationship Id="rId1112" Type="http://schemas.openxmlformats.org/officeDocument/2006/relationships/customXml" Target="../ink/ink1021.xml"/><Relationship Id="rId1557" Type="http://schemas.openxmlformats.org/officeDocument/2006/relationships/image" Target="../media/image806.png"/><Relationship Id="rId1764" Type="http://schemas.openxmlformats.org/officeDocument/2006/relationships/customXml" Target="../ink/ink1347.xml"/><Relationship Id="rId56" Type="http://schemas.openxmlformats.org/officeDocument/2006/relationships/customXml" Target="../ink/ink493.xml"/><Relationship Id="rId1417" Type="http://schemas.openxmlformats.org/officeDocument/2006/relationships/image" Target="../media/image736.png"/><Relationship Id="rId1624" Type="http://schemas.openxmlformats.org/officeDocument/2006/relationships/customXml" Target="../ink/ink1277.xml"/><Relationship Id="rId272" Type="http://schemas.openxmlformats.org/officeDocument/2006/relationships/customXml" Target="../ink/ink601.xml"/><Relationship Id="rId577" Type="http://schemas.openxmlformats.org/officeDocument/2006/relationships/image" Target="../media/image316.png"/><Relationship Id="rId132" Type="http://schemas.openxmlformats.org/officeDocument/2006/relationships/customXml" Target="../ink/ink531.xml"/><Relationship Id="rId784" Type="http://schemas.openxmlformats.org/officeDocument/2006/relationships/customXml" Target="../ink/ink857.xml"/><Relationship Id="rId991" Type="http://schemas.openxmlformats.org/officeDocument/2006/relationships/image" Target="../media/image523.png"/><Relationship Id="rId1067" Type="http://schemas.openxmlformats.org/officeDocument/2006/relationships/image" Target="../media/image561.png"/><Relationship Id="rId437" Type="http://schemas.openxmlformats.org/officeDocument/2006/relationships/image" Target="../media/image246.png"/><Relationship Id="rId644" Type="http://schemas.openxmlformats.org/officeDocument/2006/relationships/customXml" Target="../ink/ink787.xml"/><Relationship Id="rId851" Type="http://schemas.openxmlformats.org/officeDocument/2006/relationships/image" Target="../media/image453.png"/><Relationship Id="rId1274" Type="http://schemas.openxmlformats.org/officeDocument/2006/relationships/customXml" Target="../ink/ink1102.xml"/><Relationship Id="rId1481" Type="http://schemas.openxmlformats.org/officeDocument/2006/relationships/image" Target="../media/image768.png"/><Relationship Id="rId1579" Type="http://schemas.openxmlformats.org/officeDocument/2006/relationships/image" Target="../media/image817.png"/><Relationship Id="rId504" Type="http://schemas.openxmlformats.org/officeDocument/2006/relationships/customXml" Target="../ink/ink717.xml"/><Relationship Id="rId711" Type="http://schemas.openxmlformats.org/officeDocument/2006/relationships/image" Target="../media/image383.png"/><Relationship Id="rId949" Type="http://schemas.openxmlformats.org/officeDocument/2006/relationships/image" Target="../media/image502.png"/><Relationship Id="rId1134" Type="http://schemas.openxmlformats.org/officeDocument/2006/relationships/customXml" Target="../ink/ink1032.xml"/><Relationship Id="rId1341" Type="http://schemas.openxmlformats.org/officeDocument/2006/relationships/image" Target="../media/image698.png"/><Relationship Id="rId78" Type="http://schemas.openxmlformats.org/officeDocument/2006/relationships/customXml" Target="../ink/ink504.xml"/><Relationship Id="rId809" Type="http://schemas.openxmlformats.org/officeDocument/2006/relationships/image" Target="../media/image432.png"/><Relationship Id="rId1201" Type="http://schemas.openxmlformats.org/officeDocument/2006/relationships/image" Target="../media/image628.png"/><Relationship Id="rId1439" Type="http://schemas.openxmlformats.org/officeDocument/2006/relationships/image" Target="../media/image747.png"/><Relationship Id="rId1646" Type="http://schemas.openxmlformats.org/officeDocument/2006/relationships/customXml" Target="../ink/ink1288.xml"/><Relationship Id="rId1506" Type="http://schemas.openxmlformats.org/officeDocument/2006/relationships/customXml" Target="../ink/ink1218.xml"/><Relationship Id="rId1713" Type="http://schemas.openxmlformats.org/officeDocument/2006/relationships/image" Target="../media/image884.png"/><Relationship Id="rId294" Type="http://schemas.openxmlformats.org/officeDocument/2006/relationships/customXml" Target="../ink/ink612.xml"/><Relationship Id="rId154" Type="http://schemas.openxmlformats.org/officeDocument/2006/relationships/customXml" Target="../ink/ink542.xml"/><Relationship Id="rId361" Type="http://schemas.openxmlformats.org/officeDocument/2006/relationships/image" Target="../media/image208.png"/><Relationship Id="rId599" Type="http://schemas.openxmlformats.org/officeDocument/2006/relationships/image" Target="../media/image327.png"/><Relationship Id="rId459" Type="http://schemas.openxmlformats.org/officeDocument/2006/relationships/image" Target="../media/image257.png"/><Relationship Id="rId666" Type="http://schemas.openxmlformats.org/officeDocument/2006/relationships/customXml" Target="../ink/ink798.xml"/><Relationship Id="rId873" Type="http://schemas.openxmlformats.org/officeDocument/2006/relationships/image" Target="../media/image464.png"/><Relationship Id="rId1089" Type="http://schemas.openxmlformats.org/officeDocument/2006/relationships/image" Target="../media/image572.png"/><Relationship Id="rId1296" Type="http://schemas.openxmlformats.org/officeDocument/2006/relationships/customXml" Target="../ink/ink1113.xml"/><Relationship Id="rId221" Type="http://schemas.openxmlformats.org/officeDocument/2006/relationships/image" Target="../media/image138.png"/><Relationship Id="rId319" Type="http://schemas.openxmlformats.org/officeDocument/2006/relationships/image" Target="../media/image187.png"/><Relationship Id="rId526" Type="http://schemas.openxmlformats.org/officeDocument/2006/relationships/customXml" Target="../ink/ink728.xml"/><Relationship Id="rId1156" Type="http://schemas.openxmlformats.org/officeDocument/2006/relationships/customXml" Target="../ink/ink1043.xml"/><Relationship Id="rId1363" Type="http://schemas.openxmlformats.org/officeDocument/2006/relationships/image" Target="../media/image709.png"/><Relationship Id="rId733" Type="http://schemas.openxmlformats.org/officeDocument/2006/relationships/image" Target="../media/image394.png"/><Relationship Id="rId940" Type="http://schemas.openxmlformats.org/officeDocument/2006/relationships/customXml" Target="../ink/ink935.xml"/><Relationship Id="rId1016" Type="http://schemas.openxmlformats.org/officeDocument/2006/relationships/customXml" Target="../ink/ink973.xml"/><Relationship Id="rId1570" Type="http://schemas.openxmlformats.org/officeDocument/2006/relationships/customXml" Target="../ink/ink1250.xml"/><Relationship Id="rId1668" Type="http://schemas.openxmlformats.org/officeDocument/2006/relationships/customXml" Target="../ink/ink1299.xml"/><Relationship Id="rId800" Type="http://schemas.openxmlformats.org/officeDocument/2006/relationships/customXml" Target="../ink/ink865.xml"/><Relationship Id="rId1223" Type="http://schemas.openxmlformats.org/officeDocument/2006/relationships/image" Target="../media/image639.png"/><Relationship Id="rId1430" Type="http://schemas.openxmlformats.org/officeDocument/2006/relationships/customXml" Target="../ink/ink1180.xml"/><Relationship Id="rId1528" Type="http://schemas.openxmlformats.org/officeDocument/2006/relationships/customXml" Target="../ink/ink1229.xml"/><Relationship Id="rId1735" Type="http://schemas.openxmlformats.org/officeDocument/2006/relationships/image" Target="../media/image895.png"/><Relationship Id="rId27" Type="http://schemas.openxmlformats.org/officeDocument/2006/relationships/image" Target="../media/image40.png"/><Relationship Id="rId176" Type="http://schemas.openxmlformats.org/officeDocument/2006/relationships/customXml" Target="../ink/ink553.xml"/><Relationship Id="rId383" Type="http://schemas.openxmlformats.org/officeDocument/2006/relationships/image" Target="../media/image219.png"/><Relationship Id="rId590" Type="http://schemas.openxmlformats.org/officeDocument/2006/relationships/customXml" Target="../ink/ink760.xml"/><Relationship Id="rId243" Type="http://schemas.openxmlformats.org/officeDocument/2006/relationships/image" Target="../media/image149.png"/><Relationship Id="rId450" Type="http://schemas.openxmlformats.org/officeDocument/2006/relationships/customXml" Target="../ink/ink690.xml"/><Relationship Id="rId688" Type="http://schemas.openxmlformats.org/officeDocument/2006/relationships/customXml" Target="../ink/ink809.xml"/><Relationship Id="rId895" Type="http://schemas.openxmlformats.org/officeDocument/2006/relationships/image" Target="../media/image475.png"/><Relationship Id="rId1080" Type="http://schemas.openxmlformats.org/officeDocument/2006/relationships/customXml" Target="../ink/ink1005.xml"/><Relationship Id="rId103" Type="http://schemas.openxmlformats.org/officeDocument/2006/relationships/image" Target="../media/image78.png"/><Relationship Id="rId310" Type="http://schemas.openxmlformats.org/officeDocument/2006/relationships/customXml" Target="../ink/ink620.xml"/><Relationship Id="rId548" Type="http://schemas.openxmlformats.org/officeDocument/2006/relationships/customXml" Target="../ink/ink739.xml"/><Relationship Id="rId755" Type="http://schemas.openxmlformats.org/officeDocument/2006/relationships/image" Target="../media/image405.png"/><Relationship Id="rId962" Type="http://schemas.openxmlformats.org/officeDocument/2006/relationships/customXml" Target="../ink/ink946.xml"/><Relationship Id="rId1178" Type="http://schemas.openxmlformats.org/officeDocument/2006/relationships/customXml" Target="../ink/ink1054.xml"/><Relationship Id="rId1385" Type="http://schemas.openxmlformats.org/officeDocument/2006/relationships/image" Target="../media/image720.png"/><Relationship Id="rId1592" Type="http://schemas.openxmlformats.org/officeDocument/2006/relationships/customXml" Target="../ink/ink1261.xml"/><Relationship Id="rId91" Type="http://schemas.openxmlformats.org/officeDocument/2006/relationships/image" Target="../media/image72.png"/><Relationship Id="rId408" Type="http://schemas.openxmlformats.org/officeDocument/2006/relationships/customXml" Target="../ink/ink669.xml"/><Relationship Id="rId615" Type="http://schemas.openxmlformats.org/officeDocument/2006/relationships/image" Target="../media/image335.png"/><Relationship Id="rId822" Type="http://schemas.openxmlformats.org/officeDocument/2006/relationships/customXml" Target="../ink/ink876.xml"/><Relationship Id="rId1038" Type="http://schemas.openxmlformats.org/officeDocument/2006/relationships/customXml" Target="../ink/ink984.xml"/><Relationship Id="rId1245" Type="http://schemas.openxmlformats.org/officeDocument/2006/relationships/image" Target="../media/image650.png"/><Relationship Id="rId1452" Type="http://schemas.openxmlformats.org/officeDocument/2006/relationships/customXml" Target="../ink/ink1191.xml"/><Relationship Id="rId1105" Type="http://schemas.openxmlformats.org/officeDocument/2006/relationships/image" Target="../media/image580.png"/><Relationship Id="rId1312" Type="http://schemas.openxmlformats.org/officeDocument/2006/relationships/customXml" Target="../ink/ink1121.xml"/><Relationship Id="rId1757" Type="http://schemas.openxmlformats.org/officeDocument/2006/relationships/image" Target="../media/image906.png"/><Relationship Id="rId49" Type="http://schemas.openxmlformats.org/officeDocument/2006/relationships/image" Target="../media/image51.png"/><Relationship Id="rId1617" Type="http://schemas.openxmlformats.org/officeDocument/2006/relationships/image" Target="../media/image836.png"/><Relationship Id="rId198" Type="http://schemas.openxmlformats.org/officeDocument/2006/relationships/customXml" Target="../ink/ink564.xml"/><Relationship Id="rId265" Type="http://schemas.openxmlformats.org/officeDocument/2006/relationships/image" Target="../media/image160.png"/><Relationship Id="rId472" Type="http://schemas.openxmlformats.org/officeDocument/2006/relationships/customXml" Target="../ink/ink701.xml"/><Relationship Id="rId125" Type="http://schemas.openxmlformats.org/officeDocument/2006/relationships/image" Target="../media/image90.png"/><Relationship Id="rId332" Type="http://schemas.openxmlformats.org/officeDocument/2006/relationships/customXml" Target="../ink/ink631.xml"/><Relationship Id="rId777" Type="http://schemas.openxmlformats.org/officeDocument/2006/relationships/image" Target="../media/image416.png"/><Relationship Id="rId984" Type="http://schemas.openxmlformats.org/officeDocument/2006/relationships/customXml" Target="../ink/ink957.xml"/><Relationship Id="rId637" Type="http://schemas.openxmlformats.org/officeDocument/2006/relationships/image" Target="../media/image346.png"/><Relationship Id="rId844" Type="http://schemas.openxmlformats.org/officeDocument/2006/relationships/customXml" Target="../ink/ink887.xml"/><Relationship Id="rId1267" Type="http://schemas.openxmlformats.org/officeDocument/2006/relationships/image" Target="../media/image661.png"/><Relationship Id="rId1474" Type="http://schemas.openxmlformats.org/officeDocument/2006/relationships/customXml" Target="../ink/ink1202.xml"/><Relationship Id="rId1681" Type="http://schemas.openxmlformats.org/officeDocument/2006/relationships/image" Target="../media/image868.png"/><Relationship Id="rId704" Type="http://schemas.openxmlformats.org/officeDocument/2006/relationships/customXml" Target="../ink/ink817.xml"/><Relationship Id="rId911" Type="http://schemas.openxmlformats.org/officeDocument/2006/relationships/image" Target="../media/image483.png"/><Relationship Id="rId1127" Type="http://schemas.openxmlformats.org/officeDocument/2006/relationships/image" Target="../media/image591.png"/><Relationship Id="rId1334" Type="http://schemas.openxmlformats.org/officeDocument/2006/relationships/customXml" Target="../ink/ink1132.xml"/><Relationship Id="rId1541" Type="http://schemas.openxmlformats.org/officeDocument/2006/relationships/image" Target="../media/image798.png"/><Relationship Id="rId1779" Type="http://schemas.openxmlformats.org/officeDocument/2006/relationships/image" Target="../media/image917.png"/><Relationship Id="rId40" Type="http://schemas.openxmlformats.org/officeDocument/2006/relationships/customXml" Target="../ink/ink485.xml"/><Relationship Id="rId1401" Type="http://schemas.openxmlformats.org/officeDocument/2006/relationships/image" Target="../media/image728.png"/><Relationship Id="rId1639" Type="http://schemas.openxmlformats.org/officeDocument/2006/relationships/image" Target="../media/image847.png"/><Relationship Id="rId1706" Type="http://schemas.openxmlformats.org/officeDocument/2006/relationships/customXml" Target="../ink/ink1318.xml"/><Relationship Id="rId287" Type="http://schemas.openxmlformats.org/officeDocument/2006/relationships/image" Target="../media/image171.png"/><Relationship Id="rId494" Type="http://schemas.openxmlformats.org/officeDocument/2006/relationships/customXml" Target="../ink/ink712.xml"/><Relationship Id="rId147" Type="http://schemas.openxmlformats.org/officeDocument/2006/relationships/image" Target="../media/image101.png"/><Relationship Id="rId354" Type="http://schemas.openxmlformats.org/officeDocument/2006/relationships/customXml" Target="../ink/ink642.xml"/><Relationship Id="rId799" Type="http://schemas.openxmlformats.org/officeDocument/2006/relationships/image" Target="../media/image427.png"/><Relationship Id="rId1191" Type="http://schemas.openxmlformats.org/officeDocument/2006/relationships/image" Target="../media/image623.png"/><Relationship Id="rId561" Type="http://schemas.openxmlformats.org/officeDocument/2006/relationships/image" Target="../media/image308.png"/><Relationship Id="rId659" Type="http://schemas.openxmlformats.org/officeDocument/2006/relationships/image" Target="../media/image357.png"/><Relationship Id="rId866" Type="http://schemas.openxmlformats.org/officeDocument/2006/relationships/customXml" Target="../ink/ink898.xml"/><Relationship Id="rId1289" Type="http://schemas.openxmlformats.org/officeDocument/2006/relationships/image" Target="../media/image672.png"/><Relationship Id="rId1496" Type="http://schemas.openxmlformats.org/officeDocument/2006/relationships/customXml" Target="../ink/ink1213.xml"/><Relationship Id="rId214" Type="http://schemas.openxmlformats.org/officeDocument/2006/relationships/customXml" Target="../ink/ink572.xml"/><Relationship Id="rId421" Type="http://schemas.openxmlformats.org/officeDocument/2006/relationships/image" Target="../media/image238.png"/><Relationship Id="rId519" Type="http://schemas.openxmlformats.org/officeDocument/2006/relationships/image" Target="../media/image287.png"/><Relationship Id="rId1051" Type="http://schemas.openxmlformats.org/officeDocument/2006/relationships/image" Target="../media/image553.png"/><Relationship Id="rId1149" Type="http://schemas.openxmlformats.org/officeDocument/2006/relationships/image" Target="../media/image602.png"/><Relationship Id="rId1356" Type="http://schemas.openxmlformats.org/officeDocument/2006/relationships/customXml" Target="../ink/ink1143.xml"/><Relationship Id="rId726" Type="http://schemas.openxmlformats.org/officeDocument/2006/relationships/customXml" Target="../ink/ink828.xml"/><Relationship Id="rId933" Type="http://schemas.openxmlformats.org/officeDocument/2006/relationships/image" Target="../media/image494.png"/><Relationship Id="rId1009" Type="http://schemas.openxmlformats.org/officeDocument/2006/relationships/image" Target="../media/image532.png"/><Relationship Id="rId1563" Type="http://schemas.openxmlformats.org/officeDocument/2006/relationships/image" Target="../media/image809.png"/><Relationship Id="rId1770" Type="http://schemas.openxmlformats.org/officeDocument/2006/relationships/customXml" Target="../ink/ink1350.xml"/><Relationship Id="rId62" Type="http://schemas.openxmlformats.org/officeDocument/2006/relationships/customXml" Target="../ink/ink496.xml"/><Relationship Id="rId1216" Type="http://schemas.openxmlformats.org/officeDocument/2006/relationships/customXml" Target="../ink/ink1073.xml"/><Relationship Id="rId1423" Type="http://schemas.openxmlformats.org/officeDocument/2006/relationships/image" Target="../media/image739.png"/><Relationship Id="rId1630" Type="http://schemas.openxmlformats.org/officeDocument/2006/relationships/customXml" Target="../ink/ink1280.xml"/><Relationship Id="rId1728" Type="http://schemas.openxmlformats.org/officeDocument/2006/relationships/customXml" Target="../ink/ink1329.xml"/><Relationship Id="rId737" Type="http://schemas.openxmlformats.org/officeDocument/2006/relationships/image" Target="../media/image396.png"/><Relationship Id="rId944" Type="http://schemas.openxmlformats.org/officeDocument/2006/relationships/customXml" Target="../ink/ink937.xml"/><Relationship Id="rId1367" Type="http://schemas.openxmlformats.org/officeDocument/2006/relationships/image" Target="../media/image711.png"/><Relationship Id="rId1574" Type="http://schemas.openxmlformats.org/officeDocument/2006/relationships/customXml" Target="../ink/ink1252.xml"/><Relationship Id="rId73" Type="http://schemas.openxmlformats.org/officeDocument/2006/relationships/image" Target="../media/image63.png"/><Relationship Id="rId169" Type="http://schemas.openxmlformats.org/officeDocument/2006/relationships/image" Target="../media/image112.png"/><Relationship Id="rId376" Type="http://schemas.openxmlformats.org/officeDocument/2006/relationships/customXml" Target="../ink/ink653.xml"/><Relationship Id="rId583" Type="http://schemas.openxmlformats.org/officeDocument/2006/relationships/image" Target="../media/image319.png"/><Relationship Id="rId790" Type="http://schemas.openxmlformats.org/officeDocument/2006/relationships/customXml" Target="../ink/ink860.xml"/><Relationship Id="rId804" Type="http://schemas.openxmlformats.org/officeDocument/2006/relationships/customXml" Target="../ink/ink867.xml"/><Relationship Id="rId1227" Type="http://schemas.openxmlformats.org/officeDocument/2006/relationships/image" Target="../media/image641.png"/><Relationship Id="rId1434" Type="http://schemas.openxmlformats.org/officeDocument/2006/relationships/customXml" Target="../ink/ink1182.xml"/><Relationship Id="rId1641" Type="http://schemas.openxmlformats.org/officeDocument/2006/relationships/image" Target="../media/image848.png"/><Relationship Id="rId4" Type="http://schemas.openxmlformats.org/officeDocument/2006/relationships/customXml" Target="../ink/ink467.xml"/><Relationship Id="rId236" Type="http://schemas.openxmlformats.org/officeDocument/2006/relationships/customXml" Target="../ink/ink583.xml"/><Relationship Id="rId443" Type="http://schemas.openxmlformats.org/officeDocument/2006/relationships/image" Target="../media/image249.png"/><Relationship Id="rId650" Type="http://schemas.openxmlformats.org/officeDocument/2006/relationships/customXml" Target="../ink/ink790.xml"/><Relationship Id="rId888" Type="http://schemas.openxmlformats.org/officeDocument/2006/relationships/customXml" Target="../ink/ink909.xml"/><Relationship Id="rId1073" Type="http://schemas.openxmlformats.org/officeDocument/2006/relationships/image" Target="../media/image564.png"/><Relationship Id="rId1280" Type="http://schemas.openxmlformats.org/officeDocument/2006/relationships/customXml" Target="../ink/ink1105.xml"/><Relationship Id="rId1501" Type="http://schemas.openxmlformats.org/officeDocument/2006/relationships/image" Target="../media/image778.png"/><Relationship Id="rId1739" Type="http://schemas.openxmlformats.org/officeDocument/2006/relationships/image" Target="../media/image897.png"/><Relationship Id="rId303" Type="http://schemas.openxmlformats.org/officeDocument/2006/relationships/image" Target="../media/image179.png"/><Relationship Id="rId748" Type="http://schemas.openxmlformats.org/officeDocument/2006/relationships/customXml" Target="../ink/ink839.xml"/><Relationship Id="rId955" Type="http://schemas.openxmlformats.org/officeDocument/2006/relationships/image" Target="../media/image505.png"/><Relationship Id="rId1140" Type="http://schemas.openxmlformats.org/officeDocument/2006/relationships/customXml" Target="../ink/ink1035.xml"/><Relationship Id="rId1378" Type="http://schemas.openxmlformats.org/officeDocument/2006/relationships/customXml" Target="../ink/ink1154.xml"/><Relationship Id="rId1585" Type="http://schemas.openxmlformats.org/officeDocument/2006/relationships/image" Target="../media/image820.png"/><Relationship Id="rId84" Type="http://schemas.openxmlformats.org/officeDocument/2006/relationships/customXml" Target="../ink/ink507.xml"/><Relationship Id="rId387" Type="http://schemas.openxmlformats.org/officeDocument/2006/relationships/image" Target="../media/image221.png"/><Relationship Id="rId510" Type="http://schemas.openxmlformats.org/officeDocument/2006/relationships/customXml" Target="../ink/ink720.xml"/><Relationship Id="rId594" Type="http://schemas.openxmlformats.org/officeDocument/2006/relationships/customXml" Target="../ink/ink762.xml"/><Relationship Id="rId608" Type="http://schemas.openxmlformats.org/officeDocument/2006/relationships/customXml" Target="../ink/ink769.xml"/><Relationship Id="rId815" Type="http://schemas.openxmlformats.org/officeDocument/2006/relationships/image" Target="../media/image435.png"/><Relationship Id="rId1238" Type="http://schemas.openxmlformats.org/officeDocument/2006/relationships/customXml" Target="../ink/ink1084.xml"/><Relationship Id="rId1445" Type="http://schemas.openxmlformats.org/officeDocument/2006/relationships/image" Target="../media/image750.png"/><Relationship Id="rId1652" Type="http://schemas.openxmlformats.org/officeDocument/2006/relationships/customXml" Target="../ink/ink1291.xml"/><Relationship Id="rId247" Type="http://schemas.openxmlformats.org/officeDocument/2006/relationships/image" Target="../media/image151.png"/><Relationship Id="rId899" Type="http://schemas.openxmlformats.org/officeDocument/2006/relationships/image" Target="../media/image477.png"/><Relationship Id="rId1000" Type="http://schemas.openxmlformats.org/officeDocument/2006/relationships/customXml" Target="../ink/ink965.xml"/><Relationship Id="rId1084" Type="http://schemas.openxmlformats.org/officeDocument/2006/relationships/customXml" Target="../ink/ink1007.xml"/><Relationship Id="rId1305" Type="http://schemas.openxmlformats.org/officeDocument/2006/relationships/image" Target="../media/image680.png"/><Relationship Id="rId107" Type="http://schemas.openxmlformats.org/officeDocument/2006/relationships/image" Target="../media/image81.png"/><Relationship Id="rId454" Type="http://schemas.openxmlformats.org/officeDocument/2006/relationships/customXml" Target="../ink/ink692.xml"/><Relationship Id="rId661" Type="http://schemas.openxmlformats.org/officeDocument/2006/relationships/image" Target="../media/image358.png"/><Relationship Id="rId759" Type="http://schemas.openxmlformats.org/officeDocument/2006/relationships/image" Target="../media/image407.png"/><Relationship Id="rId966" Type="http://schemas.openxmlformats.org/officeDocument/2006/relationships/customXml" Target="../ink/ink948.xml"/><Relationship Id="rId1291" Type="http://schemas.openxmlformats.org/officeDocument/2006/relationships/image" Target="../media/image673.png"/><Relationship Id="rId1389" Type="http://schemas.openxmlformats.org/officeDocument/2006/relationships/image" Target="../media/image722.png"/><Relationship Id="rId1512" Type="http://schemas.openxmlformats.org/officeDocument/2006/relationships/customXml" Target="../ink/ink1221.xml"/><Relationship Id="rId1596" Type="http://schemas.openxmlformats.org/officeDocument/2006/relationships/customXml" Target="../ink/ink1263.xml"/><Relationship Id="rId11" Type="http://schemas.openxmlformats.org/officeDocument/2006/relationships/image" Target="../media/image23.png"/><Relationship Id="rId314" Type="http://schemas.openxmlformats.org/officeDocument/2006/relationships/customXml" Target="../ink/ink622.xml"/><Relationship Id="rId398" Type="http://schemas.openxmlformats.org/officeDocument/2006/relationships/customXml" Target="../ink/ink664.xml"/><Relationship Id="rId521" Type="http://schemas.openxmlformats.org/officeDocument/2006/relationships/image" Target="../media/image288.png"/><Relationship Id="rId619" Type="http://schemas.openxmlformats.org/officeDocument/2006/relationships/image" Target="../media/image337.png"/><Relationship Id="rId1151" Type="http://schemas.openxmlformats.org/officeDocument/2006/relationships/image" Target="../media/image603.png"/><Relationship Id="rId1249" Type="http://schemas.openxmlformats.org/officeDocument/2006/relationships/image" Target="../media/image652.png"/><Relationship Id="rId95" Type="http://schemas.openxmlformats.org/officeDocument/2006/relationships/image" Target="../media/image74.png"/><Relationship Id="rId160" Type="http://schemas.openxmlformats.org/officeDocument/2006/relationships/customXml" Target="../ink/ink545.xml"/><Relationship Id="rId826" Type="http://schemas.openxmlformats.org/officeDocument/2006/relationships/customXml" Target="../ink/ink878.xml"/><Relationship Id="rId1011" Type="http://schemas.openxmlformats.org/officeDocument/2006/relationships/image" Target="../media/image533.png"/><Relationship Id="rId1109" Type="http://schemas.openxmlformats.org/officeDocument/2006/relationships/image" Target="../media/image582.png"/><Relationship Id="rId1456" Type="http://schemas.openxmlformats.org/officeDocument/2006/relationships/customXml" Target="../ink/ink1193.xml"/><Relationship Id="rId1663" Type="http://schemas.openxmlformats.org/officeDocument/2006/relationships/image" Target="../media/image859.png"/><Relationship Id="rId258" Type="http://schemas.openxmlformats.org/officeDocument/2006/relationships/customXml" Target="../ink/ink594.xml"/><Relationship Id="rId465" Type="http://schemas.openxmlformats.org/officeDocument/2006/relationships/image" Target="../media/image260.png"/><Relationship Id="rId672" Type="http://schemas.openxmlformats.org/officeDocument/2006/relationships/customXml" Target="../ink/ink801.xml"/><Relationship Id="rId1095" Type="http://schemas.openxmlformats.org/officeDocument/2006/relationships/image" Target="../media/image575.png"/><Relationship Id="rId1316" Type="http://schemas.openxmlformats.org/officeDocument/2006/relationships/customXml" Target="../ink/ink1123.xml"/><Relationship Id="rId1523" Type="http://schemas.openxmlformats.org/officeDocument/2006/relationships/image" Target="../media/image789.png"/><Relationship Id="rId1730" Type="http://schemas.openxmlformats.org/officeDocument/2006/relationships/customXml" Target="../ink/ink1330.xml"/><Relationship Id="rId22" Type="http://schemas.openxmlformats.org/officeDocument/2006/relationships/customXml" Target="../ink/ink476.xml"/><Relationship Id="rId118" Type="http://schemas.openxmlformats.org/officeDocument/2006/relationships/customXml" Target="../ink/ink524.xml"/><Relationship Id="rId325" Type="http://schemas.openxmlformats.org/officeDocument/2006/relationships/image" Target="../media/image190.png"/><Relationship Id="rId532" Type="http://schemas.openxmlformats.org/officeDocument/2006/relationships/customXml" Target="../ink/ink731.xml"/><Relationship Id="rId977" Type="http://schemas.openxmlformats.org/officeDocument/2006/relationships/image" Target="../media/image516.png"/><Relationship Id="rId1162" Type="http://schemas.openxmlformats.org/officeDocument/2006/relationships/customXml" Target="../ink/ink1046.xml"/><Relationship Id="rId171" Type="http://schemas.openxmlformats.org/officeDocument/2006/relationships/image" Target="../media/image113.png"/><Relationship Id="rId837" Type="http://schemas.openxmlformats.org/officeDocument/2006/relationships/image" Target="../media/image446.png"/><Relationship Id="rId1022" Type="http://schemas.openxmlformats.org/officeDocument/2006/relationships/customXml" Target="../ink/ink976.xml"/><Relationship Id="rId1467" Type="http://schemas.openxmlformats.org/officeDocument/2006/relationships/image" Target="../media/image761.png"/><Relationship Id="rId1674" Type="http://schemas.openxmlformats.org/officeDocument/2006/relationships/customXml" Target="../ink/ink1302.xml"/><Relationship Id="rId269" Type="http://schemas.openxmlformats.org/officeDocument/2006/relationships/image" Target="../media/image162.png"/><Relationship Id="rId476" Type="http://schemas.openxmlformats.org/officeDocument/2006/relationships/customXml" Target="../ink/ink703.xml"/><Relationship Id="rId683" Type="http://schemas.openxmlformats.org/officeDocument/2006/relationships/image" Target="../media/image369.png"/><Relationship Id="rId890" Type="http://schemas.openxmlformats.org/officeDocument/2006/relationships/customXml" Target="../ink/ink910.xml"/><Relationship Id="rId904" Type="http://schemas.openxmlformats.org/officeDocument/2006/relationships/customXml" Target="../ink/ink917.xml"/><Relationship Id="rId1327" Type="http://schemas.openxmlformats.org/officeDocument/2006/relationships/image" Target="../media/image691.png"/><Relationship Id="rId1534" Type="http://schemas.openxmlformats.org/officeDocument/2006/relationships/customXml" Target="../ink/ink1232.xml"/><Relationship Id="rId1741" Type="http://schemas.openxmlformats.org/officeDocument/2006/relationships/image" Target="../media/image898.png"/><Relationship Id="rId33" Type="http://schemas.openxmlformats.org/officeDocument/2006/relationships/image" Target="../media/image43.png"/><Relationship Id="rId129" Type="http://schemas.openxmlformats.org/officeDocument/2006/relationships/image" Target="../media/image92.png"/><Relationship Id="rId336" Type="http://schemas.openxmlformats.org/officeDocument/2006/relationships/customXml" Target="../ink/ink633.xml"/><Relationship Id="rId543" Type="http://schemas.openxmlformats.org/officeDocument/2006/relationships/image" Target="../media/image299.png"/><Relationship Id="rId988" Type="http://schemas.openxmlformats.org/officeDocument/2006/relationships/customXml" Target="../ink/ink959.xml"/><Relationship Id="rId1173" Type="http://schemas.openxmlformats.org/officeDocument/2006/relationships/image" Target="../media/image614.png"/><Relationship Id="rId1380" Type="http://schemas.openxmlformats.org/officeDocument/2006/relationships/customXml" Target="../ink/ink1155.xml"/><Relationship Id="rId1601" Type="http://schemas.openxmlformats.org/officeDocument/2006/relationships/image" Target="../media/image828.png"/><Relationship Id="rId182" Type="http://schemas.openxmlformats.org/officeDocument/2006/relationships/customXml" Target="../ink/ink556.xml"/><Relationship Id="rId403" Type="http://schemas.openxmlformats.org/officeDocument/2006/relationships/image" Target="../media/image229.png"/><Relationship Id="rId750" Type="http://schemas.openxmlformats.org/officeDocument/2006/relationships/customXml" Target="../ink/ink840.xml"/><Relationship Id="rId848" Type="http://schemas.openxmlformats.org/officeDocument/2006/relationships/customXml" Target="../ink/ink889.xml"/><Relationship Id="rId1033" Type="http://schemas.openxmlformats.org/officeDocument/2006/relationships/image" Target="../media/image544.png"/><Relationship Id="rId1478" Type="http://schemas.openxmlformats.org/officeDocument/2006/relationships/customXml" Target="../ink/ink1204.xml"/><Relationship Id="rId1685" Type="http://schemas.openxmlformats.org/officeDocument/2006/relationships/image" Target="../media/image870.png"/><Relationship Id="rId487" Type="http://schemas.openxmlformats.org/officeDocument/2006/relationships/image" Target="../media/image271.png"/><Relationship Id="rId610" Type="http://schemas.openxmlformats.org/officeDocument/2006/relationships/customXml" Target="../ink/ink770.xml"/><Relationship Id="rId694" Type="http://schemas.openxmlformats.org/officeDocument/2006/relationships/customXml" Target="../ink/ink812.xml"/><Relationship Id="rId708" Type="http://schemas.openxmlformats.org/officeDocument/2006/relationships/customXml" Target="../ink/ink819.xml"/><Relationship Id="rId915" Type="http://schemas.openxmlformats.org/officeDocument/2006/relationships/image" Target="../media/image485.png"/><Relationship Id="rId1240" Type="http://schemas.openxmlformats.org/officeDocument/2006/relationships/customXml" Target="../ink/ink1085.xml"/><Relationship Id="rId1338" Type="http://schemas.openxmlformats.org/officeDocument/2006/relationships/customXml" Target="../ink/ink1134.xml"/><Relationship Id="rId1545" Type="http://schemas.openxmlformats.org/officeDocument/2006/relationships/image" Target="../media/image800.png"/><Relationship Id="rId347" Type="http://schemas.openxmlformats.org/officeDocument/2006/relationships/image" Target="../media/image201.png"/><Relationship Id="rId999" Type="http://schemas.openxmlformats.org/officeDocument/2006/relationships/image" Target="../media/image527.png"/><Relationship Id="rId1100" Type="http://schemas.openxmlformats.org/officeDocument/2006/relationships/customXml" Target="../ink/ink1015.xml"/><Relationship Id="rId1184" Type="http://schemas.openxmlformats.org/officeDocument/2006/relationships/customXml" Target="../ink/ink1057.xml"/><Relationship Id="rId1405" Type="http://schemas.openxmlformats.org/officeDocument/2006/relationships/image" Target="../media/image730.png"/><Relationship Id="rId1752" Type="http://schemas.openxmlformats.org/officeDocument/2006/relationships/customXml" Target="../ink/ink1341.xml"/><Relationship Id="rId44" Type="http://schemas.openxmlformats.org/officeDocument/2006/relationships/customXml" Target="../ink/ink487.xml"/><Relationship Id="rId554" Type="http://schemas.openxmlformats.org/officeDocument/2006/relationships/customXml" Target="../ink/ink742.xml"/><Relationship Id="rId761" Type="http://schemas.openxmlformats.org/officeDocument/2006/relationships/image" Target="../media/image408.png"/><Relationship Id="rId859" Type="http://schemas.openxmlformats.org/officeDocument/2006/relationships/image" Target="../media/image457.png"/><Relationship Id="rId1391" Type="http://schemas.openxmlformats.org/officeDocument/2006/relationships/image" Target="../media/image723.png"/><Relationship Id="rId1489" Type="http://schemas.openxmlformats.org/officeDocument/2006/relationships/image" Target="../media/image772.png"/><Relationship Id="rId1612" Type="http://schemas.openxmlformats.org/officeDocument/2006/relationships/customXml" Target="../ink/ink1271.xml"/><Relationship Id="rId1696" Type="http://schemas.openxmlformats.org/officeDocument/2006/relationships/customXml" Target="../ink/ink1313.xml"/><Relationship Id="rId193" Type="http://schemas.openxmlformats.org/officeDocument/2006/relationships/image" Target="../media/image124.png"/><Relationship Id="rId207" Type="http://schemas.openxmlformats.org/officeDocument/2006/relationships/image" Target="../media/image131.png"/><Relationship Id="rId414" Type="http://schemas.openxmlformats.org/officeDocument/2006/relationships/customXml" Target="../ink/ink672.xml"/><Relationship Id="rId498" Type="http://schemas.openxmlformats.org/officeDocument/2006/relationships/customXml" Target="../ink/ink714.xml"/><Relationship Id="rId621" Type="http://schemas.openxmlformats.org/officeDocument/2006/relationships/image" Target="../media/image338.png"/><Relationship Id="rId1044" Type="http://schemas.openxmlformats.org/officeDocument/2006/relationships/customXml" Target="../ink/ink987.xml"/><Relationship Id="rId1251" Type="http://schemas.openxmlformats.org/officeDocument/2006/relationships/image" Target="../media/image653.png"/><Relationship Id="rId1349" Type="http://schemas.openxmlformats.org/officeDocument/2006/relationships/image" Target="../media/image702.png"/><Relationship Id="rId260" Type="http://schemas.openxmlformats.org/officeDocument/2006/relationships/customXml" Target="../ink/ink595.xml"/><Relationship Id="rId719" Type="http://schemas.openxmlformats.org/officeDocument/2006/relationships/image" Target="../media/image387.png"/><Relationship Id="rId926" Type="http://schemas.openxmlformats.org/officeDocument/2006/relationships/customXml" Target="../ink/ink928.xml"/><Relationship Id="rId1111" Type="http://schemas.openxmlformats.org/officeDocument/2006/relationships/image" Target="../media/image583.png"/><Relationship Id="rId1556" Type="http://schemas.openxmlformats.org/officeDocument/2006/relationships/customXml" Target="../ink/ink1243.xml"/><Relationship Id="rId1763" Type="http://schemas.openxmlformats.org/officeDocument/2006/relationships/image" Target="../media/image909.png"/><Relationship Id="rId55" Type="http://schemas.openxmlformats.org/officeDocument/2006/relationships/image" Target="../media/image54.png"/><Relationship Id="rId120" Type="http://schemas.openxmlformats.org/officeDocument/2006/relationships/customXml" Target="../ink/ink525.xml"/><Relationship Id="rId358" Type="http://schemas.openxmlformats.org/officeDocument/2006/relationships/customXml" Target="../ink/ink644.xml"/><Relationship Id="rId565" Type="http://schemas.openxmlformats.org/officeDocument/2006/relationships/image" Target="../media/image310.png"/><Relationship Id="rId772" Type="http://schemas.openxmlformats.org/officeDocument/2006/relationships/customXml" Target="../ink/ink851.xml"/><Relationship Id="rId1195" Type="http://schemas.openxmlformats.org/officeDocument/2006/relationships/image" Target="../media/image625.png"/><Relationship Id="rId1209" Type="http://schemas.openxmlformats.org/officeDocument/2006/relationships/image" Target="../media/image632.png"/><Relationship Id="rId1416" Type="http://schemas.openxmlformats.org/officeDocument/2006/relationships/customXml" Target="../ink/ink1173.xml"/><Relationship Id="rId1623" Type="http://schemas.openxmlformats.org/officeDocument/2006/relationships/image" Target="../media/image839.png"/><Relationship Id="rId218" Type="http://schemas.openxmlformats.org/officeDocument/2006/relationships/customXml" Target="../ink/ink574.xml"/><Relationship Id="rId425" Type="http://schemas.openxmlformats.org/officeDocument/2006/relationships/image" Target="../media/image240.png"/><Relationship Id="rId632" Type="http://schemas.openxmlformats.org/officeDocument/2006/relationships/customXml" Target="../ink/ink781.xml"/><Relationship Id="rId1055" Type="http://schemas.openxmlformats.org/officeDocument/2006/relationships/image" Target="../media/image555.png"/><Relationship Id="rId1262" Type="http://schemas.openxmlformats.org/officeDocument/2006/relationships/customXml" Target="../ink/ink1096.xml"/><Relationship Id="rId271" Type="http://schemas.openxmlformats.org/officeDocument/2006/relationships/image" Target="../media/image163.png"/><Relationship Id="rId937" Type="http://schemas.openxmlformats.org/officeDocument/2006/relationships/image" Target="../media/image496.png"/><Relationship Id="rId1122" Type="http://schemas.openxmlformats.org/officeDocument/2006/relationships/customXml" Target="../ink/ink1026.xml"/><Relationship Id="rId1567" Type="http://schemas.openxmlformats.org/officeDocument/2006/relationships/image" Target="../media/image811.png"/><Relationship Id="rId1774" Type="http://schemas.openxmlformats.org/officeDocument/2006/relationships/customXml" Target="../ink/ink1352.xml"/><Relationship Id="rId66" Type="http://schemas.openxmlformats.org/officeDocument/2006/relationships/customXml" Target="../ink/ink498.xml"/><Relationship Id="rId131" Type="http://schemas.openxmlformats.org/officeDocument/2006/relationships/image" Target="../media/image93.png"/><Relationship Id="rId369" Type="http://schemas.openxmlformats.org/officeDocument/2006/relationships/image" Target="../media/image212.png"/><Relationship Id="rId576" Type="http://schemas.openxmlformats.org/officeDocument/2006/relationships/customXml" Target="../ink/ink753.xml"/><Relationship Id="rId783" Type="http://schemas.openxmlformats.org/officeDocument/2006/relationships/image" Target="../media/image419.png"/><Relationship Id="rId990" Type="http://schemas.openxmlformats.org/officeDocument/2006/relationships/customXml" Target="../ink/ink960.xml"/><Relationship Id="rId1427" Type="http://schemas.openxmlformats.org/officeDocument/2006/relationships/image" Target="../media/image741.png"/><Relationship Id="rId1634" Type="http://schemas.openxmlformats.org/officeDocument/2006/relationships/customXml" Target="../ink/ink1282.xml"/><Relationship Id="rId229" Type="http://schemas.openxmlformats.org/officeDocument/2006/relationships/image" Target="../media/image142.png"/><Relationship Id="rId436" Type="http://schemas.openxmlformats.org/officeDocument/2006/relationships/customXml" Target="../ink/ink683.xml"/><Relationship Id="rId643" Type="http://schemas.openxmlformats.org/officeDocument/2006/relationships/image" Target="../media/image349.png"/><Relationship Id="rId1066" Type="http://schemas.openxmlformats.org/officeDocument/2006/relationships/customXml" Target="../ink/ink998.xml"/><Relationship Id="rId1273" Type="http://schemas.openxmlformats.org/officeDocument/2006/relationships/image" Target="../media/image664.png"/><Relationship Id="rId1480" Type="http://schemas.openxmlformats.org/officeDocument/2006/relationships/customXml" Target="../ink/ink1205.xml"/><Relationship Id="rId850" Type="http://schemas.openxmlformats.org/officeDocument/2006/relationships/customXml" Target="../ink/ink890.xml"/><Relationship Id="rId948" Type="http://schemas.openxmlformats.org/officeDocument/2006/relationships/customXml" Target="../ink/ink939.xml"/><Relationship Id="rId1133" Type="http://schemas.openxmlformats.org/officeDocument/2006/relationships/image" Target="../media/image594.png"/><Relationship Id="rId1578" Type="http://schemas.openxmlformats.org/officeDocument/2006/relationships/customXml" Target="../ink/ink1254.xml"/><Relationship Id="rId1701" Type="http://schemas.openxmlformats.org/officeDocument/2006/relationships/image" Target="../media/image878.png"/><Relationship Id="rId77" Type="http://schemas.openxmlformats.org/officeDocument/2006/relationships/image" Target="../media/image65.png"/><Relationship Id="rId282" Type="http://schemas.openxmlformats.org/officeDocument/2006/relationships/customXml" Target="../ink/ink606.xml"/><Relationship Id="rId503" Type="http://schemas.openxmlformats.org/officeDocument/2006/relationships/image" Target="../media/image279.png"/><Relationship Id="rId587" Type="http://schemas.openxmlformats.org/officeDocument/2006/relationships/image" Target="../media/image321.png"/><Relationship Id="rId710" Type="http://schemas.openxmlformats.org/officeDocument/2006/relationships/customXml" Target="../ink/ink820.xml"/><Relationship Id="rId808" Type="http://schemas.openxmlformats.org/officeDocument/2006/relationships/customXml" Target="../ink/ink869.xml"/><Relationship Id="rId1340" Type="http://schemas.openxmlformats.org/officeDocument/2006/relationships/customXml" Target="../ink/ink1135.xml"/><Relationship Id="rId1438" Type="http://schemas.openxmlformats.org/officeDocument/2006/relationships/customXml" Target="../ink/ink1184.xml"/><Relationship Id="rId1645" Type="http://schemas.openxmlformats.org/officeDocument/2006/relationships/image" Target="../media/image850.png"/><Relationship Id="rId8" Type="http://schemas.openxmlformats.org/officeDocument/2006/relationships/customXml" Target="../ink/ink469.xml"/><Relationship Id="rId142" Type="http://schemas.openxmlformats.org/officeDocument/2006/relationships/customXml" Target="../ink/ink536.xml"/><Relationship Id="rId447" Type="http://schemas.openxmlformats.org/officeDocument/2006/relationships/image" Target="../media/image251.png"/><Relationship Id="rId794" Type="http://schemas.openxmlformats.org/officeDocument/2006/relationships/customXml" Target="../ink/ink862.xml"/><Relationship Id="rId1077" Type="http://schemas.openxmlformats.org/officeDocument/2006/relationships/image" Target="../media/image566.png"/><Relationship Id="rId1200" Type="http://schemas.openxmlformats.org/officeDocument/2006/relationships/customXml" Target="../ink/ink1065.xml"/><Relationship Id="rId654" Type="http://schemas.openxmlformats.org/officeDocument/2006/relationships/customXml" Target="../ink/ink792.xml"/><Relationship Id="rId861" Type="http://schemas.openxmlformats.org/officeDocument/2006/relationships/image" Target="../media/image458.png"/><Relationship Id="rId959" Type="http://schemas.openxmlformats.org/officeDocument/2006/relationships/image" Target="../media/image507.png"/><Relationship Id="rId1284" Type="http://schemas.openxmlformats.org/officeDocument/2006/relationships/customXml" Target="../ink/ink1107.xml"/><Relationship Id="rId1491" Type="http://schemas.openxmlformats.org/officeDocument/2006/relationships/image" Target="../media/image773.png"/><Relationship Id="rId1505" Type="http://schemas.openxmlformats.org/officeDocument/2006/relationships/image" Target="../media/image780.png"/><Relationship Id="rId1589" Type="http://schemas.openxmlformats.org/officeDocument/2006/relationships/image" Target="../media/image822.png"/><Relationship Id="rId1712" Type="http://schemas.openxmlformats.org/officeDocument/2006/relationships/customXml" Target="../ink/ink1321.xml"/><Relationship Id="rId293" Type="http://schemas.openxmlformats.org/officeDocument/2006/relationships/image" Target="../media/image174.png"/><Relationship Id="rId307" Type="http://schemas.openxmlformats.org/officeDocument/2006/relationships/image" Target="../media/image181.png"/><Relationship Id="rId514" Type="http://schemas.openxmlformats.org/officeDocument/2006/relationships/customXml" Target="../ink/ink722.xml"/><Relationship Id="rId721" Type="http://schemas.openxmlformats.org/officeDocument/2006/relationships/image" Target="../media/image388.png"/><Relationship Id="rId1144" Type="http://schemas.openxmlformats.org/officeDocument/2006/relationships/customXml" Target="../ink/ink1037.xml"/><Relationship Id="rId1351" Type="http://schemas.openxmlformats.org/officeDocument/2006/relationships/image" Target="../media/image703.png"/><Relationship Id="rId1449" Type="http://schemas.openxmlformats.org/officeDocument/2006/relationships/image" Target="../media/image752.png"/><Relationship Id="rId88" Type="http://schemas.openxmlformats.org/officeDocument/2006/relationships/customXml" Target="../ink/ink509.xml"/><Relationship Id="rId153" Type="http://schemas.openxmlformats.org/officeDocument/2006/relationships/image" Target="../media/image104.png"/><Relationship Id="rId360" Type="http://schemas.openxmlformats.org/officeDocument/2006/relationships/customXml" Target="../ink/ink645.xml"/><Relationship Id="rId598" Type="http://schemas.openxmlformats.org/officeDocument/2006/relationships/customXml" Target="../ink/ink764.xml"/><Relationship Id="rId819" Type="http://schemas.openxmlformats.org/officeDocument/2006/relationships/image" Target="../media/image437.png"/><Relationship Id="rId1004" Type="http://schemas.openxmlformats.org/officeDocument/2006/relationships/customXml" Target="../ink/ink967.xml"/><Relationship Id="rId1211" Type="http://schemas.openxmlformats.org/officeDocument/2006/relationships/image" Target="../media/image633.png"/><Relationship Id="rId1656" Type="http://schemas.openxmlformats.org/officeDocument/2006/relationships/customXml" Target="../ink/ink1293.xml"/><Relationship Id="rId220" Type="http://schemas.openxmlformats.org/officeDocument/2006/relationships/customXml" Target="../ink/ink575.xml"/><Relationship Id="rId458" Type="http://schemas.openxmlformats.org/officeDocument/2006/relationships/customXml" Target="../ink/ink694.xml"/><Relationship Id="rId665" Type="http://schemas.openxmlformats.org/officeDocument/2006/relationships/image" Target="../media/image360.png"/><Relationship Id="rId872" Type="http://schemas.openxmlformats.org/officeDocument/2006/relationships/customXml" Target="../ink/ink901.xml"/><Relationship Id="rId1088" Type="http://schemas.openxmlformats.org/officeDocument/2006/relationships/customXml" Target="../ink/ink1009.xml"/><Relationship Id="rId1295" Type="http://schemas.openxmlformats.org/officeDocument/2006/relationships/image" Target="../media/image675.png"/><Relationship Id="rId1309" Type="http://schemas.openxmlformats.org/officeDocument/2006/relationships/image" Target="../media/image682.png"/><Relationship Id="rId1516" Type="http://schemas.openxmlformats.org/officeDocument/2006/relationships/customXml" Target="../ink/ink1223.xml"/><Relationship Id="rId1723" Type="http://schemas.openxmlformats.org/officeDocument/2006/relationships/image" Target="../media/image889.png"/><Relationship Id="rId15" Type="http://schemas.openxmlformats.org/officeDocument/2006/relationships/image" Target="../media/image25.png"/><Relationship Id="rId318" Type="http://schemas.openxmlformats.org/officeDocument/2006/relationships/customXml" Target="../ink/ink624.xml"/><Relationship Id="rId525" Type="http://schemas.openxmlformats.org/officeDocument/2006/relationships/image" Target="../media/image290.png"/><Relationship Id="rId732" Type="http://schemas.openxmlformats.org/officeDocument/2006/relationships/customXml" Target="../ink/ink831.xml"/><Relationship Id="rId1155" Type="http://schemas.openxmlformats.org/officeDocument/2006/relationships/image" Target="../media/image605.png"/><Relationship Id="rId1362" Type="http://schemas.openxmlformats.org/officeDocument/2006/relationships/customXml" Target="../ink/ink1146.xml"/><Relationship Id="rId99" Type="http://schemas.openxmlformats.org/officeDocument/2006/relationships/image" Target="../media/image76.png"/><Relationship Id="rId164" Type="http://schemas.openxmlformats.org/officeDocument/2006/relationships/customXml" Target="../ink/ink547.xml"/><Relationship Id="rId371" Type="http://schemas.openxmlformats.org/officeDocument/2006/relationships/image" Target="../media/image213.png"/><Relationship Id="rId1015" Type="http://schemas.openxmlformats.org/officeDocument/2006/relationships/image" Target="../media/image535.png"/><Relationship Id="rId1222" Type="http://schemas.openxmlformats.org/officeDocument/2006/relationships/customXml" Target="../ink/ink1076.xml"/><Relationship Id="rId1667" Type="http://schemas.openxmlformats.org/officeDocument/2006/relationships/image" Target="../media/image861.png"/><Relationship Id="rId469" Type="http://schemas.openxmlformats.org/officeDocument/2006/relationships/image" Target="../media/image262.png"/><Relationship Id="rId676" Type="http://schemas.openxmlformats.org/officeDocument/2006/relationships/customXml" Target="../ink/ink803.xml"/><Relationship Id="rId883" Type="http://schemas.openxmlformats.org/officeDocument/2006/relationships/image" Target="../media/image469.png"/><Relationship Id="rId1099" Type="http://schemas.openxmlformats.org/officeDocument/2006/relationships/image" Target="../media/image577.png"/><Relationship Id="rId1527" Type="http://schemas.openxmlformats.org/officeDocument/2006/relationships/image" Target="../media/image791.png"/><Relationship Id="rId1734" Type="http://schemas.openxmlformats.org/officeDocument/2006/relationships/customXml" Target="../ink/ink1332.xml"/><Relationship Id="rId26" Type="http://schemas.openxmlformats.org/officeDocument/2006/relationships/customXml" Target="../ink/ink478.xml"/><Relationship Id="rId231" Type="http://schemas.openxmlformats.org/officeDocument/2006/relationships/image" Target="../media/image143.png"/><Relationship Id="rId329" Type="http://schemas.openxmlformats.org/officeDocument/2006/relationships/image" Target="../media/image192.png"/><Relationship Id="rId536" Type="http://schemas.openxmlformats.org/officeDocument/2006/relationships/customXml" Target="../ink/ink733.xml"/><Relationship Id="rId1166" Type="http://schemas.openxmlformats.org/officeDocument/2006/relationships/customXml" Target="../ink/ink1048.xml"/><Relationship Id="rId1373" Type="http://schemas.openxmlformats.org/officeDocument/2006/relationships/image" Target="../media/image714.png"/><Relationship Id="rId175" Type="http://schemas.openxmlformats.org/officeDocument/2006/relationships/image" Target="../media/image115.png"/><Relationship Id="rId743" Type="http://schemas.openxmlformats.org/officeDocument/2006/relationships/image" Target="../media/image399.png"/><Relationship Id="rId950" Type="http://schemas.openxmlformats.org/officeDocument/2006/relationships/customXml" Target="../ink/ink940.xml"/><Relationship Id="rId1026" Type="http://schemas.openxmlformats.org/officeDocument/2006/relationships/customXml" Target="../ink/ink978.xml"/><Relationship Id="rId1580" Type="http://schemas.openxmlformats.org/officeDocument/2006/relationships/customXml" Target="../ink/ink1255.xml"/><Relationship Id="rId1678" Type="http://schemas.openxmlformats.org/officeDocument/2006/relationships/customXml" Target="../ink/ink1304.xml"/><Relationship Id="rId382" Type="http://schemas.openxmlformats.org/officeDocument/2006/relationships/customXml" Target="../ink/ink656.xml"/><Relationship Id="rId603" Type="http://schemas.openxmlformats.org/officeDocument/2006/relationships/image" Target="../media/image329.png"/><Relationship Id="rId687" Type="http://schemas.openxmlformats.org/officeDocument/2006/relationships/image" Target="../media/image371.png"/><Relationship Id="rId810" Type="http://schemas.openxmlformats.org/officeDocument/2006/relationships/customXml" Target="../ink/ink870.xml"/><Relationship Id="rId908" Type="http://schemas.openxmlformats.org/officeDocument/2006/relationships/customXml" Target="../ink/ink919.xml"/><Relationship Id="rId1233" Type="http://schemas.openxmlformats.org/officeDocument/2006/relationships/image" Target="../media/image644.png"/><Relationship Id="rId1440" Type="http://schemas.openxmlformats.org/officeDocument/2006/relationships/customXml" Target="../ink/ink1185.xml"/><Relationship Id="rId1538" Type="http://schemas.openxmlformats.org/officeDocument/2006/relationships/customXml" Target="../ink/ink1234.xml"/><Relationship Id="rId242" Type="http://schemas.openxmlformats.org/officeDocument/2006/relationships/customXml" Target="../ink/ink586.xml"/><Relationship Id="rId894" Type="http://schemas.openxmlformats.org/officeDocument/2006/relationships/customXml" Target="../ink/ink912.xml"/><Relationship Id="rId1177" Type="http://schemas.openxmlformats.org/officeDocument/2006/relationships/image" Target="../media/image616.png"/><Relationship Id="rId1300" Type="http://schemas.openxmlformats.org/officeDocument/2006/relationships/customXml" Target="../ink/ink1115.xml"/><Relationship Id="rId1745" Type="http://schemas.openxmlformats.org/officeDocument/2006/relationships/image" Target="../media/image900.png"/><Relationship Id="rId37" Type="http://schemas.openxmlformats.org/officeDocument/2006/relationships/image" Target="../media/image45.png"/><Relationship Id="rId102" Type="http://schemas.openxmlformats.org/officeDocument/2006/relationships/customXml" Target="../ink/ink516.xml"/><Relationship Id="rId547" Type="http://schemas.openxmlformats.org/officeDocument/2006/relationships/image" Target="../media/image301.png"/><Relationship Id="rId754" Type="http://schemas.openxmlformats.org/officeDocument/2006/relationships/customXml" Target="../ink/ink842.xml"/><Relationship Id="rId961" Type="http://schemas.openxmlformats.org/officeDocument/2006/relationships/image" Target="../media/image508.png"/><Relationship Id="rId1384" Type="http://schemas.openxmlformats.org/officeDocument/2006/relationships/customXml" Target="../ink/ink1157.xml"/><Relationship Id="rId1591" Type="http://schemas.openxmlformats.org/officeDocument/2006/relationships/image" Target="../media/image823.png"/><Relationship Id="rId1605" Type="http://schemas.openxmlformats.org/officeDocument/2006/relationships/image" Target="../media/image830.png"/><Relationship Id="rId1689" Type="http://schemas.openxmlformats.org/officeDocument/2006/relationships/image" Target="../media/image872.png"/><Relationship Id="rId90" Type="http://schemas.openxmlformats.org/officeDocument/2006/relationships/customXml" Target="../ink/ink510.xml"/><Relationship Id="rId186" Type="http://schemas.openxmlformats.org/officeDocument/2006/relationships/customXml" Target="../ink/ink558.xml"/><Relationship Id="rId393" Type="http://schemas.openxmlformats.org/officeDocument/2006/relationships/image" Target="../media/image224.png"/><Relationship Id="rId407" Type="http://schemas.openxmlformats.org/officeDocument/2006/relationships/image" Target="../media/image231.png"/><Relationship Id="rId614" Type="http://schemas.openxmlformats.org/officeDocument/2006/relationships/customXml" Target="../ink/ink772.xml"/><Relationship Id="rId821" Type="http://schemas.openxmlformats.org/officeDocument/2006/relationships/image" Target="../media/image438.png"/><Relationship Id="rId1037" Type="http://schemas.openxmlformats.org/officeDocument/2006/relationships/image" Target="../media/image546.png"/><Relationship Id="rId1244" Type="http://schemas.openxmlformats.org/officeDocument/2006/relationships/customXml" Target="../ink/ink1087.xml"/><Relationship Id="rId1451" Type="http://schemas.openxmlformats.org/officeDocument/2006/relationships/image" Target="../media/image753.png"/><Relationship Id="rId253" Type="http://schemas.openxmlformats.org/officeDocument/2006/relationships/image" Target="../media/image154.png"/><Relationship Id="rId460" Type="http://schemas.openxmlformats.org/officeDocument/2006/relationships/customXml" Target="../ink/ink695.xml"/><Relationship Id="rId698" Type="http://schemas.openxmlformats.org/officeDocument/2006/relationships/customXml" Target="../ink/ink814.xml"/><Relationship Id="rId919" Type="http://schemas.openxmlformats.org/officeDocument/2006/relationships/image" Target="../media/image487.png"/><Relationship Id="rId1090" Type="http://schemas.openxmlformats.org/officeDocument/2006/relationships/customXml" Target="../ink/ink1010.xml"/><Relationship Id="rId1104" Type="http://schemas.openxmlformats.org/officeDocument/2006/relationships/customXml" Target="../ink/ink1017.xml"/><Relationship Id="rId1311" Type="http://schemas.openxmlformats.org/officeDocument/2006/relationships/image" Target="../media/image683.png"/><Relationship Id="rId1549" Type="http://schemas.openxmlformats.org/officeDocument/2006/relationships/image" Target="../media/image802.png"/><Relationship Id="rId1756" Type="http://schemas.openxmlformats.org/officeDocument/2006/relationships/customXml" Target="../ink/ink1343.xml"/><Relationship Id="rId48" Type="http://schemas.openxmlformats.org/officeDocument/2006/relationships/customXml" Target="../ink/ink489.xml"/><Relationship Id="rId113" Type="http://schemas.openxmlformats.org/officeDocument/2006/relationships/image" Target="../media/image84.png"/><Relationship Id="rId320" Type="http://schemas.openxmlformats.org/officeDocument/2006/relationships/customXml" Target="../ink/ink625.xml"/><Relationship Id="rId558" Type="http://schemas.openxmlformats.org/officeDocument/2006/relationships/customXml" Target="../ink/ink744.xml"/><Relationship Id="rId765" Type="http://schemas.openxmlformats.org/officeDocument/2006/relationships/image" Target="../media/image410.png"/><Relationship Id="rId972" Type="http://schemas.openxmlformats.org/officeDocument/2006/relationships/customXml" Target="../ink/ink951.xml"/><Relationship Id="rId1188" Type="http://schemas.openxmlformats.org/officeDocument/2006/relationships/customXml" Target="../ink/ink1059.xml"/><Relationship Id="rId1395" Type="http://schemas.openxmlformats.org/officeDocument/2006/relationships/image" Target="../media/image725.png"/><Relationship Id="rId1409" Type="http://schemas.openxmlformats.org/officeDocument/2006/relationships/image" Target="../media/image732.png"/><Relationship Id="rId1616" Type="http://schemas.openxmlformats.org/officeDocument/2006/relationships/customXml" Target="../ink/ink1273.xml"/><Relationship Id="rId197" Type="http://schemas.openxmlformats.org/officeDocument/2006/relationships/image" Target="../media/image126.png"/><Relationship Id="rId418" Type="http://schemas.openxmlformats.org/officeDocument/2006/relationships/customXml" Target="../ink/ink674.xml"/><Relationship Id="rId625" Type="http://schemas.openxmlformats.org/officeDocument/2006/relationships/image" Target="../media/image340.png"/><Relationship Id="rId832" Type="http://schemas.openxmlformats.org/officeDocument/2006/relationships/customXml" Target="../ink/ink881.xml"/><Relationship Id="rId1048" Type="http://schemas.openxmlformats.org/officeDocument/2006/relationships/customXml" Target="../ink/ink989.xml"/><Relationship Id="rId1255" Type="http://schemas.openxmlformats.org/officeDocument/2006/relationships/image" Target="../media/image655.png"/><Relationship Id="rId1462" Type="http://schemas.openxmlformats.org/officeDocument/2006/relationships/customXml" Target="../ink/ink1196.xml"/><Relationship Id="rId264" Type="http://schemas.openxmlformats.org/officeDocument/2006/relationships/customXml" Target="../ink/ink597.xml"/><Relationship Id="rId471" Type="http://schemas.openxmlformats.org/officeDocument/2006/relationships/image" Target="../media/image263.png"/><Relationship Id="rId1115" Type="http://schemas.openxmlformats.org/officeDocument/2006/relationships/image" Target="../media/image585.png"/><Relationship Id="rId1322" Type="http://schemas.openxmlformats.org/officeDocument/2006/relationships/customXml" Target="../ink/ink1126.xml"/><Relationship Id="rId1767" Type="http://schemas.openxmlformats.org/officeDocument/2006/relationships/image" Target="../media/image911.png"/><Relationship Id="rId59" Type="http://schemas.openxmlformats.org/officeDocument/2006/relationships/image" Target="../media/image56.png"/><Relationship Id="rId124" Type="http://schemas.openxmlformats.org/officeDocument/2006/relationships/customXml" Target="../ink/ink527.xml"/><Relationship Id="rId569" Type="http://schemas.openxmlformats.org/officeDocument/2006/relationships/image" Target="../media/image312.png"/><Relationship Id="rId776" Type="http://schemas.openxmlformats.org/officeDocument/2006/relationships/customXml" Target="../ink/ink853.xml"/><Relationship Id="rId983" Type="http://schemas.openxmlformats.org/officeDocument/2006/relationships/image" Target="../media/image519.png"/><Relationship Id="rId1199" Type="http://schemas.openxmlformats.org/officeDocument/2006/relationships/image" Target="../media/image627.png"/><Relationship Id="rId1627" Type="http://schemas.openxmlformats.org/officeDocument/2006/relationships/image" Target="../media/image841.png"/><Relationship Id="rId331" Type="http://schemas.openxmlformats.org/officeDocument/2006/relationships/image" Target="../media/image193.png"/><Relationship Id="rId429" Type="http://schemas.openxmlformats.org/officeDocument/2006/relationships/image" Target="../media/image242.png"/><Relationship Id="rId636" Type="http://schemas.openxmlformats.org/officeDocument/2006/relationships/customXml" Target="../ink/ink783.xml"/><Relationship Id="rId1059" Type="http://schemas.openxmlformats.org/officeDocument/2006/relationships/image" Target="../media/image557.png"/><Relationship Id="rId1266" Type="http://schemas.openxmlformats.org/officeDocument/2006/relationships/customXml" Target="../ink/ink1098.xml"/><Relationship Id="rId1473" Type="http://schemas.openxmlformats.org/officeDocument/2006/relationships/image" Target="../media/image764.png"/><Relationship Id="rId843" Type="http://schemas.openxmlformats.org/officeDocument/2006/relationships/image" Target="../media/image449.png"/><Relationship Id="rId1126" Type="http://schemas.openxmlformats.org/officeDocument/2006/relationships/customXml" Target="../ink/ink1028.xml"/><Relationship Id="rId1680" Type="http://schemas.openxmlformats.org/officeDocument/2006/relationships/customXml" Target="../ink/ink1305.xml"/><Relationship Id="rId1778" Type="http://schemas.openxmlformats.org/officeDocument/2006/relationships/customXml" Target="../ink/ink1354.xml"/><Relationship Id="rId275" Type="http://schemas.openxmlformats.org/officeDocument/2006/relationships/image" Target="../media/image165.png"/><Relationship Id="rId482" Type="http://schemas.openxmlformats.org/officeDocument/2006/relationships/customXml" Target="../ink/ink706.xml"/><Relationship Id="rId703" Type="http://schemas.openxmlformats.org/officeDocument/2006/relationships/image" Target="../media/image379.png"/><Relationship Id="rId910" Type="http://schemas.openxmlformats.org/officeDocument/2006/relationships/customXml" Target="../ink/ink920.xml"/><Relationship Id="rId1333" Type="http://schemas.openxmlformats.org/officeDocument/2006/relationships/image" Target="../media/image694.png"/><Relationship Id="rId1540" Type="http://schemas.openxmlformats.org/officeDocument/2006/relationships/customXml" Target="../ink/ink1235.xml"/><Relationship Id="rId1638" Type="http://schemas.openxmlformats.org/officeDocument/2006/relationships/customXml" Target="../ink/ink1284.xml"/><Relationship Id="rId135" Type="http://schemas.openxmlformats.org/officeDocument/2006/relationships/image" Target="../media/image95.png"/><Relationship Id="rId342" Type="http://schemas.openxmlformats.org/officeDocument/2006/relationships/customXml" Target="../ink/ink636.xml"/><Relationship Id="rId787" Type="http://schemas.openxmlformats.org/officeDocument/2006/relationships/image" Target="../media/image421.png"/><Relationship Id="rId994" Type="http://schemas.openxmlformats.org/officeDocument/2006/relationships/customXml" Target="../ink/ink962.xml"/><Relationship Id="rId1400" Type="http://schemas.openxmlformats.org/officeDocument/2006/relationships/customXml" Target="../ink/ink1165.xml"/><Relationship Id="rId202" Type="http://schemas.openxmlformats.org/officeDocument/2006/relationships/customXml" Target="../ink/ink566.xml"/><Relationship Id="rId647" Type="http://schemas.openxmlformats.org/officeDocument/2006/relationships/image" Target="../media/image351.png"/><Relationship Id="rId854" Type="http://schemas.openxmlformats.org/officeDocument/2006/relationships/customXml" Target="../ink/ink892.xml"/><Relationship Id="rId1277" Type="http://schemas.openxmlformats.org/officeDocument/2006/relationships/image" Target="../media/image666.png"/><Relationship Id="rId1484" Type="http://schemas.openxmlformats.org/officeDocument/2006/relationships/customXml" Target="../ink/ink1207.xml"/><Relationship Id="rId1691" Type="http://schemas.openxmlformats.org/officeDocument/2006/relationships/image" Target="../media/image873.png"/><Relationship Id="rId1705" Type="http://schemas.openxmlformats.org/officeDocument/2006/relationships/image" Target="../media/image880.png"/><Relationship Id="rId286" Type="http://schemas.openxmlformats.org/officeDocument/2006/relationships/customXml" Target="../ink/ink608.xml"/><Relationship Id="rId493" Type="http://schemas.openxmlformats.org/officeDocument/2006/relationships/image" Target="../media/image274.png"/><Relationship Id="rId507" Type="http://schemas.openxmlformats.org/officeDocument/2006/relationships/image" Target="../media/image281.png"/><Relationship Id="rId714" Type="http://schemas.openxmlformats.org/officeDocument/2006/relationships/customXml" Target="../ink/ink822.xml"/><Relationship Id="rId921" Type="http://schemas.openxmlformats.org/officeDocument/2006/relationships/image" Target="../media/image488.png"/><Relationship Id="rId1137" Type="http://schemas.openxmlformats.org/officeDocument/2006/relationships/image" Target="../media/image596.png"/><Relationship Id="rId1344" Type="http://schemas.openxmlformats.org/officeDocument/2006/relationships/customXml" Target="../ink/ink1137.xml"/><Relationship Id="rId1551" Type="http://schemas.openxmlformats.org/officeDocument/2006/relationships/image" Target="../media/image803.png"/><Relationship Id="rId50" Type="http://schemas.openxmlformats.org/officeDocument/2006/relationships/customXml" Target="../ink/ink490.xml"/><Relationship Id="rId146" Type="http://schemas.openxmlformats.org/officeDocument/2006/relationships/customXml" Target="../ink/ink538.xml"/><Relationship Id="rId353" Type="http://schemas.openxmlformats.org/officeDocument/2006/relationships/image" Target="../media/image204.png"/><Relationship Id="rId560" Type="http://schemas.openxmlformats.org/officeDocument/2006/relationships/customXml" Target="../ink/ink745.xml"/><Relationship Id="rId798" Type="http://schemas.openxmlformats.org/officeDocument/2006/relationships/customXml" Target="../ink/ink864.xml"/><Relationship Id="rId1190" Type="http://schemas.openxmlformats.org/officeDocument/2006/relationships/customXml" Target="../ink/ink1060.xml"/><Relationship Id="rId1204" Type="http://schemas.openxmlformats.org/officeDocument/2006/relationships/customXml" Target="../ink/ink1067.xml"/><Relationship Id="rId1411" Type="http://schemas.openxmlformats.org/officeDocument/2006/relationships/image" Target="../media/image733.png"/><Relationship Id="rId1649" Type="http://schemas.openxmlformats.org/officeDocument/2006/relationships/image" Target="../media/image852.png"/><Relationship Id="rId213" Type="http://schemas.openxmlformats.org/officeDocument/2006/relationships/image" Target="../media/image134.png"/><Relationship Id="rId420" Type="http://schemas.openxmlformats.org/officeDocument/2006/relationships/customXml" Target="../ink/ink675.xml"/><Relationship Id="rId658" Type="http://schemas.openxmlformats.org/officeDocument/2006/relationships/customXml" Target="../ink/ink794.xml"/><Relationship Id="rId865" Type="http://schemas.openxmlformats.org/officeDocument/2006/relationships/image" Target="../media/image460.png"/><Relationship Id="rId1050" Type="http://schemas.openxmlformats.org/officeDocument/2006/relationships/customXml" Target="../ink/ink990.xml"/><Relationship Id="rId1288" Type="http://schemas.openxmlformats.org/officeDocument/2006/relationships/customXml" Target="../ink/ink1109.xml"/><Relationship Id="rId1495" Type="http://schemas.openxmlformats.org/officeDocument/2006/relationships/image" Target="../media/image775.png"/><Relationship Id="rId1509" Type="http://schemas.openxmlformats.org/officeDocument/2006/relationships/image" Target="../media/image782.png"/><Relationship Id="rId1716" Type="http://schemas.openxmlformats.org/officeDocument/2006/relationships/customXml" Target="../ink/ink1323.xml"/><Relationship Id="rId297" Type="http://schemas.openxmlformats.org/officeDocument/2006/relationships/image" Target="../media/image176.png"/><Relationship Id="rId518" Type="http://schemas.openxmlformats.org/officeDocument/2006/relationships/customXml" Target="../ink/ink724.xml"/><Relationship Id="rId725" Type="http://schemas.openxmlformats.org/officeDocument/2006/relationships/image" Target="../media/image390.png"/><Relationship Id="rId932" Type="http://schemas.openxmlformats.org/officeDocument/2006/relationships/customXml" Target="../ink/ink931.xml"/><Relationship Id="rId1148" Type="http://schemas.openxmlformats.org/officeDocument/2006/relationships/customXml" Target="../ink/ink1039.xml"/><Relationship Id="rId1355" Type="http://schemas.openxmlformats.org/officeDocument/2006/relationships/image" Target="../media/image705.png"/><Relationship Id="rId1562" Type="http://schemas.openxmlformats.org/officeDocument/2006/relationships/customXml" Target="../ink/ink1246.xml"/><Relationship Id="rId157" Type="http://schemas.openxmlformats.org/officeDocument/2006/relationships/image" Target="../media/image106.png"/><Relationship Id="rId364" Type="http://schemas.openxmlformats.org/officeDocument/2006/relationships/customXml" Target="../ink/ink647.xml"/><Relationship Id="rId1008" Type="http://schemas.openxmlformats.org/officeDocument/2006/relationships/customXml" Target="../ink/ink969.xml"/><Relationship Id="rId1215" Type="http://schemas.openxmlformats.org/officeDocument/2006/relationships/image" Target="../media/image635.png"/><Relationship Id="rId1422" Type="http://schemas.openxmlformats.org/officeDocument/2006/relationships/customXml" Target="../ink/ink1176.xml"/><Relationship Id="rId61" Type="http://schemas.openxmlformats.org/officeDocument/2006/relationships/image" Target="../media/image57.png"/><Relationship Id="rId571" Type="http://schemas.openxmlformats.org/officeDocument/2006/relationships/image" Target="../media/image313.png"/><Relationship Id="rId669" Type="http://schemas.openxmlformats.org/officeDocument/2006/relationships/image" Target="../media/image362.png"/><Relationship Id="rId876" Type="http://schemas.openxmlformats.org/officeDocument/2006/relationships/customXml" Target="../ink/ink903.xml"/><Relationship Id="rId1299" Type="http://schemas.openxmlformats.org/officeDocument/2006/relationships/image" Target="../media/image677.png"/><Relationship Id="rId1727" Type="http://schemas.openxmlformats.org/officeDocument/2006/relationships/image" Target="../media/image891.png"/><Relationship Id="rId19" Type="http://schemas.openxmlformats.org/officeDocument/2006/relationships/image" Target="../media/image27.png"/><Relationship Id="rId224" Type="http://schemas.openxmlformats.org/officeDocument/2006/relationships/customXml" Target="../ink/ink577.xml"/><Relationship Id="rId431" Type="http://schemas.openxmlformats.org/officeDocument/2006/relationships/image" Target="../media/image243.png"/><Relationship Id="rId529" Type="http://schemas.openxmlformats.org/officeDocument/2006/relationships/image" Target="../media/image292.png"/><Relationship Id="rId736" Type="http://schemas.openxmlformats.org/officeDocument/2006/relationships/customXml" Target="../ink/ink833.xml"/><Relationship Id="rId1061" Type="http://schemas.openxmlformats.org/officeDocument/2006/relationships/image" Target="../media/image558.png"/><Relationship Id="rId1159" Type="http://schemas.openxmlformats.org/officeDocument/2006/relationships/image" Target="../media/image607.png"/><Relationship Id="rId1366" Type="http://schemas.openxmlformats.org/officeDocument/2006/relationships/customXml" Target="../ink/ink1148.xml"/><Relationship Id="rId168" Type="http://schemas.openxmlformats.org/officeDocument/2006/relationships/customXml" Target="../ink/ink549.xml"/><Relationship Id="rId943" Type="http://schemas.openxmlformats.org/officeDocument/2006/relationships/image" Target="../media/image499.png"/><Relationship Id="rId1019" Type="http://schemas.openxmlformats.org/officeDocument/2006/relationships/image" Target="../media/image537.png"/><Relationship Id="rId1573" Type="http://schemas.openxmlformats.org/officeDocument/2006/relationships/image" Target="../media/image814.png"/><Relationship Id="rId72" Type="http://schemas.openxmlformats.org/officeDocument/2006/relationships/customXml" Target="../ink/ink501.xml"/><Relationship Id="rId375" Type="http://schemas.openxmlformats.org/officeDocument/2006/relationships/image" Target="../media/image215.png"/><Relationship Id="rId582" Type="http://schemas.openxmlformats.org/officeDocument/2006/relationships/customXml" Target="../ink/ink756.xml"/><Relationship Id="rId803" Type="http://schemas.openxmlformats.org/officeDocument/2006/relationships/image" Target="../media/image429.png"/><Relationship Id="rId1226" Type="http://schemas.openxmlformats.org/officeDocument/2006/relationships/customXml" Target="../ink/ink1078.xml"/><Relationship Id="rId1433" Type="http://schemas.openxmlformats.org/officeDocument/2006/relationships/image" Target="../media/image744.png"/><Relationship Id="rId1640" Type="http://schemas.openxmlformats.org/officeDocument/2006/relationships/customXml" Target="../ink/ink1285.xml"/><Relationship Id="rId1738" Type="http://schemas.openxmlformats.org/officeDocument/2006/relationships/customXml" Target="../ink/ink1334.xml"/><Relationship Id="rId3" Type="http://schemas.openxmlformats.org/officeDocument/2006/relationships/image" Target="../media/image19.emf"/><Relationship Id="rId235" Type="http://schemas.openxmlformats.org/officeDocument/2006/relationships/image" Target="../media/image145.png"/><Relationship Id="rId442" Type="http://schemas.openxmlformats.org/officeDocument/2006/relationships/customXml" Target="../ink/ink686.xml"/><Relationship Id="rId887" Type="http://schemas.openxmlformats.org/officeDocument/2006/relationships/image" Target="../media/image471.png"/><Relationship Id="rId1072" Type="http://schemas.openxmlformats.org/officeDocument/2006/relationships/customXml" Target="../ink/ink1001.xml"/><Relationship Id="rId1500" Type="http://schemas.openxmlformats.org/officeDocument/2006/relationships/customXml" Target="../ink/ink1215.xml"/><Relationship Id="rId302" Type="http://schemas.openxmlformats.org/officeDocument/2006/relationships/customXml" Target="../ink/ink616.xml"/><Relationship Id="rId747" Type="http://schemas.openxmlformats.org/officeDocument/2006/relationships/image" Target="../media/image401.png"/><Relationship Id="rId954" Type="http://schemas.openxmlformats.org/officeDocument/2006/relationships/customXml" Target="../ink/ink942.xml"/><Relationship Id="rId1377" Type="http://schemas.openxmlformats.org/officeDocument/2006/relationships/image" Target="../media/image716.png"/><Relationship Id="rId1584" Type="http://schemas.openxmlformats.org/officeDocument/2006/relationships/customXml" Target="../ink/ink1257.xml"/><Relationship Id="rId83" Type="http://schemas.openxmlformats.org/officeDocument/2006/relationships/image" Target="../media/image68.png"/><Relationship Id="rId179" Type="http://schemas.openxmlformats.org/officeDocument/2006/relationships/image" Target="../media/image117.png"/><Relationship Id="rId386" Type="http://schemas.openxmlformats.org/officeDocument/2006/relationships/customXml" Target="../ink/ink658.xml"/><Relationship Id="rId593" Type="http://schemas.openxmlformats.org/officeDocument/2006/relationships/image" Target="../media/image324.png"/><Relationship Id="rId607" Type="http://schemas.openxmlformats.org/officeDocument/2006/relationships/image" Target="../media/image331.png"/><Relationship Id="rId814" Type="http://schemas.openxmlformats.org/officeDocument/2006/relationships/customXml" Target="../ink/ink872.xml"/><Relationship Id="rId1237" Type="http://schemas.openxmlformats.org/officeDocument/2006/relationships/image" Target="../media/image646.png"/><Relationship Id="rId1444" Type="http://schemas.openxmlformats.org/officeDocument/2006/relationships/customXml" Target="../ink/ink1187.xml"/><Relationship Id="rId1651" Type="http://schemas.openxmlformats.org/officeDocument/2006/relationships/image" Target="../media/image853.png"/><Relationship Id="rId246" Type="http://schemas.openxmlformats.org/officeDocument/2006/relationships/customXml" Target="../ink/ink588.xml"/><Relationship Id="rId453" Type="http://schemas.openxmlformats.org/officeDocument/2006/relationships/image" Target="../media/image254.png"/><Relationship Id="rId660" Type="http://schemas.openxmlformats.org/officeDocument/2006/relationships/customXml" Target="../ink/ink795.xml"/><Relationship Id="rId898" Type="http://schemas.openxmlformats.org/officeDocument/2006/relationships/customXml" Target="../ink/ink914.xml"/><Relationship Id="rId1083" Type="http://schemas.openxmlformats.org/officeDocument/2006/relationships/image" Target="../media/image569.png"/><Relationship Id="rId1290" Type="http://schemas.openxmlformats.org/officeDocument/2006/relationships/customXml" Target="../ink/ink1110.xml"/><Relationship Id="rId1304" Type="http://schemas.openxmlformats.org/officeDocument/2006/relationships/customXml" Target="../ink/ink1117.xml"/><Relationship Id="rId1511" Type="http://schemas.openxmlformats.org/officeDocument/2006/relationships/image" Target="../media/image783.png"/><Relationship Id="rId1749" Type="http://schemas.openxmlformats.org/officeDocument/2006/relationships/image" Target="../media/image902.png"/><Relationship Id="rId106" Type="http://schemas.openxmlformats.org/officeDocument/2006/relationships/customXml" Target="../ink/ink518.xml"/><Relationship Id="rId313" Type="http://schemas.openxmlformats.org/officeDocument/2006/relationships/image" Target="../media/image184.png"/><Relationship Id="rId758" Type="http://schemas.openxmlformats.org/officeDocument/2006/relationships/customXml" Target="../ink/ink844.xml"/><Relationship Id="rId965" Type="http://schemas.openxmlformats.org/officeDocument/2006/relationships/image" Target="../media/image510.png"/><Relationship Id="rId1150" Type="http://schemas.openxmlformats.org/officeDocument/2006/relationships/customXml" Target="../ink/ink1040.xml"/><Relationship Id="rId1388" Type="http://schemas.openxmlformats.org/officeDocument/2006/relationships/customXml" Target="../ink/ink1159.xml"/><Relationship Id="rId1595" Type="http://schemas.openxmlformats.org/officeDocument/2006/relationships/image" Target="../media/image825.png"/><Relationship Id="rId1609" Type="http://schemas.openxmlformats.org/officeDocument/2006/relationships/image" Target="../media/image832.png"/><Relationship Id="rId10" Type="http://schemas.openxmlformats.org/officeDocument/2006/relationships/customXml" Target="../ink/ink470.xml"/><Relationship Id="rId94" Type="http://schemas.openxmlformats.org/officeDocument/2006/relationships/customXml" Target="../ink/ink512.xml"/><Relationship Id="rId397" Type="http://schemas.openxmlformats.org/officeDocument/2006/relationships/image" Target="../media/image226.png"/><Relationship Id="rId520" Type="http://schemas.openxmlformats.org/officeDocument/2006/relationships/customXml" Target="../ink/ink725.xml"/><Relationship Id="rId618" Type="http://schemas.openxmlformats.org/officeDocument/2006/relationships/customXml" Target="../ink/ink774.xml"/><Relationship Id="rId825" Type="http://schemas.openxmlformats.org/officeDocument/2006/relationships/image" Target="../media/image440.png"/><Relationship Id="rId1248" Type="http://schemas.openxmlformats.org/officeDocument/2006/relationships/customXml" Target="../ink/ink1089.xml"/><Relationship Id="rId1455" Type="http://schemas.openxmlformats.org/officeDocument/2006/relationships/image" Target="../media/image755.png"/><Relationship Id="rId1662" Type="http://schemas.openxmlformats.org/officeDocument/2006/relationships/customXml" Target="../ink/ink1296.xml"/><Relationship Id="rId257" Type="http://schemas.openxmlformats.org/officeDocument/2006/relationships/image" Target="../media/image156.png"/><Relationship Id="rId464" Type="http://schemas.openxmlformats.org/officeDocument/2006/relationships/customXml" Target="../ink/ink697.xml"/><Relationship Id="rId1010" Type="http://schemas.openxmlformats.org/officeDocument/2006/relationships/customXml" Target="../ink/ink970.xml"/><Relationship Id="rId1094" Type="http://schemas.openxmlformats.org/officeDocument/2006/relationships/customXml" Target="../ink/ink1012.xml"/><Relationship Id="rId1108" Type="http://schemas.openxmlformats.org/officeDocument/2006/relationships/customXml" Target="../ink/ink1019.xml"/><Relationship Id="rId1315" Type="http://schemas.openxmlformats.org/officeDocument/2006/relationships/image" Target="../media/image685.png"/><Relationship Id="rId117" Type="http://schemas.openxmlformats.org/officeDocument/2006/relationships/image" Target="../media/image86.png"/><Relationship Id="rId671" Type="http://schemas.openxmlformats.org/officeDocument/2006/relationships/image" Target="../media/image363.png"/><Relationship Id="rId769" Type="http://schemas.openxmlformats.org/officeDocument/2006/relationships/image" Target="../media/image412.png"/><Relationship Id="rId976" Type="http://schemas.openxmlformats.org/officeDocument/2006/relationships/customXml" Target="../ink/ink953.xml"/><Relationship Id="rId1399" Type="http://schemas.openxmlformats.org/officeDocument/2006/relationships/image" Target="../media/image727.png"/><Relationship Id="rId324" Type="http://schemas.openxmlformats.org/officeDocument/2006/relationships/customXml" Target="../ink/ink627.xml"/><Relationship Id="rId531" Type="http://schemas.openxmlformats.org/officeDocument/2006/relationships/image" Target="../media/image293.png"/><Relationship Id="rId629" Type="http://schemas.openxmlformats.org/officeDocument/2006/relationships/image" Target="../media/image342.png"/><Relationship Id="rId1161" Type="http://schemas.openxmlformats.org/officeDocument/2006/relationships/image" Target="../media/image608.png"/><Relationship Id="rId1259" Type="http://schemas.openxmlformats.org/officeDocument/2006/relationships/image" Target="../media/image657.png"/><Relationship Id="rId1466" Type="http://schemas.openxmlformats.org/officeDocument/2006/relationships/customXml" Target="../ink/ink1198.xml"/><Relationship Id="rId836" Type="http://schemas.openxmlformats.org/officeDocument/2006/relationships/customXml" Target="../ink/ink883.xml"/><Relationship Id="rId1021" Type="http://schemas.openxmlformats.org/officeDocument/2006/relationships/image" Target="../media/image538.png"/><Relationship Id="rId1119" Type="http://schemas.openxmlformats.org/officeDocument/2006/relationships/image" Target="../media/image587.png"/><Relationship Id="rId1673" Type="http://schemas.openxmlformats.org/officeDocument/2006/relationships/image" Target="../media/image864.png"/><Relationship Id="rId903" Type="http://schemas.openxmlformats.org/officeDocument/2006/relationships/image" Target="../media/image479.png"/><Relationship Id="rId1326" Type="http://schemas.openxmlformats.org/officeDocument/2006/relationships/customXml" Target="../ink/ink1128.xml"/><Relationship Id="rId1533" Type="http://schemas.openxmlformats.org/officeDocument/2006/relationships/image" Target="../media/image794.png"/><Relationship Id="rId1740" Type="http://schemas.openxmlformats.org/officeDocument/2006/relationships/customXml" Target="../ink/ink1335.xml"/><Relationship Id="rId32" Type="http://schemas.openxmlformats.org/officeDocument/2006/relationships/customXml" Target="../ink/ink481.xml"/><Relationship Id="rId1600" Type="http://schemas.openxmlformats.org/officeDocument/2006/relationships/customXml" Target="../ink/ink1265.xml"/><Relationship Id="rId181" Type="http://schemas.openxmlformats.org/officeDocument/2006/relationships/image" Target="../media/image118.png"/><Relationship Id="rId279" Type="http://schemas.openxmlformats.org/officeDocument/2006/relationships/image" Target="../media/image167.png"/><Relationship Id="rId486" Type="http://schemas.openxmlformats.org/officeDocument/2006/relationships/customXml" Target="../ink/ink708.xml"/><Relationship Id="rId693" Type="http://schemas.openxmlformats.org/officeDocument/2006/relationships/image" Target="../media/image374.png"/><Relationship Id="rId139" Type="http://schemas.openxmlformats.org/officeDocument/2006/relationships/image" Target="../media/image97.png"/><Relationship Id="rId346" Type="http://schemas.openxmlformats.org/officeDocument/2006/relationships/customXml" Target="../ink/ink638.xml"/><Relationship Id="rId553" Type="http://schemas.openxmlformats.org/officeDocument/2006/relationships/image" Target="../media/image304.png"/><Relationship Id="rId760" Type="http://schemas.openxmlformats.org/officeDocument/2006/relationships/customXml" Target="../ink/ink845.xml"/><Relationship Id="rId998" Type="http://schemas.openxmlformats.org/officeDocument/2006/relationships/customXml" Target="../ink/ink964.xml"/><Relationship Id="rId1183" Type="http://schemas.openxmlformats.org/officeDocument/2006/relationships/image" Target="../media/image619.png"/><Relationship Id="rId1390" Type="http://schemas.openxmlformats.org/officeDocument/2006/relationships/customXml" Target="../ink/ink1160.xml"/><Relationship Id="rId206" Type="http://schemas.openxmlformats.org/officeDocument/2006/relationships/customXml" Target="../ink/ink568.xml"/><Relationship Id="rId413" Type="http://schemas.openxmlformats.org/officeDocument/2006/relationships/image" Target="../media/image234.png"/><Relationship Id="rId858" Type="http://schemas.openxmlformats.org/officeDocument/2006/relationships/customXml" Target="../ink/ink894.xml"/><Relationship Id="rId1043" Type="http://schemas.openxmlformats.org/officeDocument/2006/relationships/image" Target="../media/image549.png"/><Relationship Id="rId1488" Type="http://schemas.openxmlformats.org/officeDocument/2006/relationships/customXml" Target="../ink/ink1209.xml"/><Relationship Id="rId1695" Type="http://schemas.openxmlformats.org/officeDocument/2006/relationships/image" Target="../media/image875.png"/><Relationship Id="rId620" Type="http://schemas.openxmlformats.org/officeDocument/2006/relationships/customXml" Target="../ink/ink775.xml"/><Relationship Id="rId718" Type="http://schemas.openxmlformats.org/officeDocument/2006/relationships/customXml" Target="../ink/ink824.xml"/><Relationship Id="rId925" Type="http://schemas.openxmlformats.org/officeDocument/2006/relationships/image" Target="../media/image490.png"/><Relationship Id="rId1250" Type="http://schemas.openxmlformats.org/officeDocument/2006/relationships/customXml" Target="../ink/ink1090.xml"/><Relationship Id="rId1348" Type="http://schemas.openxmlformats.org/officeDocument/2006/relationships/customXml" Target="../ink/ink1139.xml"/><Relationship Id="rId1555" Type="http://schemas.openxmlformats.org/officeDocument/2006/relationships/image" Target="../media/image805.png"/><Relationship Id="rId1762" Type="http://schemas.openxmlformats.org/officeDocument/2006/relationships/customXml" Target="../ink/ink1346.xml"/><Relationship Id="rId1110" Type="http://schemas.openxmlformats.org/officeDocument/2006/relationships/customXml" Target="../ink/ink1020.xml"/><Relationship Id="rId1208" Type="http://schemas.openxmlformats.org/officeDocument/2006/relationships/customXml" Target="../ink/ink1069.xml"/><Relationship Id="rId1415" Type="http://schemas.openxmlformats.org/officeDocument/2006/relationships/image" Target="../media/image735.png"/><Relationship Id="rId54" Type="http://schemas.openxmlformats.org/officeDocument/2006/relationships/customXml" Target="../ink/ink492.xml"/><Relationship Id="rId1622" Type="http://schemas.openxmlformats.org/officeDocument/2006/relationships/customXml" Target="../ink/ink1276.xml"/><Relationship Id="rId270" Type="http://schemas.openxmlformats.org/officeDocument/2006/relationships/customXml" Target="../ink/ink600.xml"/><Relationship Id="rId130" Type="http://schemas.openxmlformats.org/officeDocument/2006/relationships/customXml" Target="../ink/ink530.xml"/><Relationship Id="rId368" Type="http://schemas.openxmlformats.org/officeDocument/2006/relationships/customXml" Target="../ink/ink649.xml"/><Relationship Id="rId575" Type="http://schemas.openxmlformats.org/officeDocument/2006/relationships/image" Target="../media/image315.png"/><Relationship Id="rId782" Type="http://schemas.openxmlformats.org/officeDocument/2006/relationships/customXml" Target="../ink/ink856.xml"/><Relationship Id="rId228" Type="http://schemas.openxmlformats.org/officeDocument/2006/relationships/customXml" Target="../ink/ink579.xml"/><Relationship Id="rId435" Type="http://schemas.openxmlformats.org/officeDocument/2006/relationships/image" Target="../media/image245.png"/><Relationship Id="rId642" Type="http://schemas.openxmlformats.org/officeDocument/2006/relationships/customXml" Target="../ink/ink786.xml"/><Relationship Id="rId1065" Type="http://schemas.openxmlformats.org/officeDocument/2006/relationships/image" Target="../media/image560.png"/><Relationship Id="rId1272" Type="http://schemas.openxmlformats.org/officeDocument/2006/relationships/customXml" Target="../ink/ink1101.xml"/><Relationship Id="rId502" Type="http://schemas.openxmlformats.org/officeDocument/2006/relationships/customXml" Target="../ink/ink716.xml"/><Relationship Id="rId947" Type="http://schemas.openxmlformats.org/officeDocument/2006/relationships/image" Target="../media/image501.png"/><Relationship Id="rId1132" Type="http://schemas.openxmlformats.org/officeDocument/2006/relationships/customXml" Target="../ink/ink1031.xml"/><Relationship Id="rId1577" Type="http://schemas.openxmlformats.org/officeDocument/2006/relationships/image" Target="../media/image816.png"/><Relationship Id="rId76" Type="http://schemas.openxmlformats.org/officeDocument/2006/relationships/customXml" Target="../ink/ink503.xml"/><Relationship Id="rId807" Type="http://schemas.openxmlformats.org/officeDocument/2006/relationships/image" Target="../media/image431.png"/><Relationship Id="rId1437" Type="http://schemas.openxmlformats.org/officeDocument/2006/relationships/image" Target="../media/image746.png"/><Relationship Id="rId1644" Type="http://schemas.openxmlformats.org/officeDocument/2006/relationships/customXml" Target="../ink/ink1287.xml"/><Relationship Id="rId1504" Type="http://schemas.openxmlformats.org/officeDocument/2006/relationships/customXml" Target="../ink/ink1217.xml"/><Relationship Id="rId1711" Type="http://schemas.openxmlformats.org/officeDocument/2006/relationships/image" Target="../media/image883.png"/><Relationship Id="rId292" Type="http://schemas.openxmlformats.org/officeDocument/2006/relationships/customXml" Target="../ink/ink611.xml"/><Relationship Id="rId597" Type="http://schemas.openxmlformats.org/officeDocument/2006/relationships/image" Target="../media/image326.png"/><Relationship Id="rId152" Type="http://schemas.openxmlformats.org/officeDocument/2006/relationships/customXml" Target="../ink/ink541.xml"/><Relationship Id="rId457" Type="http://schemas.openxmlformats.org/officeDocument/2006/relationships/image" Target="../media/image256.png"/><Relationship Id="rId1087" Type="http://schemas.openxmlformats.org/officeDocument/2006/relationships/image" Target="../media/image571.png"/><Relationship Id="rId1294" Type="http://schemas.openxmlformats.org/officeDocument/2006/relationships/customXml" Target="../ink/ink1112.xml"/><Relationship Id="rId664" Type="http://schemas.openxmlformats.org/officeDocument/2006/relationships/customXml" Target="../ink/ink797.xml"/><Relationship Id="rId871" Type="http://schemas.openxmlformats.org/officeDocument/2006/relationships/image" Target="../media/image463.png"/><Relationship Id="rId969" Type="http://schemas.openxmlformats.org/officeDocument/2006/relationships/image" Target="../media/image512.png"/><Relationship Id="rId1599" Type="http://schemas.openxmlformats.org/officeDocument/2006/relationships/image" Target="../media/image827.png"/><Relationship Id="rId317" Type="http://schemas.openxmlformats.org/officeDocument/2006/relationships/image" Target="../media/image186.png"/><Relationship Id="rId524" Type="http://schemas.openxmlformats.org/officeDocument/2006/relationships/customXml" Target="../ink/ink727.xml"/><Relationship Id="rId731" Type="http://schemas.openxmlformats.org/officeDocument/2006/relationships/image" Target="../media/image393.png"/><Relationship Id="rId1154" Type="http://schemas.openxmlformats.org/officeDocument/2006/relationships/customXml" Target="../ink/ink1042.xml"/><Relationship Id="rId1361" Type="http://schemas.openxmlformats.org/officeDocument/2006/relationships/image" Target="../media/image708.png"/><Relationship Id="rId1459" Type="http://schemas.openxmlformats.org/officeDocument/2006/relationships/image" Target="../media/image757.png"/><Relationship Id="rId98" Type="http://schemas.openxmlformats.org/officeDocument/2006/relationships/customXml" Target="../ink/ink514.xml"/><Relationship Id="rId829" Type="http://schemas.openxmlformats.org/officeDocument/2006/relationships/image" Target="../media/image442.png"/><Relationship Id="rId1014" Type="http://schemas.openxmlformats.org/officeDocument/2006/relationships/customXml" Target="../ink/ink972.xml"/><Relationship Id="rId1221" Type="http://schemas.openxmlformats.org/officeDocument/2006/relationships/image" Target="../media/image638.png"/><Relationship Id="rId1666" Type="http://schemas.openxmlformats.org/officeDocument/2006/relationships/customXml" Target="../ink/ink1298.xml"/><Relationship Id="rId1319" Type="http://schemas.openxmlformats.org/officeDocument/2006/relationships/image" Target="../media/image687.png"/><Relationship Id="rId1526" Type="http://schemas.openxmlformats.org/officeDocument/2006/relationships/customXml" Target="../ink/ink1228.xml"/><Relationship Id="rId1733" Type="http://schemas.openxmlformats.org/officeDocument/2006/relationships/image" Target="../media/image894.png"/><Relationship Id="rId25" Type="http://schemas.openxmlformats.org/officeDocument/2006/relationships/image" Target="../media/image39.png"/><Relationship Id="rId174" Type="http://schemas.openxmlformats.org/officeDocument/2006/relationships/customXml" Target="../ink/ink552.xml"/><Relationship Id="rId381" Type="http://schemas.openxmlformats.org/officeDocument/2006/relationships/image" Target="../media/image218.png"/><Relationship Id="rId241" Type="http://schemas.openxmlformats.org/officeDocument/2006/relationships/image" Target="../media/image148.png"/><Relationship Id="rId479" Type="http://schemas.openxmlformats.org/officeDocument/2006/relationships/image" Target="../media/image267.png"/><Relationship Id="rId686" Type="http://schemas.openxmlformats.org/officeDocument/2006/relationships/customXml" Target="../ink/ink808.xml"/><Relationship Id="rId893" Type="http://schemas.openxmlformats.org/officeDocument/2006/relationships/image" Target="../media/image474.png"/><Relationship Id="rId339" Type="http://schemas.openxmlformats.org/officeDocument/2006/relationships/image" Target="../media/image197.png"/><Relationship Id="rId546" Type="http://schemas.openxmlformats.org/officeDocument/2006/relationships/customXml" Target="../ink/ink738.xml"/><Relationship Id="rId753" Type="http://schemas.openxmlformats.org/officeDocument/2006/relationships/image" Target="../media/image404.png"/><Relationship Id="rId1176" Type="http://schemas.openxmlformats.org/officeDocument/2006/relationships/customXml" Target="../ink/ink1053.xml"/><Relationship Id="rId1383" Type="http://schemas.openxmlformats.org/officeDocument/2006/relationships/image" Target="../media/image719.png"/><Relationship Id="rId101" Type="http://schemas.openxmlformats.org/officeDocument/2006/relationships/image" Target="../media/image77.png"/><Relationship Id="rId406" Type="http://schemas.openxmlformats.org/officeDocument/2006/relationships/customXml" Target="../ink/ink668.xml"/><Relationship Id="rId960" Type="http://schemas.openxmlformats.org/officeDocument/2006/relationships/customXml" Target="../ink/ink945.xml"/><Relationship Id="rId1036" Type="http://schemas.openxmlformats.org/officeDocument/2006/relationships/customXml" Target="../ink/ink983.xml"/><Relationship Id="rId1243" Type="http://schemas.openxmlformats.org/officeDocument/2006/relationships/image" Target="../media/image649.png"/><Relationship Id="rId1590" Type="http://schemas.openxmlformats.org/officeDocument/2006/relationships/customXml" Target="../ink/ink1260.xml"/><Relationship Id="rId1688" Type="http://schemas.openxmlformats.org/officeDocument/2006/relationships/customXml" Target="../ink/ink1309.xml"/><Relationship Id="rId613" Type="http://schemas.openxmlformats.org/officeDocument/2006/relationships/image" Target="../media/image334.png"/><Relationship Id="rId820" Type="http://schemas.openxmlformats.org/officeDocument/2006/relationships/customXml" Target="../ink/ink875.xml"/><Relationship Id="rId918" Type="http://schemas.openxmlformats.org/officeDocument/2006/relationships/customXml" Target="../ink/ink924.xml"/><Relationship Id="rId1450" Type="http://schemas.openxmlformats.org/officeDocument/2006/relationships/customXml" Target="../ink/ink1190.xml"/><Relationship Id="rId1548" Type="http://schemas.openxmlformats.org/officeDocument/2006/relationships/customXml" Target="../ink/ink1239.xml"/><Relationship Id="rId1755" Type="http://schemas.openxmlformats.org/officeDocument/2006/relationships/image" Target="../media/image905.png"/><Relationship Id="rId1103" Type="http://schemas.openxmlformats.org/officeDocument/2006/relationships/image" Target="../media/image579.png"/><Relationship Id="rId1310" Type="http://schemas.openxmlformats.org/officeDocument/2006/relationships/customXml" Target="../ink/ink1120.xml"/><Relationship Id="rId1408" Type="http://schemas.openxmlformats.org/officeDocument/2006/relationships/customXml" Target="../ink/ink1169.xml"/><Relationship Id="rId47" Type="http://schemas.openxmlformats.org/officeDocument/2006/relationships/image" Target="../media/image50.png"/><Relationship Id="rId1615" Type="http://schemas.openxmlformats.org/officeDocument/2006/relationships/image" Target="../media/image835.png"/><Relationship Id="rId196" Type="http://schemas.openxmlformats.org/officeDocument/2006/relationships/customXml" Target="../ink/ink563.xml"/><Relationship Id="rId263" Type="http://schemas.openxmlformats.org/officeDocument/2006/relationships/image" Target="../media/image159.png"/><Relationship Id="rId470" Type="http://schemas.openxmlformats.org/officeDocument/2006/relationships/customXml" Target="../ink/ink700.xml"/><Relationship Id="rId123" Type="http://schemas.openxmlformats.org/officeDocument/2006/relationships/image" Target="../media/image89.png"/><Relationship Id="rId330" Type="http://schemas.openxmlformats.org/officeDocument/2006/relationships/customXml" Target="../ink/ink630.xml"/><Relationship Id="rId568" Type="http://schemas.openxmlformats.org/officeDocument/2006/relationships/customXml" Target="../ink/ink749.xml"/><Relationship Id="rId775" Type="http://schemas.openxmlformats.org/officeDocument/2006/relationships/image" Target="../media/image415.png"/><Relationship Id="rId982" Type="http://schemas.openxmlformats.org/officeDocument/2006/relationships/customXml" Target="../ink/ink956.xml"/><Relationship Id="rId1198" Type="http://schemas.openxmlformats.org/officeDocument/2006/relationships/customXml" Target="../ink/ink1064.xml"/><Relationship Id="rId428" Type="http://schemas.openxmlformats.org/officeDocument/2006/relationships/customXml" Target="../ink/ink679.xml"/><Relationship Id="rId635" Type="http://schemas.openxmlformats.org/officeDocument/2006/relationships/image" Target="../media/image345.png"/><Relationship Id="rId842" Type="http://schemas.openxmlformats.org/officeDocument/2006/relationships/customXml" Target="../ink/ink886.xml"/><Relationship Id="rId1058" Type="http://schemas.openxmlformats.org/officeDocument/2006/relationships/customXml" Target="../ink/ink994.xml"/><Relationship Id="rId1265" Type="http://schemas.openxmlformats.org/officeDocument/2006/relationships/image" Target="../media/image660.png"/><Relationship Id="rId1472" Type="http://schemas.openxmlformats.org/officeDocument/2006/relationships/customXml" Target="../ink/ink1201.xml"/><Relationship Id="rId702" Type="http://schemas.openxmlformats.org/officeDocument/2006/relationships/customXml" Target="../ink/ink816.xml"/><Relationship Id="rId1125" Type="http://schemas.openxmlformats.org/officeDocument/2006/relationships/image" Target="../media/image590.png"/><Relationship Id="rId1332" Type="http://schemas.openxmlformats.org/officeDocument/2006/relationships/customXml" Target="../ink/ink1131.xml"/><Relationship Id="rId1777" Type="http://schemas.openxmlformats.org/officeDocument/2006/relationships/image" Target="../media/image916.png"/><Relationship Id="rId69" Type="http://schemas.openxmlformats.org/officeDocument/2006/relationships/image" Target="../media/image61.png"/><Relationship Id="rId1637" Type="http://schemas.openxmlformats.org/officeDocument/2006/relationships/image" Target="../media/image846.png"/><Relationship Id="rId1704" Type="http://schemas.openxmlformats.org/officeDocument/2006/relationships/customXml" Target="../ink/ink1317.xml"/><Relationship Id="rId285" Type="http://schemas.openxmlformats.org/officeDocument/2006/relationships/image" Target="../media/image170.png"/><Relationship Id="rId492" Type="http://schemas.openxmlformats.org/officeDocument/2006/relationships/customXml" Target="../ink/ink711.xml"/><Relationship Id="rId797" Type="http://schemas.openxmlformats.org/officeDocument/2006/relationships/image" Target="../media/image426.png"/><Relationship Id="rId145" Type="http://schemas.openxmlformats.org/officeDocument/2006/relationships/image" Target="../media/image100.png"/><Relationship Id="rId352" Type="http://schemas.openxmlformats.org/officeDocument/2006/relationships/customXml" Target="../ink/ink641.xml"/><Relationship Id="rId1287" Type="http://schemas.openxmlformats.org/officeDocument/2006/relationships/image" Target="../media/image671.png"/><Relationship Id="rId212" Type="http://schemas.openxmlformats.org/officeDocument/2006/relationships/customXml" Target="../ink/ink571.xml"/><Relationship Id="rId657" Type="http://schemas.openxmlformats.org/officeDocument/2006/relationships/image" Target="../media/image356.png"/><Relationship Id="rId864" Type="http://schemas.openxmlformats.org/officeDocument/2006/relationships/customXml" Target="../ink/ink897.xml"/><Relationship Id="rId1494" Type="http://schemas.openxmlformats.org/officeDocument/2006/relationships/customXml" Target="../ink/ink1212.xml"/><Relationship Id="rId517" Type="http://schemas.openxmlformats.org/officeDocument/2006/relationships/image" Target="../media/image286.png"/><Relationship Id="rId724" Type="http://schemas.openxmlformats.org/officeDocument/2006/relationships/customXml" Target="../ink/ink827.xml"/><Relationship Id="rId931" Type="http://schemas.openxmlformats.org/officeDocument/2006/relationships/image" Target="../media/image493.png"/><Relationship Id="rId1147" Type="http://schemas.openxmlformats.org/officeDocument/2006/relationships/image" Target="../media/image601.png"/><Relationship Id="rId1354" Type="http://schemas.openxmlformats.org/officeDocument/2006/relationships/customXml" Target="../ink/ink1142.xml"/><Relationship Id="rId1561" Type="http://schemas.openxmlformats.org/officeDocument/2006/relationships/image" Target="../media/image808.png"/><Relationship Id="rId60" Type="http://schemas.openxmlformats.org/officeDocument/2006/relationships/customXml" Target="../ink/ink495.xml"/><Relationship Id="rId1007" Type="http://schemas.openxmlformats.org/officeDocument/2006/relationships/image" Target="../media/image531.png"/><Relationship Id="rId1214" Type="http://schemas.openxmlformats.org/officeDocument/2006/relationships/customXml" Target="../ink/ink1072.xml"/><Relationship Id="rId1421" Type="http://schemas.openxmlformats.org/officeDocument/2006/relationships/image" Target="../media/image738.png"/><Relationship Id="rId1659" Type="http://schemas.openxmlformats.org/officeDocument/2006/relationships/image" Target="../media/image857.png"/><Relationship Id="rId1519" Type="http://schemas.openxmlformats.org/officeDocument/2006/relationships/image" Target="../media/image787.png"/><Relationship Id="rId1726" Type="http://schemas.openxmlformats.org/officeDocument/2006/relationships/customXml" Target="../ink/ink1328.xml"/><Relationship Id="rId18" Type="http://schemas.openxmlformats.org/officeDocument/2006/relationships/customXml" Target="../ink/ink474.xml"/><Relationship Id="rId167" Type="http://schemas.openxmlformats.org/officeDocument/2006/relationships/image" Target="../media/image111.png"/><Relationship Id="rId374" Type="http://schemas.openxmlformats.org/officeDocument/2006/relationships/customXml" Target="../ink/ink652.xml"/><Relationship Id="rId581" Type="http://schemas.openxmlformats.org/officeDocument/2006/relationships/image" Target="../media/image318.png"/><Relationship Id="rId234" Type="http://schemas.openxmlformats.org/officeDocument/2006/relationships/customXml" Target="../ink/ink582.xml"/><Relationship Id="rId679" Type="http://schemas.openxmlformats.org/officeDocument/2006/relationships/image" Target="../media/image367.png"/><Relationship Id="rId886" Type="http://schemas.openxmlformats.org/officeDocument/2006/relationships/customXml" Target="../ink/ink908.xml"/><Relationship Id="rId2" Type="http://schemas.openxmlformats.org/officeDocument/2006/relationships/notesSlide" Target="../notesSlides/notesSlide3.xml"/><Relationship Id="rId441" Type="http://schemas.openxmlformats.org/officeDocument/2006/relationships/image" Target="../media/image248.png"/><Relationship Id="rId539" Type="http://schemas.openxmlformats.org/officeDocument/2006/relationships/image" Target="../media/image297.png"/><Relationship Id="rId746" Type="http://schemas.openxmlformats.org/officeDocument/2006/relationships/customXml" Target="../ink/ink838.xml"/><Relationship Id="rId1071" Type="http://schemas.openxmlformats.org/officeDocument/2006/relationships/image" Target="../media/image563.png"/><Relationship Id="rId1169" Type="http://schemas.openxmlformats.org/officeDocument/2006/relationships/image" Target="../media/image612.png"/><Relationship Id="rId1376" Type="http://schemas.openxmlformats.org/officeDocument/2006/relationships/customXml" Target="../ink/ink1153.xml"/><Relationship Id="rId1583" Type="http://schemas.openxmlformats.org/officeDocument/2006/relationships/image" Target="../media/image819.png"/><Relationship Id="rId301" Type="http://schemas.openxmlformats.org/officeDocument/2006/relationships/image" Target="../media/image178.png"/><Relationship Id="rId953" Type="http://schemas.openxmlformats.org/officeDocument/2006/relationships/image" Target="../media/image504.png"/><Relationship Id="rId1029" Type="http://schemas.openxmlformats.org/officeDocument/2006/relationships/image" Target="../media/image542.png"/><Relationship Id="rId1236" Type="http://schemas.openxmlformats.org/officeDocument/2006/relationships/customXml" Target="../ink/ink1083.xml"/><Relationship Id="rId82" Type="http://schemas.openxmlformats.org/officeDocument/2006/relationships/customXml" Target="../ink/ink506.xml"/><Relationship Id="rId606" Type="http://schemas.openxmlformats.org/officeDocument/2006/relationships/customXml" Target="../ink/ink768.xml"/><Relationship Id="rId813" Type="http://schemas.openxmlformats.org/officeDocument/2006/relationships/image" Target="../media/image434.png"/><Relationship Id="rId1443" Type="http://schemas.openxmlformats.org/officeDocument/2006/relationships/image" Target="../media/image749.png"/><Relationship Id="rId1650" Type="http://schemas.openxmlformats.org/officeDocument/2006/relationships/customXml" Target="../ink/ink1290.xml"/><Relationship Id="rId1748" Type="http://schemas.openxmlformats.org/officeDocument/2006/relationships/customXml" Target="../ink/ink1339.xml"/><Relationship Id="rId1303" Type="http://schemas.openxmlformats.org/officeDocument/2006/relationships/image" Target="../media/image679.png"/><Relationship Id="rId1510" Type="http://schemas.openxmlformats.org/officeDocument/2006/relationships/customXml" Target="../ink/ink1220.xml"/><Relationship Id="rId1608" Type="http://schemas.openxmlformats.org/officeDocument/2006/relationships/customXml" Target="../ink/ink1269.xml"/><Relationship Id="rId189" Type="http://schemas.openxmlformats.org/officeDocument/2006/relationships/image" Target="../media/image122.png"/><Relationship Id="rId396" Type="http://schemas.openxmlformats.org/officeDocument/2006/relationships/customXml" Target="../ink/ink663.xml"/><Relationship Id="rId256" Type="http://schemas.openxmlformats.org/officeDocument/2006/relationships/customXml" Target="../ink/ink593.xml"/><Relationship Id="rId463" Type="http://schemas.openxmlformats.org/officeDocument/2006/relationships/image" Target="../media/image259.png"/><Relationship Id="rId670" Type="http://schemas.openxmlformats.org/officeDocument/2006/relationships/customXml" Target="../ink/ink800.xml"/><Relationship Id="rId1093" Type="http://schemas.openxmlformats.org/officeDocument/2006/relationships/image" Target="../media/image574.png"/><Relationship Id="rId116" Type="http://schemas.openxmlformats.org/officeDocument/2006/relationships/customXml" Target="../ink/ink523.xml"/><Relationship Id="rId323" Type="http://schemas.openxmlformats.org/officeDocument/2006/relationships/image" Target="../media/image189.png"/><Relationship Id="rId530" Type="http://schemas.openxmlformats.org/officeDocument/2006/relationships/customXml" Target="../ink/ink730.xml"/><Relationship Id="rId768" Type="http://schemas.openxmlformats.org/officeDocument/2006/relationships/customXml" Target="../ink/ink849.xml"/><Relationship Id="rId975" Type="http://schemas.openxmlformats.org/officeDocument/2006/relationships/image" Target="../media/image515.png"/><Relationship Id="rId1160" Type="http://schemas.openxmlformats.org/officeDocument/2006/relationships/customXml" Target="../ink/ink1045.xml"/><Relationship Id="rId1398" Type="http://schemas.openxmlformats.org/officeDocument/2006/relationships/customXml" Target="../ink/ink1164.xml"/><Relationship Id="rId628" Type="http://schemas.openxmlformats.org/officeDocument/2006/relationships/customXml" Target="../ink/ink779.xml"/><Relationship Id="rId835" Type="http://schemas.openxmlformats.org/officeDocument/2006/relationships/image" Target="../media/image445.png"/><Relationship Id="rId1258" Type="http://schemas.openxmlformats.org/officeDocument/2006/relationships/customXml" Target="../ink/ink1094.xml"/><Relationship Id="rId1465" Type="http://schemas.openxmlformats.org/officeDocument/2006/relationships/image" Target="../media/image760.png"/><Relationship Id="rId1672" Type="http://schemas.openxmlformats.org/officeDocument/2006/relationships/customXml" Target="../ink/ink1301.xml"/><Relationship Id="rId1020" Type="http://schemas.openxmlformats.org/officeDocument/2006/relationships/customXml" Target="../ink/ink975.xml"/><Relationship Id="rId1118" Type="http://schemas.openxmlformats.org/officeDocument/2006/relationships/customXml" Target="../ink/ink1024.xml"/><Relationship Id="rId1325" Type="http://schemas.openxmlformats.org/officeDocument/2006/relationships/image" Target="../media/image690.png"/><Relationship Id="rId1532" Type="http://schemas.openxmlformats.org/officeDocument/2006/relationships/customXml" Target="../ink/ink1231.xml"/><Relationship Id="rId902" Type="http://schemas.openxmlformats.org/officeDocument/2006/relationships/customXml" Target="../ink/ink916.xml"/><Relationship Id="rId31" Type="http://schemas.openxmlformats.org/officeDocument/2006/relationships/image" Target="../media/image42.png"/><Relationship Id="rId180" Type="http://schemas.openxmlformats.org/officeDocument/2006/relationships/customXml" Target="../ink/ink555.xml"/><Relationship Id="rId278" Type="http://schemas.openxmlformats.org/officeDocument/2006/relationships/customXml" Target="../ink/ink604.xml"/><Relationship Id="rId485" Type="http://schemas.openxmlformats.org/officeDocument/2006/relationships/image" Target="../media/image270.png"/><Relationship Id="rId692" Type="http://schemas.openxmlformats.org/officeDocument/2006/relationships/customXml" Target="../ink/ink811.xml"/><Relationship Id="rId138" Type="http://schemas.openxmlformats.org/officeDocument/2006/relationships/customXml" Target="../ink/ink534.xml"/><Relationship Id="rId345" Type="http://schemas.openxmlformats.org/officeDocument/2006/relationships/image" Target="../media/image200.png"/><Relationship Id="rId552" Type="http://schemas.openxmlformats.org/officeDocument/2006/relationships/customXml" Target="../ink/ink741.xml"/><Relationship Id="rId997" Type="http://schemas.openxmlformats.org/officeDocument/2006/relationships/image" Target="../media/image526.png"/><Relationship Id="rId1182" Type="http://schemas.openxmlformats.org/officeDocument/2006/relationships/customXml" Target="../ink/ink1056.xml"/><Relationship Id="rId205" Type="http://schemas.openxmlformats.org/officeDocument/2006/relationships/image" Target="../media/image130.png"/><Relationship Id="rId412" Type="http://schemas.openxmlformats.org/officeDocument/2006/relationships/customXml" Target="../ink/ink671.xml"/><Relationship Id="rId857" Type="http://schemas.openxmlformats.org/officeDocument/2006/relationships/image" Target="../media/image456.png"/><Relationship Id="rId1042" Type="http://schemas.openxmlformats.org/officeDocument/2006/relationships/customXml" Target="../ink/ink986.xml"/><Relationship Id="rId1487" Type="http://schemas.openxmlformats.org/officeDocument/2006/relationships/image" Target="../media/image771.png"/><Relationship Id="rId1694" Type="http://schemas.openxmlformats.org/officeDocument/2006/relationships/customXml" Target="../ink/ink1312.xml"/><Relationship Id="rId717" Type="http://schemas.openxmlformats.org/officeDocument/2006/relationships/image" Target="../media/image386.png"/><Relationship Id="rId924" Type="http://schemas.openxmlformats.org/officeDocument/2006/relationships/customXml" Target="../ink/ink927.xml"/><Relationship Id="rId1347" Type="http://schemas.openxmlformats.org/officeDocument/2006/relationships/image" Target="../media/image701.png"/><Relationship Id="rId1554" Type="http://schemas.openxmlformats.org/officeDocument/2006/relationships/customXml" Target="../ink/ink1242.xml"/><Relationship Id="rId1761" Type="http://schemas.openxmlformats.org/officeDocument/2006/relationships/image" Target="../media/image908.png"/><Relationship Id="rId53" Type="http://schemas.openxmlformats.org/officeDocument/2006/relationships/image" Target="../media/image53.png"/><Relationship Id="rId1207" Type="http://schemas.openxmlformats.org/officeDocument/2006/relationships/image" Target="../media/image631.png"/><Relationship Id="rId1414" Type="http://schemas.openxmlformats.org/officeDocument/2006/relationships/customXml" Target="../ink/ink1172.xml"/><Relationship Id="rId1621" Type="http://schemas.openxmlformats.org/officeDocument/2006/relationships/image" Target="../media/image838.png"/><Relationship Id="rId1719" Type="http://schemas.openxmlformats.org/officeDocument/2006/relationships/image" Target="../media/image887.png"/><Relationship Id="rId367" Type="http://schemas.openxmlformats.org/officeDocument/2006/relationships/image" Target="../media/image211.png"/><Relationship Id="rId574" Type="http://schemas.openxmlformats.org/officeDocument/2006/relationships/customXml" Target="../ink/ink752.xml"/><Relationship Id="rId227" Type="http://schemas.openxmlformats.org/officeDocument/2006/relationships/image" Target="../media/image141.png"/><Relationship Id="rId781" Type="http://schemas.openxmlformats.org/officeDocument/2006/relationships/image" Target="../media/image418.png"/><Relationship Id="rId879" Type="http://schemas.openxmlformats.org/officeDocument/2006/relationships/image" Target="../media/image467.png"/><Relationship Id="rId434" Type="http://schemas.openxmlformats.org/officeDocument/2006/relationships/customXml" Target="../ink/ink682.xml"/><Relationship Id="rId641" Type="http://schemas.openxmlformats.org/officeDocument/2006/relationships/image" Target="../media/image348.png"/><Relationship Id="rId739" Type="http://schemas.openxmlformats.org/officeDocument/2006/relationships/image" Target="../media/image397.png"/><Relationship Id="rId1064" Type="http://schemas.openxmlformats.org/officeDocument/2006/relationships/customXml" Target="../ink/ink997.xml"/><Relationship Id="rId1271" Type="http://schemas.openxmlformats.org/officeDocument/2006/relationships/image" Target="../media/image663.png"/><Relationship Id="rId1369" Type="http://schemas.openxmlformats.org/officeDocument/2006/relationships/image" Target="../media/image712.png"/><Relationship Id="rId1576" Type="http://schemas.openxmlformats.org/officeDocument/2006/relationships/customXml" Target="../ink/ink1253.xml"/><Relationship Id="rId501" Type="http://schemas.openxmlformats.org/officeDocument/2006/relationships/image" Target="../media/image278.png"/><Relationship Id="rId946" Type="http://schemas.openxmlformats.org/officeDocument/2006/relationships/customXml" Target="../ink/ink938.xml"/><Relationship Id="rId1131" Type="http://schemas.openxmlformats.org/officeDocument/2006/relationships/image" Target="../media/image593.png"/><Relationship Id="rId1229" Type="http://schemas.openxmlformats.org/officeDocument/2006/relationships/image" Target="../media/image642.png"/><Relationship Id="rId75" Type="http://schemas.openxmlformats.org/officeDocument/2006/relationships/image" Target="../media/image64.png"/><Relationship Id="rId806" Type="http://schemas.openxmlformats.org/officeDocument/2006/relationships/customXml" Target="../ink/ink868.xml"/><Relationship Id="rId1436" Type="http://schemas.openxmlformats.org/officeDocument/2006/relationships/customXml" Target="../ink/ink1183.xml"/><Relationship Id="rId1643" Type="http://schemas.openxmlformats.org/officeDocument/2006/relationships/image" Target="../media/image849.png"/><Relationship Id="rId1503" Type="http://schemas.openxmlformats.org/officeDocument/2006/relationships/image" Target="../media/image779.png"/><Relationship Id="rId1710" Type="http://schemas.openxmlformats.org/officeDocument/2006/relationships/customXml" Target="../ink/ink1320.xml"/><Relationship Id="rId291" Type="http://schemas.openxmlformats.org/officeDocument/2006/relationships/image" Target="../media/image173.png"/><Relationship Id="rId151" Type="http://schemas.openxmlformats.org/officeDocument/2006/relationships/image" Target="../media/image103.png"/><Relationship Id="rId389" Type="http://schemas.openxmlformats.org/officeDocument/2006/relationships/image" Target="../media/image222.png"/><Relationship Id="rId596" Type="http://schemas.openxmlformats.org/officeDocument/2006/relationships/customXml" Target="../ink/ink763.xml"/><Relationship Id="rId249" Type="http://schemas.openxmlformats.org/officeDocument/2006/relationships/image" Target="../media/image152.png"/><Relationship Id="rId456" Type="http://schemas.openxmlformats.org/officeDocument/2006/relationships/customXml" Target="../ink/ink693.xml"/><Relationship Id="rId663" Type="http://schemas.openxmlformats.org/officeDocument/2006/relationships/image" Target="../media/image359.png"/><Relationship Id="rId870" Type="http://schemas.openxmlformats.org/officeDocument/2006/relationships/customXml" Target="../ink/ink900.xml"/><Relationship Id="rId1086" Type="http://schemas.openxmlformats.org/officeDocument/2006/relationships/customXml" Target="../ink/ink1008.xml"/><Relationship Id="rId1293" Type="http://schemas.openxmlformats.org/officeDocument/2006/relationships/image" Target="../media/image674.png"/><Relationship Id="rId109" Type="http://schemas.openxmlformats.org/officeDocument/2006/relationships/image" Target="../media/image82.png"/><Relationship Id="rId316" Type="http://schemas.openxmlformats.org/officeDocument/2006/relationships/customXml" Target="../ink/ink623.xml"/><Relationship Id="rId523" Type="http://schemas.openxmlformats.org/officeDocument/2006/relationships/image" Target="../media/image289.png"/><Relationship Id="rId968" Type="http://schemas.openxmlformats.org/officeDocument/2006/relationships/customXml" Target="../ink/ink949.xml"/><Relationship Id="rId1153" Type="http://schemas.openxmlformats.org/officeDocument/2006/relationships/image" Target="../media/image604.png"/><Relationship Id="rId1598" Type="http://schemas.openxmlformats.org/officeDocument/2006/relationships/customXml" Target="../ink/ink1264.xml"/><Relationship Id="rId97" Type="http://schemas.openxmlformats.org/officeDocument/2006/relationships/image" Target="../media/image75.png"/><Relationship Id="rId730" Type="http://schemas.openxmlformats.org/officeDocument/2006/relationships/customXml" Target="../ink/ink830.xml"/><Relationship Id="rId828" Type="http://schemas.openxmlformats.org/officeDocument/2006/relationships/customXml" Target="../ink/ink879.xml"/><Relationship Id="rId1013" Type="http://schemas.openxmlformats.org/officeDocument/2006/relationships/image" Target="../media/image534.png"/><Relationship Id="rId1360" Type="http://schemas.openxmlformats.org/officeDocument/2006/relationships/customXml" Target="../ink/ink1145.xml"/><Relationship Id="rId1458" Type="http://schemas.openxmlformats.org/officeDocument/2006/relationships/customXml" Target="../ink/ink1194.xml"/><Relationship Id="rId1665" Type="http://schemas.openxmlformats.org/officeDocument/2006/relationships/image" Target="../media/image860.png"/><Relationship Id="rId1220" Type="http://schemas.openxmlformats.org/officeDocument/2006/relationships/customXml" Target="../ink/ink1075.xml"/><Relationship Id="rId1318" Type="http://schemas.openxmlformats.org/officeDocument/2006/relationships/customXml" Target="../ink/ink1124.xml"/><Relationship Id="rId1525" Type="http://schemas.openxmlformats.org/officeDocument/2006/relationships/image" Target="../media/image790.png"/><Relationship Id="rId1732" Type="http://schemas.openxmlformats.org/officeDocument/2006/relationships/customXml" Target="../ink/ink1331.xml"/><Relationship Id="rId24" Type="http://schemas.openxmlformats.org/officeDocument/2006/relationships/customXml" Target="../ink/ink477.xml"/><Relationship Id="rId173" Type="http://schemas.openxmlformats.org/officeDocument/2006/relationships/image" Target="../media/image114.png"/><Relationship Id="rId380" Type="http://schemas.openxmlformats.org/officeDocument/2006/relationships/customXml" Target="../ink/ink655.xml"/><Relationship Id="rId240" Type="http://schemas.openxmlformats.org/officeDocument/2006/relationships/customXml" Target="../ink/ink585.xml"/><Relationship Id="rId478" Type="http://schemas.openxmlformats.org/officeDocument/2006/relationships/customXml" Target="../ink/ink704.xml"/><Relationship Id="rId685" Type="http://schemas.openxmlformats.org/officeDocument/2006/relationships/image" Target="../media/image370.png"/><Relationship Id="rId892" Type="http://schemas.openxmlformats.org/officeDocument/2006/relationships/customXml" Target="../ink/ink911.xml"/><Relationship Id="rId100" Type="http://schemas.openxmlformats.org/officeDocument/2006/relationships/customXml" Target="../ink/ink515.xml"/><Relationship Id="rId338" Type="http://schemas.openxmlformats.org/officeDocument/2006/relationships/customXml" Target="../ink/ink634.xml"/><Relationship Id="rId545" Type="http://schemas.openxmlformats.org/officeDocument/2006/relationships/image" Target="../media/image300.png"/><Relationship Id="rId752" Type="http://schemas.openxmlformats.org/officeDocument/2006/relationships/customXml" Target="../ink/ink841.xml"/><Relationship Id="rId1175" Type="http://schemas.openxmlformats.org/officeDocument/2006/relationships/image" Target="../media/image615.png"/><Relationship Id="rId1382" Type="http://schemas.openxmlformats.org/officeDocument/2006/relationships/customXml" Target="../ink/ink1156.xml"/><Relationship Id="rId405" Type="http://schemas.openxmlformats.org/officeDocument/2006/relationships/image" Target="../media/image230.png"/><Relationship Id="rId612" Type="http://schemas.openxmlformats.org/officeDocument/2006/relationships/customXml" Target="../ink/ink771.xml"/><Relationship Id="rId1035" Type="http://schemas.openxmlformats.org/officeDocument/2006/relationships/image" Target="../media/image545.png"/><Relationship Id="rId1242" Type="http://schemas.openxmlformats.org/officeDocument/2006/relationships/customXml" Target="../ink/ink1086.xml"/><Relationship Id="rId1687" Type="http://schemas.openxmlformats.org/officeDocument/2006/relationships/image" Target="../media/image871.png"/><Relationship Id="rId917" Type="http://schemas.openxmlformats.org/officeDocument/2006/relationships/image" Target="../media/image486.png"/><Relationship Id="rId1102" Type="http://schemas.openxmlformats.org/officeDocument/2006/relationships/customXml" Target="../ink/ink1016.xml"/><Relationship Id="rId1547" Type="http://schemas.openxmlformats.org/officeDocument/2006/relationships/image" Target="../media/image801.png"/><Relationship Id="rId1754" Type="http://schemas.openxmlformats.org/officeDocument/2006/relationships/customXml" Target="../ink/ink1342.xml"/><Relationship Id="rId46" Type="http://schemas.openxmlformats.org/officeDocument/2006/relationships/customXml" Target="../ink/ink488.xml"/><Relationship Id="rId1407" Type="http://schemas.openxmlformats.org/officeDocument/2006/relationships/image" Target="../media/image731.png"/><Relationship Id="rId1614" Type="http://schemas.openxmlformats.org/officeDocument/2006/relationships/customXml" Target="../ink/ink1272.xml"/><Relationship Id="rId195" Type="http://schemas.openxmlformats.org/officeDocument/2006/relationships/image" Target="../media/image125.png"/><Relationship Id="rId262" Type="http://schemas.openxmlformats.org/officeDocument/2006/relationships/customXml" Target="../ink/ink596.xml"/><Relationship Id="rId567" Type="http://schemas.openxmlformats.org/officeDocument/2006/relationships/image" Target="../media/image311.png"/><Relationship Id="rId1197" Type="http://schemas.openxmlformats.org/officeDocument/2006/relationships/image" Target="../media/image626.png"/><Relationship Id="rId122" Type="http://schemas.openxmlformats.org/officeDocument/2006/relationships/customXml" Target="../ink/ink526.xml"/><Relationship Id="rId774" Type="http://schemas.openxmlformats.org/officeDocument/2006/relationships/customXml" Target="../ink/ink852.xml"/><Relationship Id="rId981" Type="http://schemas.openxmlformats.org/officeDocument/2006/relationships/image" Target="../media/image518.png"/><Relationship Id="rId1057" Type="http://schemas.openxmlformats.org/officeDocument/2006/relationships/image" Target="../media/image556.png"/><Relationship Id="rId427" Type="http://schemas.openxmlformats.org/officeDocument/2006/relationships/image" Target="../media/image241.png"/><Relationship Id="rId634" Type="http://schemas.openxmlformats.org/officeDocument/2006/relationships/customXml" Target="../ink/ink782.xml"/><Relationship Id="rId841" Type="http://schemas.openxmlformats.org/officeDocument/2006/relationships/image" Target="../media/image448.png"/><Relationship Id="rId1264" Type="http://schemas.openxmlformats.org/officeDocument/2006/relationships/customXml" Target="../ink/ink1097.xml"/><Relationship Id="rId1471" Type="http://schemas.openxmlformats.org/officeDocument/2006/relationships/image" Target="../media/image763.png"/><Relationship Id="rId1569" Type="http://schemas.openxmlformats.org/officeDocument/2006/relationships/image" Target="../media/image812.png"/><Relationship Id="rId701" Type="http://schemas.openxmlformats.org/officeDocument/2006/relationships/image" Target="../media/image378.png"/><Relationship Id="rId939" Type="http://schemas.openxmlformats.org/officeDocument/2006/relationships/image" Target="../media/image497.png"/><Relationship Id="rId1124" Type="http://schemas.openxmlformats.org/officeDocument/2006/relationships/customXml" Target="../ink/ink1027.xml"/><Relationship Id="rId1331" Type="http://schemas.openxmlformats.org/officeDocument/2006/relationships/image" Target="../media/image693.png"/><Relationship Id="rId1776" Type="http://schemas.openxmlformats.org/officeDocument/2006/relationships/customXml" Target="../ink/ink1353.xml"/><Relationship Id="rId68" Type="http://schemas.openxmlformats.org/officeDocument/2006/relationships/customXml" Target="../ink/ink499.xml"/><Relationship Id="rId1429" Type="http://schemas.openxmlformats.org/officeDocument/2006/relationships/image" Target="../media/image742.png"/><Relationship Id="rId1636" Type="http://schemas.openxmlformats.org/officeDocument/2006/relationships/customXml" Target="../ink/ink1283.xml"/><Relationship Id="rId1703" Type="http://schemas.openxmlformats.org/officeDocument/2006/relationships/image" Target="../media/image879.png"/><Relationship Id="rId284" Type="http://schemas.openxmlformats.org/officeDocument/2006/relationships/customXml" Target="../ink/ink607.xml"/><Relationship Id="rId491" Type="http://schemas.openxmlformats.org/officeDocument/2006/relationships/image" Target="../media/image273.png"/><Relationship Id="rId144" Type="http://schemas.openxmlformats.org/officeDocument/2006/relationships/customXml" Target="../ink/ink537.xml"/><Relationship Id="rId589" Type="http://schemas.openxmlformats.org/officeDocument/2006/relationships/image" Target="../media/image322.png"/><Relationship Id="rId796" Type="http://schemas.openxmlformats.org/officeDocument/2006/relationships/customXml" Target="../ink/ink863.xml"/><Relationship Id="rId351" Type="http://schemas.openxmlformats.org/officeDocument/2006/relationships/image" Target="../media/image203.png"/><Relationship Id="rId449" Type="http://schemas.openxmlformats.org/officeDocument/2006/relationships/image" Target="../media/image252.png"/><Relationship Id="rId656" Type="http://schemas.openxmlformats.org/officeDocument/2006/relationships/customXml" Target="../ink/ink793.xml"/><Relationship Id="rId863" Type="http://schemas.openxmlformats.org/officeDocument/2006/relationships/image" Target="../media/image459.png"/><Relationship Id="rId1079" Type="http://schemas.openxmlformats.org/officeDocument/2006/relationships/image" Target="../media/image567.png"/><Relationship Id="rId1286" Type="http://schemas.openxmlformats.org/officeDocument/2006/relationships/customXml" Target="../ink/ink1108.xml"/><Relationship Id="rId1493" Type="http://schemas.openxmlformats.org/officeDocument/2006/relationships/image" Target="../media/image774.png"/><Relationship Id="rId211" Type="http://schemas.openxmlformats.org/officeDocument/2006/relationships/image" Target="../media/image133.png"/><Relationship Id="rId309" Type="http://schemas.openxmlformats.org/officeDocument/2006/relationships/image" Target="../media/image182.png"/><Relationship Id="rId516" Type="http://schemas.openxmlformats.org/officeDocument/2006/relationships/customXml" Target="../ink/ink723.xml"/><Relationship Id="rId1146" Type="http://schemas.openxmlformats.org/officeDocument/2006/relationships/customXml" Target="../ink/ink1038.xml"/><Relationship Id="rId723" Type="http://schemas.openxmlformats.org/officeDocument/2006/relationships/image" Target="../media/image389.png"/><Relationship Id="rId930" Type="http://schemas.openxmlformats.org/officeDocument/2006/relationships/customXml" Target="../ink/ink930.xml"/><Relationship Id="rId1006" Type="http://schemas.openxmlformats.org/officeDocument/2006/relationships/customXml" Target="../ink/ink968.xml"/><Relationship Id="rId1353" Type="http://schemas.openxmlformats.org/officeDocument/2006/relationships/image" Target="../media/image704.png"/><Relationship Id="rId1560" Type="http://schemas.openxmlformats.org/officeDocument/2006/relationships/customXml" Target="../ink/ink1245.xml"/><Relationship Id="rId1658" Type="http://schemas.openxmlformats.org/officeDocument/2006/relationships/customXml" Target="../ink/ink1294.xml"/><Relationship Id="rId1213" Type="http://schemas.openxmlformats.org/officeDocument/2006/relationships/image" Target="../media/image634.png"/><Relationship Id="rId1420" Type="http://schemas.openxmlformats.org/officeDocument/2006/relationships/customXml" Target="../ink/ink1175.xml"/><Relationship Id="rId1518" Type="http://schemas.openxmlformats.org/officeDocument/2006/relationships/customXml" Target="../ink/ink1224.xml"/><Relationship Id="rId1725" Type="http://schemas.openxmlformats.org/officeDocument/2006/relationships/image" Target="../media/image890.png"/><Relationship Id="rId17" Type="http://schemas.openxmlformats.org/officeDocument/2006/relationships/image" Target="../media/image26.png"/><Relationship Id="rId166" Type="http://schemas.openxmlformats.org/officeDocument/2006/relationships/customXml" Target="../ink/ink548.xml"/><Relationship Id="rId373" Type="http://schemas.openxmlformats.org/officeDocument/2006/relationships/image" Target="../media/image214.png"/><Relationship Id="rId580" Type="http://schemas.openxmlformats.org/officeDocument/2006/relationships/customXml" Target="../ink/ink75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4.png"/><Relationship Id="rId440" Type="http://schemas.openxmlformats.org/officeDocument/2006/relationships/customXml" Target="../ink/ink685.xml"/><Relationship Id="rId678" Type="http://schemas.openxmlformats.org/officeDocument/2006/relationships/customXml" Target="../ink/ink804.xml"/><Relationship Id="rId885" Type="http://schemas.openxmlformats.org/officeDocument/2006/relationships/image" Target="../media/image470.png"/><Relationship Id="rId1070" Type="http://schemas.openxmlformats.org/officeDocument/2006/relationships/customXml" Target="../ink/ink1000.xml"/><Relationship Id="rId300" Type="http://schemas.openxmlformats.org/officeDocument/2006/relationships/customXml" Target="../ink/ink615.xml"/><Relationship Id="rId538" Type="http://schemas.openxmlformats.org/officeDocument/2006/relationships/customXml" Target="../ink/ink734.xml"/><Relationship Id="rId745" Type="http://schemas.openxmlformats.org/officeDocument/2006/relationships/image" Target="../media/image400.png"/><Relationship Id="rId952" Type="http://schemas.openxmlformats.org/officeDocument/2006/relationships/customXml" Target="../ink/ink941.xml"/><Relationship Id="rId1168" Type="http://schemas.openxmlformats.org/officeDocument/2006/relationships/customXml" Target="../ink/ink1049.xml"/><Relationship Id="rId1375" Type="http://schemas.openxmlformats.org/officeDocument/2006/relationships/image" Target="../media/image715.png"/><Relationship Id="rId1582" Type="http://schemas.openxmlformats.org/officeDocument/2006/relationships/customXml" Target="../ink/ink1256.xml"/><Relationship Id="rId81" Type="http://schemas.openxmlformats.org/officeDocument/2006/relationships/image" Target="../media/image67.png"/><Relationship Id="rId605" Type="http://schemas.openxmlformats.org/officeDocument/2006/relationships/image" Target="../media/image330.png"/><Relationship Id="rId812" Type="http://schemas.openxmlformats.org/officeDocument/2006/relationships/customXml" Target="../ink/ink871.xml"/><Relationship Id="rId1028" Type="http://schemas.openxmlformats.org/officeDocument/2006/relationships/customXml" Target="../ink/ink979.xml"/><Relationship Id="rId1235" Type="http://schemas.openxmlformats.org/officeDocument/2006/relationships/image" Target="../media/image645.png"/><Relationship Id="rId1442" Type="http://schemas.openxmlformats.org/officeDocument/2006/relationships/customXml" Target="../ink/ink1186.xml"/><Relationship Id="rId1302" Type="http://schemas.openxmlformats.org/officeDocument/2006/relationships/customXml" Target="../ink/ink1116.xml"/><Relationship Id="rId1747" Type="http://schemas.openxmlformats.org/officeDocument/2006/relationships/image" Target="../media/image901.png"/><Relationship Id="rId39" Type="http://schemas.openxmlformats.org/officeDocument/2006/relationships/image" Target="../media/image46.png"/><Relationship Id="rId1607" Type="http://schemas.openxmlformats.org/officeDocument/2006/relationships/image" Target="../media/image831.png"/><Relationship Id="rId188" Type="http://schemas.openxmlformats.org/officeDocument/2006/relationships/customXml" Target="../ink/ink559.xml"/><Relationship Id="rId395" Type="http://schemas.openxmlformats.org/officeDocument/2006/relationships/image" Target="../media/image225.png"/><Relationship Id="rId255" Type="http://schemas.openxmlformats.org/officeDocument/2006/relationships/image" Target="../media/image155.png"/><Relationship Id="rId462" Type="http://schemas.openxmlformats.org/officeDocument/2006/relationships/customXml" Target="../ink/ink696.xml"/><Relationship Id="rId1092" Type="http://schemas.openxmlformats.org/officeDocument/2006/relationships/customXml" Target="../ink/ink1011.xml"/><Relationship Id="rId1397" Type="http://schemas.openxmlformats.org/officeDocument/2006/relationships/image" Target="../media/image726.png"/><Relationship Id="rId115" Type="http://schemas.openxmlformats.org/officeDocument/2006/relationships/image" Target="../media/image85.png"/><Relationship Id="rId322" Type="http://schemas.openxmlformats.org/officeDocument/2006/relationships/customXml" Target="../ink/ink626.xml"/><Relationship Id="rId767" Type="http://schemas.openxmlformats.org/officeDocument/2006/relationships/image" Target="../media/image411.png"/><Relationship Id="rId974" Type="http://schemas.openxmlformats.org/officeDocument/2006/relationships/customXml" Target="../ink/ink952.xml"/><Relationship Id="rId627" Type="http://schemas.openxmlformats.org/officeDocument/2006/relationships/image" Target="../media/image341.png"/><Relationship Id="rId834" Type="http://schemas.openxmlformats.org/officeDocument/2006/relationships/customXml" Target="../ink/ink882.xml"/><Relationship Id="rId1257" Type="http://schemas.openxmlformats.org/officeDocument/2006/relationships/image" Target="../media/image656.png"/><Relationship Id="rId1464" Type="http://schemas.openxmlformats.org/officeDocument/2006/relationships/customXml" Target="../ink/ink1197.xml"/><Relationship Id="rId1671" Type="http://schemas.openxmlformats.org/officeDocument/2006/relationships/image" Target="../media/image863.png"/><Relationship Id="rId901" Type="http://schemas.openxmlformats.org/officeDocument/2006/relationships/image" Target="../media/image478.png"/><Relationship Id="rId1117" Type="http://schemas.openxmlformats.org/officeDocument/2006/relationships/image" Target="../media/image586.png"/><Relationship Id="rId1324" Type="http://schemas.openxmlformats.org/officeDocument/2006/relationships/customXml" Target="../ink/ink1127.xml"/><Relationship Id="rId1531" Type="http://schemas.openxmlformats.org/officeDocument/2006/relationships/image" Target="../media/image793.png"/><Relationship Id="rId1769" Type="http://schemas.openxmlformats.org/officeDocument/2006/relationships/image" Target="../media/image912.png"/><Relationship Id="rId30" Type="http://schemas.openxmlformats.org/officeDocument/2006/relationships/customXml" Target="../ink/ink480.xml"/><Relationship Id="rId1629" Type="http://schemas.openxmlformats.org/officeDocument/2006/relationships/image" Target="../media/image842.png"/><Relationship Id="rId277" Type="http://schemas.openxmlformats.org/officeDocument/2006/relationships/image" Target="../media/image166.png"/><Relationship Id="rId484" Type="http://schemas.openxmlformats.org/officeDocument/2006/relationships/customXml" Target="../ink/ink707.xml"/><Relationship Id="rId137" Type="http://schemas.openxmlformats.org/officeDocument/2006/relationships/image" Target="../media/image96.png"/><Relationship Id="rId344" Type="http://schemas.openxmlformats.org/officeDocument/2006/relationships/customXml" Target="../ink/ink637.xml"/><Relationship Id="rId691" Type="http://schemas.openxmlformats.org/officeDocument/2006/relationships/image" Target="../media/image373.png"/><Relationship Id="rId789" Type="http://schemas.openxmlformats.org/officeDocument/2006/relationships/image" Target="../media/image422.png"/><Relationship Id="rId996" Type="http://schemas.openxmlformats.org/officeDocument/2006/relationships/customXml" Target="../ink/ink963.xml"/><Relationship Id="rId551" Type="http://schemas.openxmlformats.org/officeDocument/2006/relationships/image" Target="../media/image303.png"/><Relationship Id="rId649" Type="http://schemas.openxmlformats.org/officeDocument/2006/relationships/image" Target="../media/image352.png"/><Relationship Id="rId856" Type="http://schemas.openxmlformats.org/officeDocument/2006/relationships/customXml" Target="../ink/ink893.xml"/><Relationship Id="rId1181" Type="http://schemas.openxmlformats.org/officeDocument/2006/relationships/image" Target="../media/image618.png"/><Relationship Id="rId1279" Type="http://schemas.openxmlformats.org/officeDocument/2006/relationships/image" Target="../media/image667.png"/><Relationship Id="rId1486" Type="http://schemas.openxmlformats.org/officeDocument/2006/relationships/customXml" Target="../ink/ink1208.xml"/><Relationship Id="rId204" Type="http://schemas.openxmlformats.org/officeDocument/2006/relationships/customXml" Target="../ink/ink567.xml"/><Relationship Id="rId411" Type="http://schemas.openxmlformats.org/officeDocument/2006/relationships/image" Target="../media/image233.png"/><Relationship Id="rId509" Type="http://schemas.openxmlformats.org/officeDocument/2006/relationships/image" Target="../media/image282.png"/><Relationship Id="rId1041" Type="http://schemas.openxmlformats.org/officeDocument/2006/relationships/image" Target="../media/image548.png"/><Relationship Id="rId1139" Type="http://schemas.openxmlformats.org/officeDocument/2006/relationships/image" Target="../media/image597.png"/><Relationship Id="rId1346" Type="http://schemas.openxmlformats.org/officeDocument/2006/relationships/customXml" Target="../ink/ink1138.xml"/><Relationship Id="rId1693" Type="http://schemas.openxmlformats.org/officeDocument/2006/relationships/image" Target="../media/image874.png"/><Relationship Id="rId716" Type="http://schemas.openxmlformats.org/officeDocument/2006/relationships/customXml" Target="../ink/ink823.xml"/><Relationship Id="rId923" Type="http://schemas.openxmlformats.org/officeDocument/2006/relationships/image" Target="../media/image489.png"/><Relationship Id="rId1553" Type="http://schemas.openxmlformats.org/officeDocument/2006/relationships/image" Target="../media/image804.png"/><Relationship Id="rId1760" Type="http://schemas.openxmlformats.org/officeDocument/2006/relationships/customXml" Target="../ink/ink1345.xml"/><Relationship Id="rId52" Type="http://schemas.openxmlformats.org/officeDocument/2006/relationships/customXml" Target="../ink/ink491.xml"/><Relationship Id="rId1206" Type="http://schemas.openxmlformats.org/officeDocument/2006/relationships/customXml" Target="../ink/ink1068.xml"/><Relationship Id="rId1413" Type="http://schemas.openxmlformats.org/officeDocument/2006/relationships/image" Target="../media/image734.png"/><Relationship Id="rId1620" Type="http://schemas.openxmlformats.org/officeDocument/2006/relationships/customXml" Target="../ink/ink1275.xml"/><Relationship Id="rId1718" Type="http://schemas.openxmlformats.org/officeDocument/2006/relationships/customXml" Target="../ink/ink1324.xml"/><Relationship Id="rId299" Type="http://schemas.openxmlformats.org/officeDocument/2006/relationships/image" Target="../media/image177.png"/><Relationship Id="rId159" Type="http://schemas.openxmlformats.org/officeDocument/2006/relationships/image" Target="../media/image107.png"/><Relationship Id="rId366" Type="http://schemas.openxmlformats.org/officeDocument/2006/relationships/customXml" Target="../ink/ink648.xml"/><Relationship Id="rId573" Type="http://schemas.openxmlformats.org/officeDocument/2006/relationships/image" Target="../media/image314.png"/><Relationship Id="rId780" Type="http://schemas.openxmlformats.org/officeDocument/2006/relationships/customXml" Target="../ink/ink855.xml"/><Relationship Id="rId226" Type="http://schemas.openxmlformats.org/officeDocument/2006/relationships/customXml" Target="../ink/ink578.xml"/><Relationship Id="rId433" Type="http://schemas.openxmlformats.org/officeDocument/2006/relationships/image" Target="../media/image244.png"/><Relationship Id="rId878" Type="http://schemas.openxmlformats.org/officeDocument/2006/relationships/customXml" Target="../ink/ink904.xml"/><Relationship Id="rId1063" Type="http://schemas.openxmlformats.org/officeDocument/2006/relationships/image" Target="../media/image559.png"/><Relationship Id="rId1270" Type="http://schemas.openxmlformats.org/officeDocument/2006/relationships/customXml" Target="../ink/ink1100.xml"/><Relationship Id="rId640" Type="http://schemas.openxmlformats.org/officeDocument/2006/relationships/customXml" Target="../ink/ink785.xml"/><Relationship Id="rId738" Type="http://schemas.openxmlformats.org/officeDocument/2006/relationships/customXml" Target="../ink/ink834.xml"/><Relationship Id="rId945" Type="http://schemas.openxmlformats.org/officeDocument/2006/relationships/image" Target="../media/image500.png"/><Relationship Id="rId1368" Type="http://schemas.openxmlformats.org/officeDocument/2006/relationships/customXml" Target="../ink/ink1149.xml"/><Relationship Id="rId1575" Type="http://schemas.openxmlformats.org/officeDocument/2006/relationships/image" Target="../media/image815.png"/><Relationship Id="rId74" Type="http://schemas.openxmlformats.org/officeDocument/2006/relationships/customXml" Target="../ink/ink502.xml"/><Relationship Id="rId500" Type="http://schemas.openxmlformats.org/officeDocument/2006/relationships/customXml" Target="../ink/ink715.xml"/><Relationship Id="rId805" Type="http://schemas.openxmlformats.org/officeDocument/2006/relationships/image" Target="../media/image430.png"/><Relationship Id="rId1130" Type="http://schemas.openxmlformats.org/officeDocument/2006/relationships/customXml" Target="../ink/ink1030.xml"/><Relationship Id="rId1228" Type="http://schemas.openxmlformats.org/officeDocument/2006/relationships/customXml" Target="../ink/ink1079.xml"/><Relationship Id="rId1435" Type="http://schemas.openxmlformats.org/officeDocument/2006/relationships/image" Target="../media/image745.png"/><Relationship Id="rId1642" Type="http://schemas.openxmlformats.org/officeDocument/2006/relationships/customXml" Target="../ink/ink1286.xml"/><Relationship Id="rId1502" Type="http://schemas.openxmlformats.org/officeDocument/2006/relationships/customXml" Target="../ink/ink1216.xml"/><Relationship Id="rId290" Type="http://schemas.openxmlformats.org/officeDocument/2006/relationships/customXml" Target="../ink/ink610.xml"/><Relationship Id="rId388" Type="http://schemas.openxmlformats.org/officeDocument/2006/relationships/customXml" Target="../ink/ink659.xml"/><Relationship Id="rId150" Type="http://schemas.openxmlformats.org/officeDocument/2006/relationships/customXml" Target="../ink/ink540.xml"/><Relationship Id="rId595" Type="http://schemas.openxmlformats.org/officeDocument/2006/relationships/image" Target="../media/image325.png"/><Relationship Id="rId248" Type="http://schemas.openxmlformats.org/officeDocument/2006/relationships/customXml" Target="../ink/ink589.xml"/><Relationship Id="rId455" Type="http://schemas.openxmlformats.org/officeDocument/2006/relationships/image" Target="../media/image255.png"/><Relationship Id="rId662" Type="http://schemas.openxmlformats.org/officeDocument/2006/relationships/customXml" Target="../ink/ink796.xml"/><Relationship Id="rId1085" Type="http://schemas.openxmlformats.org/officeDocument/2006/relationships/image" Target="../media/image570.png"/><Relationship Id="rId1292" Type="http://schemas.openxmlformats.org/officeDocument/2006/relationships/customXml" Target="../ink/ink1111.xml"/><Relationship Id="rId108" Type="http://schemas.openxmlformats.org/officeDocument/2006/relationships/customXml" Target="../ink/ink519.xml"/><Relationship Id="rId315" Type="http://schemas.openxmlformats.org/officeDocument/2006/relationships/image" Target="../media/image185.png"/><Relationship Id="rId522" Type="http://schemas.openxmlformats.org/officeDocument/2006/relationships/customXml" Target="../ink/ink726.xml"/><Relationship Id="rId967" Type="http://schemas.openxmlformats.org/officeDocument/2006/relationships/image" Target="../media/image511.png"/><Relationship Id="rId1152" Type="http://schemas.openxmlformats.org/officeDocument/2006/relationships/customXml" Target="../ink/ink1041.xml"/><Relationship Id="rId1597" Type="http://schemas.openxmlformats.org/officeDocument/2006/relationships/image" Target="../media/image826.png"/><Relationship Id="rId96" Type="http://schemas.openxmlformats.org/officeDocument/2006/relationships/customXml" Target="../ink/ink513.xml"/><Relationship Id="rId827" Type="http://schemas.openxmlformats.org/officeDocument/2006/relationships/image" Target="../media/image441.png"/><Relationship Id="rId1012" Type="http://schemas.openxmlformats.org/officeDocument/2006/relationships/customXml" Target="../ink/ink971.xml"/><Relationship Id="rId1457" Type="http://schemas.openxmlformats.org/officeDocument/2006/relationships/image" Target="../media/image756.png"/><Relationship Id="rId1664" Type="http://schemas.openxmlformats.org/officeDocument/2006/relationships/customXml" Target="../ink/ink1297.xml"/><Relationship Id="rId1317" Type="http://schemas.openxmlformats.org/officeDocument/2006/relationships/image" Target="../media/image686.png"/><Relationship Id="rId1524" Type="http://schemas.openxmlformats.org/officeDocument/2006/relationships/customXml" Target="../ink/ink1227.xml"/><Relationship Id="rId1731" Type="http://schemas.openxmlformats.org/officeDocument/2006/relationships/image" Target="../media/image893.png"/><Relationship Id="rId23" Type="http://schemas.openxmlformats.org/officeDocument/2006/relationships/image" Target="../media/image38.png"/><Relationship Id="rId172" Type="http://schemas.openxmlformats.org/officeDocument/2006/relationships/customXml" Target="../ink/ink551.xml"/><Relationship Id="rId477" Type="http://schemas.openxmlformats.org/officeDocument/2006/relationships/image" Target="../media/image266.png"/><Relationship Id="rId684" Type="http://schemas.openxmlformats.org/officeDocument/2006/relationships/customXml" Target="../ink/ink807.xml"/><Relationship Id="rId337" Type="http://schemas.openxmlformats.org/officeDocument/2006/relationships/image" Target="../media/image196.png"/><Relationship Id="rId891" Type="http://schemas.openxmlformats.org/officeDocument/2006/relationships/image" Target="../media/image473.png"/><Relationship Id="rId989" Type="http://schemas.openxmlformats.org/officeDocument/2006/relationships/image" Target="../media/image522.png"/><Relationship Id="rId544" Type="http://schemas.openxmlformats.org/officeDocument/2006/relationships/customXml" Target="../ink/ink737.xml"/><Relationship Id="rId751" Type="http://schemas.openxmlformats.org/officeDocument/2006/relationships/image" Target="../media/image403.png"/><Relationship Id="rId849" Type="http://schemas.openxmlformats.org/officeDocument/2006/relationships/image" Target="../media/image452.png"/><Relationship Id="rId1174" Type="http://schemas.openxmlformats.org/officeDocument/2006/relationships/customXml" Target="../ink/ink1052.xml"/><Relationship Id="rId1381" Type="http://schemas.openxmlformats.org/officeDocument/2006/relationships/image" Target="../media/image718.png"/><Relationship Id="rId1479" Type="http://schemas.openxmlformats.org/officeDocument/2006/relationships/image" Target="../media/image767.png"/><Relationship Id="rId1686" Type="http://schemas.openxmlformats.org/officeDocument/2006/relationships/customXml" Target="../ink/ink1308.xml"/><Relationship Id="rId404" Type="http://schemas.openxmlformats.org/officeDocument/2006/relationships/customXml" Target="../ink/ink667.xml"/><Relationship Id="rId611" Type="http://schemas.openxmlformats.org/officeDocument/2006/relationships/image" Target="../media/image333.png"/><Relationship Id="rId1034" Type="http://schemas.openxmlformats.org/officeDocument/2006/relationships/customXml" Target="../ink/ink982.xml"/><Relationship Id="rId1241" Type="http://schemas.openxmlformats.org/officeDocument/2006/relationships/image" Target="../media/image648.png"/><Relationship Id="rId1339" Type="http://schemas.openxmlformats.org/officeDocument/2006/relationships/image" Target="../media/image697.png"/><Relationship Id="rId709" Type="http://schemas.openxmlformats.org/officeDocument/2006/relationships/image" Target="../media/image382.png"/><Relationship Id="rId916" Type="http://schemas.openxmlformats.org/officeDocument/2006/relationships/customXml" Target="../ink/ink923.xml"/><Relationship Id="rId1101" Type="http://schemas.openxmlformats.org/officeDocument/2006/relationships/image" Target="../media/image578.png"/><Relationship Id="rId1546" Type="http://schemas.openxmlformats.org/officeDocument/2006/relationships/customXml" Target="../ink/ink1238.xml"/><Relationship Id="rId1753" Type="http://schemas.openxmlformats.org/officeDocument/2006/relationships/image" Target="../media/image904.png"/><Relationship Id="rId45" Type="http://schemas.openxmlformats.org/officeDocument/2006/relationships/image" Target="../media/image49.png"/><Relationship Id="rId1406" Type="http://schemas.openxmlformats.org/officeDocument/2006/relationships/customXml" Target="../ink/ink1168.xml"/><Relationship Id="rId1613" Type="http://schemas.openxmlformats.org/officeDocument/2006/relationships/image" Target="../media/image834.png"/><Relationship Id="rId194" Type="http://schemas.openxmlformats.org/officeDocument/2006/relationships/customXml" Target="../ink/ink562.xml"/><Relationship Id="rId261" Type="http://schemas.openxmlformats.org/officeDocument/2006/relationships/image" Target="../media/image158.png"/><Relationship Id="rId499" Type="http://schemas.openxmlformats.org/officeDocument/2006/relationships/image" Target="../media/image277.png"/><Relationship Id="rId359" Type="http://schemas.openxmlformats.org/officeDocument/2006/relationships/image" Target="../media/image207.png"/><Relationship Id="rId566" Type="http://schemas.openxmlformats.org/officeDocument/2006/relationships/customXml" Target="../ink/ink748.xml"/><Relationship Id="rId773" Type="http://schemas.openxmlformats.org/officeDocument/2006/relationships/image" Target="../media/image414.png"/><Relationship Id="rId1196" Type="http://schemas.openxmlformats.org/officeDocument/2006/relationships/customXml" Target="../ink/ink1063.xml"/><Relationship Id="rId121" Type="http://schemas.openxmlformats.org/officeDocument/2006/relationships/image" Target="../media/image88.png"/><Relationship Id="rId219" Type="http://schemas.openxmlformats.org/officeDocument/2006/relationships/image" Target="../media/image137.png"/><Relationship Id="rId426" Type="http://schemas.openxmlformats.org/officeDocument/2006/relationships/customXml" Target="../ink/ink678.xml"/><Relationship Id="rId633" Type="http://schemas.openxmlformats.org/officeDocument/2006/relationships/image" Target="../media/image344.png"/><Relationship Id="rId980" Type="http://schemas.openxmlformats.org/officeDocument/2006/relationships/customXml" Target="../ink/ink955.xml"/><Relationship Id="rId1056" Type="http://schemas.openxmlformats.org/officeDocument/2006/relationships/customXml" Target="../ink/ink993.xml"/><Relationship Id="rId1263" Type="http://schemas.openxmlformats.org/officeDocument/2006/relationships/image" Target="../media/image659.png"/><Relationship Id="rId840" Type="http://schemas.openxmlformats.org/officeDocument/2006/relationships/customXml" Target="../ink/ink885.xml"/><Relationship Id="rId938" Type="http://schemas.openxmlformats.org/officeDocument/2006/relationships/customXml" Target="../ink/ink934.xml"/><Relationship Id="rId1470" Type="http://schemas.openxmlformats.org/officeDocument/2006/relationships/customXml" Target="../ink/ink1200.xml"/><Relationship Id="rId1568" Type="http://schemas.openxmlformats.org/officeDocument/2006/relationships/customXml" Target="../ink/ink1249.xml"/><Relationship Id="rId1775" Type="http://schemas.openxmlformats.org/officeDocument/2006/relationships/image" Target="../media/image915.png"/><Relationship Id="rId67" Type="http://schemas.openxmlformats.org/officeDocument/2006/relationships/image" Target="../media/image60.png"/><Relationship Id="rId700" Type="http://schemas.openxmlformats.org/officeDocument/2006/relationships/customXml" Target="../ink/ink815.xml"/><Relationship Id="rId1123" Type="http://schemas.openxmlformats.org/officeDocument/2006/relationships/image" Target="../media/image589.png"/><Relationship Id="rId1330" Type="http://schemas.openxmlformats.org/officeDocument/2006/relationships/customXml" Target="../ink/ink1130.xml"/><Relationship Id="rId1428" Type="http://schemas.openxmlformats.org/officeDocument/2006/relationships/customXml" Target="../ink/ink1179.xml"/><Relationship Id="rId1635" Type="http://schemas.openxmlformats.org/officeDocument/2006/relationships/image" Target="../media/image845.png"/><Relationship Id="rId1702" Type="http://schemas.openxmlformats.org/officeDocument/2006/relationships/customXml" Target="../ink/ink1316.xml"/><Relationship Id="rId283" Type="http://schemas.openxmlformats.org/officeDocument/2006/relationships/image" Target="../media/image169.png"/><Relationship Id="rId490" Type="http://schemas.openxmlformats.org/officeDocument/2006/relationships/customXml" Target="../ink/ink710.xml"/><Relationship Id="rId143" Type="http://schemas.openxmlformats.org/officeDocument/2006/relationships/image" Target="../media/image99.png"/><Relationship Id="rId350" Type="http://schemas.openxmlformats.org/officeDocument/2006/relationships/customXml" Target="../ink/ink640.xml"/><Relationship Id="rId588" Type="http://schemas.openxmlformats.org/officeDocument/2006/relationships/customXml" Target="../ink/ink759.xml"/><Relationship Id="rId795" Type="http://schemas.openxmlformats.org/officeDocument/2006/relationships/image" Target="../media/image425.png"/><Relationship Id="rId9" Type="http://schemas.openxmlformats.org/officeDocument/2006/relationships/image" Target="../media/image22.png"/><Relationship Id="rId210" Type="http://schemas.openxmlformats.org/officeDocument/2006/relationships/customXml" Target="../ink/ink570.xml"/><Relationship Id="rId448" Type="http://schemas.openxmlformats.org/officeDocument/2006/relationships/customXml" Target="../ink/ink689.xml"/><Relationship Id="rId655" Type="http://schemas.openxmlformats.org/officeDocument/2006/relationships/image" Target="../media/image355.png"/><Relationship Id="rId862" Type="http://schemas.openxmlformats.org/officeDocument/2006/relationships/customXml" Target="../ink/ink896.xml"/><Relationship Id="rId1078" Type="http://schemas.openxmlformats.org/officeDocument/2006/relationships/customXml" Target="../ink/ink1004.xml"/><Relationship Id="rId1285" Type="http://schemas.openxmlformats.org/officeDocument/2006/relationships/image" Target="../media/image670.png"/><Relationship Id="rId1492" Type="http://schemas.openxmlformats.org/officeDocument/2006/relationships/customXml" Target="../ink/ink1211.xml"/><Relationship Id="rId308" Type="http://schemas.openxmlformats.org/officeDocument/2006/relationships/customXml" Target="../ink/ink619.xml"/><Relationship Id="rId515" Type="http://schemas.openxmlformats.org/officeDocument/2006/relationships/image" Target="../media/image285.png"/><Relationship Id="rId722" Type="http://schemas.openxmlformats.org/officeDocument/2006/relationships/customXml" Target="../ink/ink826.xml"/><Relationship Id="rId1145" Type="http://schemas.openxmlformats.org/officeDocument/2006/relationships/image" Target="../media/image600.png"/><Relationship Id="rId1352" Type="http://schemas.openxmlformats.org/officeDocument/2006/relationships/customXml" Target="../ink/ink1141.xml"/><Relationship Id="rId89" Type="http://schemas.openxmlformats.org/officeDocument/2006/relationships/image" Target="../media/image71.png"/><Relationship Id="rId1005" Type="http://schemas.openxmlformats.org/officeDocument/2006/relationships/image" Target="../media/image530.png"/><Relationship Id="rId1212" Type="http://schemas.openxmlformats.org/officeDocument/2006/relationships/customXml" Target="../ink/ink1071.xml"/><Relationship Id="rId1657" Type="http://schemas.openxmlformats.org/officeDocument/2006/relationships/image" Target="../media/image856.png"/><Relationship Id="rId1517" Type="http://schemas.openxmlformats.org/officeDocument/2006/relationships/image" Target="../media/image786.png"/><Relationship Id="rId1724" Type="http://schemas.openxmlformats.org/officeDocument/2006/relationships/customXml" Target="../ink/ink1327.xml"/><Relationship Id="rId16" Type="http://schemas.openxmlformats.org/officeDocument/2006/relationships/customXml" Target="../ink/ink473.xml"/><Relationship Id="rId165" Type="http://schemas.openxmlformats.org/officeDocument/2006/relationships/image" Target="../media/image110.png"/><Relationship Id="rId372" Type="http://schemas.openxmlformats.org/officeDocument/2006/relationships/customXml" Target="../ink/ink651.xml"/><Relationship Id="rId677" Type="http://schemas.openxmlformats.org/officeDocument/2006/relationships/image" Target="../media/image366.png"/><Relationship Id="rId232" Type="http://schemas.openxmlformats.org/officeDocument/2006/relationships/customXml" Target="../ink/ink581.xml"/><Relationship Id="rId884" Type="http://schemas.openxmlformats.org/officeDocument/2006/relationships/customXml" Target="../ink/ink907.xml"/><Relationship Id="rId537" Type="http://schemas.openxmlformats.org/officeDocument/2006/relationships/image" Target="../media/image296.png"/><Relationship Id="rId744" Type="http://schemas.openxmlformats.org/officeDocument/2006/relationships/customXml" Target="../ink/ink837.xml"/><Relationship Id="rId951" Type="http://schemas.openxmlformats.org/officeDocument/2006/relationships/image" Target="../media/image503.png"/><Relationship Id="rId1167" Type="http://schemas.openxmlformats.org/officeDocument/2006/relationships/image" Target="../media/image611.png"/><Relationship Id="rId1374" Type="http://schemas.openxmlformats.org/officeDocument/2006/relationships/customXml" Target="../ink/ink1152.xml"/><Relationship Id="rId1581" Type="http://schemas.openxmlformats.org/officeDocument/2006/relationships/image" Target="../media/image818.png"/><Relationship Id="rId1679" Type="http://schemas.openxmlformats.org/officeDocument/2006/relationships/image" Target="../media/image867.png"/><Relationship Id="rId80" Type="http://schemas.openxmlformats.org/officeDocument/2006/relationships/customXml" Target="../ink/ink505.xml"/><Relationship Id="rId604" Type="http://schemas.openxmlformats.org/officeDocument/2006/relationships/customXml" Target="../ink/ink767.xml"/><Relationship Id="rId811" Type="http://schemas.openxmlformats.org/officeDocument/2006/relationships/image" Target="../media/image433.png"/><Relationship Id="rId1027" Type="http://schemas.openxmlformats.org/officeDocument/2006/relationships/image" Target="../media/image541.png"/><Relationship Id="rId1234" Type="http://schemas.openxmlformats.org/officeDocument/2006/relationships/customXml" Target="../ink/ink1082.xml"/><Relationship Id="rId1441" Type="http://schemas.openxmlformats.org/officeDocument/2006/relationships/image" Target="../media/image748.png"/><Relationship Id="rId909" Type="http://schemas.openxmlformats.org/officeDocument/2006/relationships/image" Target="../media/image482.png"/><Relationship Id="rId1301" Type="http://schemas.openxmlformats.org/officeDocument/2006/relationships/image" Target="../media/image678.png"/><Relationship Id="rId1539" Type="http://schemas.openxmlformats.org/officeDocument/2006/relationships/image" Target="../media/image797.png"/><Relationship Id="rId1746" Type="http://schemas.openxmlformats.org/officeDocument/2006/relationships/customXml" Target="../ink/ink1338.xml"/><Relationship Id="rId38" Type="http://schemas.openxmlformats.org/officeDocument/2006/relationships/customXml" Target="../ink/ink484.xml"/><Relationship Id="rId1606" Type="http://schemas.openxmlformats.org/officeDocument/2006/relationships/customXml" Target="../ink/ink1268.xml"/><Relationship Id="rId187" Type="http://schemas.openxmlformats.org/officeDocument/2006/relationships/image" Target="../media/image121.png"/><Relationship Id="rId394" Type="http://schemas.openxmlformats.org/officeDocument/2006/relationships/customXml" Target="../ink/ink662.xml"/><Relationship Id="rId254" Type="http://schemas.openxmlformats.org/officeDocument/2006/relationships/customXml" Target="../ink/ink592.xml"/><Relationship Id="rId699" Type="http://schemas.openxmlformats.org/officeDocument/2006/relationships/image" Target="../media/image377.png"/><Relationship Id="rId1091" Type="http://schemas.openxmlformats.org/officeDocument/2006/relationships/image" Target="../media/image573.png"/><Relationship Id="rId114" Type="http://schemas.openxmlformats.org/officeDocument/2006/relationships/customXml" Target="../ink/ink522.xml"/><Relationship Id="rId461" Type="http://schemas.openxmlformats.org/officeDocument/2006/relationships/image" Target="../media/image258.png"/><Relationship Id="rId559" Type="http://schemas.openxmlformats.org/officeDocument/2006/relationships/image" Target="../media/image307.png"/><Relationship Id="rId766" Type="http://schemas.openxmlformats.org/officeDocument/2006/relationships/customXml" Target="../ink/ink848.xml"/><Relationship Id="rId1189" Type="http://schemas.openxmlformats.org/officeDocument/2006/relationships/image" Target="../media/image622.png"/><Relationship Id="rId1396" Type="http://schemas.openxmlformats.org/officeDocument/2006/relationships/customXml" Target="../ink/ink1163.xml"/><Relationship Id="rId321" Type="http://schemas.openxmlformats.org/officeDocument/2006/relationships/image" Target="../media/image188.png"/><Relationship Id="rId419" Type="http://schemas.openxmlformats.org/officeDocument/2006/relationships/image" Target="../media/image237.png"/><Relationship Id="rId626" Type="http://schemas.openxmlformats.org/officeDocument/2006/relationships/customXml" Target="../ink/ink778.xml"/><Relationship Id="rId973" Type="http://schemas.openxmlformats.org/officeDocument/2006/relationships/image" Target="../media/image514.png"/><Relationship Id="rId1049" Type="http://schemas.openxmlformats.org/officeDocument/2006/relationships/image" Target="../media/image552.png"/><Relationship Id="rId1256" Type="http://schemas.openxmlformats.org/officeDocument/2006/relationships/customXml" Target="../ink/ink1093.xml"/><Relationship Id="rId833" Type="http://schemas.openxmlformats.org/officeDocument/2006/relationships/image" Target="../media/image444.png"/><Relationship Id="rId1116" Type="http://schemas.openxmlformats.org/officeDocument/2006/relationships/customXml" Target="../ink/ink1023.xml"/><Relationship Id="rId1463" Type="http://schemas.openxmlformats.org/officeDocument/2006/relationships/image" Target="../media/image759.png"/><Relationship Id="rId1670" Type="http://schemas.openxmlformats.org/officeDocument/2006/relationships/customXml" Target="../ink/ink1300.xml"/><Relationship Id="rId1768" Type="http://schemas.openxmlformats.org/officeDocument/2006/relationships/customXml" Target="../ink/ink1349.xml"/><Relationship Id="rId900" Type="http://schemas.openxmlformats.org/officeDocument/2006/relationships/customXml" Target="../ink/ink915.xml"/><Relationship Id="rId1323" Type="http://schemas.openxmlformats.org/officeDocument/2006/relationships/image" Target="../media/image689.png"/><Relationship Id="rId1530" Type="http://schemas.openxmlformats.org/officeDocument/2006/relationships/customXml" Target="../ink/ink1230.xml"/><Relationship Id="rId1628" Type="http://schemas.openxmlformats.org/officeDocument/2006/relationships/customXml" Target="../ink/ink1279.xml"/><Relationship Id="rId276" Type="http://schemas.openxmlformats.org/officeDocument/2006/relationships/customXml" Target="../ink/ink603.xml"/><Relationship Id="rId483" Type="http://schemas.openxmlformats.org/officeDocument/2006/relationships/image" Target="../media/image269.png"/><Relationship Id="rId690" Type="http://schemas.openxmlformats.org/officeDocument/2006/relationships/customXml" Target="../ink/ink810.xml"/><Relationship Id="rId136" Type="http://schemas.openxmlformats.org/officeDocument/2006/relationships/customXml" Target="../ink/ink533.xml"/><Relationship Id="rId343" Type="http://schemas.openxmlformats.org/officeDocument/2006/relationships/image" Target="../media/image199.png"/><Relationship Id="rId550" Type="http://schemas.openxmlformats.org/officeDocument/2006/relationships/customXml" Target="../ink/ink740.xml"/><Relationship Id="rId788" Type="http://schemas.openxmlformats.org/officeDocument/2006/relationships/customXml" Target="../ink/ink859.xml"/><Relationship Id="rId995" Type="http://schemas.openxmlformats.org/officeDocument/2006/relationships/image" Target="../media/image525.png"/><Relationship Id="rId1180" Type="http://schemas.openxmlformats.org/officeDocument/2006/relationships/customXml" Target="../ink/ink1055.xml"/><Relationship Id="rId203" Type="http://schemas.openxmlformats.org/officeDocument/2006/relationships/image" Target="../media/image129.png"/><Relationship Id="rId648" Type="http://schemas.openxmlformats.org/officeDocument/2006/relationships/customXml" Target="../ink/ink789.xml"/><Relationship Id="rId855" Type="http://schemas.openxmlformats.org/officeDocument/2006/relationships/image" Target="../media/image455.png"/><Relationship Id="rId1040" Type="http://schemas.openxmlformats.org/officeDocument/2006/relationships/customXml" Target="../ink/ink985.xml"/><Relationship Id="rId1278" Type="http://schemas.openxmlformats.org/officeDocument/2006/relationships/customXml" Target="../ink/ink1104.xml"/><Relationship Id="rId1485" Type="http://schemas.openxmlformats.org/officeDocument/2006/relationships/image" Target="../media/image770.png"/><Relationship Id="rId1692" Type="http://schemas.openxmlformats.org/officeDocument/2006/relationships/customXml" Target="../ink/ink1311.xml"/><Relationship Id="rId410" Type="http://schemas.openxmlformats.org/officeDocument/2006/relationships/customXml" Target="../ink/ink670.xml"/><Relationship Id="rId508" Type="http://schemas.openxmlformats.org/officeDocument/2006/relationships/customXml" Target="../ink/ink719.xml"/><Relationship Id="rId715" Type="http://schemas.openxmlformats.org/officeDocument/2006/relationships/image" Target="../media/image385.png"/><Relationship Id="rId922" Type="http://schemas.openxmlformats.org/officeDocument/2006/relationships/customXml" Target="../ink/ink926.xml"/><Relationship Id="rId1138" Type="http://schemas.openxmlformats.org/officeDocument/2006/relationships/customXml" Target="../ink/ink1034.xml"/><Relationship Id="rId1345" Type="http://schemas.openxmlformats.org/officeDocument/2006/relationships/image" Target="../media/image700.png"/><Relationship Id="rId1552" Type="http://schemas.openxmlformats.org/officeDocument/2006/relationships/customXml" Target="../ink/ink1241.xml"/><Relationship Id="rId1205" Type="http://schemas.openxmlformats.org/officeDocument/2006/relationships/image" Target="../media/image630.png"/><Relationship Id="rId51" Type="http://schemas.openxmlformats.org/officeDocument/2006/relationships/image" Target="../media/image52.png"/><Relationship Id="rId1412" Type="http://schemas.openxmlformats.org/officeDocument/2006/relationships/customXml" Target="../ink/ink1171.xml"/><Relationship Id="rId1717" Type="http://schemas.openxmlformats.org/officeDocument/2006/relationships/image" Target="../media/image886.png"/><Relationship Id="rId298" Type="http://schemas.openxmlformats.org/officeDocument/2006/relationships/customXml" Target="../ink/ink614.xml"/><Relationship Id="rId158" Type="http://schemas.openxmlformats.org/officeDocument/2006/relationships/customXml" Target="../ink/ink544.xml"/><Relationship Id="rId365" Type="http://schemas.openxmlformats.org/officeDocument/2006/relationships/image" Target="../media/image210.png"/><Relationship Id="rId572" Type="http://schemas.openxmlformats.org/officeDocument/2006/relationships/customXml" Target="../ink/ink751.xml"/><Relationship Id="rId225" Type="http://schemas.openxmlformats.org/officeDocument/2006/relationships/image" Target="../media/image140.png"/><Relationship Id="rId432" Type="http://schemas.openxmlformats.org/officeDocument/2006/relationships/customXml" Target="../ink/ink681.xml"/><Relationship Id="rId877" Type="http://schemas.openxmlformats.org/officeDocument/2006/relationships/image" Target="../media/image466.png"/><Relationship Id="rId1062" Type="http://schemas.openxmlformats.org/officeDocument/2006/relationships/customXml" Target="../ink/ink996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364.xml"/><Relationship Id="rId170" Type="http://schemas.openxmlformats.org/officeDocument/2006/relationships/image" Target="../media/image1000.png"/><Relationship Id="rId268" Type="http://schemas.openxmlformats.org/officeDocument/2006/relationships/image" Target="../media/image1049.png"/><Relationship Id="rId475" Type="http://schemas.openxmlformats.org/officeDocument/2006/relationships/customXml" Target="../ink/ink1591.xml"/><Relationship Id="rId682" Type="http://schemas.openxmlformats.org/officeDocument/2006/relationships/image" Target="../media/image1256.png"/><Relationship Id="rId128" Type="http://schemas.openxmlformats.org/officeDocument/2006/relationships/image" Target="../media/image979.png"/><Relationship Id="rId335" Type="http://schemas.openxmlformats.org/officeDocument/2006/relationships/customXml" Target="../ink/ink1521.xml"/><Relationship Id="rId542" Type="http://schemas.openxmlformats.org/officeDocument/2006/relationships/image" Target="../media/image1186.png"/><Relationship Id="rId987" Type="http://schemas.openxmlformats.org/officeDocument/2006/relationships/customXml" Target="../ink/ink1847.xml"/><Relationship Id="rId402" Type="http://schemas.openxmlformats.org/officeDocument/2006/relationships/image" Target="../media/image1116.png"/><Relationship Id="rId847" Type="http://schemas.openxmlformats.org/officeDocument/2006/relationships/customXml" Target="../ink/ink1777.xml"/><Relationship Id="rId1032" Type="http://schemas.openxmlformats.org/officeDocument/2006/relationships/image" Target="../media/image1848.png"/><Relationship Id="rId707" Type="http://schemas.openxmlformats.org/officeDocument/2006/relationships/customXml" Target="../ink/ink1707.xml"/><Relationship Id="rId914" Type="http://schemas.openxmlformats.org/officeDocument/2006/relationships/image" Target="../media/image1789.png"/><Relationship Id="rId43" Type="http://schemas.openxmlformats.org/officeDocument/2006/relationships/customXml" Target="../ink/ink1375.xml"/><Relationship Id="rId192" Type="http://schemas.openxmlformats.org/officeDocument/2006/relationships/image" Target="../media/image1011.png"/><Relationship Id="rId497" Type="http://schemas.openxmlformats.org/officeDocument/2006/relationships/customXml" Target="../ink/ink1602.xml"/><Relationship Id="rId357" Type="http://schemas.openxmlformats.org/officeDocument/2006/relationships/customXml" Target="../ink/ink1532.xml"/><Relationship Id="rId54" Type="http://schemas.openxmlformats.org/officeDocument/2006/relationships/image" Target="../media/image942.png"/><Relationship Id="rId217" Type="http://schemas.openxmlformats.org/officeDocument/2006/relationships/customXml" Target="../ink/ink1462.xml"/><Relationship Id="rId564" Type="http://schemas.openxmlformats.org/officeDocument/2006/relationships/image" Target="../media/image1197.png"/><Relationship Id="rId771" Type="http://schemas.openxmlformats.org/officeDocument/2006/relationships/customXml" Target="../ink/ink1739.xml"/><Relationship Id="rId869" Type="http://schemas.openxmlformats.org/officeDocument/2006/relationships/customXml" Target="../ink/ink1788.xml"/><Relationship Id="rId424" Type="http://schemas.openxmlformats.org/officeDocument/2006/relationships/image" Target="../media/image1127.png"/><Relationship Id="rId631" Type="http://schemas.openxmlformats.org/officeDocument/2006/relationships/customXml" Target="../ink/ink1669.xml"/><Relationship Id="rId729" Type="http://schemas.openxmlformats.org/officeDocument/2006/relationships/customXml" Target="../ink/ink1718.xml"/><Relationship Id="rId1054" Type="http://schemas.openxmlformats.org/officeDocument/2006/relationships/image" Target="../media/image1859.png"/><Relationship Id="rId270" Type="http://schemas.openxmlformats.org/officeDocument/2006/relationships/image" Target="../media/image1050.png"/><Relationship Id="rId936" Type="http://schemas.openxmlformats.org/officeDocument/2006/relationships/image" Target="../media/image1800.png"/><Relationship Id="rId65" Type="http://schemas.openxmlformats.org/officeDocument/2006/relationships/customXml" Target="../ink/ink1386.xml"/><Relationship Id="rId130" Type="http://schemas.openxmlformats.org/officeDocument/2006/relationships/image" Target="../media/image980.png"/><Relationship Id="rId368" Type="http://schemas.openxmlformats.org/officeDocument/2006/relationships/image" Target="../media/image1099.png"/><Relationship Id="rId575" Type="http://schemas.openxmlformats.org/officeDocument/2006/relationships/customXml" Target="../ink/ink1641.xml"/><Relationship Id="rId782" Type="http://schemas.openxmlformats.org/officeDocument/2006/relationships/image" Target="../media/image478.png"/><Relationship Id="rId228" Type="http://schemas.openxmlformats.org/officeDocument/2006/relationships/image" Target="../media/image1029.png"/><Relationship Id="rId435" Type="http://schemas.openxmlformats.org/officeDocument/2006/relationships/customXml" Target="../ink/ink1571.xml"/><Relationship Id="rId642" Type="http://schemas.openxmlformats.org/officeDocument/2006/relationships/image" Target="../media/image1236.png"/><Relationship Id="rId1065" Type="http://schemas.openxmlformats.org/officeDocument/2006/relationships/customXml" Target="../ink/ink1886.xml"/><Relationship Id="rId281" Type="http://schemas.openxmlformats.org/officeDocument/2006/relationships/customXml" Target="../ink/ink1494.xml"/><Relationship Id="rId502" Type="http://schemas.openxmlformats.org/officeDocument/2006/relationships/image" Target="../media/image1166.png"/><Relationship Id="rId947" Type="http://schemas.openxmlformats.org/officeDocument/2006/relationships/customXml" Target="../ink/ink1827.xml"/><Relationship Id="rId76" Type="http://schemas.openxmlformats.org/officeDocument/2006/relationships/image" Target="../media/image953.png"/><Relationship Id="rId141" Type="http://schemas.openxmlformats.org/officeDocument/2006/relationships/customXml" Target="../ink/ink1424.xml"/><Relationship Id="rId379" Type="http://schemas.openxmlformats.org/officeDocument/2006/relationships/customXml" Target="../ink/ink1543.xml"/><Relationship Id="rId586" Type="http://schemas.openxmlformats.org/officeDocument/2006/relationships/image" Target="../media/image1208.png"/><Relationship Id="rId793" Type="http://schemas.openxmlformats.org/officeDocument/2006/relationships/customXml" Target="../ink/ink1750.xml"/><Relationship Id="rId807" Type="http://schemas.openxmlformats.org/officeDocument/2006/relationships/customXml" Target="../ink/ink1757.xml"/><Relationship Id="rId7" Type="http://schemas.openxmlformats.org/officeDocument/2006/relationships/customXml" Target="../ink/ink1357.xml"/><Relationship Id="rId239" Type="http://schemas.openxmlformats.org/officeDocument/2006/relationships/customXml" Target="../ink/ink1473.xml"/><Relationship Id="rId446" Type="http://schemas.openxmlformats.org/officeDocument/2006/relationships/image" Target="../media/image1138.png"/><Relationship Id="rId653" Type="http://schemas.openxmlformats.org/officeDocument/2006/relationships/customXml" Target="../ink/ink1680.xml"/><Relationship Id="rId292" Type="http://schemas.openxmlformats.org/officeDocument/2006/relationships/image" Target="../media/image1061.png"/><Relationship Id="rId306" Type="http://schemas.openxmlformats.org/officeDocument/2006/relationships/image" Target="../media/image1068.png"/><Relationship Id="rId860" Type="http://schemas.openxmlformats.org/officeDocument/2006/relationships/image" Target="../media/image1323.png"/><Relationship Id="rId958" Type="http://schemas.openxmlformats.org/officeDocument/2006/relationships/image" Target="../media/image1811.png"/><Relationship Id="rId87" Type="http://schemas.openxmlformats.org/officeDocument/2006/relationships/customXml" Target="../ink/ink1397.xml"/><Relationship Id="rId513" Type="http://schemas.openxmlformats.org/officeDocument/2006/relationships/customXml" Target="../ink/ink1610.xml"/><Relationship Id="rId597" Type="http://schemas.openxmlformats.org/officeDocument/2006/relationships/customXml" Target="../ink/ink1652.xml"/><Relationship Id="rId720" Type="http://schemas.openxmlformats.org/officeDocument/2006/relationships/image" Target="../media/image1275.png"/><Relationship Id="rId818" Type="http://schemas.openxmlformats.org/officeDocument/2006/relationships/image" Target="../media/image1302.png"/><Relationship Id="rId152" Type="http://schemas.openxmlformats.org/officeDocument/2006/relationships/image" Target="../media/image991.png"/><Relationship Id="rId457" Type="http://schemas.openxmlformats.org/officeDocument/2006/relationships/customXml" Target="../ink/ink1582.xml"/><Relationship Id="rId1003" Type="http://schemas.openxmlformats.org/officeDocument/2006/relationships/customXml" Target="../ink/ink1855.xml"/><Relationship Id="rId664" Type="http://schemas.openxmlformats.org/officeDocument/2006/relationships/image" Target="../media/image1247.png"/><Relationship Id="rId871" Type="http://schemas.openxmlformats.org/officeDocument/2006/relationships/customXml" Target="../ink/ink1789.xml"/><Relationship Id="rId969" Type="http://schemas.openxmlformats.org/officeDocument/2006/relationships/customXml" Target="../ink/ink1838.xml"/><Relationship Id="rId14" Type="http://schemas.openxmlformats.org/officeDocument/2006/relationships/image" Target="../media/image922.png"/><Relationship Id="rId317" Type="http://schemas.openxmlformats.org/officeDocument/2006/relationships/customXml" Target="../ink/ink1512.xml"/><Relationship Id="rId524" Type="http://schemas.openxmlformats.org/officeDocument/2006/relationships/image" Target="../media/image1177.png"/><Relationship Id="rId731" Type="http://schemas.openxmlformats.org/officeDocument/2006/relationships/customXml" Target="../ink/ink1719.xml"/><Relationship Id="rId98" Type="http://schemas.openxmlformats.org/officeDocument/2006/relationships/image" Target="../media/image964.png"/><Relationship Id="rId163" Type="http://schemas.openxmlformats.org/officeDocument/2006/relationships/customXml" Target="../ink/ink1435.xml"/><Relationship Id="rId370" Type="http://schemas.openxmlformats.org/officeDocument/2006/relationships/image" Target="../media/image1100.png"/><Relationship Id="rId829" Type="http://schemas.openxmlformats.org/officeDocument/2006/relationships/customXml" Target="../ink/ink1768.xml"/><Relationship Id="rId1014" Type="http://schemas.openxmlformats.org/officeDocument/2006/relationships/image" Target="../media/image1839.png"/><Relationship Id="rId230" Type="http://schemas.openxmlformats.org/officeDocument/2006/relationships/image" Target="../media/image1030.png"/><Relationship Id="rId468" Type="http://schemas.openxmlformats.org/officeDocument/2006/relationships/image" Target="../media/image1149.png"/><Relationship Id="rId675" Type="http://schemas.openxmlformats.org/officeDocument/2006/relationships/customXml" Target="../ink/ink1691.xml"/><Relationship Id="rId882" Type="http://schemas.openxmlformats.org/officeDocument/2006/relationships/image" Target="../media/image1334.png"/><Relationship Id="rId25" Type="http://schemas.openxmlformats.org/officeDocument/2006/relationships/customXml" Target="../ink/ink1366.xml"/><Relationship Id="rId328" Type="http://schemas.openxmlformats.org/officeDocument/2006/relationships/image" Target="../media/image1079.png"/><Relationship Id="rId535" Type="http://schemas.openxmlformats.org/officeDocument/2006/relationships/customXml" Target="../ink/ink1621.xml"/><Relationship Id="rId742" Type="http://schemas.openxmlformats.org/officeDocument/2006/relationships/image" Target="../media/image1286.png"/><Relationship Id="rId174" Type="http://schemas.openxmlformats.org/officeDocument/2006/relationships/image" Target="../media/image1002.png"/><Relationship Id="rId381" Type="http://schemas.openxmlformats.org/officeDocument/2006/relationships/customXml" Target="../ink/ink1544.xml"/><Relationship Id="rId602" Type="http://schemas.openxmlformats.org/officeDocument/2006/relationships/image" Target="../media/image1216.png"/><Relationship Id="rId1025" Type="http://schemas.openxmlformats.org/officeDocument/2006/relationships/customXml" Target="../ink/ink1866.xml"/><Relationship Id="rId241" Type="http://schemas.openxmlformats.org/officeDocument/2006/relationships/customXml" Target="../ink/ink1474.xml"/><Relationship Id="rId479" Type="http://schemas.openxmlformats.org/officeDocument/2006/relationships/customXml" Target="../ink/ink1593.xml"/><Relationship Id="rId686" Type="http://schemas.openxmlformats.org/officeDocument/2006/relationships/image" Target="../media/image1258.png"/><Relationship Id="rId893" Type="http://schemas.openxmlformats.org/officeDocument/2006/relationships/customXml" Target="../ink/ink1800.xml"/><Relationship Id="rId907" Type="http://schemas.openxmlformats.org/officeDocument/2006/relationships/customXml" Target="../ink/ink1807.xml"/><Relationship Id="rId36" Type="http://schemas.openxmlformats.org/officeDocument/2006/relationships/image" Target="../media/image933.png"/><Relationship Id="rId339" Type="http://schemas.openxmlformats.org/officeDocument/2006/relationships/customXml" Target="../ink/ink1523.xml"/><Relationship Id="rId546" Type="http://schemas.openxmlformats.org/officeDocument/2006/relationships/image" Target="../media/image1188.png"/><Relationship Id="rId753" Type="http://schemas.openxmlformats.org/officeDocument/2006/relationships/customXml" Target="../ink/ink1730.xml"/><Relationship Id="rId101" Type="http://schemas.openxmlformats.org/officeDocument/2006/relationships/customXml" Target="../ink/ink1404.xml"/><Relationship Id="rId185" Type="http://schemas.openxmlformats.org/officeDocument/2006/relationships/customXml" Target="../ink/ink1446.xml"/><Relationship Id="rId406" Type="http://schemas.openxmlformats.org/officeDocument/2006/relationships/image" Target="../media/image1118.png"/><Relationship Id="rId960" Type="http://schemas.openxmlformats.org/officeDocument/2006/relationships/image" Target="../media/image1812.png"/><Relationship Id="rId1036" Type="http://schemas.openxmlformats.org/officeDocument/2006/relationships/image" Target="../media/image1850.png"/><Relationship Id="rId392" Type="http://schemas.openxmlformats.org/officeDocument/2006/relationships/image" Target="../media/image1111.png"/><Relationship Id="rId613" Type="http://schemas.openxmlformats.org/officeDocument/2006/relationships/customXml" Target="../ink/ink1660.xml"/><Relationship Id="rId697" Type="http://schemas.openxmlformats.org/officeDocument/2006/relationships/customXml" Target="../ink/ink1702.xml"/><Relationship Id="rId820" Type="http://schemas.openxmlformats.org/officeDocument/2006/relationships/image" Target="../media/image1303.png"/><Relationship Id="rId918" Type="http://schemas.openxmlformats.org/officeDocument/2006/relationships/image" Target="../media/image1791.png"/><Relationship Id="rId252" Type="http://schemas.openxmlformats.org/officeDocument/2006/relationships/image" Target="../media/image1041.png"/><Relationship Id="rId47" Type="http://schemas.openxmlformats.org/officeDocument/2006/relationships/customXml" Target="../ink/ink1377.xml"/><Relationship Id="rId112" Type="http://schemas.openxmlformats.org/officeDocument/2006/relationships/image" Target="../media/image971.png"/><Relationship Id="rId557" Type="http://schemas.openxmlformats.org/officeDocument/2006/relationships/customXml" Target="../ink/ink1632.xml"/><Relationship Id="rId764" Type="http://schemas.openxmlformats.org/officeDocument/2006/relationships/image" Target="../media/image469.png"/><Relationship Id="rId971" Type="http://schemas.openxmlformats.org/officeDocument/2006/relationships/customXml" Target="../ink/ink1839.xml"/><Relationship Id="rId196" Type="http://schemas.openxmlformats.org/officeDocument/2006/relationships/image" Target="../media/image1013.png"/><Relationship Id="rId417" Type="http://schemas.openxmlformats.org/officeDocument/2006/relationships/customXml" Target="../ink/ink1562.xml"/><Relationship Id="rId624" Type="http://schemas.openxmlformats.org/officeDocument/2006/relationships/image" Target="../media/image1227.png"/><Relationship Id="rId831" Type="http://schemas.openxmlformats.org/officeDocument/2006/relationships/customXml" Target="../ink/ink1769.xml"/><Relationship Id="rId1047" Type="http://schemas.openxmlformats.org/officeDocument/2006/relationships/customXml" Target="../ink/ink1877.xml"/><Relationship Id="rId263" Type="http://schemas.openxmlformats.org/officeDocument/2006/relationships/customXml" Target="../ink/ink1485.xml"/><Relationship Id="rId470" Type="http://schemas.openxmlformats.org/officeDocument/2006/relationships/image" Target="../media/image1150.png"/><Relationship Id="rId929" Type="http://schemas.openxmlformats.org/officeDocument/2006/relationships/customXml" Target="../ink/ink1818.xml"/><Relationship Id="rId58" Type="http://schemas.openxmlformats.org/officeDocument/2006/relationships/image" Target="../media/image944.png"/><Relationship Id="rId123" Type="http://schemas.openxmlformats.org/officeDocument/2006/relationships/customXml" Target="../ink/ink1415.xml"/><Relationship Id="rId330" Type="http://schemas.openxmlformats.org/officeDocument/2006/relationships/image" Target="../media/image1080.png"/><Relationship Id="rId568" Type="http://schemas.openxmlformats.org/officeDocument/2006/relationships/image" Target="../media/image1199.png"/><Relationship Id="rId775" Type="http://schemas.openxmlformats.org/officeDocument/2006/relationships/customXml" Target="../ink/ink1741.xml"/><Relationship Id="rId982" Type="http://schemas.openxmlformats.org/officeDocument/2006/relationships/image" Target="../media/image1823.png"/><Relationship Id="rId428" Type="http://schemas.openxmlformats.org/officeDocument/2006/relationships/image" Target="../media/image1129.png"/><Relationship Id="rId635" Type="http://schemas.openxmlformats.org/officeDocument/2006/relationships/customXml" Target="../ink/ink1671.xml"/><Relationship Id="rId842" Type="http://schemas.openxmlformats.org/officeDocument/2006/relationships/image" Target="../media/image1314.png"/><Relationship Id="rId1058" Type="http://schemas.openxmlformats.org/officeDocument/2006/relationships/image" Target="../media/image1861.png"/><Relationship Id="rId274" Type="http://schemas.openxmlformats.org/officeDocument/2006/relationships/image" Target="../media/image1052.png"/><Relationship Id="rId481" Type="http://schemas.openxmlformats.org/officeDocument/2006/relationships/customXml" Target="../ink/ink1594.xml"/><Relationship Id="rId702" Type="http://schemas.openxmlformats.org/officeDocument/2006/relationships/image" Target="../media/image1266.png"/><Relationship Id="rId69" Type="http://schemas.openxmlformats.org/officeDocument/2006/relationships/customXml" Target="../ink/ink1388.xml"/><Relationship Id="rId134" Type="http://schemas.openxmlformats.org/officeDocument/2006/relationships/image" Target="../media/image982.png"/><Relationship Id="rId579" Type="http://schemas.openxmlformats.org/officeDocument/2006/relationships/customXml" Target="../ink/ink1643.xml"/><Relationship Id="rId786" Type="http://schemas.openxmlformats.org/officeDocument/2006/relationships/image" Target="../media/image480.png"/><Relationship Id="rId993" Type="http://schemas.openxmlformats.org/officeDocument/2006/relationships/customXml" Target="../ink/ink1850.xml"/><Relationship Id="rId341" Type="http://schemas.openxmlformats.org/officeDocument/2006/relationships/customXml" Target="../ink/ink1524.xml"/><Relationship Id="rId439" Type="http://schemas.openxmlformats.org/officeDocument/2006/relationships/customXml" Target="../ink/ink1573.xml"/><Relationship Id="rId646" Type="http://schemas.openxmlformats.org/officeDocument/2006/relationships/image" Target="../media/image1238.png"/><Relationship Id="rId201" Type="http://schemas.openxmlformats.org/officeDocument/2006/relationships/customXml" Target="../ink/ink1454.xml"/><Relationship Id="rId285" Type="http://schemas.openxmlformats.org/officeDocument/2006/relationships/customXml" Target="../ink/ink1496.xml"/><Relationship Id="rId506" Type="http://schemas.openxmlformats.org/officeDocument/2006/relationships/image" Target="../media/image1168.png"/><Relationship Id="rId853" Type="http://schemas.openxmlformats.org/officeDocument/2006/relationships/customXml" Target="../ink/ink1780.xml"/><Relationship Id="rId492" Type="http://schemas.openxmlformats.org/officeDocument/2006/relationships/image" Target="../media/image1161.png"/><Relationship Id="rId713" Type="http://schemas.openxmlformats.org/officeDocument/2006/relationships/customXml" Target="../ink/ink1710.xml"/><Relationship Id="rId797" Type="http://schemas.openxmlformats.org/officeDocument/2006/relationships/customXml" Target="../ink/ink1752.xml"/><Relationship Id="rId920" Type="http://schemas.openxmlformats.org/officeDocument/2006/relationships/image" Target="../media/image1792.png"/><Relationship Id="rId145" Type="http://schemas.openxmlformats.org/officeDocument/2006/relationships/customXml" Target="../ink/ink1426.xml"/><Relationship Id="rId352" Type="http://schemas.openxmlformats.org/officeDocument/2006/relationships/image" Target="../media/image1091.png"/><Relationship Id="rId212" Type="http://schemas.openxmlformats.org/officeDocument/2006/relationships/image" Target="../media/image1021.png"/><Relationship Id="rId657" Type="http://schemas.openxmlformats.org/officeDocument/2006/relationships/customXml" Target="../ink/ink1682.xml"/><Relationship Id="rId864" Type="http://schemas.openxmlformats.org/officeDocument/2006/relationships/image" Target="../media/image1325.png"/><Relationship Id="rId296" Type="http://schemas.openxmlformats.org/officeDocument/2006/relationships/image" Target="../media/image1063.png"/><Relationship Id="rId517" Type="http://schemas.openxmlformats.org/officeDocument/2006/relationships/customXml" Target="../ink/ink1612.xml"/><Relationship Id="rId724" Type="http://schemas.openxmlformats.org/officeDocument/2006/relationships/image" Target="../media/image1277.png"/><Relationship Id="rId931" Type="http://schemas.openxmlformats.org/officeDocument/2006/relationships/customXml" Target="../ink/ink1819.xml"/><Relationship Id="rId60" Type="http://schemas.openxmlformats.org/officeDocument/2006/relationships/image" Target="../media/image945.png"/><Relationship Id="rId156" Type="http://schemas.openxmlformats.org/officeDocument/2006/relationships/image" Target="../media/image993.png"/><Relationship Id="rId363" Type="http://schemas.openxmlformats.org/officeDocument/2006/relationships/customXml" Target="../ink/ink1535.xml"/><Relationship Id="rId570" Type="http://schemas.openxmlformats.org/officeDocument/2006/relationships/image" Target="../media/image1200.png"/><Relationship Id="rId1007" Type="http://schemas.openxmlformats.org/officeDocument/2006/relationships/customXml" Target="../ink/ink1857.xml"/><Relationship Id="rId223" Type="http://schemas.openxmlformats.org/officeDocument/2006/relationships/customXml" Target="../ink/ink1465.xml"/><Relationship Id="rId430" Type="http://schemas.openxmlformats.org/officeDocument/2006/relationships/image" Target="../media/image1130.png"/><Relationship Id="rId668" Type="http://schemas.openxmlformats.org/officeDocument/2006/relationships/image" Target="../media/image1249.png"/><Relationship Id="rId875" Type="http://schemas.openxmlformats.org/officeDocument/2006/relationships/customXml" Target="../ink/ink1791.xml"/><Relationship Id="rId1060" Type="http://schemas.openxmlformats.org/officeDocument/2006/relationships/image" Target="../media/image1862.png"/><Relationship Id="rId18" Type="http://schemas.openxmlformats.org/officeDocument/2006/relationships/image" Target="../media/image924.png"/><Relationship Id="rId528" Type="http://schemas.openxmlformats.org/officeDocument/2006/relationships/image" Target="../media/image1179.png"/><Relationship Id="rId735" Type="http://schemas.openxmlformats.org/officeDocument/2006/relationships/customXml" Target="../ink/ink1721.xml"/><Relationship Id="rId942" Type="http://schemas.openxmlformats.org/officeDocument/2006/relationships/image" Target="../media/image1803.png"/><Relationship Id="rId167" Type="http://schemas.openxmlformats.org/officeDocument/2006/relationships/customXml" Target="../ink/ink1437.xml"/><Relationship Id="rId374" Type="http://schemas.openxmlformats.org/officeDocument/2006/relationships/image" Target="../media/image1102.png"/><Relationship Id="rId581" Type="http://schemas.openxmlformats.org/officeDocument/2006/relationships/customXml" Target="../ink/ink1644.xml"/><Relationship Id="rId1018" Type="http://schemas.openxmlformats.org/officeDocument/2006/relationships/image" Target="../media/image1841.png"/><Relationship Id="rId71" Type="http://schemas.openxmlformats.org/officeDocument/2006/relationships/customXml" Target="../ink/ink1389.xml"/><Relationship Id="rId234" Type="http://schemas.openxmlformats.org/officeDocument/2006/relationships/image" Target="../media/image1032.png"/><Relationship Id="rId679" Type="http://schemas.openxmlformats.org/officeDocument/2006/relationships/customXml" Target="../ink/ink1693.xml"/><Relationship Id="rId802" Type="http://schemas.openxmlformats.org/officeDocument/2006/relationships/image" Target="../media/image1294.png"/><Relationship Id="rId886" Type="http://schemas.openxmlformats.org/officeDocument/2006/relationships/image" Target="../media/image1336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368.xml"/><Relationship Id="rId441" Type="http://schemas.openxmlformats.org/officeDocument/2006/relationships/customXml" Target="../ink/ink1574.xml"/><Relationship Id="rId539" Type="http://schemas.openxmlformats.org/officeDocument/2006/relationships/customXml" Target="../ink/ink1623.xml"/><Relationship Id="rId746" Type="http://schemas.openxmlformats.org/officeDocument/2006/relationships/image" Target="../media/image1288.png"/><Relationship Id="rId178" Type="http://schemas.openxmlformats.org/officeDocument/2006/relationships/image" Target="../media/image1004.png"/><Relationship Id="rId301" Type="http://schemas.openxmlformats.org/officeDocument/2006/relationships/customXml" Target="../ink/ink1504.xml"/><Relationship Id="rId953" Type="http://schemas.openxmlformats.org/officeDocument/2006/relationships/customXml" Target="../ink/ink1830.xml"/><Relationship Id="rId1029" Type="http://schemas.openxmlformats.org/officeDocument/2006/relationships/customXml" Target="../ink/ink1868.xml"/><Relationship Id="rId82" Type="http://schemas.openxmlformats.org/officeDocument/2006/relationships/image" Target="../media/image956.png"/><Relationship Id="rId385" Type="http://schemas.openxmlformats.org/officeDocument/2006/relationships/customXml" Target="../ink/ink1546.xml"/><Relationship Id="rId592" Type="http://schemas.openxmlformats.org/officeDocument/2006/relationships/image" Target="../media/image1211.png"/><Relationship Id="rId606" Type="http://schemas.openxmlformats.org/officeDocument/2006/relationships/image" Target="../media/image1218.png"/><Relationship Id="rId813" Type="http://schemas.openxmlformats.org/officeDocument/2006/relationships/customXml" Target="../ink/ink1760.xml"/><Relationship Id="rId245" Type="http://schemas.openxmlformats.org/officeDocument/2006/relationships/customXml" Target="../ink/ink1476.xml"/><Relationship Id="rId452" Type="http://schemas.openxmlformats.org/officeDocument/2006/relationships/image" Target="../media/image1141.png"/><Relationship Id="rId897" Type="http://schemas.openxmlformats.org/officeDocument/2006/relationships/customXml" Target="../ink/ink1802.xml"/><Relationship Id="rId105" Type="http://schemas.openxmlformats.org/officeDocument/2006/relationships/customXml" Target="../ink/ink1406.xml"/><Relationship Id="rId312" Type="http://schemas.openxmlformats.org/officeDocument/2006/relationships/image" Target="../media/image1071.png"/><Relationship Id="rId757" Type="http://schemas.openxmlformats.org/officeDocument/2006/relationships/customXml" Target="../ink/ink1732.xml"/><Relationship Id="rId964" Type="http://schemas.openxmlformats.org/officeDocument/2006/relationships/image" Target="../media/image1814.png"/><Relationship Id="rId93" Type="http://schemas.openxmlformats.org/officeDocument/2006/relationships/customXml" Target="../ink/ink1400.xml"/><Relationship Id="rId189" Type="http://schemas.openxmlformats.org/officeDocument/2006/relationships/customXml" Target="../ink/ink1448.xml"/><Relationship Id="rId396" Type="http://schemas.openxmlformats.org/officeDocument/2006/relationships/image" Target="../media/image1113.png"/><Relationship Id="rId617" Type="http://schemas.openxmlformats.org/officeDocument/2006/relationships/customXml" Target="../ink/ink1662.xml"/><Relationship Id="rId824" Type="http://schemas.openxmlformats.org/officeDocument/2006/relationships/image" Target="../media/image1305.png"/><Relationship Id="rId256" Type="http://schemas.openxmlformats.org/officeDocument/2006/relationships/image" Target="../media/image1043.png"/><Relationship Id="rId463" Type="http://schemas.openxmlformats.org/officeDocument/2006/relationships/customXml" Target="../ink/ink1585.xml"/><Relationship Id="rId670" Type="http://schemas.openxmlformats.org/officeDocument/2006/relationships/image" Target="../media/image1250.png"/><Relationship Id="rId116" Type="http://schemas.openxmlformats.org/officeDocument/2006/relationships/image" Target="../media/image973.png"/><Relationship Id="rId323" Type="http://schemas.openxmlformats.org/officeDocument/2006/relationships/customXml" Target="../ink/ink1515.xml"/><Relationship Id="rId530" Type="http://schemas.openxmlformats.org/officeDocument/2006/relationships/image" Target="../media/image1180.png"/><Relationship Id="rId768" Type="http://schemas.openxmlformats.org/officeDocument/2006/relationships/image" Target="../media/image471.png"/><Relationship Id="rId975" Type="http://schemas.openxmlformats.org/officeDocument/2006/relationships/customXml" Target="../ink/ink1841.xml"/><Relationship Id="rId20" Type="http://schemas.openxmlformats.org/officeDocument/2006/relationships/image" Target="../media/image925.png"/><Relationship Id="rId628" Type="http://schemas.openxmlformats.org/officeDocument/2006/relationships/image" Target="../media/image1229.png"/><Relationship Id="rId835" Type="http://schemas.openxmlformats.org/officeDocument/2006/relationships/customXml" Target="../ink/ink1771.xml"/><Relationship Id="rId267" Type="http://schemas.openxmlformats.org/officeDocument/2006/relationships/customXml" Target="../ink/ink1487.xml"/><Relationship Id="rId474" Type="http://schemas.openxmlformats.org/officeDocument/2006/relationships/image" Target="../media/image1152.png"/><Relationship Id="rId1020" Type="http://schemas.openxmlformats.org/officeDocument/2006/relationships/image" Target="../media/image1842.png"/><Relationship Id="rId127" Type="http://schemas.openxmlformats.org/officeDocument/2006/relationships/customXml" Target="../ink/ink1417.xml"/><Relationship Id="rId681" Type="http://schemas.openxmlformats.org/officeDocument/2006/relationships/customXml" Target="../ink/ink1694.xml"/><Relationship Id="rId779" Type="http://schemas.openxmlformats.org/officeDocument/2006/relationships/customXml" Target="../ink/ink1743.xml"/><Relationship Id="rId902" Type="http://schemas.openxmlformats.org/officeDocument/2006/relationships/image" Target="../media/image1344.png"/><Relationship Id="rId986" Type="http://schemas.openxmlformats.org/officeDocument/2006/relationships/image" Target="../media/image1825.png"/><Relationship Id="rId31" Type="http://schemas.openxmlformats.org/officeDocument/2006/relationships/customXml" Target="../ink/ink1369.xml"/><Relationship Id="rId334" Type="http://schemas.openxmlformats.org/officeDocument/2006/relationships/image" Target="../media/image1082.png"/><Relationship Id="rId541" Type="http://schemas.openxmlformats.org/officeDocument/2006/relationships/customXml" Target="../ink/ink1624.xml"/><Relationship Id="rId639" Type="http://schemas.openxmlformats.org/officeDocument/2006/relationships/customXml" Target="../ink/ink1673.xml"/><Relationship Id="rId180" Type="http://schemas.openxmlformats.org/officeDocument/2006/relationships/image" Target="../media/image1005.png"/><Relationship Id="rId278" Type="http://schemas.openxmlformats.org/officeDocument/2006/relationships/image" Target="../media/image1054.png"/><Relationship Id="rId401" Type="http://schemas.openxmlformats.org/officeDocument/2006/relationships/customXml" Target="../ink/ink1554.xml"/><Relationship Id="rId846" Type="http://schemas.openxmlformats.org/officeDocument/2006/relationships/image" Target="../media/image1316.png"/><Relationship Id="rId1031" Type="http://schemas.openxmlformats.org/officeDocument/2006/relationships/customXml" Target="../ink/ink1869.xml"/><Relationship Id="rId485" Type="http://schemas.openxmlformats.org/officeDocument/2006/relationships/customXml" Target="../ink/ink1596.xml"/><Relationship Id="rId692" Type="http://schemas.openxmlformats.org/officeDocument/2006/relationships/image" Target="../media/image1261.png"/><Relationship Id="rId706" Type="http://schemas.openxmlformats.org/officeDocument/2006/relationships/image" Target="../media/image1268.png"/><Relationship Id="rId913" Type="http://schemas.openxmlformats.org/officeDocument/2006/relationships/customXml" Target="../ink/ink1810.xml"/><Relationship Id="rId42" Type="http://schemas.openxmlformats.org/officeDocument/2006/relationships/image" Target="../media/image936.png"/><Relationship Id="rId138" Type="http://schemas.openxmlformats.org/officeDocument/2006/relationships/image" Target="../media/image984.png"/><Relationship Id="rId345" Type="http://schemas.openxmlformats.org/officeDocument/2006/relationships/customXml" Target="../ink/ink1526.xml"/><Relationship Id="rId552" Type="http://schemas.openxmlformats.org/officeDocument/2006/relationships/image" Target="../media/image1191.png"/><Relationship Id="rId997" Type="http://schemas.openxmlformats.org/officeDocument/2006/relationships/customXml" Target="../ink/ink1852.xml"/><Relationship Id="rId191" Type="http://schemas.openxmlformats.org/officeDocument/2006/relationships/customXml" Target="../ink/ink1449.xml"/><Relationship Id="rId205" Type="http://schemas.openxmlformats.org/officeDocument/2006/relationships/customXml" Target="../ink/ink1456.xml"/><Relationship Id="rId412" Type="http://schemas.openxmlformats.org/officeDocument/2006/relationships/image" Target="../media/image1121.png"/><Relationship Id="rId857" Type="http://schemas.openxmlformats.org/officeDocument/2006/relationships/customXml" Target="../ink/ink1782.xml"/><Relationship Id="rId1042" Type="http://schemas.openxmlformats.org/officeDocument/2006/relationships/image" Target="../media/image1853.png"/><Relationship Id="rId289" Type="http://schemas.openxmlformats.org/officeDocument/2006/relationships/customXml" Target="../ink/ink1498.xml"/><Relationship Id="rId496" Type="http://schemas.openxmlformats.org/officeDocument/2006/relationships/image" Target="../media/image1163.png"/><Relationship Id="rId717" Type="http://schemas.openxmlformats.org/officeDocument/2006/relationships/customXml" Target="../ink/ink1712.xml"/><Relationship Id="rId924" Type="http://schemas.openxmlformats.org/officeDocument/2006/relationships/image" Target="../media/image1794.png"/><Relationship Id="rId53" Type="http://schemas.openxmlformats.org/officeDocument/2006/relationships/customXml" Target="../ink/ink1380.xml"/><Relationship Id="rId149" Type="http://schemas.openxmlformats.org/officeDocument/2006/relationships/customXml" Target="../ink/ink1428.xml"/><Relationship Id="rId356" Type="http://schemas.openxmlformats.org/officeDocument/2006/relationships/image" Target="../media/image1093.png"/><Relationship Id="rId563" Type="http://schemas.openxmlformats.org/officeDocument/2006/relationships/customXml" Target="../ink/ink1635.xml"/><Relationship Id="rId770" Type="http://schemas.openxmlformats.org/officeDocument/2006/relationships/image" Target="../media/image472.png"/><Relationship Id="rId216" Type="http://schemas.openxmlformats.org/officeDocument/2006/relationships/image" Target="../media/image1023.png"/><Relationship Id="rId423" Type="http://schemas.openxmlformats.org/officeDocument/2006/relationships/customXml" Target="../ink/ink1565.xml"/><Relationship Id="rId868" Type="http://schemas.openxmlformats.org/officeDocument/2006/relationships/image" Target="../media/image1327.png"/><Relationship Id="rId1053" Type="http://schemas.openxmlformats.org/officeDocument/2006/relationships/customXml" Target="../ink/ink1880.xml"/><Relationship Id="rId630" Type="http://schemas.openxmlformats.org/officeDocument/2006/relationships/image" Target="../media/image1230.png"/><Relationship Id="rId728" Type="http://schemas.openxmlformats.org/officeDocument/2006/relationships/image" Target="../media/image1279.png"/><Relationship Id="rId935" Type="http://schemas.openxmlformats.org/officeDocument/2006/relationships/customXml" Target="../ink/ink1821.xml"/><Relationship Id="rId64" Type="http://schemas.openxmlformats.org/officeDocument/2006/relationships/image" Target="../media/image947.png"/><Relationship Id="rId367" Type="http://schemas.openxmlformats.org/officeDocument/2006/relationships/customXml" Target="../ink/ink1537.xml"/><Relationship Id="rId574" Type="http://schemas.openxmlformats.org/officeDocument/2006/relationships/image" Target="../media/image1202.png"/><Relationship Id="rId227" Type="http://schemas.openxmlformats.org/officeDocument/2006/relationships/customXml" Target="../ink/ink1467.xml"/><Relationship Id="rId781" Type="http://schemas.openxmlformats.org/officeDocument/2006/relationships/customXml" Target="../ink/ink1744.xml"/><Relationship Id="rId879" Type="http://schemas.openxmlformats.org/officeDocument/2006/relationships/customXml" Target="../ink/ink1793.xml"/><Relationship Id="rId434" Type="http://schemas.openxmlformats.org/officeDocument/2006/relationships/image" Target="../media/image1132.png"/><Relationship Id="rId641" Type="http://schemas.openxmlformats.org/officeDocument/2006/relationships/customXml" Target="../ink/ink1674.xml"/><Relationship Id="rId739" Type="http://schemas.openxmlformats.org/officeDocument/2006/relationships/customXml" Target="../ink/ink1723.xml"/><Relationship Id="rId1064" Type="http://schemas.openxmlformats.org/officeDocument/2006/relationships/image" Target="../media/image1864.png"/><Relationship Id="rId280" Type="http://schemas.openxmlformats.org/officeDocument/2006/relationships/image" Target="../media/image1055.png"/><Relationship Id="rId501" Type="http://schemas.openxmlformats.org/officeDocument/2006/relationships/customXml" Target="../ink/ink1604.xml"/><Relationship Id="rId946" Type="http://schemas.openxmlformats.org/officeDocument/2006/relationships/image" Target="../media/image1805.png"/><Relationship Id="rId75" Type="http://schemas.openxmlformats.org/officeDocument/2006/relationships/customXml" Target="../ink/ink1391.xml"/><Relationship Id="rId140" Type="http://schemas.openxmlformats.org/officeDocument/2006/relationships/image" Target="../media/image985.png"/><Relationship Id="rId378" Type="http://schemas.openxmlformats.org/officeDocument/2006/relationships/image" Target="../media/image1104.png"/><Relationship Id="rId585" Type="http://schemas.openxmlformats.org/officeDocument/2006/relationships/customXml" Target="../ink/ink1646.xml"/><Relationship Id="rId792" Type="http://schemas.openxmlformats.org/officeDocument/2006/relationships/image" Target="../media/image1289.png"/><Relationship Id="rId806" Type="http://schemas.openxmlformats.org/officeDocument/2006/relationships/image" Target="../media/image1296.png"/><Relationship Id="rId6" Type="http://schemas.openxmlformats.org/officeDocument/2006/relationships/image" Target="../media/image918.png"/><Relationship Id="rId238" Type="http://schemas.openxmlformats.org/officeDocument/2006/relationships/image" Target="../media/image1034.png"/><Relationship Id="rId445" Type="http://schemas.openxmlformats.org/officeDocument/2006/relationships/customXml" Target="../ink/ink1576.xml"/><Relationship Id="rId652" Type="http://schemas.openxmlformats.org/officeDocument/2006/relationships/image" Target="../media/image1241.png"/><Relationship Id="rId291" Type="http://schemas.openxmlformats.org/officeDocument/2006/relationships/customXml" Target="../ink/ink1499.xml"/><Relationship Id="rId305" Type="http://schemas.openxmlformats.org/officeDocument/2006/relationships/customXml" Target="../ink/ink1506.xml"/><Relationship Id="rId512" Type="http://schemas.openxmlformats.org/officeDocument/2006/relationships/image" Target="../media/image1171.png"/><Relationship Id="rId957" Type="http://schemas.openxmlformats.org/officeDocument/2006/relationships/customXml" Target="../ink/ink1832.xml"/><Relationship Id="rId86" Type="http://schemas.openxmlformats.org/officeDocument/2006/relationships/image" Target="../media/image958.png"/><Relationship Id="rId151" Type="http://schemas.openxmlformats.org/officeDocument/2006/relationships/customXml" Target="../ink/ink1429.xml"/><Relationship Id="rId389" Type="http://schemas.openxmlformats.org/officeDocument/2006/relationships/customXml" Target="../ink/ink1548.xml"/><Relationship Id="rId596" Type="http://schemas.openxmlformats.org/officeDocument/2006/relationships/image" Target="../media/image1213.png"/><Relationship Id="rId817" Type="http://schemas.openxmlformats.org/officeDocument/2006/relationships/customXml" Target="../ink/ink1762.xml"/><Relationship Id="rId1002" Type="http://schemas.openxmlformats.org/officeDocument/2006/relationships/image" Target="../media/image1833.png"/><Relationship Id="rId249" Type="http://schemas.openxmlformats.org/officeDocument/2006/relationships/customXml" Target="../ink/ink1478.xml"/><Relationship Id="rId456" Type="http://schemas.openxmlformats.org/officeDocument/2006/relationships/image" Target="../media/image1143.png"/><Relationship Id="rId663" Type="http://schemas.openxmlformats.org/officeDocument/2006/relationships/customXml" Target="../ink/ink1685.xml"/><Relationship Id="rId870" Type="http://schemas.openxmlformats.org/officeDocument/2006/relationships/image" Target="../media/image1328.png"/><Relationship Id="rId13" Type="http://schemas.openxmlformats.org/officeDocument/2006/relationships/customXml" Target="../ink/ink1360.xml"/><Relationship Id="rId109" Type="http://schemas.openxmlformats.org/officeDocument/2006/relationships/customXml" Target="../ink/ink1408.xml"/><Relationship Id="rId316" Type="http://schemas.openxmlformats.org/officeDocument/2006/relationships/image" Target="../media/image1073.png"/><Relationship Id="rId523" Type="http://schemas.openxmlformats.org/officeDocument/2006/relationships/customXml" Target="../ink/ink1615.xml"/><Relationship Id="rId968" Type="http://schemas.openxmlformats.org/officeDocument/2006/relationships/image" Target="../media/image1816.png"/><Relationship Id="rId97" Type="http://schemas.openxmlformats.org/officeDocument/2006/relationships/customXml" Target="../ink/ink1402.xml"/><Relationship Id="rId730" Type="http://schemas.openxmlformats.org/officeDocument/2006/relationships/image" Target="../media/image1280.png"/><Relationship Id="rId828" Type="http://schemas.openxmlformats.org/officeDocument/2006/relationships/image" Target="../media/image1307.png"/><Relationship Id="rId1013" Type="http://schemas.openxmlformats.org/officeDocument/2006/relationships/customXml" Target="../ink/ink1860.xml"/><Relationship Id="rId162" Type="http://schemas.openxmlformats.org/officeDocument/2006/relationships/image" Target="../media/image996.png"/><Relationship Id="rId467" Type="http://schemas.openxmlformats.org/officeDocument/2006/relationships/customXml" Target="../ink/ink1587.xml"/><Relationship Id="rId674" Type="http://schemas.openxmlformats.org/officeDocument/2006/relationships/image" Target="../media/image1252.png"/><Relationship Id="rId881" Type="http://schemas.openxmlformats.org/officeDocument/2006/relationships/customXml" Target="../ink/ink1794.xml"/><Relationship Id="rId979" Type="http://schemas.openxmlformats.org/officeDocument/2006/relationships/customXml" Target="../ink/ink1843.xml"/><Relationship Id="rId24" Type="http://schemas.openxmlformats.org/officeDocument/2006/relationships/image" Target="../media/image927.png"/><Relationship Id="rId327" Type="http://schemas.openxmlformats.org/officeDocument/2006/relationships/customXml" Target="../ink/ink1517.xml"/><Relationship Id="rId534" Type="http://schemas.openxmlformats.org/officeDocument/2006/relationships/image" Target="../media/image1182.png"/><Relationship Id="rId741" Type="http://schemas.openxmlformats.org/officeDocument/2006/relationships/customXml" Target="../ink/ink1724.xml"/><Relationship Id="rId839" Type="http://schemas.openxmlformats.org/officeDocument/2006/relationships/customXml" Target="../ink/ink1773.xml"/><Relationship Id="rId173" Type="http://schemas.openxmlformats.org/officeDocument/2006/relationships/customXml" Target="../ink/ink1440.xml"/><Relationship Id="rId380" Type="http://schemas.openxmlformats.org/officeDocument/2006/relationships/image" Target="../media/image1105.png"/><Relationship Id="rId601" Type="http://schemas.openxmlformats.org/officeDocument/2006/relationships/customXml" Target="../ink/ink1654.xml"/><Relationship Id="rId1024" Type="http://schemas.openxmlformats.org/officeDocument/2006/relationships/image" Target="../media/image1844.png"/><Relationship Id="rId240" Type="http://schemas.openxmlformats.org/officeDocument/2006/relationships/image" Target="../media/image1035.png"/><Relationship Id="rId478" Type="http://schemas.openxmlformats.org/officeDocument/2006/relationships/image" Target="../media/image1154.png"/><Relationship Id="rId685" Type="http://schemas.openxmlformats.org/officeDocument/2006/relationships/customXml" Target="../ink/ink1696.xml"/><Relationship Id="rId892" Type="http://schemas.openxmlformats.org/officeDocument/2006/relationships/image" Target="../media/image1339.png"/><Relationship Id="rId906" Type="http://schemas.openxmlformats.org/officeDocument/2006/relationships/image" Target="../media/image1785.png"/><Relationship Id="rId35" Type="http://schemas.openxmlformats.org/officeDocument/2006/relationships/customXml" Target="../ink/ink1371.xml"/><Relationship Id="rId100" Type="http://schemas.openxmlformats.org/officeDocument/2006/relationships/image" Target="../media/image965.png"/><Relationship Id="rId338" Type="http://schemas.openxmlformats.org/officeDocument/2006/relationships/image" Target="../media/image1084.png"/><Relationship Id="rId545" Type="http://schemas.openxmlformats.org/officeDocument/2006/relationships/customXml" Target="../ink/ink1626.xml"/><Relationship Id="rId752" Type="http://schemas.openxmlformats.org/officeDocument/2006/relationships/image" Target="../media/image464.png"/><Relationship Id="rId184" Type="http://schemas.openxmlformats.org/officeDocument/2006/relationships/image" Target="../media/image1007.png"/><Relationship Id="rId391" Type="http://schemas.openxmlformats.org/officeDocument/2006/relationships/customXml" Target="../ink/ink1549.xml"/><Relationship Id="rId405" Type="http://schemas.openxmlformats.org/officeDocument/2006/relationships/customXml" Target="../ink/ink1556.xml"/><Relationship Id="rId612" Type="http://schemas.openxmlformats.org/officeDocument/2006/relationships/image" Target="../media/image1221.png"/><Relationship Id="rId1035" Type="http://schemas.openxmlformats.org/officeDocument/2006/relationships/customXml" Target="../ink/ink1871.xml"/><Relationship Id="rId251" Type="http://schemas.openxmlformats.org/officeDocument/2006/relationships/customXml" Target="../ink/ink1479.xml"/><Relationship Id="rId489" Type="http://schemas.openxmlformats.org/officeDocument/2006/relationships/customXml" Target="../ink/ink1598.xml"/><Relationship Id="rId696" Type="http://schemas.openxmlformats.org/officeDocument/2006/relationships/image" Target="../media/image1263.png"/><Relationship Id="rId917" Type="http://schemas.openxmlformats.org/officeDocument/2006/relationships/customXml" Target="../ink/ink1812.xml"/><Relationship Id="rId46" Type="http://schemas.openxmlformats.org/officeDocument/2006/relationships/image" Target="../media/image938.png"/><Relationship Id="rId349" Type="http://schemas.openxmlformats.org/officeDocument/2006/relationships/customXml" Target="../ink/ink1528.xml"/><Relationship Id="rId556" Type="http://schemas.openxmlformats.org/officeDocument/2006/relationships/image" Target="../media/image1193.png"/><Relationship Id="rId763" Type="http://schemas.openxmlformats.org/officeDocument/2006/relationships/customXml" Target="../ink/ink1735.xml"/><Relationship Id="rId111" Type="http://schemas.openxmlformats.org/officeDocument/2006/relationships/customXml" Target="../ink/ink1409.xml"/><Relationship Id="rId195" Type="http://schemas.openxmlformats.org/officeDocument/2006/relationships/customXml" Target="../ink/ink1451.xml"/><Relationship Id="rId209" Type="http://schemas.openxmlformats.org/officeDocument/2006/relationships/customXml" Target="../ink/ink1458.xml"/><Relationship Id="rId416" Type="http://schemas.openxmlformats.org/officeDocument/2006/relationships/image" Target="../media/image1123.png"/><Relationship Id="rId970" Type="http://schemas.openxmlformats.org/officeDocument/2006/relationships/image" Target="../media/image1817.png"/><Relationship Id="rId1046" Type="http://schemas.openxmlformats.org/officeDocument/2006/relationships/image" Target="../media/image1855.png"/><Relationship Id="rId623" Type="http://schemas.openxmlformats.org/officeDocument/2006/relationships/customXml" Target="../ink/ink1665.xml"/><Relationship Id="rId830" Type="http://schemas.openxmlformats.org/officeDocument/2006/relationships/image" Target="../media/image1308.png"/><Relationship Id="rId928" Type="http://schemas.openxmlformats.org/officeDocument/2006/relationships/image" Target="../media/image1796.png"/><Relationship Id="rId57" Type="http://schemas.openxmlformats.org/officeDocument/2006/relationships/customXml" Target="../ink/ink1382.xml"/><Relationship Id="rId262" Type="http://schemas.openxmlformats.org/officeDocument/2006/relationships/image" Target="../media/image1046.png"/><Relationship Id="rId567" Type="http://schemas.openxmlformats.org/officeDocument/2006/relationships/customXml" Target="../ink/ink1637.xml"/><Relationship Id="rId122" Type="http://schemas.openxmlformats.org/officeDocument/2006/relationships/image" Target="../media/image976.png"/><Relationship Id="rId774" Type="http://schemas.openxmlformats.org/officeDocument/2006/relationships/image" Target="../media/image474.png"/><Relationship Id="rId981" Type="http://schemas.openxmlformats.org/officeDocument/2006/relationships/customXml" Target="../ink/ink1844.xml"/><Relationship Id="rId1057" Type="http://schemas.openxmlformats.org/officeDocument/2006/relationships/customXml" Target="../ink/ink1882.xml"/><Relationship Id="rId427" Type="http://schemas.openxmlformats.org/officeDocument/2006/relationships/customXml" Target="../ink/ink1567.xml"/><Relationship Id="rId634" Type="http://schemas.openxmlformats.org/officeDocument/2006/relationships/image" Target="../media/image1232.png"/><Relationship Id="rId841" Type="http://schemas.openxmlformats.org/officeDocument/2006/relationships/customXml" Target="../ink/ink1774.xml"/><Relationship Id="rId273" Type="http://schemas.openxmlformats.org/officeDocument/2006/relationships/customXml" Target="../ink/ink1490.xml"/><Relationship Id="rId480" Type="http://schemas.openxmlformats.org/officeDocument/2006/relationships/image" Target="../media/image1155.png"/><Relationship Id="rId701" Type="http://schemas.openxmlformats.org/officeDocument/2006/relationships/customXml" Target="../ink/ink1704.xml"/><Relationship Id="rId939" Type="http://schemas.openxmlformats.org/officeDocument/2006/relationships/customXml" Target="../ink/ink1823.xml"/><Relationship Id="rId68" Type="http://schemas.openxmlformats.org/officeDocument/2006/relationships/image" Target="../media/image949.png"/><Relationship Id="rId133" Type="http://schemas.openxmlformats.org/officeDocument/2006/relationships/customXml" Target="../ink/ink1420.xml"/><Relationship Id="rId340" Type="http://schemas.openxmlformats.org/officeDocument/2006/relationships/image" Target="../media/image1085.png"/><Relationship Id="rId578" Type="http://schemas.openxmlformats.org/officeDocument/2006/relationships/image" Target="../media/image1204.png"/><Relationship Id="rId785" Type="http://schemas.openxmlformats.org/officeDocument/2006/relationships/customXml" Target="../ink/ink1746.xml"/><Relationship Id="rId992" Type="http://schemas.openxmlformats.org/officeDocument/2006/relationships/image" Target="../media/image1828.png"/><Relationship Id="rId200" Type="http://schemas.openxmlformats.org/officeDocument/2006/relationships/image" Target="../media/image1015.png"/><Relationship Id="rId438" Type="http://schemas.openxmlformats.org/officeDocument/2006/relationships/image" Target="../media/image1134.png"/><Relationship Id="rId645" Type="http://schemas.openxmlformats.org/officeDocument/2006/relationships/customXml" Target="../ink/ink1676.xml"/><Relationship Id="rId852" Type="http://schemas.openxmlformats.org/officeDocument/2006/relationships/image" Target="../media/image1319.png"/><Relationship Id="rId1068" Type="http://schemas.openxmlformats.org/officeDocument/2006/relationships/image" Target="../media/image1866.png"/><Relationship Id="rId284" Type="http://schemas.openxmlformats.org/officeDocument/2006/relationships/image" Target="../media/image1057.png"/><Relationship Id="rId491" Type="http://schemas.openxmlformats.org/officeDocument/2006/relationships/customXml" Target="../ink/ink1599.xml"/><Relationship Id="rId505" Type="http://schemas.openxmlformats.org/officeDocument/2006/relationships/customXml" Target="../ink/ink1606.xml"/><Relationship Id="rId712" Type="http://schemas.openxmlformats.org/officeDocument/2006/relationships/image" Target="../media/image1271.png"/><Relationship Id="rId79" Type="http://schemas.openxmlformats.org/officeDocument/2006/relationships/customXml" Target="../ink/ink1393.xml"/><Relationship Id="rId144" Type="http://schemas.openxmlformats.org/officeDocument/2006/relationships/image" Target="../media/image987.png"/><Relationship Id="rId589" Type="http://schemas.openxmlformats.org/officeDocument/2006/relationships/customXml" Target="../ink/ink1648.xml"/><Relationship Id="rId796" Type="http://schemas.openxmlformats.org/officeDocument/2006/relationships/image" Target="../media/image1291.png"/><Relationship Id="rId351" Type="http://schemas.openxmlformats.org/officeDocument/2006/relationships/customXml" Target="../ink/ink1529.xml"/><Relationship Id="rId449" Type="http://schemas.openxmlformats.org/officeDocument/2006/relationships/customXml" Target="../ink/ink1578.xml"/><Relationship Id="rId656" Type="http://schemas.openxmlformats.org/officeDocument/2006/relationships/image" Target="../media/image1243.png"/><Relationship Id="rId863" Type="http://schemas.openxmlformats.org/officeDocument/2006/relationships/customXml" Target="../ink/ink1785.xml"/><Relationship Id="rId211" Type="http://schemas.openxmlformats.org/officeDocument/2006/relationships/customXml" Target="../ink/ink1459.xml"/><Relationship Id="rId295" Type="http://schemas.openxmlformats.org/officeDocument/2006/relationships/customXml" Target="../ink/ink1501.xml"/><Relationship Id="rId309" Type="http://schemas.openxmlformats.org/officeDocument/2006/relationships/customXml" Target="../ink/ink1508.xml"/><Relationship Id="rId516" Type="http://schemas.openxmlformats.org/officeDocument/2006/relationships/image" Target="../media/image1173.png"/><Relationship Id="rId723" Type="http://schemas.openxmlformats.org/officeDocument/2006/relationships/customXml" Target="../ink/ink1715.xml"/><Relationship Id="rId930" Type="http://schemas.openxmlformats.org/officeDocument/2006/relationships/image" Target="../media/image1797.png"/><Relationship Id="rId1006" Type="http://schemas.openxmlformats.org/officeDocument/2006/relationships/image" Target="../media/image1835.png"/><Relationship Id="rId155" Type="http://schemas.openxmlformats.org/officeDocument/2006/relationships/customXml" Target="../ink/ink1431.xml"/><Relationship Id="rId362" Type="http://schemas.openxmlformats.org/officeDocument/2006/relationships/image" Target="../media/image1096.png"/><Relationship Id="rId222" Type="http://schemas.openxmlformats.org/officeDocument/2006/relationships/image" Target="../media/image1026.png"/><Relationship Id="rId667" Type="http://schemas.openxmlformats.org/officeDocument/2006/relationships/customXml" Target="../ink/ink1687.xml"/><Relationship Id="rId874" Type="http://schemas.openxmlformats.org/officeDocument/2006/relationships/image" Target="../media/image1330.png"/><Relationship Id="rId17" Type="http://schemas.openxmlformats.org/officeDocument/2006/relationships/customXml" Target="../ink/ink1362.xml"/><Relationship Id="rId527" Type="http://schemas.openxmlformats.org/officeDocument/2006/relationships/customXml" Target="../ink/ink1617.xml"/><Relationship Id="rId734" Type="http://schemas.openxmlformats.org/officeDocument/2006/relationships/image" Target="../media/image1282.png"/><Relationship Id="rId941" Type="http://schemas.openxmlformats.org/officeDocument/2006/relationships/customXml" Target="../ink/ink1824.xml"/><Relationship Id="rId70" Type="http://schemas.openxmlformats.org/officeDocument/2006/relationships/image" Target="../media/image950.png"/><Relationship Id="rId166" Type="http://schemas.openxmlformats.org/officeDocument/2006/relationships/image" Target="../media/image998.png"/><Relationship Id="rId373" Type="http://schemas.openxmlformats.org/officeDocument/2006/relationships/customXml" Target="../ink/ink1540.xml"/><Relationship Id="rId580" Type="http://schemas.openxmlformats.org/officeDocument/2006/relationships/image" Target="../media/image1205.png"/><Relationship Id="rId801" Type="http://schemas.openxmlformats.org/officeDocument/2006/relationships/customXml" Target="../ink/ink1754.xml"/><Relationship Id="rId1017" Type="http://schemas.openxmlformats.org/officeDocument/2006/relationships/customXml" Target="../ink/ink186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70.xml"/><Relationship Id="rId440" Type="http://schemas.openxmlformats.org/officeDocument/2006/relationships/image" Target="../media/image1135.png"/><Relationship Id="rId678" Type="http://schemas.openxmlformats.org/officeDocument/2006/relationships/image" Target="../media/image1254.png"/><Relationship Id="rId885" Type="http://schemas.openxmlformats.org/officeDocument/2006/relationships/customXml" Target="../ink/ink1796.xml"/><Relationship Id="rId28" Type="http://schemas.openxmlformats.org/officeDocument/2006/relationships/image" Target="../media/image929.png"/><Relationship Id="rId300" Type="http://schemas.openxmlformats.org/officeDocument/2006/relationships/image" Target="../media/image1065.png"/><Relationship Id="rId538" Type="http://schemas.openxmlformats.org/officeDocument/2006/relationships/image" Target="../media/image1184.png"/><Relationship Id="rId745" Type="http://schemas.openxmlformats.org/officeDocument/2006/relationships/customXml" Target="../ink/ink1726.xml"/><Relationship Id="rId952" Type="http://schemas.openxmlformats.org/officeDocument/2006/relationships/image" Target="../media/image1808.png"/><Relationship Id="rId81" Type="http://schemas.openxmlformats.org/officeDocument/2006/relationships/customXml" Target="../ink/ink1394.xml"/><Relationship Id="rId177" Type="http://schemas.openxmlformats.org/officeDocument/2006/relationships/customXml" Target="../ink/ink1442.xml"/><Relationship Id="rId384" Type="http://schemas.openxmlformats.org/officeDocument/2006/relationships/image" Target="../media/image1107.png"/><Relationship Id="rId591" Type="http://schemas.openxmlformats.org/officeDocument/2006/relationships/customXml" Target="../ink/ink1649.xml"/><Relationship Id="rId605" Type="http://schemas.openxmlformats.org/officeDocument/2006/relationships/customXml" Target="../ink/ink1656.xml"/><Relationship Id="rId812" Type="http://schemas.openxmlformats.org/officeDocument/2006/relationships/image" Target="../media/image1299.png"/><Relationship Id="rId1028" Type="http://schemas.openxmlformats.org/officeDocument/2006/relationships/image" Target="../media/image1846.png"/><Relationship Id="rId244" Type="http://schemas.openxmlformats.org/officeDocument/2006/relationships/image" Target="../media/image1037.png"/><Relationship Id="rId689" Type="http://schemas.openxmlformats.org/officeDocument/2006/relationships/customXml" Target="../ink/ink1698.xml"/><Relationship Id="rId896" Type="http://schemas.openxmlformats.org/officeDocument/2006/relationships/image" Target="../media/image1341.png"/><Relationship Id="rId39" Type="http://schemas.openxmlformats.org/officeDocument/2006/relationships/customXml" Target="../ink/ink1373.xml"/><Relationship Id="rId451" Type="http://schemas.openxmlformats.org/officeDocument/2006/relationships/customXml" Target="../ink/ink1579.xml"/><Relationship Id="rId549" Type="http://schemas.openxmlformats.org/officeDocument/2006/relationships/customXml" Target="../ink/ink1628.xml"/><Relationship Id="rId756" Type="http://schemas.openxmlformats.org/officeDocument/2006/relationships/image" Target="../media/image461.png"/><Relationship Id="rId104" Type="http://schemas.openxmlformats.org/officeDocument/2006/relationships/image" Target="../media/image967.png"/><Relationship Id="rId188" Type="http://schemas.openxmlformats.org/officeDocument/2006/relationships/image" Target="../media/image1009.png"/><Relationship Id="rId311" Type="http://schemas.openxmlformats.org/officeDocument/2006/relationships/customXml" Target="../ink/ink1509.xml"/><Relationship Id="rId395" Type="http://schemas.openxmlformats.org/officeDocument/2006/relationships/customXml" Target="../ink/ink1551.xml"/><Relationship Id="rId409" Type="http://schemas.openxmlformats.org/officeDocument/2006/relationships/customXml" Target="../ink/ink1558.xml"/><Relationship Id="rId963" Type="http://schemas.openxmlformats.org/officeDocument/2006/relationships/customXml" Target="../ink/ink1835.xml"/><Relationship Id="rId1039" Type="http://schemas.openxmlformats.org/officeDocument/2006/relationships/customXml" Target="../ink/ink1873.xml"/><Relationship Id="rId92" Type="http://schemas.openxmlformats.org/officeDocument/2006/relationships/image" Target="../media/image961.png"/><Relationship Id="rId616" Type="http://schemas.openxmlformats.org/officeDocument/2006/relationships/image" Target="../media/image1223.png"/><Relationship Id="rId823" Type="http://schemas.openxmlformats.org/officeDocument/2006/relationships/customXml" Target="../ink/ink1765.xml"/><Relationship Id="rId255" Type="http://schemas.openxmlformats.org/officeDocument/2006/relationships/customXml" Target="../ink/ink1481.xml"/><Relationship Id="rId462" Type="http://schemas.openxmlformats.org/officeDocument/2006/relationships/image" Target="../media/image1146.png"/><Relationship Id="rId115" Type="http://schemas.openxmlformats.org/officeDocument/2006/relationships/customXml" Target="../ink/ink1411.xml"/><Relationship Id="rId322" Type="http://schemas.openxmlformats.org/officeDocument/2006/relationships/image" Target="../media/image1076.png"/><Relationship Id="rId767" Type="http://schemas.openxmlformats.org/officeDocument/2006/relationships/customXml" Target="../ink/ink1737.xml"/><Relationship Id="rId974" Type="http://schemas.openxmlformats.org/officeDocument/2006/relationships/image" Target="../media/image1819.png"/><Relationship Id="rId199" Type="http://schemas.openxmlformats.org/officeDocument/2006/relationships/customXml" Target="../ink/ink1453.xml"/><Relationship Id="rId627" Type="http://schemas.openxmlformats.org/officeDocument/2006/relationships/customXml" Target="../ink/ink1667.xml"/><Relationship Id="rId834" Type="http://schemas.openxmlformats.org/officeDocument/2006/relationships/image" Target="../media/image1310.png"/><Relationship Id="rId266" Type="http://schemas.openxmlformats.org/officeDocument/2006/relationships/image" Target="../media/image1048.png"/><Relationship Id="rId473" Type="http://schemas.openxmlformats.org/officeDocument/2006/relationships/customXml" Target="../ink/ink1590.xml"/><Relationship Id="rId680" Type="http://schemas.openxmlformats.org/officeDocument/2006/relationships/image" Target="../media/image1255.png"/><Relationship Id="rId901" Type="http://schemas.openxmlformats.org/officeDocument/2006/relationships/customXml" Target="../ink/ink1804.xml"/><Relationship Id="rId30" Type="http://schemas.openxmlformats.org/officeDocument/2006/relationships/image" Target="../media/image930.png"/><Relationship Id="rId126" Type="http://schemas.openxmlformats.org/officeDocument/2006/relationships/image" Target="../media/image978.png"/><Relationship Id="rId333" Type="http://schemas.openxmlformats.org/officeDocument/2006/relationships/customXml" Target="../ink/ink1520.xml"/><Relationship Id="rId540" Type="http://schemas.openxmlformats.org/officeDocument/2006/relationships/image" Target="../media/image1185.png"/><Relationship Id="rId778" Type="http://schemas.openxmlformats.org/officeDocument/2006/relationships/image" Target="../media/image476.png"/><Relationship Id="rId985" Type="http://schemas.openxmlformats.org/officeDocument/2006/relationships/customXml" Target="../ink/ink1846.xml"/><Relationship Id="rId638" Type="http://schemas.openxmlformats.org/officeDocument/2006/relationships/image" Target="../media/image1234.png"/><Relationship Id="rId845" Type="http://schemas.openxmlformats.org/officeDocument/2006/relationships/customXml" Target="../ink/ink1776.xml"/><Relationship Id="rId1030" Type="http://schemas.openxmlformats.org/officeDocument/2006/relationships/image" Target="../media/image1847.png"/><Relationship Id="rId277" Type="http://schemas.openxmlformats.org/officeDocument/2006/relationships/customXml" Target="../ink/ink1492.xml"/><Relationship Id="rId400" Type="http://schemas.openxmlformats.org/officeDocument/2006/relationships/image" Target="../media/image1115.png"/><Relationship Id="rId484" Type="http://schemas.openxmlformats.org/officeDocument/2006/relationships/image" Target="../media/image1157.png"/><Relationship Id="rId705" Type="http://schemas.openxmlformats.org/officeDocument/2006/relationships/customXml" Target="../ink/ink1706.xml"/><Relationship Id="rId137" Type="http://schemas.openxmlformats.org/officeDocument/2006/relationships/customXml" Target="../ink/ink1422.xml"/><Relationship Id="rId344" Type="http://schemas.openxmlformats.org/officeDocument/2006/relationships/image" Target="../media/image1087.png"/><Relationship Id="rId691" Type="http://schemas.openxmlformats.org/officeDocument/2006/relationships/customXml" Target="../ink/ink1699.xml"/><Relationship Id="rId789" Type="http://schemas.openxmlformats.org/officeDocument/2006/relationships/customXml" Target="../ink/ink1748.xml"/><Relationship Id="rId912" Type="http://schemas.openxmlformats.org/officeDocument/2006/relationships/image" Target="../media/image1788.png"/><Relationship Id="rId996" Type="http://schemas.openxmlformats.org/officeDocument/2006/relationships/image" Target="../media/image1830.png"/><Relationship Id="rId41" Type="http://schemas.openxmlformats.org/officeDocument/2006/relationships/customXml" Target="../ink/ink1374.xml"/><Relationship Id="rId551" Type="http://schemas.openxmlformats.org/officeDocument/2006/relationships/customXml" Target="../ink/ink1629.xml"/><Relationship Id="rId649" Type="http://schemas.openxmlformats.org/officeDocument/2006/relationships/customXml" Target="../ink/ink1678.xml"/><Relationship Id="rId856" Type="http://schemas.openxmlformats.org/officeDocument/2006/relationships/image" Target="../media/image1321.png"/><Relationship Id="rId190" Type="http://schemas.openxmlformats.org/officeDocument/2006/relationships/image" Target="../media/image1010.png"/><Relationship Id="rId204" Type="http://schemas.openxmlformats.org/officeDocument/2006/relationships/image" Target="../media/image1017.png"/><Relationship Id="rId288" Type="http://schemas.openxmlformats.org/officeDocument/2006/relationships/image" Target="../media/image1059.png"/><Relationship Id="rId411" Type="http://schemas.openxmlformats.org/officeDocument/2006/relationships/customXml" Target="../ink/ink1559.xml"/><Relationship Id="rId509" Type="http://schemas.openxmlformats.org/officeDocument/2006/relationships/customXml" Target="../ink/ink1608.xml"/><Relationship Id="rId1041" Type="http://schemas.openxmlformats.org/officeDocument/2006/relationships/customXml" Target="../ink/ink1874.xml"/><Relationship Id="rId495" Type="http://schemas.openxmlformats.org/officeDocument/2006/relationships/customXml" Target="../ink/ink1601.xml"/><Relationship Id="rId716" Type="http://schemas.openxmlformats.org/officeDocument/2006/relationships/image" Target="../media/image1273.png"/><Relationship Id="rId923" Type="http://schemas.openxmlformats.org/officeDocument/2006/relationships/customXml" Target="../ink/ink1815.xml"/><Relationship Id="rId52" Type="http://schemas.openxmlformats.org/officeDocument/2006/relationships/image" Target="../media/image941.png"/><Relationship Id="rId148" Type="http://schemas.openxmlformats.org/officeDocument/2006/relationships/image" Target="../media/image989.png"/><Relationship Id="rId355" Type="http://schemas.openxmlformats.org/officeDocument/2006/relationships/customXml" Target="../ink/ink1531.xml"/><Relationship Id="rId562" Type="http://schemas.openxmlformats.org/officeDocument/2006/relationships/image" Target="../media/image1196.png"/><Relationship Id="rId215" Type="http://schemas.openxmlformats.org/officeDocument/2006/relationships/customXml" Target="../ink/ink1461.xml"/><Relationship Id="rId422" Type="http://schemas.openxmlformats.org/officeDocument/2006/relationships/image" Target="../media/image1126.png"/><Relationship Id="rId867" Type="http://schemas.openxmlformats.org/officeDocument/2006/relationships/customXml" Target="../ink/ink1787.xml"/><Relationship Id="rId1052" Type="http://schemas.openxmlformats.org/officeDocument/2006/relationships/image" Target="../media/image1858.png"/><Relationship Id="rId299" Type="http://schemas.openxmlformats.org/officeDocument/2006/relationships/customXml" Target="../ink/ink1503.xml"/><Relationship Id="rId727" Type="http://schemas.openxmlformats.org/officeDocument/2006/relationships/customXml" Target="../ink/ink1717.xml"/><Relationship Id="rId934" Type="http://schemas.openxmlformats.org/officeDocument/2006/relationships/image" Target="../media/image1799.png"/><Relationship Id="rId63" Type="http://schemas.openxmlformats.org/officeDocument/2006/relationships/customXml" Target="../ink/ink1385.xml"/><Relationship Id="rId159" Type="http://schemas.openxmlformats.org/officeDocument/2006/relationships/customXml" Target="../ink/ink1433.xml"/><Relationship Id="rId366" Type="http://schemas.openxmlformats.org/officeDocument/2006/relationships/image" Target="../media/image1098.png"/><Relationship Id="rId573" Type="http://schemas.openxmlformats.org/officeDocument/2006/relationships/customXml" Target="../ink/ink1640.xml"/><Relationship Id="rId780" Type="http://schemas.openxmlformats.org/officeDocument/2006/relationships/image" Target="../media/image477.png"/><Relationship Id="rId226" Type="http://schemas.openxmlformats.org/officeDocument/2006/relationships/image" Target="../media/image1028.png"/><Relationship Id="rId433" Type="http://schemas.openxmlformats.org/officeDocument/2006/relationships/customXml" Target="../ink/ink1570.xml"/><Relationship Id="rId878" Type="http://schemas.openxmlformats.org/officeDocument/2006/relationships/image" Target="../media/image1332.png"/><Relationship Id="rId1063" Type="http://schemas.openxmlformats.org/officeDocument/2006/relationships/customXml" Target="../ink/ink1885.xml"/><Relationship Id="rId640" Type="http://schemas.openxmlformats.org/officeDocument/2006/relationships/image" Target="../media/image1235.png"/><Relationship Id="rId738" Type="http://schemas.openxmlformats.org/officeDocument/2006/relationships/image" Target="../media/image1284.png"/><Relationship Id="rId945" Type="http://schemas.openxmlformats.org/officeDocument/2006/relationships/customXml" Target="../ink/ink1826.xml"/><Relationship Id="rId74" Type="http://schemas.openxmlformats.org/officeDocument/2006/relationships/image" Target="../media/image952.png"/><Relationship Id="rId377" Type="http://schemas.openxmlformats.org/officeDocument/2006/relationships/customXml" Target="../ink/ink1542.xml"/><Relationship Id="rId500" Type="http://schemas.openxmlformats.org/officeDocument/2006/relationships/image" Target="../media/image1165.png"/><Relationship Id="rId584" Type="http://schemas.openxmlformats.org/officeDocument/2006/relationships/image" Target="../media/image1207.png"/><Relationship Id="rId805" Type="http://schemas.openxmlformats.org/officeDocument/2006/relationships/customXml" Target="../ink/ink1756.xml"/><Relationship Id="rId5" Type="http://schemas.openxmlformats.org/officeDocument/2006/relationships/customXml" Target="../ink/ink1356.xml"/><Relationship Id="rId237" Type="http://schemas.openxmlformats.org/officeDocument/2006/relationships/customXml" Target="../ink/ink1472.xml"/><Relationship Id="rId791" Type="http://schemas.openxmlformats.org/officeDocument/2006/relationships/customXml" Target="../ink/ink1749.xml"/><Relationship Id="rId889" Type="http://schemas.openxmlformats.org/officeDocument/2006/relationships/customXml" Target="../ink/ink1798.xml"/><Relationship Id="rId444" Type="http://schemas.openxmlformats.org/officeDocument/2006/relationships/image" Target="../media/image1137.png"/><Relationship Id="rId651" Type="http://schemas.openxmlformats.org/officeDocument/2006/relationships/customXml" Target="../ink/ink1679.xml"/><Relationship Id="rId749" Type="http://schemas.openxmlformats.org/officeDocument/2006/relationships/customXml" Target="../ink/ink1728.xml"/><Relationship Id="rId290" Type="http://schemas.openxmlformats.org/officeDocument/2006/relationships/image" Target="../media/image1060.png"/><Relationship Id="rId304" Type="http://schemas.openxmlformats.org/officeDocument/2006/relationships/image" Target="../media/image1067.png"/><Relationship Id="rId388" Type="http://schemas.openxmlformats.org/officeDocument/2006/relationships/image" Target="../media/image1109.png"/><Relationship Id="rId511" Type="http://schemas.openxmlformats.org/officeDocument/2006/relationships/customXml" Target="../ink/ink1609.xml"/><Relationship Id="rId609" Type="http://schemas.openxmlformats.org/officeDocument/2006/relationships/customXml" Target="../ink/ink1658.xml"/><Relationship Id="rId956" Type="http://schemas.openxmlformats.org/officeDocument/2006/relationships/image" Target="../media/image1810.png"/><Relationship Id="rId85" Type="http://schemas.openxmlformats.org/officeDocument/2006/relationships/customXml" Target="../ink/ink1396.xml"/><Relationship Id="rId150" Type="http://schemas.openxmlformats.org/officeDocument/2006/relationships/image" Target="../media/image990.png"/><Relationship Id="rId595" Type="http://schemas.openxmlformats.org/officeDocument/2006/relationships/customXml" Target="../ink/ink1651.xml"/><Relationship Id="rId816" Type="http://schemas.openxmlformats.org/officeDocument/2006/relationships/image" Target="../media/image1301.png"/><Relationship Id="rId1001" Type="http://schemas.openxmlformats.org/officeDocument/2006/relationships/customXml" Target="../ink/ink1854.xml"/><Relationship Id="rId248" Type="http://schemas.openxmlformats.org/officeDocument/2006/relationships/image" Target="../media/image1039.png"/><Relationship Id="rId455" Type="http://schemas.openxmlformats.org/officeDocument/2006/relationships/customXml" Target="../ink/ink1581.xml"/><Relationship Id="rId662" Type="http://schemas.openxmlformats.org/officeDocument/2006/relationships/image" Target="../media/image1246.png"/><Relationship Id="rId12" Type="http://schemas.openxmlformats.org/officeDocument/2006/relationships/image" Target="../media/image921.png"/><Relationship Id="rId108" Type="http://schemas.openxmlformats.org/officeDocument/2006/relationships/image" Target="../media/image969.png"/><Relationship Id="rId315" Type="http://schemas.openxmlformats.org/officeDocument/2006/relationships/customXml" Target="../ink/ink1511.xml"/><Relationship Id="rId522" Type="http://schemas.openxmlformats.org/officeDocument/2006/relationships/image" Target="../media/image1176.png"/><Relationship Id="rId967" Type="http://schemas.openxmlformats.org/officeDocument/2006/relationships/customXml" Target="../ink/ink1837.xml"/><Relationship Id="rId96" Type="http://schemas.openxmlformats.org/officeDocument/2006/relationships/image" Target="../media/image963.png"/><Relationship Id="rId161" Type="http://schemas.openxmlformats.org/officeDocument/2006/relationships/customXml" Target="../ink/ink1434.xml"/><Relationship Id="rId399" Type="http://schemas.openxmlformats.org/officeDocument/2006/relationships/customXml" Target="../ink/ink1553.xml"/><Relationship Id="rId827" Type="http://schemas.openxmlformats.org/officeDocument/2006/relationships/customXml" Target="../ink/ink1767.xml"/><Relationship Id="rId1012" Type="http://schemas.openxmlformats.org/officeDocument/2006/relationships/image" Target="../media/image1838.png"/><Relationship Id="rId259" Type="http://schemas.openxmlformats.org/officeDocument/2006/relationships/customXml" Target="../ink/ink1483.xml"/><Relationship Id="rId466" Type="http://schemas.openxmlformats.org/officeDocument/2006/relationships/image" Target="../media/image1148.png"/><Relationship Id="rId673" Type="http://schemas.openxmlformats.org/officeDocument/2006/relationships/customXml" Target="../ink/ink1690.xml"/><Relationship Id="rId880" Type="http://schemas.openxmlformats.org/officeDocument/2006/relationships/image" Target="../media/image1333.png"/><Relationship Id="rId23" Type="http://schemas.openxmlformats.org/officeDocument/2006/relationships/customXml" Target="../ink/ink1365.xml"/><Relationship Id="rId119" Type="http://schemas.openxmlformats.org/officeDocument/2006/relationships/customXml" Target="../ink/ink1413.xml"/><Relationship Id="rId326" Type="http://schemas.openxmlformats.org/officeDocument/2006/relationships/image" Target="../media/image1078.png"/><Relationship Id="rId533" Type="http://schemas.openxmlformats.org/officeDocument/2006/relationships/customXml" Target="../ink/ink1620.xml"/><Relationship Id="rId978" Type="http://schemas.openxmlformats.org/officeDocument/2006/relationships/image" Target="../media/image1821.png"/><Relationship Id="rId740" Type="http://schemas.openxmlformats.org/officeDocument/2006/relationships/image" Target="../media/image1285.png"/><Relationship Id="rId838" Type="http://schemas.openxmlformats.org/officeDocument/2006/relationships/image" Target="../media/image1312.png"/><Relationship Id="rId1023" Type="http://schemas.openxmlformats.org/officeDocument/2006/relationships/customXml" Target="../ink/ink1865.xml"/><Relationship Id="rId172" Type="http://schemas.openxmlformats.org/officeDocument/2006/relationships/image" Target="../media/image1001.png"/><Relationship Id="rId477" Type="http://schemas.openxmlformats.org/officeDocument/2006/relationships/customXml" Target="../ink/ink1592.xml"/><Relationship Id="rId600" Type="http://schemas.openxmlformats.org/officeDocument/2006/relationships/image" Target="../media/image1215.png"/><Relationship Id="rId684" Type="http://schemas.openxmlformats.org/officeDocument/2006/relationships/image" Target="../media/image1257.png"/><Relationship Id="rId337" Type="http://schemas.openxmlformats.org/officeDocument/2006/relationships/customXml" Target="../ink/ink1522.xml"/><Relationship Id="rId891" Type="http://schemas.openxmlformats.org/officeDocument/2006/relationships/customXml" Target="../ink/ink1799.xml"/><Relationship Id="rId905" Type="http://schemas.openxmlformats.org/officeDocument/2006/relationships/customXml" Target="../ink/ink1806.xml"/><Relationship Id="rId989" Type="http://schemas.openxmlformats.org/officeDocument/2006/relationships/customXml" Target="../ink/ink1848.xml"/><Relationship Id="rId34" Type="http://schemas.openxmlformats.org/officeDocument/2006/relationships/image" Target="../media/image932.png"/><Relationship Id="rId544" Type="http://schemas.openxmlformats.org/officeDocument/2006/relationships/image" Target="../media/image1187.png"/><Relationship Id="rId751" Type="http://schemas.openxmlformats.org/officeDocument/2006/relationships/customXml" Target="../ink/ink1729.xml"/><Relationship Id="rId849" Type="http://schemas.openxmlformats.org/officeDocument/2006/relationships/customXml" Target="../ink/ink1778.xml"/><Relationship Id="rId183" Type="http://schemas.openxmlformats.org/officeDocument/2006/relationships/customXml" Target="../ink/ink1445.xml"/><Relationship Id="rId390" Type="http://schemas.openxmlformats.org/officeDocument/2006/relationships/image" Target="../media/image1110.png"/><Relationship Id="rId404" Type="http://schemas.openxmlformats.org/officeDocument/2006/relationships/image" Target="../media/image1117.png"/><Relationship Id="rId611" Type="http://schemas.openxmlformats.org/officeDocument/2006/relationships/customXml" Target="../ink/ink1659.xml"/><Relationship Id="rId1034" Type="http://schemas.openxmlformats.org/officeDocument/2006/relationships/image" Target="../media/image1849.png"/><Relationship Id="rId250" Type="http://schemas.openxmlformats.org/officeDocument/2006/relationships/image" Target="../media/image1040.png"/><Relationship Id="rId488" Type="http://schemas.openxmlformats.org/officeDocument/2006/relationships/image" Target="../media/image1159.png"/><Relationship Id="rId695" Type="http://schemas.openxmlformats.org/officeDocument/2006/relationships/customXml" Target="../ink/ink1701.xml"/><Relationship Id="rId709" Type="http://schemas.openxmlformats.org/officeDocument/2006/relationships/customXml" Target="../ink/ink1708.xml"/><Relationship Id="rId916" Type="http://schemas.openxmlformats.org/officeDocument/2006/relationships/image" Target="../media/image1790.png"/><Relationship Id="rId45" Type="http://schemas.openxmlformats.org/officeDocument/2006/relationships/customXml" Target="../ink/ink1376.xml"/><Relationship Id="rId110" Type="http://schemas.openxmlformats.org/officeDocument/2006/relationships/image" Target="../media/image970.png"/><Relationship Id="rId348" Type="http://schemas.openxmlformats.org/officeDocument/2006/relationships/image" Target="../media/image1089.png"/><Relationship Id="rId555" Type="http://schemas.openxmlformats.org/officeDocument/2006/relationships/customXml" Target="../ink/ink1631.xml"/><Relationship Id="rId762" Type="http://schemas.openxmlformats.org/officeDocument/2006/relationships/image" Target="../media/image468.png"/><Relationship Id="rId194" Type="http://schemas.openxmlformats.org/officeDocument/2006/relationships/image" Target="../media/image1012.png"/><Relationship Id="rId208" Type="http://schemas.openxmlformats.org/officeDocument/2006/relationships/image" Target="../media/image1019.png"/><Relationship Id="rId415" Type="http://schemas.openxmlformats.org/officeDocument/2006/relationships/customXml" Target="../ink/ink1561.xml"/><Relationship Id="rId622" Type="http://schemas.openxmlformats.org/officeDocument/2006/relationships/image" Target="../media/image1226.png"/><Relationship Id="rId1045" Type="http://schemas.openxmlformats.org/officeDocument/2006/relationships/customXml" Target="../ink/ink1876.xml"/><Relationship Id="rId261" Type="http://schemas.openxmlformats.org/officeDocument/2006/relationships/customXml" Target="../ink/ink1484.xml"/><Relationship Id="rId499" Type="http://schemas.openxmlformats.org/officeDocument/2006/relationships/customXml" Target="../ink/ink1603.xml"/><Relationship Id="rId927" Type="http://schemas.openxmlformats.org/officeDocument/2006/relationships/customXml" Target="../ink/ink1817.xml"/><Relationship Id="rId56" Type="http://schemas.openxmlformats.org/officeDocument/2006/relationships/image" Target="../media/image943.png"/><Relationship Id="rId359" Type="http://schemas.openxmlformats.org/officeDocument/2006/relationships/customXml" Target="../ink/ink1533.xml"/><Relationship Id="rId566" Type="http://schemas.openxmlformats.org/officeDocument/2006/relationships/image" Target="../media/image1198.png"/><Relationship Id="rId773" Type="http://schemas.openxmlformats.org/officeDocument/2006/relationships/customXml" Target="../ink/ink1740.xml"/><Relationship Id="rId121" Type="http://schemas.openxmlformats.org/officeDocument/2006/relationships/customXml" Target="../ink/ink1414.xml"/><Relationship Id="rId219" Type="http://schemas.openxmlformats.org/officeDocument/2006/relationships/customXml" Target="../ink/ink1463.xml"/><Relationship Id="rId426" Type="http://schemas.openxmlformats.org/officeDocument/2006/relationships/image" Target="../media/image1128.png"/><Relationship Id="rId633" Type="http://schemas.openxmlformats.org/officeDocument/2006/relationships/customXml" Target="../ink/ink1670.xml"/><Relationship Id="rId980" Type="http://schemas.openxmlformats.org/officeDocument/2006/relationships/image" Target="../media/image1822.png"/><Relationship Id="rId1056" Type="http://schemas.openxmlformats.org/officeDocument/2006/relationships/image" Target="../media/image1860.png"/><Relationship Id="rId840" Type="http://schemas.openxmlformats.org/officeDocument/2006/relationships/image" Target="../media/image1313.png"/><Relationship Id="rId938" Type="http://schemas.openxmlformats.org/officeDocument/2006/relationships/image" Target="../media/image1801.png"/><Relationship Id="rId67" Type="http://schemas.openxmlformats.org/officeDocument/2006/relationships/customXml" Target="../ink/ink1387.xml"/><Relationship Id="rId272" Type="http://schemas.openxmlformats.org/officeDocument/2006/relationships/image" Target="../media/image1051.png"/><Relationship Id="rId577" Type="http://schemas.openxmlformats.org/officeDocument/2006/relationships/customXml" Target="../ink/ink1642.xml"/><Relationship Id="rId700" Type="http://schemas.openxmlformats.org/officeDocument/2006/relationships/image" Target="../media/image1265.png"/><Relationship Id="rId132" Type="http://schemas.openxmlformats.org/officeDocument/2006/relationships/image" Target="../media/image981.png"/><Relationship Id="rId784" Type="http://schemas.openxmlformats.org/officeDocument/2006/relationships/image" Target="../media/image479.png"/><Relationship Id="rId991" Type="http://schemas.openxmlformats.org/officeDocument/2006/relationships/customXml" Target="../ink/ink1849.xml"/><Relationship Id="rId1067" Type="http://schemas.openxmlformats.org/officeDocument/2006/relationships/customXml" Target="../ink/ink1887.xml"/><Relationship Id="rId437" Type="http://schemas.openxmlformats.org/officeDocument/2006/relationships/customXml" Target="../ink/ink1572.xml"/><Relationship Id="rId644" Type="http://schemas.openxmlformats.org/officeDocument/2006/relationships/image" Target="../media/image1237.png"/><Relationship Id="rId851" Type="http://schemas.openxmlformats.org/officeDocument/2006/relationships/customXml" Target="../ink/ink1779.xml"/><Relationship Id="rId283" Type="http://schemas.openxmlformats.org/officeDocument/2006/relationships/customXml" Target="../ink/ink1495.xml"/><Relationship Id="rId490" Type="http://schemas.openxmlformats.org/officeDocument/2006/relationships/image" Target="../media/image1160.png"/><Relationship Id="rId504" Type="http://schemas.openxmlformats.org/officeDocument/2006/relationships/image" Target="../media/image1167.png"/><Relationship Id="rId711" Type="http://schemas.openxmlformats.org/officeDocument/2006/relationships/customXml" Target="../ink/ink1709.xml"/><Relationship Id="rId949" Type="http://schemas.openxmlformats.org/officeDocument/2006/relationships/customXml" Target="../ink/ink1828.xml"/><Relationship Id="rId78" Type="http://schemas.openxmlformats.org/officeDocument/2006/relationships/image" Target="../media/image954.png"/><Relationship Id="rId143" Type="http://schemas.openxmlformats.org/officeDocument/2006/relationships/customXml" Target="../ink/ink1425.xml"/><Relationship Id="rId350" Type="http://schemas.openxmlformats.org/officeDocument/2006/relationships/image" Target="../media/image1090.png"/><Relationship Id="rId588" Type="http://schemas.openxmlformats.org/officeDocument/2006/relationships/image" Target="../media/image1209.png"/><Relationship Id="rId795" Type="http://schemas.openxmlformats.org/officeDocument/2006/relationships/customXml" Target="../ink/ink1751.xml"/><Relationship Id="rId809" Type="http://schemas.openxmlformats.org/officeDocument/2006/relationships/customXml" Target="../ink/ink1758.xml"/><Relationship Id="rId9" Type="http://schemas.openxmlformats.org/officeDocument/2006/relationships/customXml" Target="../ink/ink1358.xml"/><Relationship Id="rId210" Type="http://schemas.openxmlformats.org/officeDocument/2006/relationships/image" Target="../media/image1020.png"/><Relationship Id="rId448" Type="http://schemas.openxmlformats.org/officeDocument/2006/relationships/image" Target="../media/image1139.png"/><Relationship Id="rId655" Type="http://schemas.openxmlformats.org/officeDocument/2006/relationships/customXml" Target="../ink/ink1681.xml"/><Relationship Id="rId862" Type="http://schemas.openxmlformats.org/officeDocument/2006/relationships/image" Target="../media/image1324.png"/><Relationship Id="rId294" Type="http://schemas.openxmlformats.org/officeDocument/2006/relationships/image" Target="../media/image1062.png"/><Relationship Id="rId308" Type="http://schemas.openxmlformats.org/officeDocument/2006/relationships/image" Target="../media/image1069.png"/><Relationship Id="rId515" Type="http://schemas.openxmlformats.org/officeDocument/2006/relationships/customXml" Target="../ink/ink1611.xml"/><Relationship Id="rId722" Type="http://schemas.openxmlformats.org/officeDocument/2006/relationships/image" Target="../media/image1276.png"/><Relationship Id="rId89" Type="http://schemas.openxmlformats.org/officeDocument/2006/relationships/customXml" Target="../ink/ink1398.xml"/><Relationship Id="rId154" Type="http://schemas.openxmlformats.org/officeDocument/2006/relationships/image" Target="../media/image992.png"/><Relationship Id="rId361" Type="http://schemas.openxmlformats.org/officeDocument/2006/relationships/customXml" Target="../ink/ink1534.xml"/><Relationship Id="rId599" Type="http://schemas.openxmlformats.org/officeDocument/2006/relationships/customXml" Target="../ink/ink1653.xml"/><Relationship Id="rId1005" Type="http://schemas.openxmlformats.org/officeDocument/2006/relationships/customXml" Target="../ink/ink1856.xml"/><Relationship Id="rId459" Type="http://schemas.openxmlformats.org/officeDocument/2006/relationships/customXml" Target="../ink/ink1583.xml"/><Relationship Id="rId666" Type="http://schemas.openxmlformats.org/officeDocument/2006/relationships/image" Target="../media/image1248.png"/><Relationship Id="rId873" Type="http://schemas.openxmlformats.org/officeDocument/2006/relationships/customXml" Target="../ink/ink1790.xml"/><Relationship Id="rId16" Type="http://schemas.openxmlformats.org/officeDocument/2006/relationships/image" Target="../media/image923.png"/><Relationship Id="rId221" Type="http://schemas.openxmlformats.org/officeDocument/2006/relationships/customXml" Target="../ink/ink1464.xml"/><Relationship Id="rId319" Type="http://schemas.openxmlformats.org/officeDocument/2006/relationships/customXml" Target="../ink/ink1513.xml"/><Relationship Id="rId526" Type="http://schemas.openxmlformats.org/officeDocument/2006/relationships/image" Target="../media/image1178.png"/><Relationship Id="rId733" Type="http://schemas.openxmlformats.org/officeDocument/2006/relationships/customXml" Target="../ink/ink1720.xml"/><Relationship Id="rId940" Type="http://schemas.openxmlformats.org/officeDocument/2006/relationships/image" Target="../media/image1802.png"/><Relationship Id="rId1016" Type="http://schemas.openxmlformats.org/officeDocument/2006/relationships/image" Target="../media/image1840.png"/><Relationship Id="rId165" Type="http://schemas.openxmlformats.org/officeDocument/2006/relationships/customXml" Target="../ink/ink1436.xml"/><Relationship Id="rId372" Type="http://schemas.openxmlformats.org/officeDocument/2006/relationships/image" Target="../media/image1101.png"/><Relationship Id="rId677" Type="http://schemas.openxmlformats.org/officeDocument/2006/relationships/customXml" Target="../ink/ink1692.xml"/><Relationship Id="rId800" Type="http://schemas.openxmlformats.org/officeDocument/2006/relationships/image" Target="../media/image1293.png"/><Relationship Id="rId232" Type="http://schemas.openxmlformats.org/officeDocument/2006/relationships/image" Target="../media/image1031.png"/><Relationship Id="rId884" Type="http://schemas.openxmlformats.org/officeDocument/2006/relationships/image" Target="../media/image1335.png"/><Relationship Id="rId27" Type="http://schemas.openxmlformats.org/officeDocument/2006/relationships/customXml" Target="../ink/ink1367.xml"/><Relationship Id="rId537" Type="http://schemas.openxmlformats.org/officeDocument/2006/relationships/customXml" Target="../ink/ink1622.xml"/><Relationship Id="rId744" Type="http://schemas.openxmlformats.org/officeDocument/2006/relationships/image" Target="../media/image1287.png"/><Relationship Id="rId951" Type="http://schemas.openxmlformats.org/officeDocument/2006/relationships/customXml" Target="../ink/ink1829.xml"/><Relationship Id="rId80" Type="http://schemas.openxmlformats.org/officeDocument/2006/relationships/image" Target="../media/image955.png"/><Relationship Id="rId176" Type="http://schemas.openxmlformats.org/officeDocument/2006/relationships/image" Target="../media/image1003.png"/><Relationship Id="rId383" Type="http://schemas.openxmlformats.org/officeDocument/2006/relationships/customXml" Target="../ink/ink1545.xml"/><Relationship Id="rId590" Type="http://schemas.openxmlformats.org/officeDocument/2006/relationships/image" Target="../media/image1210.png"/><Relationship Id="rId604" Type="http://schemas.openxmlformats.org/officeDocument/2006/relationships/image" Target="../media/image1217.png"/><Relationship Id="rId811" Type="http://schemas.openxmlformats.org/officeDocument/2006/relationships/customXml" Target="../ink/ink1759.xml"/><Relationship Id="rId1027" Type="http://schemas.openxmlformats.org/officeDocument/2006/relationships/customXml" Target="../ink/ink1867.xml"/><Relationship Id="rId243" Type="http://schemas.openxmlformats.org/officeDocument/2006/relationships/customXml" Target="../ink/ink1475.xml"/><Relationship Id="rId450" Type="http://schemas.openxmlformats.org/officeDocument/2006/relationships/image" Target="../media/image1140.png"/><Relationship Id="rId688" Type="http://schemas.openxmlformats.org/officeDocument/2006/relationships/image" Target="../media/image1259.png"/><Relationship Id="rId895" Type="http://schemas.openxmlformats.org/officeDocument/2006/relationships/customXml" Target="../ink/ink1801.xml"/><Relationship Id="rId909" Type="http://schemas.openxmlformats.org/officeDocument/2006/relationships/customXml" Target="../ink/ink1808.xml"/><Relationship Id="rId38" Type="http://schemas.openxmlformats.org/officeDocument/2006/relationships/image" Target="../media/image934.png"/><Relationship Id="rId103" Type="http://schemas.openxmlformats.org/officeDocument/2006/relationships/customXml" Target="../ink/ink1405.xml"/><Relationship Id="rId310" Type="http://schemas.openxmlformats.org/officeDocument/2006/relationships/image" Target="../media/image1070.png"/><Relationship Id="rId548" Type="http://schemas.openxmlformats.org/officeDocument/2006/relationships/image" Target="../media/image1189.png"/><Relationship Id="rId755" Type="http://schemas.openxmlformats.org/officeDocument/2006/relationships/customXml" Target="../ink/ink1731.xml"/><Relationship Id="rId962" Type="http://schemas.openxmlformats.org/officeDocument/2006/relationships/image" Target="../media/image1813.png"/><Relationship Id="rId91" Type="http://schemas.openxmlformats.org/officeDocument/2006/relationships/customXml" Target="../ink/ink1399.xml"/><Relationship Id="rId187" Type="http://schemas.openxmlformats.org/officeDocument/2006/relationships/customXml" Target="../ink/ink1447.xml"/><Relationship Id="rId394" Type="http://schemas.openxmlformats.org/officeDocument/2006/relationships/image" Target="../media/image1112.png"/><Relationship Id="rId408" Type="http://schemas.openxmlformats.org/officeDocument/2006/relationships/image" Target="../media/image1119.png"/><Relationship Id="rId615" Type="http://schemas.openxmlformats.org/officeDocument/2006/relationships/customXml" Target="../ink/ink1661.xml"/><Relationship Id="rId822" Type="http://schemas.openxmlformats.org/officeDocument/2006/relationships/image" Target="../media/image1304.png"/><Relationship Id="rId1038" Type="http://schemas.openxmlformats.org/officeDocument/2006/relationships/image" Target="../media/image1851.png"/><Relationship Id="rId254" Type="http://schemas.openxmlformats.org/officeDocument/2006/relationships/image" Target="../media/image1042.png"/><Relationship Id="rId699" Type="http://schemas.openxmlformats.org/officeDocument/2006/relationships/customXml" Target="../ink/ink1703.xml"/><Relationship Id="rId49" Type="http://schemas.openxmlformats.org/officeDocument/2006/relationships/customXml" Target="../ink/ink1378.xml"/><Relationship Id="rId114" Type="http://schemas.openxmlformats.org/officeDocument/2006/relationships/image" Target="../media/image972.png"/><Relationship Id="rId461" Type="http://schemas.openxmlformats.org/officeDocument/2006/relationships/customXml" Target="../ink/ink1584.xml"/><Relationship Id="rId559" Type="http://schemas.openxmlformats.org/officeDocument/2006/relationships/customXml" Target="../ink/ink1633.xml"/><Relationship Id="rId766" Type="http://schemas.openxmlformats.org/officeDocument/2006/relationships/image" Target="../media/image470.png"/><Relationship Id="rId198" Type="http://schemas.openxmlformats.org/officeDocument/2006/relationships/image" Target="../media/image1014.png"/><Relationship Id="rId321" Type="http://schemas.openxmlformats.org/officeDocument/2006/relationships/customXml" Target="../ink/ink1514.xml"/><Relationship Id="rId419" Type="http://schemas.openxmlformats.org/officeDocument/2006/relationships/customXml" Target="../ink/ink1563.xml"/><Relationship Id="rId626" Type="http://schemas.openxmlformats.org/officeDocument/2006/relationships/image" Target="../media/image1228.png"/><Relationship Id="rId973" Type="http://schemas.openxmlformats.org/officeDocument/2006/relationships/customXml" Target="../ink/ink1840.xml"/><Relationship Id="rId1049" Type="http://schemas.openxmlformats.org/officeDocument/2006/relationships/customXml" Target="../ink/ink1878.xml"/><Relationship Id="rId833" Type="http://schemas.openxmlformats.org/officeDocument/2006/relationships/customXml" Target="../ink/ink1770.xml"/><Relationship Id="rId265" Type="http://schemas.openxmlformats.org/officeDocument/2006/relationships/customXml" Target="../ink/ink1486.xml"/><Relationship Id="rId472" Type="http://schemas.openxmlformats.org/officeDocument/2006/relationships/image" Target="../media/image1151.png"/><Relationship Id="rId900" Type="http://schemas.openxmlformats.org/officeDocument/2006/relationships/image" Target="../media/image1343.png"/><Relationship Id="rId125" Type="http://schemas.openxmlformats.org/officeDocument/2006/relationships/customXml" Target="../ink/ink1416.xml"/><Relationship Id="rId332" Type="http://schemas.openxmlformats.org/officeDocument/2006/relationships/image" Target="../media/image1081.png"/><Relationship Id="rId777" Type="http://schemas.openxmlformats.org/officeDocument/2006/relationships/customXml" Target="../ink/ink1742.xml"/><Relationship Id="rId984" Type="http://schemas.openxmlformats.org/officeDocument/2006/relationships/image" Target="../media/image1824.png"/><Relationship Id="rId637" Type="http://schemas.openxmlformats.org/officeDocument/2006/relationships/customXml" Target="../ink/ink1672.xml"/><Relationship Id="rId844" Type="http://schemas.openxmlformats.org/officeDocument/2006/relationships/image" Target="../media/image1315.png"/><Relationship Id="rId276" Type="http://schemas.openxmlformats.org/officeDocument/2006/relationships/image" Target="../media/image1053.png"/><Relationship Id="rId483" Type="http://schemas.openxmlformats.org/officeDocument/2006/relationships/customXml" Target="../ink/ink1595.xml"/><Relationship Id="rId690" Type="http://schemas.openxmlformats.org/officeDocument/2006/relationships/image" Target="../media/image1260.png"/><Relationship Id="rId704" Type="http://schemas.openxmlformats.org/officeDocument/2006/relationships/image" Target="../media/image1267.png"/><Relationship Id="rId911" Type="http://schemas.openxmlformats.org/officeDocument/2006/relationships/customXml" Target="../ink/ink1809.xml"/><Relationship Id="rId40" Type="http://schemas.openxmlformats.org/officeDocument/2006/relationships/image" Target="../media/image935.png"/><Relationship Id="rId136" Type="http://schemas.openxmlformats.org/officeDocument/2006/relationships/image" Target="../media/image983.png"/><Relationship Id="rId343" Type="http://schemas.openxmlformats.org/officeDocument/2006/relationships/customXml" Target="../ink/ink1525.xml"/><Relationship Id="rId550" Type="http://schemas.openxmlformats.org/officeDocument/2006/relationships/image" Target="../media/image1190.png"/><Relationship Id="rId788" Type="http://schemas.openxmlformats.org/officeDocument/2006/relationships/image" Target="../media/image481.png"/><Relationship Id="rId995" Type="http://schemas.openxmlformats.org/officeDocument/2006/relationships/customXml" Target="../ink/ink1851.xml"/><Relationship Id="rId203" Type="http://schemas.openxmlformats.org/officeDocument/2006/relationships/customXml" Target="../ink/ink1455.xml"/><Relationship Id="rId648" Type="http://schemas.openxmlformats.org/officeDocument/2006/relationships/image" Target="../media/image1239.png"/><Relationship Id="rId855" Type="http://schemas.openxmlformats.org/officeDocument/2006/relationships/customXml" Target="../ink/ink1781.xml"/><Relationship Id="rId1040" Type="http://schemas.openxmlformats.org/officeDocument/2006/relationships/image" Target="../media/image1852.png"/><Relationship Id="rId287" Type="http://schemas.openxmlformats.org/officeDocument/2006/relationships/customXml" Target="../ink/ink1497.xml"/><Relationship Id="rId410" Type="http://schemas.openxmlformats.org/officeDocument/2006/relationships/image" Target="../media/image1120.png"/><Relationship Id="rId494" Type="http://schemas.openxmlformats.org/officeDocument/2006/relationships/image" Target="../media/image1162.png"/><Relationship Id="rId508" Type="http://schemas.openxmlformats.org/officeDocument/2006/relationships/image" Target="../media/image1169.png"/><Relationship Id="rId715" Type="http://schemas.openxmlformats.org/officeDocument/2006/relationships/customXml" Target="../ink/ink1711.xml"/><Relationship Id="rId922" Type="http://schemas.openxmlformats.org/officeDocument/2006/relationships/image" Target="../media/image1793.png"/><Relationship Id="rId147" Type="http://schemas.openxmlformats.org/officeDocument/2006/relationships/customXml" Target="../ink/ink1427.xml"/><Relationship Id="rId354" Type="http://schemas.openxmlformats.org/officeDocument/2006/relationships/image" Target="../media/image1092.png"/><Relationship Id="rId799" Type="http://schemas.openxmlformats.org/officeDocument/2006/relationships/customXml" Target="../ink/ink1753.xml"/><Relationship Id="rId51" Type="http://schemas.openxmlformats.org/officeDocument/2006/relationships/customXml" Target="../ink/ink1379.xml"/><Relationship Id="rId561" Type="http://schemas.openxmlformats.org/officeDocument/2006/relationships/customXml" Target="../ink/ink1634.xml"/><Relationship Id="rId659" Type="http://schemas.openxmlformats.org/officeDocument/2006/relationships/customXml" Target="../ink/ink1683.xml"/><Relationship Id="rId866" Type="http://schemas.openxmlformats.org/officeDocument/2006/relationships/image" Target="../media/image1326.png"/><Relationship Id="rId214" Type="http://schemas.openxmlformats.org/officeDocument/2006/relationships/image" Target="../media/image1022.png"/><Relationship Id="rId298" Type="http://schemas.openxmlformats.org/officeDocument/2006/relationships/image" Target="../media/image1064.png"/><Relationship Id="rId421" Type="http://schemas.openxmlformats.org/officeDocument/2006/relationships/customXml" Target="../ink/ink1564.xml"/><Relationship Id="rId519" Type="http://schemas.openxmlformats.org/officeDocument/2006/relationships/customXml" Target="../ink/ink1613.xml"/><Relationship Id="rId1051" Type="http://schemas.openxmlformats.org/officeDocument/2006/relationships/customXml" Target="../ink/ink1879.xml"/><Relationship Id="rId158" Type="http://schemas.openxmlformats.org/officeDocument/2006/relationships/image" Target="../media/image994.png"/><Relationship Id="rId726" Type="http://schemas.openxmlformats.org/officeDocument/2006/relationships/image" Target="../media/image1278.png"/><Relationship Id="rId933" Type="http://schemas.openxmlformats.org/officeDocument/2006/relationships/customXml" Target="../ink/ink1820.xml"/><Relationship Id="rId1009" Type="http://schemas.openxmlformats.org/officeDocument/2006/relationships/customXml" Target="../ink/ink1858.xml"/><Relationship Id="rId62" Type="http://schemas.openxmlformats.org/officeDocument/2006/relationships/image" Target="../media/image946.png"/><Relationship Id="rId365" Type="http://schemas.openxmlformats.org/officeDocument/2006/relationships/customXml" Target="../ink/ink1536.xml"/><Relationship Id="rId572" Type="http://schemas.openxmlformats.org/officeDocument/2006/relationships/image" Target="../media/image1201.png"/><Relationship Id="rId225" Type="http://schemas.openxmlformats.org/officeDocument/2006/relationships/customXml" Target="../ink/ink1466.xml"/><Relationship Id="rId432" Type="http://schemas.openxmlformats.org/officeDocument/2006/relationships/image" Target="../media/image1131.png"/><Relationship Id="rId877" Type="http://schemas.openxmlformats.org/officeDocument/2006/relationships/customXml" Target="../ink/ink1792.xml"/><Relationship Id="rId1062" Type="http://schemas.openxmlformats.org/officeDocument/2006/relationships/image" Target="../media/image1863.png"/><Relationship Id="rId737" Type="http://schemas.openxmlformats.org/officeDocument/2006/relationships/customXml" Target="../ink/ink1722.xml"/><Relationship Id="rId944" Type="http://schemas.openxmlformats.org/officeDocument/2006/relationships/image" Target="../media/image1804.png"/><Relationship Id="rId73" Type="http://schemas.openxmlformats.org/officeDocument/2006/relationships/customXml" Target="../ink/ink1390.xml"/><Relationship Id="rId169" Type="http://schemas.openxmlformats.org/officeDocument/2006/relationships/customXml" Target="../ink/ink1438.xml"/><Relationship Id="rId376" Type="http://schemas.openxmlformats.org/officeDocument/2006/relationships/image" Target="../media/image1103.png"/><Relationship Id="rId583" Type="http://schemas.openxmlformats.org/officeDocument/2006/relationships/customXml" Target="../ink/ink1645.xml"/><Relationship Id="rId790" Type="http://schemas.openxmlformats.org/officeDocument/2006/relationships/image" Target="../media/image482.png"/><Relationship Id="rId804" Type="http://schemas.openxmlformats.org/officeDocument/2006/relationships/image" Target="../media/image1295.png"/><Relationship Id="rId4" Type="http://schemas.openxmlformats.org/officeDocument/2006/relationships/image" Target="../media/image20.png"/><Relationship Id="rId236" Type="http://schemas.openxmlformats.org/officeDocument/2006/relationships/image" Target="../media/image1033.png"/><Relationship Id="rId443" Type="http://schemas.openxmlformats.org/officeDocument/2006/relationships/customXml" Target="../ink/ink1575.xml"/><Relationship Id="rId650" Type="http://schemas.openxmlformats.org/officeDocument/2006/relationships/image" Target="../media/image1240.png"/><Relationship Id="rId888" Type="http://schemas.openxmlformats.org/officeDocument/2006/relationships/image" Target="../media/image1337.png"/><Relationship Id="rId303" Type="http://schemas.openxmlformats.org/officeDocument/2006/relationships/customXml" Target="../ink/ink1505.xml"/><Relationship Id="rId748" Type="http://schemas.openxmlformats.org/officeDocument/2006/relationships/image" Target="../media/image462.png"/><Relationship Id="rId955" Type="http://schemas.openxmlformats.org/officeDocument/2006/relationships/customXml" Target="../ink/ink1831.xml"/><Relationship Id="rId84" Type="http://schemas.openxmlformats.org/officeDocument/2006/relationships/image" Target="../media/image957.png"/><Relationship Id="rId387" Type="http://schemas.openxmlformats.org/officeDocument/2006/relationships/customXml" Target="../ink/ink1547.xml"/><Relationship Id="rId510" Type="http://schemas.openxmlformats.org/officeDocument/2006/relationships/image" Target="../media/image1170.png"/><Relationship Id="rId594" Type="http://schemas.openxmlformats.org/officeDocument/2006/relationships/image" Target="../media/image1212.png"/><Relationship Id="rId608" Type="http://schemas.openxmlformats.org/officeDocument/2006/relationships/image" Target="../media/image1219.png"/><Relationship Id="rId815" Type="http://schemas.openxmlformats.org/officeDocument/2006/relationships/customXml" Target="../ink/ink1761.xml"/><Relationship Id="rId247" Type="http://schemas.openxmlformats.org/officeDocument/2006/relationships/customXml" Target="../ink/ink1477.xml"/><Relationship Id="rId899" Type="http://schemas.openxmlformats.org/officeDocument/2006/relationships/customXml" Target="../ink/ink1803.xml"/><Relationship Id="rId1000" Type="http://schemas.openxmlformats.org/officeDocument/2006/relationships/image" Target="../media/image1832.png"/><Relationship Id="rId107" Type="http://schemas.openxmlformats.org/officeDocument/2006/relationships/customXml" Target="../ink/ink1407.xml"/><Relationship Id="rId454" Type="http://schemas.openxmlformats.org/officeDocument/2006/relationships/image" Target="../media/image1142.png"/><Relationship Id="rId661" Type="http://schemas.openxmlformats.org/officeDocument/2006/relationships/customXml" Target="../ink/ink1684.xml"/><Relationship Id="rId759" Type="http://schemas.openxmlformats.org/officeDocument/2006/relationships/customXml" Target="../ink/ink1733.xml"/><Relationship Id="rId966" Type="http://schemas.openxmlformats.org/officeDocument/2006/relationships/image" Target="../media/image1815.png"/><Relationship Id="rId11" Type="http://schemas.openxmlformats.org/officeDocument/2006/relationships/customXml" Target="../ink/ink1359.xml"/><Relationship Id="rId314" Type="http://schemas.openxmlformats.org/officeDocument/2006/relationships/image" Target="../media/image1072.png"/><Relationship Id="rId398" Type="http://schemas.openxmlformats.org/officeDocument/2006/relationships/image" Target="../media/image1114.png"/><Relationship Id="rId521" Type="http://schemas.openxmlformats.org/officeDocument/2006/relationships/customXml" Target="../ink/ink1614.xml"/><Relationship Id="rId619" Type="http://schemas.openxmlformats.org/officeDocument/2006/relationships/customXml" Target="../ink/ink1663.xml"/><Relationship Id="rId95" Type="http://schemas.openxmlformats.org/officeDocument/2006/relationships/customXml" Target="../ink/ink1401.xml"/><Relationship Id="rId160" Type="http://schemas.openxmlformats.org/officeDocument/2006/relationships/image" Target="../media/image995.png"/><Relationship Id="rId826" Type="http://schemas.openxmlformats.org/officeDocument/2006/relationships/image" Target="../media/image1306.png"/><Relationship Id="rId1011" Type="http://schemas.openxmlformats.org/officeDocument/2006/relationships/customXml" Target="../ink/ink1859.xml"/><Relationship Id="rId258" Type="http://schemas.openxmlformats.org/officeDocument/2006/relationships/image" Target="../media/image1044.png"/><Relationship Id="rId465" Type="http://schemas.openxmlformats.org/officeDocument/2006/relationships/customXml" Target="../ink/ink1586.xml"/><Relationship Id="rId672" Type="http://schemas.openxmlformats.org/officeDocument/2006/relationships/image" Target="../media/image1251.png"/><Relationship Id="rId22" Type="http://schemas.openxmlformats.org/officeDocument/2006/relationships/image" Target="../media/image926.png"/><Relationship Id="rId118" Type="http://schemas.openxmlformats.org/officeDocument/2006/relationships/image" Target="../media/image974.png"/><Relationship Id="rId325" Type="http://schemas.openxmlformats.org/officeDocument/2006/relationships/customXml" Target="../ink/ink1516.xml"/><Relationship Id="rId532" Type="http://schemas.openxmlformats.org/officeDocument/2006/relationships/image" Target="../media/image1181.png"/><Relationship Id="rId977" Type="http://schemas.openxmlformats.org/officeDocument/2006/relationships/customXml" Target="../ink/ink1842.xml"/><Relationship Id="rId171" Type="http://schemas.openxmlformats.org/officeDocument/2006/relationships/customXml" Target="../ink/ink1439.xml"/><Relationship Id="rId837" Type="http://schemas.openxmlformats.org/officeDocument/2006/relationships/customXml" Target="../ink/ink1772.xml"/><Relationship Id="rId1022" Type="http://schemas.openxmlformats.org/officeDocument/2006/relationships/image" Target="../media/image1843.png"/><Relationship Id="rId269" Type="http://schemas.openxmlformats.org/officeDocument/2006/relationships/customXml" Target="../ink/ink1488.xml"/><Relationship Id="rId476" Type="http://schemas.openxmlformats.org/officeDocument/2006/relationships/image" Target="../media/image1153.png"/><Relationship Id="rId683" Type="http://schemas.openxmlformats.org/officeDocument/2006/relationships/customXml" Target="../ink/ink1695.xml"/><Relationship Id="rId890" Type="http://schemas.openxmlformats.org/officeDocument/2006/relationships/image" Target="../media/image1338.png"/><Relationship Id="rId904" Type="http://schemas.openxmlformats.org/officeDocument/2006/relationships/image" Target="../media/image1784.png"/><Relationship Id="rId33" Type="http://schemas.openxmlformats.org/officeDocument/2006/relationships/customXml" Target="../ink/ink1370.xml"/><Relationship Id="rId129" Type="http://schemas.openxmlformats.org/officeDocument/2006/relationships/customXml" Target="../ink/ink1418.xml"/><Relationship Id="rId336" Type="http://schemas.openxmlformats.org/officeDocument/2006/relationships/image" Target="../media/image1083.png"/><Relationship Id="rId543" Type="http://schemas.openxmlformats.org/officeDocument/2006/relationships/customXml" Target="../ink/ink1625.xml"/><Relationship Id="rId988" Type="http://schemas.openxmlformats.org/officeDocument/2006/relationships/image" Target="../media/image1826.png"/><Relationship Id="rId182" Type="http://schemas.openxmlformats.org/officeDocument/2006/relationships/image" Target="../media/image1006.png"/><Relationship Id="rId403" Type="http://schemas.openxmlformats.org/officeDocument/2006/relationships/customXml" Target="../ink/ink1555.xml"/><Relationship Id="rId750" Type="http://schemas.openxmlformats.org/officeDocument/2006/relationships/image" Target="../media/image463.png"/><Relationship Id="rId848" Type="http://schemas.openxmlformats.org/officeDocument/2006/relationships/image" Target="../media/image1317.png"/><Relationship Id="rId1033" Type="http://schemas.openxmlformats.org/officeDocument/2006/relationships/customXml" Target="../ink/ink1870.xml"/><Relationship Id="rId487" Type="http://schemas.openxmlformats.org/officeDocument/2006/relationships/customXml" Target="../ink/ink1597.xml"/><Relationship Id="rId610" Type="http://schemas.openxmlformats.org/officeDocument/2006/relationships/image" Target="../media/image1220.png"/><Relationship Id="rId694" Type="http://schemas.openxmlformats.org/officeDocument/2006/relationships/image" Target="../media/image1262.png"/><Relationship Id="rId708" Type="http://schemas.openxmlformats.org/officeDocument/2006/relationships/image" Target="../media/image1269.png"/><Relationship Id="rId915" Type="http://schemas.openxmlformats.org/officeDocument/2006/relationships/customXml" Target="../ink/ink1811.xml"/><Relationship Id="rId347" Type="http://schemas.openxmlformats.org/officeDocument/2006/relationships/customXml" Target="../ink/ink1527.xml"/><Relationship Id="rId999" Type="http://schemas.openxmlformats.org/officeDocument/2006/relationships/customXml" Target="../ink/ink1853.xml"/><Relationship Id="rId44" Type="http://schemas.openxmlformats.org/officeDocument/2006/relationships/image" Target="../media/image937.png"/><Relationship Id="rId554" Type="http://schemas.openxmlformats.org/officeDocument/2006/relationships/image" Target="../media/image1192.png"/><Relationship Id="rId761" Type="http://schemas.openxmlformats.org/officeDocument/2006/relationships/customXml" Target="../ink/ink1734.xml"/><Relationship Id="rId859" Type="http://schemas.openxmlformats.org/officeDocument/2006/relationships/customXml" Target="../ink/ink1783.xml"/><Relationship Id="rId193" Type="http://schemas.openxmlformats.org/officeDocument/2006/relationships/customXml" Target="../ink/ink1450.xml"/><Relationship Id="rId207" Type="http://schemas.openxmlformats.org/officeDocument/2006/relationships/customXml" Target="../ink/ink1457.xml"/><Relationship Id="rId414" Type="http://schemas.openxmlformats.org/officeDocument/2006/relationships/image" Target="../media/image1122.png"/><Relationship Id="rId498" Type="http://schemas.openxmlformats.org/officeDocument/2006/relationships/image" Target="../media/image1164.png"/><Relationship Id="rId621" Type="http://schemas.openxmlformats.org/officeDocument/2006/relationships/customXml" Target="../ink/ink1664.xml"/><Relationship Id="rId1044" Type="http://schemas.openxmlformats.org/officeDocument/2006/relationships/image" Target="../media/image1854.png"/><Relationship Id="rId260" Type="http://schemas.openxmlformats.org/officeDocument/2006/relationships/image" Target="../media/image1045.png"/><Relationship Id="rId719" Type="http://schemas.openxmlformats.org/officeDocument/2006/relationships/customXml" Target="../ink/ink1713.xml"/><Relationship Id="rId926" Type="http://schemas.openxmlformats.org/officeDocument/2006/relationships/image" Target="../media/image1795.png"/><Relationship Id="rId55" Type="http://schemas.openxmlformats.org/officeDocument/2006/relationships/customXml" Target="../ink/ink1381.xml"/><Relationship Id="rId120" Type="http://schemas.openxmlformats.org/officeDocument/2006/relationships/image" Target="../media/image975.png"/><Relationship Id="rId358" Type="http://schemas.openxmlformats.org/officeDocument/2006/relationships/image" Target="../media/image1094.png"/><Relationship Id="rId565" Type="http://schemas.openxmlformats.org/officeDocument/2006/relationships/customXml" Target="../ink/ink1636.xml"/><Relationship Id="rId772" Type="http://schemas.openxmlformats.org/officeDocument/2006/relationships/image" Target="../media/image473.png"/><Relationship Id="rId218" Type="http://schemas.openxmlformats.org/officeDocument/2006/relationships/image" Target="../media/image1024.png"/><Relationship Id="rId425" Type="http://schemas.openxmlformats.org/officeDocument/2006/relationships/customXml" Target="../ink/ink1566.xml"/><Relationship Id="rId632" Type="http://schemas.openxmlformats.org/officeDocument/2006/relationships/image" Target="../media/image1231.png"/><Relationship Id="rId1055" Type="http://schemas.openxmlformats.org/officeDocument/2006/relationships/customXml" Target="../ink/ink1881.xml"/><Relationship Id="rId271" Type="http://schemas.openxmlformats.org/officeDocument/2006/relationships/customXml" Target="../ink/ink1489.xml"/><Relationship Id="rId937" Type="http://schemas.openxmlformats.org/officeDocument/2006/relationships/customXml" Target="../ink/ink1822.xml"/><Relationship Id="rId66" Type="http://schemas.openxmlformats.org/officeDocument/2006/relationships/image" Target="../media/image948.png"/><Relationship Id="rId131" Type="http://schemas.openxmlformats.org/officeDocument/2006/relationships/customXml" Target="../ink/ink1419.xml"/><Relationship Id="rId369" Type="http://schemas.openxmlformats.org/officeDocument/2006/relationships/customXml" Target="../ink/ink1538.xml"/><Relationship Id="rId576" Type="http://schemas.openxmlformats.org/officeDocument/2006/relationships/image" Target="../media/image1203.png"/><Relationship Id="rId783" Type="http://schemas.openxmlformats.org/officeDocument/2006/relationships/customXml" Target="../ink/ink1745.xml"/><Relationship Id="rId990" Type="http://schemas.openxmlformats.org/officeDocument/2006/relationships/image" Target="../media/image1827.png"/><Relationship Id="rId229" Type="http://schemas.openxmlformats.org/officeDocument/2006/relationships/customXml" Target="../ink/ink1468.xml"/><Relationship Id="rId436" Type="http://schemas.openxmlformats.org/officeDocument/2006/relationships/image" Target="../media/image1133.png"/><Relationship Id="rId643" Type="http://schemas.openxmlformats.org/officeDocument/2006/relationships/customXml" Target="../ink/ink1675.xml"/><Relationship Id="rId1066" Type="http://schemas.openxmlformats.org/officeDocument/2006/relationships/image" Target="../media/image1865.png"/><Relationship Id="rId850" Type="http://schemas.openxmlformats.org/officeDocument/2006/relationships/image" Target="../media/image1318.png"/><Relationship Id="rId948" Type="http://schemas.openxmlformats.org/officeDocument/2006/relationships/image" Target="../media/image1806.png"/><Relationship Id="rId77" Type="http://schemas.openxmlformats.org/officeDocument/2006/relationships/customXml" Target="../ink/ink1392.xml"/><Relationship Id="rId282" Type="http://schemas.openxmlformats.org/officeDocument/2006/relationships/image" Target="../media/image1056.png"/><Relationship Id="rId503" Type="http://schemas.openxmlformats.org/officeDocument/2006/relationships/customXml" Target="../ink/ink1605.xml"/><Relationship Id="rId587" Type="http://schemas.openxmlformats.org/officeDocument/2006/relationships/customXml" Target="../ink/ink1647.xml"/><Relationship Id="rId710" Type="http://schemas.openxmlformats.org/officeDocument/2006/relationships/image" Target="../media/image1270.png"/><Relationship Id="rId808" Type="http://schemas.openxmlformats.org/officeDocument/2006/relationships/image" Target="../media/image1297.png"/><Relationship Id="rId8" Type="http://schemas.openxmlformats.org/officeDocument/2006/relationships/image" Target="../media/image919.png"/><Relationship Id="rId142" Type="http://schemas.openxmlformats.org/officeDocument/2006/relationships/image" Target="../media/image986.png"/><Relationship Id="rId447" Type="http://schemas.openxmlformats.org/officeDocument/2006/relationships/customXml" Target="../ink/ink1577.xml"/><Relationship Id="rId794" Type="http://schemas.openxmlformats.org/officeDocument/2006/relationships/image" Target="../media/image1290.png"/><Relationship Id="rId654" Type="http://schemas.openxmlformats.org/officeDocument/2006/relationships/image" Target="../media/image1242.png"/><Relationship Id="rId861" Type="http://schemas.openxmlformats.org/officeDocument/2006/relationships/customXml" Target="../ink/ink1784.xml"/><Relationship Id="rId959" Type="http://schemas.openxmlformats.org/officeDocument/2006/relationships/customXml" Target="../ink/ink1833.xml"/><Relationship Id="rId293" Type="http://schemas.openxmlformats.org/officeDocument/2006/relationships/customXml" Target="../ink/ink1500.xml"/><Relationship Id="rId307" Type="http://schemas.openxmlformats.org/officeDocument/2006/relationships/customXml" Target="../ink/ink1507.xml"/><Relationship Id="rId514" Type="http://schemas.openxmlformats.org/officeDocument/2006/relationships/image" Target="../media/image1172.png"/><Relationship Id="rId721" Type="http://schemas.openxmlformats.org/officeDocument/2006/relationships/customXml" Target="../ink/ink1714.xml"/><Relationship Id="rId88" Type="http://schemas.openxmlformats.org/officeDocument/2006/relationships/image" Target="../media/image959.png"/><Relationship Id="rId153" Type="http://schemas.openxmlformats.org/officeDocument/2006/relationships/customXml" Target="../ink/ink1430.xml"/><Relationship Id="rId360" Type="http://schemas.openxmlformats.org/officeDocument/2006/relationships/image" Target="../media/image1095.png"/><Relationship Id="rId598" Type="http://schemas.openxmlformats.org/officeDocument/2006/relationships/image" Target="../media/image1214.png"/><Relationship Id="rId819" Type="http://schemas.openxmlformats.org/officeDocument/2006/relationships/customXml" Target="../ink/ink1763.xml"/><Relationship Id="rId1004" Type="http://schemas.openxmlformats.org/officeDocument/2006/relationships/image" Target="../media/image1834.png"/><Relationship Id="rId220" Type="http://schemas.openxmlformats.org/officeDocument/2006/relationships/image" Target="../media/image1025.png"/><Relationship Id="rId458" Type="http://schemas.openxmlformats.org/officeDocument/2006/relationships/image" Target="../media/image1144.png"/><Relationship Id="rId665" Type="http://schemas.openxmlformats.org/officeDocument/2006/relationships/customXml" Target="../ink/ink1686.xml"/><Relationship Id="rId872" Type="http://schemas.openxmlformats.org/officeDocument/2006/relationships/image" Target="../media/image1329.png"/><Relationship Id="rId15" Type="http://schemas.openxmlformats.org/officeDocument/2006/relationships/customXml" Target="../ink/ink1361.xml"/><Relationship Id="rId318" Type="http://schemas.openxmlformats.org/officeDocument/2006/relationships/image" Target="../media/image1074.png"/><Relationship Id="rId525" Type="http://schemas.openxmlformats.org/officeDocument/2006/relationships/customXml" Target="../ink/ink1616.xml"/><Relationship Id="rId732" Type="http://schemas.openxmlformats.org/officeDocument/2006/relationships/image" Target="../media/image1281.png"/><Relationship Id="rId99" Type="http://schemas.openxmlformats.org/officeDocument/2006/relationships/customXml" Target="../ink/ink1403.xml"/><Relationship Id="rId164" Type="http://schemas.openxmlformats.org/officeDocument/2006/relationships/image" Target="../media/image997.png"/><Relationship Id="rId371" Type="http://schemas.openxmlformats.org/officeDocument/2006/relationships/customXml" Target="../ink/ink1539.xml"/><Relationship Id="rId1015" Type="http://schemas.openxmlformats.org/officeDocument/2006/relationships/customXml" Target="../ink/ink1861.xml"/><Relationship Id="rId469" Type="http://schemas.openxmlformats.org/officeDocument/2006/relationships/customXml" Target="../ink/ink1588.xml"/><Relationship Id="rId676" Type="http://schemas.openxmlformats.org/officeDocument/2006/relationships/image" Target="../media/image1253.png"/><Relationship Id="rId883" Type="http://schemas.openxmlformats.org/officeDocument/2006/relationships/customXml" Target="../ink/ink1795.xml"/><Relationship Id="rId26" Type="http://schemas.openxmlformats.org/officeDocument/2006/relationships/image" Target="../media/image928.png"/><Relationship Id="rId231" Type="http://schemas.openxmlformats.org/officeDocument/2006/relationships/customXml" Target="../ink/ink1469.xml"/><Relationship Id="rId329" Type="http://schemas.openxmlformats.org/officeDocument/2006/relationships/customXml" Target="../ink/ink1518.xml"/><Relationship Id="rId536" Type="http://schemas.openxmlformats.org/officeDocument/2006/relationships/image" Target="../media/image1183.png"/><Relationship Id="rId175" Type="http://schemas.openxmlformats.org/officeDocument/2006/relationships/customXml" Target="../ink/ink1441.xml"/><Relationship Id="rId743" Type="http://schemas.openxmlformats.org/officeDocument/2006/relationships/customXml" Target="../ink/ink1725.xml"/><Relationship Id="rId950" Type="http://schemas.openxmlformats.org/officeDocument/2006/relationships/image" Target="../media/image1807.png"/><Relationship Id="rId1026" Type="http://schemas.openxmlformats.org/officeDocument/2006/relationships/image" Target="../media/image1845.png"/><Relationship Id="rId382" Type="http://schemas.openxmlformats.org/officeDocument/2006/relationships/image" Target="../media/image1106.png"/><Relationship Id="rId603" Type="http://schemas.openxmlformats.org/officeDocument/2006/relationships/customXml" Target="../ink/ink1655.xml"/><Relationship Id="rId687" Type="http://schemas.openxmlformats.org/officeDocument/2006/relationships/customXml" Target="../ink/ink1697.xml"/><Relationship Id="rId810" Type="http://schemas.openxmlformats.org/officeDocument/2006/relationships/image" Target="../media/image1298.png"/><Relationship Id="rId908" Type="http://schemas.openxmlformats.org/officeDocument/2006/relationships/image" Target="../media/image1786.png"/><Relationship Id="rId242" Type="http://schemas.openxmlformats.org/officeDocument/2006/relationships/image" Target="../media/image1036.png"/><Relationship Id="rId894" Type="http://schemas.openxmlformats.org/officeDocument/2006/relationships/image" Target="../media/image1340.png"/><Relationship Id="rId37" Type="http://schemas.openxmlformats.org/officeDocument/2006/relationships/customXml" Target="../ink/ink1372.xml"/><Relationship Id="rId102" Type="http://schemas.openxmlformats.org/officeDocument/2006/relationships/image" Target="../media/image966.png"/><Relationship Id="rId547" Type="http://schemas.openxmlformats.org/officeDocument/2006/relationships/customXml" Target="../ink/ink1627.xml"/><Relationship Id="rId754" Type="http://schemas.openxmlformats.org/officeDocument/2006/relationships/image" Target="../media/image465.png"/><Relationship Id="rId961" Type="http://schemas.openxmlformats.org/officeDocument/2006/relationships/customXml" Target="../ink/ink1834.xml"/><Relationship Id="rId90" Type="http://schemas.openxmlformats.org/officeDocument/2006/relationships/image" Target="../media/image960.png"/><Relationship Id="rId186" Type="http://schemas.openxmlformats.org/officeDocument/2006/relationships/image" Target="../media/image1008.png"/><Relationship Id="rId393" Type="http://schemas.openxmlformats.org/officeDocument/2006/relationships/customXml" Target="../ink/ink1550.xml"/><Relationship Id="rId407" Type="http://schemas.openxmlformats.org/officeDocument/2006/relationships/customXml" Target="../ink/ink1557.xml"/><Relationship Id="rId614" Type="http://schemas.openxmlformats.org/officeDocument/2006/relationships/image" Target="../media/image1222.png"/><Relationship Id="rId821" Type="http://schemas.openxmlformats.org/officeDocument/2006/relationships/customXml" Target="../ink/ink1764.xml"/><Relationship Id="rId1037" Type="http://schemas.openxmlformats.org/officeDocument/2006/relationships/customXml" Target="../ink/ink1872.xml"/><Relationship Id="rId253" Type="http://schemas.openxmlformats.org/officeDocument/2006/relationships/customXml" Target="../ink/ink1480.xml"/><Relationship Id="rId460" Type="http://schemas.openxmlformats.org/officeDocument/2006/relationships/image" Target="../media/image1145.png"/><Relationship Id="rId698" Type="http://schemas.openxmlformats.org/officeDocument/2006/relationships/image" Target="../media/image1264.png"/><Relationship Id="rId919" Type="http://schemas.openxmlformats.org/officeDocument/2006/relationships/customXml" Target="../ink/ink1813.xml"/><Relationship Id="rId48" Type="http://schemas.openxmlformats.org/officeDocument/2006/relationships/image" Target="../media/image939.png"/><Relationship Id="rId113" Type="http://schemas.openxmlformats.org/officeDocument/2006/relationships/customXml" Target="../ink/ink1410.xml"/><Relationship Id="rId320" Type="http://schemas.openxmlformats.org/officeDocument/2006/relationships/image" Target="../media/image1075.png"/><Relationship Id="rId558" Type="http://schemas.openxmlformats.org/officeDocument/2006/relationships/image" Target="../media/image1194.png"/><Relationship Id="rId765" Type="http://schemas.openxmlformats.org/officeDocument/2006/relationships/customXml" Target="../ink/ink1736.xml"/><Relationship Id="rId972" Type="http://schemas.openxmlformats.org/officeDocument/2006/relationships/image" Target="../media/image1818.png"/><Relationship Id="rId197" Type="http://schemas.openxmlformats.org/officeDocument/2006/relationships/customXml" Target="../ink/ink1452.xml"/><Relationship Id="rId418" Type="http://schemas.openxmlformats.org/officeDocument/2006/relationships/image" Target="../media/image1124.png"/><Relationship Id="rId625" Type="http://schemas.openxmlformats.org/officeDocument/2006/relationships/customXml" Target="../ink/ink1666.xml"/><Relationship Id="rId832" Type="http://schemas.openxmlformats.org/officeDocument/2006/relationships/image" Target="../media/image1309.png"/><Relationship Id="rId1048" Type="http://schemas.openxmlformats.org/officeDocument/2006/relationships/image" Target="../media/image1856.png"/><Relationship Id="rId264" Type="http://schemas.openxmlformats.org/officeDocument/2006/relationships/image" Target="../media/image1047.png"/><Relationship Id="rId471" Type="http://schemas.openxmlformats.org/officeDocument/2006/relationships/customXml" Target="../ink/ink1589.xml"/><Relationship Id="rId59" Type="http://schemas.openxmlformats.org/officeDocument/2006/relationships/customXml" Target="../ink/ink1383.xml"/><Relationship Id="rId124" Type="http://schemas.openxmlformats.org/officeDocument/2006/relationships/image" Target="../media/image977.png"/><Relationship Id="rId569" Type="http://schemas.openxmlformats.org/officeDocument/2006/relationships/customXml" Target="../ink/ink1638.xml"/><Relationship Id="rId776" Type="http://schemas.openxmlformats.org/officeDocument/2006/relationships/image" Target="../media/image475.png"/><Relationship Id="rId983" Type="http://schemas.openxmlformats.org/officeDocument/2006/relationships/customXml" Target="../ink/ink1845.xml"/><Relationship Id="rId331" Type="http://schemas.openxmlformats.org/officeDocument/2006/relationships/customXml" Target="../ink/ink1519.xml"/><Relationship Id="rId429" Type="http://schemas.openxmlformats.org/officeDocument/2006/relationships/customXml" Target="../ink/ink1568.xml"/><Relationship Id="rId636" Type="http://schemas.openxmlformats.org/officeDocument/2006/relationships/image" Target="../media/image1233.png"/><Relationship Id="rId1059" Type="http://schemas.openxmlformats.org/officeDocument/2006/relationships/customXml" Target="../ink/ink1883.xml"/><Relationship Id="rId843" Type="http://schemas.openxmlformats.org/officeDocument/2006/relationships/customXml" Target="../ink/ink1775.xml"/><Relationship Id="rId275" Type="http://schemas.openxmlformats.org/officeDocument/2006/relationships/customXml" Target="../ink/ink1491.xml"/><Relationship Id="rId482" Type="http://schemas.openxmlformats.org/officeDocument/2006/relationships/image" Target="../media/image1156.png"/><Relationship Id="rId703" Type="http://schemas.openxmlformats.org/officeDocument/2006/relationships/customXml" Target="../ink/ink1705.xml"/><Relationship Id="rId910" Type="http://schemas.openxmlformats.org/officeDocument/2006/relationships/image" Target="../media/image1787.png"/><Relationship Id="rId135" Type="http://schemas.openxmlformats.org/officeDocument/2006/relationships/customXml" Target="../ink/ink1421.xml"/><Relationship Id="rId342" Type="http://schemas.openxmlformats.org/officeDocument/2006/relationships/image" Target="../media/image1086.png"/><Relationship Id="rId787" Type="http://schemas.openxmlformats.org/officeDocument/2006/relationships/customXml" Target="../ink/ink1747.xml"/><Relationship Id="rId994" Type="http://schemas.openxmlformats.org/officeDocument/2006/relationships/image" Target="../media/image1829.png"/><Relationship Id="rId202" Type="http://schemas.openxmlformats.org/officeDocument/2006/relationships/image" Target="../media/image1016.png"/><Relationship Id="rId647" Type="http://schemas.openxmlformats.org/officeDocument/2006/relationships/customXml" Target="../ink/ink1677.xml"/><Relationship Id="rId854" Type="http://schemas.openxmlformats.org/officeDocument/2006/relationships/image" Target="../media/image1320.png"/><Relationship Id="rId286" Type="http://schemas.openxmlformats.org/officeDocument/2006/relationships/image" Target="../media/image1058.png"/><Relationship Id="rId493" Type="http://schemas.openxmlformats.org/officeDocument/2006/relationships/customXml" Target="../ink/ink1600.xml"/><Relationship Id="rId507" Type="http://schemas.openxmlformats.org/officeDocument/2006/relationships/customXml" Target="../ink/ink1607.xml"/><Relationship Id="rId714" Type="http://schemas.openxmlformats.org/officeDocument/2006/relationships/image" Target="../media/image1272.png"/><Relationship Id="rId921" Type="http://schemas.openxmlformats.org/officeDocument/2006/relationships/customXml" Target="../ink/ink1814.xml"/><Relationship Id="rId50" Type="http://schemas.openxmlformats.org/officeDocument/2006/relationships/image" Target="../media/image940.png"/><Relationship Id="rId146" Type="http://schemas.openxmlformats.org/officeDocument/2006/relationships/image" Target="../media/image988.png"/><Relationship Id="rId353" Type="http://schemas.openxmlformats.org/officeDocument/2006/relationships/customXml" Target="../ink/ink1530.xml"/><Relationship Id="rId560" Type="http://schemas.openxmlformats.org/officeDocument/2006/relationships/image" Target="../media/image1195.png"/><Relationship Id="rId798" Type="http://schemas.openxmlformats.org/officeDocument/2006/relationships/image" Target="../media/image1292.png"/><Relationship Id="rId213" Type="http://schemas.openxmlformats.org/officeDocument/2006/relationships/customXml" Target="../ink/ink1460.xml"/><Relationship Id="rId420" Type="http://schemas.openxmlformats.org/officeDocument/2006/relationships/image" Target="../media/image1125.png"/><Relationship Id="rId658" Type="http://schemas.openxmlformats.org/officeDocument/2006/relationships/image" Target="../media/image1244.png"/><Relationship Id="rId865" Type="http://schemas.openxmlformats.org/officeDocument/2006/relationships/customXml" Target="../ink/ink1786.xml"/><Relationship Id="rId1050" Type="http://schemas.openxmlformats.org/officeDocument/2006/relationships/image" Target="../media/image1857.png"/><Relationship Id="rId297" Type="http://schemas.openxmlformats.org/officeDocument/2006/relationships/customXml" Target="../ink/ink1502.xml"/><Relationship Id="rId518" Type="http://schemas.openxmlformats.org/officeDocument/2006/relationships/image" Target="../media/image1174.png"/><Relationship Id="rId725" Type="http://schemas.openxmlformats.org/officeDocument/2006/relationships/customXml" Target="../ink/ink1716.xml"/><Relationship Id="rId932" Type="http://schemas.openxmlformats.org/officeDocument/2006/relationships/image" Target="../media/image1798.png"/><Relationship Id="rId157" Type="http://schemas.openxmlformats.org/officeDocument/2006/relationships/customXml" Target="../ink/ink1432.xml"/><Relationship Id="rId364" Type="http://schemas.openxmlformats.org/officeDocument/2006/relationships/image" Target="../media/image1097.png"/><Relationship Id="rId1008" Type="http://schemas.openxmlformats.org/officeDocument/2006/relationships/image" Target="../media/image1836.png"/><Relationship Id="rId61" Type="http://schemas.openxmlformats.org/officeDocument/2006/relationships/customXml" Target="../ink/ink1384.xml"/><Relationship Id="rId571" Type="http://schemas.openxmlformats.org/officeDocument/2006/relationships/customXml" Target="../ink/ink1639.xml"/><Relationship Id="rId669" Type="http://schemas.openxmlformats.org/officeDocument/2006/relationships/customXml" Target="../ink/ink1688.xml"/><Relationship Id="rId876" Type="http://schemas.openxmlformats.org/officeDocument/2006/relationships/image" Target="../media/image1331.png"/><Relationship Id="rId19" Type="http://schemas.openxmlformats.org/officeDocument/2006/relationships/customXml" Target="../ink/ink1363.xml"/><Relationship Id="rId224" Type="http://schemas.openxmlformats.org/officeDocument/2006/relationships/image" Target="../media/image1027.png"/><Relationship Id="rId431" Type="http://schemas.openxmlformats.org/officeDocument/2006/relationships/customXml" Target="../ink/ink1569.xml"/><Relationship Id="rId529" Type="http://schemas.openxmlformats.org/officeDocument/2006/relationships/customXml" Target="../ink/ink1618.xml"/><Relationship Id="rId736" Type="http://schemas.openxmlformats.org/officeDocument/2006/relationships/image" Target="../media/image1283.png"/><Relationship Id="rId1061" Type="http://schemas.openxmlformats.org/officeDocument/2006/relationships/customXml" Target="../ink/ink1884.xml"/><Relationship Id="rId168" Type="http://schemas.openxmlformats.org/officeDocument/2006/relationships/image" Target="../media/image999.png"/><Relationship Id="rId943" Type="http://schemas.openxmlformats.org/officeDocument/2006/relationships/customXml" Target="../ink/ink1825.xml"/><Relationship Id="rId1019" Type="http://schemas.openxmlformats.org/officeDocument/2006/relationships/customXml" Target="../ink/ink1863.xml"/><Relationship Id="rId72" Type="http://schemas.openxmlformats.org/officeDocument/2006/relationships/image" Target="../media/image951.png"/><Relationship Id="rId375" Type="http://schemas.openxmlformats.org/officeDocument/2006/relationships/customXml" Target="../ink/ink1541.xml"/><Relationship Id="rId582" Type="http://schemas.openxmlformats.org/officeDocument/2006/relationships/image" Target="../media/image1206.png"/><Relationship Id="rId803" Type="http://schemas.openxmlformats.org/officeDocument/2006/relationships/customXml" Target="../ink/ink1755.xml"/><Relationship Id="rId3" Type="http://schemas.openxmlformats.org/officeDocument/2006/relationships/customXml" Target="../ink/ink1355.xml"/><Relationship Id="rId235" Type="http://schemas.openxmlformats.org/officeDocument/2006/relationships/customXml" Target="../ink/ink1471.xml"/><Relationship Id="rId442" Type="http://schemas.openxmlformats.org/officeDocument/2006/relationships/image" Target="../media/image1136.png"/><Relationship Id="rId887" Type="http://schemas.openxmlformats.org/officeDocument/2006/relationships/customXml" Target="../ink/ink1797.xml"/><Relationship Id="rId302" Type="http://schemas.openxmlformats.org/officeDocument/2006/relationships/image" Target="../media/image1066.png"/><Relationship Id="rId747" Type="http://schemas.openxmlformats.org/officeDocument/2006/relationships/customXml" Target="../ink/ink1727.xml"/><Relationship Id="rId954" Type="http://schemas.openxmlformats.org/officeDocument/2006/relationships/image" Target="../media/image1809.png"/><Relationship Id="rId83" Type="http://schemas.openxmlformats.org/officeDocument/2006/relationships/customXml" Target="../ink/ink1395.xml"/><Relationship Id="rId179" Type="http://schemas.openxmlformats.org/officeDocument/2006/relationships/customXml" Target="../ink/ink1443.xml"/><Relationship Id="rId386" Type="http://schemas.openxmlformats.org/officeDocument/2006/relationships/image" Target="../media/image1108.png"/><Relationship Id="rId593" Type="http://schemas.openxmlformats.org/officeDocument/2006/relationships/customXml" Target="../ink/ink1650.xml"/><Relationship Id="rId607" Type="http://schemas.openxmlformats.org/officeDocument/2006/relationships/customXml" Target="../ink/ink1657.xml"/><Relationship Id="rId814" Type="http://schemas.openxmlformats.org/officeDocument/2006/relationships/image" Target="../media/image1300.png"/><Relationship Id="rId246" Type="http://schemas.openxmlformats.org/officeDocument/2006/relationships/image" Target="../media/image1038.png"/><Relationship Id="rId453" Type="http://schemas.openxmlformats.org/officeDocument/2006/relationships/customXml" Target="../ink/ink1580.xml"/><Relationship Id="rId660" Type="http://schemas.openxmlformats.org/officeDocument/2006/relationships/image" Target="../media/image1245.png"/><Relationship Id="rId898" Type="http://schemas.openxmlformats.org/officeDocument/2006/relationships/image" Target="../media/image1342.png"/><Relationship Id="rId106" Type="http://schemas.openxmlformats.org/officeDocument/2006/relationships/image" Target="../media/image968.png"/><Relationship Id="rId313" Type="http://schemas.openxmlformats.org/officeDocument/2006/relationships/customXml" Target="../ink/ink1510.xml"/><Relationship Id="rId758" Type="http://schemas.openxmlformats.org/officeDocument/2006/relationships/image" Target="../media/image466.png"/><Relationship Id="rId965" Type="http://schemas.openxmlformats.org/officeDocument/2006/relationships/customXml" Target="../ink/ink1836.xml"/><Relationship Id="rId10" Type="http://schemas.openxmlformats.org/officeDocument/2006/relationships/image" Target="../media/image920.png"/><Relationship Id="rId94" Type="http://schemas.openxmlformats.org/officeDocument/2006/relationships/image" Target="../media/image962.png"/><Relationship Id="rId397" Type="http://schemas.openxmlformats.org/officeDocument/2006/relationships/customXml" Target="../ink/ink1552.xml"/><Relationship Id="rId520" Type="http://schemas.openxmlformats.org/officeDocument/2006/relationships/image" Target="../media/image1175.png"/><Relationship Id="rId618" Type="http://schemas.openxmlformats.org/officeDocument/2006/relationships/image" Target="../media/image1224.png"/><Relationship Id="rId825" Type="http://schemas.openxmlformats.org/officeDocument/2006/relationships/customXml" Target="../ink/ink1766.xml"/><Relationship Id="rId257" Type="http://schemas.openxmlformats.org/officeDocument/2006/relationships/customXml" Target="../ink/ink1482.xml"/><Relationship Id="rId464" Type="http://schemas.openxmlformats.org/officeDocument/2006/relationships/image" Target="../media/image1147.png"/><Relationship Id="rId1010" Type="http://schemas.openxmlformats.org/officeDocument/2006/relationships/image" Target="../media/image1837.png"/><Relationship Id="rId117" Type="http://schemas.openxmlformats.org/officeDocument/2006/relationships/customXml" Target="../ink/ink1412.xml"/><Relationship Id="rId671" Type="http://schemas.openxmlformats.org/officeDocument/2006/relationships/customXml" Target="../ink/ink1689.xml"/><Relationship Id="rId769" Type="http://schemas.openxmlformats.org/officeDocument/2006/relationships/customXml" Target="../ink/ink1738.xml"/><Relationship Id="rId976" Type="http://schemas.openxmlformats.org/officeDocument/2006/relationships/image" Target="../media/image1820.png"/><Relationship Id="rId324" Type="http://schemas.openxmlformats.org/officeDocument/2006/relationships/image" Target="../media/image1077.png"/><Relationship Id="rId531" Type="http://schemas.openxmlformats.org/officeDocument/2006/relationships/customXml" Target="../ink/ink1619.xml"/><Relationship Id="rId629" Type="http://schemas.openxmlformats.org/officeDocument/2006/relationships/customXml" Target="../ink/ink1668.xml"/><Relationship Id="rId836" Type="http://schemas.openxmlformats.org/officeDocument/2006/relationships/image" Target="../media/image1311.png"/><Relationship Id="rId1021" Type="http://schemas.openxmlformats.org/officeDocument/2006/relationships/customXml" Target="../ink/ink1864.xml"/><Relationship Id="rId903" Type="http://schemas.openxmlformats.org/officeDocument/2006/relationships/customXml" Target="../ink/ink1805.xml"/><Relationship Id="rId32" Type="http://schemas.openxmlformats.org/officeDocument/2006/relationships/image" Target="../media/image931.png"/><Relationship Id="rId181" Type="http://schemas.openxmlformats.org/officeDocument/2006/relationships/customXml" Target="../ink/ink1444.xml"/><Relationship Id="rId279" Type="http://schemas.openxmlformats.org/officeDocument/2006/relationships/customXml" Target="../ink/ink1493.xml"/><Relationship Id="rId486" Type="http://schemas.openxmlformats.org/officeDocument/2006/relationships/image" Target="../media/image1158.png"/><Relationship Id="rId693" Type="http://schemas.openxmlformats.org/officeDocument/2006/relationships/customXml" Target="../ink/ink1700.xml"/><Relationship Id="rId139" Type="http://schemas.openxmlformats.org/officeDocument/2006/relationships/customXml" Target="../ink/ink1423.xml"/><Relationship Id="rId346" Type="http://schemas.openxmlformats.org/officeDocument/2006/relationships/image" Target="../media/image1088.png"/><Relationship Id="rId553" Type="http://schemas.openxmlformats.org/officeDocument/2006/relationships/customXml" Target="../ink/ink1630.xml"/><Relationship Id="rId760" Type="http://schemas.openxmlformats.org/officeDocument/2006/relationships/image" Target="../media/image467.png"/><Relationship Id="rId998" Type="http://schemas.openxmlformats.org/officeDocument/2006/relationships/image" Target="../media/image1831.png"/><Relationship Id="rId206" Type="http://schemas.openxmlformats.org/officeDocument/2006/relationships/image" Target="../media/image1018.png"/><Relationship Id="rId413" Type="http://schemas.openxmlformats.org/officeDocument/2006/relationships/customXml" Target="../ink/ink1560.xml"/><Relationship Id="rId858" Type="http://schemas.openxmlformats.org/officeDocument/2006/relationships/image" Target="../media/image1322.png"/><Relationship Id="rId1043" Type="http://schemas.openxmlformats.org/officeDocument/2006/relationships/customXml" Target="../ink/ink1875.xml"/><Relationship Id="rId620" Type="http://schemas.openxmlformats.org/officeDocument/2006/relationships/image" Target="../media/image1225.png"/><Relationship Id="rId718" Type="http://schemas.openxmlformats.org/officeDocument/2006/relationships/image" Target="../media/image1274.png"/><Relationship Id="rId925" Type="http://schemas.openxmlformats.org/officeDocument/2006/relationships/customXml" Target="../ink/ink181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5.xml"/><Relationship Id="rId21" Type="http://schemas.openxmlformats.org/officeDocument/2006/relationships/customXml" Target="../ink/ink1897.xml"/><Relationship Id="rId42" Type="http://schemas.openxmlformats.org/officeDocument/2006/relationships/image" Target="../media/image1886.png"/><Relationship Id="rId63" Type="http://schemas.openxmlformats.org/officeDocument/2006/relationships/customXml" Target="../ink/ink1918.xml"/><Relationship Id="rId84" Type="http://schemas.openxmlformats.org/officeDocument/2006/relationships/image" Target="../media/image1907.png"/><Relationship Id="rId138" Type="http://schemas.openxmlformats.org/officeDocument/2006/relationships/image" Target="../media/image1934.png"/><Relationship Id="rId159" Type="http://schemas.openxmlformats.org/officeDocument/2006/relationships/customXml" Target="../ink/ink1966.xml"/><Relationship Id="rId170" Type="http://schemas.openxmlformats.org/officeDocument/2006/relationships/image" Target="../media/image1950.png"/><Relationship Id="rId191" Type="http://schemas.openxmlformats.org/officeDocument/2006/relationships/customXml" Target="../ink/ink1982.xml"/><Relationship Id="rId205" Type="http://schemas.openxmlformats.org/officeDocument/2006/relationships/customXml" Target="../ink/ink1989.xml"/><Relationship Id="rId226" Type="http://schemas.openxmlformats.org/officeDocument/2006/relationships/image" Target="../media/image1978.png"/><Relationship Id="rId247" Type="http://schemas.openxmlformats.org/officeDocument/2006/relationships/customXml" Target="../ink/ink2010.xml"/><Relationship Id="rId107" Type="http://schemas.openxmlformats.org/officeDocument/2006/relationships/customXml" Target="../ink/ink1940.xml"/><Relationship Id="rId11" Type="http://schemas.openxmlformats.org/officeDocument/2006/relationships/customXml" Target="../ink/ink1892.xml"/><Relationship Id="rId32" Type="http://schemas.openxmlformats.org/officeDocument/2006/relationships/image" Target="../media/image1881.png"/><Relationship Id="rId53" Type="http://schemas.openxmlformats.org/officeDocument/2006/relationships/customXml" Target="../ink/ink1913.xml"/><Relationship Id="rId74" Type="http://schemas.openxmlformats.org/officeDocument/2006/relationships/image" Target="../media/image1902.png"/><Relationship Id="rId128" Type="http://schemas.openxmlformats.org/officeDocument/2006/relationships/image" Target="../media/image1929.png"/><Relationship Id="rId149" Type="http://schemas.openxmlformats.org/officeDocument/2006/relationships/customXml" Target="../ink/ink1961.xml"/><Relationship Id="rId5" Type="http://schemas.openxmlformats.org/officeDocument/2006/relationships/customXml" Target="../ink/ink1889.xml"/><Relationship Id="rId95" Type="http://schemas.openxmlformats.org/officeDocument/2006/relationships/customXml" Target="../ink/ink1934.xml"/><Relationship Id="rId160" Type="http://schemas.openxmlformats.org/officeDocument/2006/relationships/image" Target="../media/image1945.png"/><Relationship Id="rId181" Type="http://schemas.openxmlformats.org/officeDocument/2006/relationships/customXml" Target="../ink/ink1977.xml"/><Relationship Id="rId216" Type="http://schemas.openxmlformats.org/officeDocument/2006/relationships/image" Target="../media/image1973.png"/><Relationship Id="rId237" Type="http://schemas.openxmlformats.org/officeDocument/2006/relationships/customXml" Target="../ink/ink2005.xml"/><Relationship Id="rId22" Type="http://schemas.openxmlformats.org/officeDocument/2006/relationships/image" Target="../media/image1876.png"/><Relationship Id="rId43" Type="http://schemas.openxmlformats.org/officeDocument/2006/relationships/customXml" Target="../ink/ink1908.xml"/><Relationship Id="rId64" Type="http://schemas.openxmlformats.org/officeDocument/2006/relationships/image" Target="../media/image1897.png"/><Relationship Id="rId118" Type="http://schemas.openxmlformats.org/officeDocument/2006/relationships/image" Target="../media/image1924.png"/><Relationship Id="rId139" Type="http://schemas.openxmlformats.org/officeDocument/2006/relationships/customXml" Target="../ink/ink1956.xml"/><Relationship Id="rId85" Type="http://schemas.openxmlformats.org/officeDocument/2006/relationships/customXml" Target="../ink/ink1929.xml"/><Relationship Id="rId150" Type="http://schemas.openxmlformats.org/officeDocument/2006/relationships/image" Target="../media/image1940.png"/><Relationship Id="rId171" Type="http://schemas.openxmlformats.org/officeDocument/2006/relationships/customXml" Target="../ink/ink1972.xml"/><Relationship Id="rId192" Type="http://schemas.openxmlformats.org/officeDocument/2006/relationships/image" Target="../media/image1961.png"/><Relationship Id="rId206" Type="http://schemas.openxmlformats.org/officeDocument/2006/relationships/image" Target="../media/image1968.png"/><Relationship Id="rId227" Type="http://schemas.openxmlformats.org/officeDocument/2006/relationships/customXml" Target="../ink/ink2000.xml"/><Relationship Id="rId248" Type="http://schemas.openxmlformats.org/officeDocument/2006/relationships/image" Target="../media/image1989.png"/><Relationship Id="rId12" Type="http://schemas.openxmlformats.org/officeDocument/2006/relationships/image" Target="../media/image1871.png"/><Relationship Id="rId33" Type="http://schemas.openxmlformats.org/officeDocument/2006/relationships/customXml" Target="../ink/ink1903.xml"/><Relationship Id="rId108" Type="http://schemas.openxmlformats.org/officeDocument/2006/relationships/image" Target="../media/image1919.png"/><Relationship Id="rId129" Type="http://schemas.openxmlformats.org/officeDocument/2006/relationships/customXml" Target="../ink/ink1951.xml"/><Relationship Id="rId54" Type="http://schemas.openxmlformats.org/officeDocument/2006/relationships/image" Target="../media/image1892.png"/><Relationship Id="rId75" Type="http://schemas.openxmlformats.org/officeDocument/2006/relationships/customXml" Target="../ink/ink1924.xml"/><Relationship Id="rId96" Type="http://schemas.openxmlformats.org/officeDocument/2006/relationships/image" Target="../media/image1913.png"/><Relationship Id="rId140" Type="http://schemas.openxmlformats.org/officeDocument/2006/relationships/image" Target="../media/image1935.png"/><Relationship Id="rId161" Type="http://schemas.openxmlformats.org/officeDocument/2006/relationships/customXml" Target="../ink/ink1967.xml"/><Relationship Id="rId182" Type="http://schemas.openxmlformats.org/officeDocument/2006/relationships/image" Target="../media/image1956.png"/><Relationship Id="rId217" Type="http://schemas.openxmlformats.org/officeDocument/2006/relationships/customXml" Target="../ink/ink1995.xml"/><Relationship Id="rId6" Type="http://schemas.openxmlformats.org/officeDocument/2006/relationships/image" Target="../media/image1868.png"/><Relationship Id="rId238" Type="http://schemas.openxmlformats.org/officeDocument/2006/relationships/image" Target="../media/image1984.png"/><Relationship Id="rId23" Type="http://schemas.openxmlformats.org/officeDocument/2006/relationships/customXml" Target="../ink/ink1898.xml"/><Relationship Id="rId119" Type="http://schemas.openxmlformats.org/officeDocument/2006/relationships/customXml" Target="../ink/ink1946.xml"/><Relationship Id="rId44" Type="http://schemas.openxmlformats.org/officeDocument/2006/relationships/image" Target="../media/image1887.png"/><Relationship Id="rId65" Type="http://schemas.openxmlformats.org/officeDocument/2006/relationships/customXml" Target="../ink/ink1919.xml"/><Relationship Id="rId86" Type="http://schemas.openxmlformats.org/officeDocument/2006/relationships/image" Target="../media/image1908.png"/><Relationship Id="rId130" Type="http://schemas.openxmlformats.org/officeDocument/2006/relationships/image" Target="../media/image1930.png"/><Relationship Id="rId151" Type="http://schemas.openxmlformats.org/officeDocument/2006/relationships/customXml" Target="../ink/ink1962.xml"/><Relationship Id="rId172" Type="http://schemas.openxmlformats.org/officeDocument/2006/relationships/image" Target="../media/image1951.png"/><Relationship Id="rId193" Type="http://schemas.openxmlformats.org/officeDocument/2006/relationships/customXml" Target="../ink/ink1983.xml"/><Relationship Id="rId207" Type="http://schemas.openxmlformats.org/officeDocument/2006/relationships/customXml" Target="../ink/ink1990.xml"/><Relationship Id="rId228" Type="http://schemas.openxmlformats.org/officeDocument/2006/relationships/image" Target="../media/image1979.png"/><Relationship Id="rId249" Type="http://schemas.openxmlformats.org/officeDocument/2006/relationships/customXml" Target="../ink/ink2011.xml"/><Relationship Id="rId13" Type="http://schemas.openxmlformats.org/officeDocument/2006/relationships/customXml" Target="../ink/ink1893.xml"/><Relationship Id="rId109" Type="http://schemas.openxmlformats.org/officeDocument/2006/relationships/customXml" Target="../ink/ink1941.xml"/><Relationship Id="rId34" Type="http://schemas.openxmlformats.org/officeDocument/2006/relationships/image" Target="../media/image1882.png"/><Relationship Id="rId55" Type="http://schemas.openxmlformats.org/officeDocument/2006/relationships/customXml" Target="../ink/ink1914.xml"/><Relationship Id="rId76" Type="http://schemas.openxmlformats.org/officeDocument/2006/relationships/image" Target="../media/image1903.png"/><Relationship Id="rId97" Type="http://schemas.openxmlformats.org/officeDocument/2006/relationships/customXml" Target="../ink/ink1935.xml"/><Relationship Id="rId120" Type="http://schemas.openxmlformats.org/officeDocument/2006/relationships/image" Target="../media/image1925.png"/><Relationship Id="rId141" Type="http://schemas.openxmlformats.org/officeDocument/2006/relationships/customXml" Target="../ink/ink1957.xml"/><Relationship Id="rId7" Type="http://schemas.openxmlformats.org/officeDocument/2006/relationships/customXml" Target="../ink/ink1890.xml"/><Relationship Id="rId162" Type="http://schemas.openxmlformats.org/officeDocument/2006/relationships/image" Target="../media/image1946.png"/><Relationship Id="rId183" Type="http://schemas.openxmlformats.org/officeDocument/2006/relationships/customXml" Target="../ink/ink1978.xml"/><Relationship Id="rId218" Type="http://schemas.openxmlformats.org/officeDocument/2006/relationships/image" Target="../media/image1974.png"/><Relationship Id="rId239" Type="http://schemas.openxmlformats.org/officeDocument/2006/relationships/customXml" Target="../ink/ink2006.xml"/><Relationship Id="rId250" Type="http://schemas.openxmlformats.org/officeDocument/2006/relationships/image" Target="../media/image1990.png"/><Relationship Id="rId24" Type="http://schemas.openxmlformats.org/officeDocument/2006/relationships/image" Target="../media/image1877.png"/><Relationship Id="rId45" Type="http://schemas.openxmlformats.org/officeDocument/2006/relationships/customXml" Target="../ink/ink1909.xml"/><Relationship Id="rId66" Type="http://schemas.openxmlformats.org/officeDocument/2006/relationships/image" Target="../media/image1898.png"/><Relationship Id="rId87" Type="http://schemas.openxmlformats.org/officeDocument/2006/relationships/customXml" Target="../ink/ink1930.xml"/><Relationship Id="rId110" Type="http://schemas.openxmlformats.org/officeDocument/2006/relationships/image" Target="../media/image1920.png"/><Relationship Id="rId131" Type="http://schemas.openxmlformats.org/officeDocument/2006/relationships/customXml" Target="../ink/ink1952.xml"/><Relationship Id="rId152" Type="http://schemas.openxmlformats.org/officeDocument/2006/relationships/image" Target="../media/image1941.png"/><Relationship Id="rId173" Type="http://schemas.openxmlformats.org/officeDocument/2006/relationships/customXml" Target="../ink/ink1973.xml"/><Relationship Id="rId194" Type="http://schemas.openxmlformats.org/officeDocument/2006/relationships/image" Target="../media/image1962.png"/><Relationship Id="rId208" Type="http://schemas.openxmlformats.org/officeDocument/2006/relationships/image" Target="../media/image1969.png"/><Relationship Id="rId229" Type="http://schemas.openxmlformats.org/officeDocument/2006/relationships/customXml" Target="../ink/ink2001.xml"/><Relationship Id="rId240" Type="http://schemas.openxmlformats.org/officeDocument/2006/relationships/image" Target="../media/image1985.png"/><Relationship Id="rId14" Type="http://schemas.openxmlformats.org/officeDocument/2006/relationships/image" Target="../media/image1872.png"/><Relationship Id="rId35" Type="http://schemas.openxmlformats.org/officeDocument/2006/relationships/customXml" Target="../ink/ink1904.xml"/><Relationship Id="rId56" Type="http://schemas.openxmlformats.org/officeDocument/2006/relationships/image" Target="../media/image1893.png"/><Relationship Id="rId77" Type="http://schemas.openxmlformats.org/officeDocument/2006/relationships/customXml" Target="../ink/ink1925.xml"/><Relationship Id="rId100" Type="http://schemas.openxmlformats.org/officeDocument/2006/relationships/image" Target="../media/image1915.png"/><Relationship Id="rId8" Type="http://schemas.openxmlformats.org/officeDocument/2006/relationships/image" Target="../media/image1869.png"/><Relationship Id="rId98" Type="http://schemas.openxmlformats.org/officeDocument/2006/relationships/image" Target="../media/image1914.png"/><Relationship Id="rId121" Type="http://schemas.openxmlformats.org/officeDocument/2006/relationships/customXml" Target="../ink/ink1947.xml"/><Relationship Id="rId142" Type="http://schemas.openxmlformats.org/officeDocument/2006/relationships/image" Target="../media/image1936.png"/><Relationship Id="rId163" Type="http://schemas.openxmlformats.org/officeDocument/2006/relationships/customXml" Target="../ink/ink1968.xml"/><Relationship Id="rId184" Type="http://schemas.openxmlformats.org/officeDocument/2006/relationships/image" Target="../media/image1957.png"/><Relationship Id="rId219" Type="http://schemas.openxmlformats.org/officeDocument/2006/relationships/customXml" Target="../ink/ink1996.xml"/><Relationship Id="rId230" Type="http://schemas.openxmlformats.org/officeDocument/2006/relationships/image" Target="../media/image1980.png"/><Relationship Id="rId251" Type="http://schemas.openxmlformats.org/officeDocument/2006/relationships/customXml" Target="../ink/ink2012.xml"/><Relationship Id="rId25" Type="http://schemas.openxmlformats.org/officeDocument/2006/relationships/customXml" Target="../ink/ink1899.xml"/><Relationship Id="rId46" Type="http://schemas.openxmlformats.org/officeDocument/2006/relationships/image" Target="../media/image1888.png"/><Relationship Id="rId67" Type="http://schemas.openxmlformats.org/officeDocument/2006/relationships/customXml" Target="../ink/ink1920.xml"/><Relationship Id="rId88" Type="http://schemas.openxmlformats.org/officeDocument/2006/relationships/image" Target="../media/image1909.png"/><Relationship Id="rId111" Type="http://schemas.openxmlformats.org/officeDocument/2006/relationships/customXml" Target="../ink/ink1942.xml"/><Relationship Id="rId132" Type="http://schemas.openxmlformats.org/officeDocument/2006/relationships/image" Target="../media/image1931.png"/><Relationship Id="rId153" Type="http://schemas.openxmlformats.org/officeDocument/2006/relationships/customXml" Target="../ink/ink1963.xml"/><Relationship Id="rId174" Type="http://schemas.openxmlformats.org/officeDocument/2006/relationships/image" Target="../media/image1952.png"/><Relationship Id="rId195" Type="http://schemas.openxmlformats.org/officeDocument/2006/relationships/customXml" Target="../ink/ink1984.xml"/><Relationship Id="rId209" Type="http://schemas.openxmlformats.org/officeDocument/2006/relationships/customXml" Target="../ink/ink1991.xml"/><Relationship Id="rId220" Type="http://schemas.openxmlformats.org/officeDocument/2006/relationships/image" Target="../media/image1975.png"/><Relationship Id="rId241" Type="http://schemas.openxmlformats.org/officeDocument/2006/relationships/customXml" Target="../ink/ink2007.xml"/><Relationship Id="rId15" Type="http://schemas.openxmlformats.org/officeDocument/2006/relationships/customXml" Target="../ink/ink1894.xml"/><Relationship Id="rId36" Type="http://schemas.openxmlformats.org/officeDocument/2006/relationships/image" Target="../media/image1883.png"/><Relationship Id="rId57" Type="http://schemas.openxmlformats.org/officeDocument/2006/relationships/customXml" Target="../ink/ink1915.xml"/><Relationship Id="rId78" Type="http://schemas.openxmlformats.org/officeDocument/2006/relationships/image" Target="../media/image1904.png"/><Relationship Id="rId99" Type="http://schemas.openxmlformats.org/officeDocument/2006/relationships/customXml" Target="../ink/ink1936.xml"/><Relationship Id="rId101" Type="http://schemas.openxmlformats.org/officeDocument/2006/relationships/customXml" Target="../ink/ink1937.xml"/><Relationship Id="rId122" Type="http://schemas.openxmlformats.org/officeDocument/2006/relationships/image" Target="../media/image1926.png"/><Relationship Id="rId143" Type="http://schemas.openxmlformats.org/officeDocument/2006/relationships/customXml" Target="../ink/ink1958.xml"/><Relationship Id="rId164" Type="http://schemas.openxmlformats.org/officeDocument/2006/relationships/image" Target="../media/image1947.png"/><Relationship Id="rId185" Type="http://schemas.openxmlformats.org/officeDocument/2006/relationships/customXml" Target="../ink/ink1979.xml"/><Relationship Id="rId9" Type="http://schemas.openxmlformats.org/officeDocument/2006/relationships/customXml" Target="../ink/ink1891.xml"/><Relationship Id="rId210" Type="http://schemas.openxmlformats.org/officeDocument/2006/relationships/image" Target="../media/image1970.png"/><Relationship Id="rId26" Type="http://schemas.openxmlformats.org/officeDocument/2006/relationships/image" Target="../media/image1878.png"/><Relationship Id="rId231" Type="http://schemas.openxmlformats.org/officeDocument/2006/relationships/customXml" Target="../ink/ink2002.xml"/><Relationship Id="rId252" Type="http://schemas.openxmlformats.org/officeDocument/2006/relationships/image" Target="../media/image1991.png"/><Relationship Id="rId47" Type="http://schemas.openxmlformats.org/officeDocument/2006/relationships/customXml" Target="../ink/ink1910.xml"/><Relationship Id="rId68" Type="http://schemas.openxmlformats.org/officeDocument/2006/relationships/image" Target="../media/image1899.png"/><Relationship Id="rId89" Type="http://schemas.openxmlformats.org/officeDocument/2006/relationships/customXml" Target="../ink/ink1931.xml"/><Relationship Id="rId112" Type="http://schemas.openxmlformats.org/officeDocument/2006/relationships/image" Target="../media/image1921.png"/><Relationship Id="rId133" Type="http://schemas.openxmlformats.org/officeDocument/2006/relationships/customXml" Target="../ink/ink1953.xml"/><Relationship Id="rId154" Type="http://schemas.openxmlformats.org/officeDocument/2006/relationships/image" Target="../media/image1942.png"/><Relationship Id="rId175" Type="http://schemas.openxmlformats.org/officeDocument/2006/relationships/customXml" Target="../ink/ink1974.xml"/><Relationship Id="rId196" Type="http://schemas.openxmlformats.org/officeDocument/2006/relationships/image" Target="../media/image1963.png"/><Relationship Id="rId200" Type="http://schemas.openxmlformats.org/officeDocument/2006/relationships/image" Target="../media/image1965.png"/><Relationship Id="rId16" Type="http://schemas.openxmlformats.org/officeDocument/2006/relationships/image" Target="../media/image1873.png"/><Relationship Id="rId221" Type="http://schemas.openxmlformats.org/officeDocument/2006/relationships/customXml" Target="../ink/ink1997.xml"/><Relationship Id="rId242" Type="http://schemas.openxmlformats.org/officeDocument/2006/relationships/image" Target="../media/image1986.png"/><Relationship Id="rId37" Type="http://schemas.openxmlformats.org/officeDocument/2006/relationships/customXml" Target="../ink/ink1905.xml"/><Relationship Id="rId58" Type="http://schemas.openxmlformats.org/officeDocument/2006/relationships/image" Target="../media/image1894.png"/><Relationship Id="rId79" Type="http://schemas.openxmlformats.org/officeDocument/2006/relationships/customXml" Target="../ink/ink1926.xml"/><Relationship Id="rId102" Type="http://schemas.openxmlformats.org/officeDocument/2006/relationships/image" Target="../media/image1916.png"/><Relationship Id="rId123" Type="http://schemas.openxmlformats.org/officeDocument/2006/relationships/customXml" Target="../ink/ink1948.xml"/><Relationship Id="rId144" Type="http://schemas.openxmlformats.org/officeDocument/2006/relationships/image" Target="../media/image1937.png"/><Relationship Id="rId90" Type="http://schemas.openxmlformats.org/officeDocument/2006/relationships/image" Target="../media/image1910.png"/><Relationship Id="rId165" Type="http://schemas.openxmlformats.org/officeDocument/2006/relationships/customXml" Target="../ink/ink1969.xml"/><Relationship Id="rId186" Type="http://schemas.openxmlformats.org/officeDocument/2006/relationships/image" Target="../media/image1958.png"/><Relationship Id="rId211" Type="http://schemas.openxmlformats.org/officeDocument/2006/relationships/customXml" Target="../ink/ink1992.xml"/><Relationship Id="rId232" Type="http://schemas.openxmlformats.org/officeDocument/2006/relationships/image" Target="../media/image1981.png"/><Relationship Id="rId253" Type="http://schemas.openxmlformats.org/officeDocument/2006/relationships/customXml" Target="../ink/ink2013.xml"/><Relationship Id="rId27" Type="http://schemas.openxmlformats.org/officeDocument/2006/relationships/customXml" Target="../ink/ink1900.xml"/><Relationship Id="rId48" Type="http://schemas.openxmlformats.org/officeDocument/2006/relationships/image" Target="../media/image1889.png"/><Relationship Id="rId69" Type="http://schemas.openxmlformats.org/officeDocument/2006/relationships/customXml" Target="../ink/ink1921.xml"/><Relationship Id="rId113" Type="http://schemas.openxmlformats.org/officeDocument/2006/relationships/customXml" Target="../ink/ink1943.xml"/><Relationship Id="rId134" Type="http://schemas.openxmlformats.org/officeDocument/2006/relationships/image" Target="../media/image1932.png"/><Relationship Id="rId80" Type="http://schemas.openxmlformats.org/officeDocument/2006/relationships/image" Target="../media/image1905.png"/><Relationship Id="rId155" Type="http://schemas.openxmlformats.org/officeDocument/2006/relationships/customXml" Target="../ink/ink1964.xml"/><Relationship Id="rId176" Type="http://schemas.openxmlformats.org/officeDocument/2006/relationships/image" Target="../media/image1953.png"/><Relationship Id="rId197" Type="http://schemas.openxmlformats.org/officeDocument/2006/relationships/customXml" Target="../ink/ink1985.xml"/><Relationship Id="rId201" Type="http://schemas.openxmlformats.org/officeDocument/2006/relationships/customXml" Target="../ink/ink1987.xml"/><Relationship Id="rId222" Type="http://schemas.openxmlformats.org/officeDocument/2006/relationships/image" Target="../media/image1976.png"/><Relationship Id="rId243" Type="http://schemas.openxmlformats.org/officeDocument/2006/relationships/customXml" Target="../ink/ink2008.xml"/><Relationship Id="rId17" Type="http://schemas.openxmlformats.org/officeDocument/2006/relationships/customXml" Target="../ink/ink1895.xml"/><Relationship Id="rId38" Type="http://schemas.openxmlformats.org/officeDocument/2006/relationships/image" Target="../media/image1884.png"/><Relationship Id="rId59" Type="http://schemas.openxmlformats.org/officeDocument/2006/relationships/customXml" Target="../ink/ink1916.xml"/><Relationship Id="rId103" Type="http://schemas.openxmlformats.org/officeDocument/2006/relationships/customXml" Target="../ink/ink1938.xml"/><Relationship Id="rId124" Type="http://schemas.openxmlformats.org/officeDocument/2006/relationships/image" Target="../media/image1927.png"/><Relationship Id="rId70" Type="http://schemas.openxmlformats.org/officeDocument/2006/relationships/image" Target="../media/image1900.png"/><Relationship Id="rId91" Type="http://schemas.openxmlformats.org/officeDocument/2006/relationships/customXml" Target="../ink/ink1932.xml"/><Relationship Id="rId145" Type="http://schemas.openxmlformats.org/officeDocument/2006/relationships/customXml" Target="../ink/ink1959.xml"/><Relationship Id="rId166" Type="http://schemas.openxmlformats.org/officeDocument/2006/relationships/image" Target="../media/image1948.png"/><Relationship Id="rId187" Type="http://schemas.openxmlformats.org/officeDocument/2006/relationships/customXml" Target="../ink/ink198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71.png"/><Relationship Id="rId233" Type="http://schemas.openxmlformats.org/officeDocument/2006/relationships/customXml" Target="../ink/ink2003.xml"/><Relationship Id="rId254" Type="http://schemas.openxmlformats.org/officeDocument/2006/relationships/image" Target="../media/image1992.png"/><Relationship Id="rId28" Type="http://schemas.openxmlformats.org/officeDocument/2006/relationships/image" Target="../media/image1879.png"/><Relationship Id="rId49" Type="http://schemas.openxmlformats.org/officeDocument/2006/relationships/customXml" Target="../ink/ink1911.xml"/><Relationship Id="rId114" Type="http://schemas.openxmlformats.org/officeDocument/2006/relationships/image" Target="../media/image1922.png"/><Relationship Id="rId60" Type="http://schemas.openxmlformats.org/officeDocument/2006/relationships/image" Target="../media/image1895.png"/><Relationship Id="rId81" Type="http://schemas.openxmlformats.org/officeDocument/2006/relationships/customXml" Target="../ink/ink1927.xml"/><Relationship Id="rId135" Type="http://schemas.openxmlformats.org/officeDocument/2006/relationships/customXml" Target="../ink/ink1954.xml"/><Relationship Id="rId156" Type="http://schemas.openxmlformats.org/officeDocument/2006/relationships/image" Target="../media/image1943.png"/><Relationship Id="rId177" Type="http://schemas.openxmlformats.org/officeDocument/2006/relationships/customXml" Target="../ink/ink1975.xml"/><Relationship Id="rId198" Type="http://schemas.openxmlformats.org/officeDocument/2006/relationships/image" Target="../media/image1964.png"/><Relationship Id="rId202" Type="http://schemas.openxmlformats.org/officeDocument/2006/relationships/image" Target="../media/image1966.png"/><Relationship Id="rId223" Type="http://schemas.openxmlformats.org/officeDocument/2006/relationships/customXml" Target="../ink/ink1998.xml"/><Relationship Id="rId244" Type="http://schemas.openxmlformats.org/officeDocument/2006/relationships/image" Target="../media/image1987.png"/><Relationship Id="rId18" Type="http://schemas.openxmlformats.org/officeDocument/2006/relationships/image" Target="../media/image1874.png"/><Relationship Id="rId39" Type="http://schemas.openxmlformats.org/officeDocument/2006/relationships/customXml" Target="../ink/ink1906.xml"/><Relationship Id="rId50" Type="http://schemas.openxmlformats.org/officeDocument/2006/relationships/image" Target="../media/image1890.png"/><Relationship Id="rId104" Type="http://schemas.openxmlformats.org/officeDocument/2006/relationships/image" Target="../media/image1917.png"/><Relationship Id="rId125" Type="http://schemas.openxmlformats.org/officeDocument/2006/relationships/customXml" Target="../ink/ink1949.xml"/><Relationship Id="rId146" Type="http://schemas.openxmlformats.org/officeDocument/2006/relationships/image" Target="../media/image1938.png"/><Relationship Id="rId167" Type="http://schemas.openxmlformats.org/officeDocument/2006/relationships/customXml" Target="../ink/ink1970.xml"/><Relationship Id="rId188" Type="http://schemas.openxmlformats.org/officeDocument/2006/relationships/image" Target="../media/image1959.png"/><Relationship Id="rId71" Type="http://schemas.openxmlformats.org/officeDocument/2006/relationships/customXml" Target="../ink/ink1922.xml"/><Relationship Id="rId92" Type="http://schemas.openxmlformats.org/officeDocument/2006/relationships/image" Target="../media/image1911.png"/><Relationship Id="rId213" Type="http://schemas.openxmlformats.org/officeDocument/2006/relationships/customXml" Target="../ink/ink1993.xml"/><Relationship Id="rId234" Type="http://schemas.openxmlformats.org/officeDocument/2006/relationships/image" Target="../media/image1982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901.xml"/><Relationship Id="rId255" Type="http://schemas.openxmlformats.org/officeDocument/2006/relationships/customXml" Target="../ink/ink2014.xml"/><Relationship Id="rId40" Type="http://schemas.openxmlformats.org/officeDocument/2006/relationships/image" Target="../media/image1885.png"/><Relationship Id="rId115" Type="http://schemas.openxmlformats.org/officeDocument/2006/relationships/customXml" Target="../ink/ink1944.xml"/><Relationship Id="rId136" Type="http://schemas.openxmlformats.org/officeDocument/2006/relationships/image" Target="../media/image1933.png"/><Relationship Id="rId157" Type="http://schemas.openxmlformats.org/officeDocument/2006/relationships/customXml" Target="../ink/ink1965.xml"/><Relationship Id="rId178" Type="http://schemas.openxmlformats.org/officeDocument/2006/relationships/image" Target="../media/image1954.png"/><Relationship Id="rId61" Type="http://schemas.openxmlformats.org/officeDocument/2006/relationships/customXml" Target="../ink/ink1917.xml"/><Relationship Id="rId82" Type="http://schemas.openxmlformats.org/officeDocument/2006/relationships/image" Target="../media/image1906.png"/><Relationship Id="rId199" Type="http://schemas.openxmlformats.org/officeDocument/2006/relationships/customXml" Target="../ink/ink1986.xml"/><Relationship Id="rId203" Type="http://schemas.openxmlformats.org/officeDocument/2006/relationships/customXml" Target="../ink/ink1988.xml"/><Relationship Id="rId19" Type="http://schemas.openxmlformats.org/officeDocument/2006/relationships/customXml" Target="../ink/ink1896.xml"/><Relationship Id="rId224" Type="http://schemas.openxmlformats.org/officeDocument/2006/relationships/image" Target="../media/image1977.png"/><Relationship Id="rId245" Type="http://schemas.openxmlformats.org/officeDocument/2006/relationships/customXml" Target="../ink/ink2009.xml"/><Relationship Id="rId30" Type="http://schemas.openxmlformats.org/officeDocument/2006/relationships/image" Target="../media/image1880.png"/><Relationship Id="rId105" Type="http://schemas.openxmlformats.org/officeDocument/2006/relationships/customXml" Target="../ink/ink1939.xml"/><Relationship Id="rId126" Type="http://schemas.openxmlformats.org/officeDocument/2006/relationships/image" Target="../media/image1928.png"/><Relationship Id="rId147" Type="http://schemas.openxmlformats.org/officeDocument/2006/relationships/customXml" Target="../ink/ink1960.xml"/><Relationship Id="rId168" Type="http://schemas.openxmlformats.org/officeDocument/2006/relationships/image" Target="../media/image1949.png"/><Relationship Id="rId51" Type="http://schemas.openxmlformats.org/officeDocument/2006/relationships/customXml" Target="../ink/ink1912.xml"/><Relationship Id="rId72" Type="http://schemas.openxmlformats.org/officeDocument/2006/relationships/image" Target="../media/image1901.png"/><Relationship Id="rId93" Type="http://schemas.openxmlformats.org/officeDocument/2006/relationships/customXml" Target="../ink/ink1933.xml"/><Relationship Id="rId189" Type="http://schemas.openxmlformats.org/officeDocument/2006/relationships/customXml" Target="../ink/ink1981.xml"/><Relationship Id="rId3" Type="http://schemas.openxmlformats.org/officeDocument/2006/relationships/customXml" Target="../ink/ink1888.xml"/><Relationship Id="rId214" Type="http://schemas.openxmlformats.org/officeDocument/2006/relationships/image" Target="../media/image1972.png"/><Relationship Id="rId235" Type="http://schemas.openxmlformats.org/officeDocument/2006/relationships/customXml" Target="../ink/ink2004.xml"/><Relationship Id="rId256" Type="http://schemas.openxmlformats.org/officeDocument/2006/relationships/image" Target="../media/image1993.png"/><Relationship Id="rId116" Type="http://schemas.openxmlformats.org/officeDocument/2006/relationships/image" Target="../media/image1923.png"/><Relationship Id="rId137" Type="http://schemas.openxmlformats.org/officeDocument/2006/relationships/customXml" Target="../ink/ink1955.xml"/><Relationship Id="rId158" Type="http://schemas.openxmlformats.org/officeDocument/2006/relationships/image" Target="../media/image1944.png"/><Relationship Id="rId20" Type="http://schemas.openxmlformats.org/officeDocument/2006/relationships/image" Target="../media/image1875.png"/><Relationship Id="rId41" Type="http://schemas.openxmlformats.org/officeDocument/2006/relationships/customXml" Target="../ink/ink1907.xml"/><Relationship Id="rId62" Type="http://schemas.openxmlformats.org/officeDocument/2006/relationships/image" Target="../media/image1896.png"/><Relationship Id="rId83" Type="http://schemas.openxmlformats.org/officeDocument/2006/relationships/customXml" Target="../ink/ink1928.xml"/><Relationship Id="rId179" Type="http://schemas.openxmlformats.org/officeDocument/2006/relationships/customXml" Target="../ink/ink1976.xml"/><Relationship Id="rId190" Type="http://schemas.openxmlformats.org/officeDocument/2006/relationships/image" Target="../media/image1960.png"/><Relationship Id="rId204" Type="http://schemas.openxmlformats.org/officeDocument/2006/relationships/image" Target="../media/image1967.png"/><Relationship Id="rId225" Type="http://schemas.openxmlformats.org/officeDocument/2006/relationships/customXml" Target="../ink/ink1999.xml"/><Relationship Id="rId246" Type="http://schemas.openxmlformats.org/officeDocument/2006/relationships/image" Target="../media/image1988.png"/><Relationship Id="rId106" Type="http://schemas.openxmlformats.org/officeDocument/2006/relationships/image" Target="../media/image1918.png"/><Relationship Id="rId127" Type="http://schemas.openxmlformats.org/officeDocument/2006/relationships/customXml" Target="../ink/ink1950.xml"/><Relationship Id="rId10" Type="http://schemas.openxmlformats.org/officeDocument/2006/relationships/image" Target="../media/image1870.png"/><Relationship Id="rId31" Type="http://schemas.openxmlformats.org/officeDocument/2006/relationships/customXml" Target="../ink/ink1902.xml"/><Relationship Id="rId52" Type="http://schemas.openxmlformats.org/officeDocument/2006/relationships/image" Target="../media/image1891.png"/><Relationship Id="rId73" Type="http://schemas.openxmlformats.org/officeDocument/2006/relationships/customXml" Target="../ink/ink1923.xml"/><Relationship Id="rId94" Type="http://schemas.openxmlformats.org/officeDocument/2006/relationships/image" Target="../media/image1912.png"/><Relationship Id="rId148" Type="http://schemas.openxmlformats.org/officeDocument/2006/relationships/image" Target="../media/image1939.png"/><Relationship Id="rId169" Type="http://schemas.openxmlformats.org/officeDocument/2006/relationships/customXml" Target="../ink/ink1971.xml"/><Relationship Id="rId4" Type="http://schemas.openxmlformats.org/officeDocument/2006/relationships/image" Target="../media/image1867.png"/><Relationship Id="rId180" Type="http://schemas.openxmlformats.org/officeDocument/2006/relationships/image" Target="../media/image1955.png"/><Relationship Id="rId215" Type="http://schemas.openxmlformats.org/officeDocument/2006/relationships/customXml" Target="../ink/ink1994.xml"/><Relationship Id="rId236" Type="http://schemas.openxmlformats.org/officeDocument/2006/relationships/image" Target="../media/image19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0B188C-5B13-0254-BE1A-0226F4F0A5B3}"/>
              </a:ext>
            </a:extLst>
          </p:cNvPr>
          <p:cNvGrpSpPr/>
          <p:nvPr/>
        </p:nvGrpSpPr>
        <p:grpSpPr>
          <a:xfrm>
            <a:off x="1243298" y="2641538"/>
            <a:ext cx="200160" cy="241560"/>
            <a:chOff x="1243298" y="2641538"/>
            <a:chExt cx="2001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14:cNvPr>
                <p14:cNvContentPartPr/>
                <p14:nvPr/>
              </p14:nvContentPartPr>
              <p14:xfrm>
                <a:off x="1243298" y="2641538"/>
                <a:ext cx="200160" cy="24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34658" y="2632538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14:cNvPr>
                <p14:cNvContentPartPr/>
                <p14:nvPr/>
              </p14:nvContentPartPr>
              <p14:xfrm>
                <a:off x="1254818" y="2655218"/>
                <a:ext cx="173160" cy="18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46178" y="2646578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5AAD13-4088-1B89-63C7-F7A100AE8902}"/>
              </a:ext>
            </a:extLst>
          </p:cNvPr>
          <p:cNvGrpSpPr/>
          <p:nvPr/>
        </p:nvGrpSpPr>
        <p:grpSpPr>
          <a:xfrm>
            <a:off x="1856018" y="4527938"/>
            <a:ext cx="183240" cy="208440"/>
            <a:chOff x="1856018" y="4527938"/>
            <a:chExt cx="183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14:cNvPr>
                <p14:cNvContentPartPr/>
                <p14:nvPr/>
              </p14:nvContentPartPr>
              <p14:xfrm>
                <a:off x="1937738" y="4527938"/>
                <a:ext cx="53280" cy="147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9098" y="4519298"/>
                  <a:ext cx="7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14:cNvPr>
                <p14:cNvContentPartPr/>
                <p14:nvPr/>
              </p14:nvContentPartPr>
              <p14:xfrm>
                <a:off x="1856018" y="4635218"/>
                <a:ext cx="183240" cy="10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7378" y="462657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BC2B-99FF-4677-C757-0B0C6C9DAE3E}"/>
              </a:ext>
            </a:extLst>
          </p:cNvPr>
          <p:cNvGrpSpPr/>
          <p:nvPr/>
        </p:nvGrpSpPr>
        <p:grpSpPr>
          <a:xfrm>
            <a:off x="2501498" y="858818"/>
            <a:ext cx="168840" cy="287280"/>
            <a:chOff x="2501498" y="858818"/>
            <a:chExt cx="1688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14:cNvPr>
                <p14:cNvContentPartPr/>
                <p14:nvPr/>
              </p14:nvContentPartPr>
              <p14:xfrm>
                <a:off x="2535338" y="858818"/>
                <a:ext cx="135000" cy="27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6338" y="849818"/>
                  <a:ext cx="152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14:cNvPr>
                <p14:cNvContentPartPr/>
                <p14:nvPr/>
              </p14:nvContentPartPr>
              <p14:xfrm>
                <a:off x="2501498" y="944138"/>
                <a:ext cx="160920" cy="201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2858" y="935498"/>
                  <a:ext cx="178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A2356F-BE94-AADA-09ED-669C67CC3264}"/>
              </a:ext>
            </a:extLst>
          </p:cNvPr>
          <p:cNvGrpSpPr/>
          <p:nvPr/>
        </p:nvGrpSpPr>
        <p:grpSpPr>
          <a:xfrm>
            <a:off x="647053" y="3268000"/>
            <a:ext cx="187560" cy="227880"/>
            <a:chOff x="647053" y="3268000"/>
            <a:chExt cx="187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14:cNvPr>
                <p14:cNvContentPartPr/>
                <p14:nvPr/>
              </p14:nvContentPartPr>
              <p14:xfrm>
                <a:off x="647053" y="3298960"/>
                <a:ext cx="134280" cy="19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413" y="3290320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14:cNvPr>
                <p14:cNvContentPartPr/>
                <p14:nvPr/>
              </p14:nvContentPartPr>
              <p14:xfrm>
                <a:off x="692413" y="3268000"/>
                <a:ext cx="142200" cy="209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413" y="3259360"/>
                  <a:ext cx="1598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14:cNvPr>
              <p14:cNvContentPartPr/>
              <p14:nvPr/>
            </p14:nvContentPartPr>
            <p14:xfrm>
              <a:off x="4698622" y="1550127"/>
              <a:ext cx="227160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89622" y="1541127"/>
                <a:ext cx="228924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566988" y="89315"/>
            <a:ext cx="748124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Mengensteuer auf der Angebotsseite und Wohlfahrt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DFAEF69C-0F6A-607C-CD58-A12EDF0F2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498" y="1125538"/>
            <a:ext cx="0" cy="4608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3A290922-7137-BCA1-C33A-7CF97A4F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73" y="5373688"/>
            <a:ext cx="655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ECCD7D7C-FCAD-DABB-2339-86697F6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2" y="10435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AE4301F-75C2-0012-2B81-EEA0F57A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48" y="53862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1B332F6-C899-25AD-60DA-4631CCCE36CB}"/>
                  </a:ext>
                </a:extLst>
              </p14:cNvPr>
              <p14:cNvContentPartPr/>
              <p14:nvPr/>
            </p14:nvContentPartPr>
            <p14:xfrm>
              <a:off x="5417902" y="537022"/>
              <a:ext cx="1803240" cy="109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1B332F6-C899-25AD-60DA-4631CCCE36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8902" y="528382"/>
                <a:ext cx="1820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218BED2-04C4-A78D-7E89-51F18C272965}"/>
                  </a:ext>
                </a:extLst>
              </p14:cNvPr>
              <p14:cNvContentPartPr/>
              <p14:nvPr/>
            </p14:nvContentPartPr>
            <p14:xfrm>
              <a:off x="5535262" y="501022"/>
              <a:ext cx="1738800" cy="96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218BED2-04C4-A78D-7E89-51F18C2729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6622" y="492382"/>
                <a:ext cx="17564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377" name="Gruppieren 396376">
            <a:extLst>
              <a:ext uri="{FF2B5EF4-FFF2-40B4-BE49-F238E27FC236}">
                <a16:creationId xmlns:a16="http://schemas.microsoft.com/office/drawing/2014/main" id="{581D6A7A-D0E3-3E39-F61D-1D818923010E}"/>
              </a:ext>
            </a:extLst>
          </p:cNvPr>
          <p:cNvGrpSpPr/>
          <p:nvPr/>
        </p:nvGrpSpPr>
        <p:grpSpPr>
          <a:xfrm>
            <a:off x="8031862" y="363142"/>
            <a:ext cx="3912840" cy="1926720"/>
            <a:chOff x="8031862" y="363142"/>
            <a:chExt cx="3912840" cy="19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6D7F7CA-FAA4-31E6-4BF5-6244FB584043}"/>
                    </a:ext>
                  </a:extLst>
                </p14:cNvPr>
                <p14:cNvContentPartPr/>
                <p14:nvPr/>
              </p14:nvContentPartPr>
              <p14:xfrm>
                <a:off x="8031862" y="549622"/>
                <a:ext cx="103680" cy="141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6D7F7CA-FAA4-31E6-4BF5-6244FB5840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3222" y="540982"/>
                  <a:ext cx="12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36BF44-2382-D7AB-1A9E-02238E47CD30}"/>
                    </a:ext>
                  </a:extLst>
                </p14:cNvPr>
                <p14:cNvContentPartPr/>
                <p14:nvPr/>
              </p14:nvContentPartPr>
              <p14:xfrm>
                <a:off x="8269462" y="637822"/>
                <a:ext cx="11160" cy="12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36BF44-2382-D7AB-1A9E-02238E47CD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60822" y="628822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812CD0-3569-8824-C727-8425A791A967}"/>
                    </a:ext>
                  </a:extLst>
                </p14:cNvPr>
                <p14:cNvContentPartPr/>
                <p14:nvPr/>
              </p14:nvContentPartPr>
              <p14:xfrm>
                <a:off x="8403742" y="499582"/>
                <a:ext cx="194040" cy="145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812CD0-3569-8824-C727-8425A791A9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4742" y="490582"/>
                  <a:ext cx="21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E0E12B-5BCB-4D67-EE76-1FBB5C6C9B1A}"/>
                    </a:ext>
                  </a:extLst>
                </p14:cNvPr>
                <p14:cNvContentPartPr/>
                <p14:nvPr/>
              </p14:nvContentPartPr>
              <p14:xfrm>
                <a:off x="8693542" y="501382"/>
                <a:ext cx="264600" cy="289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E0E12B-5BCB-4D67-EE76-1FBB5C6C9B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84902" y="492742"/>
                  <a:ext cx="282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D18345-D48C-8B66-2E95-7DA7AEC2BE6B}"/>
                    </a:ext>
                  </a:extLst>
                </p14:cNvPr>
                <p14:cNvContentPartPr/>
                <p14:nvPr/>
              </p14:nvContentPartPr>
              <p14:xfrm>
                <a:off x="9003502" y="479782"/>
                <a:ext cx="214920" cy="186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D18345-D48C-8B66-2E95-7DA7AEC2BE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94502" y="470782"/>
                  <a:ext cx="23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DF2FF1-E943-954F-9514-1BB5BFF89427}"/>
                    </a:ext>
                  </a:extLst>
                </p14:cNvPr>
                <p14:cNvContentPartPr/>
                <p14:nvPr/>
              </p14:nvContentPartPr>
              <p14:xfrm>
                <a:off x="9238582" y="535222"/>
                <a:ext cx="68760" cy="112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DF2FF1-E943-954F-9514-1BB5BFF894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29942" y="526222"/>
                  <a:ext cx="86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556365-165D-A773-3523-53333F6C7C6C}"/>
                    </a:ext>
                  </a:extLst>
                </p14:cNvPr>
                <p14:cNvContentPartPr/>
                <p14:nvPr/>
              </p14:nvContentPartPr>
              <p14:xfrm>
                <a:off x="9327142" y="450982"/>
                <a:ext cx="152280" cy="200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556365-165D-A773-3523-53333F6C7C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18142" y="442342"/>
                  <a:ext cx="169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DF1328-727D-1848-1279-7F525E0EC8FF}"/>
                    </a:ext>
                  </a:extLst>
                </p14:cNvPr>
                <p14:cNvContentPartPr/>
                <p14:nvPr/>
              </p14:nvContentPartPr>
              <p14:xfrm>
                <a:off x="9395182" y="505702"/>
                <a:ext cx="646560" cy="149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DF1328-727D-1848-1279-7F525E0EC8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6542" y="497062"/>
                  <a:ext cx="66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78D33C-EF33-BC76-D258-6BE96226E1ED}"/>
                    </a:ext>
                  </a:extLst>
                </p14:cNvPr>
                <p14:cNvContentPartPr/>
                <p14:nvPr/>
              </p14:nvContentPartPr>
              <p14:xfrm>
                <a:off x="10232182" y="498862"/>
                <a:ext cx="269640" cy="134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78D33C-EF33-BC76-D258-6BE96226E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23182" y="490222"/>
                  <a:ext cx="28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3414BD-DA4E-C5DF-C9B6-992936ED2F9F}"/>
                    </a:ext>
                  </a:extLst>
                </p14:cNvPr>
                <p14:cNvContentPartPr/>
                <p14:nvPr/>
              </p14:nvContentPartPr>
              <p14:xfrm>
                <a:off x="10543942" y="499582"/>
                <a:ext cx="94680" cy="8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3414BD-DA4E-C5DF-C9B6-992936ED2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34942" y="490942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098342-8DCD-D8AA-DC9F-78A586C3181F}"/>
                    </a:ext>
                  </a:extLst>
                </p14:cNvPr>
                <p14:cNvContentPartPr/>
                <p14:nvPr/>
              </p14:nvContentPartPr>
              <p14:xfrm>
                <a:off x="10680022" y="409942"/>
                <a:ext cx="130320" cy="171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098342-8DCD-D8AA-DC9F-78A586C318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71022" y="401302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F548ECD-ADA6-5244-BC54-9C8584E28C02}"/>
                    </a:ext>
                  </a:extLst>
                </p14:cNvPr>
                <p14:cNvContentPartPr/>
                <p14:nvPr/>
              </p14:nvContentPartPr>
              <p14:xfrm>
                <a:off x="10880902" y="497422"/>
                <a:ext cx="12600" cy="55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F548ECD-ADA6-5244-BC54-9C8584E28C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2262" y="488782"/>
                  <a:ext cx="30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BB7A562-4E13-B254-8688-488A6E87AD33}"/>
                    </a:ext>
                  </a:extLst>
                </p14:cNvPr>
                <p14:cNvContentPartPr/>
                <p14:nvPr/>
              </p14:nvContentPartPr>
              <p14:xfrm>
                <a:off x="10950742" y="398782"/>
                <a:ext cx="75600" cy="181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BB7A562-4E13-B254-8688-488A6E87AD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42102" y="390142"/>
                  <a:ext cx="93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4350A8-757F-8304-CBD9-232A7398E088}"/>
                    </a:ext>
                  </a:extLst>
                </p14:cNvPr>
                <p14:cNvContentPartPr/>
                <p14:nvPr/>
              </p14:nvContentPartPr>
              <p14:xfrm>
                <a:off x="11065582" y="380782"/>
                <a:ext cx="78120" cy="16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4350A8-757F-8304-CBD9-232A7398E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6582" y="372142"/>
                  <a:ext cx="95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9819AD-8809-2893-5A56-0B9118D1250B}"/>
                    </a:ext>
                  </a:extLst>
                </p14:cNvPr>
                <p14:cNvContentPartPr/>
                <p14:nvPr/>
              </p14:nvContentPartPr>
              <p14:xfrm>
                <a:off x="11190142" y="430462"/>
                <a:ext cx="59040" cy="14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9819AD-8809-2893-5A56-0B9118D125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81502" y="421462"/>
                  <a:ext cx="7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753258-74D3-D73A-4C1E-BF5A2022681C}"/>
                    </a:ext>
                  </a:extLst>
                </p14:cNvPr>
                <p14:cNvContentPartPr/>
                <p14:nvPr/>
              </p14:nvContentPartPr>
              <p14:xfrm>
                <a:off x="11422342" y="490582"/>
                <a:ext cx="170280" cy="103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753258-74D3-D73A-4C1E-BF5A202268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13342" y="481942"/>
                  <a:ext cx="187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1AACA49-35B3-147B-F9FD-11B49F26D28F}"/>
                    </a:ext>
                  </a:extLst>
                </p14:cNvPr>
                <p14:cNvContentPartPr/>
                <p14:nvPr/>
              </p14:nvContentPartPr>
              <p14:xfrm>
                <a:off x="11565622" y="428662"/>
                <a:ext cx="46440" cy="32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1AACA49-35B3-147B-F9FD-11B49F26D2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56982" y="420022"/>
                  <a:ext cx="64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28301F2-35BC-7E3A-3789-5CD573301B74}"/>
                    </a:ext>
                  </a:extLst>
                </p14:cNvPr>
                <p14:cNvContentPartPr/>
                <p14:nvPr/>
              </p14:nvContentPartPr>
              <p14:xfrm>
                <a:off x="11656342" y="363142"/>
                <a:ext cx="149040" cy="193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28301F2-35BC-7E3A-3789-5CD573301B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47342" y="354502"/>
                  <a:ext cx="166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52A71-1706-BE77-2665-373EA91FDC71}"/>
                    </a:ext>
                  </a:extLst>
                </p14:cNvPr>
                <p14:cNvContentPartPr/>
                <p14:nvPr/>
              </p14:nvContentPartPr>
              <p14:xfrm>
                <a:off x="8454862" y="885862"/>
                <a:ext cx="142920" cy="85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52A71-1706-BE77-2665-373EA91FDC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5862" y="877222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3E64F2-D4EB-4AA2-CF15-DA9E642C812E}"/>
                    </a:ext>
                  </a:extLst>
                </p14:cNvPr>
                <p14:cNvContentPartPr/>
                <p14:nvPr/>
              </p14:nvContentPartPr>
              <p14:xfrm>
                <a:off x="8619022" y="905662"/>
                <a:ext cx="91080" cy="55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3E64F2-D4EB-4AA2-CF15-DA9E642C81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10382" y="897022"/>
                  <a:ext cx="10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0A88B7-D08D-7F74-94D6-B984C5928C3A}"/>
                    </a:ext>
                  </a:extLst>
                </p14:cNvPr>
                <p14:cNvContentPartPr/>
                <p14:nvPr/>
              </p14:nvContentPartPr>
              <p14:xfrm>
                <a:off x="8731702" y="772822"/>
                <a:ext cx="158040" cy="194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0A88B7-D08D-7F74-94D6-B984C5928C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22702" y="764182"/>
                  <a:ext cx="175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8347596-9E91-238B-FC0B-E49889F77AC1}"/>
                    </a:ext>
                  </a:extLst>
                </p14:cNvPr>
                <p14:cNvContentPartPr/>
                <p14:nvPr/>
              </p14:nvContentPartPr>
              <p14:xfrm>
                <a:off x="9091702" y="770662"/>
                <a:ext cx="375480" cy="210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8347596-9E91-238B-FC0B-E49889F77A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2702" y="762022"/>
                  <a:ext cx="393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C2B466-1A72-0029-4FAA-072BFD056D00}"/>
                    </a:ext>
                  </a:extLst>
                </p14:cNvPr>
                <p14:cNvContentPartPr/>
                <p14:nvPr/>
              </p14:nvContentPartPr>
              <p14:xfrm>
                <a:off x="9666982" y="807382"/>
                <a:ext cx="257760" cy="140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C2B466-1A72-0029-4FAA-072BFD056D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58342" y="798742"/>
                  <a:ext cx="27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42B404-C924-6E96-535A-E3F136EB1711}"/>
                    </a:ext>
                  </a:extLst>
                </p14:cNvPr>
                <p14:cNvContentPartPr/>
                <p14:nvPr/>
              </p14:nvContentPartPr>
              <p14:xfrm>
                <a:off x="9958942" y="770302"/>
                <a:ext cx="146520" cy="173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42B404-C924-6E96-535A-E3F136EB17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0302" y="761662"/>
                  <a:ext cx="164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AD92C52-9057-861B-5158-008D5A8F4B80}"/>
                    </a:ext>
                  </a:extLst>
                </p14:cNvPr>
                <p14:cNvContentPartPr/>
                <p14:nvPr/>
              </p14:nvContentPartPr>
              <p14:xfrm>
                <a:off x="10050382" y="942742"/>
                <a:ext cx="37440" cy="13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AD92C52-9057-861B-5158-008D5A8F4B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41382" y="933742"/>
                  <a:ext cx="5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0305DF-9767-AFB3-2C09-BD736E6F59CE}"/>
                    </a:ext>
                  </a:extLst>
                </p14:cNvPr>
                <p14:cNvContentPartPr/>
                <p14:nvPr/>
              </p14:nvContentPartPr>
              <p14:xfrm>
                <a:off x="10134982" y="848422"/>
                <a:ext cx="142200" cy="127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0305DF-9767-AFB3-2C09-BD736E6F59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5982" y="839422"/>
                  <a:ext cx="159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BF9B96A-C2EA-C778-2A8F-940298FD7176}"/>
                    </a:ext>
                  </a:extLst>
                </p14:cNvPr>
                <p14:cNvContentPartPr/>
                <p14:nvPr/>
              </p14:nvContentPartPr>
              <p14:xfrm>
                <a:off x="10458262" y="742582"/>
                <a:ext cx="371880" cy="309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BF9B96A-C2EA-C778-2A8F-940298FD71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49262" y="733942"/>
                  <a:ext cx="389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F4FE2FC-EDC1-7FE8-1579-23537C7879C4}"/>
                    </a:ext>
                  </a:extLst>
                </p14:cNvPr>
                <p14:cNvContentPartPr/>
                <p14:nvPr/>
              </p14:nvContentPartPr>
              <p14:xfrm>
                <a:off x="10986382" y="746902"/>
                <a:ext cx="100440" cy="172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F4FE2FC-EDC1-7FE8-1579-23537C7879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7382" y="738262"/>
                  <a:ext cx="118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F11413-3E35-868D-F82E-3C4A40F81078}"/>
                    </a:ext>
                  </a:extLst>
                </p14:cNvPr>
                <p14:cNvContentPartPr/>
                <p14:nvPr/>
              </p14:nvContentPartPr>
              <p14:xfrm>
                <a:off x="11014102" y="841582"/>
                <a:ext cx="107280" cy="1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F11413-3E35-868D-F82E-3C4A40F810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5462" y="832942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2C913F-0314-4152-F7DD-322C9250079D}"/>
                    </a:ext>
                  </a:extLst>
                </p14:cNvPr>
                <p14:cNvContentPartPr/>
                <p14:nvPr/>
              </p14:nvContentPartPr>
              <p14:xfrm>
                <a:off x="11193742" y="827902"/>
                <a:ext cx="72360" cy="168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2C913F-0314-4152-F7DD-322C925007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85102" y="819262"/>
                  <a:ext cx="90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536C36-0C85-FDA4-1927-34CD09B2B104}"/>
                    </a:ext>
                  </a:extLst>
                </p14:cNvPr>
                <p14:cNvContentPartPr/>
                <p14:nvPr/>
              </p14:nvContentPartPr>
              <p14:xfrm>
                <a:off x="11180422" y="897382"/>
                <a:ext cx="88200" cy="23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536C36-0C85-FDA4-1927-34CD09B2B1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71422" y="888382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6301" name="Freihand 396300">
                  <a:extLst>
                    <a:ext uri="{FF2B5EF4-FFF2-40B4-BE49-F238E27FC236}">
                      <a16:creationId xmlns:a16="http://schemas.microsoft.com/office/drawing/2014/main" id="{70C967E4-CC29-3D9B-B7DA-E08B1DEAD546}"/>
                    </a:ext>
                  </a:extLst>
                </p14:cNvPr>
                <p14:cNvContentPartPr/>
                <p14:nvPr/>
              </p14:nvContentPartPr>
              <p14:xfrm>
                <a:off x="8061742" y="1225702"/>
                <a:ext cx="113400" cy="169200"/>
              </p14:xfrm>
            </p:contentPart>
          </mc:Choice>
          <mc:Fallback xmlns="">
            <p:pic>
              <p:nvPicPr>
                <p:cNvPr id="396301" name="Freihand 396300">
                  <a:extLst>
                    <a:ext uri="{FF2B5EF4-FFF2-40B4-BE49-F238E27FC236}">
                      <a16:creationId xmlns:a16="http://schemas.microsoft.com/office/drawing/2014/main" id="{70C967E4-CC29-3D9B-B7DA-E08B1DEAD5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52742" y="1217062"/>
                  <a:ext cx="13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6302" name="Freihand 396301">
                  <a:extLst>
                    <a:ext uri="{FF2B5EF4-FFF2-40B4-BE49-F238E27FC236}">
                      <a16:creationId xmlns:a16="http://schemas.microsoft.com/office/drawing/2014/main" id="{4EE2B3D8-AC33-2E29-0AF5-DCE0C799AAA9}"/>
                    </a:ext>
                  </a:extLst>
                </p14:cNvPr>
                <p14:cNvContentPartPr/>
                <p14:nvPr/>
              </p14:nvContentPartPr>
              <p14:xfrm>
                <a:off x="8247862" y="1370422"/>
                <a:ext cx="11160" cy="16200"/>
              </p14:xfrm>
            </p:contentPart>
          </mc:Choice>
          <mc:Fallback xmlns="">
            <p:pic>
              <p:nvPicPr>
                <p:cNvPr id="396302" name="Freihand 396301">
                  <a:extLst>
                    <a:ext uri="{FF2B5EF4-FFF2-40B4-BE49-F238E27FC236}">
                      <a16:creationId xmlns:a16="http://schemas.microsoft.com/office/drawing/2014/main" id="{4EE2B3D8-AC33-2E29-0AF5-DCE0C799AA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9222" y="1361782"/>
                  <a:ext cx="2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6304" name="Freihand 396303">
                  <a:extLst>
                    <a:ext uri="{FF2B5EF4-FFF2-40B4-BE49-F238E27FC236}">
                      <a16:creationId xmlns:a16="http://schemas.microsoft.com/office/drawing/2014/main" id="{3C9FCF15-C6C7-A5CC-5BD2-4FE6DD3E750E}"/>
                    </a:ext>
                  </a:extLst>
                </p14:cNvPr>
                <p14:cNvContentPartPr/>
                <p14:nvPr/>
              </p14:nvContentPartPr>
              <p14:xfrm>
                <a:off x="8452342" y="1201942"/>
                <a:ext cx="14040" cy="167760"/>
              </p14:xfrm>
            </p:contentPart>
          </mc:Choice>
          <mc:Fallback xmlns="">
            <p:pic>
              <p:nvPicPr>
                <p:cNvPr id="396304" name="Freihand 396303">
                  <a:extLst>
                    <a:ext uri="{FF2B5EF4-FFF2-40B4-BE49-F238E27FC236}">
                      <a16:creationId xmlns:a16="http://schemas.microsoft.com/office/drawing/2014/main" id="{3C9FCF15-C6C7-A5CC-5BD2-4FE6DD3E75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43342" y="1193302"/>
                  <a:ext cx="31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6305" name="Freihand 396304">
                  <a:extLst>
                    <a:ext uri="{FF2B5EF4-FFF2-40B4-BE49-F238E27FC236}">
                      <a16:creationId xmlns:a16="http://schemas.microsoft.com/office/drawing/2014/main" id="{435B467C-E77D-39AA-D3D8-AE5359C1A934}"/>
                    </a:ext>
                  </a:extLst>
                </p14:cNvPr>
                <p14:cNvContentPartPr/>
                <p14:nvPr/>
              </p14:nvContentPartPr>
              <p14:xfrm>
                <a:off x="8392942" y="1178182"/>
                <a:ext cx="118800" cy="93240"/>
              </p14:xfrm>
            </p:contentPart>
          </mc:Choice>
          <mc:Fallback xmlns="">
            <p:pic>
              <p:nvPicPr>
                <p:cNvPr id="396305" name="Freihand 396304">
                  <a:extLst>
                    <a:ext uri="{FF2B5EF4-FFF2-40B4-BE49-F238E27FC236}">
                      <a16:creationId xmlns:a16="http://schemas.microsoft.com/office/drawing/2014/main" id="{435B467C-E77D-39AA-D3D8-AE5359C1A9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83942" y="1169182"/>
                  <a:ext cx="136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6306" name="Freihand 396305">
                  <a:extLst>
                    <a:ext uri="{FF2B5EF4-FFF2-40B4-BE49-F238E27FC236}">
                      <a16:creationId xmlns:a16="http://schemas.microsoft.com/office/drawing/2014/main" id="{15A97647-D4DD-C24B-5357-A0F3CCF0E54A}"/>
                    </a:ext>
                  </a:extLst>
                </p14:cNvPr>
                <p14:cNvContentPartPr/>
                <p14:nvPr/>
              </p14:nvContentPartPr>
              <p14:xfrm>
                <a:off x="8545582" y="1232182"/>
                <a:ext cx="188280" cy="104760"/>
              </p14:xfrm>
            </p:contentPart>
          </mc:Choice>
          <mc:Fallback xmlns="">
            <p:pic>
              <p:nvPicPr>
                <p:cNvPr id="396306" name="Freihand 396305">
                  <a:extLst>
                    <a:ext uri="{FF2B5EF4-FFF2-40B4-BE49-F238E27FC236}">
                      <a16:creationId xmlns:a16="http://schemas.microsoft.com/office/drawing/2014/main" id="{15A97647-D4DD-C24B-5357-A0F3CCF0E5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36582" y="1223182"/>
                  <a:ext cx="205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6307" name="Freihand 396306">
                  <a:extLst>
                    <a:ext uri="{FF2B5EF4-FFF2-40B4-BE49-F238E27FC236}">
                      <a16:creationId xmlns:a16="http://schemas.microsoft.com/office/drawing/2014/main" id="{0423C7B6-9E23-6799-BD00-BB968C818F1C}"/>
                    </a:ext>
                  </a:extLst>
                </p14:cNvPr>
                <p14:cNvContentPartPr/>
                <p14:nvPr/>
              </p14:nvContentPartPr>
              <p14:xfrm>
                <a:off x="8743222" y="1182502"/>
                <a:ext cx="27360" cy="9720"/>
              </p14:xfrm>
            </p:contentPart>
          </mc:Choice>
          <mc:Fallback xmlns="">
            <p:pic>
              <p:nvPicPr>
                <p:cNvPr id="396307" name="Freihand 396306">
                  <a:extLst>
                    <a:ext uri="{FF2B5EF4-FFF2-40B4-BE49-F238E27FC236}">
                      <a16:creationId xmlns:a16="http://schemas.microsoft.com/office/drawing/2014/main" id="{0423C7B6-9E23-6799-BD00-BB968C818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34582" y="1173862"/>
                  <a:ext cx="45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96308" name="Freihand 396307">
                  <a:extLst>
                    <a:ext uri="{FF2B5EF4-FFF2-40B4-BE49-F238E27FC236}">
                      <a16:creationId xmlns:a16="http://schemas.microsoft.com/office/drawing/2014/main" id="{6AC46C1C-7E04-3081-D286-FA3D9C1FD749}"/>
                    </a:ext>
                  </a:extLst>
                </p14:cNvPr>
                <p14:cNvContentPartPr/>
                <p14:nvPr/>
              </p14:nvContentPartPr>
              <p14:xfrm>
                <a:off x="8793622" y="1209862"/>
                <a:ext cx="84240" cy="123480"/>
              </p14:xfrm>
            </p:contentPart>
          </mc:Choice>
          <mc:Fallback xmlns="">
            <p:pic>
              <p:nvPicPr>
                <p:cNvPr id="396308" name="Freihand 396307">
                  <a:extLst>
                    <a:ext uri="{FF2B5EF4-FFF2-40B4-BE49-F238E27FC236}">
                      <a16:creationId xmlns:a16="http://schemas.microsoft.com/office/drawing/2014/main" id="{6AC46C1C-7E04-3081-D286-FA3D9C1FD7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84622" y="1201222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6309" name="Freihand 396308">
                  <a:extLst>
                    <a:ext uri="{FF2B5EF4-FFF2-40B4-BE49-F238E27FC236}">
                      <a16:creationId xmlns:a16="http://schemas.microsoft.com/office/drawing/2014/main" id="{D553C835-D090-26AF-85B4-4A1130054AC1}"/>
                    </a:ext>
                  </a:extLst>
                </p14:cNvPr>
                <p14:cNvContentPartPr/>
                <p14:nvPr/>
              </p14:nvContentPartPr>
              <p14:xfrm>
                <a:off x="9018262" y="1148662"/>
                <a:ext cx="159480" cy="277920"/>
              </p14:xfrm>
            </p:contentPart>
          </mc:Choice>
          <mc:Fallback xmlns="">
            <p:pic>
              <p:nvPicPr>
                <p:cNvPr id="396309" name="Freihand 396308">
                  <a:extLst>
                    <a:ext uri="{FF2B5EF4-FFF2-40B4-BE49-F238E27FC236}">
                      <a16:creationId xmlns:a16="http://schemas.microsoft.com/office/drawing/2014/main" id="{D553C835-D090-26AF-85B4-4A1130054A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09622" y="1139662"/>
                  <a:ext cx="177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6310" name="Freihand 396309">
                  <a:extLst>
                    <a:ext uri="{FF2B5EF4-FFF2-40B4-BE49-F238E27FC236}">
                      <a16:creationId xmlns:a16="http://schemas.microsoft.com/office/drawing/2014/main" id="{7BD74634-68F8-672D-D868-8DA15BB0ABBE}"/>
                    </a:ext>
                  </a:extLst>
                </p14:cNvPr>
                <p14:cNvContentPartPr/>
                <p14:nvPr/>
              </p14:nvContentPartPr>
              <p14:xfrm>
                <a:off x="9187822" y="1261702"/>
                <a:ext cx="163080" cy="81000"/>
              </p14:xfrm>
            </p:contentPart>
          </mc:Choice>
          <mc:Fallback xmlns="">
            <p:pic>
              <p:nvPicPr>
                <p:cNvPr id="396310" name="Freihand 396309">
                  <a:extLst>
                    <a:ext uri="{FF2B5EF4-FFF2-40B4-BE49-F238E27FC236}">
                      <a16:creationId xmlns:a16="http://schemas.microsoft.com/office/drawing/2014/main" id="{7BD74634-68F8-672D-D868-8DA15BB0AB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79182" y="1252702"/>
                  <a:ext cx="180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96311" name="Freihand 396310">
                  <a:extLst>
                    <a:ext uri="{FF2B5EF4-FFF2-40B4-BE49-F238E27FC236}">
                      <a16:creationId xmlns:a16="http://schemas.microsoft.com/office/drawing/2014/main" id="{D54EC5D0-508B-1959-B9ED-ADA0ABBAD63D}"/>
                    </a:ext>
                  </a:extLst>
                </p14:cNvPr>
                <p14:cNvContentPartPr/>
                <p14:nvPr/>
              </p14:nvContentPartPr>
              <p14:xfrm>
                <a:off x="9296902" y="1168822"/>
                <a:ext cx="44280" cy="12240"/>
              </p14:xfrm>
            </p:contentPart>
          </mc:Choice>
          <mc:Fallback xmlns="">
            <p:pic>
              <p:nvPicPr>
                <p:cNvPr id="396311" name="Freihand 396310">
                  <a:extLst>
                    <a:ext uri="{FF2B5EF4-FFF2-40B4-BE49-F238E27FC236}">
                      <a16:creationId xmlns:a16="http://schemas.microsoft.com/office/drawing/2014/main" id="{D54EC5D0-508B-1959-B9ED-ADA0ABBAD6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88262" y="1159822"/>
                  <a:ext cx="61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96312" name="Freihand 396311">
                  <a:extLst>
                    <a:ext uri="{FF2B5EF4-FFF2-40B4-BE49-F238E27FC236}">
                      <a16:creationId xmlns:a16="http://schemas.microsoft.com/office/drawing/2014/main" id="{A8EE04B0-8787-BF33-92E1-F4047F2A98FF}"/>
                    </a:ext>
                  </a:extLst>
                </p14:cNvPr>
                <p14:cNvContentPartPr/>
                <p14:nvPr/>
              </p14:nvContentPartPr>
              <p14:xfrm>
                <a:off x="9600022" y="1192582"/>
                <a:ext cx="123840" cy="178920"/>
              </p14:xfrm>
            </p:contentPart>
          </mc:Choice>
          <mc:Fallback xmlns="">
            <p:pic>
              <p:nvPicPr>
                <p:cNvPr id="396312" name="Freihand 396311">
                  <a:extLst>
                    <a:ext uri="{FF2B5EF4-FFF2-40B4-BE49-F238E27FC236}">
                      <a16:creationId xmlns:a16="http://schemas.microsoft.com/office/drawing/2014/main" id="{A8EE04B0-8787-BF33-92E1-F4047F2A98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91022" y="1183942"/>
                  <a:ext cx="141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6313" name="Freihand 396312">
                  <a:extLst>
                    <a:ext uri="{FF2B5EF4-FFF2-40B4-BE49-F238E27FC236}">
                      <a16:creationId xmlns:a16="http://schemas.microsoft.com/office/drawing/2014/main" id="{F0856706-A029-F6A1-738E-BECC24CEC2F2}"/>
                    </a:ext>
                  </a:extLst>
                </p14:cNvPr>
                <p14:cNvContentPartPr/>
                <p14:nvPr/>
              </p14:nvContentPartPr>
              <p14:xfrm>
                <a:off x="9746902" y="1170262"/>
                <a:ext cx="258480" cy="181800"/>
              </p14:xfrm>
            </p:contentPart>
          </mc:Choice>
          <mc:Fallback xmlns="">
            <p:pic>
              <p:nvPicPr>
                <p:cNvPr id="396313" name="Freihand 396312">
                  <a:extLst>
                    <a:ext uri="{FF2B5EF4-FFF2-40B4-BE49-F238E27FC236}">
                      <a16:creationId xmlns:a16="http://schemas.microsoft.com/office/drawing/2014/main" id="{F0856706-A029-F6A1-738E-BECC24CEC2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38262" y="1161262"/>
                  <a:ext cx="276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6314" name="Freihand 396313">
                  <a:extLst>
                    <a:ext uri="{FF2B5EF4-FFF2-40B4-BE49-F238E27FC236}">
                      <a16:creationId xmlns:a16="http://schemas.microsoft.com/office/drawing/2014/main" id="{56244271-7AD8-243D-6CCB-BE0189E7DFAC}"/>
                    </a:ext>
                  </a:extLst>
                </p14:cNvPr>
                <p14:cNvContentPartPr/>
                <p14:nvPr/>
              </p14:nvContentPartPr>
              <p14:xfrm>
                <a:off x="10010422" y="1156222"/>
                <a:ext cx="204120" cy="303480"/>
              </p14:xfrm>
            </p:contentPart>
          </mc:Choice>
          <mc:Fallback xmlns="">
            <p:pic>
              <p:nvPicPr>
                <p:cNvPr id="396314" name="Freihand 396313">
                  <a:extLst>
                    <a:ext uri="{FF2B5EF4-FFF2-40B4-BE49-F238E27FC236}">
                      <a16:creationId xmlns:a16="http://schemas.microsoft.com/office/drawing/2014/main" id="{56244271-7AD8-243D-6CCB-BE0189E7DF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1782" y="1147582"/>
                  <a:ext cx="221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6315" name="Freihand 396314">
                  <a:extLst>
                    <a:ext uri="{FF2B5EF4-FFF2-40B4-BE49-F238E27FC236}">
                      <a16:creationId xmlns:a16="http://schemas.microsoft.com/office/drawing/2014/main" id="{A259B7E1-D83E-B456-11EA-8B48618E3193}"/>
                    </a:ext>
                  </a:extLst>
                </p14:cNvPr>
                <p14:cNvContentPartPr/>
                <p14:nvPr/>
              </p14:nvContentPartPr>
              <p14:xfrm>
                <a:off x="10233262" y="1241902"/>
                <a:ext cx="73440" cy="97560"/>
              </p14:xfrm>
            </p:contentPart>
          </mc:Choice>
          <mc:Fallback xmlns="">
            <p:pic>
              <p:nvPicPr>
                <p:cNvPr id="396315" name="Freihand 396314">
                  <a:extLst>
                    <a:ext uri="{FF2B5EF4-FFF2-40B4-BE49-F238E27FC236}">
                      <a16:creationId xmlns:a16="http://schemas.microsoft.com/office/drawing/2014/main" id="{A259B7E1-D83E-B456-11EA-8B48618E31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24262" y="1233262"/>
                  <a:ext cx="91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6316" name="Freihand 396315">
                  <a:extLst>
                    <a:ext uri="{FF2B5EF4-FFF2-40B4-BE49-F238E27FC236}">
                      <a16:creationId xmlns:a16="http://schemas.microsoft.com/office/drawing/2014/main" id="{92922C9A-7247-D84C-5300-83A32C891287}"/>
                    </a:ext>
                  </a:extLst>
                </p14:cNvPr>
                <p14:cNvContentPartPr/>
                <p14:nvPr/>
              </p14:nvContentPartPr>
              <p14:xfrm>
                <a:off x="10317862" y="1225342"/>
                <a:ext cx="216000" cy="243720"/>
              </p14:xfrm>
            </p:contentPart>
          </mc:Choice>
          <mc:Fallback xmlns="">
            <p:pic>
              <p:nvPicPr>
                <p:cNvPr id="396316" name="Freihand 396315">
                  <a:extLst>
                    <a:ext uri="{FF2B5EF4-FFF2-40B4-BE49-F238E27FC236}">
                      <a16:creationId xmlns:a16="http://schemas.microsoft.com/office/drawing/2014/main" id="{92922C9A-7247-D84C-5300-83A32C8912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09222" y="1216342"/>
                  <a:ext cx="233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96317" name="Freihand 396316">
                  <a:extLst>
                    <a:ext uri="{FF2B5EF4-FFF2-40B4-BE49-F238E27FC236}">
                      <a16:creationId xmlns:a16="http://schemas.microsoft.com/office/drawing/2014/main" id="{E00861D2-2C84-FC50-126E-4AF9ED55A4B1}"/>
                    </a:ext>
                  </a:extLst>
                </p14:cNvPr>
                <p14:cNvContentPartPr/>
                <p14:nvPr/>
              </p14:nvContentPartPr>
              <p14:xfrm>
                <a:off x="10711702" y="1226062"/>
                <a:ext cx="76320" cy="104760"/>
              </p14:xfrm>
            </p:contentPart>
          </mc:Choice>
          <mc:Fallback xmlns="">
            <p:pic>
              <p:nvPicPr>
                <p:cNvPr id="396317" name="Freihand 396316">
                  <a:extLst>
                    <a:ext uri="{FF2B5EF4-FFF2-40B4-BE49-F238E27FC236}">
                      <a16:creationId xmlns:a16="http://schemas.microsoft.com/office/drawing/2014/main" id="{E00861D2-2C84-FC50-126E-4AF9ED55A4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03062" y="1217422"/>
                  <a:ext cx="93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96318" name="Freihand 396317">
                  <a:extLst>
                    <a:ext uri="{FF2B5EF4-FFF2-40B4-BE49-F238E27FC236}">
                      <a16:creationId xmlns:a16="http://schemas.microsoft.com/office/drawing/2014/main" id="{8A3DEA58-4A84-E7ED-DB9B-8E67DA698575}"/>
                    </a:ext>
                  </a:extLst>
                </p14:cNvPr>
                <p14:cNvContentPartPr/>
                <p14:nvPr/>
              </p14:nvContentPartPr>
              <p14:xfrm>
                <a:off x="10806742" y="1135702"/>
                <a:ext cx="233640" cy="180720"/>
              </p14:xfrm>
            </p:contentPart>
          </mc:Choice>
          <mc:Fallback xmlns="">
            <p:pic>
              <p:nvPicPr>
                <p:cNvPr id="396318" name="Freihand 396317">
                  <a:extLst>
                    <a:ext uri="{FF2B5EF4-FFF2-40B4-BE49-F238E27FC236}">
                      <a16:creationId xmlns:a16="http://schemas.microsoft.com/office/drawing/2014/main" id="{8A3DEA58-4A84-E7ED-DB9B-8E67DA6985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97742" y="1126702"/>
                  <a:ext cx="251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96319" name="Freihand 396318">
                  <a:extLst>
                    <a:ext uri="{FF2B5EF4-FFF2-40B4-BE49-F238E27FC236}">
                      <a16:creationId xmlns:a16="http://schemas.microsoft.com/office/drawing/2014/main" id="{730B24A7-E65A-3D7F-9912-0E15CB416F8F}"/>
                    </a:ext>
                  </a:extLst>
                </p14:cNvPr>
                <p14:cNvContentPartPr/>
                <p14:nvPr/>
              </p14:nvContentPartPr>
              <p14:xfrm>
                <a:off x="11059462" y="1155142"/>
                <a:ext cx="14400" cy="55080"/>
              </p14:xfrm>
            </p:contentPart>
          </mc:Choice>
          <mc:Fallback xmlns="">
            <p:pic>
              <p:nvPicPr>
                <p:cNvPr id="396319" name="Freihand 396318">
                  <a:extLst>
                    <a:ext uri="{FF2B5EF4-FFF2-40B4-BE49-F238E27FC236}">
                      <a16:creationId xmlns:a16="http://schemas.microsoft.com/office/drawing/2014/main" id="{730B24A7-E65A-3D7F-9912-0E15CB416F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50822" y="1146502"/>
                  <a:ext cx="32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96320" name="Freihand 396319">
                  <a:extLst>
                    <a:ext uri="{FF2B5EF4-FFF2-40B4-BE49-F238E27FC236}">
                      <a16:creationId xmlns:a16="http://schemas.microsoft.com/office/drawing/2014/main" id="{E5FFBD4D-C210-4C33-0515-F1CE1313638C}"/>
                    </a:ext>
                  </a:extLst>
                </p14:cNvPr>
                <p14:cNvContentPartPr/>
                <p14:nvPr/>
              </p14:nvContentPartPr>
              <p14:xfrm>
                <a:off x="11066302" y="1208422"/>
                <a:ext cx="86760" cy="199440"/>
              </p14:xfrm>
            </p:contentPart>
          </mc:Choice>
          <mc:Fallback xmlns="">
            <p:pic>
              <p:nvPicPr>
                <p:cNvPr id="396320" name="Freihand 396319">
                  <a:extLst>
                    <a:ext uri="{FF2B5EF4-FFF2-40B4-BE49-F238E27FC236}">
                      <a16:creationId xmlns:a16="http://schemas.microsoft.com/office/drawing/2014/main" id="{E5FFBD4D-C210-4C33-0515-F1CE131363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57662" y="1199422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96321" name="Freihand 396320">
                  <a:extLst>
                    <a:ext uri="{FF2B5EF4-FFF2-40B4-BE49-F238E27FC236}">
                      <a16:creationId xmlns:a16="http://schemas.microsoft.com/office/drawing/2014/main" id="{664920A0-8A66-C37D-06A2-E83E6517A9B5}"/>
                    </a:ext>
                  </a:extLst>
                </p14:cNvPr>
                <p14:cNvContentPartPr/>
                <p14:nvPr/>
              </p14:nvContentPartPr>
              <p14:xfrm>
                <a:off x="11177182" y="1135342"/>
                <a:ext cx="73440" cy="176400"/>
              </p14:xfrm>
            </p:contentPart>
          </mc:Choice>
          <mc:Fallback xmlns="">
            <p:pic>
              <p:nvPicPr>
                <p:cNvPr id="396321" name="Freihand 396320">
                  <a:extLst>
                    <a:ext uri="{FF2B5EF4-FFF2-40B4-BE49-F238E27FC236}">
                      <a16:creationId xmlns:a16="http://schemas.microsoft.com/office/drawing/2014/main" id="{664920A0-8A66-C37D-06A2-E83E6517A9B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68542" y="1126342"/>
                  <a:ext cx="91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6322" name="Freihand 396321">
                  <a:extLst>
                    <a:ext uri="{FF2B5EF4-FFF2-40B4-BE49-F238E27FC236}">
                      <a16:creationId xmlns:a16="http://schemas.microsoft.com/office/drawing/2014/main" id="{AC64E28B-37F4-394F-53AA-8B972CCA9E83}"/>
                    </a:ext>
                  </a:extLst>
                </p14:cNvPr>
                <p14:cNvContentPartPr/>
                <p14:nvPr/>
              </p14:nvContentPartPr>
              <p14:xfrm>
                <a:off x="11388502" y="1195822"/>
                <a:ext cx="255960" cy="69120"/>
              </p14:xfrm>
            </p:contentPart>
          </mc:Choice>
          <mc:Fallback xmlns="">
            <p:pic>
              <p:nvPicPr>
                <p:cNvPr id="396322" name="Freihand 396321">
                  <a:extLst>
                    <a:ext uri="{FF2B5EF4-FFF2-40B4-BE49-F238E27FC236}">
                      <a16:creationId xmlns:a16="http://schemas.microsoft.com/office/drawing/2014/main" id="{AC64E28B-37F4-394F-53AA-8B972CCA9E8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9862" y="1187182"/>
                  <a:ext cx="273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96323" name="Freihand 396322">
                  <a:extLst>
                    <a:ext uri="{FF2B5EF4-FFF2-40B4-BE49-F238E27FC236}">
                      <a16:creationId xmlns:a16="http://schemas.microsoft.com/office/drawing/2014/main" id="{B3BBA11C-EA41-1885-2F24-B1716CA66157}"/>
                    </a:ext>
                  </a:extLst>
                </p14:cNvPr>
                <p14:cNvContentPartPr/>
                <p14:nvPr/>
              </p14:nvContentPartPr>
              <p14:xfrm>
                <a:off x="11672182" y="1069102"/>
                <a:ext cx="85680" cy="261000"/>
              </p14:xfrm>
            </p:contentPart>
          </mc:Choice>
          <mc:Fallback xmlns="">
            <p:pic>
              <p:nvPicPr>
                <p:cNvPr id="396323" name="Freihand 396322">
                  <a:extLst>
                    <a:ext uri="{FF2B5EF4-FFF2-40B4-BE49-F238E27FC236}">
                      <a16:creationId xmlns:a16="http://schemas.microsoft.com/office/drawing/2014/main" id="{B3BBA11C-EA41-1885-2F24-B1716CA661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63182" y="1060462"/>
                  <a:ext cx="103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96324" name="Freihand 396323">
                  <a:extLst>
                    <a:ext uri="{FF2B5EF4-FFF2-40B4-BE49-F238E27FC236}">
                      <a16:creationId xmlns:a16="http://schemas.microsoft.com/office/drawing/2014/main" id="{990B01D5-EDB9-4054-7AD1-434B3F2C4706}"/>
                    </a:ext>
                  </a:extLst>
                </p14:cNvPr>
                <p14:cNvContentPartPr/>
                <p14:nvPr/>
              </p14:nvContentPartPr>
              <p14:xfrm>
                <a:off x="8432542" y="1610182"/>
                <a:ext cx="78480" cy="167400"/>
              </p14:xfrm>
            </p:contentPart>
          </mc:Choice>
          <mc:Fallback xmlns="">
            <p:pic>
              <p:nvPicPr>
                <p:cNvPr id="396324" name="Freihand 396323">
                  <a:extLst>
                    <a:ext uri="{FF2B5EF4-FFF2-40B4-BE49-F238E27FC236}">
                      <a16:creationId xmlns:a16="http://schemas.microsoft.com/office/drawing/2014/main" id="{990B01D5-EDB9-4054-7AD1-434B3F2C47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23902" y="1601182"/>
                  <a:ext cx="96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96325" name="Freihand 396324">
                  <a:extLst>
                    <a:ext uri="{FF2B5EF4-FFF2-40B4-BE49-F238E27FC236}">
                      <a16:creationId xmlns:a16="http://schemas.microsoft.com/office/drawing/2014/main" id="{53526CAD-1C56-0754-9B2B-93552CA76588}"/>
                    </a:ext>
                  </a:extLst>
                </p14:cNvPr>
                <p14:cNvContentPartPr/>
                <p14:nvPr/>
              </p14:nvContentPartPr>
              <p14:xfrm>
                <a:off x="8527582" y="1688302"/>
                <a:ext cx="125280" cy="137160"/>
              </p14:xfrm>
            </p:contentPart>
          </mc:Choice>
          <mc:Fallback xmlns="">
            <p:pic>
              <p:nvPicPr>
                <p:cNvPr id="396325" name="Freihand 396324">
                  <a:extLst>
                    <a:ext uri="{FF2B5EF4-FFF2-40B4-BE49-F238E27FC236}">
                      <a16:creationId xmlns:a16="http://schemas.microsoft.com/office/drawing/2014/main" id="{53526CAD-1C56-0754-9B2B-93552CA765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18582" y="1679662"/>
                  <a:ext cx="142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96326" name="Freihand 396325">
                  <a:extLst>
                    <a:ext uri="{FF2B5EF4-FFF2-40B4-BE49-F238E27FC236}">
                      <a16:creationId xmlns:a16="http://schemas.microsoft.com/office/drawing/2014/main" id="{23BA3CCA-FBFF-06FE-04A9-A4135BADB2CC}"/>
                    </a:ext>
                  </a:extLst>
                </p14:cNvPr>
                <p14:cNvContentPartPr/>
                <p14:nvPr/>
              </p14:nvContentPartPr>
              <p14:xfrm>
                <a:off x="8640262" y="1500742"/>
                <a:ext cx="73800" cy="183600"/>
              </p14:xfrm>
            </p:contentPart>
          </mc:Choice>
          <mc:Fallback xmlns="">
            <p:pic>
              <p:nvPicPr>
                <p:cNvPr id="396326" name="Freihand 396325">
                  <a:extLst>
                    <a:ext uri="{FF2B5EF4-FFF2-40B4-BE49-F238E27FC236}">
                      <a16:creationId xmlns:a16="http://schemas.microsoft.com/office/drawing/2014/main" id="{23BA3CCA-FBFF-06FE-04A9-A4135BADB2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31262" y="1491742"/>
                  <a:ext cx="91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96351" name="Freihand 396350">
                  <a:extLst>
                    <a:ext uri="{FF2B5EF4-FFF2-40B4-BE49-F238E27FC236}">
                      <a16:creationId xmlns:a16="http://schemas.microsoft.com/office/drawing/2014/main" id="{9C7ADF76-95EA-68E5-742A-CDCCBF33EE3B}"/>
                    </a:ext>
                  </a:extLst>
                </p14:cNvPr>
                <p14:cNvContentPartPr/>
                <p14:nvPr/>
              </p14:nvContentPartPr>
              <p14:xfrm>
                <a:off x="8103502" y="2055142"/>
                <a:ext cx="118440" cy="203400"/>
              </p14:xfrm>
            </p:contentPart>
          </mc:Choice>
          <mc:Fallback xmlns="">
            <p:pic>
              <p:nvPicPr>
                <p:cNvPr id="396351" name="Freihand 396350">
                  <a:extLst>
                    <a:ext uri="{FF2B5EF4-FFF2-40B4-BE49-F238E27FC236}">
                      <a16:creationId xmlns:a16="http://schemas.microsoft.com/office/drawing/2014/main" id="{9C7ADF76-95EA-68E5-742A-CDCCBF33EE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94862" y="2046502"/>
                  <a:ext cx="136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96352" name="Freihand 396351">
                  <a:extLst>
                    <a:ext uri="{FF2B5EF4-FFF2-40B4-BE49-F238E27FC236}">
                      <a16:creationId xmlns:a16="http://schemas.microsoft.com/office/drawing/2014/main" id="{8BE150DB-A35E-C096-7F15-02266658D849}"/>
                    </a:ext>
                  </a:extLst>
                </p14:cNvPr>
                <p14:cNvContentPartPr/>
                <p14:nvPr/>
              </p14:nvContentPartPr>
              <p14:xfrm>
                <a:off x="8296462" y="2208502"/>
                <a:ext cx="10800" cy="34560"/>
              </p14:xfrm>
            </p:contentPart>
          </mc:Choice>
          <mc:Fallback xmlns="">
            <p:pic>
              <p:nvPicPr>
                <p:cNvPr id="396352" name="Freihand 396351">
                  <a:extLst>
                    <a:ext uri="{FF2B5EF4-FFF2-40B4-BE49-F238E27FC236}">
                      <a16:creationId xmlns:a16="http://schemas.microsoft.com/office/drawing/2014/main" id="{8BE150DB-A35E-C096-7F15-02266658D8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87462" y="2199502"/>
                  <a:ext cx="2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96354" name="Freihand 396353">
                  <a:extLst>
                    <a:ext uri="{FF2B5EF4-FFF2-40B4-BE49-F238E27FC236}">
                      <a16:creationId xmlns:a16="http://schemas.microsoft.com/office/drawing/2014/main" id="{58A3B36B-4CB3-6962-DC49-FA3C22A8F3D6}"/>
                    </a:ext>
                  </a:extLst>
                </p14:cNvPr>
                <p14:cNvContentPartPr/>
                <p14:nvPr/>
              </p14:nvContentPartPr>
              <p14:xfrm>
                <a:off x="8452342" y="2067022"/>
                <a:ext cx="39960" cy="129960"/>
              </p14:xfrm>
            </p:contentPart>
          </mc:Choice>
          <mc:Fallback xmlns="">
            <p:pic>
              <p:nvPicPr>
                <p:cNvPr id="396354" name="Freihand 396353">
                  <a:extLst>
                    <a:ext uri="{FF2B5EF4-FFF2-40B4-BE49-F238E27FC236}">
                      <a16:creationId xmlns:a16="http://schemas.microsoft.com/office/drawing/2014/main" id="{58A3B36B-4CB3-6962-DC49-FA3C22A8F3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43342" y="2058022"/>
                  <a:ext cx="5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6355" name="Freihand 396354">
                  <a:extLst>
                    <a:ext uri="{FF2B5EF4-FFF2-40B4-BE49-F238E27FC236}">
                      <a16:creationId xmlns:a16="http://schemas.microsoft.com/office/drawing/2014/main" id="{9F6CC84E-380A-142B-AC4C-F80E53B9F884}"/>
                    </a:ext>
                  </a:extLst>
                </p14:cNvPr>
                <p14:cNvContentPartPr/>
                <p14:nvPr/>
              </p14:nvContentPartPr>
              <p14:xfrm>
                <a:off x="8422822" y="1990342"/>
                <a:ext cx="144720" cy="122040"/>
              </p14:xfrm>
            </p:contentPart>
          </mc:Choice>
          <mc:Fallback xmlns="">
            <p:pic>
              <p:nvPicPr>
                <p:cNvPr id="396355" name="Freihand 396354">
                  <a:extLst>
                    <a:ext uri="{FF2B5EF4-FFF2-40B4-BE49-F238E27FC236}">
                      <a16:creationId xmlns:a16="http://schemas.microsoft.com/office/drawing/2014/main" id="{9F6CC84E-380A-142B-AC4C-F80E53B9F8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14182" y="1981342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96356" name="Freihand 396355">
                  <a:extLst>
                    <a:ext uri="{FF2B5EF4-FFF2-40B4-BE49-F238E27FC236}">
                      <a16:creationId xmlns:a16="http://schemas.microsoft.com/office/drawing/2014/main" id="{13BCAF3F-EBC9-FC75-623D-E289B28D697C}"/>
                    </a:ext>
                  </a:extLst>
                </p14:cNvPr>
                <p14:cNvContentPartPr/>
                <p14:nvPr/>
              </p14:nvContentPartPr>
              <p14:xfrm>
                <a:off x="8598502" y="2059462"/>
                <a:ext cx="227160" cy="97200"/>
              </p14:xfrm>
            </p:contentPart>
          </mc:Choice>
          <mc:Fallback xmlns="">
            <p:pic>
              <p:nvPicPr>
                <p:cNvPr id="396356" name="Freihand 396355">
                  <a:extLst>
                    <a:ext uri="{FF2B5EF4-FFF2-40B4-BE49-F238E27FC236}">
                      <a16:creationId xmlns:a16="http://schemas.microsoft.com/office/drawing/2014/main" id="{13BCAF3F-EBC9-FC75-623D-E289B28D69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9862" y="2050822"/>
                  <a:ext cx="24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96357" name="Freihand 396356">
                  <a:extLst>
                    <a:ext uri="{FF2B5EF4-FFF2-40B4-BE49-F238E27FC236}">
                      <a16:creationId xmlns:a16="http://schemas.microsoft.com/office/drawing/2014/main" id="{041AC461-DFB8-EFE2-EAFE-6DC35B3A8FFE}"/>
                    </a:ext>
                  </a:extLst>
                </p14:cNvPr>
                <p14:cNvContentPartPr/>
                <p14:nvPr/>
              </p14:nvContentPartPr>
              <p14:xfrm>
                <a:off x="8831062" y="1965862"/>
                <a:ext cx="28080" cy="64800"/>
              </p14:xfrm>
            </p:contentPart>
          </mc:Choice>
          <mc:Fallback xmlns="">
            <p:pic>
              <p:nvPicPr>
                <p:cNvPr id="396357" name="Freihand 396356">
                  <a:extLst>
                    <a:ext uri="{FF2B5EF4-FFF2-40B4-BE49-F238E27FC236}">
                      <a16:creationId xmlns:a16="http://schemas.microsoft.com/office/drawing/2014/main" id="{041AC461-DFB8-EFE2-EAFE-6DC35B3A8F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22062" y="1957222"/>
                  <a:ext cx="4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96358" name="Freihand 396357">
                  <a:extLst>
                    <a:ext uri="{FF2B5EF4-FFF2-40B4-BE49-F238E27FC236}">
                      <a16:creationId xmlns:a16="http://schemas.microsoft.com/office/drawing/2014/main" id="{0A07C8F8-0420-851E-5AEE-DBEE22989928}"/>
                    </a:ext>
                  </a:extLst>
                </p14:cNvPr>
                <p14:cNvContentPartPr/>
                <p14:nvPr/>
              </p14:nvContentPartPr>
              <p14:xfrm>
                <a:off x="8871382" y="2049382"/>
                <a:ext cx="78840" cy="96120"/>
              </p14:xfrm>
            </p:contentPart>
          </mc:Choice>
          <mc:Fallback xmlns="">
            <p:pic>
              <p:nvPicPr>
                <p:cNvPr id="396358" name="Freihand 396357">
                  <a:extLst>
                    <a:ext uri="{FF2B5EF4-FFF2-40B4-BE49-F238E27FC236}">
                      <a16:creationId xmlns:a16="http://schemas.microsoft.com/office/drawing/2014/main" id="{0A07C8F8-0420-851E-5AEE-DBEE229899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62382" y="204074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96359" name="Freihand 396358">
                  <a:extLst>
                    <a:ext uri="{FF2B5EF4-FFF2-40B4-BE49-F238E27FC236}">
                      <a16:creationId xmlns:a16="http://schemas.microsoft.com/office/drawing/2014/main" id="{F117D986-286B-1F96-89DB-A5D291A2D544}"/>
                    </a:ext>
                  </a:extLst>
                </p14:cNvPr>
                <p14:cNvContentPartPr/>
                <p14:nvPr/>
              </p14:nvContentPartPr>
              <p14:xfrm>
                <a:off x="9047062" y="1914742"/>
                <a:ext cx="178920" cy="375120"/>
              </p14:xfrm>
            </p:contentPart>
          </mc:Choice>
          <mc:Fallback xmlns="">
            <p:pic>
              <p:nvPicPr>
                <p:cNvPr id="396359" name="Freihand 396358">
                  <a:extLst>
                    <a:ext uri="{FF2B5EF4-FFF2-40B4-BE49-F238E27FC236}">
                      <a16:creationId xmlns:a16="http://schemas.microsoft.com/office/drawing/2014/main" id="{F117D986-286B-1F96-89DB-A5D291A2D54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38422" y="1905742"/>
                  <a:ext cx="196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6360" name="Freihand 396359">
                  <a:extLst>
                    <a:ext uri="{FF2B5EF4-FFF2-40B4-BE49-F238E27FC236}">
                      <a16:creationId xmlns:a16="http://schemas.microsoft.com/office/drawing/2014/main" id="{D8B647C2-ECC8-7501-045F-65BF720A42D4}"/>
                    </a:ext>
                  </a:extLst>
                </p14:cNvPr>
                <p14:cNvContentPartPr/>
                <p14:nvPr/>
              </p14:nvContentPartPr>
              <p14:xfrm>
                <a:off x="9211582" y="2064502"/>
                <a:ext cx="248400" cy="90000"/>
              </p14:xfrm>
            </p:contentPart>
          </mc:Choice>
          <mc:Fallback xmlns="">
            <p:pic>
              <p:nvPicPr>
                <p:cNvPr id="396360" name="Freihand 396359">
                  <a:extLst>
                    <a:ext uri="{FF2B5EF4-FFF2-40B4-BE49-F238E27FC236}">
                      <a16:creationId xmlns:a16="http://schemas.microsoft.com/office/drawing/2014/main" id="{D8B647C2-ECC8-7501-045F-65BF720A42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02582" y="2055502"/>
                  <a:ext cx="26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96361" name="Freihand 396360">
                  <a:extLst>
                    <a:ext uri="{FF2B5EF4-FFF2-40B4-BE49-F238E27FC236}">
                      <a16:creationId xmlns:a16="http://schemas.microsoft.com/office/drawing/2014/main" id="{0432F4AC-A78C-72D7-534C-1DE108461072}"/>
                    </a:ext>
                  </a:extLst>
                </p14:cNvPr>
                <p14:cNvContentPartPr/>
                <p14:nvPr/>
              </p14:nvContentPartPr>
              <p14:xfrm>
                <a:off x="9383662" y="1903582"/>
                <a:ext cx="36000" cy="13320"/>
              </p14:xfrm>
            </p:contentPart>
          </mc:Choice>
          <mc:Fallback xmlns="">
            <p:pic>
              <p:nvPicPr>
                <p:cNvPr id="396361" name="Freihand 396360">
                  <a:extLst>
                    <a:ext uri="{FF2B5EF4-FFF2-40B4-BE49-F238E27FC236}">
                      <a16:creationId xmlns:a16="http://schemas.microsoft.com/office/drawing/2014/main" id="{0432F4AC-A78C-72D7-534C-1DE1084610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4662" y="1894582"/>
                  <a:ext cx="53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96362" name="Freihand 396361">
                  <a:extLst>
                    <a:ext uri="{FF2B5EF4-FFF2-40B4-BE49-F238E27FC236}">
                      <a16:creationId xmlns:a16="http://schemas.microsoft.com/office/drawing/2014/main" id="{9D8016C8-225E-1DB5-3A2B-AE03F546394B}"/>
                    </a:ext>
                  </a:extLst>
                </p14:cNvPr>
                <p14:cNvContentPartPr/>
                <p14:nvPr/>
              </p14:nvContentPartPr>
              <p14:xfrm>
                <a:off x="9624502" y="1947142"/>
                <a:ext cx="232920" cy="199440"/>
              </p14:xfrm>
            </p:contentPart>
          </mc:Choice>
          <mc:Fallback xmlns="">
            <p:pic>
              <p:nvPicPr>
                <p:cNvPr id="396362" name="Freihand 396361">
                  <a:extLst>
                    <a:ext uri="{FF2B5EF4-FFF2-40B4-BE49-F238E27FC236}">
                      <a16:creationId xmlns:a16="http://schemas.microsoft.com/office/drawing/2014/main" id="{9D8016C8-225E-1DB5-3A2B-AE03F546394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15502" y="1938502"/>
                  <a:ext cx="250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96363" name="Freihand 396362">
                  <a:extLst>
                    <a:ext uri="{FF2B5EF4-FFF2-40B4-BE49-F238E27FC236}">
                      <a16:creationId xmlns:a16="http://schemas.microsoft.com/office/drawing/2014/main" id="{56FA2D2D-DEBA-F6D2-6B28-9E80A0EC63AA}"/>
                    </a:ext>
                  </a:extLst>
                </p14:cNvPr>
                <p14:cNvContentPartPr/>
                <p14:nvPr/>
              </p14:nvContentPartPr>
              <p14:xfrm>
                <a:off x="9908182" y="1918342"/>
                <a:ext cx="123840" cy="204120"/>
              </p14:xfrm>
            </p:contentPart>
          </mc:Choice>
          <mc:Fallback xmlns="">
            <p:pic>
              <p:nvPicPr>
                <p:cNvPr id="396363" name="Freihand 396362">
                  <a:extLst>
                    <a:ext uri="{FF2B5EF4-FFF2-40B4-BE49-F238E27FC236}">
                      <a16:creationId xmlns:a16="http://schemas.microsoft.com/office/drawing/2014/main" id="{56FA2D2D-DEBA-F6D2-6B28-9E80A0EC63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99182" y="1909702"/>
                  <a:ext cx="141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96364" name="Freihand 396363">
                  <a:extLst>
                    <a:ext uri="{FF2B5EF4-FFF2-40B4-BE49-F238E27FC236}">
                      <a16:creationId xmlns:a16="http://schemas.microsoft.com/office/drawing/2014/main" id="{16CCB109-24F3-7ECB-2EDB-3D676218385C}"/>
                    </a:ext>
                  </a:extLst>
                </p14:cNvPr>
                <p14:cNvContentPartPr/>
                <p14:nvPr/>
              </p14:nvContentPartPr>
              <p14:xfrm>
                <a:off x="10056502" y="1992142"/>
                <a:ext cx="188280" cy="146880"/>
              </p14:xfrm>
            </p:contentPart>
          </mc:Choice>
          <mc:Fallback xmlns="">
            <p:pic>
              <p:nvPicPr>
                <p:cNvPr id="396364" name="Freihand 396363">
                  <a:extLst>
                    <a:ext uri="{FF2B5EF4-FFF2-40B4-BE49-F238E27FC236}">
                      <a16:creationId xmlns:a16="http://schemas.microsoft.com/office/drawing/2014/main" id="{16CCB109-24F3-7ECB-2EDB-3D676218385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47862" y="1983502"/>
                  <a:ext cx="20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96365" name="Freihand 396364">
                  <a:extLst>
                    <a:ext uri="{FF2B5EF4-FFF2-40B4-BE49-F238E27FC236}">
                      <a16:creationId xmlns:a16="http://schemas.microsoft.com/office/drawing/2014/main" id="{137E3FDA-D515-6B52-01E7-1A7B0DED9C08}"/>
                    </a:ext>
                  </a:extLst>
                </p14:cNvPr>
                <p14:cNvContentPartPr/>
                <p14:nvPr/>
              </p14:nvContentPartPr>
              <p14:xfrm>
                <a:off x="10250902" y="1906462"/>
                <a:ext cx="172800" cy="228960"/>
              </p14:xfrm>
            </p:contentPart>
          </mc:Choice>
          <mc:Fallback xmlns="">
            <p:pic>
              <p:nvPicPr>
                <p:cNvPr id="396365" name="Freihand 396364">
                  <a:extLst>
                    <a:ext uri="{FF2B5EF4-FFF2-40B4-BE49-F238E27FC236}">
                      <a16:creationId xmlns:a16="http://schemas.microsoft.com/office/drawing/2014/main" id="{137E3FDA-D515-6B52-01E7-1A7B0DED9C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42262" y="1897822"/>
                  <a:ext cx="190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96366" name="Freihand 396365">
                  <a:extLst>
                    <a:ext uri="{FF2B5EF4-FFF2-40B4-BE49-F238E27FC236}">
                      <a16:creationId xmlns:a16="http://schemas.microsoft.com/office/drawing/2014/main" id="{7733F3D8-B6E3-8A5D-2F17-E6FF4C107FD8}"/>
                    </a:ext>
                  </a:extLst>
                </p14:cNvPr>
                <p14:cNvContentPartPr/>
                <p14:nvPr/>
              </p14:nvContentPartPr>
              <p14:xfrm>
                <a:off x="10188982" y="1871542"/>
                <a:ext cx="26280" cy="12240"/>
              </p14:xfrm>
            </p:contentPart>
          </mc:Choice>
          <mc:Fallback xmlns="">
            <p:pic>
              <p:nvPicPr>
                <p:cNvPr id="396366" name="Freihand 396365">
                  <a:extLst>
                    <a:ext uri="{FF2B5EF4-FFF2-40B4-BE49-F238E27FC236}">
                      <a16:creationId xmlns:a16="http://schemas.microsoft.com/office/drawing/2014/main" id="{7733F3D8-B6E3-8A5D-2F17-E6FF4C107F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80342" y="1862542"/>
                  <a:ext cx="4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6367" name="Freihand 396366">
                  <a:extLst>
                    <a:ext uri="{FF2B5EF4-FFF2-40B4-BE49-F238E27FC236}">
                      <a16:creationId xmlns:a16="http://schemas.microsoft.com/office/drawing/2014/main" id="{3D2433C2-0EEE-A9C6-2CAC-E382789DD060}"/>
                    </a:ext>
                  </a:extLst>
                </p14:cNvPr>
                <p14:cNvContentPartPr/>
                <p14:nvPr/>
              </p14:nvContentPartPr>
              <p14:xfrm>
                <a:off x="10522702" y="2028142"/>
                <a:ext cx="87480" cy="94320"/>
              </p14:xfrm>
            </p:contentPart>
          </mc:Choice>
          <mc:Fallback xmlns="">
            <p:pic>
              <p:nvPicPr>
                <p:cNvPr id="396367" name="Freihand 396366">
                  <a:extLst>
                    <a:ext uri="{FF2B5EF4-FFF2-40B4-BE49-F238E27FC236}">
                      <a16:creationId xmlns:a16="http://schemas.microsoft.com/office/drawing/2014/main" id="{3D2433C2-0EEE-A9C6-2CAC-E382789DD0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14062" y="2019502"/>
                  <a:ext cx="105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96368" name="Freihand 396367">
                  <a:extLst>
                    <a:ext uri="{FF2B5EF4-FFF2-40B4-BE49-F238E27FC236}">
                      <a16:creationId xmlns:a16="http://schemas.microsoft.com/office/drawing/2014/main" id="{198BA38A-57A3-E7CE-9DDC-AC7A28B6115F}"/>
                    </a:ext>
                  </a:extLst>
                </p14:cNvPr>
                <p14:cNvContentPartPr/>
                <p14:nvPr/>
              </p14:nvContentPartPr>
              <p14:xfrm>
                <a:off x="10626382" y="2011222"/>
                <a:ext cx="212400" cy="112680"/>
              </p14:xfrm>
            </p:contentPart>
          </mc:Choice>
          <mc:Fallback xmlns="">
            <p:pic>
              <p:nvPicPr>
                <p:cNvPr id="396368" name="Freihand 396367">
                  <a:extLst>
                    <a:ext uri="{FF2B5EF4-FFF2-40B4-BE49-F238E27FC236}">
                      <a16:creationId xmlns:a16="http://schemas.microsoft.com/office/drawing/2014/main" id="{198BA38A-57A3-E7CE-9DDC-AC7A28B611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17382" y="2002582"/>
                  <a:ext cx="23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96369" name="Freihand 396368">
                  <a:extLst>
                    <a:ext uri="{FF2B5EF4-FFF2-40B4-BE49-F238E27FC236}">
                      <a16:creationId xmlns:a16="http://schemas.microsoft.com/office/drawing/2014/main" id="{FD225B48-08B8-62B9-E397-4E65E5EF34F9}"/>
                    </a:ext>
                  </a:extLst>
                </p14:cNvPr>
                <p14:cNvContentPartPr/>
                <p14:nvPr/>
              </p14:nvContentPartPr>
              <p14:xfrm>
                <a:off x="10820782" y="1894222"/>
                <a:ext cx="46440" cy="37440"/>
              </p14:xfrm>
            </p:contentPart>
          </mc:Choice>
          <mc:Fallback xmlns="">
            <p:pic>
              <p:nvPicPr>
                <p:cNvPr id="396369" name="Freihand 396368">
                  <a:extLst>
                    <a:ext uri="{FF2B5EF4-FFF2-40B4-BE49-F238E27FC236}">
                      <a16:creationId xmlns:a16="http://schemas.microsoft.com/office/drawing/2014/main" id="{FD225B48-08B8-62B9-E397-4E65E5EF34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11782" y="1885222"/>
                  <a:ext cx="6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96370" name="Freihand 396369">
                  <a:extLst>
                    <a:ext uri="{FF2B5EF4-FFF2-40B4-BE49-F238E27FC236}">
                      <a16:creationId xmlns:a16="http://schemas.microsoft.com/office/drawing/2014/main" id="{36C954E4-A96B-FA32-B154-FD2F731ABDC7}"/>
                    </a:ext>
                  </a:extLst>
                </p14:cNvPr>
                <p14:cNvContentPartPr/>
                <p14:nvPr/>
              </p14:nvContentPartPr>
              <p14:xfrm>
                <a:off x="10877302" y="1924462"/>
                <a:ext cx="97920" cy="187200"/>
              </p14:xfrm>
            </p:contentPart>
          </mc:Choice>
          <mc:Fallback xmlns="">
            <p:pic>
              <p:nvPicPr>
                <p:cNvPr id="396370" name="Freihand 396369">
                  <a:extLst>
                    <a:ext uri="{FF2B5EF4-FFF2-40B4-BE49-F238E27FC236}">
                      <a16:creationId xmlns:a16="http://schemas.microsoft.com/office/drawing/2014/main" id="{36C954E4-A96B-FA32-B154-FD2F731ABD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68302" y="1915822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96371" name="Freihand 396370">
                  <a:extLst>
                    <a:ext uri="{FF2B5EF4-FFF2-40B4-BE49-F238E27FC236}">
                      <a16:creationId xmlns:a16="http://schemas.microsoft.com/office/drawing/2014/main" id="{586EAD02-0302-CA5C-24FB-B351F8D7CD9C}"/>
                    </a:ext>
                  </a:extLst>
                </p14:cNvPr>
                <p14:cNvContentPartPr/>
                <p14:nvPr/>
              </p14:nvContentPartPr>
              <p14:xfrm>
                <a:off x="11008342" y="1890982"/>
                <a:ext cx="48240" cy="205560"/>
              </p14:xfrm>
            </p:contentPart>
          </mc:Choice>
          <mc:Fallback xmlns="">
            <p:pic>
              <p:nvPicPr>
                <p:cNvPr id="396371" name="Freihand 396370">
                  <a:extLst>
                    <a:ext uri="{FF2B5EF4-FFF2-40B4-BE49-F238E27FC236}">
                      <a16:creationId xmlns:a16="http://schemas.microsoft.com/office/drawing/2014/main" id="{586EAD02-0302-CA5C-24FB-B351F8D7CD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99702" y="1881982"/>
                  <a:ext cx="6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6372" name="Freihand 396371">
                  <a:extLst>
                    <a:ext uri="{FF2B5EF4-FFF2-40B4-BE49-F238E27FC236}">
                      <a16:creationId xmlns:a16="http://schemas.microsoft.com/office/drawing/2014/main" id="{B7194605-3695-9913-DE04-034F1016D64E}"/>
                    </a:ext>
                  </a:extLst>
                </p14:cNvPr>
                <p14:cNvContentPartPr/>
                <p14:nvPr/>
              </p14:nvContentPartPr>
              <p14:xfrm>
                <a:off x="11145502" y="1988902"/>
                <a:ext cx="254520" cy="97920"/>
              </p14:xfrm>
            </p:contentPart>
          </mc:Choice>
          <mc:Fallback xmlns="">
            <p:pic>
              <p:nvPicPr>
                <p:cNvPr id="396372" name="Freihand 396371">
                  <a:extLst>
                    <a:ext uri="{FF2B5EF4-FFF2-40B4-BE49-F238E27FC236}">
                      <a16:creationId xmlns:a16="http://schemas.microsoft.com/office/drawing/2014/main" id="{B7194605-3695-9913-DE04-034F1016D6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6502" y="1979902"/>
                  <a:ext cx="272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96373" name="Freihand 396372">
                  <a:extLst>
                    <a:ext uri="{FF2B5EF4-FFF2-40B4-BE49-F238E27FC236}">
                      <a16:creationId xmlns:a16="http://schemas.microsoft.com/office/drawing/2014/main" id="{B7845044-61A6-EE58-3157-B8FE7EC304E6}"/>
                    </a:ext>
                  </a:extLst>
                </p14:cNvPr>
                <p14:cNvContentPartPr/>
                <p14:nvPr/>
              </p14:nvContentPartPr>
              <p14:xfrm>
                <a:off x="11440342" y="1867942"/>
                <a:ext cx="61200" cy="282240"/>
              </p14:xfrm>
            </p:contentPart>
          </mc:Choice>
          <mc:Fallback xmlns="">
            <p:pic>
              <p:nvPicPr>
                <p:cNvPr id="396373" name="Freihand 396372">
                  <a:extLst>
                    <a:ext uri="{FF2B5EF4-FFF2-40B4-BE49-F238E27FC236}">
                      <a16:creationId xmlns:a16="http://schemas.microsoft.com/office/drawing/2014/main" id="{B7845044-61A6-EE58-3157-B8FE7EC304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31342" y="1859302"/>
                  <a:ext cx="78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96374" name="Freihand 396373">
                  <a:extLst>
                    <a:ext uri="{FF2B5EF4-FFF2-40B4-BE49-F238E27FC236}">
                      <a16:creationId xmlns:a16="http://schemas.microsoft.com/office/drawing/2014/main" id="{DFBFB332-29E5-CEDE-B6A6-BB54346D31BA}"/>
                    </a:ext>
                  </a:extLst>
                </p14:cNvPr>
                <p14:cNvContentPartPr/>
                <p14:nvPr/>
              </p14:nvContentPartPr>
              <p14:xfrm>
                <a:off x="11618182" y="1914382"/>
                <a:ext cx="154080" cy="250560"/>
              </p14:xfrm>
            </p:contentPart>
          </mc:Choice>
          <mc:Fallback xmlns="">
            <p:pic>
              <p:nvPicPr>
                <p:cNvPr id="396374" name="Freihand 396373">
                  <a:extLst>
                    <a:ext uri="{FF2B5EF4-FFF2-40B4-BE49-F238E27FC236}">
                      <a16:creationId xmlns:a16="http://schemas.microsoft.com/office/drawing/2014/main" id="{DFBFB332-29E5-CEDE-B6A6-BB54346D31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09182" y="1905382"/>
                  <a:ext cx="17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96375" name="Freihand 396374">
                  <a:extLst>
                    <a:ext uri="{FF2B5EF4-FFF2-40B4-BE49-F238E27FC236}">
                      <a16:creationId xmlns:a16="http://schemas.microsoft.com/office/drawing/2014/main" id="{63A5DA4E-55EF-9CD4-D8DD-E66576A3A9C1}"/>
                    </a:ext>
                  </a:extLst>
                </p14:cNvPr>
                <p14:cNvContentPartPr/>
                <p14:nvPr/>
              </p14:nvContentPartPr>
              <p14:xfrm>
                <a:off x="11748502" y="2021662"/>
                <a:ext cx="169200" cy="145440"/>
              </p14:xfrm>
            </p:contentPart>
          </mc:Choice>
          <mc:Fallback xmlns="">
            <p:pic>
              <p:nvPicPr>
                <p:cNvPr id="396375" name="Freihand 396374">
                  <a:extLst>
                    <a:ext uri="{FF2B5EF4-FFF2-40B4-BE49-F238E27FC236}">
                      <a16:creationId xmlns:a16="http://schemas.microsoft.com/office/drawing/2014/main" id="{63A5DA4E-55EF-9CD4-D8DD-E66576A3A9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39502" y="2012662"/>
                  <a:ext cx="18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96376" name="Freihand 396375">
                  <a:extLst>
                    <a:ext uri="{FF2B5EF4-FFF2-40B4-BE49-F238E27FC236}">
                      <a16:creationId xmlns:a16="http://schemas.microsoft.com/office/drawing/2014/main" id="{95807D9C-8B13-D478-053E-DD801F1BF3C9}"/>
                    </a:ext>
                  </a:extLst>
                </p14:cNvPr>
                <p14:cNvContentPartPr/>
                <p14:nvPr/>
              </p14:nvContentPartPr>
              <p14:xfrm>
                <a:off x="11865862" y="1729702"/>
                <a:ext cx="78840" cy="203760"/>
              </p14:xfrm>
            </p:contentPart>
          </mc:Choice>
          <mc:Fallback xmlns="">
            <p:pic>
              <p:nvPicPr>
                <p:cNvPr id="396376" name="Freihand 396375">
                  <a:extLst>
                    <a:ext uri="{FF2B5EF4-FFF2-40B4-BE49-F238E27FC236}">
                      <a16:creationId xmlns:a16="http://schemas.microsoft.com/office/drawing/2014/main" id="{95807D9C-8B13-D478-053E-DD801F1BF3C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57222" y="1720702"/>
                  <a:ext cx="964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03" name="Gruppieren 396402">
            <a:extLst>
              <a:ext uri="{FF2B5EF4-FFF2-40B4-BE49-F238E27FC236}">
                <a16:creationId xmlns:a16="http://schemas.microsoft.com/office/drawing/2014/main" id="{8307AA13-9E46-063C-F0A9-EBC025F080B1}"/>
              </a:ext>
            </a:extLst>
          </p:cNvPr>
          <p:cNvGrpSpPr/>
          <p:nvPr/>
        </p:nvGrpSpPr>
        <p:grpSpPr>
          <a:xfrm>
            <a:off x="8088382" y="2376622"/>
            <a:ext cx="256680" cy="226080"/>
            <a:chOff x="8088382" y="2376622"/>
            <a:chExt cx="2566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6389" name="Freihand 396388">
                  <a:extLst>
                    <a:ext uri="{FF2B5EF4-FFF2-40B4-BE49-F238E27FC236}">
                      <a16:creationId xmlns:a16="http://schemas.microsoft.com/office/drawing/2014/main" id="{B8E555D5-7BAA-94E4-77D6-951CDA0A3353}"/>
                    </a:ext>
                  </a:extLst>
                </p14:cNvPr>
                <p14:cNvContentPartPr/>
                <p14:nvPr/>
              </p14:nvContentPartPr>
              <p14:xfrm>
                <a:off x="8088382" y="2376622"/>
                <a:ext cx="123120" cy="176400"/>
              </p14:xfrm>
            </p:contentPart>
          </mc:Choice>
          <mc:Fallback xmlns="">
            <p:pic>
              <p:nvPicPr>
                <p:cNvPr id="396389" name="Freihand 396388">
                  <a:extLst>
                    <a:ext uri="{FF2B5EF4-FFF2-40B4-BE49-F238E27FC236}">
                      <a16:creationId xmlns:a16="http://schemas.microsoft.com/office/drawing/2014/main" id="{B8E555D5-7BAA-94E4-77D6-951CDA0A33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79382" y="2367982"/>
                  <a:ext cx="140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6390" name="Freihand 396389">
                  <a:extLst>
                    <a:ext uri="{FF2B5EF4-FFF2-40B4-BE49-F238E27FC236}">
                      <a16:creationId xmlns:a16="http://schemas.microsoft.com/office/drawing/2014/main" id="{07C7AC33-53F2-52D6-B87F-B1C26361CBB1}"/>
                    </a:ext>
                  </a:extLst>
                </p14:cNvPr>
                <p14:cNvContentPartPr/>
                <p14:nvPr/>
              </p14:nvContentPartPr>
              <p14:xfrm>
                <a:off x="8179462" y="2439982"/>
                <a:ext cx="165600" cy="162720"/>
              </p14:xfrm>
            </p:contentPart>
          </mc:Choice>
          <mc:Fallback xmlns="">
            <p:pic>
              <p:nvPicPr>
                <p:cNvPr id="396390" name="Freihand 396389">
                  <a:extLst>
                    <a:ext uri="{FF2B5EF4-FFF2-40B4-BE49-F238E27FC236}">
                      <a16:creationId xmlns:a16="http://schemas.microsoft.com/office/drawing/2014/main" id="{07C7AC33-53F2-52D6-B87F-B1C26361CBB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70462" y="2431342"/>
                  <a:ext cx="1832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96391" name="Freihand 396390">
                <a:extLst>
                  <a:ext uri="{FF2B5EF4-FFF2-40B4-BE49-F238E27FC236}">
                    <a16:creationId xmlns:a16="http://schemas.microsoft.com/office/drawing/2014/main" id="{635018C0-1315-97B8-804B-59D01DBE4D2E}"/>
                  </a:ext>
                </a:extLst>
              </p14:cNvPr>
              <p14:cNvContentPartPr/>
              <p14:nvPr/>
            </p14:nvContentPartPr>
            <p14:xfrm>
              <a:off x="8544862" y="2370502"/>
              <a:ext cx="149400" cy="191160"/>
            </p14:xfrm>
          </p:contentPart>
        </mc:Choice>
        <mc:Fallback xmlns="">
          <p:pic>
            <p:nvPicPr>
              <p:cNvPr id="396391" name="Freihand 396390">
                <a:extLst>
                  <a:ext uri="{FF2B5EF4-FFF2-40B4-BE49-F238E27FC236}">
                    <a16:creationId xmlns:a16="http://schemas.microsoft.com/office/drawing/2014/main" id="{635018C0-1315-97B8-804B-59D01DBE4D2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35862" y="2361862"/>
                <a:ext cx="167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96392" name="Freihand 396391">
                <a:extLst>
                  <a:ext uri="{FF2B5EF4-FFF2-40B4-BE49-F238E27FC236}">
                    <a16:creationId xmlns:a16="http://schemas.microsoft.com/office/drawing/2014/main" id="{BF2F8AC8-D687-9D19-1EDB-E6E820162194}"/>
                  </a:ext>
                </a:extLst>
              </p14:cNvPr>
              <p14:cNvContentPartPr/>
              <p14:nvPr/>
            </p14:nvContentPartPr>
            <p14:xfrm>
              <a:off x="8752582" y="2461582"/>
              <a:ext cx="203040" cy="96480"/>
            </p14:xfrm>
          </p:contentPart>
        </mc:Choice>
        <mc:Fallback xmlns="">
          <p:pic>
            <p:nvPicPr>
              <p:cNvPr id="396392" name="Freihand 396391">
                <a:extLst>
                  <a:ext uri="{FF2B5EF4-FFF2-40B4-BE49-F238E27FC236}">
                    <a16:creationId xmlns:a16="http://schemas.microsoft.com/office/drawing/2014/main" id="{BF2F8AC8-D687-9D19-1EDB-E6E82016219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43582" y="2452942"/>
                <a:ext cx="220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96393" name="Freihand 396392">
                <a:extLst>
                  <a:ext uri="{FF2B5EF4-FFF2-40B4-BE49-F238E27FC236}">
                    <a16:creationId xmlns:a16="http://schemas.microsoft.com/office/drawing/2014/main" id="{F969B38A-DED3-678E-35B8-01C152F20913}"/>
                  </a:ext>
                </a:extLst>
              </p14:cNvPr>
              <p14:cNvContentPartPr/>
              <p14:nvPr/>
            </p14:nvContentPartPr>
            <p14:xfrm>
              <a:off x="8991262" y="2471662"/>
              <a:ext cx="128160" cy="235080"/>
            </p14:xfrm>
          </p:contentPart>
        </mc:Choice>
        <mc:Fallback xmlns="">
          <p:pic>
            <p:nvPicPr>
              <p:cNvPr id="396393" name="Freihand 396392">
                <a:extLst>
                  <a:ext uri="{FF2B5EF4-FFF2-40B4-BE49-F238E27FC236}">
                    <a16:creationId xmlns:a16="http://schemas.microsoft.com/office/drawing/2014/main" id="{F969B38A-DED3-678E-35B8-01C152F2091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982622" y="2462662"/>
                <a:ext cx="14580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14" name="Gruppieren 396413">
            <a:extLst>
              <a:ext uri="{FF2B5EF4-FFF2-40B4-BE49-F238E27FC236}">
                <a16:creationId xmlns:a16="http://schemas.microsoft.com/office/drawing/2014/main" id="{7B4727AF-52E9-A85A-C2F5-B7BF58FB02BD}"/>
              </a:ext>
            </a:extLst>
          </p:cNvPr>
          <p:cNvGrpSpPr/>
          <p:nvPr/>
        </p:nvGrpSpPr>
        <p:grpSpPr>
          <a:xfrm>
            <a:off x="9298702" y="2254942"/>
            <a:ext cx="2763360" cy="478440"/>
            <a:chOff x="9298702" y="2254942"/>
            <a:chExt cx="27633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96394" name="Freihand 396393">
                  <a:extLst>
                    <a:ext uri="{FF2B5EF4-FFF2-40B4-BE49-F238E27FC236}">
                      <a16:creationId xmlns:a16="http://schemas.microsoft.com/office/drawing/2014/main" id="{49485ABA-A10D-EE74-0999-962866AD5052}"/>
                    </a:ext>
                  </a:extLst>
                </p14:cNvPr>
                <p14:cNvContentPartPr/>
                <p14:nvPr/>
              </p14:nvContentPartPr>
              <p14:xfrm>
                <a:off x="9298702" y="2512342"/>
                <a:ext cx="225000" cy="221040"/>
              </p14:xfrm>
            </p:contentPart>
          </mc:Choice>
          <mc:Fallback xmlns="">
            <p:pic>
              <p:nvPicPr>
                <p:cNvPr id="396394" name="Freihand 396393">
                  <a:extLst>
                    <a:ext uri="{FF2B5EF4-FFF2-40B4-BE49-F238E27FC236}">
                      <a16:creationId xmlns:a16="http://schemas.microsoft.com/office/drawing/2014/main" id="{49485ABA-A10D-EE74-0999-962866AD50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89702" y="2503342"/>
                  <a:ext cx="242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96395" name="Freihand 396394">
                  <a:extLst>
                    <a:ext uri="{FF2B5EF4-FFF2-40B4-BE49-F238E27FC236}">
                      <a16:creationId xmlns:a16="http://schemas.microsoft.com/office/drawing/2014/main" id="{F857C1ED-1015-9B7B-F66F-ACA1ABAC6B72}"/>
                    </a:ext>
                  </a:extLst>
                </p14:cNvPr>
                <p14:cNvContentPartPr/>
                <p14:nvPr/>
              </p14:nvContentPartPr>
              <p14:xfrm>
                <a:off x="9554302" y="2361502"/>
                <a:ext cx="106920" cy="195120"/>
              </p14:xfrm>
            </p:contentPart>
          </mc:Choice>
          <mc:Fallback xmlns="">
            <p:pic>
              <p:nvPicPr>
                <p:cNvPr id="396395" name="Freihand 396394">
                  <a:extLst>
                    <a:ext uri="{FF2B5EF4-FFF2-40B4-BE49-F238E27FC236}">
                      <a16:creationId xmlns:a16="http://schemas.microsoft.com/office/drawing/2014/main" id="{F857C1ED-1015-9B7B-F66F-ACA1ABAC6B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45302" y="2352862"/>
                  <a:ext cx="124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96396" name="Freihand 396395">
                  <a:extLst>
                    <a:ext uri="{FF2B5EF4-FFF2-40B4-BE49-F238E27FC236}">
                      <a16:creationId xmlns:a16="http://schemas.microsoft.com/office/drawing/2014/main" id="{61D9A3F1-0047-6811-9646-7CC4C20D81B6}"/>
                    </a:ext>
                  </a:extLst>
                </p14:cNvPr>
                <p14:cNvContentPartPr/>
                <p14:nvPr/>
              </p14:nvContentPartPr>
              <p14:xfrm>
                <a:off x="9656902" y="2379502"/>
                <a:ext cx="95400" cy="182520"/>
              </p14:xfrm>
            </p:contentPart>
          </mc:Choice>
          <mc:Fallback xmlns="">
            <p:pic>
              <p:nvPicPr>
                <p:cNvPr id="396396" name="Freihand 396395">
                  <a:extLst>
                    <a:ext uri="{FF2B5EF4-FFF2-40B4-BE49-F238E27FC236}">
                      <a16:creationId xmlns:a16="http://schemas.microsoft.com/office/drawing/2014/main" id="{61D9A3F1-0047-6811-9646-7CC4C20D81B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48262" y="2370862"/>
                  <a:ext cx="11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96397" name="Freihand 396396">
                  <a:extLst>
                    <a:ext uri="{FF2B5EF4-FFF2-40B4-BE49-F238E27FC236}">
                      <a16:creationId xmlns:a16="http://schemas.microsoft.com/office/drawing/2014/main" id="{C8347329-C591-D549-3E03-C903AA46EA40}"/>
                    </a:ext>
                  </a:extLst>
                </p14:cNvPr>
                <p14:cNvContentPartPr/>
                <p14:nvPr/>
              </p14:nvContentPartPr>
              <p14:xfrm>
                <a:off x="9888382" y="2451142"/>
                <a:ext cx="217440" cy="120960"/>
              </p14:xfrm>
            </p:contentPart>
          </mc:Choice>
          <mc:Fallback xmlns="">
            <p:pic>
              <p:nvPicPr>
                <p:cNvPr id="396397" name="Freihand 396396">
                  <a:extLst>
                    <a:ext uri="{FF2B5EF4-FFF2-40B4-BE49-F238E27FC236}">
                      <a16:creationId xmlns:a16="http://schemas.microsoft.com/office/drawing/2014/main" id="{C8347329-C591-D549-3E03-C903AA46EA4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79382" y="2442142"/>
                  <a:ext cx="23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96398" name="Freihand 396397">
                  <a:extLst>
                    <a:ext uri="{FF2B5EF4-FFF2-40B4-BE49-F238E27FC236}">
                      <a16:creationId xmlns:a16="http://schemas.microsoft.com/office/drawing/2014/main" id="{8B1E7759-C854-A777-3364-D9EFFC7C5F14}"/>
                    </a:ext>
                  </a:extLst>
                </p14:cNvPr>
                <p14:cNvContentPartPr/>
                <p14:nvPr/>
              </p14:nvContentPartPr>
              <p14:xfrm>
                <a:off x="10133182" y="2477782"/>
                <a:ext cx="251280" cy="68760"/>
              </p14:xfrm>
            </p:contentPart>
          </mc:Choice>
          <mc:Fallback xmlns="">
            <p:pic>
              <p:nvPicPr>
                <p:cNvPr id="396398" name="Freihand 396397">
                  <a:extLst>
                    <a:ext uri="{FF2B5EF4-FFF2-40B4-BE49-F238E27FC236}">
                      <a16:creationId xmlns:a16="http://schemas.microsoft.com/office/drawing/2014/main" id="{8B1E7759-C854-A777-3364-D9EFFC7C5F1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24182" y="2469142"/>
                  <a:ext cx="26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96399" name="Freihand 396398">
                  <a:extLst>
                    <a:ext uri="{FF2B5EF4-FFF2-40B4-BE49-F238E27FC236}">
                      <a16:creationId xmlns:a16="http://schemas.microsoft.com/office/drawing/2014/main" id="{B279D942-DF23-A1EB-7D86-F827E2618D12}"/>
                    </a:ext>
                  </a:extLst>
                </p14:cNvPr>
                <p14:cNvContentPartPr/>
                <p14:nvPr/>
              </p14:nvContentPartPr>
              <p14:xfrm>
                <a:off x="10547182" y="2418382"/>
                <a:ext cx="117000" cy="151200"/>
              </p14:xfrm>
            </p:contentPart>
          </mc:Choice>
          <mc:Fallback xmlns="">
            <p:pic>
              <p:nvPicPr>
                <p:cNvPr id="396399" name="Freihand 396398">
                  <a:extLst>
                    <a:ext uri="{FF2B5EF4-FFF2-40B4-BE49-F238E27FC236}">
                      <a16:creationId xmlns:a16="http://schemas.microsoft.com/office/drawing/2014/main" id="{B279D942-DF23-A1EB-7D86-F827E2618D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38182" y="2409382"/>
                  <a:ext cx="13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96400" name="Freihand 396399">
                  <a:extLst>
                    <a:ext uri="{FF2B5EF4-FFF2-40B4-BE49-F238E27FC236}">
                      <a16:creationId xmlns:a16="http://schemas.microsoft.com/office/drawing/2014/main" id="{E053FB87-3D1C-E02E-E8C2-316CB2A9E85B}"/>
                    </a:ext>
                  </a:extLst>
                </p14:cNvPr>
                <p14:cNvContentPartPr/>
                <p14:nvPr/>
              </p14:nvContentPartPr>
              <p14:xfrm>
                <a:off x="10549342" y="2484982"/>
                <a:ext cx="119160" cy="75600"/>
              </p14:xfrm>
            </p:contentPart>
          </mc:Choice>
          <mc:Fallback xmlns="">
            <p:pic>
              <p:nvPicPr>
                <p:cNvPr id="396400" name="Freihand 396399">
                  <a:extLst>
                    <a:ext uri="{FF2B5EF4-FFF2-40B4-BE49-F238E27FC236}">
                      <a16:creationId xmlns:a16="http://schemas.microsoft.com/office/drawing/2014/main" id="{E053FB87-3D1C-E02E-E8C2-316CB2A9E8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40342" y="2475982"/>
                  <a:ext cx="136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96404" name="Freihand 396403">
                  <a:extLst>
                    <a:ext uri="{FF2B5EF4-FFF2-40B4-BE49-F238E27FC236}">
                      <a16:creationId xmlns:a16="http://schemas.microsoft.com/office/drawing/2014/main" id="{3C46E2DC-FC1F-80D2-F59D-DAFA8BD9CB4B}"/>
                    </a:ext>
                  </a:extLst>
                </p14:cNvPr>
                <p14:cNvContentPartPr/>
                <p14:nvPr/>
              </p14:nvContentPartPr>
              <p14:xfrm>
                <a:off x="10706302" y="2323702"/>
                <a:ext cx="75240" cy="141120"/>
              </p14:xfrm>
            </p:contentPart>
          </mc:Choice>
          <mc:Fallback xmlns="">
            <p:pic>
              <p:nvPicPr>
                <p:cNvPr id="396404" name="Freihand 396403">
                  <a:extLst>
                    <a:ext uri="{FF2B5EF4-FFF2-40B4-BE49-F238E27FC236}">
                      <a16:creationId xmlns:a16="http://schemas.microsoft.com/office/drawing/2014/main" id="{3C46E2DC-FC1F-80D2-F59D-DAFA8BD9CB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97662" y="2315062"/>
                  <a:ext cx="92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96405" name="Freihand 396404">
                  <a:extLst>
                    <a:ext uri="{FF2B5EF4-FFF2-40B4-BE49-F238E27FC236}">
                      <a16:creationId xmlns:a16="http://schemas.microsoft.com/office/drawing/2014/main" id="{98B1979E-6650-F4B0-81A0-571FC78C3657}"/>
                    </a:ext>
                  </a:extLst>
                </p14:cNvPr>
                <p14:cNvContentPartPr/>
                <p14:nvPr/>
              </p14:nvContentPartPr>
              <p14:xfrm>
                <a:off x="10850302" y="2328382"/>
                <a:ext cx="322920" cy="312480"/>
              </p14:xfrm>
            </p:contentPart>
          </mc:Choice>
          <mc:Fallback xmlns="">
            <p:pic>
              <p:nvPicPr>
                <p:cNvPr id="396405" name="Freihand 396404">
                  <a:extLst>
                    <a:ext uri="{FF2B5EF4-FFF2-40B4-BE49-F238E27FC236}">
                      <a16:creationId xmlns:a16="http://schemas.microsoft.com/office/drawing/2014/main" id="{98B1979E-6650-F4B0-81A0-571FC78C36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41662" y="2319382"/>
                  <a:ext cx="340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96406" name="Freihand 396405">
                  <a:extLst>
                    <a:ext uri="{FF2B5EF4-FFF2-40B4-BE49-F238E27FC236}">
                      <a16:creationId xmlns:a16="http://schemas.microsoft.com/office/drawing/2014/main" id="{BE9129CA-F8A3-5F7F-B143-84C223663338}"/>
                    </a:ext>
                  </a:extLst>
                </p14:cNvPr>
                <p14:cNvContentPartPr/>
                <p14:nvPr/>
              </p14:nvContentPartPr>
              <p14:xfrm>
                <a:off x="11205622" y="2374102"/>
                <a:ext cx="79200" cy="167040"/>
              </p14:xfrm>
            </p:contentPart>
          </mc:Choice>
          <mc:Fallback xmlns="">
            <p:pic>
              <p:nvPicPr>
                <p:cNvPr id="396406" name="Freihand 396405">
                  <a:extLst>
                    <a:ext uri="{FF2B5EF4-FFF2-40B4-BE49-F238E27FC236}">
                      <a16:creationId xmlns:a16="http://schemas.microsoft.com/office/drawing/2014/main" id="{BE9129CA-F8A3-5F7F-B143-84C22366333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6622" y="2365102"/>
                  <a:ext cx="96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96407" name="Freihand 396406">
                  <a:extLst>
                    <a:ext uri="{FF2B5EF4-FFF2-40B4-BE49-F238E27FC236}">
                      <a16:creationId xmlns:a16="http://schemas.microsoft.com/office/drawing/2014/main" id="{2EB00D11-5BFD-151E-D2C0-F07963DBEA24}"/>
                    </a:ext>
                  </a:extLst>
                </p14:cNvPr>
                <p14:cNvContentPartPr/>
                <p14:nvPr/>
              </p14:nvContentPartPr>
              <p14:xfrm>
                <a:off x="11364022" y="2481742"/>
                <a:ext cx="51120" cy="120240"/>
              </p14:xfrm>
            </p:contentPart>
          </mc:Choice>
          <mc:Fallback xmlns="">
            <p:pic>
              <p:nvPicPr>
                <p:cNvPr id="396407" name="Freihand 396406">
                  <a:extLst>
                    <a:ext uri="{FF2B5EF4-FFF2-40B4-BE49-F238E27FC236}">
                      <a16:creationId xmlns:a16="http://schemas.microsoft.com/office/drawing/2014/main" id="{2EB00D11-5BFD-151E-D2C0-F07963DBEA2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55382" y="247310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96408" name="Freihand 396407">
                  <a:extLst>
                    <a:ext uri="{FF2B5EF4-FFF2-40B4-BE49-F238E27FC236}">
                      <a16:creationId xmlns:a16="http://schemas.microsoft.com/office/drawing/2014/main" id="{1B8756F4-867F-8D76-0112-DA907DC40390}"/>
                    </a:ext>
                  </a:extLst>
                </p14:cNvPr>
                <p14:cNvContentPartPr/>
                <p14:nvPr/>
              </p14:nvContentPartPr>
              <p14:xfrm>
                <a:off x="11352142" y="2486062"/>
                <a:ext cx="101880" cy="47880"/>
              </p14:xfrm>
            </p:contentPart>
          </mc:Choice>
          <mc:Fallback xmlns="">
            <p:pic>
              <p:nvPicPr>
                <p:cNvPr id="396408" name="Freihand 396407">
                  <a:extLst>
                    <a:ext uri="{FF2B5EF4-FFF2-40B4-BE49-F238E27FC236}">
                      <a16:creationId xmlns:a16="http://schemas.microsoft.com/office/drawing/2014/main" id="{1B8756F4-867F-8D76-0112-DA907DC4039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43142" y="2477062"/>
                  <a:ext cx="11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96409" name="Freihand 396408">
                  <a:extLst>
                    <a:ext uri="{FF2B5EF4-FFF2-40B4-BE49-F238E27FC236}">
                      <a16:creationId xmlns:a16="http://schemas.microsoft.com/office/drawing/2014/main" id="{19D08D9A-0FA6-2C24-87CA-248916EEE361}"/>
                    </a:ext>
                  </a:extLst>
                </p14:cNvPr>
                <p14:cNvContentPartPr/>
                <p14:nvPr/>
              </p14:nvContentPartPr>
              <p14:xfrm>
                <a:off x="11352142" y="2275822"/>
                <a:ext cx="78120" cy="121320"/>
              </p14:xfrm>
            </p:contentPart>
          </mc:Choice>
          <mc:Fallback xmlns="">
            <p:pic>
              <p:nvPicPr>
                <p:cNvPr id="396409" name="Freihand 396408">
                  <a:extLst>
                    <a:ext uri="{FF2B5EF4-FFF2-40B4-BE49-F238E27FC236}">
                      <a16:creationId xmlns:a16="http://schemas.microsoft.com/office/drawing/2014/main" id="{19D08D9A-0FA6-2C24-87CA-248916EEE36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43142" y="2267182"/>
                  <a:ext cx="95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96411" name="Freihand 396410">
                  <a:extLst>
                    <a:ext uri="{FF2B5EF4-FFF2-40B4-BE49-F238E27FC236}">
                      <a16:creationId xmlns:a16="http://schemas.microsoft.com/office/drawing/2014/main" id="{7D75951E-D545-285F-5604-5CE5200F08BF}"/>
                    </a:ext>
                  </a:extLst>
                </p14:cNvPr>
                <p14:cNvContentPartPr/>
                <p14:nvPr/>
              </p14:nvContentPartPr>
              <p14:xfrm>
                <a:off x="11524222" y="2374462"/>
                <a:ext cx="361440" cy="126000"/>
              </p14:xfrm>
            </p:contentPart>
          </mc:Choice>
          <mc:Fallback xmlns="">
            <p:pic>
              <p:nvPicPr>
                <p:cNvPr id="396411" name="Freihand 396410">
                  <a:extLst>
                    <a:ext uri="{FF2B5EF4-FFF2-40B4-BE49-F238E27FC236}">
                      <a16:creationId xmlns:a16="http://schemas.microsoft.com/office/drawing/2014/main" id="{7D75951E-D545-285F-5604-5CE5200F08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15222" y="2365822"/>
                  <a:ext cx="379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96412" name="Freihand 396411">
                  <a:extLst>
                    <a:ext uri="{FF2B5EF4-FFF2-40B4-BE49-F238E27FC236}">
                      <a16:creationId xmlns:a16="http://schemas.microsoft.com/office/drawing/2014/main" id="{CE9B931F-935D-EFA2-EA4A-B1A691F4FC04}"/>
                    </a:ext>
                  </a:extLst>
                </p14:cNvPr>
                <p14:cNvContentPartPr/>
                <p14:nvPr/>
              </p14:nvContentPartPr>
              <p14:xfrm>
                <a:off x="11915542" y="2277622"/>
                <a:ext cx="146520" cy="184320"/>
              </p14:xfrm>
            </p:contentPart>
          </mc:Choice>
          <mc:Fallback xmlns="">
            <p:pic>
              <p:nvPicPr>
                <p:cNvPr id="396412" name="Freihand 396411">
                  <a:extLst>
                    <a:ext uri="{FF2B5EF4-FFF2-40B4-BE49-F238E27FC236}">
                      <a16:creationId xmlns:a16="http://schemas.microsoft.com/office/drawing/2014/main" id="{CE9B931F-935D-EFA2-EA4A-B1A691F4FC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906902" y="2268622"/>
                  <a:ext cx="16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96413" name="Freihand 396412">
                  <a:extLst>
                    <a:ext uri="{FF2B5EF4-FFF2-40B4-BE49-F238E27FC236}">
                      <a16:creationId xmlns:a16="http://schemas.microsoft.com/office/drawing/2014/main" id="{F093EE15-A2AD-43B6-39EE-92A52092CDD2}"/>
                    </a:ext>
                  </a:extLst>
                </p14:cNvPr>
                <p14:cNvContentPartPr/>
                <p14:nvPr/>
              </p14:nvContentPartPr>
              <p14:xfrm>
                <a:off x="11832382" y="2254942"/>
                <a:ext cx="99360" cy="23400"/>
              </p14:xfrm>
            </p:contentPart>
          </mc:Choice>
          <mc:Fallback xmlns="">
            <p:pic>
              <p:nvPicPr>
                <p:cNvPr id="396413" name="Freihand 396412">
                  <a:extLst>
                    <a:ext uri="{FF2B5EF4-FFF2-40B4-BE49-F238E27FC236}">
                      <a16:creationId xmlns:a16="http://schemas.microsoft.com/office/drawing/2014/main" id="{F093EE15-A2AD-43B6-39EE-92A52092CDD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823742" y="2245942"/>
                  <a:ext cx="117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96415" name="Freihand 396414">
                <a:extLst>
                  <a:ext uri="{FF2B5EF4-FFF2-40B4-BE49-F238E27FC236}">
                    <a16:creationId xmlns:a16="http://schemas.microsoft.com/office/drawing/2014/main" id="{915D0B44-6CD5-2CA7-ABF7-61556308D9E2}"/>
                  </a:ext>
                </a:extLst>
              </p14:cNvPr>
              <p14:cNvContentPartPr/>
              <p14:nvPr/>
            </p14:nvContentPartPr>
            <p14:xfrm>
              <a:off x="7528222" y="2700622"/>
              <a:ext cx="106200" cy="180360"/>
            </p14:xfrm>
          </p:contentPart>
        </mc:Choice>
        <mc:Fallback xmlns="">
          <p:pic>
            <p:nvPicPr>
              <p:cNvPr id="396415" name="Freihand 396414">
                <a:extLst>
                  <a:ext uri="{FF2B5EF4-FFF2-40B4-BE49-F238E27FC236}">
                    <a16:creationId xmlns:a16="http://schemas.microsoft.com/office/drawing/2014/main" id="{915D0B44-6CD5-2CA7-ABF7-61556308D9E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519222" y="2691982"/>
                <a:ext cx="1238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96416" name="Freihand 396415">
                <a:extLst>
                  <a:ext uri="{FF2B5EF4-FFF2-40B4-BE49-F238E27FC236}">
                    <a16:creationId xmlns:a16="http://schemas.microsoft.com/office/drawing/2014/main" id="{4D52B1C6-F829-C715-D7C7-89178AD93E81}"/>
                  </a:ext>
                </a:extLst>
              </p14:cNvPr>
              <p14:cNvContentPartPr/>
              <p14:nvPr/>
            </p14:nvContentPartPr>
            <p14:xfrm>
              <a:off x="7594102" y="2768662"/>
              <a:ext cx="59040" cy="86040"/>
            </p14:xfrm>
          </p:contentPart>
        </mc:Choice>
        <mc:Fallback xmlns="">
          <p:pic>
            <p:nvPicPr>
              <p:cNvPr id="396416" name="Freihand 396415">
                <a:extLst>
                  <a:ext uri="{FF2B5EF4-FFF2-40B4-BE49-F238E27FC236}">
                    <a16:creationId xmlns:a16="http://schemas.microsoft.com/office/drawing/2014/main" id="{4D52B1C6-F829-C715-D7C7-89178AD93E8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585462" y="2760022"/>
                <a:ext cx="76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96417" name="Freihand 396416">
                <a:extLst>
                  <a:ext uri="{FF2B5EF4-FFF2-40B4-BE49-F238E27FC236}">
                    <a16:creationId xmlns:a16="http://schemas.microsoft.com/office/drawing/2014/main" id="{8D1A0756-6D7C-6F6F-AF54-75273E83E14D}"/>
                  </a:ext>
                </a:extLst>
              </p14:cNvPr>
              <p14:cNvContentPartPr/>
              <p14:nvPr/>
            </p14:nvContentPartPr>
            <p14:xfrm>
              <a:off x="7715422" y="2729422"/>
              <a:ext cx="28800" cy="184680"/>
            </p14:xfrm>
          </p:contentPart>
        </mc:Choice>
        <mc:Fallback xmlns="">
          <p:pic>
            <p:nvPicPr>
              <p:cNvPr id="396417" name="Freihand 396416">
                <a:extLst>
                  <a:ext uri="{FF2B5EF4-FFF2-40B4-BE49-F238E27FC236}">
                    <a16:creationId xmlns:a16="http://schemas.microsoft.com/office/drawing/2014/main" id="{8D1A0756-6D7C-6F6F-AF54-75273E83E14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706422" y="2720782"/>
                <a:ext cx="46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96418" name="Freihand 396417">
                <a:extLst>
                  <a:ext uri="{FF2B5EF4-FFF2-40B4-BE49-F238E27FC236}">
                    <a16:creationId xmlns:a16="http://schemas.microsoft.com/office/drawing/2014/main" id="{AC8B772C-CECD-523A-911D-4D8136F68AA0}"/>
                  </a:ext>
                </a:extLst>
              </p14:cNvPr>
              <p14:cNvContentPartPr/>
              <p14:nvPr/>
            </p14:nvContentPartPr>
            <p14:xfrm>
              <a:off x="7683382" y="2714302"/>
              <a:ext cx="164520" cy="192240"/>
            </p14:xfrm>
          </p:contentPart>
        </mc:Choice>
        <mc:Fallback xmlns="">
          <p:pic>
            <p:nvPicPr>
              <p:cNvPr id="396418" name="Freihand 396417">
                <a:extLst>
                  <a:ext uri="{FF2B5EF4-FFF2-40B4-BE49-F238E27FC236}">
                    <a16:creationId xmlns:a16="http://schemas.microsoft.com/office/drawing/2014/main" id="{AC8B772C-CECD-523A-911D-4D8136F68AA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674742" y="2705302"/>
                <a:ext cx="1821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96420" name="Freihand 396419">
                <a:extLst>
                  <a:ext uri="{FF2B5EF4-FFF2-40B4-BE49-F238E27FC236}">
                    <a16:creationId xmlns:a16="http://schemas.microsoft.com/office/drawing/2014/main" id="{84E1628B-9A69-3A9D-D50F-D6992E782678}"/>
                  </a:ext>
                </a:extLst>
              </p14:cNvPr>
              <p14:cNvContentPartPr/>
              <p14:nvPr/>
            </p14:nvContentPartPr>
            <p14:xfrm>
              <a:off x="8004502" y="2781262"/>
              <a:ext cx="159120" cy="116640"/>
            </p14:xfrm>
          </p:contentPart>
        </mc:Choice>
        <mc:Fallback xmlns="">
          <p:pic>
            <p:nvPicPr>
              <p:cNvPr id="396420" name="Freihand 396419">
                <a:extLst>
                  <a:ext uri="{FF2B5EF4-FFF2-40B4-BE49-F238E27FC236}">
                    <a16:creationId xmlns:a16="http://schemas.microsoft.com/office/drawing/2014/main" id="{84E1628B-9A69-3A9D-D50F-D6992E78267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95502" y="2772262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96421" name="Freihand 396420">
                <a:extLst>
                  <a:ext uri="{FF2B5EF4-FFF2-40B4-BE49-F238E27FC236}">
                    <a16:creationId xmlns:a16="http://schemas.microsoft.com/office/drawing/2014/main" id="{04F543AC-02A1-0767-2927-33799C10F258}"/>
                  </a:ext>
                </a:extLst>
              </p14:cNvPr>
              <p14:cNvContentPartPr/>
              <p14:nvPr/>
            </p14:nvContentPartPr>
            <p14:xfrm>
              <a:off x="8189902" y="2772982"/>
              <a:ext cx="158760" cy="69120"/>
            </p14:xfrm>
          </p:contentPart>
        </mc:Choice>
        <mc:Fallback xmlns="">
          <p:pic>
            <p:nvPicPr>
              <p:cNvPr id="396421" name="Freihand 396420">
                <a:extLst>
                  <a:ext uri="{FF2B5EF4-FFF2-40B4-BE49-F238E27FC236}">
                    <a16:creationId xmlns:a16="http://schemas.microsoft.com/office/drawing/2014/main" id="{04F543AC-02A1-0767-2927-33799C10F25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180902" y="2764342"/>
                <a:ext cx="176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96422" name="Freihand 396421">
                <a:extLst>
                  <a:ext uri="{FF2B5EF4-FFF2-40B4-BE49-F238E27FC236}">
                    <a16:creationId xmlns:a16="http://schemas.microsoft.com/office/drawing/2014/main" id="{D9C5721C-4C4F-1DFE-44E9-B4C7819FC5C7}"/>
                  </a:ext>
                </a:extLst>
              </p14:cNvPr>
              <p14:cNvContentPartPr/>
              <p14:nvPr/>
            </p14:nvContentPartPr>
            <p14:xfrm>
              <a:off x="8520022" y="2736262"/>
              <a:ext cx="278640" cy="130320"/>
            </p14:xfrm>
          </p:contentPart>
        </mc:Choice>
        <mc:Fallback xmlns="">
          <p:pic>
            <p:nvPicPr>
              <p:cNvPr id="396422" name="Freihand 396421">
                <a:extLst>
                  <a:ext uri="{FF2B5EF4-FFF2-40B4-BE49-F238E27FC236}">
                    <a16:creationId xmlns:a16="http://schemas.microsoft.com/office/drawing/2014/main" id="{D9C5721C-4C4F-1DFE-44E9-B4C7819FC5C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511382" y="2727622"/>
                <a:ext cx="29628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26" name="Gruppieren 396425">
            <a:extLst>
              <a:ext uri="{FF2B5EF4-FFF2-40B4-BE49-F238E27FC236}">
                <a16:creationId xmlns:a16="http://schemas.microsoft.com/office/drawing/2014/main" id="{BBBDCA3A-E184-73F7-7D4A-2CF77DFC507F}"/>
              </a:ext>
            </a:extLst>
          </p:cNvPr>
          <p:cNvGrpSpPr/>
          <p:nvPr/>
        </p:nvGrpSpPr>
        <p:grpSpPr>
          <a:xfrm>
            <a:off x="8966782" y="2701702"/>
            <a:ext cx="497880" cy="181440"/>
            <a:chOff x="8966782" y="2701702"/>
            <a:chExt cx="49788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96423" name="Freihand 396422">
                  <a:extLst>
                    <a:ext uri="{FF2B5EF4-FFF2-40B4-BE49-F238E27FC236}">
                      <a16:creationId xmlns:a16="http://schemas.microsoft.com/office/drawing/2014/main" id="{19B3D523-D57B-A263-ED63-B07F8F95D7A0}"/>
                    </a:ext>
                  </a:extLst>
                </p14:cNvPr>
                <p14:cNvContentPartPr/>
                <p14:nvPr/>
              </p14:nvContentPartPr>
              <p14:xfrm>
                <a:off x="8966782" y="2730142"/>
                <a:ext cx="107640" cy="153000"/>
              </p14:xfrm>
            </p:contentPart>
          </mc:Choice>
          <mc:Fallback xmlns="">
            <p:pic>
              <p:nvPicPr>
                <p:cNvPr id="396423" name="Freihand 396422">
                  <a:extLst>
                    <a:ext uri="{FF2B5EF4-FFF2-40B4-BE49-F238E27FC236}">
                      <a16:creationId xmlns:a16="http://schemas.microsoft.com/office/drawing/2014/main" id="{19B3D523-D57B-A263-ED63-B07F8F95D7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57782" y="2721502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96425" name="Freihand 396424">
                  <a:extLst>
                    <a:ext uri="{FF2B5EF4-FFF2-40B4-BE49-F238E27FC236}">
                      <a16:creationId xmlns:a16="http://schemas.microsoft.com/office/drawing/2014/main" id="{7B919B22-53D1-529F-2391-D571C8E3121B}"/>
                    </a:ext>
                  </a:extLst>
                </p14:cNvPr>
                <p14:cNvContentPartPr/>
                <p14:nvPr/>
              </p14:nvContentPartPr>
              <p14:xfrm>
                <a:off x="9097822" y="2701702"/>
                <a:ext cx="366840" cy="177480"/>
              </p14:xfrm>
            </p:contentPart>
          </mc:Choice>
          <mc:Fallback xmlns="">
            <p:pic>
              <p:nvPicPr>
                <p:cNvPr id="396425" name="Freihand 396424">
                  <a:extLst>
                    <a:ext uri="{FF2B5EF4-FFF2-40B4-BE49-F238E27FC236}">
                      <a16:creationId xmlns:a16="http://schemas.microsoft.com/office/drawing/2014/main" id="{7B919B22-53D1-529F-2391-D571C8E312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88822" y="2693062"/>
                  <a:ext cx="384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33" name="Gruppieren 396432">
            <a:extLst>
              <a:ext uri="{FF2B5EF4-FFF2-40B4-BE49-F238E27FC236}">
                <a16:creationId xmlns:a16="http://schemas.microsoft.com/office/drawing/2014/main" id="{7B014F80-50F7-BCD8-1BB0-E56ED360FC26}"/>
              </a:ext>
            </a:extLst>
          </p:cNvPr>
          <p:cNvGrpSpPr/>
          <p:nvPr/>
        </p:nvGrpSpPr>
        <p:grpSpPr>
          <a:xfrm>
            <a:off x="1126702" y="862102"/>
            <a:ext cx="2791080" cy="2400480"/>
            <a:chOff x="1126702" y="862102"/>
            <a:chExt cx="2791080" cy="24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96427" name="Freihand 396426">
                  <a:extLst>
                    <a:ext uri="{FF2B5EF4-FFF2-40B4-BE49-F238E27FC236}">
                      <a16:creationId xmlns:a16="http://schemas.microsoft.com/office/drawing/2014/main" id="{9D64D1DE-CD0E-4E72-A186-EF094D3C55CD}"/>
                    </a:ext>
                  </a:extLst>
                </p14:cNvPr>
                <p14:cNvContentPartPr/>
                <p14:nvPr/>
              </p14:nvContentPartPr>
              <p14:xfrm>
                <a:off x="1126702" y="1538542"/>
                <a:ext cx="2791080" cy="1724040"/>
              </p14:xfrm>
            </p:contentPart>
          </mc:Choice>
          <mc:Fallback xmlns="">
            <p:pic>
              <p:nvPicPr>
                <p:cNvPr id="396427" name="Freihand 396426">
                  <a:extLst>
                    <a:ext uri="{FF2B5EF4-FFF2-40B4-BE49-F238E27FC236}">
                      <a16:creationId xmlns:a16="http://schemas.microsoft.com/office/drawing/2014/main" id="{9D64D1DE-CD0E-4E72-A186-EF094D3C55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8062" y="1529902"/>
                  <a:ext cx="2808720" cy="17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96428" name="Freihand 396427">
                  <a:extLst>
                    <a:ext uri="{FF2B5EF4-FFF2-40B4-BE49-F238E27FC236}">
                      <a16:creationId xmlns:a16="http://schemas.microsoft.com/office/drawing/2014/main" id="{AD82824D-DA44-CD0D-98D1-674BDE8752EE}"/>
                    </a:ext>
                  </a:extLst>
                </p14:cNvPr>
                <p14:cNvContentPartPr/>
                <p14:nvPr/>
              </p14:nvContentPartPr>
              <p14:xfrm>
                <a:off x="1389502" y="1177822"/>
                <a:ext cx="464760" cy="567000"/>
              </p14:xfrm>
            </p:contentPart>
          </mc:Choice>
          <mc:Fallback xmlns="">
            <p:pic>
              <p:nvPicPr>
                <p:cNvPr id="396428" name="Freihand 396427">
                  <a:extLst>
                    <a:ext uri="{FF2B5EF4-FFF2-40B4-BE49-F238E27FC236}">
                      <a16:creationId xmlns:a16="http://schemas.microsoft.com/office/drawing/2014/main" id="{AD82824D-DA44-CD0D-98D1-674BDE8752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80502" y="1168822"/>
                  <a:ext cx="4824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96429" name="Freihand 396428">
                  <a:extLst>
                    <a:ext uri="{FF2B5EF4-FFF2-40B4-BE49-F238E27FC236}">
                      <a16:creationId xmlns:a16="http://schemas.microsoft.com/office/drawing/2014/main" id="{4261D23E-A54D-B6EE-F1EE-7AEC7046111E}"/>
                    </a:ext>
                  </a:extLst>
                </p14:cNvPr>
                <p14:cNvContentPartPr/>
                <p14:nvPr/>
              </p14:nvContentPartPr>
              <p14:xfrm>
                <a:off x="1957942" y="940582"/>
                <a:ext cx="196920" cy="228960"/>
              </p14:xfrm>
            </p:contentPart>
          </mc:Choice>
          <mc:Fallback xmlns="">
            <p:pic>
              <p:nvPicPr>
                <p:cNvPr id="396429" name="Freihand 396428">
                  <a:extLst>
                    <a:ext uri="{FF2B5EF4-FFF2-40B4-BE49-F238E27FC236}">
                      <a16:creationId xmlns:a16="http://schemas.microsoft.com/office/drawing/2014/main" id="{4261D23E-A54D-B6EE-F1EE-7AEC704611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49302" y="931942"/>
                  <a:ext cx="21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96430" name="Freihand 396429">
                  <a:extLst>
                    <a:ext uri="{FF2B5EF4-FFF2-40B4-BE49-F238E27FC236}">
                      <a16:creationId xmlns:a16="http://schemas.microsoft.com/office/drawing/2014/main" id="{6E2790D2-D4E2-44AB-0D12-57138D8DD596}"/>
                    </a:ext>
                  </a:extLst>
                </p14:cNvPr>
                <p14:cNvContentPartPr/>
                <p14:nvPr/>
              </p14:nvContentPartPr>
              <p14:xfrm>
                <a:off x="2088262" y="1060462"/>
                <a:ext cx="82440" cy="47880"/>
              </p14:xfrm>
            </p:contentPart>
          </mc:Choice>
          <mc:Fallback xmlns="">
            <p:pic>
              <p:nvPicPr>
                <p:cNvPr id="396430" name="Freihand 396429">
                  <a:extLst>
                    <a:ext uri="{FF2B5EF4-FFF2-40B4-BE49-F238E27FC236}">
                      <a16:creationId xmlns:a16="http://schemas.microsoft.com/office/drawing/2014/main" id="{6E2790D2-D4E2-44AB-0D12-57138D8DD59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79262" y="1051462"/>
                  <a:ext cx="100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96431" name="Freihand 396430">
                  <a:extLst>
                    <a:ext uri="{FF2B5EF4-FFF2-40B4-BE49-F238E27FC236}">
                      <a16:creationId xmlns:a16="http://schemas.microsoft.com/office/drawing/2014/main" id="{AFB62861-E20E-B84C-9B38-071733602FAA}"/>
                    </a:ext>
                  </a:extLst>
                </p14:cNvPr>
                <p14:cNvContentPartPr/>
                <p14:nvPr/>
              </p14:nvContentPartPr>
              <p14:xfrm>
                <a:off x="2303902" y="893782"/>
                <a:ext cx="19440" cy="177480"/>
              </p14:xfrm>
            </p:contentPart>
          </mc:Choice>
          <mc:Fallback xmlns="">
            <p:pic>
              <p:nvPicPr>
                <p:cNvPr id="396431" name="Freihand 396430">
                  <a:extLst>
                    <a:ext uri="{FF2B5EF4-FFF2-40B4-BE49-F238E27FC236}">
                      <a16:creationId xmlns:a16="http://schemas.microsoft.com/office/drawing/2014/main" id="{AFB62861-E20E-B84C-9B38-071733602FA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94902" y="884782"/>
                  <a:ext cx="37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96432" name="Freihand 396431">
                  <a:extLst>
                    <a:ext uri="{FF2B5EF4-FFF2-40B4-BE49-F238E27FC236}">
                      <a16:creationId xmlns:a16="http://schemas.microsoft.com/office/drawing/2014/main" id="{9E13D158-FDA7-6886-C9CE-101D22A9372B}"/>
                    </a:ext>
                  </a:extLst>
                </p14:cNvPr>
                <p14:cNvContentPartPr/>
                <p14:nvPr/>
              </p14:nvContentPartPr>
              <p14:xfrm>
                <a:off x="2208862" y="862102"/>
                <a:ext cx="262080" cy="182160"/>
              </p14:xfrm>
            </p:contentPart>
          </mc:Choice>
          <mc:Fallback xmlns="">
            <p:pic>
              <p:nvPicPr>
                <p:cNvPr id="396432" name="Freihand 396431">
                  <a:extLst>
                    <a:ext uri="{FF2B5EF4-FFF2-40B4-BE49-F238E27FC236}">
                      <a16:creationId xmlns:a16="http://schemas.microsoft.com/office/drawing/2014/main" id="{9E13D158-FDA7-6886-C9CE-101D22A9372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99862" y="853102"/>
                  <a:ext cx="2797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45" name="Gruppieren 396444">
            <a:extLst>
              <a:ext uri="{FF2B5EF4-FFF2-40B4-BE49-F238E27FC236}">
                <a16:creationId xmlns:a16="http://schemas.microsoft.com/office/drawing/2014/main" id="{B97907C7-BBC9-E613-5841-6F7DE10748F6}"/>
              </a:ext>
            </a:extLst>
          </p:cNvPr>
          <p:cNvGrpSpPr/>
          <p:nvPr/>
        </p:nvGrpSpPr>
        <p:grpSpPr>
          <a:xfrm>
            <a:off x="7468822" y="3024982"/>
            <a:ext cx="2116440" cy="264240"/>
            <a:chOff x="7468822" y="3024982"/>
            <a:chExt cx="21164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96434" name="Freihand 396433">
                  <a:extLst>
                    <a:ext uri="{FF2B5EF4-FFF2-40B4-BE49-F238E27FC236}">
                      <a16:creationId xmlns:a16="http://schemas.microsoft.com/office/drawing/2014/main" id="{C561F4EE-7973-D7F1-D47C-35ADCFA826A3}"/>
                    </a:ext>
                  </a:extLst>
                </p14:cNvPr>
                <p14:cNvContentPartPr/>
                <p14:nvPr/>
              </p14:nvContentPartPr>
              <p14:xfrm>
                <a:off x="7539382" y="3073942"/>
                <a:ext cx="35640" cy="201960"/>
              </p14:xfrm>
            </p:contentPart>
          </mc:Choice>
          <mc:Fallback xmlns="">
            <p:pic>
              <p:nvPicPr>
                <p:cNvPr id="396434" name="Freihand 396433">
                  <a:extLst>
                    <a:ext uri="{FF2B5EF4-FFF2-40B4-BE49-F238E27FC236}">
                      <a16:creationId xmlns:a16="http://schemas.microsoft.com/office/drawing/2014/main" id="{C561F4EE-7973-D7F1-D47C-35ADCFA826A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30742" y="3065302"/>
                  <a:ext cx="53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96435" name="Freihand 396434">
                  <a:extLst>
                    <a:ext uri="{FF2B5EF4-FFF2-40B4-BE49-F238E27FC236}">
                      <a16:creationId xmlns:a16="http://schemas.microsoft.com/office/drawing/2014/main" id="{F070521E-A6C9-26B8-E12A-68D534C3CB7E}"/>
                    </a:ext>
                  </a:extLst>
                </p14:cNvPr>
                <p14:cNvContentPartPr/>
                <p14:nvPr/>
              </p14:nvContentPartPr>
              <p14:xfrm>
                <a:off x="7468822" y="3041902"/>
                <a:ext cx="192240" cy="104760"/>
              </p14:xfrm>
            </p:contentPart>
          </mc:Choice>
          <mc:Fallback xmlns="">
            <p:pic>
              <p:nvPicPr>
                <p:cNvPr id="396435" name="Freihand 396434">
                  <a:extLst>
                    <a:ext uri="{FF2B5EF4-FFF2-40B4-BE49-F238E27FC236}">
                      <a16:creationId xmlns:a16="http://schemas.microsoft.com/office/drawing/2014/main" id="{F070521E-A6C9-26B8-E12A-68D534C3CB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59822" y="3032902"/>
                  <a:ext cx="209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96437" name="Freihand 396436">
                  <a:extLst>
                    <a:ext uri="{FF2B5EF4-FFF2-40B4-BE49-F238E27FC236}">
                      <a16:creationId xmlns:a16="http://schemas.microsoft.com/office/drawing/2014/main" id="{6E9426A1-BD2F-C702-769C-536B5E66C933}"/>
                    </a:ext>
                  </a:extLst>
                </p14:cNvPr>
                <p14:cNvContentPartPr/>
                <p14:nvPr/>
              </p14:nvContentPartPr>
              <p14:xfrm>
                <a:off x="7715422" y="3082942"/>
                <a:ext cx="38520" cy="206280"/>
              </p14:xfrm>
            </p:contentPart>
          </mc:Choice>
          <mc:Fallback xmlns="">
            <p:pic>
              <p:nvPicPr>
                <p:cNvPr id="396437" name="Freihand 396436">
                  <a:extLst>
                    <a:ext uri="{FF2B5EF4-FFF2-40B4-BE49-F238E27FC236}">
                      <a16:creationId xmlns:a16="http://schemas.microsoft.com/office/drawing/2014/main" id="{6E9426A1-BD2F-C702-769C-536B5E66C93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06422" y="3073942"/>
                  <a:ext cx="56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96438" name="Freihand 396437">
                  <a:extLst>
                    <a:ext uri="{FF2B5EF4-FFF2-40B4-BE49-F238E27FC236}">
                      <a16:creationId xmlns:a16="http://schemas.microsoft.com/office/drawing/2014/main" id="{AA556419-50AE-0BC1-FE66-A62CAB32A39F}"/>
                    </a:ext>
                  </a:extLst>
                </p14:cNvPr>
                <p14:cNvContentPartPr/>
                <p14:nvPr/>
              </p14:nvContentPartPr>
              <p14:xfrm>
                <a:off x="7688422" y="3039742"/>
                <a:ext cx="202680" cy="235440"/>
              </p14:xfrm>
            </p:contentPart>
          </mc:Choice>
          <mc:Fallback xmlns="">
            <p:pic>
              <p:nvPicPr>
                <p:cNvPr id="396438" name="Freihand 396437">
                  <a:extLst>
                    <a:ext uri="{FF2B5EF4-FFF2-40B4-BE49-F238E27FC236}">
                      <a16:creationId xmlns:a16="http://schemas.microsoft.com/office/drawing/2014/main" id="{AA556419-50AE-0BC1-FE66-A62CAB32A39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79782" y="3030742"/>
                  <a:ext cx="22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96439" name="Freihand 396438">
                  <a:extLst>
                    <a:ext uri="{FF2B5EF4-FFF2-40B4-BE49-F238E27FC236}">
                      <a16:creationId xmlns:a16="http://schemas.microsoft.com/office/drawing/2014/main" id="{B09204A7-9C90-E568-9DDC-93DF9E3ECA53}"/>
                    </a:ext>
                  </a:extLst>
                </p14:cNvPr>
                <p14:cNvContentPartPr/>
                <p14:nvPr/>
              </p14:nvContentPartPr>
              <p14:xfrm>
                <a:off x="8041582" y="3136222"/>
                <a:ext cx="164520" cy="134280"/>
              </p14:xfrm>
            </p:contentPart>
          </mc:Choice>
          <mc:Fallback xmlns="">
            <p:pic>
              <p:nvPicPr>
                <p:cNvPr id="396439" name="Freihand 396438">
                  <a:extLst>
                    <a:ext uri="{FF2B5EF4-FFF2-40B4-BE49-F238E27FC236}">
                      <a16:creationId xmlns:a16="http://schemas.microsoft.com/office/drawing/2014/main" id="{B09204A7-9C90-E568-9DDC-93DF9E3ECA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32582" y="3127222"/>
                  <a:ext cx="18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96440" name="Freihand 396439">
                  <a:extLst>
                    <a:ext uri="{FF2B5EF4-FFF2-40B4-BE49-F238E27FC236}">
                      <a16:creationId xmlns:a16="http://schemas.microsoft.com/office/drawing/2014/main" id="{01F25896-5EF6-BF0D-0053-E27A2287B3EF}"/>
                    </a:ext>
                  </a:extLst>
                </p14:cNvPr>
                <p14:cNvContentPartPr/>
                <p14:nvPr/>
              </p14:nvContentPartPr>
              <p14:xfrm>
                <a:off x="8260102" y="3124342"/>
                <a:ext cx="190080" cy="114840"/>
              </p14:xfrm>
            </p:contentPart>
          </mc:Choice>
          <mc:Fallback xmlns="">
            <p:pic>
              <p:nvPicPr>
                <p:cNvPr id="396440" name="Freihand 396439">
                  <a:extLst>
                    <a:ext uri="{FF2B5EF4-FFF2-40B4-BE49-F238E27FC236}">
                      <a16:creationId xmlns:a16="http://schemas.microsoft.com/office/drawing/2014/main" id="{01F25896-5EF6-BF0D-0053-E27A2287B3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51102" y="3115342"/>
                  <a:ext cx="207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96442" name="Freihand 396441">
                  <a:extLst>
                    <a:ext uri="{FF2B5EF4-FFF2-40B4-BE49-F238E27FC236}">
                      <a16:creationId xmlns:a16="http://schemas.microsoft.com/office/drawing/2014/main" id="{4295E633-EC68-7E72-2D7F-6EC8C926C956}"/>
                    </a:ext>
                  </a:extLst>
                </p14:cNvPr>
                <p14:cNvContentPartPr/>
                <p14:nvPr/>
              </p14:nvContentPartPr>
              <p14:xfrm>
                <a:off x="8589502" y="3051262"/>
                <a:ext cx="298080" cy="149400"/>
              </p14:xfrm>
            </p:contentPart>
          </mc:Choice>
          <mc:Fallback xmlns="">
            <p:pic>
              <p:nvPicPr>
                <p:cNvPr id="396442" name="Freihand 396441">
                  <a:extLst>
                    <a:ext uri="{FF2B5EF4-FFF2-40B4-BE49-F238E27FC236}">
                      <a16:creationId xmlns:a16="http://schemas.microsoft.com/office/drawing/2014/main" id="{4295E633-EC68-7E72-2D7F-6EC8C926C95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80502" y="3042622"/>
                  <a:ext cx="31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96443" name="Freihand 396442">
                  <a:extLst>
                    <a:ext uri="{FF2B5EF4-FFF2-40B4-BE49-F238E27FC236}">
                      <a16:creationId xmlns:a16="http://schemas.microsoft.com/office/drawing/2014/main" id="{EA1C8472-8324-F5B0-FF3F-22275D39C694}"/>
                    </a:ext>
                  </a:extLst>
                </p14:cNvPr>
                <p14:cNvContentPartPr/>
                <p14:nvPr/>
              </p14:nvContentPartPr>
              <p14:xfrm>
                <a:off x="8996302" y="3042622"/>
                <a:ext cx="111600" cy="183960"/>
              </p14:xfrm>
            </p:contentPart>
          </mc:Choice>
          <mc:Fallback xmlns="">
            <p:pic>
              <p:nvPicPr>
                <p:cNvPr id="396443" name="Freihand 396442">
                  <a:extLst>
                    <a:ext uri="{FF2B5EF4-FFF2-40B4-BE49-F238E27FC236}">
                      <a16:creationId xmlns:a16="http://schemas.microsoft.com/office/drawing/2014/main" id="{EA1C8472-8324-F5B0-FF3F-22275D39C69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87302" y="3033982"/>
                  <a:ext cx="12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96444" name="Freihand 396443">
                  <a:extLst>
                    <a:ext uri="{FF2B5EF4-FFF2-40B4-BE49-F238E27FC236}">
                      <a16:creationId xmlns:a16="http://schemas.microsoft.com/office/drawing/2014/main" id="{69D89563-2501-8FA8-BA6A-CBE45287F8F4}"/>
                    </a:ext>
                  </a:extLst>
                </p14:cNvPr>
                <p14:cNvContentPartPr/>
                <p14:nvPr/>
              </p14:nvContentPartPr>
              <p14:xfrm>
                <a:off x="9145342" y="3024982"/>
                <a:ext cx="439920" cy="196560"/>
              </p14:xfrm>
            </p:contentPart>
          </mc:Choice>
          <mc:Fallback xmlns="">
            <p:pic>
              <p:nvPicPr>
                <p:cNvPr id="396444" name="Freihand 396443">
                  <a:extLst>
                    <a:ext uri="{FF2B5EF4-FFF2-40B4-BE49-F238E27FC236}">
                      <a16:creationId xmlns:a16="http://schemas.microsoft.com/office/drawing/2014/main" id="{69D89563-2501-8FA8-BA6A-CBE45287F8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36342" y="3016342"/>
                  <a:ext cx="4575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96446" name="Freihand 396445">
                <a:extLst>
                  <a:ext uri="{FF2B5EF4-FFF2-40B4-BE49-F238E27FC236}">
                    <a16:creationId xmlns:a16="http://schemas.microsoft.com/office/drawing/2014/main" id="{267CC454-4113-25BE-1F5C-B4702F5DFA84}"/>
                  </a:ext>
                </a:extLst>
              </p14:cNvPr>
              <p14:cNvContentPartPr/>
              <p14:nvPr/>
            </p14:nvContentPartPr>
            <p14:xfrm>
              <a:off x="1144342" y="3362302"/>
              <a:ext cx="23040" cy="1620720"/>
            </p14:xfrm>
          </p:contentPart>
        </mc:Choice>
        <mc:Fallback xmlns="">
          <p:pic>
            <p:nvPicPr>
              <p:cNvPr id="396446" name="Freihand 396445">
                <a:extLst>
                  <a:ext uri="{FF2B5EF4-FFF2-40B4-BE49-F238E27FC236}">
                    <a16:creationId xmlns:a16="http://schemas.microsoft.com/office/drawing/2014/main" id="{267CC454-4113-25BE-1F5C-B4702F5DFA8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35702" y="3353302"/>
                <a:ext cx="4068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96447" name="Freihand 396446">
                <a:extLst>
                  <a:ext uri="{FF2B5EF4-FFF2-40B4-BE49-F238E27FC236}">
                    <a16:creationId xmlns:a16="http://schemas.microsoft.com/office/drawing/2014/main" id="{14C1FFDD-C49C-E0A4-B21E-60BB210CAE8E}"/>
                  </a:ext>
                </a:extLst>
              </p14:cNvPr>
              <p14:cNvContentPartPr/>
              <p14:nvPr/>
            </p14:nvContentPartPr>
            <p14:xfrm>
              <a:off x="1055422" y="3179062"/>
              <a:ext cx="2720160" cy="1759320"/>
            </p14:xfrm>
          </p:contentPart>
        </mc:Choice>
        <mc:Fallback xmlns="">
          <p:pic>
            <p:nvPicPr>
              <p:cNvPr id="396447" name="Freihand 396446">
                <a:extLst>
                  <a:ext uri="{FF2B5EF4-FFF2-40B4-BE49-F238E27FC236}">
                    <a16:creationId xmlns:a16="http://schemas.microsoft.com/office/drawing/2014/main" id="{14C1FFDD-C49C-E0A4-B21E-60BB210CAE8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46782" y="3170062"/>
                <a:ext cx="2737800" cy="177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60" name="Gruppieren 396459">
            <a:extLst>
              <a:ext uri="{FF2B5EF4-FFF2-40B4-BE49-F238E27FC236}">
                <a16:creationId xmlns:a16="http://schemas.microsoft.com/office/drawing/2014/main" id="{80C0AE10-8BEA-4B1F-BA39-C863FE60816A}"/>
              </a:ext>
            </a:extLst>
          </p:cNvPr>
          <p:cNvGrpSpPr/>
          <p:nvPr/>
        </p:nvGrpSpPr>
        <p:grpSpPr>
          <a:xfrm>
            <a:off x="7501582" y="3415942"/>
            <a:ext cx="497160" cy="265320"/>
            <a:chOff x="7501582" y="3415942"/>
            <a:chExt cx="4971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96448" name="Freihand 396447">
                  <a:extLst>
                    <a:ext uri="{FF2B5EF4-FFF2-40B4-BE49-F238E27FC236}">
                      <a16:creationId xmlns:a16="http://schemas.microsoft.com/office/drawing/2014/main" id="{642DE821-C8EA-0E82-DF0F-496E4BFA4226}"/>
                    </a:ext>
                  </a:extLst>
                </p14:cNvPr>
                <p14:cNvContentPartPr/>
                <p14:nvPr/>
              </p14:nvContentPartPr>
              <p14:xfrm>
                <a:off x="7501582" y="3419182"/>
                <a:ext cx="154440" cy="217800"/>
              </p14:xfrm>
            </p:contentPart>
          </mc:Choice>
          <mc:Fallback xmlns="">
            <p:pic>
              <p:nvPicPr>
                <p:cNvPr id="396448" name="Freihand 396447">
                  <a:extLst>
                    <a:ext uri="{FF2B5EF4-FFF2-40B4-BE49-F238E27FC236}">
                      <a16:creationId xmlns:a16="http://schemas.microsoft.com/office/drawing/2014/main" id="{642DE821-C8EA-0E82-DF0F-496E4BFA42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92582" y="3410542"/>
                  <a:ext cx="172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96449" name="Freihand 396448">
                  <a:extLst>
                    <a:ext uri="{FF2B5EF4-FFF2-40B4-BE49-F238E27FC236}">
                      <a16:creationId xmlns:a16="http://schemas.microsoft.com/office/drawing/2014/main" id="{1444DE6F-4625-0CE0-1A4F-93744D114DBB}"/>
                    </a:ext>
                  </a:extLst>
                </p14:cNvPr>
                <p14:cNvContentPartPr/>
                <p14:nvPr/>
              </p14:nvContentPartPr>
              <p14:xfrm>
                <a:off x="7609222" y="3487942"/>
                <a:ext cx="45360" cy="145440"/>
              </p14:xfrm>
            </p:contentPart>
          </mc:Choice>
          <mc:Fallback xmlns="">
            <p:pic>
              <p:nvPicPr>
                <p:cNvPr id="396449" name="Freihand 396448">
                  <a:extLst>
                    <a:ext uri="{FF2B5EF4-FFF2-40B4-BE49-F238E27FC236}">
                      <a16:creationId xmlns:a16="http://schemas.microsoft.com/office/drawing/2014/main" id="{1444DE6F-4625-0CE0-1A4F-93744D114D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00222" y="3479302"/>
                  <a:ext cx="63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96450" name="Freihand 396449">
                  <a:extLst>
                    <a:ext uri="{FF2B5EF4-FFF2-40B4-BE49-F238E27FC236}">
                      <a16:creationId xmlns:a16="http://schemas.microsoft.com/office/drawing/2014/main" id="{D9EDEB9C-6CAE-BD44-15A0-90F03BDF6D95}"/>
                    </a:ext>
                  </a:extLst>
                </p14:cNvPr>
                <p14:cNvContentPartPr/>
                <p14:nvPr/>
              </p14:nvContentPartPr>
              <p14:xfrm>
                <a:off x="7692382" y="3415942"/>
                <a:ext cx="153360" cy="182520"/>
              </p14:xfrm>
            </p:contentPart>
          </mc:Choice>
          <mc:Fallback xmlns="">
            <p:pic>
              <p:nvPicPr>
                <p:cNvPr id="396450" name="Freihand 396449">
                  <a:extLst>
                    <a:ext uri="{FF2B5EF4-FFF2-40B4-BE49-F238E27FC236}">
                      <a16:creationId xmlns:a16="http://schemas.microsoft.com/office/drawing/2014/main" id="{D9EDEB9C-6CAE-BD44-15A0-90F03BDF6D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83742" y="3407302"/>
                  <a:ext cx="171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96451" name="Freihand 396450">
                  <a:extLst>
                    <a:ext uri="{FF2B5EF4-FFF2-40B4-BE49-F238E27FC236}">
                      <a16:creationId xmlns:a16="http://schemas.microsoft.com/office/drawing/2014/main" id="{F34CEABA-55AB-72F5-1C46-011BD802C15F}"/>
                    </a:ext>
                  </a:extLst>
                </p14:cNvPr>
                <p14:cNvContentPartPr/>
                <p14:nvPr/>
              </p14:nvContentPartPr>
              <p14:xfrm>
                <a:off x="7909102" y="3511702"/>
                <a:ext cx="89640" cy="169560"/>
              </p14:xfrm>
            </p:contentPart>
          </mc:Choice>
          <mc:Fallback xmlns="">
            <p:pic>
              <p:nvPicPr>
                <p:cNvPr id="396451" name="Freihand 396450">
                  <a:extLst>
                    <a:ext uri="{FF2B5EF4-FFF2-40B4-BE49-F238E27FC236}">
                      <a16:creationId xmlns:a16="http://schemas.microsoft.com/office/drawing/2014/main" id="{F34CEABA-55AB-72F5-1C46-011BD802C1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00102" y="3502702"/>
                  <a:ext cx="107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96452" name="Freihand 396451">
                  <a:extLst>
                    <a:ext uri="{FF2B5EF4-FFF2-40B4-BE49-F238E27FC236}">
                      <a16:creationId xmlns:a16="http://schemas.microsoft.com/office/drawing/2014/main" id="{7A03EF36-996E-EB9D-9148-7054757B9EBF}"/>
                    </a:ext>
                  </a:extLst>
                </p14:cNvPr>
                <p14:cNvContentPartPr/>
                <p14:nvPr/>
              </p14:nvContentPartPr>
              <p14:xfrm>
                <a:off x="7884622" y="3574702"/>
                <a:ext cx="108360" cy="16920"/>
              </p14:xfrm>
            </p:contentPart>
          </mc:Choice>
          <mc:Fallback xmlns="">
            <p:pic>
              <p:nvPicPr>
                <p:cNvPr id="396452" name="Freihand 396451">
                  <a:extLst>
                    <a:ext uri="{FF2B5EF4-FFF2-40B4-BE49-F238E27FC236}">
                      <a16:creationId xmlns:a16="http://schemas.microsoft.com/office/drawing/2014/main" id="{7A03EF36-996E-EB9D-9148-7054757B9EB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75982" y="3565702"/>
                  <a:ext cx="126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59" name="Gruppieren 396458">
            <a:extLst>
              <a:ext uri="{FF2B5EF4-FFF2-40B4-BE49-F238E27FC236}">
                <a16:creationId xmlns:a16="http://schemas.microsoft.com/office/drawing/2014/main" id="{BD580016-CC46-D457-CE31-DAFB36579756}"/>
              </a:ext>
            </a:extLst>
          </p:cNvPr>
          <p:cNvGrpSpPr/>
          <p:nvPr/>
        </p:nvGrpSpPr>
        <p:grpSpPr>
          <a:xfrm>
            <a:off x="8205742" y="3331702"/>
            <a:ext cx="1685520" cy="214920"/>
            <a:chOff x="8205742" y="3331702"/>
            <a:chExt cx="16855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96453" name="Freihand 396452">
                  <a:extLst>
                    <a:ext uri="{FF2B5EF4-FFF2-40B4-BE49-F238E27FC236}">
                      <a16:creationId xmlns:a16="http://schemas.microsoft.com/office/drawing/2014/main" id="{8CE03E22-43AC-D225-A9AB-07C1E1CEFE0A}"/>
                    </a:ext>
                  </a:extLst>
                </p14:cNvPr>
                <p14:cNvContentPartPr/>
                <p14:nvPr/>
              </p14:nvContentPartPr>
              <p14:xfrm>
                <a:off x="8205742" y="3444742"/>
                <a:ext cx="130320" cy="93960"/>
              </p14:xfrm>
            </p:contentPart>
          </mc:Choice>
          <mc:Fallback xmlns="">
            <p:pic>
              <p:nvPicPr>
                <p:cNvPr id="396453" name="Freihand 396452">
                  <a:extLst>
                    <a:ext uri="{FF2B5EF4-FFF2-40B4-BE49-F238E27FC236}">
                      <a16:creationId xmlns:a16="http://schemas.microsoft.com/office/drawing/2014/main" id="{8CE03E22-43AC-D225-A9AB-07C1E1CEFE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196742" y="3436102"/>
                  <a:ext cx="14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96454" name="Freihand 396453">
                  <a:extLst>
                    <a:ext uri="{FF2B5EF4-FFF2-40B4-BE49-F238E27FC236}">
                      <a16:creationId xmlns:a16="http://schemas.microsoft.com/office/drawing/2014/main" id="{4C32D7B8-A011-BB77-EEAF-C8C1075EDD5C}"/>
                    </a:ext>
                  </a:extLst>
                </p14:cNvPr>
                <p14:cNvContentPartPr/>
                <p14:nvPr/>
              </p14:nvContentPartPr>
              <p14:xfrm>
                <a:off x="8384662" y="3451942"/>
                <a:ext cx="81360" cy="83160"/>
              </p14:xfrm>
            </p:contentPart>
          </mc:Choice>
          <mc:Fallback xmlns="">
            <p:pic>
              <p:nvPicPr>
                <p:cNvPr id="396454" name="Freihand 396453">
                  <a:extLst>
                    <a:ext uri="{FF2B5EF4-FFF2-40B4-BE49-F238E27FC236}">
                      <a16:creationId xmlns:a16="http://schemas.microsoft.com/office/drawing/2014/main" id="{4C32D7B8-A011-BB77-EEAF-C8C1075EDD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75662" y="3442942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96455" name="Freihand 396454">
                  <a:extLst>
                    <a:ext uri="{FF2B5EF4-FFF2-40B4-BE49-F238E27FC236}">
                      <a16:creationId xmlns:a16="http://schemas.microsoft.com/office/drawing/2014/main" id="{D928965F-BF98-9DF5-D634-B8F83C7318B7}"/>
                    </a:ext>
                  </a:extLst>
                </p14:cNvPr>
                <p14:cNvContentPartPr/>
                <p14:nvPr/>
              </p14:nvContentPartPr>
              <p14:xfrm>
                <a:off x="8494102" y="3352942"/>
                <a:ext cx="177480" cy="191880"/>
              </p14:xfrm>
            </p:contentPart>
          </mc:Choice>
          <mc:Fallback xmlns="">
            <p:pic>
              <p:nvPicPr>
                <p:cNvPr id="396455" name="Freihand 396454">
                  <a:extLst>
                    <a:ext uri="{FF2B5EF4-FFF2-40B4-BE49-F238E27FC236}">
                      <a16:creationId xmlns:a16="http://schemas.microsoft.com/office/drawing/2014/main" id="{D928965F-BF98-9DF5-D634-B8F83C7318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85102" y="3343942"/>
                  <a:ext cx="19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96456" name="Freihand 396455">
                  <a:extLst>
                    <a:ext uri="{FF2B5EF4-FFF2-40B4-BE49-F238E27FC236}">
                      <a16:creationId xmlns:a16="http://schemas.microsoft.com/office/drawing/2014/main" id="{BAD3F436-08E4-19B0-BE59-21C6F9059E68}"/>
                    </a:ext>
                  </a:extLst>
                </p14:cNvPr>
                <p14:cNvContentPartPr/>
                <p14:nvPr/>
              </p14:nvContentPartPr>
              <p14:xfrm>
                <a:off x="8835382" y="3403342"/>
                <a:ext cx="301320" cy="115200"/>
              </p14:xfrm>
            </p:contentPart>
          </mc:Choice>
          <mc:Fallback xmlns="">
            <p:pic>
              <p:nvPicPr>
                <p:cNvPr id="396456" name="Freihand 396455">
                  <a:extLst>
                    <a:ext uri="{FF2B5EF4-FFF2-40B4-BE49-F238E27FC236}">
                      <a16:creationId xmlns:a16="http://schemas.microsoft.com/office/drawing/2014/main" id="{BAD3F436-08E4-19B0-BE59-21C6F9059E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26382" y="3394342"/>
                  <a:ext cx="31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96457" name="Freihand 396456">
                  <a:extLst>
                    <a:ext uri="{FF2B5EF4-FFF2-40B4-BE49-F238E27FC236}">
                      <a16:creationId xmlns:a16="http://schemas.microsoft.com/office/drawing/2014/main" id="{686A370A-6138-7D38-61FD-1CBCCC1CBFE0}"/>
                    </a:ext>
                  </a:extLst>
                </p14:cNvPr>
                <p14:cNvContentPartPr/>
                <p14:nvPr/>
              </p14:nvContentPartPr>
              <p14:xfrm>
                <a:off x="9292942" y="3350422"/>
                <a:ext cx="129600" cy="196200"/>
              </p14:xfrm>
            </p:contentPart>
          </mc:Choice>
          <mc:Fallback xmlns="">
            <p:pic>
              <p:nvPicPr>
                <p:cNvPr id="396457" name="Freihand 396456">
                  <a:extLst>
                    <a:ext uri="{FF2B5EF4-FFF2-40B4-BE49-F238E27FC236}">
                      <a16:creationId xmlns:a16="http://schemas.microsoft.com/office/drawing/2014/main" id="{686A370A-6138-7D38-61FD-1CBCCC1CBF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83942" y="3341782"/>
                  <a:ext cx="147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96458" name="Freihand 396457">
                  <a:extLst>
                    <a:ext uri="{FF2B5EF4-FFF2-40B4-BE49-F238E27FC236}">
                      <a16:creationId xmlns:a16="http://schemas.microsoft.com/office/drawing/2014/main" id="{3553AABE-1100-E1AC-706F-353AF5DA95E3}"/>
                    </a:ext>
                  </a:extLst>
                </p14:cNvPr>
                <p14:cNvContentPartPr/>
                <p14:nvPr/>
              </p14:nvContentPartPr>
              <p14:xfrm>
                <a:off x="9444862" y="3331702"/>
                <a:ext cx="446400" cy="167040"/>
              </p14:xfrm>
            </p:contentPart>
          </mc:Choice>
          <mc:Fallback xmlns="">
            <p:pic>
              <p:nvPicPr>
                <p:cNvPr id="396458" name="Freihand 396457">
                  <a:extLst>
                    <a:ext uri="{FF2B5EF4-FFF2-40B4-BE49-F238E27FC236}">
                      <a16:creationId xmlns:a16="http://schemas.microsoft.com/office/drawing/2014/main" id="{3553AABE-1100-E1AC-706F-353AF5DA95E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35862" y="3322702"/>
                  <a:ext cx="4640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96461" name="Freihand 396460">
                <a:extLst>
                  <a:ext uri="{FF2B5EF4-FFF2-40B4-BE49-F238E27FC236}">
                    <a16:creationId xmlns:a16="http://schemas.microsoft.com/office/drawing/2014/main" id="{6CF4ACB4-56AA-9A77-1726-28E923457F9C}"/>
                  </a:ext>
                </a:extLst>
              </p14:cNvPr>
              <p14:cNvContentPartPr/>
              <p14:nvPr/>
            </p14:nvContentPartPr>
            <p14:xfrm>
              <a:off x="1179262" y="1625662"/>
              <a:ext cx="80280" cy="1071720"/>
            </p14:xfrm>
          </p:contentPart>
        </mc:Choice>
        <mc:Fallback xmlns="">
          <p:pic>
            <p:nvPicPr>
              <p:cNvPr id="396461" name="Freihand 396460">
                <a:extLst>
                  <a:ext uri="{FF2B5EF4-FFF2-40B4-BE49-F238E27FC236}">
                    <a16:creationId xmlns:a16="http://schemas.microsoft.com/office/drawing/2014/main" id="{6CF4ACB4-56AA-9A77-1726-28E923457F9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70262" y="1616662"/>
                <a:ext cx="9792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96462" name="Freihand 396461">
                <a:extLst>
                  <a:ext uri="{FF2B5EF4-FFF2-40B4-BE49-F238E27FC236}">
                    <a16:creationId xmlns:a16="http://schemas.microsoft.com/office/drawing/2014/main" id="{1B6389EF-22DF-4AD1-7675-59F851FAA64C}"/>
                  </a:ext>
                </a:extLst>
              </p14:cNvPr>
              <p14:cNvContentPartPr/>
              <p14:nvPr/>
            </p14:nvContentPartPr>
            <p14:xfrm>
              <a:off x="1228942" y="1581022"/>
              <a:ext cx="1778040" cy="1162080"/>
            </p14:xfrm>
          </p:contentPart>
        </mc:Choice>
        <mc:Fallback xmlns="">
          <p:pic>
            <p:nvPicPr>
              <p:cNvPr id="396462" name="Freihand 396461">
                <a:extLst>
                  <a:ext uri="{FF2B5EF4-FFF2-40B4-BE49-F238E27FC236}">
                    <a16:creationId xmlns:a16="http://schemas.microsoft.com/office/drawing/2014/main" id="{1B6389EF-22DF-4AD1-7675-59F851FAA64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220302" y="1572022"/>
                <a:ext cx="1795680" cy="11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70" name="Gruppieren 396469">
            <a:extLst>
              <a:ext uri="{FF2B5EF4-FFF2-40B4-BE49-F238E27FC236}">
                <a16:creationId xmlns:a16="http://schemas.microsoft.com/office/drawing/2014/main" id="{E0770774-1F20-5E23-A8E3-F20B10BC0AAE}"/>
              </a:ext>
            </a:extLst>
          </p:cNvPr>
          <p:cNvGrpSpPr/>
          <p:nvPr/>
        </p:nvGrpSpPr>
        <p:grpSpPr>
          <a:xfrm>
            <a:off x="1701622" y="1294822"/>
            <a:ext cx="1484640" cy="1048680"/>
            <a:chOff x="1701622" y="1294822"/>
            <a:chExt cx="1484640" cy="10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96463" name="Freihand 396462">
                  <a:extLst>
                    <a:ext uri="{FF2B5EF4-FFF2-40B4-BE49-F238E27FC236}">
                      <a16:creationId xmlns:a16="http://schemas.microsoft.com/office/drawing/2014/main" id="{7D06B1FC-A96F-293C-E50D-CD0ACD7B165A}"/>
                    </a:ext>
                  </a:extLst>
                </p14:cNvPr>
                <p14:cNvContentPartPr/>
                <p14:nvPr/>
              </p14:nvContentPartPr>
              <p14:xfrm>
                <a:off x="1791262" y="1641502"/>
                <a:ext cx="507600" cy="558360"/>
              </p14:xfrm>
            </p:contentPart>
          </mc:Choice>
          <mc:Fallback xmlns="">
            <p:pic>
              <p:nvPicPr>
                <p:cNvPr id="396463" name="Freihand 396462">
                  <a:extLst>
                    <a:ext uri="{FF2B5EF4-FFF2-40B4-BE49-F238E27FC236}">
                      <a16:creationId xmlns:a16="http://schemas.microsoft.com/office/drawing/2014/main" id="{7D06B1FC-A96F-293C-E50D-CD0ACD7B16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782622" y="1632862"/>
                  <a:ext cx="5252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96464" name="Freihand 396463">
                  <a:extLst>
                    <a:ext uri="{FF2B5EF4-FFF2-40B4-BE49-F238E27FC236}">
                      <a16:creationId xmlns:a16="http://schemas.microsoft.com/office/drawing/2014/main" id="{0723D30D-1EB4-2DAD-F442-873E70338A2B}"/>
                    </a:ext>
                  </a:extLst>
                </p14:cNvPr>
                <p14:cNvContentPartPr/>
                <p14:nvPr/>
              </p14:nvContentPartPr>
              <p14:xfrm>
                <a:off x="1701622" y="2112382"/>
                <a:ext cx="194400" cy="231120"/>
              </p14:xfrm>
            </p:contentPart>
          </mc:Choice>
          <mc:Fallback xmlns="">
            <p:pic>
              <p:nvPicPr>
                <p:cNvPr id="396464" name="Freihand 396463">
                  <a:extLst>
                    <a:ext uri="{FF2B5EF4-FFF2-40B4-BE49-F238E27FC236}">
                      <a16:creationId xmlns:a16="http://schemas.microsoft.com/office/drawing/2014/main" id="{0723D30D-1EB4-2DAD-F442-873E70338A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92622" y="2103382"/>
                  <a:ext cx="212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96465" name="Freihand 396464">
                  <a:extLst>
                    <a:ext uri="{FF2B5EF4-FFF2-40B4-BE49-F238E27FC236}">
                      <a16:creationId xmlns:a16="http://schemas.microsoft.com/office/drawing/2014/main" id="{123796C0-A719-0C0B-0E8D-875F1FCBF40E}"/>
                    </a:ext>
                  </a:extLst>
                </p14:cNvPr>
                <p14:cNvContentPartPr/>
                <p14:nvPr/>
              </p14:nvContentPartPr>
              <p14:xfrm>
                <a:off x="2463742" y="1383742"/>
                <a:ext cx="163080" cy="197640"/>
              </p14:xfrm>
            </p:contentPart>
          </mc:Choice>
          <mc:Fallback xmlns="">
            <p:pic>
              <p:nvPicPr>
                <p:cNvPr id="396465" name="Freihand 396464">
                  <a:extLst>
                    <a:ext uri="{FF2B5EF4-FFF2-40B4-BE49-F238E27FC236}">
                      <a16:creationId xmlns:a16="http://schemas.microsoft.com/office/drawing/2014/main" id="{123796C0-A719-0C0B-0E8D-875F1FCBF4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55102" y="1374742"/>
                  <a:ext cx="180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96466" name="Freihand 396465">
                  <a:extLst>
                    <a:ext uri="{FF2B5EF4-FFF2-40B4-BE49-F238E27FC236}">
                      <a16:creationId xmlns:a16="http://schemas.microsoft.com/office/drawing/2014/main" id="{6FA8E1A2-A80F-8CC6-6EC7-EECCEEB33D50}"/>
                    </a:ext>
                  </a:extLst>
                </p14:cNvPr>
                <p14:cNvContentPartPr/>
                <p14:nvPr/>
              </p14:nvContentPartPr>
              <p14:xfrm>
                <a:off x="2594782" y="1495702"/>
                <a:ext cx="52560" cy="58320"/>
              </p14:xfrm>
            </p:contentPart>
          </mc:Choice>
          <mc:Fallback xmlns="">
            <p:pic>
              <p:nvPicPr>
                <p:cNvPr id="396466" name="Freihand 396465">
                  <a:extLst>
                    <a:ext uri="{FF2B5EF4-FFF2-40B4-BE49-F238E27FC236}">
                      <a16:creationId xmlns:a16="http://schemas.microsoft.com/office/drawing/2014/main" id="{6FA8E1A2-A80F-8CC6-6EC7-EECCEEB33D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6142" y="1487062"/>
                  <a:ext cx="70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96467" name="Freihand 396466">
                  <a:extLst>
                    <a:ext uri="{FF2B5EF4-FFF2-40B4-BE49-F238E27FC236}">
                      <a16:creationId xmlns:a16="http://schemas.microsoft.com/office/drawing/2014/main" id="{764FCADC-BB62-04D9-68DF-A63FA75AFB89}"/>
                    </a:ext>
                  </a:extLst>
                </p14:cNvPr>
                <p14:cNvContentPartPr/>
                <p14:nvPr/>
              </p14:nvContentPartPr>
              <p14:xfrm>
                <a:off x="2785222" y="1325422"/>
                <a:ext cx="25200" cy="202680"/>
              </p14:xfrm>
            </p:contentPart>
          </mc:Choice>
          <mc:Fallback xmlns="">
            <p:pic>
              <p:nvPicPr>
                <p:cNvPr id="396467" name="Freihand 396466">
                  <a:extLst>
                    <a:ext uri="{FF2B5EF4-FFF2-40B4-BE49-F238E27FC236}">
                      <a16:creationId xmlns:a16="http://schemas.microsoft.com/office/drawing/2014/main" id="{764FCADC-BB62-04D9-68DF-A63FA75AFB8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76222" y="1316782"/>
                  <a:ext cx="42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96468" name="Freihand 396467">
                  <a:extLst>
                    <a:ext uri="{FF2B5EF4-FFF2-40B4-BE49-F238E27FC236}">
                      <a16:creationId xmlns:a16="http://schemas.microsoft.com/office/drawing/2014/main" id="{7C27D3A9-32DB-C300-DF3E-1249780D2DFC}"/>
                    </a:ext>
                  </a:extLst>
                </p14:cNvPr>
                <p14:cNvContentPartPr/>
                <p14:nvPr/>
              </p14:nvContentPartPr>
              <p14:xfrm>
                <a:off x="2694862" y="1294822"/>
                <a:ext cx="491400" cy="244800"/>
              </p14:xfrm>
            </p:contentPart>
          </mc:Choice>
          <mc:Fallback xmlns="">
            <p:pic>
              <p:nvPicPr>
                <p:cNvPr id="396468" name="Freihand 396467">
                  <a:extLst>
                    <a:ext uri="{FF2B5EF4-FFF2-40B4-BE49-F238E27FC236}">
                      <a16:creationId xmlns:a16="http://schemas.microsoft.com/office/drawing/2014/main" id="{7C27D3A9-32DB-C300-DF3E-1249780D2DF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86222" y="1285822"/>
                  <a:ext cx="509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96469" name="Freihand 396468">
                  <a:extLst>
                    <a:ext uri="{FF2B5EF4-FFF2-40B4-BE49-F238E27FC236}">
                      <a16:creationId xmlns:a16="http://schemas.microsoft.com/office/drawing/2014/main" id="{BA2278F9-77B1-DD0F-0304-AC1756B4B6BE}"/>
                    </a:ext>
                  </a:extLst>
                </p14:cNvPr>
                <p14:cNvContentPartPr/>
                <p14:nvPr/>
              </p14:nvContentPartPr>
              <p14:xfrm>
                <a:off x="3030742" y="1426582"/>
                <a:ext cx="125640" cy="21960"/>
              </p14:xfrm>
            </p:contentPart>
          </mc:Choice>
          <mc:Fallback xmlns="">
            <p:pic>
              <p:nvPicPr>
                <p:cNvPr id="396469" name="Freihand 396468">
                  <a:extLst>
                    <a:ext uri="{FF2B5EF4-FFF2-40B4-BE49-F238E27FC236}">
                      <a16:creationId xmlns:a16="http://schemas.microsoft.com/office/drawing/2014/main" id="{BA2278F9-77B1-DD0F-0304-AC1756B4B6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22102" y="1417942"/>
                  <a:ext cx="143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4" name="Gruppieren 396483">
            <a:extLst>
              <a:ext uri="{FF2B5EF4-FFF2-40B4-BE49-F238E27FC236}">
                <a16:creationId xmlns:a16="http://schemas.microsoft.com/office/drawing/2014/main" id="{F68BDA38-8808-6A18-DC59-F457BC06ADB2}"/>
              </a:ext>
            </a:extLst>
          </p:cNvPr>
          <p:cNvGrpSpPr/>
          <p:nvPr/>
        </p:nvGrpSpPr>
        <p:grpSpPr>
          <a:xfrm>
            <a:off x="7474942" y="3716902"/>
            <a:ext cx="530640" cy="319680"/>
            <a:chOff x="7474942" y="3716902"/>
            <a:chExt cx="53064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96471" name="Freihand 396470">
                  <a:extLst>
                    <a:ext uri="{FF2B5EF4-FFF2-40B4-BE49-F238E27FC236}">
                      <a16:creationId xmlns:a16="http://schemas.microsoft.com/office/drawing/2014/main" id="{9D6EB34E-5E41-BFE5-1880-C5502C6D8B47}"/>
                    </a:ext>
                  </a:extLst>
                </p14:cNvPr>
                <p14:cNvContentPartPr/>
                <p14:nvPr/>
              </p14:nvContentPartPr>
              <p14:xfrm>
                <a:off x="7532182" y="3772702"/>
                <a:ext cx="45720" cy="219240"/>
              </p14:xfrm>
            </p:contentPart>
          </mc:Choice>
          <mc:Fallback xmlns="">
            <p:pic>
              <p:nvPicPr>
                <p:cNvPr id="396471" name="Freihand 396470">
                  <a:extLst>
                    <a:ext uri="{FF2B5EF4-FFF2-40B4-BE49-F238E27FC236}">
                      <a16:creationId xmlns:a16="http://schemas.microsoft.com/office/drawing/2014/main" id="{9D6EB34E-5E41-BFE5-1880-C5502C6D8B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23542" y="3764062"/>
                  <a:ext cx="63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96472" name="Freihand 396471">
                  <a:extLst>
                    <a:ext uri="{FF2B5EF4-FFF2-40B4-BE49-F238E27FC236}">
                      <a16:creationId xmlns:a16="http://schemas.microsoft.com/office/drawing/2014/main" id="{E17C5CDE-1E93-AFAD-37C1-2565CC9F72FB}"/>
                    </a:ext>
                  </a:extLst>
                </p14:cNvPr>
                <p14:cNvContentPartPr/>
                <p14:nvPr/>
              </p14:nvContentPartPr>
              <p14:xfrm>
                <a:off x="7474942" y="3716902"/>
                <a:ext cx="158760" cy="121320"/>
              </p14:xfrm>
            </p:contentPart>
          </mc:Choice>
          <mc:Fallback xmlns="">
            <p:pic>
              <p:nvPicPr>
                <p:cNvPr id="396472" name="Freihand 396471">
                  <a:extLst>
                    <a:ext uri="{FF2B5EF4-FFF2-40B4-BE49-F238E27FC236}">
                      <a16:creationId xmlns:a16="http://schemas.microsoft.com/office/drawing/2014/main" id="{E17C5CDE-1E93-AFAD-37C1-2565CC9F72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466302" y="3707902"/>
                  <a:ext cx="176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96473" name="Freihand 396472">
                  <a:extLst>
                    <a:ext uri="{FF2B5EF4-FFF2-40B4-BE49-F238E27FC236}">
                      <a16:creationId xmlns:a16="http://schemas.microsoft.com/office/drawing/2014/main" id="{E105CA3F-377E-CB2F-52B6-B3309B598A7A}"/>
                    </a:ext>
                  </a:extLst>
                </p14:cNvPr>
                <p14:cNvContentPartPr/>
                <p14:nvPr/>
              </p14:nvContentPartPr>
              <p14:xfrm>
                <a:off x="7664302" y="3732022"/>
                <a:ext cx="177480" cy="232200"/>
              </p14:xfrm>
            </p:contentPart>
          </mc:Choice>
          <mc:Fallback xmlns="">
            <p:pic>
              <p:nvPicPr>
                <p:cNvPr id="396473" name="Freihand 396472">
                  <a:extLst>
                    <a:ext uri="{FF2B5EF4-FFF2-40B4-BE49-F238E27FC236}">
                      <a16:creationId xmlns:a16="http://schemas.microsoft.com/office/drawing/2014/main" id="{E105CA3F-377E-CB2F-52B6-B3309B598A7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55662" y="3723382"/>
                  <a:ext cx="195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96474" name="Freihand 396473">
                  <a:extLst>
                    <a:ext uri="{FF2B5EF4-FFF2-40B4-BE49-F238E27FC236}">
                      <a16:creationId xmlns:a16="http://schemas.microsoft.com/office/drawing/2014/main" id="{C3E9A95E-307E-93CA-7124-5F785038B1A4}"/>
                    </a:ext>
                  </a:extLst>
                </p14:cNvPr>
                <p14:cNvContentPartPr/>
                <p14:nvPr/>
              </p14:nvContentPartPr>
              <p14:xfrm>
                <a:off x="7900822" y="3870262"/>
                <a:ext cx="104760" cy="166320"/>
              </p14:xfrm>
            </p:contentPart>
          </mc:Choice>
          <mc:Fallback xmlns="">
            <p:pic>
              <p:nvPicPr>
                <p:cNvPr id="396474" name="Freihand 396473">
                  <a:extLst>
                    <a:ext uri="{FF2B5EF4-FFF2-40B4-BE49-F238E27FC236}">
                      <a16:creationId xmlns:a16="http://schemas.microsoft.com/office/drawing/2014/main" id="{C3E9A95E-307E-93CA-7124-5F785038B1A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91822" y="3861622"/>
                  <a:ext cx="122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96475" name="Freihand 396474">
                  <a:extLst>
                    <a:ext uri="{FF2B5EF4-FFF2-40B4-BE49-F238E27FC236}">
                      <a16:creationId xmlns:a16="http://schemas.microsoft.com/office/drawing/2014/main" id="{1D72A994-EFF8-03A1-3025-BEE5EC7DDC90}"/>
                    </a:ext>
                  </a:extLst>
                </p14:cNvPr>
                <p14:cNvContentPartPr/>
                <p14:nvPr/>
              </p14:nvContentPartPr>
              <p14:xfrm>
                <a:off x="7884622" y="3930022"/>
                <a:ext cx="106200" cy="5040"/>
              </p14:xfrm>
            </p:contentPart>
          </mc:Choice>
          <mc:Fallback xmlns="">
            <p:pic>
              <p:nvPicPr>
                <p:cNvPr id="396475" name="Freihand 396474">
                  <a:extLst>
                    <a:ext uri="{FF2B5EF4-FFF2-40B4-BE49-F238E27FC236}">
                      <a16:creationId xmlns:a16="http://schemas.microsoft.com/office/drawing/2014/main" id="{1D72A994-EFF8-03A1-3025-BEE5EC7DDC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75982" y="3921382"/>
                  <a:ext cx="1238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3" name="Gruppieren 396482">
            <a:extLst>
              <a:ext uri="{FF2B5EF4-FFF2-40B4-BE49-F238E27FC236}">
                <a16:creationId xmlns:a16="http://schemas.microsoft.com/office/drawing/2014/main" id="{67D648FC-4BBA-AABA-09B2-8A008A65C113}"/>
              </a:ext>
            </a:extLst>
          </p:cNvPr>
          <p:cNvGrpSpPr/>
          <p:nvPr/>
        </p:nvGrpSpPr>
        <p:grpSpPr>
          <a:xfrm>
            <a:off x="8256502" y="3642382"/>
            <a:ext cx="1595880" cy="235440"/>
            <a:chOff x="8256502" y="3642382"/>
            <a:chExt cx="15958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96476" name="Freihand 396475">
                  <a:extLst>
                    <a:ext uri="{FF2B5EF4-FFF2-40B4-BE49-F238E27FC236}">
                      <a16:creationId xmlns:a16="http://schemas.microsoft.com/office/drawing/2014/main" id="{30D72962-409C-A2A3-AA0A-2F594A3F9784}"/>
                    </a:ext>
                  </a:extLst>
                </p14:cNvPr>
                <p14:cNvContentPartPr/>
                <p14:nvPr/>
              </p14:nvContentPartPr>
              <p14:xfrm>
                <a:off x="8256502" y="3759382"/>
                <a:ext cx="95760" cy="115200"/>
              </p14:xfrm>
            </p:contentPart>
          </mc:Choice>
          <mc:Fallback xmlns="">
            <p:pic>
              <p:nvPicPr>
                <p:cNvPr id="396476" name="Freihand 396475">
                  <a:extLst>
                    <a:ext uri="{FF2B5EF4-FFF2-40B4-BE49-F238E27FC236}">
                      <a16:creationId xmlns:a16="http://schemas.microsoft.com/office/drawing/2014/main" id="{30D72962-409C-A2A3-AA0A-2F594A3F97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47502" y="3750382"/>
                  <a:ext cx="11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96477" name="Freihand 396476">
                  <a:extLst>
                    <a:ext uri="{FF2B5EF4-FFF2-40B4-BE49-F238E27FC236}">
                      <a16:creationId xmlns:a16="http://schemas.microsoft.com/office/drawing/2014/main" id="{00C1BC95-062B-DBAC-C075-CF2196D96B3A}"/>
                    </a:ext>
                  </a:extLst>
                </p14:cNvPr>
                <p14:cNvContentPartPr/>
                <p14:nvPr/>
              </p14:nvContentPartPr>
              <p14:xfrm>
                <a:off x="8389702" y="3767662"/>
                <a:ext cx="105120" cy="110160"/>
              </p14:xfrm>
            </p:contentPart>
          </mc:Choice>
          <mc:Fallback xmlns="">
            <p:pic>
              <p:nvPicPr>
                <p:cNvPr id="396477" name="Freihand 396476">
                  <a:extLst>
                    <a:ext uri="{FF2B5EF4-FFF2-40B4-BE49-F238E27FC236}">
                      <a16:creationId xmlns:a16="http://schemas.microsoft.com/office/drawing/2014/main" id="{00C1BC95-062B-DBAC-C075-CF2196D96B3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81062" y="3758662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96478" name="Freihand 396477">
                  <a:extLst>
                    <a:ext uri="{FF2B5EF4-FFF2-40B4-BE49-F238E27FC236}">
                      <a16:creationId xmlns:a16="http://schemas.microsoft.com/office/drawing/2014/main" id="{FF2E784B-023C-272F-7D71-6D40933FA032}"/>
                    </a:ext>
                  </a:extLst>
                </p14:cNvPr>
                <p14:cNvContentPartPr/>
                <p14:nvPr/>
              </p14:nvContentPartPr>
              <p14:xfrm>
                <a:off x="8528302" y="3703582"/>
                <a:ext cx="147960" cy="150480"/>
              </p14:xfrm>
            </p:contentPart>
          </mc:Choice>
          <mc:Fallback xmlns="">
            <p:pic>
              <p:nvPicPr>
                <p:cNvPr id="396478" name="Freihand 396477">
                  <a:extLst>
                    <a:ext uri="{FF2B5EF4-FFF2-40B4-BE49-F238E27FC236}">
                      <a16:creationId xmlns:a16="http://schemas.microsoft.com/office/drawing/2014/main" id="{FF2E784B-023C-272F-7D71-6D40933FA03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19302" y="3694582"/>
                  <a:ext cx="16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96479" name="Freihand 396478">
                  <a:extLst>
                    <a:ext uri="{FF2B5EF4-FFF2-40B4-BE49-F238E27FC236}">
                      <a16:creationId xmlns:a16="http://schemas.microsoft.com/office/drawing/2014/main" id="{ED336DA9-8462-3B6E-0D02-C6CA66C3F796}"/>
                    </a:ext>
                  </a:extLst>
                </p14:cNvPr>
                <p14:cNvContentPartPr/>
                <p14:nvPr/>
              </p14:nvContentPartPr>
              <p14:xfrm>
                <a:off x="8851222" y="3677662"/>
                <a:ext cx="247680" cy="170640"/>
              </p14:xfrm>
            </p:contentPart>
          </mc:Choice>
          <mc:Fallback xmlns="">
            <p:pic>
              <p:nvPicPr>
                <p:cNvPr id="396479" name="Freihand 396478">
                  <a:extLst>
                    <a:ext uri="{FF2B5EF4-FFF2-40B4-BE49-F238E27FC236}">
                      <a16:creationId xmlns:a16="http://schemas.microsoft.com/office/drawing/2014/main" id="{ED336DA9-8462-3B6E-0D02-C6CA66C3F7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42222" y="3668662"/>
                  <a:ext cx="26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96480" name="Freihand 396479">
                  <a:extLst>
                    <a:ext uri="{FF2B5EF4-FFF2-40B4-BE49-F238E27FC236}">
                      <a16:creationId xmlns:a16="http://schemas.microsoft.com/office/drawing/2014/main" id="{6B7813DF-2B08-BB98-2E1B-CE66A1FC4E52}"/>
                    </a:ext>
                  </a:extLst>
                </p14:cNvPr>
                <p14:cNvContentPartPr/>
                <p14:nvPr/>
              </p14:nvContentPartPr>
              <p14:xfrm>
                <a:off x="9277462" y="3678022"/>
                <a:ext cx="117720" cy="177840"/>
              </p14:xfrm>
            </p:contentPart>
          </mc:Choice>
          <mc:Fallback xmlns="">
            <p:pic>
              <p:nvPicPr>
                <p:cNvPr id="396480" name="Freihand 396479">
                  <a:extLst>
                    <a:ext uri="{FF2B5EF4-FFF2-40B4-BE49-F238E27FC236}">
                      <a16:creationId xmlns:a16="http://schemas.microsoft.com/office/drawing/2014/main" id="{6B7813DF-2B08-BB98-2E1B-CE66A1FC4E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68462" y="3669382"/>
                  <a:ext cx="13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96481" name="Freihand 396480">
                  <a:extLst>
                    <a:ext uri="{FF2B5EF4-FFF2-40B4-BE49-F238E27FC236}">
                      <a16:creationId xmlns:a16="http://schemas.microsoft.com/office/drawing/2014/main" id="{BEC86419-C5D5-9B8B-B054-3ADCEE2C235B}"/>
                    </a:ext>
                  </a:extLst>
                </p14:cNvPr>
                <p14:cNvContentPartPr/>
                <p14:nvPr/>
              </p14:nvContentPartPr>
              <p14:xfrm>
                <a:off x="9424702" y="3642382"/>
                <a:ext cx="427680" cy="211680"/>
              </p14:xfrm>
            </p:contentPart>
          </mc:Choice>
          <mc:Fallback xmlns="">
            <p:pic>
              <p:nvPicPr>
                <p:cNvPr id="396481" name="Freihand 396480">
                  <a:extLst>
                    <a:ext uri="{FF2B5EF4-FFF2-40B4-BE49-F238E27FC236}">
                      <a16:creationId xmlns:a16="http://schemas.microsoft.com/office/drawing/2014/main" id="{BEC86419-C5D5-9B8B-B054-3ADCEE2C235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16062" y="3633382"/>
                  <a:ext cx="4453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9" name="Gruppieren 396488">
            <a:extLst>
              <a:ext uri="{FF2B5EF4-FFF2-40B4-BE49-F238E27FC236}">
                <a16:creationId xmlns:a16="http://schemas.microsoft.com/office/drawing/2014/main" id="{2FB4A8C9-694F-9C1F-81AE-7ABF125192A9}"/>
              </a:ext>
            </a:extLst>
          </p:cNvPr>
          <p:cNvGrpSpPr/>
          <p:nvPr/>
        </p:nvGrpSpPr>
        <p:grpSpPr>
          <a:xfrm>
            <a:off x="1196902" y="3734542"/>
            <a:ext cx="1587600" cy="1179720"/>
            <a:chOff x="1196902" y="3734542"/>
            <a:chExt cx="1587600" cy="11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96485" name="Freihand 396484">
                  <a:extLst>
                    <a:ext uri="{FF2B5EF4-FFF2-40B4-BE49-F238E27FC236}">
                      <a16:creationId xmlns:a16="http://schemas.microsoft.com/office/drawing/2014/main" id="{A9C32FE8-3BBB-FEC1-D7B2-45C22D8CFBE0}"/>
                    </a:ext>
                  </a:extLst>
                </p14:cNvPr>
                <p14:cNvContentPartPr/>
                <p14:nvPr/>
              </p14:nvContentPartPr>
              <p14:xfrm>
                <a:off x="1196902" y="3734542"/>
                <a:ext cx="1587600" cy="1145880"/>
              </p14:xfrm>
            </p:contentPart>
          </mc:Choice>
          <mc:Fallback xmlns="">
            <p:pic>
              <p:nvPicPr>
                <p:cNvPr id="396485" name="Freihand 396484">
                  <a:extLst>
                    <a:ext uri="{FF2B5EF4-FFF2-40B4-BE49-F238E27FC236}">
                      <a16:creationId xmlns:a16="http://schemas.microsoft.com/office/drawing/2014/main" id="{A9C32FE8-3BBB-FEC1-D7B2-45C22D8CFBE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8262" y="3725902"/>
                  <a:ext cx="1605240" cy="11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96486" name="Freihand 396485">
                  <a:extLst>
                    <a:ext uri="{FF2B5EF4-FFF2-40B4-BE49-F238E27FC236}">
                      <a16:creationId xmlns:a16="http://schemas.microsoft.com/office/drawing/2014/main" id="{FCCDA23C-97A4-C1F4-949E-E194C8A6F201}"/>
                    </a:ext>
                  </a:extLst>
                </p14:cNvPr>
                <p14:cNvContentPartPr/>
                <p14:nvPr/>
              </p14:nvContentPartPr>
              <p14:xfrm>
                <a:off x="1204102" y="3738862"/>
                <a:ext cx="1539720" cy="191880"/>
              </p14:xfrm>
            </p:contentPart>
          </mc:Choice>
          <mc:Fallback xmlns="">
            <p:pic>
              <p:nvPicPr>
                <p:cNvPr id="396486" name="Freihand 396485">
                  <a:extLst>
                    <a:ext uri="{FF2B5EF4-FFF2-40B4-BE49-F238E27FC236}">
                      <a16:creationId xmlns:a16="http://schemas.microsoft.com/office/drawing/2014/main" id="{FCCDA23C-97A4-C1F4-949E-E194C8A6F20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5462" y="3729862"/>
                  <a:ext cx="1557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96488" name="Freihand 396487">
                  <a:extLst>
                    <a:ext uri="{FF2B5EF4-FFF2-40B4-BE49-F238E27FC236}">
                      <a16:creationId xmlns:a16="http://schemas.microsoft.com/office/drawing/2014/main" id="{2CD59BEB-41D8-940F-56D7-A8A57C0279F6}"/>
                    </a:ext>
                  </a:extLst>
                </p14:cNvPr>
                <p14:cNvContentPartPr/>
                <p14:nvPr/>
              </p14:nvContentPartPr>
              <p14:xfrm>
                <a:off x="1197622" y="3959182"/>
                <a:ext cx="32400" cy="955080"/>
              </p14:xfrm>
            </p:contentPart>
          </mc:Choice>
          <mc:Fallback xmlns="">
            <p:pic>
              <p:nvPicPr>
                <p:cNvPr id="396488" name="Freihand 396487">
                  <a:extLst>
                    <a:ext uri="{FF2B5EF4-FFF2-40B4-BE49-F238E27FC236}">
                      <a16:creationId xmlns:a16="http://schemas.microsoft.com/office/drawing/2014/main" id="{2CD59BEB-41D8-940F-56D7-A8A57C0279F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88622" y="3950182"/>
                  <a:ext cx="50040" cy="9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6490" name="Freihand 396489">
                <a:extLst>
                  <a:ext uri="{FF2B5EF4-FFF2-40B4-BE49-F238E27FC236}">
                    <a16:creationId xmlns:a16="http://schemas.microsoft.com/office/drawing/2014/main" id="{4425C996-ED1C-43CA-B802-41E76E59458B}"/>
                  </a:ext>
                </a:extLst>
              </p14:cNvPr>
              <p14:cNvContentPartPr/>
              <p14:nvPr/>
            </p14:nvContentPartPr>
            <p14:xfrm>
              <a:off x="526222" y="4414222"/>
              <a:ext cx="932760" cy="459360"/>
            </p14:xfrm>
          </p:contentPart>
        </mc:Choice>
        <mc:Fallback xmlns="">
          <p:pic>
            <p:nvPicPr>
              <p:cNvPr id="396490" name="Freihand 396489">
                <a:extLst>
                  <a:ext uri="{FF2B5EF4-FFF2-40B4-BE49-F238E27FC236}">
                    <a16:creationId xmlns:a16="http://schemas.microsoft.com/office/drawing/2014/main" id="{4425C996-ED1C-43CA-B802-41E76E59458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17222" y="4405582"/>
                <a:ext cx="95040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95" name="Gruppieren 396494">
            <a:extLst>
              <a:ext uri="{FF2B5EF4-FFF2-40B4-BE49-F238E27FC236}">
                <a16:creationId xmlns:a16="http://schemas.microsoft.com/office/drawing/2014/main" id="{0BC5CF93-EEA2-EF63-3BD8-23E272CD0011}"/>
              </a:ext>
            </a:extLst>
          </p:cNvPr>
          <p:cNvGrpSpPr/>
          <p:nvPr/>
        </p:nvGrpSpPr>
        <p:grpSpPr>
          <a:xfrm>
            <a:off x="19702" y="4757662"/>
            <a:ext cx="525600" cy="305640"/>
            <a:chOff x="19702" y="4757662"/>
            <a:chExt cx="5256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96491" name="Freihand 396490">
                  <a:extLst>
                    <a:ext uri="{FF2B5EF4-FFF2-40B4-BE49-F238E27FC236}">
                      <a16:creationId xmlns:a16="http://schemas.microsoft.com/office/drawing/2014/main" id="{55A36DF6-14E0-1F6A-9C0B-D3691763943F}"/>
                    </a:ext>
                  </a:extLst>
                </p14:cNvPr>
                <p14:cNvContentPartPr/>
                <p14:nvPr/>
              </p14:nvContentPartPr>
              <p14:xfrm>
                <a:off x="19702" y="4803742"/>
                <a:ext cx="132120" cy="259560"/>
              </p14:xfrm>
            </p:contentPart>
          </mc:Choice>
          <mc:Fallback xmlns="">
            <p:pic>
              <p:nvPicPr>
                <p:cNvPr id="396491" name="Freihand 396490">
                  <a:extLst>
                    <a:ext uri="{FF2B5EF4-FFF2-40B4-BE49-F238E27FC236}">
                      <a16:creationId xmlns:a16="http://schemas.microsoft.com/office/drawing/2014/main" id="{55A36DF6-14E0-1F6A-9C0B-D3691763943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62" y="4795102"/>
                  <a:ext cx="149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96492" name="Freihand 396491">
                  <a:extLst>
                    <a:ext uri="{FF2B5EF4-FFF2-40B4-BE49-F238E27FC236}">
                      <a16:creationId xmlns:a16="http://schemas.microsoft.com/office/drawing/2014/main" id="{AA2AA1F0-D07E-79E3-E390-5763029A9010}"/>
                    </a:ext>
                  </a:extLst>
                </p14:cNvPr>
                <p14:cNvContentPartPr/>
                <p14:nvPr/>
              </p14:nvContentPartPr>
              <p14:xfrm>
                <a:off x="180622" y="4757662"/>
                <a:ext cx="189360" cy="245880"/>
              </p14:xfrm>
            </p:contentPart>
          </mc:Choice>
          <mc:Fallback xmlns="">
            <p:pic>
              <p:nvPicPr>
                <p:cNvPr id="396492" name="Freihand 396491">
                  <a:extLst>
                    <a:ext uri="{FF2B5EF4-FFF2-40B4-BE49-F238E27FC236}">
                      <a16:creationId xmlns:a16="http://schemas.microsoft.com/office/drawing/2014/main" id="{AA2AA1F0-D07E-79E3-E390-5763029A90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1982" y="4749022"/>
                  <a:ext cx="207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96493" name="Freihand 396492">
                  <a:extLst>
                    <a:ext uri="{FF2B5EF4-FFF2-40B4-BE49-F238E27FC236}">
                      <a16:creationId xmlns:a16="http://schemas.microsoft.com/office/drawing/2014/main" id="{01AAE752-698E-58A4-F618-F299C7EED08D}"/>
                    </a:ext>
                  </a:extLst>
                </p14:cNvPr>
                <p14:cNvContentPartPr/>
                <p14:nvPr/>
              </p14:nvContentPartPr>
              <p14:xfrm>
                <a:off x="445582" y="4844062"/>
                <a:ext cx="79560" cy="154800"/>
              </p14:xfrm>
            </p:contentPart>
          </mc:Choice>
          <mc:Fallback xmlns="">
            <p:pic>
              <p:nvPicPr>
                <p:cNvPr id="396493" name="Freihand 396492">
                  <a:extLst>
                    <a:ext uri="{FF2B5EF4-FFF2-40B4-BE49-F238E27FC236}">
                      <a16:creationId xmlns:a16="http://schemas.microsoft.com/office/drawing/2014/main" id="{01AAE752-698E-58A4-F618-F299C7EED0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6582" y="4835062"/>
                  <a:ext cx="9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96494" name="Freihand 396493">
                  <a:extLst>
                    <a:ext uri="{FF2B5EF4-FFF2-40B4-BE49-F238E27FC236}">
                      <a16:creationId xmlns:a16="http://schemas.microsoft.com/office/drawing/2014/main" id="{6B6F98B0-1C9F-9F51-D668-B90A830265A7}"/>
                    </a:ext>
                  </a:extLst>
                </p14:cNvPr>
                <p14:cNvContentPartPr/>
                <p14:nvPr/>
              </p14:nvContentPartPr>
              <p14:xfrm>
                <a:off x="380782" y="4863502"/>
                <a:ext cx="164520" cy="28080"/>
              </p14:xfrm>
            </p:contentPart>
          </mc:Choice>
          <mc:Fallback xmlns="">
            <p:pic>
              <p:nvPicPr>
                <p:cNvPr id="396494" name="Freihand 396493">
                  <a:extLst>
                    <a:ext uri="{FF2B5EF4-FFF2-40B4-BE49-F238E27FC236}">
                      <a16:creationId xmlns:a16="http://schemas.microsoft.com/office/drawing/2014/main" id="{6B6F98B0-1C9F-9F51-D668-B90A830265A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71782" y="4854862"/>
                  <a:ext cx="1821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00" name="Gruppieren 396499">
            <a:extLst>
              <a:ext uri="{FF2B5EF4-FFF2-40B4-BE49-F238E27FC236}">
                <a16:creationId xmlns:a16="http://schemas.microsoft.com/office/drawing/2014/main" id="{849166F3-7EAE-253A-4A13-A403E82D2759}"/>
              </a:ext>
            </a:extLst>
          </p:cNvPr>
          <p:cNvGrpSpPr/>
          <p:nvPr/>
        </p:nvGrpSpPr>
        <p:grpSpPr>
          <a:xfrm>
            <a:off x="1183582" y="4927222"/>
            <a:ext cx="557280" cy="1149120"/>
            <a:chOff x="1183582" y="4927222"/>
            <a:chExt cx="557280" cy="11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96496" name="Freihand 396495">
                  <a:extLst>
                    <a:ext uri="{FF2B5EF4-FFF2-40B4-BE49-F238E27FC236}">
                      <a16:creationId xmlns:a16="http://schemas.microsoft.com/office/drawing/2014/main" id="{868DEEEC-7331-CA2A-62BA-0DB1E62FBD72}"/>
                    </a:ext>
                  </a:extLst>
                </p14:cNvPr>
                <p14:cNvContentPartPr/>
                <p14:nvPr/>
              </p14:nvContentPartPr>
              <p14:xfrm>
                <a:off x="1183582" y="4927222"/>
                <a:ext cx="260280" cy="779760"/>
              </p14:xfrm>
            </p:contentPart>
          </mc:Choice>
          <mc:Fallback xmlns="">
            <p:pic>
              <p:nvPicPr>
                <p:cNvPr id="396496" name="Freihand 396495">
                  <a:extLst>
                    <a:ext uri="{FF2B5EF4-FFF2-40B4-BE49-F238E27FC236}">
                      <a16:creationId xmlns:a16="http://schemas.microsoft.com/office/drawing/2014/main" id="{868DEEEC-7331-CA2A-62BA-0DB1E62FBD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74582" y="4918222"/>
                  <a:ext cx="27792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96497" name="Freihand 396496">
                  <a:extLst>
                    <a:ext uri="{FF2B5EF4-FFF2-40B4-BE49-F238E27FC236}">
                      <a16:creationId xmlns:a16="http://schemas.microsoft.com/office/drawing/2014/main" id="{46A35111-D48E-7064-80CB-45B67D875093}"/>
                    </a:ext>
                  </a:extLst>
                </p14:cNvPr>
                <p14:cNvContentPartPr/>
                <p14:nvPr/>
              </p14:nvContentPartPr>
              <p14:xfrm>
                <a:off x="1307062" y="5835142"/>
                <a:ext cx="110520" cy="241200"/>
              </p14:xfrm>
            </p:contentPart>
          </mc:Choice>
          <mc:Fallback xmlns="">
            <p:pic>
              <p:nvPicPr>
                <p:cNvPr id="396497" name="Freihand 396496">
                  <a:extLst>
                    <a:ext uri="{FF2B5EF4-FFF2-40B4-BE49-F238E27FC236}">
                      <a16:creationId xmlns:a16="http://schemas.microsoft.com/office/drawing/2014/main" id="{46A35111-D48E-7064-80CB-45B67D87509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98062" y="5826142"/>
                  <a:ext cx="128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96498" name="Freihand 396497">
                  <a:extLst>
                    <a:ext uri="{FF2B5EF4-FFF2-40B4-BE49-F238E27FC236}">
                      <a16:creationId xmlns:a16="http://schemas.microsoft.com/office/drawing/2014/main" id="{AC0193F3-F8C2-E55E-7BF1-96D981F00051}"/>
                    </a:ext>
                  </a:extLst>
                </p14:cNvPr>
                <p14:cNvContentPartPr/>
                <p14:nvPr/>
              </p14:nvContentPartPr>
              <p14:xfrm>
                <a:off x="1254862" y="5798422"/>
                <a:ext cx="173880" cy="122040"/>
              </p14:xfrm>
            </p:contentPart>
          </mc:Choice>
          <mc:Fallback xmlns="">
            <p:pic>
              <p:nvPicPr>
                <p:cNvPr id="396498" name="Freihand 396497">
                  <a:extLst>
                    <a:ext uri="{FF2B5EF4-FFF2-40B4-BE49-F238E27FC236}">
                      <a16:creationId xmlns:a16="http://schemas.microsoft.com/office/drawing/2014/main" id="{AC0193F3-F8C2-E55E-7BF1-96D981F0005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45862" y="5789422"/>
                  <a:ext cx="191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96499" name="Freihand 396498">
                  <a:extLst>
                    <a:ext uri="{FF2B5EF4-FFF2-40B4-BE49-F238E27FC236}">
                      <a16:creationId xmlns:a16="http://schemas.microsoft.com/office/drawing/2014/main" id="{83F44D22-584F-7ACD-5DE4-043C26BD65F6}"/>
                    </a:ext>
                  </a:extLst>
                </p14:cNvPr>
                <p14:cNvContentPartPr/>
                <p14:nvPr/>
              </p14:nvContentPartPr>
              <p14:xfrm>
                <a:off x="1460062" y="5740822"/>
                <a:ext cx="280800" cy="279360"/>
              </p14:xfrm>
            </p:contentPart>
          </mc:Choice>
          <mc:Fallback xmlns="">
            <p:pic>
              <p:nvPicPr>
                <p:cNvPr id="396499" name="Freihand 396498">
                  <a:extLst>
                    <a:ext uri="{FF2B5EF4-FFF2-40B4-BE49-F238E27FC236}">
                      <a16:creationId xmlns:a16="http://schemas.microsoft.com/office/drawing/2014/main" id="{83F44D22-584F-7ACD-5DE4-043C26BD65F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51422" y="5731822"/>
                  <a:ext cx="2984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18" name="Gruppieren 396517">
            <a:extLst>
              <a:ext uri="{FF2B5EF4-FFF2-40B4-BE49-F238E27FC236}">
                <a16:creationId xmlns:a16="http://schemas.microsoft.com/office/drawing/2014/main" id="{B8961054-AE9F-0381-864E-9FF88E9E4027}"/>
              </a:ext>
            </a:extLst>
          </p:cNvPr>
          <p:cNvGrpSpPr/>
          <p:nvPr/>
        </p:nvGrpSpPr>
        <p:grpSpPr>
          <a:xfrm>
            <a:off x="6749902" y="4045942"/>
            <a:ext cx="2344320" cy="351720"/>
            <a:chOff x="6749902" y="4045942"/>
            <a:chExt cx="23443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96503" name="Freihand 396502">
                  <a:extLst>
                    <a:ext uri="{FF2B5EF4-FFF2-40B4-BE49-F238E27FC236}">
                      <a16:creationId xmlns:a16="http://schemas.microsoft.com/office/drawing/2014/main" id="{7C31808D-CDCB-B5FA-24FC-3CB130F4013F}"/>
                    </a:ext>
                  </a:extLst>
                </p14:cNvPr>
                <p14:cNvContentPartPr/>
                <p14:nvPr/>
              </p14:nvContentPartPr>
              <p14:xfrm>
                <a:off x="6887422" y="4140622"/>
                <a:ext cx="19440" cy="250920"/>
              </p14:xfrm>
            </p:contentPart>
          </mc:Choice>
          <mc:Fallback xmlns="">
            <p:pic>
              <p:nvPicPr>
                <p:cNvPr id="396503" name="Freihand 396502">
                  <a:extLst>
                    <a:ext uri="{FF2B5EF4-FFF2-40B4-BE49-F238E27FC236}">
                      <a16:creationId xmlns:a16="http://schemas.microsoft.com/office/drawing/2014/main" id="{7C31808D-CDCB-B5FA-24FC-3CB130F4013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78422" y="4131622"/>
                  <a:ext cx="37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96504" name="Freihand 396503">
                  <a:extLst>
                    <a:ext uri="{FF2B5EF4-FFF2-40B4-BE49-F238E27FC236}">
                      <a16:creationId xmlns:a16="http://schemas.microsoft.com/office/drawing/2014/main" id="{D08F1514-B0D3-BBC9-E0F4-04A1E38A30A8}"/>
                    </a:ext>
                  </a:extLst>
                </p14:cNvPr>
                <p14:cNvContentPartPr/>
                <p14:nvPr/>
              </p14:nvContentPartPr>
              <p14:xfrm>
                <a:off x="6749902" y="4090942"/>
                <a:ext cx="246240" cy="50400"/>
              </p14:xfrm>
            </p:contentPart>
          </mc:Choice>
          <mc:Fallback xmlns="">
            <p:pic>
              <p:nvPicPr>
                <p:cNvPr id="396504" name="Freihand 396503">
                  <a:extLst>
                    <a:ext uri="{FF2B5EF4-FFF2-40B4-BE49-F238E27FC236}">
                      <a16:creationId xmlns:a16="http://schemas.microsoft.com/office/drawing/2014/main" id="{D08F1514-B0D3-BBC9-E0F4-04A1E38A30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40902" y="4082302"/>
                  <a:ext cx="26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96506" name="Freihand 396505">
                  <a:extLst>
                    <a:ext uri="{FF2B5EF4-FFF2-40B4-BE49-F238E27FC236}">
                      <a16:creationId xmlns:a16="http://schemas.microsoft.com/office/drawing/2014/main" id="{02ED9A77-CC1B-EBFF-28A2-203A63ADCDDB}"/>
                    </a:ext>
                  </a:extLst>
                </p14:cNvPr>
                <p14:cNvContentPartPr/>
                <p14:nvPr/>
              </p14:nvContentPartPr>
              <p14:xfrm>
                <a:off x="7077142" y="4208302"/>
                <a:ext cx="23040" cy="13320"/>
              </p14:xfrm>
            </p:contentPart>
          </mc:Choice>
          <mc:Fallback xmlns="">
            <p:pic>
              <p:nvPicPr>
                <p:cNvPr id="396506" name="Freihand 396505">
                  <a:extLst>
                    <a:ext uri="{FF2B5EF4-FFF2-40B4-BE49-F238E27FC236}">
                      <a16:creationId xmlns:a16="http://schemas.microsoft.com/office/drawing/2014/main" id="{02ED9A77-CC1B-EBFF-28A2-203A63ADCDD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68142" y="4199302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96507" name="Freihand 396506">
                  <a:extLst>
                    <a:ext uri="{FF2B5EF4-FFF2-40B4-BE49-F238E27FC236}">
                      <a16:creationId xmlns:a16="http://schemas.microsoft.com/office/drawing/2014/main" id="{6406F427-E8EC-F392-AB5B-364ACC444E75}"/>
                    </a:ext>
                  </a:extLst>
                </p14:cNvPr>
                <p14:cNvContentPartPr/>
                <p14:nvPr/>
              </p14:nvContentPartPr>
              <p14:xfrm>
                <a:off x="7084702" y="4287862"/>
                <a:ext cx="19440" cy="32760"/>
              </p14:xfrm>
            </p:contentPart>
          </mc:Choice>
          <mc:Fallback xmlns="">
            <p:pic>
              <p:nvPicPr>
                <p:cNvPr id="396507" name="Freihand 396506">
                  <a:extLst>
                    <a:ext uri="{FF2B5EF4-FFF2-40B4-BE49-F238E27FC236}">
                      <a16:creationId xmlns:a16="http://schemas.microsoft.com/office/drawing/2014/main" id="{6406F427-E8EC-F392-AB5B-364ACC444E7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76062" y="4278862"/>
                  <a:ext cx="3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96508" name="Freihand 396507">
                  <a:extLst>
                    <a:ext uri="{FF2B5EF4-FFF2-40B4-BE49-F238E27FC236}">
                      <a16:creationId xmlns:a16="http://schemas.microsoft.com/office/drawing/2014/main" id="{819A7AD3-1825-795B-A5A1-30D7B2BCD020}"/>
                    </a:ext>
                  </a:extLst>
                </p14:cNvPr>
                <p14:cNvContentPartPr/>
                <p14:nvPr/>
              </p14:nvContentPartPr>
              <p14:xfrm>
                <a:off x="7204942" y="4117222"/>
                <a:ext cx="100440" cy="207720"/>
              </p14:xfrm>
            </p:contentPart>
          </mc:Choice>
          <mc:Fallback xmlns="">
            <p:pic>
              <p:nvPicPr>
                <p:cNvPr id="396508" name="Freihand 396507">
                  <a:extLst>
                    <a:ext uri="{FF2B5EF4-FFF2-40B4-BE49-F238E27FC236}">
                      <a16:creationId xmlns:a16="http://schemas.microsoft.com/office/drawing/2014/main" id="{819A7AD3-1825-795B-A5A1-30D7B2BCD02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95942" y="4108582"/>
                  <a:ext cx="11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96509" name="Freihand 396508">
                  <a:extLst>
                    <a:ext uri="{FF2B5EF4-FFF2-40B4-BE49-F238E27FC236}">
                      <a16:creationId xmlns:a16="http://schemas.microsoft.com/office/drawing/2014/main" id="{2D3F54B7-18BE-2AF7-6ED9-D01EBA300614}"/>
                    </a:ext>
                  </a:extLst>
                </p14:cNvPr>
                <p14:cNvContentPartPr/>
                <p14:nvPr/>
              </p14:nvContentPartPr>
              <p14:xfrm>
                <a:off x="7356502" y="4070062"/>
                <a:ext cx="252720" cy="248040"/>
              </p14:xfrm>
            </p:contentPart>
          </mc:Choice>
          <mc:Fallback xmlns="">
            <p:pic>
              <p:nvPicPr>
                <p:cNvPr id="396509" name="Freihand 396508">
                  <a:extLst>
                    <a:ext uri="{FF2B5EF4-FFF2-40B4-BE49-F238E27FC236}">
                      <a16:creationId xmlns:a16="http://schemas.microsoft.com/office/drawing/2014/main" id="{2D3F54B7-18BE-2AF7-6ED9-D01EBA3006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47502" y="4061062"/>
                  <a:ext cx="270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96510" name="Freihand 396509">
                  <a:extLst>
                    <a:ext uri="{FF2B5EF4-FFF2-40B4-BE49-F238E27FC236}">
                      <a16:creationId xmlns:a16="http://schemas.microsoft.com/office/drawing/2014/main" id="{FE74B554-8859-F494-594F-9D00E8041A40}"/>
                    </a:ext>
                  </a:extLst>
                </p14:cNvPr>
                <p14:cNvContentPartPr/>
                <p14:nvPr/>
              </p14:nvContentPartPr>
              <p14:xfrm>
                <a:off x="7635502" y="4166902"/>
                <a:ext cx="157680" cy="101520"/>
              </p14:xfrm>
            </p:contentPart>
          </mc:Choice>
          <mc:Fallback xmlns="">
            <p:pic>
              <p:nvPicPr>
                <p:cNvPr id="396510" name="Freihand 396509">
                  <a:extLst>
                    <a:ext uri="{FF2B5EF4-FFF2-40B4-BE49-F238E27FC236}">
                      <a16:creationId xmlns:a16="http://schemas.microsoft.com/office/drawing/2014/main" id="{FE74B554-8859-F494-594F-9D00E8041A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26502" y="4157902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6511" name="Freihand 396510">
                  <a:extLst>
                    <a:ext uri="{FF2B5EF4-FFF2-40B4-BE49-F238E27FC236}">
                      <a16:creationId xmlns:a16="http://schemas.microsoft.com/office/drawing/2014/main" id="{5823182C-0D15-5C9E-C187-116E9B0D34AA}"/>
                    </a:ext>
                  </a:extLst>
                </p14:cNvPr>
                <p14:cNvContentPartPr/>
                <p14:nvPr/>
              </p14:nvContentPartPr>
              <p14:xfrm>
                <a:off x="7807942" y="4161862"/>
                <a:ext cx="239400" cy="139320"/>
              </p14:xfrm>
            </p:contentPart>
          </mc:Choice>
          <mc:Fallback xmlns="">
            <p:pic>
              <p:nvPicPr>
                <p:cNvPr id="396511" name="Freihand 396510">
                  <a:extLst>
                    <a:ext uri="{FF2B5EF4-FFF2-40B4-BE49-F238E27FC236}">
                      <a16:creationId xmlns:a16="http://schemas.microsoft.com/office/drawing/2014/main" id="{5823182C-0D15-5C9E-C187-116E9B0D34A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99302" y="4152862"/>
                  <a:ext cx="257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96512" name="Freihand 396511">
                  <a:extLst>
                    <a:ext uri="{FF2B5EF4-FFF2-40B4-BE49-F238E27FC236}">
                      <a16:creationId xmlns:a16="http://schemas.microsoft.com/office/drawing/2014/main" id="{23E94850-C3C8-848F-1591-1F3F88147E56}"/>
                    </a:ext>
                  </a:extLst>
                </p14:cNvPr>
                <p14:cNvContentPartPr/>
                <p14:nvPr/>
              </p14:nvContentPartPr>
              <p14:xfrm>
                <a:off x="8061742" y="4065382"/>
                <a:ext cx="109440" cy="332280"/>
              </p14:xfrm>
            </p:contentPart>
          </mc:Choice>
          <mc:Fallback xmlns="">
            <p:pic>
              <p:nvPicPr>
                <p:cNvPr id="396512" name="Freihand 396511">
                  <a:extLst>
                    <a:ext uri="{FF2B5EF4-FFF2-40B4-BE49-F238E27FC236}">
                      <a16:creationId xmlns:a16="http://schemas.microsoft.com/office/drawing/2014/main" id="{23E94850-C3C8-848F-1591-1F3F88147E5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52742" y="4056382"/>
                  <a:ext cx="127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96513" name="Freihand 396512">
                  <a:extLst>
                    <a:ext uri="{FF2B5EF4-FFF2-40B4-BE49-F238E27FC236}">
                      <a16:creationId xmlns:a16="http://schemas.microsoft.com/office/drawing/2014/main" id="{5377D4D6-1E82-9C6D-25FD-89351C15021A}"/>
                    </a:ext>
                  </a:extLst>
                </p14:cNvPr>
                <p14:cNvContentPartPr/>
                <p14:nvPr/>
              </p14:nvContentPartPr>
              <p14:xfrm>
                <a:off x="8207902" y="4066462"/>
                <a:ext cx="114120" cy="197640"/>
              </p14:xfrm>
            </p:contentPart>
          </mc:Choice>
          <mc:Fallback xmlns="">
            <p:pic>
              <p:nvPicPr>
                <p:cNvPr id="396513" name="Freihand 396512">
                  <a:extLst>
                    <a:ext uri="{FF2B5EF4-FFF2-40B4-BE49-F238E27FC236}">
                      <a16:creationId xmlns:a16="http://schemas.microsoft.com/office/drawing/2014/main" id="{5377D4D6-1E82-9C6D-25FD-89351C15021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199262" y="4057462"/>
                  <a:ext cx="13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96514" name="Freihand 396513">
                  <a:extLst>
                    <a:ext uri="{FF2B5EF4-FFF2-40B4-BE49-F238E27FC236}">
                      <a16:creationId xmlns:a16="http://schemas.microsoft.com/office/drawing/2014/main" id="{0E71A4BD-6EF0-F3A2-0CB3-979DE2D68FE3}"/>
                    </a:ext>
                  </a:extLst>
                </p14:cNvPr>
                <p14:cNvContentPartPr/>
                <p14:nvPr/>
              </p14:nvContentPartPr>
              <p14:xfrm>
                <a:off x="8277382" y="4221262"/>
                <a:ext cx="34920" cy="50760"/>
              </p14:xfrm>
            </p:contentPart>
          </mc:Choice>
          <mc:Fallback xmlns="">
            <p:pic>
              <p:nvPicPr>
                <p:cNvPr id="396514" name="Freihand 396513">
                  <a:extLst>
                    <a:ext uri="{FF2B5EF4-FFF2-40B4-BE49-F238E27FC236}">
                      <a16:creationId xmlns:a16="http://schemas.microsoft.com/office/drawing/2014/main" id="{0E71A4BD-6EF0-F3A2-0CB3-979DE2D68FE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268382" y="4212262"/>
                  <a:ext cx="52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96515" name="Freihand 396514">
                  <a:extLst>
                    <a:ext uri="{FF2B5EF4-FFF2-40B4-BE49-F238E27FC236}">
                      <a16:creationId xmlns:a16="http://schemas.microsoft.com/office/drawing/2014/main" id="{32848BBF-3335-5E98-0263-937B4110856E}"/>
                    </a:ext>
                  </a:extLst>
                </p14:cNvPr>
                <p14:cNvContentPartPr/>
                <p14:nvPr/>
              </p14:nvContentPartPr>
              <p14:xfrm>
                <a:off x="8310142" y="4126222"/>
                <a:ext cx="297360" cy="98640"/>
              </p14:xfrm>
            </p:contentPart>
          </mc:Choice>
          <mc:Fallback xmlns="">
            <p:pic>
              <p:nvPicPr>
                <p:cNvPr id="396515" name="Freihand 396514">
                  <a:extLst>
                    <a:ext uri="{FF2B5EF4-FFF2-40B4-BE49-F238E27FC236}">
                      <a16:creationId xmlns:a16="http://schemas.microsoft.com/office/drawing/2014/main" id="{32848BBF-3335-5E98-0263-937B4110856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01142" y="4117582"/>
                  <a:ext cx="31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96516" name="Freihand 396515">
                  <a:extLst>
                    <a:ext uri="{FF2B5EF4-FFF2-40B4-BE49-F238E27FC236}">
                      <a16:creationId xmlns:a16="http://schemas.microsoft.com/office/drawing/2014/main" id="{6C07B93D-D63A-BA85-AB42-E35A893ED62C}"/>
                    </a:ext>
                  </a:extLst>
                </p14:cNvPr>
                <p14:cNvContentPartPr/>
                <p14:nvPr/>
              </p14:nvContentPartPr>
              <p14:xfrm>
                <a:off x="8647102" y="4088782"/>
                <a:ext cx="168120" cy="77040"/>
              </p14:xfrm>
            </p:contentPart>
          </mc:Choice>
          <mc:Fallback xmlns="">
            <p:pic>
              <p:nvPicPr>
                <p:cNvPr id="396516" name="Freihand 396515">
                  <a:extLst>
                    <a:ext uri="{FF2B5EF4-FFF2-40B4-BE49-F238E27FC236}">
                      <a16:creationId xmlns:a16="http://schemas.microsoft.com/office/drawing/2014/main" id="{6C07B93D-D63A-BA85-AB42-E35A893ED6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38102" y="4080142"/>
                  <a:ext cx="185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96517" name="Freihand 396516">
                  <a:extLst>
                    <a:ext uri="{FF2B5EF4-FFF2-40B4-BE49-F238E27FC236}">
                      <a16:creationId xmlns:a16="http://schemas.microsoft.com/office/drawing/2014/main" id="{6EFA6819-01FA-1CAA-0405-3A5F34E53E84}"/>
                    </a:ext>
                  </a:extLst>
                </p14:cNvPr>
                <p14:cNvContentPartPr/>
                <p14:nvPr/>
              </p14:nvContentPartPr>
              <p14:xfrm>
                <a:off x="8852302" y="4045942"/>
                <a:ext cx="241920" cy="95040"/>
              </p14:xfrm>
            </p:contentPart>
          </mc:Choice>
          <mc:Fallback xmlns="">
            <p:pic>
              <p:nvPicPr>
                <p:cNvPr id="396517" name="Freihand 396516">
                  <a:extLst>
                    <a:ext uri="{FF2B5EF4-FFF2-40B4-BE49-F238E27FC236}">
                      <a16:creationId xmlns:a16="http://schemas.microsoft.com/office/drawing/2014/main" id="{6EFA6819-01FA-1CAA-0405-3A5F34E53E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43662" y="4037302"/>
                  <a:ext cx="2595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32" name="Gruppieren 396531">
            <a:extLst>
              <a:ext uri="{FF2B5EF4-FFF2-40B4-BE49-F238E27FC236}">
                <a16:creationId xmlns:a16="http://schemas.microsoft.com/office/drawing/2014/main" id="{00A431CF-961F-F69A-C7AA-257C14B237FD}"/>
              </a:ext>
            </a:extLst>
          </p:cNvPr>
          <p:cNvGrpSpPr/>
          <p:nvPr/>
        </p:nvGrpSpPr>
        <p:grpSpPr>
          <a:xfrm>
            <a:off x="1171342" y="1493902"/>
            <a:ext cx="2807640" cy="2370960"/>
            <a:chOff x="1171342" y="1493902"/>
            <a:chExt cx="2807640" cy="23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96519" name="Freihand 396518">
                  <a:extLst>
                    <a:ext uri="{FF2B5EF4-FFF2-40B4-BE49-F238E27FC236}">
                      <a16:creationId xmlns:a16="http://schemas.microsoft.com/office/drawing/2014/main" id="{5A4B72B0-40F4-98B3-D1CC-0106A2507BA4}"/>
                    </a:ext>
                  </a:extLst>
                </p14:cNvPr>
                <p14:cNvContentPartPr/>
                <p14:nvPr/>
              </p14:nvContentPartPr>
              <p14:xfrm>
                <a:off x="1171342" y="2802502"/>
                <a:ext cx="20160" cy="1062360"/>
              </p14:xfrm>
            </p:contentPart>
          </mc:Choice>
          <mc:Fallback xmlns="">
            <p:pic>
              <p:nvPicPr>
                <p:cNvPr id="396519" name="Freihand 396518">
                  <a:extLst>
                    <a:ext uri="{FF2B5EF4-FFF2-40B4-BE49-F238E27FC236}">
                      <a16:creationId xmlns:a16="http://schemas.microsoft.com/office/drawing/2014/main" id="{5A4B72B0-40F4-98B3-D1CC-0106A2507BA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62702" y="2793502"/>
                  <a:ext cx="37800" cy="10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96520" name="Freihand 396519">
                  <a:extLst>
                    <a:ext uri="{FF2B5EF4-FFF2-40B4-BE49-F238E27FC236}">
                      <a16:creationId xmlns:a16="http://schemas.microsoft.com/office/drawing/2014/main" id="{BB11F04D-F4A4-C44A-C25B-5E5BFE76DF4C}"/>
                    </a:ext>
                  </a:extLst>
                </p14:cNvPr>
                <p14:cNvContentPartPr/>
                <p14:nvPr/>
              </p14:nvContentPartPr>
              <p14:xfrm>
                <a:off x="1232542" y="3707182"/>
                <a:ext cx="2005560" cy="149040"/>
              </p14:xfrm>
            </p:contentPart>
          </mc:Choice>
          <mc:Fallback xmlns="">
            <p:pic>
              <p:nvPicPr>
                <p:cNvPr id="396520" name="Freihand 396519">
                  <a:extLst>
                    <a:ext uri="{FF2B5EF4-FFF2-40B4-BE49-F238E27FC236}">
                      <a16:creationId xmlns:a16="http://schemas.microsoft.com/office/drawing/2014/main" id="{BB11F04D-F4A4-C44A-C25B-5E5BFE76DF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23902" y="3698542"/>
                  <a:ext cx="2023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96521" name="Freihand 396520">
                  <a:extLst>
                    <a:ext uri="{FF2B5EF4-FFF2-40B4-BE49-F238E27FC236}">
                      <a16:creationId xmlns:a16="http://schemas.microsoft.com/office/drawing/2014/main" id="{0B4D2E84-123F-1E1A-1DC3-47AB01DEA43F}"/>
                    </a:ext>
                  </a:extLst>
                </p14:cNvPr>
                <p14:cNvContentPartPr/>
                <p14:nvPr/>
              </p14:nvContentPartPr>
              <p14:xfrm>
                <a:off x="3059542" y="2782702"/>
                <a:ext cx="45360" cy="939600"/>
              </p14:xfrm>
            </p:contentPart>
          </mc:Choice>
          <mc:Fallback xmlns="">
            <p:pic>
              <p:nvPicPr>
                <p:cNvPr id="396521" name="Freihand 396520">
                  <a:extLst>
                    <a:ext uri="{FF2B5EF4-FFF2-40B4-BE49-F238E27FC236}">
                      <a16:creationId xmlns:a16="http://schemas.microsoft.com/office/drawing/2014/main" id="{0B4D2E84-123F-1E1A-1DC3-47AB01DEA4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50542" y="2773702"/>
                  <a:ext cx="6300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96522" name="Freihand 396521">
                  <a:extLst>
                    <a:ext uri="{FF2B5EF4-FFF2-40B4-BE49-F238E27FC236}">
                      <a16:creationId xmlns:a16="http://schemas.microsoft.com/office/drawing/2014/main" id="{AB37B759-50E1-89E6-1942-BF505958011F}"/>
                    </a:ext>
                  </a:extLst>
                </p14:cNvPr>
                <p14:cNvContentPartPr/>
                <p14:nvPr/>
              </p14:nvContentPartPr>
              <p14:xfrm>
                <a:off x="1257382" y="2705302"/>
                <a:ext cx="1836360" cy="149760"/>
              </p14:xfrm>
            </p:contentPart>
          </mc:Choice>
          <mc:Fallback xmlns="">
            <p:pic>
              <p:nvPicPr>
                <p:cNvPr id="396522" name="Freihand 396521">
                  <a:extLst>
                    <a:ext uri="{FF2B5EF4-FFF2-40B4-BE49-F238E27FC236}">
                      <a16:creationId xmlns:a16="http://schemas.microsoft.com/office/drawing/2014/main" id="{AB37B759-50E1-89E6-1942-BF505958011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48382" y="2696302"/>
                  <a:ext cx="185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96524" name="Freihand 396523">
                  <a:extLst>
                    <a:ext uri="{FF2B5EF4-FFF2-40B4-BE49-F238E27FC236}">
                      <a16:creationId xmlns:a16="http://schemas.microsoft.com/office/drawing/2014/main" id="{F50FA07D-98A6-EFC0-8524-87C30B411AA9}"/>
                    </a:ext>
                  </a:extLst>
                </p14:cNvPr>
                <p14:cNvContentPartPr/>
                <p14:nvPr/>
              </p14:nvContentPartPr>
              <p14:xfrm>
                <a:off x="2114182" y="1912222"/>
                <a:ext cx="1414440" cy="1170000"/>
              </p14:xfrm>
            </p:contentPart>
          </mc:Choice>
          <mc:Fallback xmlns="">
            <p:pic>
              <p:nvPicPr>
                <p:cNvPr id="396524" name="Freihand 396523">
                  <a:extLst>
                    <a:ext uri="{FF2B5EF4-FFF2-40B4-BE49-F238E27FC236}">
                      <a16:creationId xmlns:a16="http://schemas.microsoft.com/office/drawing/2014/main" id="{F50FA07D-98A6-EFC0-8524-87C30B411AA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05542" y="1903582"/>
                  <a:ext cx="143208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96525" name="Freihand 396524">
                  <a:extLst>
                    <a:ext uri="{FF2B5EF4-FFF2-40B4-BE49-F238E27FC236}">
                      <a16:creationId xmlns:a16="http://schemas.microsoft.com/office/drawing/2014/main" id="{922B83FA-7486-3AA4-713C-170EC44F9439}"/>
                    </a:ext>
                  </a:extLst>
                </p14:cNvPr>
                <p14:cNvContentPartPr/>
                <p14:nvPr/>
              </p14:nvContentPartPr>
              <p14:xfrm>
                <a:off x="2038582" y="2932462"/>
                <a:ext cx="311760" cy="190440"/>
              </p14:xfrm>
            </p:contentPart>
          </mc:Choice>
          <mc:Fallback xmlns="">
            <p:pic>
              <p:nvPicPr>
                <p:cNvPr id="396525" name="Freihand 396524">
                  <a:extLst>
                    <a:ext uri="{FF2B5EF4-FFF2-40B4-BE49-F238E27FC236}">
                      <a16:creationId xmlns:a16="http://schemas.microsoft.com/office/drawing/2014/main" id="{922B83FA-7486-3AA4-713C-170EC44F943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29942" y="2923822"/>
                  <a:ext cx="329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96527" name="Freihand 396526">
                  <a:extLst>
                    <a:ext uri="{FF2B5EF4-FFF2-40B4-BE49-F238E27FC236}">
                      <a16:creationId xmlns:a16="http://schemas.microsoft.com/office/drawing/2014/main" id="{9D45522F-4360-1BCB-8172-3833B5AE5291}"/>
                    </a:ext>
                  </a:extLst>
                </p14:cNvPr>
                <p14:cNvContentPartPr/>
                <p14:nvPr/>
              </p14:nvContentPartPr>
              <p14:xfrm>
                <a:off x="3652102" y="1619182"/>
                <a:ext cx="30960" cy="258480"/>
              </p14:xfrm>
            </p:contentPart>
          </mc:Choice>
          <mc:Fallback xmlns="">
            <p:pic>
              <p:nvPicPr>
                <p:cNvPr id="396527" name="Freihand 396526">
                  <a:extLst>
                    <a:ext uri="{FF2B5EF4-FFF2-40B4-BE49-F238E27FC236}">
                      <a16:creationId xmlns:a16="http://schemas.microsoft.com/office/drawing/2014/main" id="{9D45522F-4360-1BCB-8172-3833B5AE52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43102" y="1610542"/>
                  <a:ext cx="48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96528" name="Freihand 396527">
                  <a:extLst>
                    <a:ext uri="{FF2B5EF4-FFF2-40B4-BE49-F238E27FC236}">
                      <a16:creationId xmlns:a16="http://schemas.microsoft.com/office/drawing/2014/main" id="{368A6022-D1E5-B647-AF82-86A24BA9EB9F}"/>
                    </a:ext>
                  </a:extLst>
                </p14:cNvPr>
                <p14:cNvContentPartPr/>
                <p14:nvPr/>
              </p14:nvContentPartPr>
              <p14:xfrm>
                <a:off x="3491182" y="1493902"/>
                <a:ext cx="344880" cy="173880"/>
              </p14:xfrm>
            </p:contentPart>
          </mc:Choice>
          <mc:Fallback xmlns="">
            <p:pic>
              <p:nvPicPr>
                <p:cNvPr id="396528" name="Freihand 396527">
                  <a:extLst>
                    <a:ext uri="{FF2B5EF4-FFF2-40B4-BE49-F238E27FC236}">
                      <a16:creationId xmlns:a16="http://schemas.microsoft.com/office/drawing/2014/main" id="{368A6022-D1E5-B647-AF82-86A24BA9EB9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82542" y="1484902"/>
                  <a:ext cx="362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96530" name="Freihand 396529">
                  <a:extLst>
                    <a:ext uri="{FF2B5EF4-FFF2-40B4-BE49-F238E27FC236}">
                      <a16:creationId xmlns:a16="http://schemas.microsoft.com/office/drawing/2014/main" id="{3C664C5B-DFB0-C61F-3AA1-F28B54430F0E}"/>
                    </a:ext>
                  </a:extLst>
                </p14:cNvPr>
                <p14:cNvContentPartPr/>
                <p14:nvPr/>
              </p14:nvContentPartPr>
              <p14:xfrm>
                <a:off x="3825982" y="1561222"/>
                <a:ext cx="138240" cy="94320"/>
              </p14:xfrm>
            </p:contentPart>
          </mc:Choice>
          <mc:Fallback xmlns="">
            <p:pic>
              <p:nvPicPr>
                <p:cNvPr id="396530" name="Freihand 396529">
                  <a:extLst>
                    <a:ext uri="{FF2B5EF4-FFF2-40B4-BE49-F238E27FC236}">
                      <a16:creationId xmlns:a16="http://schemas.microsoft.com/office/drawing/2014/main" id="{3C664C5B-DFB0-C61F-3AA1-F28B54430F0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16982" y="1552582"/>
                  <a:ext cx="15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96531" name="Freihand 396530">
                  <a:extLst>
                    <a:ext uri="{FF2B5EF4-FFF2-40B4-BE49-F238E27FC236}">
                      <a16:creationId xmlns:a16="http://schemas.microsoft.com/office/drawing/2014/main" id="{1910C6DB-E257-0B80-A93E-9D9C14A42BF5}"/>
                    </a:ext>
                  </a:extLst>
                </p14:cNvPr>
                <p14:cNvContentPartPr/>
                <p14:nvPr/>
              </p14:nvContentPartPr>
              <p14:xfrm>
                <a:off x="3857302" y="1591822"/>
                <a:ext cx="121680" cy="94320"/>
              </p14:xfrm>
            </p:contentPart>
          </mc:Choice>
          <mc:Fallback xmlns="">
            <p:pic>
              <p:nvPicPr>
                <p:cNvPr id="396531" name="Freihand 396530">
                  <a:extLst>
                    <a:ext uri="{FF2B5EF4-FFF2-40B4-BE49-F238E27FC236}">
                      <a16:creationId xmlns:a16="http://schemas.microsoft.com/office/drawing/2014/main" id="{1910C6DB-E257-0B80-A93E-9D9C14A42BF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48662" y="1582822"/>
                  <a:ext cx="139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60" name="Gruppieren 396559">
            <a:extLst>
              <a:ext uri="{FF2B5EF4-FFF2-40B4-BE49-F238E27FC236}">
                <a16:creationId xmlns:a16="http://schemas.microsoft.com/office/drawing/2014/main" id="{53A686A4-45A7-72EB-9B3F-49E59DB180B2}"/>
              </a:ext>
            </a:extLst>
          </p:cNvPr>
          <p:cNvGrpSpPr/>
          <p:nvPr/>
        </p:nvGrpSpPr>
        <p:grpSpPr>
          <a:xfrm>
            <a:off x="3873502" y="493822"/>
            <a:ext cx="1640520" cy="992880"/>
            <a:chOff x="3873502" y="493822"/>
            <a:chExt cx="164052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96533" name="Freihand 396532">
                  <a:extLst>
                    <a:ext uri="{FF2B5EF4-FFF2-40B4-BE49-F238E27FC236}">
                      <a16:creationId xmlns:a16="http://schemas.microsoft.com/office/drawing/2014/main" id="{28A66B66-A62F-D060-4197-5F32403CAAC9}"/>
                    </a:ext>
                  </a:extLst>
                </p14:cNvPr>
                <p14:cNvContentPartPr/>
                <p14:nvPr/>
              </p14:nvContentPartPr>
              <p14:xfrm>
                <a:off x="3969262" y="1256302"/>
                <a:ext cx="92160" cy="136080"/>
              </p14:xfrm>
            </p:contentPart>
          </mc:Choice>
          <mc:Fallback xmlns="">
            <p:pic>
              <p:nvPicPr>
                <p:cNvPr id="396533" name="Freihand 396532">
                  <a:extLst>
                    <a:ext uri="{FF2B5EF4-FFF2-40B4-BE49-F238E27FC236}">
                      <a16:creationId xmlns:a16="http://schemas.microsoft.com/office/drawing/2014/main" id="{28A66B66-A62F-D060-4197-5F32403CAA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60622" y="1247662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96534" name="Freihand 396533">
                  <a:extLst>
                    <a:ext uri="{FF2B5EF4-FFF2-40B4-BE49-F238E27FC236}">
                      <a16:creationId xmlns:a16="http://schemas.microsoft.com/office/drawing/2014/main" id="{88F72D5E-17E5-BDDC-9CB2-098D11E254DC}"/>
                    </a:ext>
                  </a:extLst>
                </p14:cNvPr>
                <p14:cNvContentPartPr/>
                <p14:nvPr/>
              </p14:nvContentPartPr>
              <p14:xfrm>
                <a:off x="4064662" y="1257022"/>
                <a:ext cx="73440" cy="96480"/>
              </p14:xfrm>
            </p:contentPart>
          </mc:Choice>
          <mc:Fallback xmlns="">
            <p:pic>
              <p:nvPicPr>
                <p:cNvPr id="396534" name="Freihand 396533">
                  <a:extLst>
                    <a:ext uri="{FF2B5EF4-FFF2-40B4-BE49-F238E27FC236}">
                      <a16:creationId xmlns:a16="http://schemas.microsoft.com/office/drawing/2014/main" id="{88F72D5E-17E5-BDDC-9CB2-098D11E254D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55662" y="1248022"/>
                  <a:ext cx="91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96535" name="Freihand 396534">
                  <a:extLst>
                    <a:ext uri="{FF2B5EF4-FFF2-40B4-BE49-F238E27FC236}">
                      <a16:creationId xmlns:a16="http://schemas.microsoft.com/office/drawing/2014/main" id="{1AF5AB42-9090-40D1-D9B9-D42CD8C1EDEF}"/>
                    </a:ext>
                  </a:extLst>
                </p14:cNvPr>
                <p14:cNvContentPartPr/>
                <p14:nvPr/>
              </p14:nvContentPartPr>
              <p14:xfrm>
                <a:off x="4008862" y="1038502"/>
                <a:ext cx="95040" cy="131400"/>
              </p14:xfrm>
            </p:contentPart>
          </mc:Choice>
          <mc:Fallback xmlns="">
            <p:pic>
              <p:nvPicPr>
                <p:cNvPr id="396535" name="Freihand 396534">
                  <a:extLst>
                    <a:ext uri="{FF2B5EF4-FFF2-40B4-BE49-F238E27FC236}">
                      <a16:creationId xmlns:a16="http://schemas.microsoft.com/office/drawing/2014/main" id="{1AF5AB42-9090-40D1-D9B9-D42CD8C1EDE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00222" y="1029502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96536" name="Freihand 396535">
                  <a:extLst>
                    <a:ext uri="{FF2B5EF4-FFF2-40B4-BE49-F238E27FC236}">
                      <a16:creationId xmlns:a16="http://schemas.microsoft.com/office/drawing/2014/main" id="{540AA8A1-C75A-BD4A-B756-B70CC282295F}"/>
                    </a:ext>
                  </a:extLst>
                </p14:cNvPr>
                <p14:cNvContentPartPr/>
                <p14:nvPr/>
              </p14:nvContentPartPr>
              <p14:xfrm>
                <a:off x="4164382" y="1174942"/>
                <a:ext cx="34920" cy="40680"/>
              </p14:xfrm>
            </p:contentPart>
          </mc:Choice>
          <mc:Fallback xmlns="">
            <p:pic>
              <p:nvPicPr>
                <p:cNvPr id="396536" name="Freihand 396535">
                  <a:extLst>
                    <a:ext uri="{FF2B5EF4-FFF2-40B4-BE49-F238E27FC236}">
                      <a16:creationId xmlns:a16="http://schemas.microsoft.com/office/drawing/2014/main" id="{540AA8A1-C75A-BD4A-B756-B70CC28229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55742" y="1165942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96537" name="Freihand 396536">
                  <a:extLst>
                    <a:ext uri="{FF2B5EF4-FFF2-40B4-BE49-F238E27FC236}">
                      <a16:creationId xmlns:a16="http://schemas.microsoft.com/office/drawing/2014/main" id="{8E99B978-2E4C-17A7-6EF8-9A4DFC5543B7}"/>
                    </a:ext>
                  </a:extLst>
                </p14:cNvPr>
                <p14:cNvContentPartPr/>
                <p14:nvPr/>
              </p14:nvContentPartPr>
              <p14:xfrm>
                <a:off x="4228822" y="1045342"/>
                <a:ext cx="75600" cy="216360"/>
              </p14:xfrm>
            </p:contentPart>
          </mc:Choice>
          <mc:Fallback xmlns="">
            <p:pic>
              <p:nvPicPr>
                <p:cNvPr id="396537" name="Freihand 396536">
                  <a:extLst>
                    <a:ext uri="{FF2B5EF4-FFF2-40B4-BE49-F238E27FC236}">
                      <a16:creationId xmlns:a16="http://schemas.microsoft.com/office/drawing/2014/main" id="{8E99B978-2E4C-17A7-6EF8-9A4DFC5543B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220182" y="1036702"/>
                  <a:ext cx="93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96538" name="Freihand 396537">
                  <a:extLst>
                    <a:ext uri="{FF2B5EF4-FFF2-40B4-BE49-F238E27FC236}">
                      <a16:creationId xmlns:a16="http://schemas.microsoft.com/office/drawing/2014/main" id="{3E046072-FF31-216F-FAAA-9F3B17A99D02}"/>
                    </a:ext>
                  </a:extLst>
                </p14:cNvPr>
                <p14:cNvContentPartPr/>
                <p14:nvPr/>
              </p14:nvContentPartPr>
              <p14:xfrm>
                <a:off x="4334662" y="1082062"/>
                <a:ext cx="88200" cy="85680"/>
              </p14:xfrm>
            </p:contentPart>
          </mc:Choice>
          <mc:Fallback xmlns="">
            <p:pic>
              <p:nvPicPr>
                <p:cNvPr id="396538" name="Freihand 396537">
                  <a:extLst>
                    <a:ext uri="{FF2B5EF4-FFF2-40B4-BE49-F238E27FC236}">
                      <a16:creationId xmlns:a16="http://schemas.microsoft.com/office/drawing/2014/main" id="{3E046072-FF31-216F-FAAA-9F3B17A99D0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26022" y="1073062"/>
                  <a:ext cx="105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96539" name="Freihand 396538">
                  <a:extLst>
                    <a:ext uri="{FF2B5EF4-FFF2-40B4-BE49-F238E27FC236}">
                      <a16:creationId xmlns:a16="http://schemas.microsoft.com/office/drawing/2014/main" id="{6A0A8AF9-1AF5-3A70-F119-D7EF4DD135B3}"/>
                    </a:ext>
                  </a:extLst>
                </p14:cNvPr>
                <p14:cNvContentPartPr/>
                <p14:nvPr/>
              </p14:nvContentPartPr>
              <p14:xfrm>
                <a:off x="4338262" y="1086022"/>
                <a:ext cx="58320" cy="64440"/>
              </p14:xfrm>
            </p:contentPart>
          </mc:Choice>
          <mc:Fallback xmlns="">
            <p:pic>
              <p:nvPicPr>
                <p:cNvPr id="396539" name="Freihand 396538">
                  <a:extLst>
                    <a:ext uri="{FF2B5EF4-FFF2-40B4-BE49-F238E27FC236}">
                      <a16:creationId xmlns:a16="http://schemas.microsoft.com/office/drawing/2014/main" id="{6A0A8AF9-1AF5-3A70-F119-D7EF4DD135B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29622" y="1077382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96540" name="Freihand 396539">
                  <a:extLst>
                    <a:ext uri="{FF2B5EF4-FFF2-40B4-BE49-F238E27FC236}">
                      <a16:creationId xmlns:a16="http://schemas.microsoft.com/office/drawing/2014/main" id="{CA68F41B-4624-5298-A825-7165F9C8570C}"/>
                    </a:ext>
                  </a:extLst>
                </p14:cNvPr>
                <p14:cNvContentPartPr/>
                <p14:nvPr/>
              </p14:nvContentPartPr>
              <p14:xfrm>
                <a:off x="4283542" y="869302"/>
                <a:ext cx="101520" cy="135720"/>
              </p14:xfrm>
            </p:contentPart>
          </mc:Choice>
          <mc:Fallback xmlns="">
            <p:pic>
              <p:nvPicPr>
                <p:cNvPr id="396540" name="Freihand 396539">
                  <a:extLst>
                    <a:ext uri="{FF2B5EF4-FFF2-40B4-BE49-F238E27FC236}">
                      <a16:creationId xmlns:a16="http://schemas.microsoft.com/office/drawing/2014/main" id="{CA68F41B-4624-5298-A825-7165F9C8570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74902" y="860662"/>
                  <a:ext cx="119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96542" name="Freihand 396541">
                  <a:extLst>
                    <a:ext uri="{FF2B5EF4-FFF2-40B4-BE49-F238E27FC236}">
                      <a16:creationId xmlns:a16="http://schemas.microsoft.com/office/drawing/2014/main" id="{74721F0B-5869-7A34-0A22-4CEACDEDFC35}"/>
                    </a:ext>
                  </a:extLst>
                </p14:cNvPr>
                <p14:cNvContentPartPr/>
                <p14:nvPr/>
              </p14:nvContentPartPr>
              <p14:xfrm>
                <a:off x="4386862" y="805942"/>
                <a:ext cx="133200" cy="353880"/>
              </p14:xfrm>
            </p:contentPart>
          </mc:Choice>
          <mc:Fallback xmlns="">
            <p:pic>
              <p:nvPicPr>
                <p:cNvPr id="396542" name="Freihand 396541">
                  <a:extLst>
                    <a:ext uri="{FF2B5EF4-FFF2-40B4-BE49-F238E27FC236}">
                      <a16:creationId xmlns:a16="http://schemas.microsoft.com/office/drawing/2014/main" id="{74721F0B-5869-7A34-0A22-4CEACDEDFC3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77862" y="796942"/>
                  <a:ext cx="150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96544" name="Freihand 396543">
                  <a:extLst>
                    <a:ext uri="{FF2B5EF4-FFF2-40B4-BE49-F238E27FC236}">
                      <a16:creationId xmlns:a16="http://schemas.microsoft.com/office/drawing/2014/main" id="{AE6D32A5-28A9-4595-7342-2E3E90DE3207}"/>
                    </a:ext>
                  </a:extLst>
                </p14:cNvPr>
                <p14:cNvContentPartPr/>
                <p14:nvPr/>
              </p14:nvContentPartPr>
              <p14:xfrm>
                <a:off x="3873502" y="1209862"/>
                <a:ext cx="186120" cy="276840"/>
              </p14:xfrm>
            </p:contentPart>
          </mc:Choice>
          <mc:Fallback xmlns="">
            <p:pic>
              <p:nvPicPr>
                <p:cNvPr id="396544" name="Freihand 396543">
                  <a:extLst>
                    <a:ext uri="{FF2B5EF4-FFF2-40B4-BE49-F238E27FC236}">
                      <a16:creationId xmlns:a16="http://schemas.microsoft.com/office/drawing/2014/main" id="{AE6D32A5-28A9-4595-7342-2E3E90DE320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64862" y="1201222"/>
                  <a:ext cx="20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96545" name="Freihand 396544">
                  <a:extLst>
                    <a:ext uri="{FF2B5EF4-FFF2-40B4-BE49-F238E27FC236}">
                      <a16:creationId xmlns:a16="http://schemas.microsoft.com/office/drawing/2014/main" id="{DE9912C8-0E28-7D48-7401-7159248A63C9}"/>
                    </a:ext>
                  </a:extLst>
                </p14:cNvPr>
                <p14:cNvContentPartPr/>
                <p14:nvPr/>
              </p14:nvContentPartPr>
              <p14:xfrm>
                <a:off x="4615822" y="839422"/>
                <a:ext cx="18000" cy="197640"/>
              </p14:xfrm>
            </p:contentPart>
          </mc:Choice>
          <mc:Fallback xmlns="">
            <p:pic>
              <p:nvPicPr>
                <p:cNvPr id="396545" name="Freihand 396544">
                  <a:extLst>
                    <a:ext uri="{FF2B5EF4-FFF2-40B4-BE49-F238E27FC236}">
                      <a16:creationId xmlns:a16="http://schemas.microsoft.com/office/drawing/2014/main" id="{DE9912C8-0E28-7D48-7401-7159248A63C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07182" y="830782"/>
                  <a:ext cx="35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96546" name="Freihand 396545">
                  <a:extLst>
                    <a:ext uri="{FF2B5EF4-FFF2-40B4-BE49-F238E27FC236}">
                      <a16:creationId xmlns:a16="http://schemas.microsoft.com/office/drawing/2014/main" id="{178C4DC4-02C0-9227-18DA-ACAC762793B5}"/>
                    </a:ext>
                  </a:extLst>
                </p14:cNvPr>
                <p14:cNvContentPartPr/>
                <p14:nvPr/>
              </p14:nvContentPartPr>
              <p14:xfrm>
                <a:off x="4560742" y="910342"/>
                <a:ext cx="124560" cy="47880"/>
              </p14:xfrm>
            </p:contentPart>
          </mc:Choice>
          <mc:Fallback xmlns="">
            <p:pic>
              <p:nvPicPr>
                <p:cNvPr id="396546" name="Freihand 396545">
                  <a:extLst>
                    <a:ext uri="{FF2B5EF4-FFF2-40B4-BE49-F238E27FC236}">
                      <a16:creationId xmlns:a16="http://schemas.microsoft.com/office/drawing/2014/main" id="{178C4DC4-02C0-9227-18DA-ACAC762793B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551742" y="901342"/>
                  <a:ext cx="142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96547" name="Freihand 396546">
                  <a:extLst>
                    <a:ext uri="{FF2B5EF4-FFF2-40B4-BE49-F238E27FC236}">
                      <a16:creationId xmlns:a16="http://schemas.microsoft.com/office/drawing/2014/main" id="{9177B88B-5DC1-BBF4-79FA-BE12BED9C606}"/>
                    </a:ext>
                  </a:extLst>
                </p14:cNvPr>
                <p14:cNvContentPartPr/>
                <p14:nvPr/>
              </p14:nvContentPartPr>
              <p14:xfrm>
                <a:off x="4724182" y="892702"/>
                <a:ext cx="98640" cy="125280"/>
              </p14:xfrm>
            </p:contentPart>
          </mc:Choice>
          <mc:Fallback xmlns="">
            <p:pic>
              <p:nvPicPr>
                <p:cNvPr id="396547" name="Freihand 396546">
                  <a:extLst>
                    <a:ext uri="{FF2B5EF4-FFF2-40B4-BE49-F238E27FC236}">
                      <a16:creationId xmlns:a16="http://schemas.microsoft.com/office/drawing/2014/main" id="{9177B88B-5DC1-BBF4-79FA-BE12BED9C6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15542" y="883702"/>
                  <a:ext cx="116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96548" name="Freihand 396547">
                  <a:extLst>
                    <a:ext uri="{FF2B5EF4-FFF2-40B4-BE49-F238E27FC236}">
                      <a16:creationId xmlns:a16="http://schemas.microsoft.com/office/drawing/2014/main" id="{4A9836F9-542C-3282-2D82-C99536795431}"/>
                    </a:ext>
                  </a:extLst>
                </p14:cNvPr>
                <p14:cNvContentPartPr/>
                <p14:nvPr/>
              </p14:nvContentPartPr>
              <p14:xfrm>
                <a:off x="4719502" y="904582"/>
                <a:ext cx="87120" cy="69120"/>
              </p14:xfrm>
            </p:contentPart>
          </mc:Choice>
          <mc:Fallback xmlns="">
            <p:pic>
              <p:nvPicPr>
                <p:cNvPr id="396548" name="Freihand 396547">
                  <a:extLst>
                    <a:ext uri="{FF2B5EF4-FFF2-40B4-BE49-F238E27FC236}">
                      <a16:creationId xmlns:a16="http://schemas.microsoft.com/office/drawing/2014/main" id="{4A9836F9-542C-3282-2D82-C9953679543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10862" y="895582"/>
                  <a:ext cx="104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96549" name="Freihand 396548">
                  <a:extLst>
                    <a:ext uri="{FF2B5EF4-FFF2-40B4-BE49-F238E27FC236}">
                      <a16:creationId xmlns:a16="http://schemas.microsoft.com/office/drawing/2014/main" id="{69F137E4-5690-68AE-E78B-14CC8291CC5A}"/>
                    </a:ext>
                  </a:extLst>
                </p14:cNvPr>
                <p14:cNvContentPartPr/>
                <p14:nvPr/>
              </p14:nvContentPartPr>
              <p14:xfrm>
                <a:off x="4662982" y="688942"/>
                <a:ext cx="122760" cy="147600"/>
              </p14:xfrm>
            </p:contentPart>
          </mc:Choice>
          <mc:Fallback xmlns="">
            <p:pic>
              <p:nvPicPr>
                <p:cNvPr id="396549" name="Freihand 396548">
                  <a:extLst>
                    <a:ext uri="{FF2B5EF4-FFF2-40B4-BE49-F238E27FC236}">
                      <a16:creationId xmlns:a16="http://schemas.microsoft.com/office/drawing/2014/main" id="{69F137E4-5690-68AE-E78B-14CC8291CC5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53982" y="679942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96550" name="Freihand 396549">
                  <a:extLst>
                    <a:ext uri="{FF2B5EF4-FFF2-40B4-BE49-F238E27FC236}">
                      <a16:creationId xmlns:a16="http://schemas.microsoft.com/office/drawing/2014/main" id="{0D0DBEA0-8F5B-CE58-85D8-4451BBD4B388}"/>
                    </a:ext>
                  </a:extLst>
                </p14:cNvPr>
                <p14:cNvContentPartPr/>
                <p14:nvPr/>
              </p14:nvContentPartPr>
              <p14:xfrm>
                <a:off x="4911382" y="795502"/>
                <a:ext cx="101520" cy="47880"/>
              </p14:xfrm>
            </p:contentPart>
          </mc:Choice>
          <mc:Fallback xmlns="">
            <p:pic>
              <p:nvPicPr>
                <p:cNvPr id="396550" name="Freihand 396549">
                  <a:extLst>
                    <a:ext uri="{FF2B5EF4-FFF2-40B4-BE49-F238E27FC236}">
                      <a16:creationId xmlns:a16="http://schemas.microsoft.com/office/drawing/2014/main" id="{0D0DBEA0-8F5B-CE58-85D8-4451BBD4B38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902742" y="786862"/>
                  <a:ext cx="119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96551" name="Freihand 396550">
                  <a:extLst>
                    <a:ext uri="{FF2B5EF4-FFF2-40B4-BE49-F238E27FC236}">
                      <a16:creationId xmlns:a16="http://schemas.microsoft.com/office/drawing/2014/main" id="{7D75F4EA-0D09-6ACE-CE00-D07452BB8D6F}"/>
                    </a:ext>
                  </a:extLst>
                </p14:cNvPr>
                <p14:cNvContentPartPr/>
                <p14:nvPr/>
              </p14:nvContentPartPr>
              <p14:xfrm>
                <a:off x="4918942" y="835462"/>
                <a:ext cx="110160" cy="72720"/>
              </p14:xfrm>
            </p:contentPart>
          </mc:Choice>
          <mc:Fallback xmlns="">
            <p:pic>
              <p:nvPicPr>
                <p:cNvPr id="396551" name="Freihand 396550">
                  <a:extLst>
                    <a:ext uri="{FF2B5EF4-FFF2-40B4-BE49-F238E27FC236}">
                      <a16:creationId xmlns:a16="http://schemas.microsoft.com/office/drawing/2014/main" id="{7D75F4EA-0D09-6ACE-CE00-D07452BB8D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909942" y="826462"/>
                  <a:ext cx="12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96552" name="Freihand 396551">
                  <a:extLst>
                    <a:ext uri="{FF2B5EF4-FFF2-40B4-BE49-F238E27FC236}">
                      <a16:creationId xmlns:a16="http://schemas.microsoft.com/office/drawing/2014/main" id="{BA5AF7FE-B0A6-801C-715E-EEF2C3E44292}"/>
                    </a:ext>
                  </a:extLst>
                </p14:cNvPr>
                <p14:cNvContentPartPr/>
                <p14:nvPr/>
              </p14:nvContentPartPr>
              <p14:xfrm>
                <a:off x="5097862" y="644302"/>
                <a:ext cx="93960" cy="189000"/>
              </p14:xfrm>
            </p:contentPart>
          </mc:Choice>
          <mc:Fallback xmlns="">
            <p:pic>
              <p:nvPicPr>
                <p:cNvPr id="396552" name="Freihand 396551">
                  <a:extLst>
                    <a:ext uri="{FF2B5EF4-FFF2-40B4-BE49-F238E27FC236}">
                      <a16:creationId xmlns:a16="http://schemas.microsoft.com/office/drawing/2014/main" id="{BA5AF7FE-B0A6-801C-715E-EEF2C3E4429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088862" y="635302"/>
                  <a:ext cx="111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96553" name="Freihand 396552">
                  <a:extLst>
                    <a:ext uri="{FF2B5EF4-FFF2-40B4-BE49-F238E27FC236}">
                      <a16:creationId xmlns:a16="http://schemas.microsoft.com/office/drawing/2014/main" id="{1CFCAEC5-A559-9F00-AB1C-782EE657C2F8}"/>
                    </a:ext>
                  </a:extLst>
                </p14:cNvPr>
                <p14:cNvContentPartPr/>
                <p14:nvPr/>
              </p14:nvContentPartPr>
              <p14:xfrm>
                <a:off x="5060062" y="693982"/>
                <a:ext cx="92880" cy="51480"/>
              </p14:xfrm>
            </p:contentPart>
          </mc:Choice>
          <mc:Fallback xmlns="">
            <p:pic>
              <p:nvPicPr>
                <p:cNvPr id="396553" name="Freihand 396552">
                  <a:extLst>
                    <a:ext uri="{FF2B5EF4-FFF2-40B4-BE49-F238E27FC236}">
                      <a16:creationId xmlns:a16="http://schemas.microsoft.com/office/drawing/2014/main" id="{1CFCAEC5-A559-9F00-AB1C-782EE657C2F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051422" y="685342"/>
                  <a:ext cx="110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96555" name="Freihand 396554">
                  <a:extLst>
                    <a:ext uri="{FF2B5EF4-FFF2-40B4-BE49-F238E27FC236}">
                      <a16:creationId xmlns:a16="http://schemas.microsoft.com/office/drawing/2014/main" id="{9EBDC783-A864-75D2-F463-EBD6C3973BFA}"/>
                    </a:ext>
                  </a:extLst>
                </p14:cNvPr>
                <p14:cNvContentPartPr/>
                <p14:nvPr/>
              </p14:nvContentPartPr>
              <p14:xfrm>
                <a:off x="5250142" y="704782"/>
                <a:ext cx="25560" cy="31320"/>
              </p14:xfrm>
            </p:contentPart>
          </mc:Choice>
          <mc:Fallback xmlns="">
            <p:pic>
              <p:nvPicPr>
                <p:cNvPr id="396555" name="Freihand 396554">
                  <a:extLst>
                    <a:ext uri="{FF2B5EF4-FFF2-40B4-BE49-F238E27FC236}">
                      <a16:creationId xmlns:a16="http://schemas.microsoft.com/office/drawing/2014/main" id="{9EBDC783-A864-75D2-F463-EBD6C3973BF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241142" y="696142"/>
                  <a:ext cx="43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96556" name="Freihand 396555">
                  <a:extLst>
                    <a:ext uri="{FF2B5EF4-FFF2-40B4-BE49-F238E27FC236}">
                      <a16:creationId xmlns:a16="http://schemas.microsoft.com/office/drawing/2014/main" id="{18E88EE3-9306-2E85-7630-8063237A2E33}"/>
                    </a:ext>
                  </a:extLst>
                </p14:cNvPr>
                <p14:cNvContentPartPr/>
                <p14:nvPr/>
              </p14:nvContentPartPr>
              <p14:xfrm>
                <a:off x="5316742" y="623782"/>
                <a:ext cx="33480" cy="133920"/>
              </p14:xfrm>
            </p:contentPart>
          </mc:Choice>
          <mc:Fallback xmlns="">
            <p:pic>
              <p:nvPicPr>
                <p:cNvPr id="396556" name="Freihand 396555">
                  <a:extLst>
                    <a:ext uri="{FF2B5EF4-FFF2-40B4-BE49-F238E27FC236}">
                      <a16:creationId xmlns:a16="http://schemas.microsoft.com/office/drawing/2014/main" id="{18E88EE3-9306-2E85-7630-8063237A2E3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07742" y="615142"/>
                  <a:ext cx="51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96557" name="Freihand 396556">
                  <a:extLst>
                    <a:ext uri="{FF2B5EF4-FFF2-40B4-BE49-F238E27FC236}">
                      <a16:creationId xmlns:a16="http://schemas.microsoft.com/office/drawing/2014/main" id="{30A61955-FD93-3A01-DFBC-9F7FB50D6919}"/>
                    </a:ext>
                  </a:extLst>
                </p14:cNvPr>
                <p14:cNvContentPartPr/>
                <p14:nvPr/>
              </p14:nvContentPartPr>
              <p14:xfrm>
                <a:off x="5291902" y="662662"/>
                <a:ext cx="222120" cy="135720"/>
              </p14:xfrm>
            </p:contentPart>
          </mc:Choice>
          <mc:Fallback xmlns="">
            <p:pic>
              <p:nvPicPr>
                <p:cNvPr id="396557" name="Freihand 396556">
                  <a:extLst>
                    <a:ext uri="{FF2B5EF4-FFF2-40B4-BE49-F238E27FC236}">
                      <a16:creationId xmlns:a16="http://schemas.microsoft.com/office/drawing/2014/main" id="{30A61955-FD93-3A01-DFBC-9F7FB50D691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282902" y="653662"/>
                  <a:ext cx="239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96558" name="Freihand 396557">
                  <a:extLst>
                    <a:ext uri="{FF2B5EF4-FFF2-40B4-BE49-F238E27FC236}">
                      <a16:creationId xmlns:a16="http://schemas.microsoft.com/office/drawing/2014/main" id="{FEA322FD-48B4-415B-040F-F24E0FA630A9}"/>
                    </a:ext>
                  </a:extLst>
                </p14:cNvPr>
                <p14:cNvContentPartPr/>
                <p14:nvPr/>
              </p14:nvContentPartPr>
              <p14:xfrm>
                <a:off x="5395942" y="704782"/>
                <a:ext cx="104040" cy="58680"/>
              </p14:xfrm>
            </p:contentPart>
          </mc:Choice>
          <mc:Fallback xmlns="">
            <p:pic>
              <p:nvPicPr>
                <p:cNvPr id="396558" name="Freihand 396557">
                  <a:extLst>
                    <a:ext uri="{FF2B5EF4-FFF2-40B4-BE49-F238E27FC236}">
                      <a16:creationId xmlns:a16="http://schemas.microsoft.com/office/drawing/2014/main" id="{FEA322FD-48B4-415B-040F-F24E0FA630A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87302" y="696142"/>
                  <a:ext cx="12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96559" name="Freihand 396558">
                  <a:extLst>
                    <a:ext uri="{FF2B5EF4-FFF2-40B4-BE49-F238E27FC236}">
                      <a16:creationId xmlns:a16="http://schemas.microsoft.com/office/drawing/2014/main" id="{55B43132-F624-949E-53D8-7E99BC82236F}"/>
                    </a:ext>
                  </a:extLst>
                </p14:cNvPr>
                <p14:cNvContentPartPr/>
                <p14:nvPr/>
              </p14:nvContentPartPr>
              <p14:xfrm>
                <a:off x="5387302" y="493822"/>
                <a:ext cx="85680" cy="141120"/>
              </p14:xfrm>
            </p:contentPart>
          </mc:Choice>
          <mc:Fallback xmlns="">
            <p:pic>
              <p:nvPicPr>
                <p:cNvPr id="396559" name="Freihand 396558">
                  <a:extLst>
                    <a:ext uri="{FF2B5EF4-FFF2-40B4-BE49-F238E27FC236}">
                      <a16:creationId xmlns:a16="http://schemas.microsoft.com/office/drawing/2014/main" id="{55B43132-F624-949E-53D8-7E99BC8223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78302" y="485182"/>
                  <a:ext cx="103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64" name="Gruppieren 396563">
            <a:extLst>
              <a:ext uri="{FF2B5EF4-FFF2-40B4-BE49-F238E27FC236}">
                <a16:creationId xmlns:a16="http://schemas.microsoft.com/office/drawing/2014/main" id="{CA59B956-14B9-6D71-59B0-36D837174D97}"/>
              </a:ext>
            </a:extLst>
          </p:cNvPr>
          <p:cNvGrpSpPr/>
          <p:nvPr/>
        </p:nvGrpSpPr>
        <p:grpSpPr>
          <a:xfrm>
            <a:off x="183142" y="2796022"/>
            <a:ext cx="384840" cy="1005840"/>
            <a:chOff x="183142" y="2796022"/>
            <a:chExt cx="384840" cy="10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96561" name="Freihand 396560">
                  <a:extLst>
                    <a:ext uri="{FF2B5EF4-FFF2-40B4-BE49-F238E27FC236}">
                      <a16:creationId xmlns:a16="http://schemas.microsoft.com/office/drawing/2014/main" id="{4467CDAA-9F3B-64E0-FA65-B4121CD0661D}"/>
                    </a:ext>
                  </a:extLst>
                </p14:cNvPr>
                <p14:cNvContentPartPr/>
                <p14:nvPr/>
              </p14:nvContentPartPr>
              <p14:xfrm>
                <a:off x="422182" y="2796022"/>
                <a:ext cx="145800" cy="1005840"/>
              </p14:xfrm>
            </p:contentPart>
          </mc:Choice>
          <mc:Fallback xmlns="">
            <p:pic>
              <p:nvPicPr>
                <p:cNvPr id="396561" name="Freihand 396560">
                  <a:extLst>
                    <a:ext uri="{FF2B5EF4-FFF2-40B4-BE49-F238E27FC236}">
                      <a16:creationId xmlns:a16="http://schemas.microsoft.com/office/drawing/2014/main" id="{4467CDAA-9F3B-64E0-FA65-B4121CD0661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3182" y="2787022"/>
                  <a:ext cx="163440" cy="10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96562" name="Freihand 396561">
                  <a:extLst>
                    <a:ext uri="{FF2B5EF4-FFF2-40B4-BE49-F238E27FC236}">
                      <a16:creationId xmlns:a16="http://schemas.microsoft.com/office/drawing/2014/main" id="{73C45DB3-F491-7447-ABF8-DE368CA6C443}"/>
                    </a:ext>
                  </a:extLst>
                </p14:cNvPr>
                <p14:cNvContentPartPr/>
                <p14:nvPr/>
              </p14:nvContentPartPr>
              <p14:xfrm>
                <a:off x="218782" y="3280222"/>
                <a:ext cx="129240" cy="307080"/>
              </p14:xfrm>
            </p:contentPart>
          </mc:Choice>
          <mc:Fallback xmlns="">
            <p:pic>
              <p:nvPicPr>
                <p:cNvPr id="396562" name="Freihand 396561">
                  <a:extLst>
                    <a:ext uri="{FF2B5EF4-FFF2-40B4-BE49-F238E27FC236}">
                      <a16:creationId xmlns:a16="http://schemas.microsoft.com/office/drawing/2014/main" id="{73C45DB3-F491-7447-ABF8-DE368CA6C44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10142" y="3271222"/>
                  <a:ext cx="146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96563" name="Freihand 396562">
                  <a:extLst>
                    <a:ext uri="{FF2B5EF4-FFF2-40B4-BE49-F238E27FC236}">
                      <a16:creationId xmlns:a16="http://schemas.microsoft.com/office/drawing/2014/main" id="{CBF91DD7-BA15-779A-7152-413806416EDD}"/>
                    </a:ext>
                  </a:extLst>
                </p14:cNvPr>
                <p14:cNvContentPartPr/>
                <p14:nvPr/>
              </p14:nvContentPartPr>
              <p14:xfrm>
                <a:off x="183142" y="3352222"/>
                <a:ext cx="153000" cy="39960"/>
              </p14:xfrm>
            </p:contentPart>
          </mc:Choice>
          <mc:Fallback xmlns="">
            <p:pic>
              <p:nvPicPr>
                <p:cNvPr id="396563" name="Freihand 396562">
                  <a:extLst>
                    <a:ext uri="{FF2B5EF4-FFF2-40B4-BE49-F238E27FC236}">
                      <a16:creationId xmlns:a16="http://schemas.microsoft.com/office/drawing/2014/main" id="{CBF91DD7-BA15-779A-7152-413806416ED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4142" y="3343582"/>
                  <a:ext cx="1706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80" name="Gruppieren 396579">
            <a:extLst>
              <a:ext uri="{FF2B5EF4-FFF2-40B4-BE49-F238E27FC236}">
                <a16:creationId xmlns:a16="http://schemas.microsoft.com/office/drawing/2014/main" id="{6DA99CC4-84F5-8451-EEA6-30D88D1C2DBB}"/>
              </a:ext>
            </a:extLst>
          </p:cNvPr>
          <p:cNvGrpSpPr/>
          <p:nvPr/>
        </p:nvGrpSpPr>
        <p:grpSpPr>
          <a:xfrm>
            <a:off x="10310302" y="2806822"/>
            <a:ext cx="1644840" cy="595800"/>
            <a:chOff x="10310302" y="2806822"/>
            <a:chExt cx="164484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96565" name="Freihand 396564">
                  <a:extLst>
                    <a:ext uri="{FF2B5EF4-FFF2-40B4-BE49-F238E27FC236}">
                      <a16:creationId xmlns:a16="http://schemas.microsoft.com/office/drawing/2014/main" id="{EA28881C-821E-A09B-75DE-4D14686F0923}"/>
                    </a:ext>
                  </a:extLst>
                </p14:cNvPr>
                <p14:cNvContentPartPr/>
                <p14:nvPr/>
              </p14:nvContentPartPr>
              <p14:xfrm>
                <a:off x="10313542" y="2942182"/>
                <a:ext cx="117720" cy="216360"/>
              </p14:xfrm>
            </p:contentPart>
          </mc:Choice>
          <mc:Fallback xmlns="">
            <p:pic>
              <p:nvPicPr>
                <p:cNvPr id="396565" name="Freihand 396564">
                  <a:extLst>
                    <a:ext uri="{FF2B5EF4-FFF2-40B4-BE49-F238E27FC236}">
                      <a16:creationId xmlns:a16="http://schemas.microsoft.com/office/drawing/2014/main" id="{EA28881C-821E-A09B-75DE-4D14686F092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04902" y="2933542"/>
                  <a:ext cx="13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96566" name="Freihand 396565">
                  <a:extLst>
                    <a:ext uri="{FF2B5EF4-FFF2-40B4-BE49-F238E27FC236}">
                      <a16:creationId xmlns:a16="http://schemas.microsoft.com/office/drawing/2014/main" id="{D4959321-E1B9-B9D6-0396-41B2BD748725}"/>
                    </a:ext>
                  </a:extLst>
                </p14:cNvPr>
                <p14:cNvContentPartPr/>
                <p14:nvPr/>
              </p14:nvContentPartPr>
              <p14:xfrm>
                <a:off x="10310302" y="3013822"/>
                <a:ext cx="263520" cy="29160"/>
              </p14:xfrm>
            </p:contentPart>
          </mc:Choice>
          <mc:Fallback xmlns="">
            <p:pic>
              <p:nvPicPr>
                <p:cNvPr id="396566" name="Freihand 396565">
                  <a:extLst>
                    <a:ext uri="{FF2B5EF4-FFF2-40B4-BE49-F238E27FC236}">
                      <a16:creationId xmlns:a16="http://schemas.microsoft.com/office/drawing/2014/main" id="{D4959321-E1B9-B9D6-0396-41B2BD74872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01302" y="3004822"/>
                  <a:ext cx="281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96567" name="Freihand 396566">
                  <a:extLst>
                    <a:ext uri="{FF2B5EF4-FFF2-40B4-BE49-F238E27FC236}">
                      <a16:creationId xmlns:a16="http://schemas.microsoft.com/office/drawing/2014/main" id="{9AB83528-2F56-5FFE-BC9A-A1467EAD6BEB}"/>
                    </a:ext>
                  </a:extLst>
                </p14:cNvPr>
                <p14:cNvContentPartPr/>
                <p14:nvPr/>
              </p14:nvContentPartPr>
              <p14:xfrm>
                <a:off x="10566262" y="3067822"/>
                <a:ext cx="10080" cy="15840"/>
              </p14:xfrm>
            </p:contentPart>
          </mc:Choice>
          <mc:Fallback xmlns="">
            <p:pic>
              <p:nvPicPr>
                <p:cNvPr id="396567" name="Freihand 396566">
                  <a:extLst>
                    <a:ext uri="{FF2B5EF4-FFF2-40B4-BE49-F238E27FC236}">
                      <a16:creationId xmlns:a16="http://schemas.microsoft.com/office/drawing/2014/main" id="{9AB83528-2F56-5FFE-BC9A-A1467EAD6BE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557262" y="3059182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96569" name="Freihand 396568">
                  <a:extLst>
                    <a:ext uri="{FF2B5EF4-FFF2-40B4-BE49-F238E27FC236}">
                      <a16:creationId xmlns:a16="http://schemas.microsoft.com/office/drawing/2014/main" id="{58D47F7F-E6E9-2A4E-72B3-1298F3C5802B}"/>
                    </a:ext>
                  </a:extLst>
                </p14:cNvPr>
                <p14:cNvContentPartPr/>
                <p14:nvPr/>
              </p14:nvContentPartPr>
              <p14:xfrm>
                <a:off x="10706302" y="2911222"/>
                <a:ext cx="123120" cy="209160"/>
              </p14:xfrm>
            </p:contentPart>
          </mc:Choice>
          <mc:Fallback xmlns="">
            <p:pic>
              <p:nvPicPr>
                <p:cNvPr id="396569" name="Freihand 396568">
                  <a:extLst>
                    <a:ext uri="{FF2B5EF4-FFF2-40B4-BE49-F238E27FC236}">
                      <a16:creationId xmlns:a16="http://schemas.microsoft.com/office/drawing/2014/main" id="{58D47F7F-E6E9-2A4E-72B3-1298F3C5802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97302" y="2902222"/>
                  <a:ext cx="14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96570" name="Freihand 396569">
                  <a:extLst>
                    <a:ext uri="{FF2B5EF4-FFF2-40B4-BE49-F238E27FC236}">
                      <a16:creationId xmlns:a16="http://schemas.microsoft.com/office/drawing/2014/main" id="{EBFE5411-40B9-1423-341E-66CAC4F5B581}"/>
                    </a:ext>
                  </a:extLst>
                </p14:cNvPr>
                <p14:cNvContentPartPr/>
                <p14:nvPr/>
              </p14:nvContentPartPr>
              <p14:xfrm>
                <a:off x="10851022" y="2970982"/>
                <a:ext cx="250200" cy="52560"/>
              </p14:xfrm>
            </p:contentPart>
          </mc:Choice>
          <mc:Fallback xmlns="">
            <p:pic>
              <p:nvPicPr>
                <p:cNvPr id="396570" name="Freihand 396569">
                  <a:extLst>
                    <a:ext uri="{FF2B5EF4-FFF2-40B4-BE49-F238E27FC236}">
                      <a16:creationId xmlns:a16="http://schemas.microsoft.com/office/drawing/2014/main" id="{EBFE5411-40B9-1423-341E-66CAC4F5B58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842382" y="2962342"/>
                  <a:ext cx="267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96571" name="Freihand 396570">
                  <a:extLst>
                    <a:ext uri="{FF2B5EF4-FFF2-40B4-BE49-F238E27FC236}">
                      <a16:creationId xmlns:a16="http://schemas.microsoft.com/office/drawing/2014/main" id="{8ADB2950-1966-1BD0-99B0-E67DA937AD1B}"/>
                    </a:ext>
                  </a:extLst>
                </p14:cNvPr>
                <p14:cNvContentPartPr/>
                <p14:nvPr/>
              </p14:nvContentPartPr>
              <p14:xfrm>
                <a:off x="11110222" y="2969902"/>
                <a:ext cx="270360" cy="234720"/>
              </p14:xfrm>
            </p:contentPart>
          </mc:Choice>
          <mc:Fallback xmlns="">
            <p:pic>
              <p:nvPicPr>
                <p:cNvPr id="396571" name="Freihand 396570">
                  <a:extLst>
                    <a:ext uri="{FF2B5EF4-FFF2-40B4-BE49-F238E27FC236}">
                      <a16:creationId xmlns:a16="http://schemas.microsoft.com/office/drawing/2014/main" id="{8ADB2950-1966-1BD0-99B0-E67DA937AD1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101582" y="2961262"/>
                  <a:ext cx="288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96572" name="Freihand 396571">
                  <a:extLst>
                    <a:ext uri="{FF2B5EF4-FFF2-40B4-BE49-F238E27FC236}">
                      <a16:creationId xmlns:a16="http://schemas.microsoft.com/office/drawing/2014/main" id="{CB9DC1AF-C34A-03F0-2EE8-B351581DA20E}"/>
                    </a:ext>
                  </a:extLst>
                </p14:cNvPr>
                <p14:cNvContentPartPr/>
                <p14:nvPr/>
              </p14:nvContentPartPr>
              <p14:xfrm>
                <a:off x="11410102" y="2963422"/>
                <a:ext cx="88560" cy="83160"/>
              </p14:xfrm>
            </p:contentPart>
          </mc:Choice>
          <mc:Fallback xmlns="">
            <p:pic>
              <p:nvPicPr>
                <p:cNvPr id="396572" name="Freihand 396571">
                  <a:extLst>
                    <a:ext uri="{FF2B5EF4-FFF2-40B4-BE49-F238E27FC236}">
                      <a16:creationId xmlns:a16="http://schemas.microsoft.com/office/drawing/2014/main" id="{CB9DC1AF-C34A-03F0-2EE8-B351581DA20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01102" y="2954782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96573" name="Freihand 396572">
                  <a:extLst>
                    <a:ext uri="{FF2B5EF4-FFF2-40B4-BE49-F238E27FC236}">
                      <a16:creationId xmlns:a16="http://schemas.microsoft.com/office/drawing/2014/main" id="{9C09D0C3-8D94-3C54-95D0-5D04FDA7F2D6}"/>
                    </a:ext>
                  </a:extLst>
                </p14:cNvPr>
                <p14:cNvContentPartPr/>
                <p14:nvPr/>
              </p14:nvContentPartPr>
              <p14:xfrm>
                <a:off x="11520262" y="2806822"/>
                <a:ext cx="360000" cy="239760"/>
              </p14:xfrm>
            </p:contentPart>
          </mc:Choice>
          <mc:Fallback xmlns="">
            <p:pic>
              <p:nvPicPr>
                <p:cNvPr id="396573" name="Freihand 396572">
                  <a:extLst>
                    <a:ext uri="{FF2B5EF4-FFF2-40B4-BE49-F238E27FC236}">
                      <a16:creationId xmlns:a16="http://schemas.microsoft.com/office/drawing/2014/main" id="{9C09D0C3-8D94-3C54-95D0-5D04FDA7F2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11262" y="2798182"/>
                  <a:ext cx="37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96574" name="Freihand 396573">
                  <a:extLst>
                    <a:ext uri="{FF2B5EF4-FFF2-40B4-BE49-F238E27FC236}">
                      <a16:creationId xmlns:a16="http://schemas.microsoft.com/office/drawing/2014/main" id="{04A060A9-FA77-CE92-EB04-EE3A970C60A1}"/>
                    </a:ext>
                  </a:extLst>
                </p14:cNvPr>
                <p14:cNvContentPartPr/>
                <p14:nvPr/>
              </p14:nvContentPartPr>
              <p14:xfrm>
                <a:off x="11909422" y="2987902"/>
                <a:ext cx="45720" cy="8640"/>
              </p14:xfrm>
            </p:contentPart>
          </mc:Choice>
          <mc:Fallback xmlns="">
            <p:pic>
              <p:nvPicPr>
                <p:cNvPr id="396574" name="Freihand 396573">
                  <a:extLst>
                    <a:ext uri="{FF2B5EF4-FFF2-40B4-BE49-F238E27FC236}">
                      <a16:creationId xmlns:a16="http://schemas.microsoft.com/office/drawing/2014/main" id="{04A060A9-FA77-CE92-EB04-EE3A970C60A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900422" y="2979262"/>
                  <a:ext cx="63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96575" name="Freihand 396574">
                  <a:extLst>
                    <a:ext uri="{FF2B5EF4-FFF2-40B4-BE49-F238E27FC236}">
                      <a16:creationId xmlns:a16="http://schemas.microsoft.com/office/drawing/2014/main" id="{28654D39-6D2F-F5C6-0592-692363EC8D69}"/>
                    </a:ext>
                  </a:extLst>
                </p14:cNvPr>
                <p14:cNvContentPartPr/>
                <p14:nvPr/>
              </p14:nvContentPartPr>
              <p14:xfrm>
                <a:off x="10777222" y="3256822"/>
                <a:ext cx="75240" cy="119160"/>
              </p14:xfrm>
            </p:contentPart>
          </mc:Choice>
          <mc:Fallback xmlns="">
            <p:pic>
              <p:nvPicPr>
                <p:cNvPr id="396575" name="Freihand 396574">
                  <a:extLst>
                    <a:ext uri="{FF2B5EF4-FFF2-40B4-BE49-F238E27FC236}">
                      <a16:creationId xmlns:a16="http://schemas.microsoft.com/office/drawing/2014/main" id="{28654D39-6D2F-F5C6-0592-692363EC8D6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68582" y="3248182"/>
                  <a:ext cx="92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96576" name="Freihand 396575">
                  <a:extLst>
                    <a:ext uri="{FF2B5EF4-FFF2-40B4-BE49-F238E27FC236}">
                      <a16:creationId xmlns:a16="http://schemas.microsoft.com/office/drawing/2014/main" id="{B1A96C25-032D-4570-71CD-E760C2CD6550}"/>
                    </a:ext>
                  </a:extLst>
                </p14:cNvPr>
                <p14:cNvContentPartPr/>
                <p14:nvPr/>
              </p14:nvContentPartPr>
              <p14:xfrm>
                <a:off x="10865422" y="3259702"/>
                <a:ext cx="132120" cy="117000"/>
              </p14:xfrm>
            </p:contentPart>
          </mc:Choice>
          <mc:Fallback xmlns="">
            <p:pic>
              <p:nvPicPr>
                <p:cNvPr id="396576" name="Freihand 396575">
                  <a:extLst>
                    <a:ext uri="{FF2B5EF4-FFF2-40B4-BE49-F238E27FC236}">
                      <a16:creationId xmlns:a16="http://schemas.microsoft.com/office/drawing/2014/main" id="{B1A96C25-032D-4570-71CD-E760C2CD655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56782" y="3251062"/>
                  <a:ext cx="149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96577" name="Freihand 396576">
                  <a:extLst>
                    <a:ext uri="{FF2B5EF4-FFF2-40B4-BE49-F238E27FC236}">
                      <a16:creationId xmlns:a16="http://schemas.microsoft.com/office/drawing/2014/main" id="{9CA8BDF5-FFE8-1493-38C4-EA2A8B997008}"/>
                    </a:ext>
                  </a:extLst>
                </p14:cNvPr>
                <p14:cNvContentPartPr/>
                <p14:nvPr/>
              </p14:nvContentPartPr>
              <p14:xfrm>
                <a:off x="10966222" y="3247822"/>
                <a:ext cx="10800" cy="142920"/>
              </p14:xfrm>
            </p:contentPart>
          </mc:Choice>
          <mc:Fallback xmlns="">
            <p:pic>
              <p:nvPicPr>
                <p:cNvPr id="396577" name="Freihand 396576">
                  <a:extLst>
                    <a:ext uri="{FF2B5EF4-FFF2-40B4-BE49-F238E27FC236}">
                      <a16:creationId xmlns:a16="http://schemas.microsoft.com/office/drawing/2014/main" id="{9CA8BDF5-FFE8-1493-38C4-EA2A8B99700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57582" y="3238822"/>
                  <a:ext cx="2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6578" name="Freihand 396577">
                  <a:extLst>
                    <a:ext uri="{FF2B5EF4-FFF2-40B4-BE49-F238E27FC236}">
                      <a16:creationId xmlns:a16="http://schemas.microsoft.com/office/drawing/2014/main" id="{792115F4-E45D-EAD2-8D2B-B00A45986AC4}"/>
                    </a:ext>
                  </a:extLst>
                </p14:cNvPr>
                <p14:cNvContentPartPr/>
                <p14:nvPr/>
              </p14:nvContentPartPr>
              <p14:xfrm>
                <a:off x="11024542" y="3183022"/>
                <a:ext cx="203040" cy="219600"/>
              </p14:xfrm>
            </p:contentPart>
          </mc:Choice>
          <mc:Fallback xmlns="">
            <p:pic>
              <p:nvPicPr>
                <p:cNvPr id="396578" name="Freihand 396577">
                  <a:extLst>
                    <a:ext uri="{FF2B5EF4-FFF2-40B4-BE49-F238E27FC236}">
                      <a16:creationId xmlns:a16="http://schemas.microsoft.com/office/drawing/2014/main" id="{792115F4-E45D-EAD2-8D2B-B00A45986AC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15902" y="3174022"/>
                  <a:ext cx="22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6579" name="Freihand 396578">
                  <a:extLst>
                    <a:ext uri="{FF2B5EF4-FFF2-40B4-BE49-F238E27FC236}">
                      <a16:creationId xmlns:a16="http://schemas.microsoft.com/office/drawing/2014/main" id="{9D498CFD-380A-71F7-B036-79A9FF0A5758}"/>
                    </a:ext>
                  </a:extLst>
                </p14:cNvPr>
                <p14:cNvContentPartPr/>
                <p14:nvPr/>
              </p14:nvContentPartPr>
              <p14:xfrm>
                <a:off x="10923382" y="3230902"/>
                <a:ext cx="208800" cy="16200"/>
              </p14:xfrm>
            </p:contentPart>
          </mc:Choice>
          <mc:Fallback xmlns="">
            <p:pic>
              <p:nvPicPr>
                <p:cNvPr id="396579" name="Freihand 396578">
                  <a:extLst>
                    <a:ext uri="{FF2B5EF4-FFF2-40B4-BE49-F238E27FC236}">
                      <a16:creationId xmlns:a16="http://schemas.microsoft.com/office/drawing/2014/main" id="{9D498CFD-380A-71F7-B036-79A9FF0A57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14382" y="3222262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85" name="Gruppieren 396684">
            <a:extLst>
              <a:ext uri="{FF2B5EF4-FFF2-40B4-BE49-F238E27FC236}">
                <a16:creationId xmlns:a16="http://schemas.microsoft.com/office/drawing/2014/main" id="{489BBEF5-A009-3997-2284-E6C7C3A0C9B6}"/>
              </a:ext>
            </a:extLst>
          </p:cNvPr>
          <p:cNvGrpSpPr/>
          <p:nvPr/>
        </p:nvGrpSpPr>
        <p:grpSpPr>
          <a:xfrm>
            <a:off x="5785822" y="6442102"/>
            <a:ext cx="517320" cy="260640"/>
            <a:chOff x="5785822" y="6442102"/>
            <a:chExt cx="5173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6681" name="Freihand 396680">
                  <a:extLst>
                    <a:ext uri="{FF2B5EF4-FFF2-40B4-BE49-F238E27FC236}">
                      <a16:creationId xmlns:a16="http://schemas.microsoft.com/office/drawing/2014/main" id="{42177078-CB6E-AF58-6D1F-BFD52344549F}"/>
                    </a:ext>
                  </a:extLst>
                </p14:cNvPr>
                <p14:cNvContentPartPr/>
                <p14:nvPr/>
              </p14:nvContentPartPr>
              <p14:xfrm>
                <a:off x="5785822" y="6479902"/>
                <a:ext cx="131760" cy="222840"/>
              </p14:xfrm>
            </p:contentPart>
          </mc:Choice>
          <mc:Fallback xmlns="">
            <p:pic>
              <p:nvPicPr>
                <p:cNvPr id="396681" name="Freihand 396680">
                  <a:extLst>
                    <a:ext uri="{FF2B5EF4-FFF2-40B4-BE49-F238E27FC236}">
                      <a16:creationId xmlns:a16="http://schemas.microsoft.com/office/drawing/2014/main" id="{42177078-CB6E-AF58-6D1F-BFD52344549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776822" y="6471262"/>
                  <a:ext cx="149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6682" name="Freihand 396681">
                  <a:extLst>
                    <a:ext uri="{FF2B5EF4-FFF2-40B4-BE49-F238E27FC236}">
                      <a16:creationId xmlns:a16="http://schemas.microsoft.com/office/drawing/2014/main" id="{B959E6C6-D36B-529F-9D03-8DCCD6304250}"/>
                    </a:ext>
                  </a:extLst>
                </p14:cNvPr>
                <p14:cNvContentPartPr/>
                <p14:nvPr/>
              </p14:nvContentPartPr>
              <p14:xfrm>
                <a:off x="5916502" y="6442102"/>
                <a:ext cx="108360" cy="257400"/>
              </p14:xfrm>
            </p:contentPart>
          </mc:Choice>
          <mc:Fallback xmlns="">
            <p:pic>
              <p:nvPicPr>
                <p:cNvPr id="396682" name="Freihand 396681">
                  <a:extLst>
                    <a:ext uri="{FF2B5EF4-FFF2-40B4-BE49-F238E27FC236}">
                      <a16:creationId xmlns:a16="http://schemas.microsoft.com/office/drawing/2014/main" id="{B959E6C6-D36B-529F-9D03-8DCCD630425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07502" y="6433462"/>
                  <a:ext cx="126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6683" name="Freihand 396682">
                  <a:extLst>
                    <a:ext uri="{FF2B5EF4-FFF2-40B4-BE49-F238E27FC236}">
                      <a16:creationId xmlns:a16="http://schemas.microsoft.com/office/drawing/2014/main" id="{7171AF98-582E-BEC0-AADF-D50F135B8B80}"/>
                    </a:ext>
                  </a:extLst>
                </p14:cNvPr>
                <p14:cNvContentPartPr/>
                <p14:nvPr/>
              </p14:nvContentPartPr>
              <p14:xfrm>
                <a:off x="5793022" y="6655582"/>
                <a:ext cx="221760" cy="46440"/>
              </p14:xfrm>
            </p:contentPart>
          </mc:Choice>
          <mc:Fallback xmlns="">
            <p:pic>
              <p:nvPicPr>
                <p:cNvPr id="396683" name="Freihand 396682">
                  <a:extLst>
                    <a:ext uri="{FF2B5EF4-FFF2-40B4-BE49-F238E27FC236}">
                      <a16:creationId xmlns:a16="http://schemas.microsoft.com/office/drawing/2014/main" id="{7171AF98-582E-BEC0-AADF-D50F135B8B8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784382" y="6646582"/>
                  <a:ext cx="239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6684" name="Freihand 396683">
                  <a:extLst>
                    <a:ext uri="{FF2B5EF4-FFF2-40B4-BE49-F238E27FC236}">
                      <a16:creationId xmlns:a16="http://schemas.microsoft.com/office/drawing/2014/main" id="{AD02FD8D-F517-018A-16FC-56605509B303}"/>
                    </a:ext>
                  </a:extLst>
                </p14:cNvPr>
                <p14:cNvContentPartPr/>
                <p14:nvPr/>
              </p14:nvContentPartPr>
              <p14:xfrm>
                <a:off x="6052222" y="6460822"/>
                <a:ext cx="250920" cy="194760"/>
              </p14:xfrm>
            </p:contentPart>
          </mc:Choice>
          <mc:Fallback xmlns="">
            <p:pic>
              <p:nvPicPr>
                <p:cNvPr id="396684" name="Freihand 396683">
                  <a:extLst>
                    <a:ext uri="{FF2B5EF4-FFF2-40B4-BE49-F238E27FC236}">
                      <a16:creationId xmlns:a16="http://schemas.microsoft.com/office/drawing/2014/main" id="{AD02FD8D-F517-018A-16FC-56605509B30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043222" y="6451822"/>
                  <a:ext cx="2685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96686" name="Freihand 396685">
                <a:extLst>
                  <a:ext uri="{FF2B5EF4-FFF2-40B4-BE49-F238E27FC236}">
                    <a16:creationId xmlns:a16="http://schemas.microsoft.com/office/drawing/2014/main" id="{7B7971A6-C27F-4596-A704-37D20E571E9C}"/>
                  </a:ext>
                </a:extLst>
              </p14:cNvPr>
              <p14:cNvContentPartPr/>
              <p14:nvPr/>
            </p14:nvContentPartPr>
            <p14:xfrm>
              <a:off x="3136222" y="2756062"/>
              <a:ext cx="77760" cy="732600"/>
            </p14:xfrm>
          </p:contentPart>
        </mc:Choice>
        <mc:Fallback xmlns="">
          <p:pic>
            <p:nvPicPr>
              <p:cNvPr id="396686" name="Freihand 396685">
                <a:extLst>
                  <a:ext uri="{FF2B5EF4-FFF2-40B4-BE49-F238E27FC236}">
                    <a16:creationId xmlns:a16="http://schemas.microsoft.com/office/drawing/2014/main" id="{7B7971A6-C27F-4596-A704-37D20E571E9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127222" y="2747422"/>
                <a:ext cx="954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96687" name="Freihand 396686">
                <a:extLst>
                  <a:ext uri="{FF2B5EF4-FFF2-40B4-BE49-F238E27FC236}">
                    <a16:creationId xmlns:a16="http://schemas.microsoft.com/office/drawing/2014/main" id="{5BE44A5F-D22E-41F2-58AE-D27AE7DF7578}"/>
                  </a:ext>
                </a:extLst>
              </p14:cNvPr>
              <p14:cNvContentPartPr/>
              <p14:nvPr/>
            </p14:nvContentPartPr>
            <p14:xfrm>
              <a:off x="3112102" y="2778382"/>
              <a:ext cx="73080" cy="710640"/>
            </p14:xfrm>
          </p:contentPart>
        </mc:Choice>
        <mc:Fallback xmlns="">
          <p:pic>
            <p:nvPicPr>
              <p:cNvPr id="396687" name="Freihand 396686">
                <a:extLst>
                  <a:ext uri="{FF2B5EF4-FFF2-40B4-BE49-F238E27FC236}">
                    <a16:creationId xmlns:a16="http://schemas.microsoft.com/office/drawing/2014/main" id="{5BE44A5F-D22E-41F2-58AE-D27AE7DF757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103102" y="2769742"/>
                <a:ext cx="907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96688" name="Freihand 396687">
                <a:extLst>
                  <a:ext uri="{FF2B5EF4-FFF2-40B4-BE49-F238E27FC236}">
                    <a16:creationId xmlns:a16="http://schemas.microsoft.com/office/drawing/2014/main" id="{08E6CF2A-6509-3731-4003-45FFA360CB57}"/>
                  </a:ext>
                </a:extLst>
              </p14:cNvPr>
              <p14:cNvContentPartPr/>
              <p14:nvPr/>
            </p14:nvContentPartPr>
            <p14:xfrm>
              <a:off x="3198862" y="3105982"/>
              <a:ext cx="540000" cy="388800"/>
            </p14:xfrm>
          </p:contentPart>
        </mc:Choice>
        <mc:Fallback xmlns="">
          <p:pic>
            <p:nvPicPr>
              <p:cNvPr id="396688" name="Freihand 396687">
                <a:extLst>
                  <a:ext uri="{FF2B5EF4-FFF2-40B4-BE49-F238E27FC236}">
                    <a16:creationId xmlns:a16="http://schemas.microsoft.com/office/drawing/2014/main" id="{08E6CF2A-6509-3731-4003-45FFA360CB57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190222" y="3096982"/>
                <a:ext cx="5576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96689" name="Freihand 396688">
                <a:extLst>
                  <a:ext uri="{FF2B5EF4-FFF2-40B4-BE49-F238E27FC236}">
                    <a16:creationId xmlns:a16="http://schemas.microsoft.com/office/drawing/2014/main" id="{C865B964-5FDD-68CC-F237-AB3EF547F68A}"/>
                  </a:ext>
                </a:extLst>
              </p14:cNvPr>
              <p14:cNvContentPartPr/>
              <p14:nvPr/>
            </p14:nvContentPartPr>
            <p14:xfrm>
              <a:off x="3116062" y="2777302"/>
              <a:ext cx="517680" cy="297720"/>
            </p14:xfrm>
          </p:contentPart>
        </mc:Choice>
        <mc:Fallback xmlns="">
          <p:pic>
            <p:nvPicPr>
              <p:cNvPr id="396689" name="Freihand 396688">
                <a:extLst>
                  <a:ext uri="{FF2B5EF4-FFF2-40B4-BE49-F238E27FC236}">
                    <a16:creationId xmlns:a16="http://schemas.microsoft.com/office/drawing/2014/main" id="{C865B964-5FDD-68CC-F237-AB3EF547F68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107422" y="2768662"/>
                <a:ext cx="535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96691" name="Freihand 396690">
                <a:extLst>
                  <a:ext uri="{FF2B5EF4-FFF2-40B4-BE49-F238E27FC236}">
                    <a16:creationId xmlns:a16="http://schemas.microsoft.com/office/drawing/2014/main" id="{AF05A833-53D3-325E-F2A9-278CBFAE3DB6}"/>
                  </a:ext>
                </a:extLst>
              </p14:cNvPr>
              <p14:cNvContentPartPr/>
              <p14:nvPr/>
            </p14:nvContentPartPr>
            <p14:xfrm>
              <a:off x="3353302" y="2455462"/>
              <a:ext cx="650880" cy="685080"/>
            </p14:xfrm>
          </p:contentPart>
        </mc:Choice>
        <mc:Fallback xmlns="">
          <p:pic>
            <p:nvPicPr>
              <p:cNvPr id="396691" name="Freihand 396690">
                <a:extLst>
                  <a:ext uri="{FF2B5EF4-FFF2-40B4-BE49-F238E27FC236}">
                    <a16:creationId xmlns:a16="http://schemas.microsoft.com/office/drawing/2014/main" id="{AF05A833-53D3-325E-F2A9-278CBFAE3DB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344662" y="2446822"/>
                <a:ext cx="66852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96692" name="Freihand 396691">
                <a:extLst>
                  <a:ext uri="{FF2B5EF4-FFF2-40B4-BE49-F238E27FC236}">
                    <a16:creationId xmlns:a16="http://schemas.microsoft.com/office/drawing/2014/main" id="{7964D398-598E-17FD-6115-C4D31215838B}"/>
                  </a:ext>
                </a:extLst>
              </p14:cNvPr>
              <p14:cNvContentPartPr/>
              <p14:nvPr/>
            </p14:nvContentPartPr>
            <p14:xfrm>
              <a:off x="3328822" y="2972062"/>
              <a:ext cx="185040" cy="259200"/>
            </p14:xfrm>
          </p:contentPart>
        </mc:Choice>
        <mc:Fallback xmlns="">
          <p:pic>
            <p:nvPicPr>
              <p:cNvPr id="396692" name="Freihand 396691">
                <a:extLst>
                  <a:ext uri="{FF2B5EF4-FFF2-40B4-BE49-F238E27FC236}">
                    <a16:creationId xmlns:a16="http://schemas.microsoft.com/office/drawing/2014/main" id="{7964D398-598E-17FD-6115-C4D31215838B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320182" y="2963422"/>
                <a:ext cx="2026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96694" name="Freihand 396693">
                <a:extLst>
                  <a:ext uri="{FF2B5EF4-FFF2-40B4-BE49-F238E27FC236}">
                    <a16:creationId xmlns:a16="http://schemas.microsoft.com/office/drawing/2014/main" id="{6B82A025-2AA8-E755-757A-D54111412342}"/>
                  </a:ext>
                </a:extLst>
              </p14:cNvPr>
              <p14:cNvContentPartPr/>
              <p14:nvPr/>
            </p14:nvContentPartPr>
            <p14:xfrm>
              <a:off x="4129102" y="2265382"/>
              <a:ext cx="82800" cy="242280"/>
            </p14:xfrm>
          </p:contentPart>
        </mc:Choice>
        <mc:Fallback xmlns="">
          <p:pic>
            <p:nvPicPr>
              <p:cNvPr id="396694" name="Freihand 396693">
                <a:extLst>
                  <a:ext uri="{FF2B5EF4-FFF2-40B4-BE49-F238E27FC236}">
                    <a16:creationId xmlns:a16="http://schemas.microsoft.com/office/drawing/2014/main" id="{6B82A025-2AA8-E755-757A-D54111412342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120462" y="2256382"/>
                <a:ext cx="100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96695" name="Freihand 396694">
                <a:extLst>
                  <a:ext uri="{FF2B5EF4-FFF2-40B4-BE49-F238E27FC236}">
                    <a16:creationId xmlns:a16="http://schemas.microsoft.com/office/drawing/2014/main" id="{A9ACAAD4-4A99-6DE6-42FF-78DB557004AD}"/>
                  </a:ext>
                </a:extLst>
              </p14:cNvPr>
              <p14:cNvContentPartPr/>
              <p14:nvPr/>
            </p14:nvContentPartPr>
            <p14:xfrm>
              <a:off x="4200382" y="2238742"/>
              <a:ext cx="119520" cy="243720"/>
            </p14:xfrm>
          </p:contentPart>
        </mc:Choice>
        <mc:Fallback xmlns="">
          <p:pic>
            <p:nvPicPr>
              <p:cNvPr id="396695" name="Freihand 396694">
                <a:extLst>
                  <a:ext uri="{FF2B5EF4-FFF2-40B4-BE49-F238E27FC236}">
                    <a16:creationId xmlns:a16="http://schemas.microsoft.com/office/drawing/2014/main" id="{A9ACAAD4-4A99-6DE6-42FF-78DB557004A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191742" y="2230102"/>
                <a:ext cx="137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96696" name="Freihand 396695">
                <a:extLst>
                  <a:ext uri="{FF2B5EF4-FFF2-40B4-BE49-F238E27FC236}">
                    <a16:creationId xmlns:a16="http://schemas.microsoft.com/office/drawing/2014/main" id="{CC0A9FE5-F487-4FE5-577C-7372FE902293}"/>
                  </a:ext>
                </a:extLst>
              </p14:cNvPr>
              <p14:cNvContentPartPr/>
              <p14:nvPr/>
            </p14:nvContentPartPr>
            <p14:xfrm>
              <a:off x="4165102" y="2437102"/>
              <a:ext cx="182160" cy="63720"/>
            </p14:xfrm>
          </p:contentPart>
        </mc:Choice>
        <mc:Fallback xmlns="">
          <p:pic>
            <p:nvPicPr>
              <p:cNvPr id="396696" name="Freihand 396695">
                <a:extLst>
                  <a:ext uri="{FF2B5EF4-FFF2-40B4-BE49-F238E27FC236}">
                    <a16:creationId xmlns:a16="http://schemas.microsoft.com/office/drawing/2014/main" id="{CC0A9FE5-F487-4FE5-577C-7372FE902293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156102" y="2428102"/>
                <a:ext cx="199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96697" name="Freihand 396696">
                <a:extLst>
                  <a:ext uri="{FF2B5EF4-FFF2-40B4-BE49-F238E27FC236}">
                    <a16:creationId xmlns:a16="http://schemas.microsoft.com/office/drawing/2014/main" id="{8104D00A-95F5-34A1-50B9-A885823836CA}"/>
                  </a:ext>
                </a:extLst>
              </p14:cNvPr>
              <p14:cNvContentPartPr/>
              <p14:nvPr/>
            </p14:nvContentPartPr>
            <p14:xfrm>
              <a:off x="4369942" y="2180782"/>
              <a:ext cx="245880" cy="177840"/>
            </p14:xfrm>
          </p:contentPart>
        </mc:Choice>
        <mc:Fallback xmlns="">
          <p:pic>
            <p:nvPicPr>
              <p:cNvPr id="396697" name="Freihand 396696">
                <a:extLst>
                  <a:ext uri="{FF2B5EF4-FFF2-40B4-BE49-F238E27FC236}">
                    <a16:creationId xmlns:a16="http://schemas.microsoft.com/office/drawing/2014/main" id="{8104D00A-95F5-34A1-50B9-A885823836CA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360942" y="2171782"/>
                <a:ext cx="263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96699" name="Freihand 396698">
                <a:extLst>
                  <a:ext uri="{FF2B5EF4-FFF2-40B4-BE49-F238E27FC236}">
                    <a16:creationId xmlns:a16="http://schemas.microsoft.com/office/drawing/2014/main" id="{0AD863EB-4812-9216-CA46-6B18CA18A42C}"/>
                  </a:ext>
                </a:extLst>
              </p14:cNvPr>
              <p14:cNvContentPartPr/>
              <p14:nvPr/>
            </p14:nvContentPartPr>
            <p14:xfrm>
              <a:off x="4730302" y="2166022"/>
              <a:ext cx="182160" cy="36360"/>
            </p14:xfrm>
          </p:contentPart>
        </mc:Choice>
        <mc:Fallback xmlns="">
          <p:pic>
            <p:nvPicPr>
              <p:cNvPr id="396699" name="Freihand 396698">
                <a:extLst>
                  <a:ext uri="{FF2B5EF4-FFF2-40B4-BE49-F238E27FC236}">
                    <a16:creationId xmlns:a16="http://schemas.microsoft.com/office/drawing/2014/main" id="{0AD863EB-4812-9216-CA46-6B18CA18A42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721662" y="2157382"/>
                <a:ext cx="199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96700" name="Freihand 396699">
                <a:extLst>
                  <a:ext uri="{FF2B5EF4-FFF2-40B4-BE49-F238E27FC236}">
                    <a16:creationId xmlns:a16="http://schemas.microsoft.com/office/drawing/2014/main" id="{AEA6B6BE-6EE8-5BDB-CA3F-505DDE583BDF}"/>
                  </a:ext>
                </a:extLst>
              </p14:cNvPr>
              <p14:cNvContentPartPr/>
              <p14:nvPr/>
            </p14:nvContentPartPr>
            <p14:xfrm>
              <a:off x="4745782" y="2206342"/>
              <a:ext cx="176760" cy="52920"/>
            </p14:xfrm>
          </p:contentPart>
        </mc:Choice>
        <mc:Fallback xmlns="">
          <p:pic>
            <p:nvPicPr>
              <p:cNvPr id="396700" name="Freihand 396699">
                <a:extLst>
                  <a:ext uri="{FF2B5EF4-FFF2-40B4-BE49-F238E27FC236}">
                    <a16:creationId xmlns:a16="http://schemas.microsoft.com/office/drawing/2014/main" id="{AEA6B6BE-6EE8-5BDB-CA3F-505DDE583BDF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737142" y="2197342"/>
                <a:ext cx="194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96701" name="Freihand 396700">
                <a:extLst>
                  <a:ext uri="{FF2B5EF4-FFF2-40B4-BE49-F238E27FC236}">
                    <a16:creationId xmlns:a16="http://schemas.microsoft.com/office/drawing/2014/main" id="{B1F35403-B9F5-FD6A-B7A1-312191F342E7}"/>
                  </a:ext>
                </a:extLst>
              </p14:cNvPr>
              <p14:cNvContentPartPr/>
              <p14:nvPr/>
            </p14:nvContentPartPr>
            <p14:xfrm>
              <a:off x="4704742" y="1933102"/>
              <a:ext cx="180000" cy="177480"/>
            </p14:xfrm>
          </p:contentPart>
        </mc:Choice>
        <mc:Fallback xmlns="">
          <p:pic>
            <p:nvPicPr>
              <p:cNvPr id="396701" name="Freihand 396700">
                <a:extLst>
                  <a:ext uri="{FF2B5EF4-FFF2-40B4-BE49-F238E27FC236}">
                    <a16:creationId xmlns:a16="http://schemas.microsoft.com/office/drawing/2014/main" id="{B1F35403-B9F5-FD6A-B7A1-312191F342E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695742" y="1924462"/>
                <a:ext cx="19764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15" name="Gruppieren 396714">
            <a:extLst>
              <a:ext uri="{FF2B5EF4-FFF2-40B4-BE49-F238E27FC236}">
                <a16:creationId xmlns:a16="http://schemas.microsoft.com/office/drawing/2014/main" id="{65AF0228-92D0-5457-924F-32DEC36A3E62}"/>
              </a:ext>
            </a:extLst>
          </p:cNvPr>
          <p:cNvGrpSpPr/>
          <p:nvPr/>
        </p:nvGrpSpPr>
        <p:grpSpPr>
          <a:xfrm>
            <a:off x="5124862" y="1720342"/>
            <a:ext cx="1827720" cy="518760"/>
            <a:chOff x="5124862" y="1720342"/>
            <a:chExt cx="18277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6702" name="Freihand 396701">
                  <a:extLst>
                    <a:ext uri="{FF2B5EF4-FFF2-40B4-BE49-F238E27FC236}">
                      <a16:creationId xmlns:a16="http://schemas.microsoft.com/office/drawing/2014/main" id="{3460E902-EF0C-1F7F-A257-4CE853004ABC}"/>
                    </a:ext>
                  </a:extLst>
                </p14:cNvPr>
                <p14:cNvContentPartPr/>
                <p14:nvPr/>
              </p14:nvContentPartPr>
              <p14:xfrm>
                <a:off x="5124862" y="1975942"/>
                <a:ext cx="231120" cy="242280"/>
              </p14:xfrm>
            </p:contentPart>
          </mc:Choice>
          <mc:Fallback xmlns="">
            <p:pic>
              <p:nvPicPr>
                <p:cNvPr id="396702" name="Freihand 396701">
                  <a:extLst>
                    <a:ext uri="{FF2B5EF4-FFF2-40B4-BE49-F238E27FC236}">
                      <a16:creationId xmlns:a16="http://schemas.microsoft.com/office/drawing/2014/main" id="{3460E902-EF0C-1F7F-A257-4CE853004AB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15862" y="1967302"/>
                  <a:ext cx="248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6703" name="Freihand 396702">
                  <a:extLst>
                    <a:ext uri="{FF2B5EF4-FFF2-40B4-BE49-F238E27FC236}">
                      <a16:creationId xmlns:a16="http://schemas.microsoft.com/office/drawing/2014/main" id="{19E8EF1A-38A2-BAC6-556F-933A70826A31}"/>
                    </a:ext>
                  </a:extLst>
                </p14:cNvPr>
                <p14:cNvContentPartPr/>
                <p14:nvPr/>
              </p14:nvContentPartPr>
              <p14:xfrm>
                <a:off x="5406022" y="2068102"/>
                <a:ext cx="104760" cy="115200"/>
              </p14:xfrm>
            </p:contentPart>
          </mc:Choice>
          <mc:Fallback xmlns="">
            <p:pic>
              <p:nvPicPr>
                <p:cNvPr id="396703" name="Freihand 396702">
                  <a:extLst>
                    <a:ext uri="{FF2B5EF4-FFF2-40B4-BE49-F238E27FC236}">
                      <a16:creationId xmlns:a16="http://schemas.microsoft.com/office/drawing/2014/main" id="{19E8EF1A-38A2-BAC6-556F-933A70826A3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97382" y="2059102"/>
                  <a:ext cx="122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6704" name="Freihand 396703">
                  <a:extLst>
                    <a:ext uri="{FF2B5EF4-FFF2-40B4-BE49-F238E27FC236}">
                      <a16:creationId xmlns:a16="http://schemas.microsoft.com/office/drawing/2014/main" id="{00024C68-9E05-ECE3-881A-79F1BF4A7149}"/>
                    </a:ext>
                  </a:extLst>
                </p14:cNvPr>
                <p14:cNvContentPartPr/>
                <p14:nvPr/>
              </p14:nvContentPartPr>
              <p14:xfrm>
                <a:off x="5533462" y="1934542"/>
                <a:ext cx="78840" cy="212040"/>
              </p14:xfrm>
            </p:contentPart>
          </mc:Choice>
          <mc:Fallback xmlns="">
            <p:pic>
              <p:nvPicPr>
                <p:cNvPr id="396704" name="Freihand 396703">
                  <a:extLst>
                    <a:ext uri="{FF2B5EF4-FFF2-40B4-BE49-F238E27FC236}">
                      <a16:creationId xmlns:a16="http://schemas.microsoft.com/office/drawing/2014/main" id="{00024C68-9E05-ECE3-881A-79F1BF4A714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524462" y="1925542"/>
                  <a:ext cx="96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6705" name="Freihand 396704">
                  <a:extLst>
                    <a:ext uri="{FF2B5EF4-FFF2-40B4-BE49-F238E27FC236}">
                      <a16:creationId xmlns:a16="http://schemas.microsoft.com/office/drawing/2014/main" id="{7589F0B3-9588-6D01-3F57-EDF4D0D8F0D2}"/>
                    </a:ext>
                  </a:extLst>
                </p14:cNvPr>
                <p14:cNvContentPartPr/>
                <p14:nvPr/>
              </p14:nvContentPartPr>
              <p14:xfrm>
                <a:off x="5672782" y="1895662"/>
                <a:ext cx="111960" cy="343440"/>
              </p14:xfrm>
            </p:contentPart>
          </mc:Choice>
          <mc:Fallback xmlns="">
            <p:pic>
              <p:nvPicPr>
                <p:cNvPr id="396705" name="Freihand 396704">
                  <a:extLst>
                    <a:ext uri="{FF2B5EF4-FFF2-40B4-BE49-F238E27FC236}">
                      <a16:creationId xmlns:a16="http://schemas.microsoft.com/office/drawing/2014/main" id="{7589F0B3-9588-6D01-3F57-EDF4D0D8F0D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664142" y="1887022"/>
                  <a:ext cx="129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6706" name="Freihand 396705">
                  <a:extLst>
                    <a:ext uri="{FF2B5EF4-FFF2-40B4-BE49-F238E27FC236}">
                      <a16:creationId xmlns:a16="http://schemas.microsoft.com/office/drawing/2014/main" id="{1EDAE027-F9E0-3CE8-6F7A-6634102E4B7F}"/>
                    </a:ext>
                  </a:extLst>
                </p14:cNvPr>
                <p14:cNvContentPartPr/>
                <p14:nvPr/>
              </p14:nvContentPartPr>
              <p14:xfrm>
                <a:off x="5796262" y="1999702"/>
                <a:ext cx="201240" cy="106560"/>
              </p14:xfrm>
            </p:contentPart>
          </mc:Choice>
          <mc:Fallback xmlns="">
            <p:pic>
              <p:nvPicPr>
                <p:cNvPr id="396706" name="Freihand 396705">
                  <a:extLst>
                    <a:ext uri="{FF2B5EF4-FFF2-40B4-BE49-F238E27FC236}">
                      <a16:creationId xmlns:a16="http://schemas.microsoft.com/office/drawing/2014/main" id="{1EDAE027-F9E0-3CE8-6F7A-6634102E4B7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87622" y="1991062"/>
                  <a:ext cx="21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6707" name="Freihand 396706">
                  <a:extLst>
                    <a:ext uri="{FF2B5EF4-FFF2-40B4-BE49-F238E27FC236}">
                      <a16:creationId xmlns:a16="http://schemas.microsoft.com/office/drawing/2014/main" id="{66E7FBF4-3BCD-D3C7-426A-FC009CD47B26}"/>
                    </a:ext>
                  </a:extLst>
                </p14:cNvPr>
                <p14:cNvContentPartPr/>
                <p14:nvPr/>
              </p14:nvContentPartPr>
              <p14:xfrm>
                <a:off x="6015502" y="1835182"/>
                <a:ext cx="66960" cy="265320"/>
              </p14:xfrm>
            </p:contentPart>
          </mc:Choice>
          <mc:Fallback xmlns="">
            <p:pic>
              <p:nvPicPr>
                <p:cNvPr id="396707" name="Freihand 396706">
                  <a:extLst>
                    <a:ext uri="{FF2B5EF4-FFF2-40B4-BE49-F238E27FC236}">
                      <a16:creationId xmlns:a16="http://schemas.microsoft.com/office/drawing/2014/main" id="{66E7FBF4-3BCD-D3C7-426A-FC009CD47B2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06862" y="1826542"/>
                  <a:ext cx="84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6708" name="Freihand 396707">
                  <a:extLst>
                    <a:ext uri="{FF2B5EF4-FFF2-40B4-BE49-F238E27FC236}">
                      <a16:creationId xmlns:a16="http://schemas.microsoft.com/office/drawing/2014/main" id="{47DC12B7-393F-13B8-EE71-6C7618B93034}"/>
                    </a:ext>
                  </a:extLst>
                </p14:cNvPr>
                <p14:cNvContentPartPr/>
                <p14:nvPr/>
              </p14:nvContentPartPr>
              <p14:xfrm>
                <a:off x="6100102" y="1948582"/>
                <a:ext cx="102240" cy="142560"/>
              </p14:xfrm>
            </p:contentPart>
          </mc:Choice>
          <mc:Fallback xmlns="">
            <p:pic>
              <p:nvPicPr>
                <p:cNvPr id="396708" name="Freihand 396707">
                  <a:extLst>
                    <a:ext uri="{FF2B5EF4-FFF2-40B4-BE49-F238E27FC236}">
                      <a16:creationId xmlns:a16="http://schemas.microsoft.com/office/drawing/2014/main" id="{47DC12B7-393F-13B8-EE71-6C7618B9303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91462" y="1939582"/>
                  <a:ext cx="119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6711" name="Freihand 396710">
                  <a:extLst>
                    <a:ext uri="{FF2B5EF4-FFF2-40B4-BE49-F238E27FC236}">
                      <a16:creationId xmlns:a16="http://schemas.microsoft.com/office/drawing/2014/main" id="{923129B4-6888-3D60-D6DF-7D0C8FF885B2}"/>
                    </a:ext>
                  </a:extLst>
                </p14:cNvPr>
                <p14:cNvContentPartPr/>
                <p14:nvPr/>
              </p14:nvContentPartPr>
              <p14:xfrm>
                <a:off x="6243382" y="1914742"/>
                <a:ext cx="254880" cy="158400"/>
              </p14:xfrm>
            </p:contentPart>
          </mc:Choice>
          <mc:Fallback xmlns="">
            <p:pic>
              <p:nvPicPr>
                <p:cNvPr id="396711" name="Freihand 396710">
                  <a:extLst>
                    <a:ext uri="{FF2B5EF4-FFF2-40B4-BE49-F238E27FC236}">
                      <a16:creationId xmlns:a16="http://schemas.microsoft.com/office/drawing/2014/main" id="{923129B4-6888-3D60-D6DF-7D0C8FF885B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34382" y="1906102"/>
                  <a:ext cx="272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6712" name="Freihand 396711">
                  <a:extLst>
                    <a:ext uri="{FF2B5EF4-FFF2-40B4-BE49-F238E27FC236}">
                      <a16:creationId xmlns:a16="http://schemas.microsoft.com/office/drawing/2014/main" id="{A3DA5D66-9AF8-21E7-64FD-D18820C7374B}"/>
                    </a:ext>
                  </a:extLst>
                </p14:cNvPr>
                <p14:cNvContentPartPr/>
                <p14:nvPr/>
              </p14:nvContentPartPr>
              <p14:xfrm>
                <a:off x="6504382" y="1782622"/>
                <a:ext cx="206640" cy="216720"/>
              </p14:xfrm>
            </p:contentPart>
          </mc:Choice>
          <mc:Fallback xmlns="">
            <p:pic>
              <p:nvPicPr>
                <p:cNvPr id="396712" name="Freihand 396711">
                  <a:extLst>
                    <a:ext uri="{FF2B5EF4-FFF2-40B4-BE49-F238E27FC236}">
                      <a16:creationId xmlns:a16="http://schemas.microsoft.com/office/drawing/2014/main" id="{A3DA5D66-9AF8-21E7-64FD-D18820C7374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495742" y="1773982"/>
                  <a:ext cx="224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6713" name="Freihand 396712">
                  <a:extLst>
                    <a:ext uri="{FF2B5EF4-FFF2-40B4-BE49-F238E27FC236}">
                      <a16:creationId xmlns:a16="http://schemas.microsoft.com/office/drawing/2014/main" id="{F5CBB30C-5946-7F0B-57B9-7186BCA321A8}"/>
                    </a:ext>
                  </a:extLst>
                </p14:cNvPr>
                <p14:cNvContentPartPr/>
                <p14:nvPr/>
              </p14:nvContentPartPr>
              <p14:xfrm>
                <a:off x="6749182" y="1853542"/>
                <a:ext cx="119880" cy="138600"/>
              </p14:xfrm>
            </p:contentPart>
          </mc:Choice>
          <mc:Fallback xmlns="">
            <p:pic>
              <p:nvPicPr>
                <p:cNvPr id="396713" name="Freihand 396712">
                  <a:extLst>
                    <a:ext uri="{FF2B5EF4-FFF2-40B4-BE49-F238E27FC236}">
                      <a16:creationId xmlns:a16="http://schemas.microsoft.com/office/drawing/2014/main" id="{F5CBB30C-5946-7F0B-57B9-7186BCA321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40182" y="1844542"/>
                  <a:ext cx="137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6714" name="Freihand 396713">
                  <a:extLst>
                    <a:ext uri="{FF2B5EF4-FFF2-40B4-BE49-F238E27FC236}">
                      <a16:creationId xmlns:a16="http://schemas.microsoft.com/office/drawing/2014/main" id="{3EC856E5-4D6F-AFDB-305B-0D890197AEB2}"/>
                    </a:ext>
                  </a:extLst>
                </p14:cNvPr>
                <p14:cNvContentPartPr/>
                <p14:nvPr/>
              </p14:nvContentPartPr>
              <p14:xfrm>
                <a:off x="6815062" y="1720342"/>
                <a:ext cx="137520" cy="267480"/>
              </p14:xfrm>
            </p:contentPart>
          </mc:Choice>
          <mc:Fallback xmlns="">
            <p:pic>
              <p:nvPicPr>
                <p:cNvPr id="396714" name="Freihand 396713">
                  <a:extLst>
                    <a:ext uri="{FF2B5EF4-FFF2-40B4-BE49-F238E27FC236}">
                      <a16:creationId xmlns:a16="http://schemas.microsoft.com/office/drawing/2014/main" id="{3EC856E5-4D6F-AFDB-305B-0D890197AEB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06422" y="1711342"/>
                  <a:ext cx="15516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96716" name="Freihand 396715">
                <a:extLst>
                  <a:ext uri="{FF2B5EF4-FFF2-40B4-BE49-F238E27FC236}">
                    <a16:creationId xmlns:a16="http://schemas.microsoft.com/office/drawing/2014/main" id="{7AB7E7B0-9269-8712-E99F-E3D0C08A3FF3}"/>
                  </a:ext>
                </a:extLst>
              </p14:cNvPr>
              <p14:cNvContentPartPr/>
              <p14:nvPr/>
            </p14:nvContentPartPr>
            <p14:xfrm>
              <a:off x="1269262" y="2863702"/>
              <a:ext cx="111240" cy="338760"/>
            </p14:xfrm>
          </p:contentPart>
        </mc:Choice>
        <mc:Fallback xmlns="">
          <p:pic>
            <p:nvPicPr>
              <p:cNvPr id="396716" name="Freihand 396715">
                <a:extLst>
                  <a:ext uri="{FF2B5EF4-FFF2-40B4-BE49-F238E27FC236}">
                    <a16:creationId xmlns:a16="http://schemas.microsoft.com/office/drawing/2014/main" id="{7AB7E7B0-9269-8712-E99F-E3D0C08A3FF3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1260262" y="2854702"/>
                <a:ext cx="128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96501" name="Freihand 396500">
                <a:extLst>
                  <a:ext uri="{FF2B5EF4-FFF2-40B4-BE49-F238E27FC236}">
                    <a16:creationId xmlns:a16="http://schemas.microsoft.com/office/drawing/2014/main" id="{1A1F6F47-0519-9887-C71B-4DC241CA6B3E}"/>
                  </a:ext>
                </a:extLst>
              </p14:cNvPr>
              <p14:cNvContentPartPr/>
              <p14:nvPr/>
            </p14:nvContentPartPr>
            <p14:xfrm>
              <a:off x="7469902" y="2969542"/>
              <a:ext cx="397800" cy="33120"/>
            </p14:xfrm>
          </p:contentPart>
        </mc:Choice>
        <mc:Fallback xmlns="">
          <p:pic>
            <p:nvPicPr>
              <p:cNvPr id="396501" name="Freihand 396500">
                <a:extLst>
                  <a:ext uri="{FF2B5EF4-FFF2-40B4-BE49-F238E27FC236}">
                    <a16:creationId xmlns:a16="http://schemas.microsoft.com/office/drawing/2014/main" id="{1A1F6F47-0519-9887-C71B-4DC241CA6B3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460902" y="2960542"/>
                <a:ext cx="415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6502" name="Freihand 396501">
                <a:extLst>
                  <a:ext uri="{FF2B5EF4-FFF2-40B4-BE49-F238E27FC236}">
                    <a16:creationId xmlns:a16="http://schemas.microsoft.com/office/drawing/2014/main" id="{4A48F956-194A-5797-EECE-315B5CE5D283}"/>
                  </a:ext>
                </a:extLst>
              </p14:cNvPr>
              <p14:cNvContentPartPr/>
              <p14:nvPr/>
            </p14:nvContentPartPr>
            <p14:xfrm>
              <a:off x="7539742" y="3290302"/>
              <a:ext cx="341640" cy="46440"/>
            </p14:xfrm>
          </p:contentPart>
        </mc:Choice>
        <mc:Fallback xmlns="">
          <p:pic>
            <p:nvPicPr>
              <p:cNvPr id="396502" name="Freihand 396501">
                <a:extLst>
                  <a:ext uri="{FF2B5EF4-FFF2-40B4-BE49-F238E27FC236}">
                    <a16:creationId xmlns:a16="http://schemas.microsoft.com/office/drawing/2014/main" id="{4A48F956-194A-5797-EECE-315B5CE5D28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531102" y="3281662"/>
                <a:ext cx="359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6581" name="Freihand 396580">
                <a:extLst>
                  <a:ext uri="{FF2B5EF4-FFF2-40B4-BE49-F238E27FC236}">
                    <a16:creationId xmlns:a16="http://schemas.microsoft.com/office/drawing/2014/main" id="{80678C46-BC2A-FCAA-D3B2-2FCDED96AD8A}"/>
                  </a:ext>
                </a:extLst>
              </p14:cNvPr>
              <p14:cNvContentPartPr/>
              <p14:nvPr/>
            </p14:nvContentPartPr>
            <p14:xfrm>
              <a:off x="262702" y="6083902"/>
              <a:ext cx="212400" cy="188280"/>
            </p14:xfrm>
          </p:contentPart>
        </mc:Choice>
        <mc:Fallback xmlns="">
          <p:pic>
            <p:nvPicPr>
              <p:cNvPr id="396581" name="Freihand 396580">
                <a:extLst>
                  <a:ext uri="{FF2B5EF4-FFF2-40B4-BE49-F238E27FC236}">
                    <a16:creationId xmlns:a16="http://schemas.microsoft.com/office/drawing/2014/main" id="{80678C46-BC2A-FCAA-D3B2-2FCDED96AD8A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253702" y="6075262"/>
                <a:ext cx="23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96582" name="Freihand 396581">
                <a:extLst>
                  <a:ext uri="{FF2B5EF4-FFF2-40B4-BE49-F238E27FC236}">
                    <a16:creationId xmlns:a16="http://schemas.microsoft.com/office/drawing/2014/main" id="{D6AB31F5-B6BB-FF1E-4AB9-5A3E724949C0}"/>
                  </a:ext>
                </a:extLst>
              </p14:cNvPr>
              <p14:cNvContentPartPr/>
              <p14:nvPr/>
            </p14:nvContentPartPr>
            <p14:xfrm>
              <a:off x="531982" y="6165622"/>
              <a:ext cx="70920" cy="81360"/>
            </p14:xfrm>
          </p:contentPart>
        </mc:Choice>
        <mc:Fallback xmlns="">
          <p:pic>
            <p:nvPicPr>
              <p:cNvPr id="396582" name="Freihand 396581">
                <a:extLst>
                  <a:ext uri="{FF2B5EF4-FFF2-40B4-BE49-F238E27FC236}">
                    <a16:creationId xmlns:a16="http://schemas.microsoft.com/office/drawing/2014/main" id="{D6AB31F5-B6BB-FF1E-4AB9-5A3E724949C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23342" y="6156622"/>
                <a:ext cx="8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96583" name="Freihand 396582">
                <a:extLst>
                  <a:ext uri="{FF2B5EF4-FFF2-40B4-BE49-F238E27FC236}">
                    <a16:creationId xmlns:a16="http://schemas.microsoft.com/office/drawing/2014/main" id="{7DC91E37-6D49-93CB-1CFB-773267086FFF}"/>
                  </a:ext>
                </a:extLst>
              </p14:cNvPr>
              <p14:cNvContentPartPr/>
              <p14:nvPr/>
            </p14:nvContentPartPr>
            <p14:xfrm>
              <a:off x="689662" y="6007582"/>
              <a:ext cx="70200" cy="218520"/>
            </p14:xfrm>
          </p:contentPart>
        </mc:Choice>
        <mc:Fallback xmlns="">
          <p:pic>
            <p:nvPicPr>
              <p:cNvPr id="396583" name="Freihand 396582">
                <a:extLst>
                  <a:ext uri="{FF2B5EF4-FFF2-40B4-BE49-F238E27FC236}">
                    <a16:creationId xmlns:a16="http://schemas.microsoft.com/office/drawing/2014/main" id="{7DC91E37-6D49-93CB-1CFB-773267086FF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80662" y="5998582"/>
                <a:ext cx="87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96584" name="Freihand 396583">
                <a:extLst>
                  <a:ext uri="{FF2B5EF4-FFF2-40B4-BE49-F238E27FC236}">
                    <a16:creationId xmlns:a16="http://schemas.microsoft.com/office/drawing/2014/main" id="{BF84EB19-03CD-039F-2573-C289473AB414}"/>
                  </a:ext>
                </a:extLst>
              </p14:cNvPr>
              <p14:cNvContentPartPr/>
              <p14:nvPr/>
            </p14:nvContentPartPr>
            <p14:xfrm>
              <a:off x="816382" y="6014062"/>
              <a:ext cx="11520" cy="207720"/>
            </p14:xfrm>
          </p:contentPart>
        </mc:Choice>
        <mc:Fallback xmlns="">
          <p:pic>
            <p:nvPicPr>
              <p:cNvPr id="396584" name="Freihand 396583">
                <a:extLst>
                  <a:ext uri="{FF2B5EF4-FFF2-40B4-BE49-F238E27FC236}">
                    <a16:creationId xmlns:a16="http://schemas.microsoft.com/office/drawing/2014/main" id="{BF84EB19-03CD-039F-2573-C289473AB41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807742" y="6005422"/>
                <a:ext cx="29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96585" name="Freihand 396584">
                <a:extLst>
                  <a:ext uri="{FF2B5EF4-FFF2-40B4-BE49-F238E27FC236}">
                    <a16:creationId xmlns:a16="http://schemas.microsoft.com/office/drawing/2014/main" id="{847D3659-1CAA-A6A8-40E7-B94B500D4DC6}"/>
                  </a:ext>
                </a:extLst>
              </p14:cNvPr>
              <p14:cNvContentPartPr/>
              <p14:nvPr/>
            </p14:nvContentPartPr>
            <p14:xfrm>
              <a:off x="904222" y="6039982"/>
              <a:ext cx="103680" cy="259920"/>
            </p14:xfrm>
          </p:contentPart>
        </mc:Choice>
        <mc:Fallback xmlns="">
          <p:pic>
            <p:nvPicPr>
              <p:cNvPr id="396585" name="Freihand 396584">
                <a:extLst>
                  <a:ext uri="{FF2B5EF4-FFF2-40B4-BE49-F238E27FC236}">
                    <a16:creationId xmlns:a16="http://schemas.microsoft.com/office/drawing/2014/main" id="{847D3659-1CAA-A6A8-40E7-B94B500D4DC6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895222" y="6031342"/>
                <a:ext cx="121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96586" name="Freihand 396585">
                <a:extLst>
                  <a:ext uri="{FF2B5EF4-FFF2-40B4-BE49-F238E27FC236}">
                    <a16:creationId xmlns:a16="http://schemas.microsoft.com/office/drawing/2014/main" id="{DFDEE3F8-BCEF-E76F-25B2-6BE5DD7C9A66}"/>
                  </a:ext>
                </a:extLst>
              </p14:cNvPr>
              <p14:cNvContentPartPr/>
              <p14:nvPr/>
            </p14:nvContentPartPr>
            <p14:xfrm>
              <a:off x="1037062" y="6131062"/>
              <a:ext cx="153720" cy="105840"/>
            </p14:xfrm>
          </p:contentPart>
        </mc:Choice>
        <mc:Fallback xmlns="">
          <p:pic>
            <p:nvPicPr>
              <p:cNvPr id="396586" name="Freihand 396585">
                <a:extLst>
                  <a:ext uri="{FF2B5EF4-FFF2-40B4-BE49-F238E27FC236}">
                    <a16:creationId xmlns:a16="http://schemas.microsoft.com/office/drawing/2014/main" id="{DFDEE3F8-BCEF-E76F-25B2-6BE5DD7C9A66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28422" y="6122422"/>
                <a:ext cx="171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96587" name="Freihand 396586">
                <a:extLst>
                  <a:ext uri="{FF2B5EF4-FFF2-40B4-BE49-F238E27FC236}">
                    <a16:creationId xmlns:a16="http://schemas.microsoft.com/office/drawing/2014/main" id="{E92CCCF1-141D-4E81-ADB6-F2EF893DFE20}"/>
                  </a:ext>
                </a:extLst>
              </p14:cNvPr>
              <p14:cNvContentPartPr/>
              <p14:nvPr/>
            </p14:nvContentPartPr>
            <p14:xfrm>
              <a:off x="1170982" y="6043942"/>
              <a:ext cx="276120" cy="185760"/>
            </p14:xfrm>
          </p:contentPart>
        </mc:Choice>
        <mc:Fallback xmlns="">
          <p:pic>
            <p:nvPicPr>
              <p:cNvPr id="396587" name="Freihand 396586">
                <a:extLst>
                  <a:ext uri="{FF2B5EF4-FFF2-40B4-BE49-F238E27FC236}">
                    <a16:creationId xmlns:a16="http://schemas.microsoft.com/office/drawing/2014/main" id="{E92CCCF1-141D-4E81-ADB6-F2EF893DFE2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62342" y="6035302"/>
                <a:ext cx="293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96588" name="Freihand 396587">
                <a:extLst>
                  <a:ext uri="{FF2B5EF4-FFF2-40B4-BE49-F238E27FC236}">
                    <a16:creationId xmlns:a16="http://schemas.microsoft.com/office/drawing/2014/main" id="{07FE551B-9EA6-9C33-1CD0-056FF7862511}"/>
                  </a:ext>
                </a:extLst>
              </p14:cNvPr>
              <p14:cNvContentPartPr/>
              <p14:nvPr/>
            </p14:nvContentPartPr>
            <p14:xfrm>
              <a:off x="1633942" y="6139342"/>
              <a:ext cx="100080" cy="92520"/>
            </p14:xfrm>
          </p:contentPart>
        </mc:Choice>
        <mc:Fallback xmlns="">
          <p:pic>
            <p:nvPicPr>
              <p:cNvPr id="396588" name="Freihand 396587">
                <a:extLst>
                  <a:ext uri="{FF2B5EF4-FFF2-40B4-BE49-F238E27FC236}">
                    <a16:creationId xmlns:a16="http://schemas.microsoft.com/office/drawing/2014/main" id="{07FE551B-9EA6-9C33-1CD0-056FF7862511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625302" y="6130702"/>
                <a:ext cx="1177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96589" name="Freihand 396588">
                <a:extLst>
                  <a:ext uri="{FF2B5EF4-FFF2-40B4-BE49-F238E27FC236}">
                    <a16:creationId xmlns:a16="http://schemas.microsoft.com/office/drawing/2014/main" id="{8E63F8A0-65AB-6F0E-CF09-15873CC42706}"/>
                  </a:ext>
                </a:extLst>
              </p14:cNvPr>
              <p14:cNvContentPartPr/>
              <p14:nvPr/>
            </p14:nvContentPartPr>
            <p14:xfrm>
              <a:off x="1765342" y="6156262"/>
              <a:ext cx="131400" cy="72000"/>
            </p14:xfrm>
          </p:contentPart>
        </mc:Choice>
        <mc:Fallback xmlns="">
          <p:pic>
            <p:nvPicPr>
              <p:cNvPr id="396589" name="Freihand 396588">
                <a:extLst>
                  <a:ext uri="{FF2B5EF4-FFF2-40B4-BE49-F238E27FC236}">
                    <a16:creationId xmlns:a16="http://schemas.microsoft.com/office/drawing/2014/main" id="{8E63F8A0-65AB-6F0E-CF09-15873CC4270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756342" y="6147622"/>
                <a:ext cx="149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96590" name="Freihand 396589">
                <a:extLst>
                  <a:ext uri="{FF2B5EF4-FFF2-40B4-BE49-F238E27FC236}">
                    <a16:creationId xmlns:a16="http://schemas.microsoft.com/office/drawing/2014/main" id="{6B9DA219-347D-4645-16A6-2F8D4DF642BA}"/>
                  </a:ext>
                </a:extLst>
              </p14:cNvPr>
              <p14:cNvContentPartPr/>
              <p14:nvPr/>
            </p14:nvContentPartPr>
            <p14:xfrm>
              <a:off x="1957942" y="6041062"/>
              <a:ext cx="141480" cy="163440"/>
            </p14:xfrm>
          </p:contentPart>
        </mc:Choice>
        <mc:Fallback xmlns="">
          <p:pic>
            <p:nvPicPr>
              <p:cNvPr id="396590" name="Freihand 396589">
                <a:extLst>
                  <a:ext uri="{FF2B5EF4-FFF2-40B4-BE49-F238E27FC236}">
                    <a16:creationId xmlns:a16="http://schemas.microsoft.com/office/drawing/2014/main" id="{6B9DA219-347D-4645-16A6-2F8D4DF642BA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948942" y="6032422"/>
                <a:ext cx="159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96591" name="Freihand 396590">
                <a:extLst>
                  <a:ext uri="{FF2B5EF4-FFF2-40B4-BE49-F238E27FC236}">
                    <a16:creationId xmlns:a16="http://schemas.microsoft.com/office/drawing/2014/main" id="{18946823-47B9-B32C-DE3B-8BDF49086C58}"/>
                  </a:ext>
                </a:extLst>
              </p14:cNvPr>
              <p14:cNvContentPartPr/>
              <p14:nvPr/>
            </p14:nvContentPartPr>
            <p14:xfrm>
              <a:off x="2280862" y="6046462"/>
              <a:ext cx="233280" cy="154800"/>
            </p14:xfrm>
          </p:contentPart>
        </mc:Choice>
        <mc:Fallback xmlns="">
          <p:pic>
            <p:nvPicPr>
              <p:cNvPr id="396591" name="Freihand 396590">
                <a:extLst>
                  <a:ext uri="{FF2B5EF4-FFF2-40B4-BE49-F238E27FC236}">
                    <a16:creationId xmlns:a16="http://schemas.microsoft.com/office/drawing/2014/main" id="{18946823-47B9-B32C-DE3B-8BDF49086C5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2272222" y="6037462"/>
                <a:ext cx="250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96592" name="Freihand 396591">
                <a:extLst>
                  <a:ext uri="{FF2B5EF4-FFF2-40B4-BE49-F238E27FC236}">
                    <a16:creationId xmlns:a16="http://schemas.microsoft.com/office/drawing/2014/main" id="{A5855291-34C6-8022-3C31-FB01A2A249A6}"/>
                  </a:ext>
                </a:extLst>
              </p14:cNvPr>
              <p14:cNvContentPartPr/>
              <p14:nvPr/>
            </p14:nvContentPartPr>
            <p14:xfrm>
              <a:off x="2627902" y="6020542"/>
              <a:ext cx="119160" cy="193680"/>
            </p14:xfrm>
          </p:contentPart>
        </mc:Choice>
        <mc:Fallback xmlns="">
          <p:pic>
            <p:nvPicPr>
              <p:cNvPr id="396592" name="Freihand 396591">
                <a:extLst>
                  <a:ext uri="{FF2B5EF4-FFF2-40B4-BE49-F238E27FC236}">
                    <a16:creationId xmlns:a16="http://schemas.microsoft.com/office/drawing/2014/main" id="{A5855291-34C6-8022-3C31-FB01A2A249A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618902" y="6011902"/>
                <a:ext cx="136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96593" name="Freihand 396592">
                <a:extLst>
                  <a:ext uri="{FF2B5EF4-FFF2-40B4-BE49-F238E27FC236}">
                    <a16:creationId xmlns:a16="http://schemas.microsoft.com/office/drawing/2014/main" id="{79F6FA9E-1FC2-F39C-FCE5-6F00D96B573A}"/>
                  </a:ext>
                </a:extLst>
              </p14:cNvPr>
              <p14:cNvContentPartPr/>
              <p14:nvPr/>
            </p14:nvContentPartPr>
            <p14:xfrm>
              <a:off x="2783422" y="6011182"/>
              <a:ext cx="230400" cy="187560"/>
            </p14:xfrm>
          </p:contentPart>
        </mc:Choice>
        <mc:Fallback xmlns="">
          <p:pic>
            <p:nvPicPr>
              <p:cNvPr id="396593" name="Freihand 396592">
                <a:extLst>
                  <a:ext uri="{FF2B5EF4-FFF2-40B4-BE49-F238E27FC236}">
                    <a16:creationId xmlns:a16="http://schemas.microsoft.com/office/drawing/2014/main" id="{79F6FA9E-1FC2-F39C-FCE5-6F00D96B573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774422" y="6002542"/>
                <a:ext cx="248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96594" name="Freihand 396593">
                <a:extLst>
                  <a:ext uri="{FF2B5EF4-FFF2-40B4-BE49-F238E27FC236}">
                    <a16:creationId xmlns:a16="http://schemas.microsoft.com/office/drawing/2014/main" id="{ECBE99AD-C187-E32A-31C9-D85C6077AF49}"/>
                  </a:ext>
                </a:extLst>
              </p14:cNvPr>
              <p14:cNvContentPartPr/>
              <p14:nvPr/>
            </p14:nvContentPartPr>
            <p14:xfrm>
              <a:off x="2976382" y="6070942"/>
              <a:ext cx="302040" cy="136440"/>
            </p14:xfrm>
          </p:contentPart>
        </mc:Choice>
        <mc:Fallback xmlns="">
          <p:pic>
            <p:nvPicPr>
              <p:cNvPr id="396594" name="Freihand 396593">
                <a:extLst>
                  <a:ext uri="{FF2B5EF4-FFF2-40B4-BE49-F238E27FC236}">
                    <a16:creationId xmlns:a16="http://schemas.microsoft.com/office/drawing/2014/main" id="{ECBE99AD-C187-E32A-31C9-D85C6077AF4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967382" y="6061942"/>
                <a:ext cx="319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96595" name="Freihand 396594">
                <a:extLst>
                  <a:ext uri="{FF2B5EF4-FFF2-40B4-BE49-F238E27FC236}">
                    <a16:creationId xmlns:a16="http://schemas.microsoft.com/office/drawing/2014/main" id="{C0C142BA-4BA3-C331-5089-7E7D07E2969F}"/>
                  </a:ext>
                </a:extLst>
              </p14:cNvPr>
              <p14:cNvContentPartPr/>
              <p14:nvPr/>
            </p14:nvContentPartPr>
            <p14:xfrm>
              <a:off x="3423862" y="6109822"/>
              <a:ext cx="165600" cy="29880"/>
            </p14:xfrm>
          </p:contentPart>
        </mc:Choice>
        <mc:Fallback xmlns="">
          <p:pic>
            <p:nvPicPr>
              <p:cNvPr id="396595" name="Freihand 396594">
                <a:extLst>
                  <a:ext uri="{FF2B5EF4-FFF2-40B4-BE49-F238E27FC236}">
                    <a16:creationId xmlns:a16="http://schemas.microsoft.com/office/drawing/2014/main" id="{C0C142BA-4BA3-C331-5089-7E7D07E2969F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415222" y="6100822"/>
                <a:ext cx="183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96596" name="Freihand 396595">
                <a:extLst>
                  <a:ext uri="{FF2B5EF4-FFF2-40B4-BE49-F238E27FC236}">
                    <a16:creationId xmlns:a16="http://schemas.microsoft.com/office/drawing/2014/main" id="{1D053870-E965-4435-19BF-7E57713F1E5C}"/>
                  </a:ext>
                </a:extLst>
              </p14:cNvPr>
              <p14:cNvContentPartPr/>
              <p14:nvPr/>
            </p14:nvContentPartPr>
            <p14:xfrm>
              <a:off x="3418462" y="6154462"/>
              <a:ext cx="166680" cy="33840"/>
            </p14:xfrm>
          </p:contentPart>
        </mc:Choice>
        <mc:Fallback xmlns="">
          <p:pic>
            <p:nvPicPr>
              <p:cNvPr id="396596" name="Freihand 396595">
                <a:extLst>
                  <a:ext uri="{FF2B5EF4-FFF2-40B4-BE49-F238E27FC236}">
                    <a16:creationId xmlns:a16="http://schemas.microsoft.com/office/drawing/2014/main" id="{1D053870-E965-4435-19BF-7E57713F1E5C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409462" y="6145462"/>
                <a:ext cx="184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96597" name="Freihand 396596">
                <a:extLst>
                  <a:ext uri="{FF2B5EF4-FFF2-40B4-BE49-F238E27FC236}">
                    <a16:creationId xmlns:a16="http://schemas.microsoft.com/office/drawing/2014/main" id="{540A8A3E-62CE-1344-DC5C-E2B459C80A00}"/>
                  </a:ext>
                </a:extLst>
              </p14:cNvPr>
              <p14:cNvContentPartPr/>
              <p14:nvPr/>
            </p14:nvContentPartPr>
            <p14:xfrm>
              <a:off x="3401542" y="5936662"/>
              <a:ext cx="168480" cy="110880"/>
            </p14:xfrm>
          </p:contentPart>
        </mc:Choice>
        <mc:Fallback xmlns="">
          <p:pic>
            <p:nvPicPr>
              <p:cNvPr id="396597" name="Freihand 396596">
                <a:extLst>
                  <a:ext uri="{FF2B5EF4-FFF2-40B4-BE49-F238E27FC236}">
                    <a16:creationId xmlns:a16="http://schemas.microsoft.com/office/drawing/2014/main" id="{540A8A3E-62CE-1344-DC5C-E2B459C80A00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392542" y="5928022"/>
                <a:ext cx="186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96617" name="Freihand 396616">
                <a:extLst>
                  <a:ext uri="{FF2B5EF4-FFF2-40B4-BE49-F238E27FC236}">
                    <a16:creationId xmlns:a16="http://schemas.microsoft.com/office/drawing/2014/main" id="{200EC6CC-00AB-AE2D-D9C9-73B27821304E}"/>
                  </a:ext>
                </a:extLst>
              </p14:cNvPr>
              <p14:cNvContentPartPr/>
              <p14:nvPr/>
            </p14:nvContentPartPr>
            <p14:xfrm>
              <a:off x="244702" y="6456502"/>
              <a:ext cx="199800" cy="168120"/>
            </p14:xfrm>
          </p:contentPart>
        </mc:Choice>
        <mc:Fallback xmlns="">
          <p:pic>
            <p:nvPicPr>
              <p:cNvPr id="396617" name="Freihand 396616">
                <a:extLst>
                  <a:ext uri="{FF2B5EF4-FFF2-40B4-BE49-F238E27FC236}">
                    <a16:creationId xmlns:a16="http://schemas.microsoft.com/office/drawing/2014/main" id="{200EC6CC-00AB-AE2D-D9C9-73B27821304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235702" y="6447502"/>
                <a:ext cx="2174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96618" name="Freihand 396617">
                <a:extLst>
                  <a:ext uri="{FF2B5EF4-FFF2-40B4-BE49-F238E27FC236}">
                    <a16:creationId xmlns:a16="http://schemas.microsoft.com/office/drawing/2014/main" id="{BEF6E7CF-2FA4-CC6A-F324-3576ABFBFCF2}"/>
                  </a:ext>
                </a:extLst>
              </p14:cNvPr>
              <p14:cNvContentPartPr/>
              <p14:nvPr/>
            </p14:nvContentPartPr>
            <p14:xfrm>
              <a:off x="520822" y="6511582"/>
              <a:ext cx="53280" cy="124200"/>
            </p14:xfrm>
          </p:contentPart>
        </mc:Choice>
        <mc:Fallback xmlns="">
          <p:pic>
            <p:nvPicPr>
              <p:cNvPr id="396618" name="Freihand 396617">
                <a:extLst>
                  <a:ext uri="{FF2B5EF4-FFF2-40B4-BE49-F238E27FC236}">
                    <a16:creationId xmlns:a16="http://schemas.microsoft.com/office/drawing/2014/main" id="{BEF6E7CF-2FA4-CC6A-F324-3576ABFBFCF2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11822" y="6502582"/>
                <a:ext cx="70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96619" name="Freihand 396618">
                <a:extLst>
                  <a:ext uri="{FF2B5EF4-FFF2-40B4-BE49-F238E27FC236}">
                    <a16:creationId xmlns:a16="http://schemas.microsoft.com/office/drawing/2014/main" id="{9B7F6AEE-43F2-36BF-8ED6-61E918C91B56}"/>
                  </a:ext>
                </a:extLst>
              </p14:cNvPr>
              <p14:cNvContentPartPr/>
              <p14:nvPr/>
            </p14:nvContentPartPr>
            <p14:xfrm>
              <a:off x="634942" y="6415102"/>
              <a:ext cx="71640" cy="156240"/>
            </p14:xfrm>
          </p:contentPart>
        </mc:Choice>
        <mc:Fallback xmlns="">
          <p:pic>
            <p:nvPicPr>
              <p:cNvPr id="396619" name="Freihand 396618">
                <a:extLst>
                  <a:ext uri="{FF2B5EF4-FFF2-40B4-BE49-F238E27FC236}">
                    <a16:creationId xmlns:a16="http://schemas.microsoft.com/office/drawing/2014/main" id="{9B7F6AEE-43F2-36BF-8ED6-61E918C91B5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25942" y="6406102"/>
                <a:ext cx="89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96620" name="Freihand 396619">
                <a:extLst>
                  <a:ext uri="{FF2B5EF4-FFF2-40B4-BE49-F238E27FC236}">
                    <a16:creationId xmlns:a16="http://schemas.microsoft.com/office/drawing/2014/main" id="{64D0E04A-E335-D082-60A2-83DF7423A6C7}"/>
                  </a:ext>
                </a:extLst>
              </p14:cNvPr>
              <p14:cNvContentPartPr/>
              <p14:nvPr/>
            </p14:nvContentPartPr>
            <p14:xfrm>
              <a:off x="808462" y="6412222"/>
              <a:ext cx="63000" cy="258480"/>
            </p14:xfrm>
          </p:contentPart>
        </mc:Choice>
        <mc:Fallback xmlns="">
          <p:pic>
            <p:nvPicPr>
              <p:cNvPr id="396620" name="Freihand 396619">
                <a:extLst>
                  <a:ext uri="{FF2B5EF4-FFF2-40B4-BE49-F238E27FC236}">
                    <a16:creationId xmlns:a16="http://schemas.microsoft.com/office/drawing/2014/main" id="{64D0E04A-E335-D082-60A2-83DF7423A6C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99462" y="6403582"/>
                <a:ext cx="80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96621" name="Freihand 396620">
                <a:extLst>
                  <a:ext uri="{FF2B5EF4-FFF2-40B4-BE49-F238E27FC236}">
                    <a16:creationId xmlns:a16="http://schemas.microsoft.com/office/drawing/2014/main" id="{DA065A94-4792-D74B-EB4A-F0EC2C7D8903}"/>
                  </a:ext>
                </a:extLst>
              </p14:cNvPr>
              <p14:cNvContentPartPr/>
              <p14:nvPr/>
            </p14:nvContentPartPr>
            <p14:xfrm>
              <a:off x="945622" y="6487102"/>
              <a:ext cx="77040" cy="92520"/>
            </p14:xfrm>
          </p:contentPart>
        </mc:Choice>
        <mc:Fallback xmlns="">
          <p:pic>
            <p:nvPicPr>
              <p:cNvPr id="396621" name="Freihand 396620">
                <a:extLst>
                  <a:ext uri="{FF2B5EF4-FFF2-40B4-BE49-F238E27FC236}">
                    <a16:creationId xmlns:a16="http://schemas.microsoft.com/office/drawing/2014/main" id="{DA065A94-4792-D74B-EB4A-F0EC2C7D8903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36622" y="6478102"/>
                <a:ext cx="94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96622" name="Freihand 396621">
                <a:extLst>
                  <a:ext uri="{FF2B5EF4-FFF2-40B4-BE49-F238E27FC236}">
                    <a16:creationId xmlns:a16="http://schemas.microsoft.com/office/drawing/2014/main" id="{CD0C882E-346A-D571-39DB-57609058BF33}"/>
                  </a:ext>
                </a:extLst>
              </p14:cNvPr>
              <p14:cNvContentPartPr/>
              <p14:nvPr/>
            </p14:nvContentPartPr>
            <p14:xfrm>
              <a:off x="1050022" y="6368662"/>
              <a:ext cx="222120" cy="163080"/>
            </p14:xfrm>
          </p:contentPart>
        </mc:Choice>
        <mc:Fallback xmlns="">
          <p:pic>
            <p:nvPicPr>
              <p:cNvPr id="396622" name="Freihand 396621">
                <a:extLst>
                  <a:ext uri="{FF2B5EF4-FFF2-40B4-BE49-F238E27FC236}">
                    <a16:creationId xmlns:a16="http://schemas.microsoft.com/office/drawing/2014/main" id="{CD0C882E-346A-D571-39DB-57609058BF33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41382" y="6360022"/>
                <a:ext cx="239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96623" name="Freihand 396622">
                <a:extLst>
                  <a:ext uri="{FF2B5EF4-FFF2-40B4-BE49-F238E27FC236}">
                    <a16:creationId xmlns:a16="http://schemas.microsoft.com/office/drawing/2014/main" id="{435AC0C0-80CF-11D9-4C91-34BCA226C2AB}"/>
                  </a:ext>
                </a:extLst>
              </p14:cNvPr>
              <p14:cNvContentPartPr/>
              <p14:nvPr/>
            </p14:nvContentPartPr>
            <p14:xfrm>
              <a:off x="1475542" y="6442822"/>
              <a:ext cx="161280" cy="100800"/>
            </p14:xfrm>
          </p:contentPart>
        </mc:Choice>
        <mc:Fallback xmlns="">
          <p:pic>
            <p:nvPicPr>
              <p:cNvPr id="396623" name="Freihand 396622">
                <a:extLst>
                  <a:ext uri="{FF2B5EF4-FFF2-40B4-BE49-F238E27FC236}">
                    <a16:creationId xmlns:a16="http://schemas.microsoft.com/office/drawing/2014/main" id="{435AC0C0-80CF-11D9-4C91-34BCA226C2AB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466902" y="6434182"/>
                <a:ext cx="17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96624" name="Freihand 396623">
                <a:extLst>
                  <a:ext uri="{FF2B5EF4-FFF2-40B4-BE49-F238E27FC236}">
                    <a16:creationId xmlns:a16="http://schemas.microsoft.com/office/drawing/2014/main" id="{AFE8E81F-A7B7-7C2A-E69C-B4435A2E9C44}"/>
                  </a:ext>
                </a:extLst>
              </p14:cNvPr>
              <p14:cNvContentPartPr/>
              <p14:nvPr/>
            </p14:nvContentPartPr>
            <p14:xfrm>
              <a:off x="1704502" y="6424822"/>
              <a:ext cx="190800" cy="86400"/>
            </p14:xfrm>
          </p:contentPart>
        </mc:Choice>
        <mc:Fallback xmlns="">
          <p:pic>
            <p:nvPicPr>
              <p:cNvPr id="396624" name="Freihand 396623">
                <a:extLst>
                  <a:ext uri="{FF2B5EF4-FFF2-40B4-BE49-F238E27FC236}">
                    <a16:creationId xmlns:a16="http://schemas.microsoft.com/office/drawing/2014/main" id="{AFE8E81F-A7B7-7C2A-E69C-B4435A2E9C4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695862" y="6416182"/>
                <a:ext cx="208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96625" name="Freihand 396624">
                <a:extLst>
                  <a:ext uri="{FF2B5EF4-FFF2-40B4-BE49-F238E27FC236}">
                    <a16:creationId xmlns:a16="http://schemas.microsoft.com/office/drawing/2014/main" id="{B26271F7-C7F6-A604-B316-3F5BFFE17B0B}"/>
                  </a:ext>
                </a:extLst>
              </p14:cNvPr>
              <p14:cNvContentPartPr/>
              <p14:nvPr/>
            </p14:nvContentPartPr>
            <p14:xfrm>
              <a:off x="2041822" y="6393502"/>
              <a:ext cx="241200" cy="104040"/>
            </p14:xfrm>
          </p:contentPart>
        </mc:Choice>
        <mc:Fallback xmlns="">
          <p:pic>
            <p:nvPicPr>
              <p:cNvPr id="396625" name="Freihand 396624">
                <a:extLst>
                  <a:ext uri="{FF2B5EF4-FFF2-40B4-BE49-F238E27FC236}">
                    <a16:creationId xmlns:a16="http://schemas.microsoft.com/office/drawing/2014/main" id="{B26271F7-C7F6-A604-B316-3F5BFFE17B0B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033182" y="6384862"/>
                <a:ext cx="258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96626" name="Freihand 396625">
                <a:extLst>
                  <a:ext uri="{FF2B5EF4-FFF2-40B4-BE49-F238E27FC236}">
                    <a16:creationId xmlns:a16="http://schemas.microsoft.com/office/drawing/2014/main" id="{7E21D70C-1219-E396-F243-72F4B70418BB}"/>
                  </a:ext>
                </a:extLst>
              </p14:cNvPr>
              <p14:cNvContentPartPr/>
              <p14:nvPr/>
            </p14:nvContentPartPr>
            <p14:xfrm>
              <a:off x="2472022" y="6386302"/>
              <a:ext cx="117360" cy="151920"/>
            </p14:xfrm>
          </p:contentPart>
        </mc:Choice>
        <mc:Fallback xmlns="">
          <p:pic>
            <p:nvPicPr>
              <p:cNvPr id="396626" name="Freihand 396625">
                <a:extLst>
                  <a:ext uri="{FF2B5EF4-FFF2-40B4-BE49-F238E27FC236}">
                    <a16:creationId xmlns:a16="http://schemas.microsoft.com/office/drawing/2014/main" id="{7E21D70C-1219-E396-F243-72F4B70418BB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2463382" y="6377662"/>
                <a:ext cx="135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96627" name="Freihand 396626">
                <a:extLst>
                  <a:ext uri="{FF2B5EF4-FFF2-40B4-BE49-F238E27FC236}">
                    <a16:creationId xmlns:a16="http://schemas.microsoft.com/office/drawing/2014/main" id="{5DF49A77-5F1E-2C86-4A9F-CD55816C7899}"/>
                  </a:ext>
                </a:extLst>
              </p14:cNvPr>
              <p14:cNvContentPartPr/>
              <p14:nvPr/>
            </p14:nvContentPartPr>
            <p14:xfrm>
              <a:off x="2643022" y="6301702"/>
              <a:ext cx="511200" cy="234000"/>
            </p14:xfrm>
          </p:contentPart>
        </mc:Choice>
        <mc:Fallback xmlns="">
          <p:pic>
            <p:nvPicPr>
              <p:cNvPr id="396627" name="Freihand 396626">
                <a:extLst>
                  <a:ext uri="{FF2B5EF4-FFF2-40B4-BE49-F238E27FC236}">
                    <a16:creationId xmlns:a16="http://schemas.microsoft.com/office/drawing/2014/main" id="{5DF49A77-5F1E-2C86-4A9F-CD55816C7899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634022" y="6292702"/>
                <a:ext cx="528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96628" name="Freihand 396627">
                <a:extLst>
                  <a:ext uri="{FF2B5EF4-FFF2-40B4-BE49-F238E27FC236}">
                    <a16:creationId xmlns:a16="http://schemas.microsoft.com/office/drawing/2014/main" id="{6C45E87D-CB73-C414-CFC3-50DEA389265E}"/>
                  </a:ext>
                </a:extLst>
              </p14:cNvPr>
              <p14:cNvContentPartPr/>
              <p14:nvPr/>
            </p14:nvContentPartPr>
            <p14:xfrm>
              <a:off x="3335662" y="6488902"/>
              <a:ext cx="177840" cy="7560"/>
            </p14:xfrm>
          </p:contentPart>
        </mc:Choice>
        <mc:Fallback xmlns="">
          <p:pic>
            <p:nvPicPr>
              <p:cNvPr id="396628" name="Freihand 396627">
                <a:extLst>
                  <a:ext uri="{FF2B5EF4-FFF2-40B4-BE49-F238E27FC236}">
                    <a16:creationId xmlns:a16="http://schemas.microsoft.com/office/drawing/2014/main" id="{6C45E87D-CB73-C414-CFC3-50DEA389265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3327022" y="6479902"/>
                <a:ext cx="195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6629" name="Freihand 396628">
                <a:extLst>
                  <a:ext uri="{FF2B5EF4-FFF2-40B4-BE49-F238E27FC236}">
                    <a16:creationId xmlns:a16="http://schemas.microsoft.com/office/drawing/2014/main" id="{725C2388-F8F6-D682-AA5D-621CA5B5EA2D}"/>
                  </a:ext>
                </a:extLst>
              </p14:cNvPr>
              <p14:cNvContentPartPr/>
              <p14:nvPr/>
            </p14:nvContentPartPr>
            <p14:xfrm>
              <a:off x="3370222" y="6533542"/>
              <a:ext cx="162360" cy="26280"/>
            </p14:xfrm>
          </p:contentPart>
        </mc:Choice>
        <mc:Fallback xmlns="">
          <p:pic>
            <p:nvPicPr>
              <p:cNvPr id="396629" name="Freihand 396628">
                <a:extLst>
                  <a:ext uri="{FF2B5EF4-FFF2-40B4-BE49-F238E27FC236}">
                    <a16:creationId xmlns:a16="http://schemas.microsoft.com/office/drawing/2014/main" id="{725C2388-F8F6-D682-AA5D-621CA5B5EA2D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361582" y="6524902"/>
                <a:ext cx="180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96630" name="Freihand 396629">
                <a:extLst>
                  <a:ext uri="{FF2B5EF4-FFF2-40B4-BE49-F238E27FC236}">
                    <a16:creationId xmlns:a16="http://schemas.microsoft.com/office/drawing/2014/main" id="{2394E6D8-27E3-EA68-17D1-6C8B9E2858AF}"/>
                  </a:ext>
                </a:extLst>
              </p14:cNvPr>
              <p14:cNvContentPartPr/>
              <p14:nvPr/>
            </p14:nvContentPartPr>
            <p14:xfrm>
              <a:off x="3369142" y="6315742"/>
              <a:ext cx="157680" cy="135000"/>
            </p14:xfrm>
          </p:contentPart>
        </mc:Choice>
        <mc:Fallback xmlns="">
          <p:pic>
            <p:nvPicPr>
              <p:cNvPr id="396630" name="Freihand 396629">
                <a:extLst>
                  <a:ext uri="{FF2B5EF4-FFF2-40B4-BE49-F238E27FC236}">
                    <a16:creationId xmlns:a16="http://schemas.microsoft.com/office/drawing/2014/main" id="{2394E6D8-27E3-EA68-17D1-6C8B9E2858A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360502" y="6307102"/>
                <a:ext cx="17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96632" name="Freihand 396631">
                <a:extLst>
                  <a:ext uri="{FF2B5EF4-FFF2-40B4-BE49-F238E27FC236}">
                    <a16:creationId xmlns:a16="http://schemas.microsoft.com/office/drawing/2014/main" id="{B4E2FD68-700D-2AC0-5ACF-6582E01036A4}"/>
                  </a:ext>
                </a:extLst>
              </p14:cNvPr>
              <p14:cNvContentPartPr/>
              <p14:nvPr/>
            </p14:nvContentPartPr>
            <p14:xfrm>
              <a:off x="3753262" y="6387742"/>
              <a:ext cx="166680" cy="178560"/>
            </p14:xfrm>
          </p:contentPart>
        </mc:Choice>
        <mc:Fallback xmlns="">
          <p:pic>
            <p:nvPicPr>
              <p:cNvPr id="396632" name="Freihand 396631">
                <a:extLst>
                  <a:ext uri="{FF2B5EF4-FFF2-40B4-BE49-F238E27FC236}">
                    <a16:creationId xmlns:a16="http://schemas.microsoft.com/office/drawing/2014/main" id="{B4E2FD68-700D-2AC0-5ACF-6582E01036A4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744622" y="6378742"/>
                <a:ext cx="184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96633" name="Freihand 396632">
                <a:extLst>
                  <a:ext uri="{FF2B5EF4-FFF2-40B4-BE49-F238E27FC236}">
                    <a16:creationId xmlns:a16="http://schemas.microsoft.com/office/drawing/2014/main" id="{CC7236D6-3340-1959-878B-D28A19EC0CE9}"/>
                  </a:ext>
                </a:extLst>
              </p14:cNvPr>
              <p14:cNvContentPartPr/>
              <p14:nvPr/>
            </p14:nvContentPartPr>
            <p14:xfrm>
              <a:off x="3831742" y="6440662"/>
              <a:ext cx="82440" cy="111240"/>
            </p14:xfrm>
          </p:contentPart>
        </mc:Choice>
        <mc:Fallback xmlns="">
          <p:pic>
            <p:nvPicPr>
              <p:cNvPr id="396633" name="Freihand 396632">
                <a:extLst>
                  <a:ext uri="{FF2B5EF4-FFF2-40B4-BE49-F238E27FC236}">
                    <a16:creationId xmlns:a16="http://schemas.microsoft.com/office/drawing/2014/main" id="{CC7236D6-3340-1959-878B-D28A19EC0CE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822742" y="6432022"/>
                <a:ext cx="100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96634" name="Freihand 396633">
                <a:extLst>
                  <a:ext uri="{FF2B5EF4-FFF2-40B4-BE49-F238E27FC236}">
                    <a16:creationId xmlns:a16="http://schemas.microsoft.com/office/drawing/2014/main" id="{2244DD2E-C40D-566A-F240-3CB5234FEEF8}"/>
                  </a:ext>
                </a:extLst>
              </p14:cNvPr>
              <p14:cNvContentPartPr/>
              <p14:nvPr/>
            </p14:nvContentPartPr>
            <p14:xfrm>
              <a:off x="3996622" y="6393862"/>
              <a:ext cx="19080" cy="135720"/>
            </p14:xfrm>
          </p:contentPart>
        </mc:Choice>
        <mc:Fallback xmlns="">
          <p:pic>
            <p:nvPicPr>
              <p:cNvPr id="396634" name="Freihand 396633">
                <a:extLst>
                  <a:ext uri="{FF2B5EF4-FFF2-40B4-BE49-F238E27FC236}">
                    <a16:creationId xmlns:a16="http://schemas.microsoft.com/office/drawing/2014/main" id="{2244DD2E-C40D-566A-F240-3CB5234FEEF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987982" y="6384862"/>
                <a:ext cx="36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6635" name="Freihand 396634">
                <a:extLst>
                  <a:ext uri="{FF2B5EF4-FFF2-40B4-BE49-F238E27FC236}">
                    <a16:creationId xmlns:a16="http://schemas.microsoft.com/office/drawing/2014/main" id="{4284D67F-D0B5-5325-3218-C273E9311D25}"/>
                  </a:ext>
                </a:extLst>
              </p14:cNvPr>
              <p14:cNvContentPartPr/>
              <p14:nvPr/>
            </p14:nvContentPartPr>
            <p14:xfrm>
              <a:off x="3952702" y="6361462"/>
              <a:ext cx="157680" cy="149040"/>
            </p14:xfrm>
          </p:contentPart>
        </mc:Choice>
        <mc:Fallback xmlns="">
          <p:pic>
            <p:nvPicPr>
              <p:cNvPr id="396635" name="Freihand 396634">
                <a:extLst>
                  <a:ext uri="{FF2B5EF4-FFF2-40B4-BE49-F238E27FC236}">
                    <a16:creationId xmlns:a16="http://schemas.microsoft.com/office/drawing/2014/main" id="{4284D67F-D0B5-5325-3218-C273E9311D2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44062" y="6352462"/>
                <a:ext cx="175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6636" name="Freihand 396635">
                <a:extLst>
                  <a:ext uri="{FF2B5EF4-FFF2-40B4-BE49-F238E27FC236}">
                    <a16:creationId xmlns:a16="http://schemas.microsoft.com/office/drawing/2014/main" id="{CDA3DFF5-679F-B017-9E6A-2456B56BB4F6}"/>
                  </a:ext>
                </a:extLst>
              </p14:cNvPr>
              <p14:cNvContentPartPr/>
              <p14:nvPr/>
            </p14:nvContentPartPr>
            <p14:xfrm>
              <a:off x="4257622" y="6420142"/>
              <a:ext cx="16560" cy="118080"/>
            </p14:xfrm>
          </p:contentPart>
        </mc:Choice>
        <mc:Fallback xmlns="">
          <p:pic>
            <p:nvPicPr>
              <p:cNvPr id="396636" name="Freihand 396635">
                <a:extLst>
                  <a:ext uri="{FF2B5EF4-FFF2-40B4-BE49-F238E27FC236}">
                    <a16:creationId xmlns:a16="http://schemas.microsoft.com/office/drawing/2014/main" id="{CDA3DFF5-679F-B017-9E6A-2456B56BB4F6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248982" y="6411502"/>
                <a:ext cx="34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96637" name="Freihand 396636">
                <a:extLst>
                  <a:ext uri="{FF2B5EF4-FFF2-40B4-BE49-F238E27FC236}">
                    <a16:creationId xmlns:a16="http://schemas.microsoft.com/office/drawing/2014/main" id="{79ECC2FD-694D-F5F5-0F7D-5EE6564D4606}"/>
                  </a:ext>
                </a:extLst>
              </p14:cNvPr>
              <p14:cNvContentPartPr/>
              <p14:nvPr/>
            </p14:nvContentPartPr>
            <p14:xfrm>
              <a:off x="4203982" y="6456142"/>
              <a:ext cx="136440" cy="7560"/>
            </p14:xfrm>
          </p:contentPart>
        </mc:Choice>
        <mc:Fallback xmlns="">
          <p:pic>
            <p:nvPicPr>
              <p:cNvPr id="396637" name="Freihand 396636">
                <a:extLst>
                  <a:ext uri="{FF2B5EF4-FFF2-40B4-BE49-F238E27FC236}">
                    <a16:creationId xmlns:a16="http://schemas.microsoft.com/office/drawing/2014/main" id="{79ECC2FD-694D-F5F5-0F7D-5EE6564D4606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195342" y="6447502"/>
                <a:ext cx="154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96638" name="Freihand 396637">
                <a:extLst>
                  <a:ext uri="{FF2B5EF4-FFF2-40B4-BE49-F238E27FC236}">
                    <a16:creationId xmlns:a16="http://schemas.microsoft.com/office/drawing/2014/main" id="{7B429AF7-48EF-CEA5-49F7-507F1D58FE0B}"/>
                  </a:ext>
                </a:extLst>
              </p14:cNvPr>
              <p14:cNvContentPartPr/>
              <p14:nvPr/>
            </p14:nvContentPartPr>
            <p14:xfrm>
              <a:off x="4472902" y="6352102"/>
              <a:ext cx="16920" cy="201960"/>
            </p14:xfrm>
          </p:contentPart>
        </mc:Choice>
        <mc:Fallback xmlns="">
          <p:pic>
            <p:nvPicPr>
              <p:cNvPr id="396638" name="Freihand 396637">
                <a:extLst>
                  <a:ext uri="{FF2B5EF4-FFF2-40B4-BE49-F238E27FC236}">
                    <a16:creationId xmlns:a16="http://schemas.microsoft.com/office/drawing/2014/main" id="{7B429AF7-48EF-CEA5-49F7-507F1D58FE0B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464262" y="6343102"/>
                <a:ext cx="34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96639" name="Freihand 396638">
                <a:extLst>
                  <a:ext uri="{FF2B5EF4-FFF2-40B4-BE49-F238E27FC236}">
                    <a16:creationId xmlns:a16="http://schemas.microsoft.com/office/drawing/2014/main" id="{765F8C93-C610-4874-0B90-CCD61A1FC51A}"/>
                  </a:ext>
                </a:extLst>
              </p14:cNvPr>
              <p14:cNvContentPartPr/>
              <p14:nvPr/>
            </p14:nvContentPartPr>
            <p14:xfrm>
              <a:off x="4413502" y="6306742"/>
              <a:ext cx="172440" cy="129240"/>
            </p14:xfrm>
          </p:contentPart>
        </mc:Choice>
        <mc:Fallback xmlns="">
          <p:pic>
            <p:nvPicPr>
              <p:cNvPr id="396639" name="Freihand 396638">
                <a:extLst>
                  <a:ext uri="{FF2B5EF4-FFF2-40B4-BE49-F238E27FC236}">
                    <a16:creationId xmlns:a16="http://schemas.microsoft.com/office/drawing/2014/main" id="{765F8C93-C610-4874-0B90-CCD61A1FC51A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404862" y="6297742"/>
                <a:ext cx="190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96640" name="Freihand 396639">
                <a:extLst>
                  <a:ext uri="{FF2B5EF4-FFF2-40B4-BE49-F238E27FC236}">
                    <a16:creationId xmlns:a16="http://schemas.microsoft.com/office/drawing/2014/main" id="{CFA4C67E-AAF4-842B-B229-8EC859513875}"/>
                  </a:ext>
                </a:extLst>
              </p14:cNvPr>
              <p14:cNvContentPartPr/>
              <p14:nvPr/>
            </p14:nvContentPartPr>
            <p14:xfrm>
              <a:off x="4651102" y="6335542"/>
              <a:ext cx="18000" cy="180720"/>
            </p14:xfrm>
          </p:contentPart>
        </mc:Choice>
        <mc:Fallback xmlns="">
          <p:pic>
            <p:nvPicPr>
              <p:cNvPr id="396640" name="Freihand 396639">
                <a:extLst>
                  <a:ext uri="{FF2B5EF4-FFF2-40B4-BE49-F238E27FC236}">
                    <a16:creationId xmlns:a16="http://schemas.microsoft.com/office/drawing/2014/main" id="{CFA4C67E-AAF4-842B-B229-8EC859513875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642102" y="6326542"/>
                <a:ext cx="356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96641" name="Freihand 396640">
                <a:extLst>
                  <a:ext uri="{FF2B5EF4-FFF2-40B4-BE49-F238E27FC236}">
                    <a16:creationId xmlns:a16="http://schemas.microsoft.com/office/drawing/2014/main" id="{E6430689-3B3C-86BF-362A-382AAEBF5D55}"/>
                  </a:ext>
                </a:extLst>
              </p14:cNvPr>
              <p14:cNvContentPartPr/>
              <p14:nvPr/>
            </p14:nvContentPartPr>
            <p14:xfrm>
              <a:off x="4617622" y="6302782"/>
              <a:ext cx="189000" cy="196560"/>
            </p14:xfrm>
          </p:contentPart>
        </mc:Choice>
        <mc:Fallback xmlns="">
          <p:pic>
            <p:nvPicPr>
              <p:cNvPr id="396641" name="Freihand 396640">
                <a:extLst>
                  <a:ext uri="{FF2B5EF4-FFF2-40B4-BE49-F238E27FC236}">
                    <a16:creationId xmlns:a16="http://schemas.microsoft.com/office/drawing/2014/main" id="{E6430689-3B3C-86BF-362A-382AAEBF5D55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608622" y="6293782"/>
                <a:ext cx="206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96643" name="Freihand 396642">
                <a:extLst>
                  <a:ext uri="{FF2B5EF4-FFF2-40B4-BE49-F238E27FC236}">
                    <a16:creationId xmlns:a16="http://schemas.microsoft.com/office/drawing/2014/main" id="{CD05EA0D-DDF4-3644-D2B8-693987284B31}"/>
                  </a:ext>
                </a:extLst>
              </p14:cNvPr>
              <p14:cNvContentPartPr/>
              <p14:nvPr/>
            </p14:nvContentPartPr>
            <p14:xfrm>
              <a:off x="4892302" y="6385582"/>
              <a:ext cx="141840" cy="42480"/>
            </p14:xfrm>
          </p:contentPart>
        </mc:Choice>
        <mc:Fallback xmlns="">
          <p:pic>
            <p:nvPicPr>
              <p:cNvPr id="396643" name="Freihand 396642">
                <a:extLst>
                  <a:ext uri="{FF2B5EF4-FFF2-40B4-BE49-F238E27FC236}">
                    <a16:creationId xmlns:a16="http://schemas.microsoft.com/office/drawing/2014/main" id="{CD05EA0D-DDF4-3644-D2B8-693987284B3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883302" y="6376942"/>
                <a:ext cx="159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96644" name="Freihand 396643">
                <a:extLst>
                  <a:ext uri="{FF2B5EF4-FFF2-40B4-BE49-F238E27FC236}">
                    <a16:creationId xmlns:a16="http://schemas.microsoft.com/office/drawing/2014/main" id="{4822B02D-9673-97F6-DD49-C1AC8EC106E5}"/>
                  </a:ext>
                </a:extLst>
              </p14:cNvPr>
              <p14:cNvContentPartPr/>
              <p14:nvPr/>
            </p14:nvContentPartPr>
            <p14:xfrm>
              <a:off x="4896982" y="6487102"/>
              <a:ext cx="145440" cy="14760"/>
            </p14:xfrm>
          </p:contentPart>
        </mc:Choice>
        <mc:Fallback xmlns="">
          <p:pic>
            <p:nvPicPr>
              <p:cNvPr id="396644" name="Freihand 396643">
                <a:extLst>
                  <a:ext uri="{FF2B5EF4-FFF2-40B4-BE49-F238E27FC236}">
                    <a16:creationId xmlns:a16="http://schemas.microsoft.com/office/drawing/2014/main" id="{4822B02D-9673-97F6-DD49-C1AC8EC106E5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888342" y="6478462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96645" name="Freihand 396644">
                <a:extLst>
                  <a:ext uri="{FF2B5EF4-FFF2-40B4-BE49-F238E27FC236}">
                    <a16:creationId xmlns:a16="http://schemas.microsoft.com/office/drawing/2014/main" id="{E7F0B40F-1D3A-171E-3924-24DEFAB071B5}"/>
                  </a:ext>
                </a:extLst>
              </p14:cNvPr>
              <p14:cNvContentPartPr/>
              <p14:nvPr/>
            </p14:nvContentPartPr>
            <p14:xfrm>
              <a:off x="5085262" y="6358582"/>
              <a:ext cx="190440" cy="154800"/>
            </p14:xfrm>
          </p:contentPart>
        </mc:Choice>
        <mc:Fallback xmlns="">
          <p:pic>
            <p:nvPicPr>
              <p:cNvPr id="396645" name="Freihand 396644">
                <a:extLst>
                  <a:ext uri="{FF2B5EF4-FFF2-40B4-BE49-F238E27FC236}">
                    <a16:creationId xmlns:a16="http://schemas.microsoft.com/office/drawing/2014/main" id="{E7F0B40F-1D3A-171E-3924-24DEFAB071B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076622" y="6349942"/>
                <a:ext cx="208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96599" name="Freihand 396598">
                <a:extLst>
                  <a:ext uri="{FF2B5EF4-FFF2-40B4-BE49-F238E27FC236}">
                    <a16:creationId xmlns:a16="http://schemas.microsoft.com/office/drawing/2014/main" id="{061AE511-1CD3-FDC8-F3B7-E9C9ED9E3AAF}"/>
                  </a:ext>
                </a:extLst>
              </p14:cNvPr>
              <p14:cNvContentPartPr/>
              <p14:nvPr/>
            </p14:nvContentPartPr>
            <p14:xfrm>
              <a:off x="3763342" y="5975902"/>
              <a:ext cx="137520" cy="187920"/>
            </p14:xfrm>
          </p:contentPart>
        </mc:Choice>
        <mc:Fallback xmlns="">
          <p:pic>
            <p:nvPicPr>
              <p:cNvPr id="396599" name="Freihand 396598">
                <a:extLst>
                  <a:ext uri="{FF2B5EF4-FFF2-40B4-BE49-F238E27FC236}">
                    <a16:creationId xmlns:a16="http://schemas.microsoft.com/office/drawing/2014/main" id="{061AE511-1CD3-FDC8-F3B7-E9C9ED9E3AAF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754702" y="5967262"/>
                <a:ext cx="1551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96600" name="Freihand 396599">
                <a:extLst>
                  <a:ext uri="{FF2B5EF4-FFF2-40B4-BE49-F238E27FC236}">
                    <a16:creationId xmlns:a16="http://schemas.microsoft.com/office/drawing/2014/main" id="{14DC462C-A334-A326-61F5-69350663C790}"/>
                  </a:ext>
                </a:extLst>
              </p14:cNvPr>
              <p14:cNvContentPartPr/>
              <p14:nvPr/>
            </p14:nvContentPartPr>
            <p14:xfrm>
              <a:off x="3827422" y="6096142"/>
              <a:ext cx="84960" cy="83520"/>
            </p14:xfrm>
          </p:contentPart>
        </mc:Choice>
        <mc:Fallback xmlns="">
          <p:pic>
            <p:nvPicPr>
              <p:cNvPr id="396600" name="Freihand 396599">
                <a:extLst>
                  <a:ext uri="{FF2B5EF4-FFF2-40B4-BE49-F238E27FC236}">
                    <a16:creationId xmlns:a16="http://schemas.microsoft.com/office/drawing/2014/main" id="{14DC462C-A334-A326-61F5-69350663C79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818782" y="6087502"/>
                <a:ext cx="1026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96601" name="Freihand 396600">
                <a:extLst>
                  <a:ext uri="{FF2B5EF4-FFF2-40B4-BE49-F238E27FC236}">
                    <a16:creationId xmlns:a16="http://schemas.microsoft.com/office/drawing/2014/main" id="{B2CFD4B7-DCD0-8386-F872-EAB881D323B5}"/>
                  </a:ext>
                </a:extLst>
              </p14:cNvPr>
              <p14:cNvContentPartPr/>
              <p14:nvPr/>
            </p14:nvContentPartPr>
            <p14:xfrm>
              <a:off x="3962782" y="5973382"/>
              <a:ext cx="164880" cy="200520"/>
            </p14:xfrm>
          </p:contentPart>
        </mc:Choice>
        <mc:Fallback xmlns="">
          <p:pic>
            <p:nvPicPr>
              <p:cNvPr id="396601" name="Freihand 396600">
                <a:extLst>
                  <a:ext uri="{FF2B5EF4-FFF2-40B4-BE49-F238E27FC236}">
                    <a16:creationId xmlns:a16="http://schemas.microsoft.com/office/drawing/2014/main" id="{B2CFD4B7-DCD0-8386-F872-EAB881D323B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3953782" y="5964382"/>
                <a:ext cx="1825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96602" name="Freihand 396601">
                <a:extLst>
                  <a:ext uri="{FF2B5EF4-FFF2-40B4-BE49-F238E27FC236}">
                    <a16:creationId xmlns:a16="http://schemas.microsoft.com/office/drawing/2014/main" id="{093555B1-C502-9855-F03D-70406897FFAD}"/>
                  </a:ext>
                </a:extLst>
              </p14:cNvPr>
              <p14:cNvContentPartPr/>
              <p14:nvPr/>
            </p14:nvContentPartPr>
            <p14:xfrm>
              <a:off x="4187062" y="6074902"/>
              <a:ext cx="48600" cy="131760"/>
            </p14:xfrm>
          </p:contentPart>
        </mc:Choice>
        <mc:Fallback xmlns="">
          <p:pic>
            <p:nvPicPr>
              <p:cNvPr id="396602" name="Freihand 396601">
                <a:extLst>
                  <a:ext uri="{FF2B5EF4-FFF2-40B4-BE49-F238E27FC236}">
                    <a16:creationId xmlns:a16="http://schemas.microsoft.com/office/drawing/2014/main" id="{093555B1-C502-9855-F03D-70406897FFAD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178422" y="6066262"/>
                <a:ext cx="66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96603" name="Freihand 396602">
                <a:extLst>
                  <a:ext uri="{FF2B5EF4-FFF2-40B4-BE49-F238E27FC236}">
                    <a16:creationId xmlns:a16="http://schemas.microsoft.com/office/drawing/2014/main" id="{BCE43BF6-A7A1-69B6-27FF-F31AABF6CCCA}"/>
                  </a:ext>
                </a:extLst>
              </p14:cNvPr>
              <p14:cNvContentPartPr/>
              <p14:nvPr/>
            </p14:nvContentPartPr>
            <p14:xfrm>
              <a:off x="4166542" y="6103342"/>
              <a:ext cx="74520" cy="24480"/>
            </p14:xfrm>
          </p:contentPart>
        </mc:Choice>
        <mc:Fallback xmlns="">
          <p:pic>
            <p:nvPicPr>
              <p:cNvPr id="396603" name="Freihand 396602">
                <a:extLst>
                  <a:ext uri="{FF2B5EF4-FFF2-40B4-BE49-F238E27FC236}">
                    <a16:creationId xmlns:a16="http://schemas.microsoft.com/office/drawing/2014/main" id="{BCE43BF6-A7A1-69B6-27FF-F31AABF6CCCA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4157542" y="6094702"/>
                <a:ext cx="92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96604" name="Freihand 396603">
                <a:extLst>
                  <a:ext uri="{FF2B5EF4-FFF2-40B4-BE49-F238E27FC236}">
                    <a16:creationId xmlns:a16="http://schemas.microsoft.com/office/drawing/2014/main" id="{D47069E2-C0E0-B247-A681-ABD7E7241696}"/>
                  </a:ext>
                </a:extLst>
              </p14:cNvPr>
              <p14:cNvContentPartPr/>
              <p14:nvPr/>
            </p14:nvContentPartPr>
            <p14:xfrm>
              <a:off x="4413502" y="6011182"/>
              <a:ext cx="3960" cy="155520"/>
            </p14:xfrm>
          </p:contentPart>
        </mc:Choice>
        <mc:Fallback xmlns="">
          <p:pic>
            <p:nvPicPr>
              <p:cNvPr id="396604" name="Freihand 396603">
                <a:extLst>
                  <a:ext uri="{FF2B5EF4-FFF2-40B4-BE49-F238E27FC236}">
                    <a16:creationId xmlns:a16="http://schemas.microsoft.com/office/drawing/2014/main" id="{D47069E2-C0E0-B247-A681-ABD7E7241696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4404862" y="6002182"/>
                <a:ext cx="21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96605" name="Freihand 396604">
                <a:extLst>
                  <a:ext uri="{FF2B5EF4-FFF2-40B4-BE49-F238E27FC236}">
                    <a16:creationId xmlns:a16="http://schemas.microsoft.com/office/drawing/2014/main" id="{92D86B83-63E9-501D-0451-23FD5B51494B}"/>
                  </a:ext>
                </a:extLst>
              </p14:cNvPr>
              <p14:cNvContentPartPr/>
              <p14:nvPr/>
            </p14:nvContentPartPr>
            <p14:xfrm>
              <a:off x="4367782" y="5980582"/>
              <a:ext cx="252720" cy="148320"/>
            </p14:xfrm>
          </p:contentPart>
        </mc:Choice>
        <mc:Fallback xmlns="">
          <p:pic>
            <p:nvPicPr>
              <p:cNvPr id="396605" name="Freihand 396604">
                <a:extLst>
                  <a:ext uri="{FF2B5EF4-FFF2-40B4-BE49-F238E27FC236}">
                    <a16:creationId xmlns:a16="http://schemas.microsoft.com/office/drawing/2014/main" id="{92D86B83-63E9-501D-0451-23FD5B51494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4358782" y="5971582"/>
                <a:ext cx="2703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96606" name="Freihand 396605">
                <a:extLst>
                  <a:ext uri="{FF2B5EF4-FFF2-40B4-BE49-F238E27FC236}">
                    <a16:creationId xmlns:a16="http://schemas.microsoft.com/office/drawing/2014/main" id="{71F9FD3E-3159-C625-A6D9-AD41639A04C4}"/>
                  </a:ext>
                </a:extLst>
              </p14:cNvPr>
              <p14:cNvContentPartPr/>
              <p14:nvPr/>
            </p14:nvContentPartPr>
            <p14:xfrm>
              <a:off x="4538422" y="5949982"/>
              <a:ext cx="153720" cy="94680"/>
            </p14:xfrm>
          </p:contentPart>
        </mc:Choice>
        <mc:Fallback xmlns="">
          <p:pic>
            <p:nvPicPr>
              <p:cNvPr id="396606" name="Freihand 396605">
                <a:extLst>
                  <a:ext uri="{FF2B5EF4-FFF2-40B4-BE49-F238E27FC236}">
                    <a16:creationId xmlns:a16="http://schemas.microsoft.com/office/drawing/2014/main" id="{71F9FD3E-3159-C625-A6D9-AD41639A04C4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4529782" y="5940982"/>
                <a:ext cx="1713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96607" name="Freihand 396606">
                <a:extLst>
                  <a:ext uri="{FF2B5EF4-FFF2-40B4-BE49-F238E27FC236}">
                    <a16:creationId xmlns:a16="http://schemas.microsoft.com/office/drawing/2014/main" id="{F0A50E68-872F-899E-C165-2CC22237C951}"/>
                  </a:ext>
                </a:extLst>
              </p14:cNvPr>
              <p14:cNvContentPartPr/>
              <p14:nvPr/>
            </p14:nvContentPartPr>
            <p14:xfrm>
              <a:off x="4738222" y="5955742"/>
              <a:ext cx="54000" cy="159120"/>
            </p14:xfrm>
          </p:contentPart>
        </mc:Choice>
        <mc:Fallback xmlns="">
          <p:pic>
            <p:nvPicPr>
              <p:cNvPr id="396607" name="Freihand 396606">
                <a:extLst>
                  <a:ext uri="{FF2B5EF4-FFF2-40B4-BE49-F238E27FC236}">
                    <a16:creationId xmlns:a16="http://schemas.microsoft.com/office/drawing/2014/main" id="{F0A50E68-872F-899E-C165-2CC22237C951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729222" y="5947102"/>
                <a:ext cx="71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96608" name="Freihand 396607">
                <a:extLst>
                  <a:ext uri="{FF2B5EF4-FFF2-40B4-BE49-F238E27FC236}">
                    <a16:creationId xmlns:a16="http://schemas.microsoft.com/office/drawing/2014/main" id="{6B5940C0-3761-7078-213D-A694C5BA9DE6}"/>
                  </a:ext>
                </a:extLst>
              </p14:cNvPr>
              <p14:cNvContentPartPr/>
              <p14:nvPr/>
            </p14:nvContentPartPr>
            <p14:xfrm>
              <a:off x="4701142" y="5949262"/>
              <a:ext cx="177480" cy="181440"/>
            </p14:xfrm>
          </p:contentPart>
        </mc:Choice>
        <mc:Fallback xmlns="">
          <p:pic>
            <p:nvPicPr>
              <p:cNvPr id="396608" name="Freihand 396607">
                <a:extLst>
                  <a:ext uri="{FF2B5EF4-FFF2-40B4-BE49-F238E27FC236}">
                    <a16:creationId xmlns:a16="http://schemas.microsoft.com/office/drawing/2014/main" id="{6B5940C0-3761-7078-213D-A694C5BA9DE6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692142" y="5940622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96609" name="Freihand 396608">
                <a:extLst>
                  <a:ext uri="{FF2B5EF4-FFF2-40B4-BE49-F238E27FC236}">
                    <a16:creationId xmlns:a16="http://schemas.microsoft.com/office/drawing/2014/main" id="{4D532003-8479-6ECF-D075-1437D990F3C4}"/>
                  </a:ext>
                </a:extLst>
              </p14:cNvPr>
              <p14:cNvContentPartPr/>
              <p14:nvPr/>
            </p14:nvContentPartPr>
            <p14:xfrm>
              <a:off x="4907782" y="6038542"/>
              <a:ext cx="102960" cy="161640"/>
            </p14:xfrm>
          </p:contentPart>
        </mc:Choice>
        <mc:Fallback xmlns="">
          <p:pic>
            <p:nvPicPr>
              <p:cNvPr id="396609" name="Freihand 396608">
                <a:extLst>
                  <a:ext uri="{FF2B5EF4-FFF2-40B4-BE49-F238E27FC236}">
                    <a16:creationId xmlns:a16="http://schemas.microsoft.com/office/drawing/2014/main" id="{4D532003-8479-6ECF-D075-1437D990F3C4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899142" y="6029542"/>
                <a:ext cx="120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96610" name="Freihand 396609">
                <a:extLst>
                  <a:ext uri="{FF2B5EF4-FFF2-40B4-BE49-F238E27FC236}">
                    <a16:creationId xmlns:a16="http://schemas.microsoft.com/office/drawing/2014/main" id="{4C0E5D56-D3F6-50D3-7CC5-3808AFC94F58}"/>
                  </a:ext>
                </a:extLst>
              </p14:cNvPr>
              <p14:cNvContentPartPr/>
              <p14:nvPr/>
            </p14:nvContentPartPr>
            <p14:xfrm>
              <a:off x="4872502" y="6067342"/>
              <a:ext cx="96840" cy="18000"/>
            </p14:xfrm>
          </p:contentPart>
        </mc:Choice>
        <mc:Fallback xmlns="">
          <p:pic>
            <p:nvPicPr>
              <p:cNvPr id="396610" name="Freihand 396609">
                <a:extLst>
                  <a:ext uri="{FF2B5EF4-FFF2-40B4-BE49-F238E27FC236}">
                    <a16:creationId xmlns:a16="http://schemas.microsoft.com/office/drawing/2014/main" id="{4C0E5D56-D3F6-50D3-7CC5-3808AFC94F5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4863502" y="6058342"/>
                <a:ext cx="114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6612" name="Freihand 396611">
                <a:extLst>
                  <a:ext uri="{FF2B5EF4-FFF2-40B4-BE49-F238E27FC236}">
                    <a16:creationId xmlns:a16="http://schemas.microsoft.com/office/drawing/2014/main" id="{C7DF88AB-863F-3627-A0A9-DB6E1FD5163D}"/>
                  </a:ext>
                </a:extLst>
              </p14:cNvPr>
              <p14:cNvContentPartPr/>
              <p14:nvPr/>
            </p14:nvContentPartPr>
            <p14:xfrm>
              <a:off x="5145382" y="5988142"/>
              <a:ext cx="6840" cy="133920"/>
            </p14:xfrm>
          </p:contentPart>
        </mc:Choice>
        <mc:Fallback xmlns="">
          <p:pic>
            <p:nvPicPr>
              <p:cNvPr id="396612" name="Freihand 396611">
                <a:extLst>
                  <a:ext uri="{FF2B5EF4-FFF2-40B4-BE49-F238E27FC236}">
                    <a16:creationId xmlns:a16="http://schemas.microsoft.com/office/drawing/2014/main" id="{C7DF88AB-863F-3627-A0A9-DB6E1FD5163D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36742" y="5979142"/>
                <a:ext cx="24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96613" name="Freihand 396612">
                <a:extLst>
                  <a:ext uri="{FF2B5EF4-FFF2-40B4-BE49-F238E27FC236}">
                    <a16:creationId xmlns:a16="http://schemas.microsoft.com/office/drawing/2014/main" id="{6E3998DF-8DA4-1AF6-00C5-F07DA1CCF85B}"/>
                  </a:ext>
                </a:extLst>
              </p14:cNvPr>
              <p14:cNvContentPartPr/>
              <p14:nvPr/>
            </p14:nvContentPartPr>
            <p14:xfrm>
              <a:off x="5105062" y="6029182"/>
              <a:ext cx="126360" cy="5400"/>
            </p14:xfrm>
          </p:contentPart>
        </mc:Choice>
        <mc:Fallback xmlns="">
          <p:pic>
            <p:nvPicPr>
              <p:cNvPr id="396613" name="Freihand 396612">
                <a:extLst>
                  <a:ext uri="{FF2B5EF4-FFF2-40B4-BE49-F238E27FC236}">
                    <a16:creationId xmlns:a16="http://schemas.microsoft.com/office/drawing/2014/main" id="{6E3998DF-8DA4-1AF6-00C5-F07DA1CCF85B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096062" y="6020182"/>
                <a:ext cx="144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96614" name="Freihand 396613">
                <a:extLst>
                  <a:ext uri="{FF2B5EF4-FFF2-40B4-BE49-F238E27FC236}">
                    <a16:creationId xmlns:a16="http://schemas.microsoft.com/office/drawing/2014/main" id="{DC33AA66-78A6-3296-949A-27EFE8B00917}"/>
                  </a:ext>
                </a:extLst>
              </p14:cNvPr>
              <p14:cNvContentPartPr/>
              <p14:nvPr/>
            </p14:nvContentPartPr>
            <p14:xfrm>
              <a:off x="5416102" y="5929462"/>
              <a:ext cx="27000" cy="219960"/>
            </p14:xfrm>
          </p:contentPart>
        </mc:Choice>
        <mc:Fallback xmlns="">
          <p:pic>
            <p:nvPicPr>
              <p:cNvPr id="396614" name="Freihand 396613">
                <a:extLst>
                  <a:ext uri="{FF2B5EF4-FFF2-40B4-BE49-F238E27FC236}">
                    <a16:creationId xmlns:a16="http://schemas.microsoft.com/office/drawing/2014/main" id="{DC33AA66-78A6-3296-949A-27EFE8B00917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407462" y="5920462"/>
                <a:ext cx="44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96615" name="Freihand 396614">
                <a:extLst>
                  <a:ext uri="{FF2B5EF4-FFF2-40B4-BE49-F238E27FC236}">
                    <a16:creationId xmlns:a16="http://schemas.microsoft.com/office/drawing/2014/main" id="{D17442AC-04FB-2824-4A29-CE40E44C65BD}"/>
                  </a:ext>
                </a:extLst>
              </p14:cNvPr>
              <p14:cNvContentPartPr/>
              <p14:nvPr/>
            </p14:nvContentPartPr>
            <p14:xfrm>
              <a:off x="5316022" y="5884822"/>
              <a:ext cx="255600" cy="23040"/>
            </p14:xfrm>
          </p:contentPart>
        </mc:Choice>
        <mc:Fallback xmlns="">
          <p:pic>
            <p:nvPicPr>
              <p:cNvPr id="396615" name="Freihand 396614">
                <a:extLst>
                  <a:ext uri="{FF2B5EF4-FFF2-40B4-BE49-F238E27FC236}">
                    <a16:creationId xmlns:a16="http://schemas.microsoft.com/office/drawing/2014/main" id="{D17442AC-04FB-2824-4A29-CE40E44C65B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5307382" y="5876182"/>
                <a:ext cx="273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396646" name="Freihand 396645">
                <a:extLst>
                  <a:ext uri="{FF2B5EF4-FFF2-40B4-BE49-F238E27FC236}">
                    <a16:creationId xmlns:a16="http://schemas.microsoft.com/office/drawing/2014/main" id="{0BB23258-4A22-D75E-C6B9-1DC1E1264427}"/>
                  </a:ext>
                </a:extLst>
              </p14:cNvPr>
              <p14:cNvContentPartPr/>
              <p14:nvPr/>
            </p14:nvContentPartPr>
            <p14:xfrm>
              <a:off x="5591782" y="6012262"/>
              <a:ext cx="159120" cy="12960"/>
            </p14:xfrm>
          </p:contentPart>
        </mc:Choice>
        <mc:Fallback xmlns="">
          <p:pic>
            <p:nvPicPr>
              <p:cNvPr id="396646" name="Freihand 396645">
                <a:extLst>
                  <a:ext uri="{FF2B5EF4-FFF2-40B4-BE49-F238E27FC236}">
                    <a16:creationId xmlns:a16="http://schemas.microsoft.com/office/drawing/2014/main" id="{0BB23258-4A22-D75E-C6B9-1DC1E126442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5583142" y="6003622"/>
                <a:ext cx="176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396647" name="Freihand 396646">
                <a:extLst>
                  <a:ext uri="{FF2B5EF4-FFF2-40B4-BE49-F238E27FC236}">
                    <a16:creationId xmlns:a16="http://schemas.microsoft.com/office/drawing/2014/main" id="{65BB3A64-B6DB-BAB3-99A6-72DB0EE75433}"/>
                  </a:ext>
                </a:extLst>
              </p14:cNvPr>
              <p14:cNvContentPartPr/>
              <p14:nvPr/>
            </p14:nvContentPartPr>
            <p14:xfrm>
              <a:off x="5606182" y="6074542"/>
              <a:ext cx="164520" cy="14760"/>
            </p14:xfrm>
          </p:contentPart>
        </mc:Choice>
        <mc:Fallback xmlns="">
          <p:pic>
            <p:nvPicPr>
              <p:cNvPr id="396647" name="Freihand 396646">
                <a:extLst>
                  <a:ext uri="{FF2B5EF4-FFF2-40B4-BE49-F238E27FC236}">
                    <a16:creationId xmlns:a16="http://schemas.microsoft.com/office/drawing/2014/main" id="{65BB3A64-B6DB-BAB3-99A6-72DB0EE7543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597182" y="6065542"/>
                <a:ext cx="182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396648" name="Freihand 396647">
                <a:extLst>
                  <a:ext uri="{FF2B5EF4-FFF2-40B4-BE49-F238E27FC236}">
                    <a16:creationId xmlns:a16="http://schemas.microsoft.com/office/drawing/2014/main" id="{A4C6CFEA-24D1-4672-5F57-464D7C8D001F}"/>
                  </a:ext>
                </a:extLst>
              </p14:cNvPr>
              <p14:cNvContentPartPr/>
              <p14:nvPr/>
            </p14:nvContentPartPr>
            <p14:xfrm>
              <a:off x="5868262" y="5888782"/>
              <a:ext cx="213480" cy="198360"/>
            </p14:xfrm>
          </p:contentPart>
        </mc:Choice>
        <mc:Fallback xmlns="">
          <p:pic>
            <p:nvPicPr>
              <p:cNvPr id="396648" name="Freihand 396647">
                <a:extLst>
                  <a:ext uri="{FF2B5EF4-FFF2-40B4-BE49-F238E27FC236}">
                    <a16:creationId xmlns:a16="http://schemas.microsoft.com/office/drawing/2014/main" id="{A4C6CFEA-24D1-4672-5F57-464D7C8D001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859262" y="5880142"/>
                <a:ext cx="23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396649" name="Freihand 396648">
                <a:extLst>
                  <a:ext uri="{FF2B5EF4-FFF2-40B4-BE49-F238E27FC236}">
                    <a16:creationId xmlns:a16="http://schemas.microsoft.com/office/drawing/2014/main" id="{1B5700B4-BEAE-EAED-DFFD-245285277FFA}"/>
                  </a:ext>
                </a:extLst>
              </p14:cNvPr>
              <p14:cNvContentPartPr/>
              <p14:nvPr/>
            </p14:nvContentPartPr>
            <p14:xfrm>
              <a:off x="6109462" y="6014782"/>
              <a:ext cx="121680" cy="134640"/>
            </p14:xfrm>
          </p:contentPart>
        </mc:Choice>
        <mc:Fallback xmlns="">
          <p:pic>
            <p:nvPicPr>
              <p:cNvPr id="396649" name="Freihand 396648">
                <a:extLst>
                  <a:ext uri="{FF2B5EF4-FFF2-40B4-BE49-F238E27FC236}">
                    <a16:creationId xmlns:a16="http://schemas.microsoft.com/office/drawing/2014/main" id="{1B5700B4-BEAE-EAED-DFFD-245285277FFA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6100822" y="6006142"/>
                <a:ext cx="139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396650" name="Freihand 396649">
                <a:extLst>
                  <a:ext uri="{FF2B5EF4-FFF2-40B4-BE49-F238E27FC236}">
                    <a16:creationId xmlns:a16="http://schemas.microsoft.com/office/drawing/2014/main" id="{9B798A4F-A0FF-8847-333D-8B9B035DCBE3}"/>
                  </a:ext>
                </a:extLst>
              </p14:cNvPr>
              <p14:cNvContentPartPr/>
              <p14:nvPr/>
            </p14:nvContentPartPr>
            <p14:xfrm>
              <a:off x="6064102" y="6047182"/>
              <a:ext cx="154080" cy="22680"/>
            </p14:xfrm>
          </p:contentPart>
        </mc:Choice>
        <mc:Fallback xmlns="">
          <p:pic>
            <p:nvPicPr>
              <p:cNvPr id="396650" name="Freihand 396649">
                <a:extLst>
                  <a:ext uri="{FF2B5EF4-FFF2-40B4-BE49-F238E27FC236}">
                    <a16:creationId xmlns:a16="http://schemas.microsoft.com/office/drawing/2014/main" id="{9B798A4F-A0FF-8847-333D-8B9B035DCBE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6055462" y="6038182"/>
                <a:ext cx="171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396653" name="Freihand 396652">
                <a:extLst>
                  <a:ext uri="{FF2B5EF4-FFF2-40B4-BE49-F238E27FC236}">
                    <a16:creationId xmlns:a16="http://schemas.microsoft.com/office/drawing/2014/main" id="{3710D6A5-A925-B5ED-B7D1-562E8986103F}"/>
                  </a:ext>
                </a:extLst>
              </p14:cNvPr>
              <p14:cNvContentPartPr/>
              <p14:nvPr/>
            </p14:nvContentPartPr>
            <p14:xfrm>
              <a:off x="5571262" y="6259942"/>
              <a:ext cx="186480" cy="155160"/>
            </p14:xfrm>
          </p:contentPart>
        </mc:Choice>
        <mc:Fallback xmlns="">
          <p:pic>
            <p:nvPicPr>
              <p:cNvPr id="396653" name="Freihand 396652">
                <a:extLst>
                  <a:ext uri="{FF2B5EF4-FFF2-40B4-BE49-F238E27FC236}">
                    <a16:creationId xmlns:a16="http://schemas.microsoft.com/office/drawing/2014/main" id="{3710D6A5-A925-B5ED-B7D1-562E8986103F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562622" y="6251302"/>
                <a:ext cx="204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396654" name="Freihand 396653">
                <a:extLst>
                  <a:ext uri="{FF2B5EF4-FFF2-40B4-BE49-F238E27FC236}">
                    <a16:creationId xmlns:a16="http://schemas.microsoft.com/office/drawing/2014/main" id="{7A8D9FE1-7B45-AB63-57F9-3017CC1C4AA6}"/>
                  </a:ext>
                </a:extLst>
              </p14:cNvPr>
              <p14:cNvContentPartPr/>
              <p14:nvPr/>
            </p14:nvContentPartPr>
            <p14:xfrm>
              <a:off x="5795542" y="6315382"/>
              <a:ext cx="73080" cy="78480"/>
            </p14:xfrm>
          </p:contentPart>
        </mc:Choice>
        <mc:Fallback xmlns="">
          <p:pic>
            <p:nvPicPr>
              <p:cNvPr id="396654" name="Freihand 396653">
                <a:extLst>
                  <a:ext uri="{FF2B5EF4-FFF2-40B4-BE49-F238E27FC236}">
                    <a16:creationId xmlns:a16="http://schemas.microsoft.com/office/drawing/2014/main" id="{7A8D9FE1-7B45-AB63-57F9-3017CC1C4AA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5786542" y="6306382"/>
                <a:ext cx="90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396655" name="Freihand 396654">
                <a:extLst>
                  <a:ext uri="{FF2B5EF4-FFF2-40B4-BE49-F238E27FC236}">
                    <a16:creationId xmlns:a16="http://schemas.microsoft.com/office/drawing/2014/main" id="{222DA698-D047-BA12-62F2-4E20B9E844C5}"/>
                  </a:ext>
                </a:extLst>
              </p14:cNvPr>
              <p14:cNvContentPartPr/>
              <p14:nvPr/>
            </p14:nvContentPartPr>
            <p14:xfrm>
              <a:off x="5917582" y="6209542"/>
              <a:ext cx="73440" cy="155520"/>
            </p14:xfrm>
          </p:contentPart>
        </mc:Choice>
        <mc:Fallback xmlns="">
          <p:pic>
            <p:nvPicPr>
              <p:cNvPr id="396655" name="Freihand 396654">
                <a:extLst>
                  <a:ext uri="{FF2B5EF4-FFF2-40B4-BE49-F238E27FC236}">
                    <a16:creationId xmlns:a16="http://schemas.microsoft.com/office/drawing/2014/main" id="{222DA698-D047-BA12-62F2-4E20B9E844C5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5908942" y="6200902"/>
                <a:ext cx="91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396656" name="Freihand 396655">
                <a:extLst>
                  <a:ext uri="{FF2B5EF4-FFF2-40B4-BE49-F238E27FC236}">
                    <a16:creationId xmlns:a16="http://schemas.microsoft.com/office/drawing/2014/main" id="{B994CF9C-37D1-1899-BB17-69475FDD2463}"/>
                  </a:ext>
                </a:extLst>
              </p14:cNvPr>
              <p14:cNvContentPartPr/>
              <p14:nvPr/>
            </p14:nvContentPartPr>
            <p14:xfrm>
              <a:off x="6027382" y="6202342"/>
              <a:ext cx="17640" cy="160200"/>
            </p14:xfrm>
          </p:contentPart>
        </mc:Choice>
        <mc:Fallback xmlns="">
          <p:pic>
            <p:nvPicPr>
              <p:cNvPr id="396656" name="Freihand 396655">
                <a:extLst>
                  <a:ext uri="{FF2B5EF4-FFF2-40B4-BE49-F238E27FC236}">
                    <a16:creationId xmlns:a16="http://schemas.microsoft.com/office/drawing/2014/main" id="{B994CF9C-37D1-1899-BB17-69475FDD2463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6018742" y="6193702"/>
                <a:ext cx="35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396657" name="Freihand 396656">
                <a:extLst>
                  <a:ext uri="{FF2B5EF4-FFF2-40B4-BE49-F238E27FC236}">
                    <a16:creationId xmlns:a16="http://schemas.microsoft.com/office/drawing/2014/main" id="{B5B59CE9-7314-0134-571C-A1764356779D}"/>
                  </a:ext>
                </a:extLst>
              </p14:cNvPr>
              <p14:cNvContentPartPr/>
              <p14:nvPr/>
            </p14:nvContentPartPr>
            <p14:xfrm>
              <a:off x="6161662" y="6202342"/>
              <a:ext cx="69480" cy="188640"/>
            </p14:xfrm>
          </p:contentPart>
        </mc:Choice>
        <mc:Fallback xmlns="">
          <p:pic>
            <p:nvPicPr>
              <p:cNvPr id="396657" name="Freihand 396656">
                <a:extLst>
                  <a:ext uri="{FF2B5EF4-FFF2-40B4-BE49-F238E27FC236}">
                    <a16:creationId xmlns:a16="http://schemas.microsoft.com/office/drawing/2014/main" id="{B5B59CE9-7314-0134-571C-A1764356779D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6153022" y="6193342"/>
                <a:ext cx="87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396658" name="Freihand 396657">
                <a:extLst>
                  <a:ext uri="{FF2B5EF4-FFF2-40B4-BE49-F238E27FC236}">
                    <a16:creationId xmlns:a16="http://schemas.microsoft.com/office/drawing/2014/main" id="{1F3059CC-849D-0784-83E0-AE737003E516}"/>
                  </a:ext>
                </a:extLst>
              </p14:cNvPr>
              <p14:cNvContentPartPr/>
              <p14:nvPr/>
            </p14:nvContentPartPr>
            <p14:xfrm>
              <a:off x="6255262" y="6216022"/>
              <a:ext cx="116640" cy="80280"/>
            </p14:xfrm>
          </p:contentPart>
        </mc:Choice>
        <mc:Fallback xmlns="">
          <p:pic>
            <p:nvPicPr>
              <p:cNvPr id="396658" name="Freihand 396657">
                <a:extLst>
                  <a:ext uri="{FF2B5EF4-FFF2-40B4-BE49-F238E27FC236}">
                    <a16:creationId xmlns:a16="http://schemas.microsoft.com/office/drawing/2014/main" id="{1F3059CC-849D-0784-83E0-AE737003E516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6246622" y="6207022"/>
                <a:ext cx="134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396659" name="Freihand 396658">
                <a:extLst>
                  <a:ext uri="{FF2B5EF4-FFF2-40B4-BE49-F238E27FC236}">
                    <a16:creationId xmlns:a16="http://schemas.microsoft.com/office/drawing/2014/main" id="{329B1FE4-5B4A-0752-8B2E-79CAA6558FCC}"/>
                  </a:ext>
                </a:extLst>
              </p14:cNvPr>
              <p14:cNvContentPartPr/>
              <p14:nvPr/>
            </p14:nvContentPartPr>
            <p14:xfrm>
              <a:off x="6432382" y="6105862"/>
              <a:ext cx="114840" cy="174240"/>
            </p14:xfrm>
          </p:contentPart>
        </mc:Choice>
        <mc:Fallback xmlns="">
          <p:pic>
            <p:nvPicPr>
              <p:cNvPr id="396659" name="Freihand 396658">
                <a:extLst>
                  <a:ext uri="{FF2B5EF4-FFF2-40B4-BE49-F238E27FC236}">
                    <a16:creationId xmlns:a16="http://schemas.microsoft.com/office/drawing/2014/main" id="{329B1FE4-5B4A-0752-8B2E-79CAA6558FCC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6423382" y="6096862"/>
                <a:ext cx="132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396660" name="Freihand 396659">
                <a:extLst>
                  <a:ext uri="{FF2B5EF4-FFF2-40B4-BE49-F238E27FC236}">
                    <a16:creationId xmlns:a16="http://schemas.microsoft.com/office/drawing/2014/main" id="{1BCCC70A-84E5-7677-F873-14664F33CF1E}"/>
                  </a:ext>
                </a:extLst>
              </p14:cNvPr>
              <p14:cNvContentPartPr/>
              <p14:nvPr/>
            </p14:nvContentPartPr>
            <p14:xfrm>
              <a:off x="6541822" y="6050782"/>
              <a:ext cx="88920" cy="208080"/>
            </p14:xfrm>
          </p:contentPart>
        </mc:Choice>
        <mc:Fallback xmlns="">
          <p:pic>
            <p:nvPicPr>
              <p:cNvPr id="396660" name="Freihand 396659">
                <a:extLst>
                  <a:ext uri="{FF2B5EF4-FFF2-40B4-BE49-F238E27FC236}">
                    <a16:creationId xmlns:a16="http://schemas.microsoft.com/office/drawing/2014/main" id="{1BCCC70A-84E5-7677-F873-14664F33CF1E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6532822" y="6041782"/>
                <a:ext cx="10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396661" name="Freihand 396660">
                <a:extLst>
                  <a:ext uri="{FF2B5EF4-FFF2-40B4-BE49-F238E27FC236}">
                    <a16:creationId xmlns:a16="http://schemas.microsoft.com/office/drawing/2014/main" id="{10ED2DDC-E774-A340-C06B-1E7029EFCC46}"/>
                  </a:ext>
                </a:extLst>
              </p14:cNvPr>
              <p14:cNvContentPartPr/>
              <p14:nvPr/>
            </p14:nvContentPartPr>
            <p14:xfrm>
              <a:off x="6650902" y="6148342"/>
              <a:ext cx="44640" cy="103320"/>
            </p14:xfrm>
          </p:contentPart>
        </mc:Choice>
        <mc:Fallback xmlns="">
          <p:pic>
            <p:nvPicPr>
              <p:cNvPr id="396661" name="Freihand 396660">
                <a:extLst>
                  <a:ext uri="{FF2B5EF4-FFF2-40B4-BE49-F238E27FC236}">
                    <a16:creationId xmlns:a16="http://schemas.microsoft.com/office/drawing/2014/main" id="{10ED2DDC-E774-A340-C06B-1E7029EFCC4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6642262" y="6139342"/>
                <a:ext cx="62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396662" name="Freihand 396661">
                <a:extLst>
                  <a:ext uri="{FF2B5EF4-FFF2-40B4-BE49-F238E27FC236}">
                    <a16:creationId xmlns:a16="http://schemas.microsoft.com/office/drawing/2014/main" id="{BF607CD3-4ACC-ED5D-AAA6-B64D1178C6C9}"/>
                  </a:ext>
                </a:extLst>
              </p14:cNvPr>
              <p14:cNvContentPartPr/>
              <p14:nvPr/>
            </p14:nvContentPartPr>
            <p14:xfrm>
              <a:off x="6771862" y="6135382"/>
              <a:ext cx="182880" cy="91080"/>
            </p14:xfrm>
          </p:contentPart>
        </mc:Choice>
        <mc:Fallback xmlns="">
          <p:pic>
            <p:nvPicPr>
              <p:cNvPr id="396662" name="Freihand 396661">
                <a:extLst>
                  <a:ext uri="{FF2B5EF4-FFF2-40B4-BE49-F238E27FC236}">
                    <a16:creationId xmlns:a16="http://schemas.microsoft.com/office/drawing/2014/main" id="{BF607CD3-4ACC-ED5D-AAA6-B64D1178C6C9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763222" y="6126382"/>
                <a:ext cx="200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396663" name="Freihand 396662">
                <a:extLst>
                  <a:ext uri="{FF2B5EF4-FFF2-40B4-BE49-F238E27FC236}">
                    <a16:creationId xmlns:a16="http://schemas.microsoft.com/office/drawing/2014/main" id="{0F0915A9-866A-B3AE-04A5-992F0BF88A0A}"/>
                  </a:ext>
                </a:extLst>
              </p14:cNvPr>
              <p14:cNvContentPartPr/>
              <p14:nvPr/>
            </p14:nvContentPartPr>
            <p14:xfrm>
              <a:off x="7027102" y="6012262"/>
              <a:ext cx="437040" cy="219240"/>
            </p14:xfrm>
          </p:contentPart>
        </mc:Choice>
        <mc:Fallback xmlns="">
          <p:pic>
            <p:nvPicPr>
              <p:cNvPr id="396663" name="Freihand 396662">
                <a:extLst>
                  <a:ext uri="{FF2B5EF4-FFF2-40B4-BE49-F238E27FC236}">
                    <a16:creationId xmlns:a16="http://schemas.microsoft.com/office/drawing/2014/main" id="{0F0915A9-866A-B3AE-04A5-992F0BF88A0A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7018462" y="6003262"/>
                <a:ext cx="4546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396664" name="Freihand 396663">
                <a:extLst>
                  <a:ext uri="{FF2B5EF4-FFF2-40B4-BE49-F238E27FC236}">
                    <a16:creationId xmlns:a16="http://schemas.microsoft.com/office/drawing/2014/main" id="{CA094B23-DBC8-0FF4-4D69-342C2C3C8E6E}"/>
                  </a:ext>
                </a:extLst>
              </p14:cNvPr>
              <p14:cNvContentPartPr/>
              <p14:nvPr/>
            </p14:nvContentPartPr>
            <p14:xfrm>
              <a:off x="6841342" y="5978062"/>
              <a:ext cx="99360" cy="20880"/>
            </p14:xfrm>
          </p:contentPart>
        </mc:Choice>
        <mc:Fallback xmlns="">
          <p:pic>
            <p:nvPicPr>
              <p:cNvPr id="396664" name="Freihand 396663">
                <a:extLst>
                  <a:ext uri="{FF2B5EF4-FFF2-40B4-BE49-F238E27FC236}">
                    <a16:creationId xmlns:a16="http://schemas.microsoft.com/office/drawing/2014/main" id="{CA094B23-DBC8-0FF4-4D69-342C2C3C8E6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832342" y="5969062"/>
                <a:ext cx="117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396666" name="Freihand 396665">
                <a:extLst>
                  <a:ext uri="{FF2B5EF4-FFF2-40B4-BE49-F238E27FC236}">
                    <a16:creationId xmlns:a16="http://schemas.microsoft.com/office/drawing/2014/main" id="{0EB35DF9-B754-AEFD-F547-50D0F870BD94}"/>
                  </a:ext>
                </a:extLst>
              </p14:cNvPr>
              <p14:cNvContentPartPr/>
              <p14:nvPr/>
            </p14:nvContentPartPr>
            <p14:xfrm>
              <a:off x="5797702" y="6504382"/>
              <a:ext cx="83160" cy="207360"/>
            </p14:xfrm>
          </p:contentPart>
        </mc:Choice>
        <mc:Fallback xmlns="">
          <p:pic>
            <p:nvPicPr>
              <p:cNvPr id="396666" name="Freihand 396665">
                <a:extLst>
                  <a:ext uri="{FF2B5EF4-FFF2-40B4-BE49-F238E27FC236}">
                    <a16:creationId xmlns:a16="http://schemas.microsoft.com/office/drawing/2014/main" id="{0EB35DF9-B754-AEFD-F547-50D0F870BD94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788702" y="6495382"/>
                <a:ext cx="100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396667" name="Freihand 396666">
                <a:extLst>
                  <a:ext uri="{FF2B5EF4-FFF2-40B4-BE49-F238E27FC236}">
                    <a16:creationId xmlns:a16="http://schemas.microsoft.com/office/drawing/2014/main" id="{6ABC5E83-D792-F1DA-6644-00E73F7DD2A7}"/>
                  </a:ext>
                </a:extLst>
              </p14:cNvPr>
              <p14:cNvContentPartPr/>
              <p14:nvPr/>
            </p14:nvContentPartPr>
            <p14:xfrm>
              <a:off x="5882662" y="6527782"/>
              <a:ext cx="125280" cy="159120"/>
            </p14:xfrm>
          </p:contentPart>
        </mc:Choice>
        <mc:Fallback xmlns="">
          <p:pic>
            <p:nvPicPr>
              <p:cNvPr id="396667" name="Freihand 396666">
                <a:extLst>
                  <a:ext uri="{FF2B5EF4-FFF2-40B4-BE49-F238E27FC236}">
                    <a16:creationId xmlns:a16="http://schemas.microsoft.com/office/drawing/2014/main" id="{6ABC5E83-D792-F1DA-6644-00E73F7DD2A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873662" y="6518782"/>
                <a:ext cx="142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396668" name="Freihand 396667">
                <a:extLst>
                  <a:ext uri="{FF2B5EF4-FFF2-40B4-BE49-F238E27FC236}">
                    <a16:creationId xmlns:a16="http://schemas.microsoft.com/office/drawing/2014/main" id="{A8BBD957-9EFB-37A0-F6E4-5D2A7B620F88}"/>
                  </a:ext>
                </a:extLst>
              </p14:cNvPr>
              <p14:cNvContentPartPr/>
              <p14:nvPr/>
            </p14:nvContentPartPr>
            <p14:xfrm>
              <a:off x="5801302" y="6665302"/>
              <a:ext cx="234720" cy="50760"/>
            </p14:xfrm>
          </p:contentPart>
        </mc:Choice>
        <mc:Fallback xmlns="">
          <p:pic>
            <p:nvPicPr>
              <p:cNvPr id="396668" name="Freihand 396667">
                <a:extLst>
                  <a:ext uri="{FF2B5EF4-FFF2-40B4-BE49-F238E27FC236}">
                    <a16:creationId xmlns:a16="http://schemas.microsoft.com/office/drawing/2014/main" id="{A8BBD957-9EFB-37A0-F6E4-5D2A7B620F88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5792662" y="6656302"/>
                <a:ext cx="252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396669" name="Freihand 396668">
                <a:extLst>
                  <a:ext uri="{FF2B5EF4-FFF2-40B4-BE49-F238E27FC236}">
                    <a16:creationId xmlns:a16="http://schemas.microsoft.com/office/drawing/2014/main" id="{3641B3DB-56FD-289F-7E05-BC12EE8AD505}"/>
                  </a:ext>
                </a:extLst>
              </p14:cNvPr>
              <p14:cNvContentPartPr/>
              <p14:nvPr/>
            </p14:nvContentPartPr>
            <p14:xfrm>
              <a:off x="6063742" y="6495382"/>
              <a:ext cx="249120" cy="173160"/>
            </p14:xfrm>
          </p:contentPart>
        </mc:Choice>
        <mc:Fallback xmlns="">
          <p:pic>
            <p:nvPicPr>
              <p:cNvPr id="396669" name="Freihand 396668">
                <a:extLst>
                  <a:ext uri="{FF2B5EF4-FFF2-40B4-BE49-F238E27FC236}">
                    <a16:creationId xmlns:a16="http://schemas.microsoft.com/office/drawing/2014/main" id="{3641B3DB-56FD-289F-7E05-BC12EE8AD505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055102" y="6486382"/>
                <a:ext cx="266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396670" name="Freihand 396669">
                <a:extLst>
                  <a:ext uri="{FF2B5EF4-FFF2-40B4-BE49-F238E27FC236}">
                    <a16:creationId xmlns:a16="http://schemas.microsoft.com/office/drawing/2014/main" id="{961CFB95-9D23-215C-579E-D43CFCFEB3E9}"/>
                  </a:ext>
                </a:extLst>
              </p14:cNvPr>
              <p14:cNvContentPartPr/>
              <p14:nvPr/>
            </p14:nvContentPartPr>
            <p14:xfrm>
              <a:off x="6431662" y="6529222"/>
              <a:ext cx="157680" cy="5760"/>
            </p14:xfrm>
          </p:contentPart>
        </mc:Choice>
        <mc:Fallback xmlns="">
          <p:pic>
            <p:nvPicPr>
              <p:cNvPr id="396670" name="Freihand 396669">
                <a:extLst>
                  <a:ext uri="{FF2B5EF4-FFF2-40B4-BE49-F238E27FC236}">
                    <a16:creationId xmlns:a16="http://schemas.microsoft.com/office/drawing/2014/main" id="{961CFB95-9D23-215C-579E-D43CFCFEB3E9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423022" y="6520222"/>
                <a:ext cx="175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396671" name="Freihand 396670">
                <a:extLst>
                  <a:ext uri="{FF2B5EF4-FFF2-40B4-BE49-F238E27FC236}">
                    <a16:creationId xmlns:a16="http://schemas.microsoft.com/office/drawing/2014/main" id="{A8CAFA2A-5518-BA50-E8B6-164C953AF4FA}"/>
                  </a:ext>
                </a:extLst>
              </p14:cNvPr>
              <p14:cNvContentPartPr/>
              <p14:nvPr/>
            </p14:nvContentPartPr>
            <p14:xfrm>
              <a:off x="6455422" y="6573862"/>
              <a:ext cx="128160" cy="35280"/>
            </p14:xfrm>
          </p:contentPart>
        </mc:Choice>
        <mc:Fallback xmlns="">
          <p:pic>
            <p:nvPicPr>
              <p:cNvPr id="396671" name="Freihand 396670">
                <a:extLst>
                  <a:ext uri="{FF2B5EF4-FFF2-40B4-BE49-F238E27FC236}">
                    <a16:creationId xmlns:a16="http://schemas.microsoft.com/office/drawing/2014/main" id="{A8CAFA2A-5518-BA50-E8B6-164C953AF4FA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446422" y="6565222"/>
                <a:ext cx="145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396672" name="Freihand 396671">
                <a:extLst>
                  <a:ext uri="{FF2B5EF4-FFF2-40B4-BE49-F238E27FC236}">
                    <a16:creationId xmlns:a16="http://schemas.microsoft.com/office/drawing/2014/main" id="{78C9BEA7-E0F9-F213-9E2F-EB401214021A}"/>
                  </a:ext>
                </a:extLst>
              </p14:cNvPr>
              <p14:cNvContentPartPr/>
              <p14:nvPr/>
            </p14:nvContentPartPr>
            <p14:xfrm>
              <a:off x="6698062" y="6395302"/>
              <a:ext cx="229680" cy="217440"/>
            </p14:xfrm>
          </p:contentPart>
        </mc:Choice>
        <mc:Fallback xmlns="">
          <p:pic>
            <p:nvPicPr>
              <p:cNvPr id="396672" name="Freihand 396671">
                <a:extLst>
                  <a:ext uri="{FF2B5EF4-FFF2-40B4-BE49-F238E27FC236}">
                    <a16:creationId xmlns:a16="http://schemas.microsoft.com/office/drawing/2014/main" id="{78C9BEA7-E0F9-F213-9E2F-EB401214021A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6689062" y="6386302"/>
                <a:ext cx="247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396674" name="Freihand 396673">
                <a:extLst>
                  <a:ext uri="{FF2B5EF4-FFF2-40B4-BE49-F238E27FC236}">
                    <a16:creationId xmlns:a16="http://schemas.microsoft.com/office/drawing/2014/main" id="{F74845AE-E7BE-AAF4-CBBE-61FC763A7924}"/>
                  </a:ext>
                </a:extLst>
              </p14:cNvPr>
              <p14:cNvContentPartPr/>
              <p14:nvPr/>
            </p14:nvContentPartPr>
            <p14:xfrm>
              <a:off x="7052302" y="6451102"/>
              <a:ext cx="123120" cy="29520"/>
            </p14:xfrm>
          </p:contentPart>
        </mc:Choice>
        <mc:Fallback xmlns="">
          <p:pic>
            <p:nvPicPr>
              <p:cNvPr id="396674" name="Freihand 396673">
                <a:extLst>
                  <a:ext uri="{FF2B5EF4-FFF2-40B4-BE49-F238E27FC236}">
                    <a16:creationId xmlns:a16="http://schemas.microsoft.com/office/drawing/2014/main" id="{F74845AE-E7BE-AAF4-CBBE-61FC763A7924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7043302" y="6442462"/>
                <a:ext cx="140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396675" name="Freihand 396674">
                <a:extLst>
                  <a:ext uri="{FF2B5EF4-FFF2-40B4-BE49-F238E27FC236}">
                    <a16:creationId xmlns:a16="http://schemas.microsoft.com/office/drawing/2014/main" id="{422EEBF2-F6B3-4657-0258-CDE676E8D8AE}"/>
                  </a:ext>
                </a:extLst>
              </p14:cNvPr>
              <p14:cNvContentPartPr/>
              <p14:nvPr/>
            </p14:nvContentPartPr>
            <p14:xfrm>
              <a:off x="7269022" y="6339142"/>
              <a:ext cx="188640" cy="228960"/>
            </p14:xfrm>
          </p:contentPart>
        </mc:Choice>
        <mc:Fallback xmlns="">
          <p:pic>
            <p:nvPicPr>
              <p:cNvPr id="396675" name="Freihand 396674">
                <a:extLst>
                  <a:ext uri="{FF2B5EF4-FFF2-40B4-BE49-F238E27FC236}">
                    <a16:creationId xmlns:a16="http://schemas.microsoft.com/office/drawing/2014/main" id="{422EEBF2-F6B3-4657-0258-CDE676E8D8AE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260382" y="6330502"/>
                <a:ext cx="2062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396676" name="Freihand 396675">
                <a:extLst>
                  <a:ext uri="{FF2B5EF4-FFF2-40B4-BE49-F238E27FC236}">
                    <a16:creationId xmlns:a16="http://schemas.microsoft.com/office/drawing/2014/main" id="{1B83DC80-FBCD-F9DB-A922-55A47F0F1E09}"/>
                  </a:ext>
                </a:extLst>
              </p14:cNvPr>
              <p14:cNvContentPartPr/>
              <p14:nvPr/>
            </p14:nvContentPartPr>
            <p14:xfrm>
              <a:off x="7479262" y="6448222"/>
              <a:ext cx="93240" cy="153720"/>
            </p14:xfrm>
          </p:contentPart>
        </mc:Choice>
        <mc:Fallback xmlns="">
          <p:pic>
            <p:nvPicPr>
              <p:cNvPr id="396676" name="Freihand 396675">
                <a:extLst>
                  <a:ext uri="{FF2B5EF4-FFF2-40B4-BE49-F238E27FC236}">
                    <a16:creationId xmlns:a16="http://schemas.microsoft.com/office/drawing/2014/main" id="{1B83DC80-FBCD-F9DB-A922-55A47F0F1E09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470622" y="6439582"/>
                <a:ext cx="110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396677" name="Freihand 396676">
                <a:extLst>
                  <a:ext uri="{FF2B5EF4-FFF2-40B4-BE49-F238E27FC236}">
                    <a16:creationId xmlns:a16="http://schemas.microsoft.com/office/drawing/2014/main" id="{CAF87DAE-02B8-04E7-DC66-1A299C87ACFF}"/>
                  </a:ext>
                </a:extLst>
              </p14:cNvPr>
              <p14:cNvContentPartPr/>
              <p14:nvPr/>
            </p14:nvContentPartPr>
            <p14:xfrm>
              <a:off x="7406182" y="6484222"/>
              <a:ext cx="138240" cy="60840"/>
            </p14:xfrm>
          </p:contentPart>
        </mc:Choice>
        <mc:Fallback xmlns="">
          <p:pic>
            <p:nvPicPr>
              <p:cNvPr id="396677" name="Freihand 396676">
                <a:extLst>
                  <a:ext uri="{FF2B5EF4-FFF2-40B4-BE49-F238E27FC236}">
                    <a16:creationId xmlns:a16="http://schemas.microsoft.com/office/drawing/2014/main" id="{CAF87DAE-02B8-04E7-DC66-1A299C87ACF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7397542" y="6475222"/>
                <a:ext cx="155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396678" name="Freihand 396677">
                <a:extLst>
                  <a:ext uri="{FF2B5EF4-FFF2-40B4-BE49-F238E27FC236}">
                    <a16:creationId xmlns:a16="http://schemas.microsoft.com/office/drawing/2014/main" id="{B12A28CF-DD2F-43E0-FF2F-855F402230B3}"/>
                  </a:ext>
                </a:extLst>
              </p14:cNvPr>
              <p14:cNvContentPartPr/>
              <p14:nvPr/>
            </p14:nvContentPartPr>
            <p14:xfrm>
              <a:off x="7584742" y="6414382"/>
              <a:ext cx="107640" cy="19080"/>
            </p14:xfrm>
          </p:contentPart>
        </mc:Choice>
        <mc:Fallback xmlns="">
          <p:pic>
            <p:nvPicPr>
              <p:cNvPr id="396678" name="Freihand 396677">
                <a:extLst>
                  <a:ext uri="{FF2B5EF4-FFF2-40B4-BE49-F238E27FC236}">
                    <a16:creationId xmlns:a16="http://schemas.microsoft.com/office/drawing/2014/main" id="{B12A28CF-DD2F-43E0-FF2F-855F402230B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7575742" y="6405742"/>
                <a:ext cx="125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396679" name="Freihand 396678">
                <a:extLst>
                  <a:ext uri="{FF2B5EF4-FFF2-40B4-BE49-F238E27FC236}">
                    <a16:creationId xmlns:a16="http://schemas.microsoft.com/office/drawing/2014/main" id="{3436EF7D-2C51-9379-B9D0-3617B7AC69A8}"/>
                  </a:ext>
                </a:extLst>
              </p14:cNvPr>
              <p14:cNvContentPartPr/>
              <p14:nvPr/>
            </p14:nvContentPartPr>
            <p14:xfrm>
              <a:off x="7622182" y="6464422"/>
              <a:ext cx="98280" cy="15480"/>
            </p14:xfrm>
          </p:contentPart>
        </mc:Choice>
        <mc:Fallback xmlns="">
          <p:pic>
            <p:nvPicPr>
              <p:cNvPr id="396679" name="Freihand 396678">
                <a:extLst>
                  <a:ext uri="{FF2B5EF4-FFF2-40B4-BE49-F238E27FC236}">
                    <a16:creationId xmlns:a16="http://schemas.microsoft.com/office/drawing/2014/main" id="{3436EF7D-2C51-9379-B9D0-3617B7AC69A8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7613182" y="6455782"/>
                <a:ext cx="115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396295" name="Freihand 396294">
                <a:extLst>
                  <a:ext uri="{FF2B5EF4-FFF2-40B4-BE49-F238E27FC236}">
                    <a16:creationId xmlns:a16="http://schemas.microsoft.com/office/drawing/2014/main" id="{A5DB730D-976E-EDC2-1E66-DD08E58C4CB9}"/>
                  </a:ext>
                </a:extLst>
              </p14:cNvPr>
              <p14:cNvContentPartPr/>
              <p14:nvPr/>
            </p14:nvContentPartPr>
            <p14:xfrm>
              <a:off x="3921022" y="5553982"/>
              <a:ext cx="105840" cy="204120"/>
            </p14:xfrm>
          </p:contentPart>
        </mc:Choice>
        <mc:Fallback xmlns="">
          <p:pic>
            <p:nvPicPr>
              <p:cNvPr id="396295" name="Freihand 396294">
                <a:extLst>
                  <a:ext uri="{FF2B5EF4-FFF2-40B4-BE49-F238E27FC236}">
                    <a16:creationId xmlns:a16="http://schemas.microsoft.com/office/drawing/2014/main" id="{A5DB730D-976E-EDC2-1E66-DD08E58C4CB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3912022" y="5545342"/>
                <a:ext cx="1234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396296" name="Freihand 396295">
                <a:extLst>
                  <a:ext uri="{FF2B5EF4-FFF2-40B4-BE49-F238E27FC236}">
                    <a16:creationId xmlns:a16="http://schemas.microsoft.com/office/drawing/2014/main" id="{434C6427-5C4F-3CC0-5ABD-C7247B03981F}"/>
                  </a:ext>
                </a:extLst>
              </p14:cNvPr>
              <p14:cNvContentPartPr/>
              <p14:nvPr/>
            </p14:nvContentPartPr>
            <p14:xfrm>
              <a:off x="4144222" y="5510422"/>
              <a:ext cx="83880" cy="108360"/>
            </p14:xfrm>
          </p:contentPart>
        </mc:Choice>
        <mc:Fallback xmlns="">
          <p:pic>
            <p:nvPicPr>
              <p:cNvPr id="396296" name="Freihand 396295">
                <a:extLst>
                  <a:ext uri="{FF2B5EF4-FFF2-40B4-BE49-F238E27FC236}">
                    <a16:creationId xmlns:a16="http://schemas.microsoft.com/office/drawing/2014/main" id="{434C6427-5C4F-3CC0-5ABD-C7247B03981F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135222" y="5501782"/>
                <a:ext cx="101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396334" name="Freihand 396333">
                <a:extLst>
                  <a:ext uri="{FF2B5EF4-FFF2-40B4-BE49-F238E27FC236}">
                    <a16:creationId xmlns:a16="http://schemas.microsoft.com/office/drawing/2014/main" id="{093401CD-C0D5-79D7-DF9A-200E5ACC223A}"/>
                  </a:ext>
                </a:extLst>
              </p14:cNvPr>
              <p14:cNvContentPartPr/>
              <p14:nvPr/>
            </p14:nvContentPartPr>
            <p14:xfrm>
              <a:off x="3072502" y="5534182"/>
              <a:ext cx="106560" cy="186840"/>
            </p14:xfrm>
          </p:contentPart>
        </mc:Choice>
        <mc:Fallback xmlns="">
          <p:pic>
            <p:nvPicPr>
              <p:cNvPr id="396334" name="Freihand 396333">
                <a:extLst>
                  <a:ext uri="{FF2B5EF4-FFF2-40B4-BE49-F238E27FC236}">
                    <a16:creationId xmlns:a16="http://schemas.microsoft.com/office/drawing/2014/main" id="{093401CD-C0D5-79D7-DF9A-200E5ACC223A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063862" y="5525542"/>
                <a:ext cx="124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396335" name="Freihand 396334">
                <a:extLst>
                  <a:ext uri="{FF2B5EF4-FFF2-40B4-BE49-F238E27FC236}">
                    <a16:creationId xmlns:a16="http://schemas.microsoft.com/office/drawing/2014/main" id="{F1EE7B37-9A21-2D96-4BDA-C56B9CA98AF9}"/>
                  </a:ext>
                </a:extLst>
              </p14:cNvPr>
              <p14:cNvContentPartPr/>
              <p14:nvPr/>
            </p14:nvContentPartPr>
            <p14:xfrm>
              <a:off x="3062422" y="5521222"/>
              <a:ext cx="139680" cy="128160"/>
            </p14:xfrm>
          </p:contentPart>
        </mc:Choice>
        <mc:Fallback xmlns="">
          <p:pic>
            <p:nvPicPr>
              <p:cNvPr id="396335" name="Freihand 396334">
                <a:extLst>
                  <a:ext uri="{FF2B5EF4-FFF2-40B4-BE49-F238E27FC236}">
                    <a16:creationId xmlns:a16="http://schemas.microsoft.com/office/drawing/2014/main" id="{F1EE7B37-9A21-2D96-4BDA-C56B9CA98AF9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3053422" y="5512582"/>
                <a:ext cx="157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396336" name="Freihand 396335">
                <a:extLst>
                  <a:ext uri="{FF2B5EF4-FFF2-40B4-BE49-F238E27FC236}">
                    <a16:creationId xmlns:a16="http://schemas.microsoft.com/office/drawing/2014/main" id="{1402B4E2-0225-031D-E701-63B5457F6E67}"/>
                  </a:ext>
                </a:extLst>
              </p14:cNvPr>
              <p14:cNvContentPartPr/>
              <p14:nvPr/>
            </p14:nvContentPartPr>
            <p14:xfrm>
              <a:off x="3250702" y="5637502"/>
              <a:ext cx="72360" cy="170640"/>
            </p14:xfrm>
          </p:contentPart>
        </mc:Choice>
        <mc:Fallback xmlns="">
          <p:pic>
            <p:nvPicPr>
              <p:cNvPr id="396336" name="Freihand 396335">
                <a:extLst>
                  <a:ext uri="{FF2B5EF4-FFF2-40B4-BE49-F238E27FC236}">
                    <a16:creationId xmlns:a16="http://schemas.microsoft.com/office/drawing/2014/main" id="{1402B4E2-0225-031D-E701-63B5457F6E67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42062" y="5628502"/>
                <a:ext cx="900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396337" name="Freihand 396336">
                <a:extLst>
                  <a:ext uri="{FF2B5EF4-FFF2-40B4-BE49-F238E27FC236}">
                    <a16:creationId xmlns:a16="http://schemas.microsoft.com/office/drawing/2014/main" id="{05F652AE-6E9D-395D-8B61-C6D5C5851E63}"/>
                  </a:ext>
                </a:extLst>
              </p14:cNvPr>
              <p14:cNvContentPartPr/>
              <p14:nvPr/>
            </p14:nvContentPartPr>
            <p14:xfrm>
              <a:off x="3246382" y="5678902"/>
              <a:ext cx="58320" cy="11880"/>
            </p14:xfrm>
          </p:contentPart>
        </mc:Choice>
        <mc:Fallback xmlns="">
          <p:pic>
            <p:nvPicPr>
              <p:cNvPr id="396337" name="Freihand 396336">
                <a:extLst>
                  <a:ext uri="{FF2B5EF4-FFF2-40B4-BE49-F238E27FC236}">
                    <a16:creationId xmlns:a16="http://schemas.microsoft.com/office/drawing/2014/main" id="{05F652AE-6E9D-395D-8B61-C6D5C5851E63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237742" y="5669902"/>
                <a:ext cx="75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396338" name="Freihand 396337">
                <a:extLst>
                  <a:ext uri="{FF2B5EF4-FFF2-40B4-BE49-F238E27FC236}">
                    <a16:creationId xmlns:a16="http://schemas.microsoft.com/office/drawing/2014/main" id="{BF8E559F-2F9D-A575-082B-4D0872B38561}"/>
                  </a:ext>
                </a:extLst>
              </p14:cNvPr>
              <p14:cNvContentPartPr/>
              <p14:nvPr/>
            </p14:nvContentPartPr>
            <p14:xfrm>
              <a:off x="3292102" y="5438782"/>
              <a:ext cx="70920" cy="126000"/>
            </p14:xfrm>
          </p:contentPart>
        </mc:Choice>
        <mc:Fallback xmlns="">
          <p:pic>
            <p:nvPicPr>
              <p:cNvPr id="396338" name="Freihand 396337">
                <a:extLst>
                  <a:ext uri="{FF2B5EF4-FFF2-40B4-BE49-F238E27FC236}">
                    <a16:creationId xmlns:a16="http://schemas.microsoft.com/office/drawing/2014/main" id="{BF8E559F-2F9D-A575-082B-4D0872B3856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283462" y="5430142"/>
                <a:ext cx="885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55" name="Gruppieren 396754">
            <a:extLst>
              <a:ext uri="{FF2B5EF4-FFF2-40B4-BE49-F238E27FC236}">
                <a16:creationId xmlns:a16="http://schemas.microsoft.com/office/drawing/2014/main" id="{71396F43-ED19-279E-512C-F12BFC110209}"/>
              </a:ext>
            </a:extLst>
          </p:cNvPr>
          <p:cNvGrpSpPr/>
          <p:nvPr/>
        </p:nvGrpSpPr>
        <p:grpSpPr>
          <a:xfrm>
            <a:off x="366742" y="58222"/>
            <a:ext cx="6504120" cy="5249520"/>
            <a:chOff x="366742" y="58222"/>
            <a:chExt cx="6504120" cy="52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ECDF9EC-0701-029C-8C8E-BAC948E7AC4E}"/>
                    </a:ext>
                  </a:extLst>
                </p14:cNvPr>
                <p14:cNvContentPartPr/>
                <p14:nvPr/>
              </p14:nvContentPartPr>
              <p14:xfrm>
                <a:off x="1105102" y="1609462"/>
                <a:ext cx="4515480" cy="34347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ECDF9EC-0701-029C-8C8E-BAC948E7AC4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96462" y="1600462"/>
                  <a:ext cx="4533120" cy="34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E0AB001-E425-9768-3232-B3DF5304E186}"/>
                    </a:ext>
                  </a:extLst>
                </p14:cNvPr>
                <p14:cNvContentPartPr/>
                <p14:nvPr/>
              </p14:nvContentPartPr>
              <p14:xfrm>
                <a:off x="5887342" y="1263862"/>
                <a:ext cx="126720" cy="211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E0AB001-E425-9768-3232-B3DF5304E18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878342" y="1255222"/>
                  <a:ext cx="14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4B98FA-4045-A034-7636-1EC1E57CCCC0}"/>
                    </a:ext>
                  </a:extLst>
                </p14:cNvPr>
                <p14:cNvContentPartPr/>
                <p14:nvPr/>
              </p14:nvContentPartPr>
              <p14:xfrm>
                <a:off x="5996782" y="1284022"/>
                <a:ext cx="48240" cy="165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4B98FA-4045-A034-7636-1EC1E57CCCC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987782" y="1275022"/>
                  <a:ext cx="65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A0D646C-9C89-A4D9-4AE0-25B061D201B1}"/>
                    </a:ext>
                  </a:extLst>
                </p14:cNvPr>
                <p14:cNvContentPartPr/>
                <p14:nvPr/>
              </p14:nvContentPartPr>
              <p14:xfrm>
                <a:off x="5971222" y="1376542"/>
                <a:ext cx="87480" cy="1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A0D646C-9C89-A4D9-4AE0-25B061D201B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962582" y="1367902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4E9E439-FF11-AFBA-75BC-857C1332C5F9}"/>
                    </a:ext>
                  </a:extLst>
                </p14:cNvPr>
                <p14:cNvContentPartPr/>
                <p14:nvPr/>
              </p14:nvContentPartPr>
              <p14:xfrm>
                <a:off x="1150822" y="1475542"/>
                <a:ext cx="5362560" cy="3593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4E9E439-FF11-AFBA-75BC-857C1332C5F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42182" y="1466902"/>
                  <a:ext cx="5380200" cy="36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7BD907D-4FD2-A56C-7E90-22E55A520AEE}"/>
                    </a:ext>
                  </a:extLst>
                </p14:cNvPr>
                <p14:cNvContentPartPr/>
                <p14:nvPr/>
              </p14:nvContentPartPr>
              <p14:xfrm>
                <a:off x="6689062" y="4920742"/>
                <a:ext cx="20880" cy="212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7BD907D-4FD2-A56C-7E90-22E55A520AE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680422" y="4911742"/>
                  <a:ext cx="3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907A98-C24C-22E3-8BF3-ECA3E30F1039}"/>
                    </a:ext>
                  </a:extLst>
                </p14:cNvPr>
                <p14:cNvContentPartPr/>
                <p14:nvPr/>
              </p14:nvContentPartPr>
              <p14:xfrm>
                <a:off x="6702382" y="4888702"/>
                <a:ext cx="168480" cy="211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907A98-C24C-22E3-8BF3-ECA3E30F103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93742" y="4879702"/>
                  <a:ext cx="186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DF8C22-546D-9AA9-E308-746A69E2FDA9}"/>
                    </a:ext>
                  </a:extLst>
                </p14:cNvPr>
                <p14:cNvContentPartPr/>
                <p14:nvPr/>
              </p14:nvContentPartPr>
              <p14:xfrm>
                <a:off x="1106542" y="1271422"/>
                <a:ext cx="3869280" cy="2928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DF8C22-546D-9AA9-E308-746A69E2FDA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97902" y="1262422"/>
                  <a:ext cx="3886920" cy="29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ED0B79F-D059-DDD3-3D33-11AB69580BDB}"/>
                    </a:ext>
                  </a:extLst>
                </p14:cNvPr>
                <p14:cNvContentPartPr/>
                <p14:nvPr/>
              </p14:nvContentPartPr>
              <p14:xfrm>
                <a:off x="5100742" y="979462"/>
                <a:ext cx="173160" cy="243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ED0B79F-D059-DDD3-3D33-11AB69580BD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92102" y="970462"/>
                  <a:ext cx="190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5BEEC4-9F9C-74B8-F1F8-9C6C01B5BC81}"/>
                    </a:ext>
                  </a:extLst>
                </p14:cNvPr>
                <p14:cNvContentPartPr/>
                <p14:nvPr/>
              </p14:nvContentPartPr>
              <p14:xfrm>
                <a:off x="5336542" y="1086022"/>
                <a:ext cx="99000" cy="165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5BEEC4-9F9C-74B8-F1F8-9C6C01B5BC8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327542" y="1077382"/>
                  <a:ext cx="11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5D6EFC3-57A7-9AA9-CC7A-C9FC3BB3288B}"/>
                    </a:ext>
                  </a:extLst>
                </p14:cNvPr>
                <p14:cNvContentPartPr/>
                <p14:nvPr/>
              </p14:nvContentPartPr>
              <p14:xfrm>
                <a:off x="5303062" y="1138222"/>
                <a:ext cx="116280" cy="31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5D6EFC3-57A7-9AA9-CC7A-C9FC3BB3288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294422" y="1129582"/>
                  <a:ext cx="13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396329" name="Freihand 396328">
                  <a:extLst>
                    <a:ext uri="{FF2B5EF4-FFF2-40B4-BE49-F238E27FC236}">
                      <a16:creationId xmlns:a16="http://schemas.microsoft.com/office/drawing/2014/main" id="{8B15E4AD-40DF-6B24-4F72-2F44AEC7BEF9}"/>
                    </a:ext>
                  </a:extLst>
                </p14:cNvPr>
                <p14:cNvContentPartPr/>
                <p14:nvPr/>
              </p14:nvContentPartPr>
              <p14:xfrm>
                <a:off x="3091222" y="2695942"/>
                <a:ext cx="24480" cy="60840"/>
              </p14:xfrm>
            </p:contentPart>
          </mc:Choice>
          <mc:Fallback xmlns="">
            <p:pic>
              <p:nvPicPr>
                <p:cNvPr id="396329" name="Freihand 396328">
                  <a:extLst>
                    <a:ext uri="{FF2B5EF4-FFF2-40B4-BE49-F238E27FC236}">
                      <a16:creationId xmlns:a16="http://schemas.microsoft.com/office/drawing/2014/main" id="{8B15E4AD-40DF-6B24-4F72-2F44AEC7BEF9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082222" y="2687302"/>
                  <a:ext cx="4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396330" name="Freihand 396329">
                  <a:extLst>
                    <a:ext uri="{FF2B5EF4-FFF2-40B4-BE49-F238E27FC236}">
                      <a16:creationId xmlns:a16="http://schemas.microsoft.com/office/drawing/2014/main" id="{3E952C22-9083-2D10-9F77-96B37C213AF1}"/>
                    </a:ext>
                  </a:extLst>
                </p14:cNvPr>
                <p14:cNvContentPartPr/>
                <p14:nvPr/>
              </p14:nvContentPartPr>
              <p14:xfrm>
                <a:off x="3126142" y="2801782"/>
                <a:ext cx="720" cy="77760"/>
              </p14:xfrm>
            </p:contentPart>
          </mc:Choice>
          <mc:Fallback xmlns="">
            <p:pic>
              <p:nvPicPr>
                <p:cNvPr id="396330" name="Freihand 396329">
                  <a:extLst>
                    <a:ext uri="{FF2B5EF4-FFF2-40B4-BE49-F238E27FC236}">
                      <a16:creationId xmlns:a16="http://schemas.microsoft.com/office/drawing/2014/main" id="{3E952C22-9083-2D10-9F77-96B37C213AF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117502" y="2792782"/>
                  <a:ext cx="1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396341" name="Freihand 396340">
                  <a:extLst>
                    <a:ext uri="{FF2B5EF4-FFF2-40B4-BE49-F238E27FC236}">
                      <a16:creationId xmlns:a16="http://schemas.microsoft.com/office/drawing/2014/main" id="{78009927-5422-1913-3108-A8490B4FFAC6}"/>
                    </a:ext>
                  </a:extLst>
                </p14:cNvPr>
                <p14:cNvContentPartPr/>
                <p14:nvPr/>
              </p14:nvContentPartPr>
              <p14:xfrm>
                <a:off x="2985022" y="2730142"/>
                <a:ext cx="58320" cy="7560"/>
              </p14:xfrm>
            </p:contentPart>
          </mc:Choice>
          <mc:Fallback xmlns="">
            <p:pic>
              <p:nvPicPr>
                <p:cNvPr id="396341" name="Freihand 396340">
                  <a:extLst>
                    <a:ext uri="{FF2B5EF4-FFF2-40B4-BE49-F238E27FC236}">
                      <a16:creationId xmlns:a16="http://schemas.microsoft.com/office/drawing/2014/main" id="{78009927-5422-1913-3108-A8490B4FFAC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976022" y="2721142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396342" name="Freihand 396341">
                  <a:extLst>
                    <a:ext uri="{FF2B5EF4-FFF2-40B4-BE49-F238E27FC236}">
                      <a16:creationId xmlns:a16="http://schemas.microsoft.com/office/drawing/2014/main" id="{793969DE-CEDC-6547-97F3-9C9A3A9B7316}"/>
                    </a:ext>
                  </a:extLst>
                </p14:cNvPr>
                <p14:cNvContentPartPr/>
                <p14:nvPr/>
              </p14:nvContentPartPr>
              <p14:xfrm>
                <a:off x="2264662" y="2711782"/>
                <a:ext cx="538920" cy="50040"/>
              </p14:xfrm>
            </p:contentPart>
          </mc:Choice>
          <mc:Fallback xmlns="">
            <p:pic>
              <p:nvPicPr>
                <p:cNvPr id="396342" name="Freihand 396341">
                  <a:extLst>
                    <a:ext uri="{FF2B5EF4-FFF2-40B4-BE49-F238E27FC236}">
                      <a16:creationId xmlns:a16="http://schemas.microsoft.com/office/drawing/2014/main" id="{793969DE-CEDC-6547-97F3-9C9A3A9B731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255662" y="2703142"/>
                  <a:ext cx="556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396343" name="Freihand 396342">
                  <a:extLst>
                    <a:ext uri="{FF2B5EF4-FFF2-40B4-BE49-F238E27FC236}">
                      <a16:creationId xmlns:a16="http://schemas.microsoft.com/office/drawing/2014/main" id="{636ABDBD-2924-7D77-A183-5CBE24FA316E}"/>
                    </a:ext>
                  </a:extLst>
                </p14:cNvPr>
                <p14:cNvContentPartPr/>
                <p14:nvPr/>
              </p14:nvContentPartPr>
              <p14:xfrm>
                <a:off x="1821862" y="2668222"/>
                <a:ext cx="140760" cy="10800"/>
              </p14:xfrm>
            </p:contentPart>
          </mc:Choice>
          <mc:Fallback xmlns="">
            <p:pic>
              <p:nvPicPr>
                <p:cNvPr id="396343" name="Freihand 396342">
                  <a:extLst>
                    <a:ext uri="{FF2B5EF4-FFF2-40B4-BE49-F238E27FC236}">
                      <a16:creationId xmlns:a16="http://schemas.microsoft.com/office/drawing/2014/main" id="{636ABDBD-2924-7D77-A183-5CBE24FA316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812862" y="2659222"/>
                  <a:ext cx="15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396344" name="Freihand 396343">
                  <a:extLst>
                    <a:ext uri="{FF2B5EF4-FFF2-40B4-BE49-F238E27FC236}">
                      <a16:creationId xmlns:a16="http://schemas.microsoft.com/office/drawing/2014/main" id="{6F027313-A3AC-21C2-D321-A67CAF256DD9}"/>
                    </a:ext>
                  </a:extLst>
                </p14:cNvPr>
                <p14:cNvContentPartPr/>
                <p14:nvPr/>
              </p14:nvContentPartPr>
              <p14:xfrm>
                <a:off x="1071622" y="2750662"/>
                <a:ext cx="201600" cy="34560"/>
              </p14:xfrm>
            </p:contentPart>
          </mc:Choice>
          <mc:Fallback xmlns="">
            <p:pic>
              <p:nvPicPr>
                <p:cNvPr id="396344" name="Freihand 396343">
                  <a:extLst>
                    <a:ext uri="{FF2B5EF4-FFF2-40B4-BE49-F238E27FC236}">
                      <a16:creationId xmlns:a16="http://schemas.microsoft.com/office/drawing/2014/main" id="{6F027313-A3AC-21C2-D321-A67CAF256DD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62622" y="2741662"/>
                  <a:ext cx="21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396346" name="Freihand 396345">
                  <a:extLst>
                    <a:ext uri="{FF2B5EF4-FFF2-40B4-BE49-F238E27FC236}">
                      <a16:creationId xmlns:a16="http://schemas.microsoft.com/office/drawing/2014/main" id="{EC10185A-0DD1-C840-7517-F109FB97DCC0}"/>
                    </a:ext>
                  </a:extLst>
                </p14:cNvPr>
                <p14:cNvContentPartPr/>
                <p14:nvPr/>
              </p14:nvContentPartPr>
              <p14:xfrm>
                <a:off x="601102" y="2679022"/>
                <a:ext cx="104760" cy="214200"/>
              </p14:xfrm>
            </p:contentPart>
          </mc:Choice>
          <mc:Fallback xmlns="">
            <p:pic>
              <p:nvPicPr>
                <p:cNvPr id="396346" name="Freihand 396345">
                  <a:extLst>
                    <a:ext uri="{FF2B5EF4-FFF2-40B4-BE49-F238E27FC236}">
                      <a16:creationId xmlns:a16="http://schemas.microsoft.com/office/drawing/2014/main" id="{EC10185A-0DD1-C840-7517-F109FB97DCC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92102" y="2670382"/>
                  <a:ext cx="122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396347" name="Freihand 396346">
                  <a:extLst>
                    <a:ext uri="{FF2B5EF4-FFF2-40B4-BE49-F238E27FC236}">
                      <a16:creationId xmlns:a16="http://schemas.microsoft.com/office/drawing/2014/main" id="{F233A15D-7B9F-F56E-2035-48BCDD6890E9}"/>
                    </a:ext>
                  </a:extLst>
                </p14:cNvPr>
                <p14:cNvContentPartPr/>
                <p14:nvPr/>
              </p14:nvContentPartPr>
              <p14:xfrm>
                <a:off x="749422" y="2738422"/>
                <a:ext cx="52200" cy="160560"/>
              </p14:xfrm>
            </p:contentPart>
          </mc:Choice>
          <mc:Fallback xmlns="">
            <p:pic>
              <p:nvPicPr>
                <p:cNvPr id="396347" name="Freihand 396346">
                  <a:extLst>
                    <a:ext uri="{FF2B5EF4-FFF2-40B4-BE49-F238E27FC236}">
                      <a16:creationId xmlns:a16="http://schemas.microsoft.com/office/drawing/2014/main" id="{F233A15D-7B9F-F56E-2035-48BCDD6890E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40422" y="2729782"/>
                  <a:ext cx="69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396348" name="Freihand 396347">
                  <a:extLst>
                    <a:ext uri="{FF2B5EF4-FFF2-40B4-BE49-F238E27FC236}">
                      <a16:creationId xmlns:a16="http://schemas.microsoft.com/office/drawing/2014/main" id="{4A03A29B-5D1C-99C4-0BB4-DABD61C65D28}"/>
                    </a:ext>
                  </a:extLst>
                </p14:cNvPr>
                <p14:cNvContentPartPr/>
                <p14:nvPr/>
              </p14:nvContentPartPr>
              <p14:xfrm>
                <a:off x="722422" y="2787382"/>
                <a:ext cx="70920" cy="26640"/>
              </p14:xfrm>
            </p:contentPart>
          </mc:Choice>
          <mc:Fallback xmlns="">
            <p:pic>
              <p:nvPicPr>
                <p:cNvPr id="396348" name="Freihand 396347">
                  <a:extLst>
                    <a:ext uri="{FF2B5EF4-FFF2-40B4-BE49-F238E27FC236}">
                      <a16:creationId xmlns:a16="http://schemas.microsoft.com/office/drawing/2014/main" id="{4A03A29B-5D1C-99C4-0BB4-DABD61C65D2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3422" y="2778382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96349" name="Freihand 396348">
                  <a:extLst>
                    <a:ext uri="{FF2B5EF4-FFF2-40B4-BE49-F238E27FC236}">
                      <a16:creationId xmlns:a16="http://schemas.microsoft.com/office/drawing/2014/main" id="{552A77B2-63F6-04B2-5754-2E0321CFAEEB}"/>
                    </a:ext>
                  </a:extLst>
                </p14:cNvPr>
                <p14:cNvContentPartPr/>
                <p14:nvPr/>
              </p14:nvContentPartPr>
              <p14:xfrm>
                <a:off x="796222" y="2558782"/>
                <a:ext cx="97560" cy="164520"/>
              </p14:xfrm>
            </p:contentPart>
          </mc:Choice>
          <mc:Fallback xmlns="">
            <p:pic>
              <p:nvPicPr>
                <p:cNvPr id="396349" name="Freihand 396348">
                  <a:extLst>
                    <a:ext uri="{FF2B5EF4-FFF2-40B4-BE49-F238E27FC236}">
                      <a16:creationId xmlns:a16="http://schemas.microsoft.com/office/drawing/2014/main" id="{552A77B2-63F6-04B2-5754-2E0321CFAEE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87582" y="2549782"/>
                  <a:ext cx="11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AA8D3F6-F6BF-E7E0-C729-8FED168ECA84}"/>
                    </a:ext>
                  </a:extLst>
                </p14:cNvPr>
                <p14:cNvContentPartPr/>
                <p14:nvPr/>
              </p14:nvContentPartPr>
              <p14:xfrm>
                <a:off x="1124182" y="3294982"/>
                <a:ext cx="144360" cy="13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AA8D3F6-F6BF-E7E0-C729-8FED168ECA8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15542" y="3286342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51CCAB-A19F-B7F4-10B5-A39D84458DDD}"/>
                    </a:ext>
                  </a:extLst>
                </p14:cNvPr>
                <p14:cNvContentPartPr/>
                <p14:nvPr/>
              </p14:nvContentPartPr>
              <p14:xfrm>
                <a:off x="1492102" y="3252142"/>
                <a:ext cx="425880" cy="3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51CCAB-A19F-B7F4-10B5-A39D84458DD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483462" y="3243502"/>
                  <a:ext cx="443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63430F-24AB-8366-A25A-6F6355F00254}"/>
                    </a:ext>
                  </a:extLst>
                </p14:cNvPr>
                <p14:cNvContentPartPr/>
                <p14:nvPr/>
              </p14:nvContentPartPr>
              <p14:xfrm>
                <a:off x="2153062" y="3225862"/>
                <a:ext cx="125640" cy="1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63430F-24AB-8366-A25A-6F6355F0025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144422" y="3216862"/>
                  <a:ext cx="14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396298" name="Freihand 396297">
                  <a:extLst>
                    <a:ext uri="{FF2B5EF4-FFF2-40B4-BE49-F238E27FC236}">
                      <a16:creationId xmlns:a16="http://schemas.microsoft.com/office/drawing/2014/main" id="{A3508398-EE63-15B0-353A-3BA83A5409BE}"/>
                    </a:ext>
                  </a:extLst>
                </p14:cNvPr>
                <p14:cNvContentPartPr/>
                <p14:nvPr/>
              </p14:nvContentPartPr>
              <p14:xfrm>
                <a:off x="735022" y="3237742"/>
                <a:ext cx="100080" cy="179280"/>
              </p14:xfrm>
            </p:contentPart>
          </mc:Choice>
          <mc:Fallback xmlns="">
            <p:pic>
              <p:nvPicPr>
                <p:cNvPr id="396298" name="Freihand 396297">
                  <a:extLst>
                    <a:ext uri="{FF2B5EF4-FFF2-40B4-BE49-F238E27FC236}">
                      <a16:creationId xmlns:a16="http://schemas.microsoft.com/office/drawing/2014/main" id="{A3508398-EE63-15B0-353A-3BA83A5409B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26382" y="3229102"/>
                  <a:ext cx="117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396299" name="Freihand 396298">
                  <a:extLst>
                    <a:ext uri="{FF2B5EF4-FFF2-40B4-BE49-F238E27FC236}">
                      <a16:creationId xmlns:a16="http://schemas.microsoft.com/office/drawing/2014/main" id="{5746BE32-F256-57D7-9A92-DDD12ECFE861}"/>
                    </a:ext>
                  </a:extLst>
                </p14:cNvPr>
                <p14:cNvContentPartPr/>
                <p14:nvPr/>
              </p14:nvContentPartPr>
              <p14:xfrm>
                <a:off x="824662" y="3117862"/>
                <a:ext cx="145440" cy="140760"/>
              </p14:xfrm>
            </p:contentPart>
          </mc:Choice>
          <mc:Fallback xmlns="">
            <p:pic>
              <p:nvPicPr>
                <p:cNvPr id="396299" name="Freihand 396298">
                  <a:extLst>
                    <a:ext uri="{FF2B5EF4-FFF2-40B4-BE49-F238E27FC236}">
                      <a16:creationId xmlns:a16="http://schemas.microsoft.com/office/drawing/2014/main" id="{5746BE32-F256-57D7-9A92-DDD12ECFE86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15662" y="3108862"/>
                  <a:ext cx="163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9900364-26EE-D0C0-DB26-674538AFBD47}"/>
                    </a:ext>
                  </a:extLst>
                </p14:cNvPr>
                <p14:cNvContentPartPr/>
                <p14:nvPr/>
              </p14:nvContentPartPr>
              <p14:xfrm>
                <a:off x="2810062" y="3094822"/>
                <a:ext cx="798120" cy="65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9900364-26EE-D0C0-DB26-674538AFBD4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801062" y="3085822"/>
                  <a:ext cx="815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396288" name="Freihand 396287">
                  <a:extLst>
                    <a:ext uri="{FF2B5EF4-FFF2-40B4-BE49-F238E27FC236}">
                      <a16:creationId xmlns:a16="http://schemas.microsoft.com/office/drawing/2014/main" id="{DC451937-9D75-6EEC-BFA0-A8CEFEBA8F93}"/>
                    </a:ext>
                  </a:extLst>
                </p14:cNvPr>
                <p14:cNvContentPartPr/>
                <p14:nvPr/>
              </p14:nvContentPartPr>
              <p14:xfrm>
                <a:off x="3737782" y="3082942"/>
                <a:ext cx="187560" cy="18000"/>
              </p14:xfrm>
            </p:contentPart>
          </mc:Choice>
          <mc:Fallback xmlns="">
            <p:pic>
              <p:nvPicPr>
                <p:cNvPr id="396288" name="Freihand 396287">
                  <a:extLst>
                    <a:ext uri="{FF2B5EF4-FFF2-40B4-BE49-F238E27FC236}">
                      <a16:creationId xmlns:a16="http://schemas.microsoft.com/office/drawing/2014/main" id="{DC451937-9D75-6EEC-BFA0-A8CEFEBA8F9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728782" y="3073942"/>
                  <a:ext cx="20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396291" name="Freihand 396290">
                  <a:extLst>
                    <a:ext uri="{FF2B5EF4-FFF2-40B4-BE49-F238E27FC236}">
                      <a16:creationId xmlns:a16="http://schemas.microsoft.com/office/drawing/2014/main" id="{772DF523-FABF-7550-B6DC-78CBB6F39D17}"/>
                    </a:ext>
                  </a:extLst>
                </p14:cNvPr>
                <p14:cNvContentPartPr/>
                <p14:nvPr/>
              </p14:nvContentPartPr>
              <p14:xfrm>
                <a:off x="3934702" y="3103462"/>
                <a:ext cx="3600" cy="254880"/>
              </p14:xfrm>
            </p:contentPart>
          </mc:Choice>
          <mc:Fallback xmlns="">
            <p:pic>
              <p:nvPicPr>
                <p:cNvPr id="396291" name="Freihand 396290">
                  <a:extLst>
                    <a:ext uri="{FF2B5EF4-FFF2-40B4-BE49-F238E27FC236}">
                      <a16:creationId xmlns:a16="http://schemas.microsoft.com/office/drawing/2014/main" id="{772DF523-FABF-7550-B6DC-78CBB6F39D1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926062" y="3094822"/>
                  <a:ext cx="21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396292" name="Freihand 396291">
                  <a:extLst>
                    <a:ext uri="{FF2B5EF4-FFF2-40B4-BE49-F238E27FC236}">
                      <a16:creationId xmlns:a16="http://schemas.microsoft.com/office/drawing/2014/main" id="{645E1EE4-0DDE-74FC-8930-B5247624AB4E}"/>
                    </a:ext>
                  </a:extLst>
                </p14:cNvPr>
                <p14:cNvContentPartPr/>
                <p14:nvPr/>
              </p14:nvContentPartPr>
              <p14:xfrm>
                <a:off x="3942982" y="3586942"/>
                <a:ext cx="23040" cy="1033920"/>
              </p14:xfrm>
            </p:contentPart>
          </mc:Choice>
          <mc:Fallback xmlns="">
            <p:pic>
              <p:nvPicPr>
                <p:cNvPr id="396292" name="Freihand 396291">
                  <a:extLst>
                    <a:ext uri="{FF2B5EF4-FFF2-40B4-BE49-F238E27FC236}">
                      <a16:creationId xmlns:a16="http://schemas.microsoft.com/office/drawing/2014/main" id="{645E1EE4-0DDE-74FC-8930-B5247624AB4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34342" y="3578302"/>
                  <a:ext cx="4068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396293" name="Freihand 396292">
                  <a:extLst>
                    <a:ext uri="{FF2B5EF4-FFF2-40B4-BE49-F238E27FC236}">
                      <a16:creationId xmlns:a16="http://schemas.microsoft.com/office/drawing/2014/main" id="{C64239FB-24E4-BD9E-A4D3-2A9B707E7CB2}"/>
                    </a:ext>
                  </a:extLst>
                </p14:cNvPr>
                <p14:cNvContentPartPr/>
                <p14:nvPr/>
              </p14:nvContentPartPr>
              <p14:xfrm>
                <a:off x="3969262" y="4712302"/>
                <a:ext cx="19800" cy="595440"/>
              </p14:xfrm>
            </p:contentPart>
          </mc:Choice>
          <mc:Fallback xmlns="">
            <p:pic>
              <p:nvPicPr>
                <p:cNvPr id="396293" name="Freihand 396292">
                  <a:extLst>
                    <a:ext uri="{FF2B5EF4-FFF2-40B4-BE49-F238E27FC236}">
                      <a16:creationId xmlns:a16="http://schemas.microsoft.com/office/drawing/2014/main" id="{C64239FB-24E4-BD9E-A4D3-2A9B707E7CB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960622" y="4703662"/>
                  <a:ext cx="374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396331" name="Freihand 396330">
                  <a:extLst>
                    <a:ext uri="{FF2B5EF4-FFF2-40B4-BE49-F238E27FC236}">
                      <a16:creationId xmlns:a16="http://schemas.microsoft.com/office/drawing/2014/main" id="{5E36EF38-3A20-7D92-8B2F-873955524DDB}"/>
                    </a:ext>
                  </a:extLst>
                </p14:cNvPr>
                <p14:cNvContentPartPr/>
                <p14:nvPr/>
              </p14:nvContentPartPr>
              <p14:xfrm>
                <a:off x="3180502" y="3214342"/>
                <a:ext cx="56520" cy="559800"/>
              </p14:xfrm>
            </p:contentPart>
          </mc:Choice>
          <mc:Fallback xmlns="">
            <p:pic>
              <p:nvPicPr>
                <p:cNvPr id="396331" name="Freihand 396330">
                  <a:extLst>
                    <a:ext uri="{FF2B5EF4-FFF2-40B4-BE49-F238E27FC236}">
                      <a16:creationId xmlns:a16="http://schemas.microsoft.com/office/drawing/2014/main" id="{5E36EF38-3A20-7D92-8B2F-873955524DD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171502" y="3205702"/>
                  <a:ext cx="741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396332" name="Freihand 396331">
                  <a:extLst>
                    <a:ext uri="{FF2B5EF4-FFF2-40B4-BE49-F238E27FC236}">
                      <a16:creationId xmlns:a16="http://schemas.microsoft.com/office/drawing/2014/main" id="{0E98401C-13C3-FFBA-C640-2898DD8615C5}"/>
                    </a:ext>
                  </a:extLst>
                </p14:cNvPr>
                <p14:cNvContentPartPr/>
                <p14:nvPr/>
              </p14:nvContentPartPr>
              <p14:xfrm>
                <a:off x="3234502" y="3876022"/>
                <a:ext cx="14760" cy="522360"/>
              </p14:xfrm>
            </p:contentPart>
          </mc:Choice>
          <mc:Fallback xmlns="">
            <p:pic>
              <p:nvPicPr>
                <p:cNvPr id="396332" name="Freihand 396331">
                  <a:extLst>
                    <a:ext uri="{FF2B5EF4-FFF2-40B4-BE49-F238E27FC236}">
                      <a16:creationId xmlns:a16="http://schemas.microsoft.com/office/drawing/2014/main" id="{0E98401C-13C3-FFBA-C640-2898DD8615C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225862" y="3867022"/>
                  <a:ext cx="324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96333" name="Freihand 396332">
                  <a:extLst>
                    <a:ext uri="{FF2B5EF4-FFF2-40B4-BE49-F238E27FC236}">
                      <a16:creationId xmlns:a16="http://schemas.microsoft.com/office/drawing/2014/main" id="{66A7EE51-E947-B69D-FEE5-96BDBF149579}"/>
                    </a:ext>
                  </a:extLst>
                </p14:cNvPr>
                <p14:cNvContentPartPr/>
                <p14:nvPr/>
              </p14:nvContentPartPr>
              <p14:xfrm>
                <a:off x="3166462" y="4568302"/>
                <a:ext cx="57240" cy="681840"/>
              </p14:xfrm>
            </p:contentPart>
          </mc:Choice>
          <mc:Fallback xmlns="">
            <p:pic>
              <p:nvPicPr>
                <p:cNvPr id="396333" name="Freihand 396332">
                  <a:extLst>
                    <a:ext uri="{FF2B5EF4-FFF2-40B4-BE49-F238E27FC236}">
                      <a16:creationId xmlns:a16="http://schemas.microsoft.com/office/drawing/2014/main" id="{66A7EE51-E947-B69D-FEE5-96BDBF14957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157822" y="4559662"/>
                  <a:ext cx="748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96378" name="Freihand 396377">
                  <a:extLst>
                    <a:ext uri="{FF2B5EF4-FFF2-40B4-BE49-F238E27FC236}">
                      <a16:creationId xmlns:a16="http://schemas.microsoft.com/office/drawing/2014/main" id="{52DCC753-01F8-32D2-A878-9BDEA9043934}"/>
                    </a:ext>
                  </a:extLst>
                </p14:cNvPr>
                <p14:cNvContentPartPr/>
                <p14:nvPr/>
              </p14:nvContentPartPr>
              <p14:xfrm>
                <a:off x="1150102" y="3854782"/>
                <a:ext cx="187200" cy="12600"/>
              </p14:xfrm>
            </p:contentPart>
          </mc:Choice>
          <mc:Fallback xmlns="">
            <p:pic>
              <p:nvPicPr>
                <p:cNvPr id="396378" name="Freihand 396377">
                  <a:extLst>
                    <a:ext uri="{FF2B5EF4-FFF2-40B4-BE49-F238E27FC236}">
                      <a16:creationId xmlns:a16="http://schemas.microsoft.com/office/drawing/2014/main" id="{52DCC753-01F8-32D2-A878-9BDEA904393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41102" y="3846142"/>
                  <a:ext cx="20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96379" name="Freihand 396378">
                  <a:extLst>
                    <a:ext uri="{FF2B5EF4-FFF2-40B4-BE49-F238E27FC236}">
                      <a16:creationId xmlns:a16="http://schemas.microsoft.com/office/drawing/2014/main" id="{A696B63C-91F6-A929-8B77-6D8D0FD00719}"/>
                    </a:ext>
                  </a:extLst>
                </p14:cNvPr>
                <p14:cNvContentPartPr/>
                <p14:nvPr/>
              </p14:nvContentPartPr>
              <p14:xfrm>
                <a:off x="1532782" y="3752542"/>
                <a:ext cx="500400" cy="60840"/>
              </p14:xfrm>
            </p:contentPart>
          </mc:Choice>
          <mc:Fallback xmlns="">
            <p:pic>
              <p:nvPicPr>
                <p:cNvPr id="396379" name="Freihand 396378">
                  <a:extLst>
                    <a:ext uri="{FF2B5EF4-FFF2-40B4-BE49-F238E27FC236}">
                      <a16:creationId xmlns:a16="http://schemas.microsoft.com/office/drawing/2014/main" id="{A696B63C-91F6-A929-8B77-6D8D0FD0071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524142" y="3743902"/>
                  <a:ext cx="51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96380" name="Freihand 396379">
                  <a:extLst>
                    <a:ext uri="{FF2B5EF4-FFF2-40B4-BE49-F238E27FC236}">
                      <a16:creationId xmlns:a16="http://schemas.microsoft.com/office/drawing/2014/main" id="{D8E13CAF-2331-F8BD-546C-96FFB31CEF52}"/>
                    </a:ext>
                  </a:extLst>
                </p14:cNvPr>
                <p14:cNvContentPartPr/>
                <p14:nvPr/>
              </p14:nvContentPartPr>
              <p14:xfrm>
                <a:off x="2289862" y="3723742"/>
                <a:ext cx="100800" cy="13320"/>
              </p14:xfrm>
            </p:contentPart>
          </mc:Choice>
          <mc:Fallback xmlns="">
            <p:pic>
              <p:nvPicPr>
                <p:cNvPr id="396380" name="Freihand 396379">
                  <a:extLst>
                    <a:ext uri="{FF2B5EF4-FFF2-40B4-BE49-F238E27FC236}">
                      <a16:creationId xmlns:a16="http://schemas.microsoft.com/office/drawing/2014/main" id="{D8E13CAF-2331-F8BD-546C-96FFB31CEF5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280862" y="3715102"/>
                  <a:ext cx="11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96381" name="Freihand 396380">
                  <a:extLst>
                    <a:ext uri="{FF2B5EF4-FFF2-40B4-BE49-F238E27FC236}">
                      <a16:creationId xmlns:a16="http://schemas.microsoft.com/office/drawing/2014/main" id="{1BC623D2-2D02-7844-6F56-2FBC53E0FF2C}"/>
                    </a:ext>
                  </a:extLst>
                </p14:cNvPr>
                <p14:cNvContentPartPr/>
                <p14:nvPr/>
              </p14:nvContentPartPr>
              <p14:xfrm>
                <a:off x="2653462" y="3683422"/>
                <a:ext cx="298080" cy="25200"/>
              </p14:xfrm>
            </p:contentPart>
          </mc:Choice>
          <mc:Fallback xmlns="">
            <p:pic>
              <p:nvPicPr>
                <p:cNvPr id="396381" name="Freihand 396380">
                  <a:extLst>
                    <a:ext uri="{FF2B5EF4-FFF2-40B4-BE49-F238E27FC236}">
                      <a16:creationId xmlns:a16="http://schemas.microsoft.com/office/drawing/2014/main" id="{1BC623D2-2D02-7844-6F56-2FBC53E0FF2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44822" y="3674782"/>
                  <a:ext cx="31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96382" name="Freihand 396381">
                  <a:extLst>
                    <a:ext uri="{FF2B5EF4-FFF2-40B4-BE49-F238E27FC236}">
                      <a16:creationId xmlns:a16="http://schemas.microsoft.com/office/drawing/2014/main" id="{5C521CFA-9F02-57F0-0024-2DD8561953E9}"/>
                    </a:ext>
                  </a:extLst>
                </p14:cNvPr>
                <p14:cNvContentPartPr/>
                <p14:nvPr/>
              </p14:nvContentPartPr>
              <p14:xfrm>
                <a:off x="3161422" y="3655702"/>
                <a:ext cx="70920" cy="11880"/>
              </p14:xfrm>
            </p:contentPart>
          </mc:Choice>
          <mc:Fallback xmlns="">
            <p:pic>
              <p:nvPicPr>
                <p:cNvPr id="396382" name="Freihand 396381">
                  <a:extLst>
                    <a:ext uri="{FF2B5EF4-FFF2-40B4-BE49-F238E27FC236}">
                      <a16:creationId xmlns:a16="http://schemas.microsoft.com/office/drawing/2014/main" id="{5C521CFA-9F02-57F0-0024-2DD8561953E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52422" y="3646702"/>
                  <a:ext cx="8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96384" name="Freihand 396383">
                  <a:extLst>
                    <a:ext uri="{FF2B5EF4-FFF2-40B4-BE49-F238E27FC236}">
                      <a16:creationId xmlns:a16="http://schemas.microsoft.com/office/drawing/2014/main" id="{9E62BC27-CE0C-93F7-8E2A-3311192EED11}"/>
                    </a:ext>
                  </a:extLst>
                </p14:cNvPr>
                <p14:cNvContentPartPr/>
                <p14:nvPr/>
              </p14:nvContentPartPr>
              <p14:xfrm>
                <a:off x="694342" y="3734542"/>
                <a:ext cx="124200" cy="254880"/>
              </p14:xfrm>
            </p:contentPart>
          </mc:Choice>
          <mc:Fallback xmlns="">
            <p:pic>
              <p:nvPicPr>
                <p:cNvPr id="396384" name="Freihand 396383">
                  <a:extLst>
                    <a:ext uri="{FF2B5EF4-FFF2-40B4-BE49-F238E27FC236}">
                      <a16:creationId xmlns:a16="http://schemas.microsoft.com/office/drawing/2014/main" id="{9E62BC27-CE0C-93F7-8E2A-3311192EED1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5702" y="3725902"/>
                  <a:ext cx="141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96385" name="Freihand 396384">
                  <a:extLst>
                    <a:ext uri="{FF2B5EF4-FFF2-40B4-BE49-F238E27FC236}">
                      <a16:creationId xmlns:a16="http://schemas.microsoft.com/office/drawing/2014/main" id="{35511C1A-BEB0-337E-041F-3DB55DCF10B1}"/>
                    </a:ext>
                  </a:extLst>
                </p14:cNvPr>
                <p14:cNvContentPartPr/>
                <p14:nvPr/>
              </p14:nvContentPartPr>
              <p14:xfrm>
                <a:off x="866062" y="3796462"/>
                <a:ext cx="85320" cy="172800"/>
              </p14:xfrm>
            </p:contentPart>
          </mc:Choice>
          <mc:Fallback xmlns="">
            <p:pic>
              <p:nvPicPr>
                <p:cNvPr id="396385" name="Freihand 396384">
                  <a:extLst>
                    <a:ext uri="{FF2B5EF4-FFF2-40B4-BE49-F238E27FC236}">
                      <a16:creationId xmlns:a16="http://schemas.microsoft.com/office/drawing/2014/main" id="{35511C1A-BEB0-337E-041F-3DB55DCF10B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57422" y="3787462"/>
                  <a:ext cx="102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96386" name="Freihand 396385">
                  <a:extLst>
                    <a:ext uri="{FF2B5EF4-FFF2-40B4-BE49-F238E27FC236}">
                      <a16:creationId xmlns:a16="http://schemas.microsoft.com/office/drawing/2014/main" id="{4C1933BB-2A6E-EFF5-4BD2-B21C33EF2713}"/>
                    </a:ext>
                  </a:extLst>
                </p14:cNvPr>
                <p14:cNvContentPartPr/>
                <p14:nvPr/>
              </p14:nvContentPartPr>
              <p14:xfrm>
                <a:off x="839422" y="3868102"/>
                <a:ext cx="100440" cy="10800"/>
              </p14:xfrm>
            </p:contentPart>
          </mc:Choice>
          <mc:Fallback xmlns="">
            <p:pic>
              <p:nvPicPr>
                <p:cNvPr id="396386" name="Freihand 396385">
                  <a:extLst>
                    <a:ext uri="{FF2B5EF4-FFF2-40B4-BE49-F238E27FC236}">
                      <a16:creationId xmlns:a16="http://schemas.microsoft.com/office/drawing/2014/main" id="{4C1933BB-2A6E-EFF5-4BD2-B21C33EF271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30422" y="3859462"/>
                  <a:ext cx="118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96387" name="Freihand 396386">
                  <a:extLst>
                    <a:ext uri="{FF2B5EF4-FFF2-40B4-BE49-F238E27FC236}">
                      <a16:creationId xmlns:a16="http://schemas.microsoft.com/office/drawing/2014/main" id="{5B4EE048-0CC6-A6DD-DB04-CC44FE8B8392}"/>
                    </a:ext>
                  </a:extLst>
                </p14:cNvPr>
                <p14:cNvContentPartPr/>
                <p14:nvPr/>
              </p14:nvContentPartPr>
              <p14:xfrm>
                <a:off x="824662" y="3631582"/>
                <a:ext cx="131760" cy="126360"/>
              </p14:xfrm>
            </p:contentPart>
          </mc:Choice>
          <mc:Fallback xmlns="">
            <p:pic>
              <p:nvPicPr>
                <p:cNvPr id="396387" name="Freihand 396386">
                  <a:extLst>
                    <a:ext uri="{FF2B5EF4-FFF2-40B4-BE49-F238E27FC236}">
                      <a16:creationId xmlns:a16="http://schemas.microsoft.com/office/drawing/2014/main" id="{5B4EE048-0CC6-A6DD-DB04-CC44FE8B839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16022" y="3622942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96717" name="Freihand 396716">
                  <a:extLst>
                    <a:ext uri="{FF2B5EF4-FFF2-40B4-BE49-F238E27FC236}">
                      <a16:creationId xmlns:a16="http://schemas.microsoft.com/office/drawing/2014/main" id="{CCDDFD1B-5B35-3DDB-0DDD-4998F793D3B1}"/>
                    </a:ext>
                  </a:extLst>
                </p14:cNvPr>
                <p14:cNvContentPartPr/>
                <p14:nvPr/>
              </p14:nvContentPartPr>
              <p14:xfrm>
                <a:off x="1338742" y="2813662"/>
                <a:ext cx="1635120" cy="401760"/>
              </p14:xfrm>
            </p:contentPart>
          </mc:Choice>
          <mc:Fallback xmlns="">
            <p:pic>
              <p:nvPicPr>
                <p:cNvPr id="396717" name="Freihand 396716">
                  <a:extLst>
                    <a:ext uri="{FF2B5EF4-FFF2-40B4-BE49-F238E27FC236}">
                      <a16:creationId xmlns:a16="http://schemas.microsoft.com/office/drawing/2014/main" id="{CCDDFD1B-5B35-3DDB-0DDD-4998F793D3B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330102" y="2805022"/>
                  <a:ext cx="16527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96720" name="Freihand 396719">
                  <a:extLst>
                    <a:ext uri="{FF2B5EF4-FFF2-40B4-BE49-F238E27FC236}">
                      <a16:creationId xmlns:a16="http://schemas.microsoft.com/office/drawing/2014/main" id="{B9A84DC3-8150-EB07-5EF2-03F72E80AEC0}"/>
                    </a:ext>
                  </a:extLst>
                </p14:cNvPr>
                <p14:cNvContentPartPr/>
                <p14:nvPr/>
              </p14:nvContentPartPr>
              <p14:xfrm>
                <a:off x="836542" y="540262"/>
                <a:ext cx="728280" cy="2527920"/>
              </p14:xfrm>
            </p:contentPart>
          </mc:Choice>
          <mc:Fallback xmlns="">
            <p:pic>
              <p:nvPicPr>
                <p:cNvPr id="396720" name="Freihand 396719">
                  <a:extLst>
                    <a:ext uri="{FF2B5EF4-FFF2-40B4-BE49-F238E27FC236}">
                      <a16:creationId xmlns:a16="http://schemas.microsoft.com/office/drawing/2014/main" id="{B9A84DC3-8150-EB07-5EF2-03F72E80AEC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27542" y="531622"/>
                  <a:ext cx="745920" cy="25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96721" name="Freihand 396720">
                  <a:extLst>
                    <a:ext uri="{FF2B5EF4-FFF2-40B4-BE49-F238E27FC236}">
                      <a16:creationId xmlns:a16="http://schemas.microsoft.com/office/drawing/2014/main" id="{811152C5-41B6-3407-C1FB-A245D6602077}"/>
                    </a:ext>
                  </a:extLst>
                </p14:cNvPr>
                <p14:cNvContentPartPr/>
                <p14:nvPr/>
              </p14:nvContentPartPr>
              <p14:xfrm>
                <a:off x="1466902" y="3004102"/>
                <a:ext cx="154080" cy="127800"/>
              </p14:xfrm>
            </p:contentPart>
          </mc:Choice>
          <mc:Fallback xmlns="">
            <p:pic>
              <p:nvPicPr>
                <p:cNvPr id="396721" name="Freihand 396720">
                  <a:extLst>
                    <a:ext uri="{FF2B5EF4-FFF2-40B4-BE49-F238E27FC236}">
                      <a16:creationId xmlns:a16="http://schemas.microsoft.com/office/drawing/2014/main" id="{811152C5-41B6-3407-C1FB-A245D6602077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457902" y="2995102"/>
                  <a:ext cx="171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96723" name="Freihand 396722">
                  <a:extLst>
                    <a:ext uri="{FF2B5EF4-FFF2-40B4-BE49-F238E27FC236}">
                      <a16:creationId xmlns:a16="http://schemas.microsoft.com/office/drawing/2014/main" id="{4E3690D7-349A-0ECB-E6A8-1D65E31E7462}"/>
                    </a:ext>
                  </a:extLst>
                </p14:cNvPr>
                <p14:cNvContentPartPr/>
                <p14:nvPr/>
              </p14:nvContentPartPr>
              <p14:xfrm>
                <a:off x="366742" y="213742"/>
                <a:ext cx="115560" cy="222120"/>
              </p14:xfrm>
            </p:contentPart>
          </mc:Choice>
          <mc:Fallback xmlns="">
            <p:pic>
              <p:nvPicPr>
                <p:cNvPr id="396723" name="Freihand 396722">
                  <a:extLst>
                    <a:ext uri="{FF2B5EF4-FFF2-40B4-BE49-F238E27FC236}">
                      <a16:creationId xmlns:a16="http://schemas.microsoft.com/office/drawing/2014/main" id="{4E3690D7-349A-0ECB-E6A8-1D65E31E746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58102" y="205102"/>
                  <a:ext cx="133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96724" name="Freihand 396723">
                  <a:extLst>
                    <a:ext uri="{FF2B5EF4-FFF2-40B4-BE49-F238E27FC236}">
                      <a16:creationId xmlns:a16="http://schemas.microsoft.com/office/drawing/2014/main" id="{B44ADCFB-FC39-0080-8EE6-DD1D0167A5DF}"/>
                    </a:ext>
                  </a:extLst>
                </p14:cNvPr>
                <p14:cNvContentPartPr/>
                <p14:nvPr/>
              </p14:nvContentPartPr>
              <p14:xfrm>
                <a:off x="549262" y="174862"/>
                <a:ext cx="320760" cy="133560"/>
              </p14:xfrm>
            </p:contentPart>
          </mc:Choice>
          <mc:Fallback xmlns="">
            <p:pic>
              <p:nvPicPr>
                <p:cNvPr id="396724" name="Freihand 396723">
                  <a:extLst>
                    <a:ext uri="{FF2B5EF4-FFF2-40B4-BE49-F238E27FC236}">
                      <a16:creationId xmlns:a16="http://schemas.microsoft.com/office/drawing/2014/main" id="{B44ADCFB-FC39-0080-8EE6-DD1D0167A5D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40622" y="166222"/>
                  <a:ext cx="33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96725" name="Freihand 396724">
                  <a:extLst>
                    <a:ext uri="{FF2B5EF4-FFF2-40B4-BE49-F238E27FC236}">
                      <a16:creationId xmlns:a16="http://schemas.microsoft.com/office/drawing/2014/main" id="{1D8EDA0D-C6F5-5D6F-8ECF-F754688A2667}"/>
                    </a:ext>
                  </a:extLst>
                </p14:cNvPr>
                <p14:cNvContentPartPr/>
                <p14:nvPr/>
              </p14:nvContentPartPr>
              <p14:xfrm>
                <a:off x="979462" y="80542"/>
                <a:ext cx="58320" cy="185040"/>
              </p14:xfrm>
            </p:contentPart>
          </mc:Choice>
          <mc:Fallback xmlns="">
            <p:pic>
              <p:nvPicPr>
                <p:cNvPr id="396725" name="Freihand 396724">
                  <a:extLst>
                    <a:ext uri="{FF2B5EF4-FFF2-40B4-BE49-F238E27FC236}">
                      <a16:creationId xmlns:a16="http://schemas.microsoft.com/office/drawing/2014/main" id="{1D8EDA0D-C6F5-5D6F-8ECF-F754688A2667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70822" y="71542"/>
                  <a:ext cx="75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96726" name="Freihand 396725">
                  <a:extLst>
                    <a:ext uri="{FF2B5EF4-FFF2-40B4-BE49-F238E27FC236}">
                      <a16:creationId xmlns:a16="http://schemas.microsoft.com/office/drawing/2014/main" id="{5C4B20B3-26D4-06AD-AB2D-3BEC8C32F390}"/>
                    </a:ext>
                  </a:extLst>
                </p14:cNvPr>
                <p14:cNvContentPartPr/>
                <p14:nvPr/>
              </p14:nvContentPartPr>
              <p14:xfrm>
                <a:off x="1056862" y="157942"/>
                <a:ext cx="116640" cy="61920"/>
              </p14:xfrm>
            </p:contentPart>
          </mc:Choice>
          <mc:Fallback xmlns="">
            <p:pic>
              <p:nvPicPr>
                <p:cNvPr id="396726" name="Freihand 396725">
                  <a:extLst>
                    <a:ext uri="{FF2B5EF4-FFF2-40B4-BE49-F238E27FC236}">
                      <a16:creationId xmlns:a16="http://schemas.microsoft.com/office/drawing/2014/main" id="{5C4B20B3-26D4-06AD-AB2D-3BEC8C32F39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48222" y="148942"/>
                  <a:ext cx="13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96727" name="Freihand 396726">
                  <a:extLst>
                    <a:ext uri="{FF2B5EF4-FFF2-40B4-BE49-F238E27FC236}">
                      <a16:creationId xmlns:a16="http://schemas.microsoft.com/office/drawing/2014/main" id="{10B6C522-D0FA-A408-8BE7-73EFF671FEBD}"/>
                    </a:ext>
                  </a:extLst>
                </p14:cNvPr>
                <p14:cNvContentPartPr/>
                <p14:nvPr/>
              </p14:nvContentPartPr>
              <p14:xfrm>
                <a:off x="1185742" y="122302"/>
                <a:ext cx="66600" cy="121680"/>
              </p14:xfrm>
            </p:contentPart>
          </mc:Choice>
          <mc:Fallback xmlns="">
            <p:pic>
              <p:nvPicPr>
                <p:cNvPr id="396727" name="Freihand 396726">
                  <a:extLst>
                    <a:ext uri="{FF2B5EF4-FFF2-40B4-BE49-F238E27FC236}">
                      <a16:creationId xmlns:a16="http://schemas.microsoft.com/office/drawing/2014/main" id="{10B6C522-D0FA-A408-8BE7-73EFF671FEBD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177102" y="113662"/>
                  <a:ext cx="8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96728" name="Freihand 396727">
                  <a:extLst>
                    <a:ext uri="{FF2B5EF4-FFF2-40B4-BE49-F238E27FC236}">
                      <a16:creationId xmlns:a16="http://schemas.microsoft.com/office/drawing/2014/main" id="{A4B8DA19-D83D-0997-4DD4-AF744867F385}"/>
                    </a:ext>
                  </a:extLst>
                </p14:cNvPr>
                <p14:cNvContentPartPr/>
                <p14:nvPr/>
              </p14:nvContentPartPr>
              <p14:xfrm>
                <a:off x="1281142" y="58222"/>
                <a:ext cx="86400" cy="169920"/>
              </p14:xfrm>
            </p:contentPart>
          </mc:Choice>
          <mc:Fallback xmlns="">
            <p:pic>
              <p:nvPicPr>
                <p:cNvPr id="396728" name="Freihand 396727">
                  <a:extLst>
                    <a:ext uri="{FF2B5EF4-FFF2-40B4-BE49-F238E27FC236}">
                      <a16:creationId xmlns:a16="http://schemas.microsoft.com/office/drawing/2014/main" id="{A4B8DA19-D83D-0997-4DD4-AF744867F385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272142" y="49582"/>
                  <a:ext cx="10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96729" name="Freihand 396728">
                  <a:extLst>
                    <a:ext uri="{FF2B5EF4-FFF2-40B4-BE49-F238E27FC236}">
                      <a16:creationId xmlns:a16="http://schemas.microsoft.com/office/drawing/2014/main" id="{38303DF7-49B6-22D9-CF97-0243B20D8164}"/>
                    </a:ext>
                  </a:extLst>
                </p14:cNvPr>
                <p14:cNvContentPartPr/>
                <p14:nvPr/>
              </p14:nvContentPartPr>
              <p14:xfrm>
                <a:off x="1497862" y="82702"/>
                <a:ext cx="342360" cy="149040"/>
              </p14:xfrm>
            </p:contentPart>
          </mc:Choice>
          <mc:Fallback xmlns="">
            <p:pic>
              <p:nvPicPr>
                <p:cNvPr id="396729" name="Freihand 396728">
                  <a:extLst>
                    <a:ext uri="{FF2B5EF4-FFF2-40B4-BE49-F238E27FC236}">
                      <a16:creationId xmlns:a16="http://schemas.microsoft.com/office/drawing/2014/main" id="{38303DF7-49B6-22D9-CF97-0243B20D816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488862" y="74062"/>
                  <a:ext cx="360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396731" name="Freihand 396730">
                  <a:extLst>
                    <a:ext uri="{FF2B5EF4-FFF2-40B4-BE49-F238E27FC236}">
                      <a16:creationId xmlns:a16="http://schemas.microsoft.com/office/drawing/2014/main" id="{A9276304-3FCD-8DDD-4008-299A13A0C17B}"/>
                    </a:ext>
                  </a:extLst>
                </p14:cNvPr>
                <p14:cNvContentPartPr/>
                <p14:nvPr/>
              </p14:nvContentPartPr>
              <p14:xfrm>
                <a:off x="950662" y="366382"/>
                <a:ext cx="111600" cy="173160"/>
              </p14:xfrm>
            </p:contentPart>
          </mc:Choice>
          <mc:Fallback xmlns="">
            <p:pic>
              <p:nvPicPr>
                <p:cNvPr id="396731" name="Freihand 396730">
                  <a:extLst>
                    <a:ext uri="{FF2B5EF4-FFF2-40B4-BE49-F238E27FC236}">
                      <a16:creationId xmlns:a16="http://schemas.microsoft.com/office/drawing/2014/main" id="{A9276304-3FCD-8DDD-4008-299A13A0C17B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41662" y="357382"/>
                  <a:ext cx="129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396732" name="Freihand 396731">
                  <a:extLst>
                    <a:ext uri="{FF2B5EF4-FFF2-40B4-BE49-F238E27FC236}">
                      <a16:creationId xmlns:a16="http://schemas.microsoft.com/office/drawing/2014/main" id="{6A564F0B-5A3E-A948-805E-8FF96456A505}"/>
                    </a:ext>
                  </a:extLst>
                </p14:cNvPr>
                <p14:cNvContentPartPr/>
                <p14:nvPr/>
              </p14:nvContentPartPr>
              <p14:xfrm>
                <a:off x="1105822" y="442702"/>
                <a:ext cx="82080" cy="70560"/>
              </p14:xfrm>
            </p:contentPart>
          </mc:Choice>
          <mc:Fallback xmlns="">
            <p:pic>
              <p:nvPicPr>
                <p:cNvPr id="396732" name="Freihand 396731">
                  <a:extLst>
                    <a:ext uri="{FF2B5EF4-FFF2-40B4-BE49-F238E27FC236}">
                      <a16:creationId xmlns:a16="http://schemas.microsoft.com/office/drawing/2014/main" id="{6A564F0B-5A3E-A948-805E-8FF96456A50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097182" y="433702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396733" name="Freihand 396732">
                  <a:extLst>
                    <a:ext uri="{FF2B5EF4-FFF2-40B4-BE49-F238E27FC236}">
                      <a16:creationId xmlns:a16="http://schemas.microsoft.com/office/drawing/2014/main" id="{092D88A5-87C6-9A7D-9072-47053B2BF65A}"/>
                    </a:ext>
                  </a:extLst>
                </p14:cNvPr>
                <p14:cNvContentPartPr/>
                <p14:nvPr/>
              </p14:nvContentPartPr>
              <p14:xfrm>
                <a:off x="1245862" y="291502"/>
                <a:ext cx="140040" cy="208440"/>
              </p14:xfrm>
            </p:contentPart>
          </mc:Choice>
          <mc:Fallback xmlns="">
            <p:pic>
              <p:nvPicPr>
                <p:cNvPr id="396733" name="Freihand 396732">
                  <a:extLst>
                    <a:ext uri="{FF2B5EF4-FFF2-40B4-BE49-F238E27FC236}">
                      <a16:creationId xmlns:a16="http://schemas.microsoft.com/office/drawing/2014/main" id="{092D88A5-87C6-9A7D-9072-47053B2BF65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237222" y="282502"/>
                  <a:ext cx="157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396734" name="Freihand 396733">
                  <a:extLst>
                    <a:ext uri="{FF2B5EF4-FFF2-40B4-BE49-F238E27FC236}">
                      <a16:creationId xmlns:a16="http://schemas.microsoft.com/office/drawing/2014/main" id="{9492B637-C36A-5F17-A5E3-A332196B61A3}"/>
                    </a:ext>
                  </a:extLst>
                </p14:cNvPr>
                <p14:cNvContentPartPr/>
                <p14:nvPr/>
              </p14:nvContentPartPr>
              <p14:xfrm>
                <a:off x="1418302" y="284302"/>
                <a:ext cx="196560" cy="266400"/>
              </p14:xfrm>
            </p:contentPart>
          </mc:Choice>
          <mc:Fallback xmlns="">
            <p:pic>
              <p:nvPicPr>
                <p:cNvPr id="396734" name="Freihand 396733">
                  <a:extLst>
                    <a:ext uri="{FF2B5EF4-FFF2-40B4-BE49-F238E27FC236}">
                      <a16:creationId xmlns:a16="http://schemas.microsoft.com/office/drawing/2014/main" id="{9492B637-C36A-5F17-A5E3-A332196B61A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409662" y="275662"/>
                  <a:ext cx="214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396735" name="Freihand 396734">
                  <a:extLst>
                    <a:ext uri="{FF2B5EF4-FFF2-40B4-BE49-F238E27FC236}">
                      <a16:creationId xmlns:a16="http://schemas.microsoft.com/office/drawing/2014/main" id="{89A490A2-8CAF-7C14-500C-1F42C2892749}"/>
                    </a:ext>
                  </a:extLst>
                </p14:cNvPr>
                <p14:cNvContentPartPr/>
                <p14:nvPr/>
              </p14:nvContentPartPr>
              <p14:xfrm>
                <a:off x="1644022" y="340102"/>
                <a:ext cx="224280" cy="210240"/>
              </p14:xfrm>
            </p:contentPart>
          </mc:Choice>
          <mc:Fallback xmlns="">
            <p:pic>
              <p:nvPicPr>
                <p:cNvPr id="396735" name="Freihand 396734">
                  <a:extLst>
                    <a:ext uri="{FF2B5EF4-FFF2-40B4-BE49-F238E27FC236}">
                      <a16:creationId xmlns:a16="http://schemas.microsoft.com/office/drawing/2014/main" id="{89A490A2-8CAF-7C14-500C-1F42C289274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635022" y="331102"/>
                  <a:ext cx="241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396737" name="Freihand 396736">
                  <a:extLst>
                    <a:ext uri="{FF2B5EF4-FFF2-40B4-BE49-F238E27FC236}">
                      <a16:creationId xmlns:a16="http://schemas.microsoft.com/office/drawing/2014/main" id="{7D220E7B-8A61-BF58-A8B8-B6B96CF4A477}"/>
                    </a:ext>
                  </a:extLst>
                </p14:cNvPr>
                <p14:cNvContentPartPr/>
                <p14:nvPr/>
              </p14:nvContentPartPr>
              <p14:xfrm>
                <a:off x="1263502" y="3453382"/>
                <a:ext cx="22680" cy="328680"/>
              </p14:xfrm>
            </p:contentPart>
          </mc:Choice>
          <mc:Fallback xmlns="">
            <p:pic>
              <p:nvPicPr>
                <p:cNvPr id="396737" name="Freihand 396736">
                  <a:extLst>
                    <a:ext uri="{FF2B5EF4-FFF2-40B4-BE49-F238E27FC236}">
                      <a16:creationId xmlns:a16="http://schemas.microsoft.com/office/drawing/2014/main" id="{7D220E7B-8A61-BF58-A8B8-B6B96CF4A47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254502" y="3444742"/>
                  <a:ext cx="4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396738" name="Freihand 396737">
                  <a:extLst>
                    <a:ext uri="{FF2B5EF4-FFF2-40B4-BE49-F238E27FC236}">
                      <a16:creationId xmlns:a16="http://schemas.microsoft.com/office/drawing/2014/main" id="{6934A25E-3A5B-4660-FFF0-0CC3CB9989CC}"/>
                    </a:ext>
                  </a:extLst>
                </p14:cNvPr>
                <p14:cNvContentPartPr/>
                <p14:nvPr/>
              </p14:nvContentPartPr>
              <p14:xfrm>
                <a:off x="1252702" y="3284182"/>
                <a:ext cx="1729800" cy="469800"/>
              </p14:xfrm>
            </p:contentPart>
          </mc:Choice>
          <mc:Fallback xmlns="">
            <p:pic>
              <p:nvPicPr>
                <p:cNvPr id="396738" name="Freihand 396737">
                  <a:extLst>
                    <a:ext uri="{FF2B5EF4-FFF2-40B4-BE49-F238E27FC236}">
                      <a16:creationId xmlns:a16="http://schemas.microsoft.com/office/drawing/2014/main" id="{6934A25E-3A5B-4660-FFF0-0CC3CB9989C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44062" y="3275182"/>
                  <a:ext cx="1747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396740" name="Freihand 396739">
                  <a:extLst>
                    <a:ext uri="{FF2B5EF4-FFF2-40B4-BE49-F238E27FC236}">
                      <a16:creationId xmlns:a16="http://schemas.microsoft.com/office/drawing/2014/main" id="{7CDD2A06-6AD5-093F-02BA-79E695BCA19B}"/>
                    </a:ext>
                  </a:extLst>
                </p14:cNvPr>
                <p14:cNvContentPartPr/>
                <p14:nvPr/>
              </p14:nvContentPartPr>
              <p14:xfrm>
                <a:off x="2594062" y="3287782"/>
                <a:ext cx="2948760" cy="415800"/>
              </p14:xfrm>
            </p:contentPart>
          </mc:Choice>
          <mc:Fallback xmlns="">
            <p:pic>
              <p:nvPicPr>
                <p:cNvPr id="396740" name="Freihand 396739">
                  <a:extLst>
                    <a:ext uri="{FF2B5EF4-FFF2-40B4-BE49-F238E27FC236}">
                      <a16:creationId xmlns:a16="http://schemas.microsoft.com/office/drawing/2014/main" id="{7CDD2A06-6AD5-093F-02BA-79E695BCA19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585062" y="3278782"/>
                  <a:ext cx="29664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396741" name="Freihand 396740">
                  <a:extLst>
                    <a:ext uri="{FF2B5EF4-FFF2-40B4-BE49-F238E27FC236}">
                      <a16:creationId xmlns:a16="http://schemas.microsoft.com/office/drawing/2014/main" id="{97043D3F-35ED-3D01-0D93-AA380C87449B}"/>
                    </a:ext>
                  </a:extLst>
                </p14:cNvPr>
                <p14:cNvContentPartPr/>
                <p14:nvPr/>
              </p14:nvContentPartPr>
              <p14:xfrm>
                <a:off x="2552662" y="3473542"/>
                <a:ext cx="208440" cy="149760"/>
              </p14:xfrm>
            </p:contentPart>
          </mc:Choice>
          <mc:Fallback xmlns="">
            <p:pic>
              <p:nvPicPr>
                <p:cNvPr id="396741" name="Freihand 396740">
                  <a:extLst>
                    <a:ext uri="{FF2B5EF4-FFF2-40B4-BE49-F238E27FC236}">
                      <a16:creationId xmlns:a16="http://schemas.microsoft.com/office/drawing/2014/main" id="{97043D3F-35ED-3D01-0D93-AA380C87449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544022" y="3464542"/>
                  <a:ext cx="22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396743" name="Freihand 396742">
                  <a:extLst>
                    <a:ext uri="{FF2B5EF4-FFF2-40B4-BE49-F238E27FC236}">
                      <a16:creationId xmlns:a16="http://schemas.microsoft.com/office/drawing/2014/main" id="{E00CBBFF-06E6-4E2A-B856-80F54FD8AB6B}"/>
                    </a:ext>
                  </a:extLst>
                </p14:cNvPr>
                <p14:cNvContentPartPr/>
                <p14:nvPr/>
              </p14:nvContentPartPr>
              <p14:xfrm>
                <a:off x="5173462" y="2962342"/>
                <a:ext cx="114840" cy="157680"/>
              </p14:xfrm>
            </p:contentPart>
          </mc:Choice>
          <mc:Fallback xmlns="">
            <p:pic>
              <p:nvPicPr>
                <p:cNvPr id="396743" name="Freihand 396742">
                  <a:extLst>
                    <a:ext uri="{FF2B5EF4-FFF2-40B4-BE49-F238E27FC236}">
                      <a16:creationId xmlns:a16="http://schemas.microsoft.com/office/drawing/2014/main" id="{E00CBBFF-06E6-4E2A-B856-80F54FD8AB6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164462" y="2953342"/>
                  <a:ext cx="132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396744" name="Freihand 396743">
                  <a:extLst>
                    <a:ext uri="{FF2B5EF4-FFF2-40B4-BE49-F238E27FC236}">
                      <a16:creationId xmlns:a16="http://schemas.microsoft.com/office/drawing/2014/main" id="{D31D566E-F759-8584-BB63-F9ACE0887361}"/>
                    </a:ext>
                  </a:extLst>
                </p14:cNvPr>
                <p14:cNvContentPartPr/>
                <p14:nvPr/>
              </p14:nvContentPartPr>
              <p14:xfrm>
                <a:off x="5344822" y="2832742"/>
                <a:ext cx="403200" cy="213480"/>
              </p14:xfrm>
            </p:contentPart>
          </mc:Choice>
          <mc:Fallback xmlns="">
            <p:pic>
              <p:nvPicPr>
                <p:cNvPr id="396744" name="Freihand 396743">
                  <a:extLst>
                    <a:ext uri="{FF2B5EF4-FFF2-40B4-BE49-F238E27FC236}">
                      <a16:creationId xmlns:a16="http://schemas.microsoft.com/office/drawing/2014/main" id="{D31D566E-F759-8584-BB63-F9ACE088736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335822" y="2823742"/>
                  <a:ext cx="420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396745" name="Freihand 396744">
                  <a:extLst>
                    <a:ext uri="{FF2B5EF4-FFF2-40B4-BE49-F238E27FC236}">
                      <a16:creationId xmlns:a16="http://schemas.microsoft.com/office/drawing/2014/main" id="{19EDC377-A05F-E44F-9F6F-08CD40723EB4}"/>
                    </a:ext>
                  </a:extLst>
                </p14:cNvPr>
                <p14:cNvContentPartPr/>
                <p14:nvPr/>
              </p14:nvContentPartPr>
              <p14:xfrm>
                <a:off x="5758102" y="2738062"/>
                <a:ext cx="73080" cy="233640"/>
              </p14:xfrm>
            </p:contentPart>
          </mc:Choice>
          <mc:Fallback xmlns="">
            <p:pic>
              <p:nvPicPr>
                <p:cNvPr id="396745" name="Freihand 396744">
                  <a:extLst>
                    <a:ext uri="{FF2B5EF4-FFF2-40B4-BE49-F238E27FC236}">
                      <a16:creationId xmlns:a16="http://schemas.microsoft.com/office/drawing/2014/main" id="{19EDC377-A05F-E44F-9F6F-08CD40723EB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749102" y="2729422"/>
                  <a:ext cx="9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396746" name="Freihand 396745">
                  <a:extLst>
                    <a:ext uri="{FF2B5EF4-FFF2-40B4-BE49-F238E27FC236}">
                      <a16:creationId xmlns:a16="http://schemas.microsoft.com/office/drawing/2014/main" id="{D2B1BFB5-B261-5D0F-C27E-29B211B6552B}"/>
                    </a:ext>
                  </a:extLst>
                </p14:cNvPr>
                <p14:cNvContentPartPr/>
                <p14:nvPr/>
              </p14:nvContentPartPr>
              <p14:xfrm>
                <a:off x="5835502" y="2812582"/>
                <a:ext cx="133560" cy="121320"/>
              </p14:xfrm>
            </p:contentPart>
          </mc:Choice>
          <mc:Fallback xmlns="">
            <p:pic>
              <p:nvPicPr>
                <p:cNvPr id="396746" name="Freihand 396745">
                  <a:extLst>
                    <a:ext uri="{FF2B5EF4-FFF2-40B4-BE49-F238E27FC236}">
                      <a16:creationId xmlns:a16="http://schemas.microsoft.com/office/drawing/2014/main" id="{D2B1BFB5-B261-5D0F-C27E-29B211B6552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826502" y="2803582"/>
                  <a:ext cx="151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396747" name="Freihand 396746">
                  <a:extLst>
                    <a:ext uri="{FF2B5EF4-FFF2-40B4-BE49-F238E27FC236}">
                      <a16:creationId xmlns:a16="http://schemas.microsoft.com/office/drawing/2014/main" id="{2C6A8FFF-2A93-59FE-ACC2-2865F7DF4A02}"/>
                    </a:ext>
                  </a:extLst>
                </p14:cNvPr>
                <p14:cNvContentPartPr/>
                <p14:nvPr/>
              </p14:nvContentPartPr>
              <p14:xfrm>
                <a:off x="5988862" y="2799622"/>
                <a:ext cx="63360" cy="133560"/>
              </p14:xfrm>
            </p:contentPart>
          </mc:Choice>
          <mc:Fallback xmlns="">
            <p:pic>
              <p:nvPicPr>
                <p:cNvPr id="396747" name="Freihand 396746">
                  <a:extLst>
                    <a:ext uri="{FF2B5EF4-FFF2-40B4-BE49-F238E27FC236}">
                      <a16:creationId xmlns:a16="http://schemas.microsoft.com/office/drawing/2014/main" id="{2C6A8FFF-2A93-59FE-ACC2-2865F7DF4A0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979862" y="2790982"/>
                  <a:ext cx="8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396748" name="Freihand 396747">
                  <a:extLst>
                    <a:ext uri="{FF2B5EF4-FFF2-40B4-BE49-F238E27FC236}">
                      <a16:creationId xmlns:a16="http://schemas.microsoft.com/office/drawing/2014/main" id="{C2DA24E9-A607-094C-0578-03D58D17F8CC}"/>
                    </a:ext>
                  </a:extLst>
                </p14:cNvPr>
                <p14:cNvContentPartPr/>
                <p14:nvPr/>
              </p14:nvContentPartPr>
              <p14:xfrm>
                <a:off x="6043582" y="2691982"/>
                <a:ext cx="114120" cy="189360"/>
              </p14:xfrm>
            </p:contentPart>
          </mc:Choice>
          <mc:Fallback xmlns="">
            <p:pic>
              <p:nvPicPr>
                <p:cNvPr id="396748" name="Freihand 396747">
                  <a:extLst>
                    <a:ext uri="{FF2B5EF4-FFF2-40B4-BE49-F238E27FC236}">
                      <a16:creationId xmlns:a16="http://schemas.microsoft.com/office/drawing/2014/main" id="{C2DA24E9-A607-094C-0578-03D58D17F8C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034942" y="2682982"/>
                  <a:ext cx="131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396749" name="Freihand 396748">
                  <a:extLst>
                    <a:ext uri="{FF2B5EF4-FFF2-40B4-BE49-F238E27FC236}">
                      <a16:creationId xmlns:a16="http://schemas.microsoft.com/office/drawing/2014/main" id="{368183F1-8149-8CEF-4C0B-14D3CFED93D9}"/>
                    </a:ext>
                  </a:extLst>
                </p14:cNvPr>
                <p14:cNvContentPartPr/>
                <p14:nvPr/>
              </p14:nvContentPartPr>
              <p14:xfrm>
                <a:off x="6281182" y="2653102"/>
                <a:ext cx="307800" cy="179280"/>
              </p14:xfrm>
            </p:contentPart>
          </mc:Choice>
          <mc:Fallback xmlns="">
            <p:pic>
              <p:nvPicPr>
                <p:cNvPr id="396749" name="Freihand 396748">
                  <a:extLst>
                    <a:ext uri="{FF2B5EF4-FFF2-40B4-BE49-F238E27FC236}">
                      <a16:creationId xmlns:a16="http://schemas.microsoft.com/office/drawing/2014/main" id="{368183F1-8149-8CEF-4C0B-14D3CFED93D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272542" y="2644102"/>
                  <a:ext cx="32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396750" name="Freihand 396749">
                  <a:extLst>
                    <a:ext uri="{FF2B5EF4-FFF2-40B4-BE49-F238E27FC236}">
                      <a16:creationId xmlns:a16="http://schemas.microsoft.com/office/drawing/2014/main" id="{C2459AF3-ACF1-90C0-1E36-F38BCEB5C2A6}"/>
                    </a:ext>
                  </a:extLst>
                </p14:cNvPr>
                <p14:cNvContentPartPr/>
                <p14:nvPr/>
              </p14:nvContentPartPr>
              <p14:xfrm>
                <a:off x="5800942" y="3046222"/>
                <a:ext cx="254880" cy="198000"/>
              </p14:xfrm>
            </p:contentPart>
          </mc:Choice>
          <mc:Fallback xmlns="">
            <p:pic>
              <p:nvPicPr>
                <p:cNvPr id="396750" name="Freihand 396749">
                  <a:extLst>
                    <a:ext uri="{FF2B5EF4-FFF2-40B4-BE49-F238E27FC236}">
                      <a16:creationId xmlns:a16="http://schemas.microsoft.com/office/drawing/2014/main" id="{C2459AF3-ACF1-90C0-1E36-F38BCEB5C2A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792302" y="3037582"/>
                  <a:ext cx="272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396751" name="Freihand 396750">
                  <a:extLst>
                    <a:ext uri="{FF2B5EF4-FFF2-40B4-BE49-F238E27FC236}">
                      <a16:creationId xmlns:a16="http://schemas.microsoft.com/office/drawing/2014/main" id="{CD5FD494-41CB-2F69-372D-5A3FC1D9140D}"/>
                    </a:ext>
                  </a:extLst>
                </p14:cNvPr>
                <p14:cNvContentPartPr/>
                <p14:nvPr/>
              </p14:nvContentPartPr>
              <p14:xfrm>
                <a:off x="6095062" y="3007702"/>
                <a:ext cx="119520" cy="189000"/>
              </p14:xfrm>
            </p:contentPart>
          </mc:Choice>
          <mc:Fallback xmlns="">
            <p:pic>
              <p:nvPicPr>
                <p:cNvPr id="396751" name="Freihand 396750">
                  <a:extLst>
                    <a:ext uri="{FF2B5EF4-FFF2-40B4-BE49-F238E27FC236}">
                      <a16:creationId xmlns:a16="http://schemas.microsoft.com/office/drawing/2014/main" id="{CD5FD494-41CB-2F69-372D-5A3FC1D9140D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086062" y="2998702"/>
                  <a:ext cx="13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396752" name="Freihand 396751">
                  <a:extLst>
                    <a:ext uri="{FF2B5EF4-FFF2-40B4-BE49-F238E27FC236}">
                      <a16:creationId xmlns:a16="http://schemas.microsoft.com/office/drawing/2014/main" id="{56E674E8-E0F7-AACC-1619-E862E6560046}"/>
                    </a:ext>
                  </a:extLst>
                </p14:cNvPr>
                <p14:cNvContentPartPr/>
                <p14:nvPr/>
              </p14:nvContentPartPr>
              <p14:xfrm>
                <a:off x="6243742" y="3042622"/>
                <a:ext cx="182160" cy="166320"/>
              </p14:xfrm>
            </p:contentPart>
          </mc:Choice>
          <mc:Fallback xmlns="">
            <p:pic>
              <p:nvPicPr>
                <p:cNvPr id="396752" name="Freihand 396751">
                  <a:extLst>
                    <a:ext uri="{FF2B5EF4-FFF2-40B4-BE49-F238E27FC236}">
                      <a16:creationId xmlns:a16="http://schemas.microsoft.com/office/drawing/2014/main" id="{56E674E8-E0F7-AACC-1619-E862E656004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35102" y="3033622"/>
                  <a:ext cx="19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396753" name="Freihand 396752">
                  <a:extLst>
                    <a:ext uri="{FF2B5EF4-FFF2-40B4-BE49-F238E27FC236}">
                      <a16:creationId xmlns:a16="http://schemas.microsoft.com/office/drawing/2014/main" id="{54D89218-DB12-D270-6484-E626F0D1D4B7}"/>
                    </a:ext>
                  </a:extLst>
                </p14:cNvPr>
                <p14:cNvContentPartPr/>
                <p14:nvPr/>
              </p14:nvContentPartPr>
              <p14:xfrm>
                <a:off x="6450022" y="2930662"/>
                <a:ext cx="264960" cy="229680"/>
              </p14:xfrm>
            </p:contentPart>
          </mc:Choice>
          <mc:Fallback xmlns="">
            <p:pic>
              <p:nvPicPr>
                <p:cNvPr id="396753" name="Freihand 396752">
                  <a:extLst>
                    <a:ext uri="{FF2B5EF4-FFF2-40B4-BE49-F238E27FC236}">
                      <a16:creationId xmlns:a16="http://schemas.microsoft.com/office/drawing/2014/main" id="{54D89218-DB12-D270-6484-E626F0D1D4B7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441022" y="2922022"/>
                  <a:ext cx="282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396754" name="Freihand 396753">
                  <a:extLst>
                    <a:ext uri="{FF2B5EF4-FFF2-40B4-BE49-F238E27FC236}">
                      <a16:creationId xmlns:a16="http://schemas.microsoft.com/office/drawing/2014/main" id="{6B17EE47-E2E2-41F5-81AA-40A77D864D03}"/>
                    </a:ext>
                  </a:extLst>
                </p14:cNvPr>
                <p14:cNvContentPartPr/>
                <p14:nvPr/>
              </p14:nvContentPartPr>
              <p14:xfrm>
                <a:off x="6213502" y="2965942"/>
                <a:ext cx="24120" cy="7560"/>
              </p14:xfrm>
            </p:contentPart>
          </mc:Choice>
          <mc:Fallback xmlns="">
            <p:pic>
              <p:nvPicPr>
                <p:cNvPr id="396754" name="Freihand 396753">
                  <a:extLst>
                    <a:ext uri="{FF2B5EF4-FFF2-40B4-BE49-F238E27FC236}">
                      <a16:creationId xmlns:a16="http://schemas.microsoft.com/office/drawing/2014/main" id="{6B17EE47-E2E2-41F5-81AA-40A77D864D0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204502" y="2956942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2948650-98D4-5EE2-F0F7-00104D189504}"/>
              </a:ext>
            </a:extLst>
          </p:cNvPr>
          <p:cNvGrpSpPr/>
          <p:nvPr/>
        </p:nvGrpSpPr>
        <p:grpSpPr>
          <a:xfrm>
            <a:off x="1161262" y="2730862"/>
            <a:ext cx="2294280" cy="1117440"/>
            <a:chOff x="1161262" y="2730862"/>
            <a:chExt cx="2294280" cy="11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D1E40B7-83D9-C5D7-CC92-EB19C86BBDF3}"/>
                    </a:ext>
                  </a:extLst>
                </p14:cNvPr>
                <p14:cNvContentPartPr/>
                <p14:nvPr/>
              </p14:nvContentPartPr>
              <p14:xfrm>
                <a:off x="1161262" y="2730862"/>
                <a:ext cx="2294280" cy="544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D1E40B7-83D9-C5D7-CC92-EB19C86BBDF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152262" y="2722222"/>
                  <a:ext cx="23119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B6C8186-1EC6-02E5-7C9C-E0E9BBA43F97}"/>
                    </a:ext>
                  </a:extLst>
                </p14:cNvPr>
                <p14:cNvContentPartPr/>
                <p14:nvPr/>
              </p14:nvContentPartPr>
              <p14:xfrm>
                <a:off x="1223902" y="3279142"/>
                <a:ext cx="1963080" cy="569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B6C8186-1EC6-02E5-7C9C-E0E9BBA43F97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215262" y="3270502"/>
                  <a:ext cx="1980720" cy="58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8156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08AE1D-53F8-7051-FB63-6507E33E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6" y="59978"/>
            <a:ext cx="5541087" cy="1585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210ABA5-76CE-256E-F2B4-2CC86832EF6B}"/>
                  </a:ext>
                </a:extLst>
              </p14:cNvPr>
              <p14:cNvContentPartPr/>
              <p14:nvPr/>
            </p14:nvContentPartPr>
            <p14:xfrm>
              <a:off x="5825782" y="1199062"/>
              <a:ext cx="5400" cy="7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210ABA5-76CE-256E-F2B4-2CC86832EF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7142" y="1190422"/>
                <a:ext cx="230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561FA63-B71D-9E9A-EBDE-7495042639C2}"/>
              </a:ext>
            </a:extLst>
          </p:cNvPr>
          <p:cNvGrpSpPr/>
          <p:nvPr/>
        </p:nvGrpSpPr>
        <p:grpSpPr>
          <a:xfrm>
            <a:off x="6006142" y="84502"/>
            <a:ext cx="235440" cy="337680"/>
            <a:chOff x="6006142" y="84502"/>
            <a:chExt cx="2354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E8FE4CA-1839-C449-95E7-89ECA8142E25}"/>
                    </a:ext>
                  </a:extLst>
                </p14:cNvPr>
                <p14:cNvContentPartPr/>
                <p14:nvPr/>
              </p14:nvContentPartPr>
              <p14:xfrm>
                <a:off x="6006142" y="182422"/>
                <a:ext cx="118800" cy="92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E8FE4CA-1839-C449-95E7-89ECA8142E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97142" y="173422"/>
                  <a:ext cx="136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00F84DC-44EC-CB82-428D-7377B79F2511}"/>
                    </a:ext>
                  </a:extLst>
                </p14:cNvPr>
                <p14:cNvContentPartPr/>
                <p14:nvPr/>
              </p14:nvContentPartPr>
              <p14:xfrm>
                <a:off x="6099742" y="84502"/>
                <a:ext cx="141840" cy="337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00F84DC-44EC-CB82-428D-7377B79F25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1102" y="75862"/>
                  <a:ext cx="15948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EC318A0-980A-03B2-91A0-7BAB68F09DF8}"/>
                  </a:ext>
                </a:extLst>
              </p14:cNvPr>
              <p14:cNvContentPartPr/>
              <p14:nvPr/>
            </p14:nvContentPartPr>
            <p14:xfrm>
              <a:off x="2035342" y="236062"/>
              <a:ext cx="524520" cy="36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EC318A0-980A-03B2-91A0-7BAB68F09D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6342" y="227062"/>
                <a:ext cx="542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9E79D76-4152-DE25-35FC-2A6F53EEB534}"/>
                  </a:ext>
                </a:extLst>
              </p14:cNvPr>
              <p14:cNvContentPartPr/>
              <p14:nvPr/>
            </p14:nvContentPartPr>
            <p14:xfrm>
              <a:off x="3455542" y="216622"/>
              <a:ext cx="818640" cy="406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9E79D76-4152-DE25-35FC-2A6F53EEB5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6542" y="207982"/>
                <a:ext cx="83628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568" name="Gruppieren 396567">
            <a:extLst>
              <a:ext uri="{FF2B5EF4-FFF2-40B4-BE49-F238E27FC236}">
                <a16:creationId xmlns:a16="http://schemas.microsoft.com/office/drawing/2014/main" id="{7E613F5A-E612-68DA-0134-B609434503D5}"/>
              </a:ext>
            </a:extLst>
          </p:cNvPr>
          <p:cNvGrpSpPr/>
          <p:nvPr/>
        </p:nvGrpSpPr>
        <p:grpSpPr>
          <a:xfrm>
            <a:off x="6345622" y="3502"/>
            <a:ext cx="1035000" cy="321120"/>
            <a:chOff x="6345622" y="3502"/>
            <a:chExt cx="10350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225C520-9B6C-84A1-3686-230C908E4A14}"/>
                    </a:ext>
                  </a:extLst>
                </p14:cNvPr>
                <p14:cNvContentPartPr/>
                <p14:nvPr/>
              </p14:nvContentPartPr>
              <p14:xfrm>
                <a:off x="6456862" y="98902"/>
                <a:ext cx="159840" cy="201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225C520-9B6C-84A1-3686-230C908E4A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47862" y="90262"/>
                  <a:ext cx="177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96482" name="Freihand 396481">
                  <a:extLst>
                    <a:ext uri="{FF2B5EF4-FFF2-40B4-BE49-F238E27FC236}">
                      <a16:creationId xmlns:a16="http://schemas.microsoft.com/office/drawing/2014/main" id="{B28AC30C-0386-9234-D6E9-EB6625B7D183}"/>
                    </a:ext>
                  </a:extLst>
                </p14:cNvPr>
                <p14:cNvContentPartPr/>
                <p14:nvPr/>
              </p14:nvContentPartPr>
              <p14:xfrm>
                <a:off x="6561622" y="146062"/>
                <a:ext cx="21960" cy="178560"/>
              </p14:xfrm>
            </p:contentPart>
          </mc:Choice>
          <mc:Fallback>
            <p:pic>
              <p:nvPicPr>
                <p:cNvPr id="396482" name="Freihand 396481">
                  <a:extLst>
                    <a:ext uri="{FF2B5EF4-FFF2-40B4-BE49-F238E27FC236}">
                      <a16:creationId xmlns:a16="http://schemas.microsoft.com/office/drawing/2014/main" id="{B28AC30C-0386-9234-D6E9-EB6625B7D1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2982" y="137422"/>
                  <a:ext cx="39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6487" name="Freihand 396486">
                  <a:extLst>
                    <a:ext uri="{FF2B5EF4-FFF2-40B4-BE49-F238E27FC236}">
                      <a16:creationId xmlns:a16="http://schemas.microsoft.com/office/drawing/2014/main" id="{81534F9D-E24F-F8C2-84EB-B544F1235925}"/>
                    </a:ext>
                  </a:extLst>
                </p14:cNvPr>
                <p14:cNvContentPartPr/>
                <p14:nvPr/>
              </p14:nvContentPartPr>
              <p14:xfrm>
                <a:off x="6495742" y="206542"/>
                <a:ext cx="143280" cy="49320"/>
              </p14:xfrm>
            </p:contentPart>
          </mc:Choice>
          <mc:Fallback>
            <p:pic>
              <p:nvPicPr>
                <p:cNvPr id="396487" name="Freihand 396486">
                  <a:extLst>
                    <a:ext uri="{FF2B5EF4-FFF2-40B4-BE49-F238E27FC236}">
                      <a16:creationId xmlns:a16="http://schemas.microsoft.com/office/drawing/2014/main" id="{81534F9D-E24F-F8C2-84EB-B544F12359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6742" y="197542"/>
                  <a:ext cx="160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96523" name="Freihand 396522">
                  <a:extLst>
                    <a:ext uri="{FF2B5EF4-FFF2-40B4-BE49-F238E27FC236}">
                      <a16:creationId xmlns:a16="http://schemas.microsoft.com/office/drawing/2014/main" id="{0710A80B-E8CA-06D9-3CE8-6099C1382077}"/>
                    </a:ext>
                  </a:extLst>
                </p14:cNvPr>
                <p14:cNvContentPartPr/>
                <p14:nvPr/>
              </p14:nvContentPartPr>
              <p14:xfrm>
                <a:off x="6791302" y="166582"/>
                <a:ext cx="122760" cy="23040"/>
              </p14:xfrm>
            </p:contentPart>
          </mc:Choice>
          <mc:Fallback>
            <p:pic>
              <p:nvPicPr>
                <p:cNvPr id="396523" name="Freihand 396522">
                  <a:extLst>
                    <a:ext uri="{FF2B5EF4-FFF2-40B4-BE49-F238E27FC236}">
                      <a16:creationId xmlns:a16="http://schemas.microsoft.com/office/drawing/2014/main" id="{0710A80B-E8CA-06D9-3CE8-6099C13820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2302" y="157942"/>
                  <a:ext cx="14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96526" name="Freihand 396525">
                  <a:extLst>
                    <a:ext uri="{FF2B5EF4-FFF2-40B4-BE49-F238E27FC236}">
                      <a16:creationId xmlns:a16="http://schemas.microsoft.com/office/drawing/2014/main" id="{9A99D78E-67D8-F747-EF75-7CE42A4934C9}"/>
                    </a:ext>
                  </a:extLst>
                </p14:cNvPr>
                <p14:cNvContentPartPr/>
                <p14:nvPr/>
              </p14:nvContentPartPr>
              <p14:xfrm>
                <a:off x="6762862" y="243982"/>
                <a:ext cx="150120" cy="16920"/>
              </p14:xfrm>
            </p:contentPart>
          </mc:Choice>
          <mc:Fallback>
            <p:pic>
              <p:nvPicPr>
                <p:cNvPr id="396526" name="Freihand 396525">
                  <a:extLst>
                    <a:ext uri="{FF2B5EF4-FFF2-40B4-BE49-F238E27FC236}">
                      <a16:creationId xmlns:a16="http://schemas.microsoft.com/office/drawing/2014/main" id="{9A99D78E-67D8-F747-EF75-7CE42A4934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54222" y="235342"/>
                  <a:ext cx="167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6529" name="Freihand 396528">
                  <a:extLst>
                    <a:ext uri="{FF2B5EF4-FFF2-40B4-BE49-F238E27FC236}">
                      <a16:creationId xmlns:a16="http://schemas.microsoft.com/office/drawing/2014/main" id="{A97E7E3F-A487-1F08-1C5C-7871CB5C2038}"/>
                    </a:ext>
                  </a:extLst>
                </p14:cNvPr>
                <p14:cNvContentPartPr/>
                <p14:nvPr/>
              </p14:nvContentPartPr>
              <p14:xfrm>
                <a:off x="7056982" y="42382"/>
                <a:ext cx="168120" cy="204480"/>
              </p14:xfrm>
            </p:contentPart>
          </mc:Choice>
          <mc:Fallback>
            <p:pic>
              <p:nvPicPr>
                <p:cNvPr id="396529" name="Freihand 396528">
                  <a:extLst>
                    <a:ext uri="{FF2B5EF4-FFF2-40B4-BE49-F238E27FC236}">
                      <a16:creationId xmlns:a16="http://schemas.microsoft.com/office/drawing/2014/main" id="{A97E7E3F-A487-1F08-1C5C-7871CB5C20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48342" y="33742"/>
                  <a:ext cx="185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6543" name="Freihand 396542">
                  <a:extLst>
                    <a:ext uri="{FF2B5EF4-FFF2-40B4-BE49-F238E27FC236}">
                      <a16:creationId xmlns:a16="http://schemas.microsoft.com/office/drawing/2014/main" id="{FEB9209B-3CF4-778F-AC04-AF471F7DC503}"/>
                    </a:ext>
                  </a:extLst>
                </p14:cNvPr>
                <p14:cNvContentPartPr/>
                <p14:nvPr/>
              </p14:nvContentPartPr>
              <p14:xfrm>
                <a:off x="6345622" y="55702"/>
                <a:ext cx="74520" cy="55080"/>
              </p14:xfrm>
            </p:contentPart>
          </mc:Choice>
          <mc:Fallback>
            <p:pic>
              <p:nvPicPr>
                <p:cNvPr id="396543" name="Freihand 396542">
                  <a:extLst>
                    <a:ext uri="{FF2B5EF4-FFF2-40B4-BE49-F238E27FC236}">
                      <a16:creationId xmlns:a16="http://schemas.microsoft.com/office/drawing/2014/main" id="{FEB9209B-3CF4-778F-AC04-AF471F7DC5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6622" y="46702"/>
                  <a:ext cx="92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6554" name="Freihand 396553">
                  <a:extLst>
                    <a:ext uri="{FF2B5EF4-FFF2-40B4-BE49-F238E27FC236}">
                      <a16:creationId xmlns:a16="http://schemas.microsoft.com/office/drawing/2014/main" id="{F5E2D74D-071F-304A-2C59-5A4818BFEDB3}"/>
                    </a:ext>
                  </a:extLst>
                </p14:cNvPr>
                <p14:cNvContentPartPr/>
                <p14:nvPr/>
              </p14:nvContentPartPr>
              <p14:xfrm>
                <a:off x="7330582" y="3502"/>
                <a:ext cx="50040" cy="54000"/>
              </p14:xfrm>
            </p:contentPart>
          </mc:Choice>
          <mc:Fallback>
            <p:pic>
              <p:nvPicPr>
                <p:cNvPr id="396554" name="Freihand 396553">
                  <a:extLst>
                    <a:ext uri="{FF2B5EF4-FFF2-40B4-BE49-F238E27FC236}">
                      <a16:creationId xmlns:a16="http://schemas.microsoft.com/office/drawing/2014/main" id="{F5E2D74D-071F-304A-2C59-5A4818BFED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1582" y="-5138"/>
                  <a:ext cx="676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80" name="Gruppieren 396679">
            <a:extLst>
              <a:ext uri="{FF2B5EF4-FFF2-40B4-BE49-F238E27FC236}">
                <a16:creationId xmlns:a16="http://schemas.microsoft.com/office/drawing/2014/main" id="{4B9DA9DD-643E-C40F-DDCC-17106856422E}"/>
              </a:ext>
            </a:extLst>
          </p:cNvPr>
          <p:cNvGrpSpPr/>
          <p:nvPr/>
        </p:nvGrpSpPr>
        <p:grpSpPr>
          <a:xfrm>
            <a:off x="8026102" y="119749"/>
            <a:ext cx="251640" cy="246960"/>
            <a:chOff x="8026102" y="119749"/>
            <a:chExt cx="25164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6598" name="Freihand 396597">
                  <a:extLst>
                    <a:ext uri="{FF2B5EF4-FFF2-40B4-BE49-F238E27FC236}">
                      <a16:creationId xmlns:a16="http://schemas.microsoft.com/office/drawing/2014/main" id="{89AB6A2B-B605-AC00-B6B9-0A2FD8267089}"/>
                    </a:ext>
                  </a:extLst>
                </p14:cNvPr>
                <p14:cNvContentPartPr/>
                <p14:nvPr/>
              </p14:nvContentPartPr>
              <p14:xfrm>
                <a:off x="8026102" y="119749"/>
                <a:ext cx="96480" cy="155160"/>
              </p14:xfrm>
            </p:contentPart>
          </mc:Choice>
          <mc:Fallback>
            <p:pic>
              <p:nvPicPr>
                <p:cNvPr id="396598" name="Freihand 396597">
                  <a:extLst>
                    <a:ext uri="{FF2B5EF4-FFF2-40B4-BE49-F238E27FC236}">
                      <a16:creationId xmlns:a16="http://schemas.microsoft.com/office/drawing/2014/main" id="{89AB6A2B-B605-AC00-B6B9-0A2FD82670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17462" y="110749"/>
                  <a:ext cx="114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6611" name="Freihand 396610">
                  <a:extLst>
                    <a:ext uri="{FF2B5EF4-FFF2-40B4-BE49-F238E27FC236}">
                      <a16:creationId xmlns:a16="http://schemas.microsoft.com/office/drawing/2014/main" id="{CBBC3BF0-F824-26D0-52AA-590A91F0048C}"/>
                    </a:ext>
                  </a:extLst>
                </p14:cNvPr>
                <p14:cNvContentPartPr/>
                <p14:nvPr/>
              </p14:nvContentPartPr>
              <p14:xfrm>
                <a:off x="8178742" y="192109"/>
                <a:ext cx="99000" cy="174600"/>
              </p14:xfrm>
            </p:contentPart>
          </mc:Choice>
          <mc:Fallback>
            <p:pic>
              <p:nvPicPr>
                <p:cNvPr id="396611" name="Freihand 396610">
                  <a:extLst>
                    <a:ext uri="{FF2B5EF4-FFF2-40B4-BE49-F238E27FC236}">
                      <a16:creationId xmlns:a16="http://schemas.microsoft.com/office/drawing/2014/main" id="{CBBC3BF0-F824-26D0-52AA-590A91F004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70102" y="183109"/>
                  <a:ext cx="1166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73" name="Gruppieren 396672">
            <a:extLst>
              <a:ext uri="{FF2B5EF4-FFF2-40B4-BE49-F238E27FC236}">
                <a16:creationId xmlns:a16="http://schemas.microsoft.com/office/drawing/2014/main" id="{6638ABC7-CD96-EEAB-4037-4E5C9F07234C}"/>
              </a:ext>
            </a:extLst>
          </p:cNvPr>
          <p:cNvGrpSpPr/>
          <p:nvPr/>
        </p:nvGrpSpPr>
        <p:grpSpPr>
          <a:xfrm>
            <a:off x="8436142" y="188869"/>
            <a:ext cx="129960" cy="40320"/>
            <a:chOff x="8436142" y="188869"/>
            <a:chExt cx="129960" cy="4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6616" name="Freihand 396615">
                  <a:extLst>
                    <a:ext uri="{FF2B5EF4-FFF2-40B4-BE49-F238E27FC236}">
                      <a16:creationId xmlns:a16="http://schemas.microsoft.com/office/drawing/2014/main" id="{7EC70D26-ED68-73CB-2BC6-8070A0BD37CC}"/>
                    </a:ext>
                  </a:extLst>
                </p14:cNvPr>
                <p14:cNvContentPartPr/>
                <p14:nvPr/>
              </p14:nvContentPartPr>
              <p14:xfrm>
                <a:off x="8436142" y="188869"/>
                <a:ext cx="129960" cy="8640"/>
              </p14:xfrm>
            </p:contentPart>
          </mc:Choice>
          <mc:Fallback>
            <p:pic>
              <p:nvPicPr>
                <p:cNvPr id="396616" name="Freihand 396615">
                  <a:extLst>
                    <a:ext uri="{FF2B5EF4-FFF2-40B4-BE49-F238E27FC236}">
                      <a16:creationId xmlns:a16="http://schemas.microsoft.com/office/drawing/2014/main" id="{7EC70D26-ED68-73CB-2BC6-8070A0BD37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27502" y="179869"/>
                  <a:ext cx="14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6631" name="Freihand 396630">
                  <a:extLst>
                    <a:ext uri="{FF2B5EF4-FFF2-40B4-BE49-F238E27FC236}">
                      <a16:creationId xmlns:a16="http://schemas.microsoft.com/office/drawing/2014/main" id="{8121F89A-40E6-1BF3-89A3-626ED7F72F16}"/>
                    </a:ext>
                  </a:extLst>
                </p14:cNvPr>
                <p14:cNvContentPartPr/>
                <p14:nvPr/>
              </p14:nvContentPartPr>
              <p14:xfrm>
                <a:off x="8462062" y="221269"/>
                <a:ext cx="100440" cy="7920"/>
              </p14:xfrm>
            </p:contentPart>
          </mc:Choice>
          <mc:Fallback>
            <p:pic>
              <p:nvPicPr>
                <p:cNvPr id="396631" name="Freihand 396630">
                  <a:extLst>
                    <a:ext uri="{FF2B5EF4-FFF2-40B4-BE49-F238E27FC236}">
                      <a16:creationId xmlns:a16="http://schemas.microsoft.com/office/drawing/2014/main" id="{8121F89A-40E6-1BF3-89A3-626ED7F72F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53062" y="212629"/>
                  <a:ext cx="118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65" name="Gruppieren 396664">
            <a:extLst>
              <a:ext uri="{FF2B5EF4-FFF2-40B4-BE49-F238E27FC236}">
                <a16:creationId xmlns:a16="http://schemas.microsoft.com/office/drawing/2014/main" id="{71F00448-B3A5-9BA6-4DF5-66A16F32EA17}"/>
              </a:ext>
            </a:extLst>
          </p:cNvPr>
          <p:cNvGrpSpPr/>
          <p:nvPr/>
        </p:nvGrpSpPr>
        <p:grpSpPr>
          <a:xfrm>
            <a:off x="8752582" y="59989"/>
            <a:ext cx="504720" cy="184320"/>
            <a:chOff x="8752582" y="59989"/>
            <a:chExt cx="50472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6642" name="Freihand 396641">
                  <a:extLst>
                    <a:ext uri="{FF2B5EF4-FFF2-40B4-BE49-F238E27FC236}">
                      <a16:creationId xmlns:a16="http://schemas.microsoft.com/office/drawing/2014/main" id="{172593D7-FC3E-D6EF-AAF5-F133A6C467E8}"/>
                    </a:ext>
                  </a:extLst>
                </p14:cNvPr>
                <p14:cNvContentPartPr/>
                <p14:nvPr/>
              </p14:nvContentPartPr>
              <p14:xfrm>
                <a:off x="8752582" y="104989"/>
                <a:ext cx="131040" cy="139320"/>
              </p14:xfrm>
            </p:contentPart>
          </mc:Choice>
          <mc:Fallback>
            <p:pic>
              <p:nvPicPr>
                <p:cNvPr id="396642" name="Freihand 396641">
                  <a:extLst>
                    <a:ext uri="{FF2B5EF4-FFF2-40B4-BE49-F238E27FC236}">
                      <a16:creationId xmlns:a16="http://schemas.microsoft.com/office/drawing/2014/main" id="{172593D7-FC3E-D6EF-AAF5-F133A6C467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582" y="96349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6651" name="Freihand 396650">
                  <a:extLst>
                    <a:ext uri="{FF2B5EF4-FFF2-40B4-BE49-F238E27FC236}">
                      <a16:creationId xmlns:a16="http://schemas.microsoft.com/office/drawing/2014/main" id="{EBB3B5AA-3A6C-BAF2-9E28-1C9C1E44F7A0}"/>
                    </a:ext>
                  </a:extLst>
                </p14:cNvPr>
                <p14:cNvContentPartPr/>
                <p14:nvPr/>
              </p14:nvContentPartPr>
              <p14:xfrm>
                <a:off x="8963182" y="59989"/>
                <a:ext cx="122760" cy="169200"/>
              </p14:xfrm>
            </p:contentPart>
          </mc:Choice>
          <mc:Fallback>
            <p:pic>
              <p:nvPicPr>
                <p:cNvPr id="396651" name="Freihand 396650">
                  <a:extLst>
                    <a:ext uri="{FF2B5EF4-FFF2-40B4-BE49-F238E27FC236}">
                      <a16:creationId xmlns:a16="http://schemas.microsoft.com/office/drawing/2014/main" id="{EBB3B5AA-3A6C-BAF2-9E28-1C9C1E44F7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54182" y="50989"/>
                  <a:ext cx="140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6652" name="Freihand 396651">
                  <a:extLst>
                    <a:ext uri="{FF2B5EF4-FFF2-40B4-BE49-F238E27FC236}">
                      <a16:creationId xmlns:a16="http://schemas.microsoft.com/office/drawing/2014/main" id="{C9CC6684-AFDF-8675-4676-B003F763FA79}"/>
                    </a:ext>
                  </a:extLst>
                </p14:cNvPr>
                <p14:cNvContentPartPr/>
                <p14:nvPr/>
              </p14:nvContentPartPr>
              <p14:xfrm>
                <a:off x="9016102" y="59989"/>
                <a:ext cx="241200" cy="97920"/>
              </p14:xfrm>
            </p:contentPart>
          </mc:Choice>
          <mc:Fallback>
            <p:pic>
              <p:nvPicPr>
                <p:cNvPr id="396652" name="Freihand 396651">
                  <a:extLst>
                    <a:ext uri="{FF2B5EF4-FFF2-40B4-BE49-F238E27FC236}">
                      <a16:creationId xmlns:a16="http://schemas.microsoft.com/office/drawing/2014/main" id="{C9CC6684-AFDF-8675-4676-B003F763FA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07462" y="50989"/>
                  <a:ext cx="258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8" name="Gruppieren 396767">
            <a:extLst>
              <a:ext uri="{FF2B5EF4-FFF2-40B4-BE49-F238E27FC236}">
                <a16:creationId xmlns:a16="http://schemas.microsoft.com/office/drawing/2014/main" id="{EFBF6E1E-69C8-1320-EF08-6F6BBCBC1AA7}"/>
              </a:ext>
            </a:extLst>
          </p:cNvPr>
          <p:cNvGrpSpPr/>
          <p:nvPr/>
        </p:nvGrpSpPr>
        <p:grpSpPr>
          <a:xfrm>
            <a:off x="9399862" y="54229"/>
            <a:ext cx="295200" cy="258120"/>
            <a:chOff x="9399862" y="54229"/>
            <a:chExt cx="29520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6690" name="Freihand 396689">
                  <a:extLst>
                    <a:ext uri="{FF2B5EF4-FFF2-40B4-BE49-F238E27FC236}">
                      <a16:creationId xmlns:a16="http://schemas.microsoft.com/office/drawing/2014/main" id="{5EB6A7B5-B959-9023-2065-E814BA115C10}"/>
                    </a:ext>
                  </a:extLst>
                </p14:cNvPr>
                <p14:cNvContentPartPr/>
                <p14:nvPr/>
              </p14:nvContentPartPr>
              <p14:xfrm>
                <a:off x="9399862" y="54229"/>
                <a:ext cx="94680" cy="191160"/>
              </p14:xfrm>
            </p:contentPart>
          </mc:Choice>
          <mc:Fallback>
            <p:pic>
              <p:nvPicPr>
                <p:cNvPr id="396690" name="Freihand 396689">
                  <a:extLst>
                    <a:ext uri="{FF2B5EF4-FFF2-40B4-BE49-F238E27FC236}">
                      <a16:creationId xmlns:a16="http://schemas.microsoft.com/office/drawing/2014/main" id="{5EB6A7B5-B959-9023-2065-E814BA115C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0862" y="45229"/>
                  <a:ext cx="112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6693" name="Freihand 396692">
                  <a:extLst>
                    <a:ext uri="{FF2B5EF4-FFF2-40B4-BE49-F238E27FC236}">
                      <a16:creationId xmlns:a16="http://schemas.microsoft.com/office/drawing/2014/main" id="{8A3AF189-2C5D-D78D-2113-70C2B454D726}"/>
                    </a:ext>
                  </a:extLst>
                </p14:cNvPr>
                <p14:cNvContentPartPr/>
                <p14:nvPr/>
              </p14:nvContentPartPr>
              <p14:xfrm>
                <a:off x="9585622" y="140629"/>
                <a:ext cx="109440" cy="171720"/>
              </p14:xfrm>
            </p:contentPart>
          </mc:Choice>
          <mc:Fallback>
            <p:pic>
              <p:nvPicPr>
                <p:cNvPr id="396693" name="Freihand 396692">
                  <a:extLst>
                    <a:ext uri="{FF2B5EF4-FFF2-40B4-BE49-F238E27FC236}">
                      <a16:creationId xmlns:a16="http://schemas.microsoft.com/office/drawing/2014/main" id="{8A3AF189-2C5D-D78D-2113-70C2B454D7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76982" y="131629"/>
                  <a:ext cx="1270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7" name="Gruppieren 396766">
            <a:extLst>
              <a:ext uri="{FF2B5EF4-FFF2-40B4-BE49-F238E27FC236}">
                <a16:creationId xmlns:a16="http://schemas.microsoft.com/office/drawing/2014/main" id="{828248E2-2EEA-A374-6DDE-0CCF8C651A88}"/>
              </a:ext>
            </a:extLst>
          </p:cNvPr>
          <p:cNvGrpSpPr/>
          <p:nvPr/>
        </p:nvGrpSpPr>
        <p:grpSpPr>
          <a:xfrm>
            <a:off x="10069462" y="76189"/>
            <a:ext cx="703080" cy="291600"/>
            <a:chOff x="10069462" y="76189"/>
            <a:chExt cx="70308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6698" name="Freihand 396697">
                  <a:extLst>
                    <a:ext uri="{FF2B5EF4-FFF2-40B4-BE49-F238E27FC236}">
                      <a16:creationId xmlns:a16="http://schemas.microsoft.com/office/drawing/2014/main" id="{317CB13A-E54F-9835-D1F9-E11858C798A8}"/>
                    </a:ext>
                  </a:extLst>
                </p14:cNvPr>
                <p14:cNvContentPartPr/>
                <p14:nvPr/>
              </p14:nvContentPartPr>
              <p14:xfrm>
                <a:off x="10069462" y="76189"/>
                <a:ext cx="25200" cy="170640"/>
              </p14:xfrm>
            </p:contentPart>
          </mc:Choice>
          <mc:Fallback>
            <p:pic>
              <p:nvPicPr>
                <p:cNvPr id="396698" name="Freihand 396697">
                  <a:extLst>
                    <a:ext uri="{FF2B5EF4-FFF2-40B4-BE49-F238E27FC236}">
                      <a16:creationId xmlns:a16="http://schemas.microsoft.com/office/drawing/2014/main" id="{317CB13A-E54F-9835-D1F9-E11858C798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60462" y="67549"/>
                  <a:ext cx="42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6709" name="Freihand 396708">
                  <a:extLst>
                    <a:ext uri="{FF2B5EF4-FFF2-40B4-BE49-F238E27FC236}">
                      <a16:creationId xmlns:a16="http://schemas.microsoft.com/office/drawing/2014/main" id="{A938D76E-FE42-A6E4-4E8D-9D1C141203EE}"/>
                    </a:ext>
                  </a:extLst>
                </p14:cNvPr>
                <p14:cNvContentPartPr/>
                <p14:nvPr/>
              </p14:nvContentPartPr>
              <p14:xfrm>
                <a:off x="10278982" y="133069"/>
                <a:ext cx="10080" cy="117360"/>
              </p14:xfrm>
            </p:contentPart>
          </mc:Choice>
          <mc:Fallback>
            <p:pic>
              <p:nvPicPr>
                <p:cNvPr id="396709" name="Freihand 396708">
                  <a:extLst>
                    <a:ext uri="{FF2B5EF4-FFF2-40B4-BE49-F238E27FC236}">
                      <a16:creationId xmlns:a16="http://schemas.microsoft.com/office/drawing/2014/main" id="{A938D76E-FE42-A6E4-4E8D-9D1C141203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69982" y="124429"/>
                  <a:ext cx="27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6710" name="Freihand 396709">
                  <a:extLst>
                    <a:ext uri="{FF2B5EF4-FFF2-40B4-BE49-F238E27FC236}">
                      <a16:creationId xmlns:a16="http://schemas.microsoft.com/office/drawing/2014/main" id="{070966FB-E44A-F18A-CECF-9E865FC8D47C}"/>
                    </a:ext>
                  </a:extLst>
                </p14:cNvPr>
                <p14:cNvContentPartPr/>
                <p14:nvPr/>
              </p14:nvContentPartPr>
              <p14:xfrm>
                <a:off x="10214902" y="164029"/>
                <a:ext cx="135000" cy="18360"/>
              </p14:xfrm>
            </p:contentPart>
          </mc:Choice>
          <mc:Fallback>
            <p:pic>
              <p:nvPicPr>
                <p:cNvPr id="396710" name="Freihand 396709">
                  <a:extLst>
                    <a:ext uri="{FF2B5EF4-FFF2-40B4-BE49-F238E27FC236}">
                      <a16:creationId xmlns:a16="http://schemas.microsoft.com/office/drawing/2014/main" id="{070966FB-E44A-F18A-CECF-9E865FC8D4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05902" y="155389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6718" name="Freihand 396717">
                  <a:extLst>
                    <a:ext uri="{FF2B5EF4-FFF2-40B4-BE49-F238E27FC236}">
                      <a16:creationId xmlns:a16="http://schemas.microsoft.com/office/drawing/2014/main" id="{28355C0B-AF2A-3666-A725-EA3922039DC7}"/>
                    </a:ext>
                  </a:extLst>
                </p14:cNvPr>
                <p14:cNvContentPartPr/>
                <p14:nvPr/>
              </p14:nvContentPartPr>
              <p14:xfrm>
                <a:off x="10453222" y="91309"/>
                <a:ext cx="66600" cy="167040"/>
              </p14:xfrm>
            </p:contentPart>
          </mc:Choice>
          <mc:Fallback>
            <p:pic>
              <p:nvPicPr>
                <p:cNvPr id="396718" name="Freihand 396717">
                  <a:extLst>
                    <a:ext uri="{FF2B5EF4-FFF2-40B4-BE49-F238E27FC236}">
                      <a16:creationId xmlns:a16="http://schemas.microsoft.com/office/drawing/2014/main" id="{28355C0B-AF2A-3666-A725-EA3922039D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44582" y="82309"/>
                  <a:ext cx="84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6719" name="Freihand 396718">
                  <a:extLst>
                    <a:ext uri="{FF2B5EF4-FFF2-40B4-BE49-F238E27FC236}">
                      <a16:creationId xmlns:a16="http://schemas.microsoft.com/office/drawing/2014/main" id="{1D920B11-2404-9BD8-3A3B-BD0EB31ECDB8}"/>
                    </a:ext>
                  </a:extLst>
                </p14:cNvPr>
                <p14:cNvContentPartPr/>
                <p14:nvPr/>
              </p14:nvContentPartPr>
              <p14:xfrm>
                <a:off x="10597942" y="180229"/>
                <a:ext cx="174600" cy="187560"/>
              </p14:xfrm>
            </p:contentPart>
          </mc:Choice>
          <mc:Fallback>
            <p:pic>
              <p:nvPicPr>
                <p:cNvPr id="396719" name="Freihand 396718">
                  <a:extLst>
                    <a:ext uri="{FF2B5EF4-FFF2-40B4-BE49-F238E27FC236}">
                      <a16:creationId xmlns:a16="http://schemas.microsoft.com/office/drawing/2014/main" id="{1D920B11-2404-9BD8-3A3B-BD0EB31ECD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89302" y="171589"/>
                  <a:ext cx="1922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6" name="Gruppieren 396765">
            <a:extLst>
              <a:ext uri="{FF2B5EF4-FFF2-40B4-BE49-F238E27FC236}">
                <a16:creationId xmlns:a16="http://schemas.microsoft.com/office/drawing/2014/main" id="{2F91FBAB-7297-9CB6-BBDA-91940669FCDE}"/>
              </a:ext>
            </a:extLst>
          </p:cNvPr>
          <p:cNvGrpSpPr/>
          <p:nvPr/>
        </p:nvGrpSpPr>
        <p:grpSpPr>
          <a:xfrm>
            <a:off x="7951222" y="483349"/>
            <a:ext cx="342000" cy="263160"/>
            <a:chOff x="7951222" y="483349"/>
            <a:chExt cx="34200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6722" name="Freihand 396721">
                  <a:extLst>
                    <a:ext uri="{FF2B5EF4-FFF2-40B4-BE49-F238E27FC236}">
                      <a16:creationId xmlns:a16="http://schemas.microsoft.com/office/drawing/2014/main" id="{B0314648-7E25-FF46-5EDD-94671DD564D4}"/>
                    </a:ext>
                  </a:extLst>
                </p14:cNvPr>
                <p14:cNvContentPartPr/>
                <p14:nvPr/>
              </p14:nvContentPartPr>
              <p14:xfrm>
                <a:off x="7951222" y="510349"/>
                <a:ext cx="109080" cy="165600"/>
              </p14:xfrm>
            </p:contentPart>
          </mc:Choice>
          <mc:Fallback>
            <p:pic>
              <p:nvPicPr>
                <p:cNvPr id="396722" name="Freihand 396721">
                  <a:extLst>
                    <a:ext uri="{FF2B5EF4-FFF2-40B4-BE49-F238E27FC236}">
                      <a16:creationId xmlns:a16="http://schemas.microsoft.com/office/drawing/2014/main" id="{B0314648-7E25-FF46-5EDD-94671DD564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2222" y="501349"/>
                  <a:ext cx="126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6730" name="Freihand 396729">
                  <a:extLst>
                    <a:ext uri="{FF2B5EF4-FFF2-40B4-BE49-F238E27FC236}">
                      <a16:creationId xmlns:a16="http://schemas.microsoft.com/office/drawing/2014/main" id="{4702149B-AACE-9DEF-0100-1AB174855706}"/>
                    </a:ext>
                  </a:extLst>
                </p14:cNvPr>
                <p14:cNvContentPartPr/>
                <p14:nvPr/>
              </p14:nvContentPartPr>
              <p14:xfrm>
                <a:off x="8022862" y="483349"/>
                <a:ext cx="95760" cy="11880"/>
              </p14:xfrm>
            </p:contentPart>
          </mc:Choice>
          <mc:Fallback>
            <p:pic>
              <p:nvPicPr>
                <p:cNvPr id="396730" name="Freihand 396729">
                  <a:extLst>
                    <a:ext uri="{FF2B5EF4-FFF2-40B4-BE49-F238E27FC236}">
                      <a16:creationId xmlns:a16="http://schemas.microsoft.com/office/drawing/2014/main" id="{4702149B-AACE-9DEF-0100-1AB1748557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4222" y="474709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6289" name="Freihand 396288">
                  <a:extLst>
                    <a:ext uri="{FF2B5EF4-FFF2-40B4-BE49-F238E27FC236}">
                      <a16:creationId xmlns:a16="http://schemas.microsoft.com/office/drawing/2014/main" id="{8CA308A5-9044-9369-9EB1-E34E50457604}"/>
                    </a:ext>
                  </a:extLst>
                </p14:cNvPr>
                <p14:cNvContentPartPr/>
                <p14:nvPr/>
              </p14:nvContentPartPr>
              <p14:xfrm>
                <a:off x="8154982" y="519349"/>
                <a:ext cx="138240" cy="227160"/>
              </p14:xfrm>
            </p:contentPart>
          </mc:Choice>
          <mc:Fallback>
            <p:pic>
              <p:nvPicPr>
                <p:cNvPr id="396289" name="Freihand 396288">
                  <a:extLst>
                    <a:ext uri="{FF2B5EF4-FFF2-40B4-BE49-F238E27FC236}">
                      <a16:creationId xmlns:a16="http://schemas.microsoft.com/office/drawing/2014/main" id="{8CA308A5-9044-9369-9EB1-E34E504576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45982" y="510349"/>
                  <a:ext cx="1558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6294" name="Freihand 396293">
                <a:extLst>
                  <a:ext uri="{FF2B5EF4-FFF2-40B4-BE49-F238E27FC236}">
                    <a16:creationId xmlns:a16="http://schemas.microsoft.com/office/drawing/2014/main" id="{79078A9A-968C-6D42-76B8-ACAA054807C3}"/>
                  </a:ext>
                </a:extLst>
              </p14:cNvPr>
              <p14:cNvContentPartPr/>
              <p14:nvPr/>
            </p14:nvContentPartPr>
            <p14:xfrm>
              <a:off x="8512462" y="534469"/>
              <a:ext cx="104760" cy="60840"/>
            </p14:xfrm>
          </p:contentPart>
        </mc:Choice>
        <mc:Fallback>
          <p:pic>
            <p:nvPicPr>
              <p:cNvPr id="396294" name="Freihand 396293">
                <a:extLst>
                  <a:ext uri="{FF2B5EF4-FFF2-40B4-BE49-F238E27FC236}">
                    <a16:creationId xmlns:a16="http://schemas.microsoft.com/office/drawing/2014/main" id="{79078A9A-968C-6D42-76B8-ACAA054807C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03822" y="525829"/>
                <a:ext cx="1224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65" name="Gruppieren 396764">
            <a:extLst>
              <a:ext uri="{FF2B5EF4-FFF2-40B4-BE49-F238E27FC236}">
                <a16:creationId xmlns:a16="http://schemas.microsoft.com/office/drawing/2014/main" id="{F11626B9-E890-FCF0-91A8-0F1637966ECE}"/>
              </a:ext>
            </a:extLst>
          </p:cNvPr>
          <p:cNvGrpSpPr/>
          <p:nvPr/>
        </p:nvGrpSpPr>
        <p:grpSpPr>
          <a:xfrm>
            <a:off x="8840782" y="446989"/>
            <a:ext cx="240840" cy="139680"/>
            <a:chOff x="8840782" y="446989"/>
            <a:chExt cx="24084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6297" name="Freihand 396296">
                  <a:extLst>
                    <a:ext uri="{FF2B5EF4-FFF2-40B4-BE49-F238E27FC236}">
                      <a16:creationId xmlns:a16="http://schemas.microsoft.com/office/drawing/2014/main" id="{EF361CE0-774D-DF37-855D-4CE7969BB7EE}"/>
                    </a:ext>
                  </a:extLst>
                </p14:cNvPr>
                <p14:cNvContentPartPr/>
                <p14:nvPr/>
              </p14:nvContentPartPr>
              <p14:xfrm>
                <a:off x="8840782" y="497389"/>
                <a:ext cx="19800" cy="89280"/>
              </p14:xfrm>
            </p:contentPart>
          </mc:Choice>
          <mc:Fallback>
            <p:pic>
              <p:nvPicPr>
                <p:cNvPr id="396297" name="Freihand 396296">
                  <a:extLst>
                    <a:ext uri="{FF2B5EF4-FFF2-40B4-BE49-F238E27FC236}">
                      <a16:creationId xmlns:a16="http://schemas.microsoft.com/office/drawing/2014/main" id="{EF361CE0-774D-DF37-855D-4CE7969BB7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31782" y="488389"/>
                  <a:ext cx="37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6300" name="Freihand 396299">
                  <a:extLst>
                    <a:ext uri="{FF2B5EF4-FFF2-40B4-BE49-F238E27FC236}">
                      <a16:creationId xmlns:a16="http://schemas.microsoft.com/office/drawing/2014/main" id="{D79D1D9B-8890-B194-01F1-67BBC81D9BE2}"/>
                    </a:ext>
                  </a:extLst>
                </p14:cNvPr>
                <p14:cNvContentPartPr/>
                <p14:nvPr/>
              </p14:nvContentPartPr>
              <p14:xfrm>
                <a:off x="8950222" y="464989"/>
                <a:ext cx="78120" cy="91440"/>
              </p14:xfrm>
            </p:contentPart>
          </mc:Choice>
          <mc:Fallback>
            <p:pic>
              <p:nvPicPr>
                <p:cNvPr id="396300" name="Freihand 396299">
                  <a:extLst>
                    <a:ext uri="{FF2B5EF4-FFF2-40B4-BE49-F238E27FC236}">
                      <a16:creationId xmlns:a16="http://schemas.microsoft.com/office/drawing/2014/main" id="{D79D1D9B-8890-B194-01F1-67BBC81D9B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41222" y="455989"/>
                  <a:ext cx="95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6303" name="Freihand 396302">
                  <a:extLst>
                    <a:ext uri="{FF2B5EF4-FFF2-40B4-BE49-F238E27FC236}">
                      <a16:creationId xmlns:a16="http://schemas.microsoft.com/office/drawing/2014/main" id="{2D3A2903-6621-CE70-7EC1-4164DB54F013}"/>
                    </a:ext>
                  </a:extLst>
                </p14:cNvPr>
                <p14:cNvContentPartPr/>
                <p14:nvPr/>
              </p14:nvContentPartPr>
              <p14:xfrm>
                <a:off x="8963542" y="446989"/>
                <a:ext cx="118080" cy="14760"/>
              </p14:xfrm>
            </p:contentPart>
          </mc:Choice>
          <mc:Fallback>
            <p:pic>
              <p:nvPicPr>
                <p:cNvPr id="396303" name="Freihand 396302">
                  <a:extLst>
                    <a:ext uri="{FF2B5EF4-FFF2-40B4-BE49-F238E27FC236}">
                      <a16:creationId xmlns:a16="http://schemas.microsoft.com/office/drawing/2014/main" id="{2D3A2903-6621-CE70-7EC1-4164DB54F0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54902" y="437989"/>
                  <a:ext cx="1357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6327" name="Freihand 396326">
                <a:extLst>
                  <a:ext uri="{FF2B5EF4-FFF2-40B4-BE49-F238E27FC236}">
                    <a16:creationId xmlns:a16="http://schemas.microsoft.com/office/drawing/2014/main" id="{0B58606A-5D7C-C10A-E331-21BCF4CF3EDE}"/>
                  </a:ext>
                </a:extLst>
              </p14:cNvPr>
              <p14:cNvContentPartPr/>
              <p14:nvPr/>
            </p14:nvContentPartPr>
            <p14:xfrm>
              <a:off x="10065142" y="459229"/>
              <a:ext cx="21600" cy="139680"/>
            </p14:xfrm>
          </p:contentPart>
        </mc:Choice>
        <mc:Fallback>
          <p:pic>
            <p:nvPicPr>
              <p:cNvPr id="396327" name="Freihand 396326">
                <a:extLst>
                  <a:ext uri="{FF2B5EF4-FFF2-40B4-BE49-F238E27FC236}">
                    <a16:creationId xmlns:a16="http://schemas.microsoft.com/office/drawing/2014/main" id="{0B58606A-5D7C-C10A-E331-21BCF4CF3E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56502" y="450229"/>
                <a:ext cx="392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64" name="Gruppieren 396763">
            <a:extLst>
              <a:ext uri="{FF2B5EF4-FFF2-40B4-BE49-F238E27FC236}">
                <a16:creationId xmlns:a16="http://schemas.microsoft.com/office/drawing/2014/main" id="{844D2512-D3F0-2830-8E04-BD6127D0D4E4}"/>
              </a:ext>
            </a:extLst>
          </p:cNvPr>
          <p:cNvGrpSpPr/>
          <p:nvPr/>
        </p:nvGrpSpPr>
        <p:grpSpPr>
          <a:xfrm>
            <a:off x="10274662" y="490549"/>
            <a:ext cx="19440" cy="47160"/>
            <a:chOff x="10274662" y="490549"/>
            <a:chExt cx="1944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6328" name="Freihand 396327">
                  <a:extLst>
                    <a:ext uri="{FF2B5EF4-FFF2-40B4-BE49-F238E27FC236}">
                      <a16:creationId xmlns:a16="http://schemas.microsoft.com/office/drawing/2014/main" id="{49A686F6-379F-B030-4E02-DAA961498356}"/>
                    </a:ext>
                  </a:extLst>
                </p14:cNvPr>
                <p14:cNvContentPartPr/>
                <p14:nvPr/>
              </p14:nvContentPartPr>
              <p14:xfrm>
                <a:off x="10274662" y="490549"/>
                <a:ext cx="19440" cy="3960"/>
              </p14:xfrm>
            </p:contentPart>
          </mc:Choice>
          <mc:Fallback>
            <p:pic>
              <p:nvPicPr>
                <p:cNvPr id="396328" name="Freihand 396327">
                  <a:extLst>
                    <a:ext uri="{FF2B5EF4-FFF2-40B4-BE49-F238E27FC236}">
                      <a16:creationId xmlns:a16="http://schemas.microsoft.com/office/drawing/2014/main" id="{49A686F6-379F-B030-4E02-DAA9614983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6022" y="481909"/>
                  <a:ext cx="37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6339" name="Freihand 396338">
                  <a:extLst>
                    <a:ext uri="{FF2B5EF4-FFF2-40B4-BE49-F238E27FC236}">
                      <a16:creationId xmlns:a16="http://schemas.microsoft.com/office/drawing/2014/main" id="{1F55F782-6CC3-A438-14A6-57B1A0A46005}"/>
                    </a:ext>
                  </a:extLst>
                </p14:cNvPr>
                <p14:cNvContentPartPr/>
                <p14:nvPr/>
              </p14:nvContentPartPr>
              <p14:xfrm>
                <a:off x="10277902" y="530509"/>
                <a:ext cx="16200" cy="7200"/>
              </p14:xfrm>
            </p:contentPart>
          </mc:Choice>
          <mc:Fallback>
            <p:pic>
              <p:nvPicPr>
                <p:cNvPr id="396339" name="Freihand 396338">
                  <a:extLst>
                    <a:ext uri="{FF2B5EF4-FFF2-40B4-BE49-F238E27FC236}">
                      <a16:creationId xmlns:a16="http://schemas.microsoft.com/office/drawing/2014/main" id="{1F55F782-6CC3-A438-14A6-57B1A0A460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68902" y="521509"/>
                  <a:ext cx="33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3" name="Gruppieren 396762">
            <a:extLst>
              <a:ext uri="{FF2B5EF4-FFF2-40B4-BE49-F238E27FC236}">
                <a16:creationId xmlns:a16="http://schemas.microsoft.com/office/drawing/2014/main" id="{25B9BE37-9038-FCB5-166E-CC78A3F97CB7}"/>
              </a:ext>
            </a:extLst>
          </p:cNvPr>
          <p:cNvGrpSpPr/>
          <p:nvPr/>
        </p:nvGrpSpPr>
        <p:grpSpPr>
          <a:xfrm>
            <a:off x="10472662" y="457069"/>
            <a:ext cx="129960" cy="133200"/>
            <a:chOff x="10472662" y="457069"/>
            <a:chExt cx="12996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96340" name="Freihand 396339">
                  <a:extLst>
                    <a:ext uri="{FF2B5EF4-FFF2-40B4-BE49-F238E27FC236}">
                      <a16:creationId xmlns:a16="http://schemas.microsoft.com/office/drawing/2014/main" id="{1AE87601-BA73-6CA4-C6FE-9B4080744B6A}"/>
                    </a:ext>
                  </a:extLst>
                </p14:cNvPr>
                <p14:cNvContentPartPr/>
                <p14:nvPr/>
              </p14:nvContentPartPr>
              <p14:xfrm>
                <a:off x="10472662" y="473269"/>
                <a:ext cx="90360" cy="117000"/>
              </p14:xfrm>
            </p:contentPart>
          </mc:Choice>
          <mc:Fallback>
            <p:pic>
              <p:nvPicPr>
                <p:cNvPr id="396340" name="Freihand 396339">
                  <a:extLst>
                    <a:ext uri="{FF2B5EF4-FFF2-40B4-BE49-F238E27FC236}">
                      <a16:creationId xmlns:a16="http://schemas.microsoft.com/office/drawing/2014/main" id="{1AE87601-BA73-6CA4-C6FE-9B4080744B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63662" y="464269"/>
                  <a:ext cx="10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6345" name="Freihand 396344">
                  <a:extLst>
                    <a:ext uri="{FF2B5EF4-FFF2-40B4-BE49-F238E27FC236}">
                      <a16:creationId xmlns:a16="http://schemas.microsoft.com/office/drawing/2014/main" id="{A8E41C88-A600-FF40-568F-B33BBBCEE8E5}"/>
                    </a:ext>
                  </a:extLst>
                </p14:cNvPr>
                <p14:cNvContentPartPr/>
                <p14:nvPr/>
              </p14:nvContentPartPr>
              <p14:xfrm>
                <a:off x="10536382" y="457069"/>
                <a:ext cx="66240" cy="5400"/>
              </p14:xfrm>
            </p:contentPart>
          </mc:Choice>
          <mc:Fallback>
            <p:pic>
              <p:nvPicPr>
                <p:cNvPr id="396345" name="Freihand 396344">
                  <a:extLst>
                    <a:ext uri="{FF2B5EF4-FFF2-40B4-BE49-F238E27FC236}">
                      <a16:creationId xmlns:a16="http://schemas.microsoft.com/office/drawing/2014/main" id="{A8E41C88-A600-FF40-568F-B33BBBCEE8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27382" y="448429"/>
                  <a:ext cx="838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62" name="Gruppieren 396761">
            <a:extLst>
              <a:ext uri="{FF2B5EF4-FFF2-40B4-BE49-F238E27FC236}">
                <a16:creationId xmlns:a16="http://schemas.microsoft.com/office/drawing/2014/main" id="{303ECB2B-CA20-3BB9-F605-2A591A48CFA4}"/>
              </a:ext>
            </a:extLst>
          </p:cNvPr>
          <p:cNvGrpSpPr/>
          <p:nvPr/>
        </p:nvGrpSpPr>
        <p:grpSpPr>
          <a:xfrm>
            <a:off x="8187022" y="788989"/>
            <a:ext cx="559440" cy="325080"/>
            <a:chOff x="8187022" y="788989"/>
            <a:chExt cx="55944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96350" name="Freihand 396349">
                  <a:extLst>
                    <a:ext uri="{FF2B5EF4-FFF2-40B4-BE49-F238E27FC236}">
                      <a16:creationId xmlns:a16="http://schemas.microsoft.com/office/drawing/2014/main" id="{D720D463-C430-8E9F-1715-054C92E6CC9E}"/>
                    </a:ext>
                  </a:extLst>
                </p14:cNvPr>
                <p14:cNvContentPartPr/>
                <p14:nvPr/>
              </p14:nvContentPartPr>
              <p14:xfrm>
                <a:off x="8187022" y="912829"/>
                <a:ext cx="108360" cy="201240"/>
              </p14:xfrm>
            </p:contentPart>
          </mc:Choice>
          <mc:Fallback>
            <p:pic>
              <p:nvPicPr>
                <p:cNvPr id="396350" name="Freihand 396349">
                  <a:extLst>
                    <a:ext uri="{FF2B5EF4-FFF2-40B4-BE49-F238E27FC236}">
                      <a16:creationId xmlns:a16="http://schemas.microsoft.com/office/drawing/2014/main" id="{D720D463-C430-8E9F-1715-054C92E6CC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8382" y="904189"/>
                  <a:ext cx="126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6736" name="Freihand 396735">
                  <a:extLst>
                    <a:ext uri="{FF2B5EF4-FFF2-40B4-BE49-F238E27FC236}">
                      <a16:creationId xmlns:a16="http://schemas.microsoft.com/office/drawing/2014/main" id="{CF0DE23F-D068-F998-5154-E00D33F88F68}"/>
                    </a:ext>
                  </a:extLst>
                </p14:cNvPr>
                <p14:cNvContentPartPr/>
                <p14:nvPr/>
              </p14:nvContentPartPr>
              <p14:xfrm>
                <a:off x="8341462" y="788989"/>
                <a:ext cx="133920" cy="153000"/>
              </p14:xfrm>
            </p:contentPart>
          </mc:Choice>
          <mc:Fallback>
            <p:pic>
              <p:nvPicPr>
                <p:cNvPr id="396736" name="Freihand 396735">
                  <a:extLst>
                    <a:ext uri="{FF2B5EF4-FFF2-40B4-BE49-F238E27FC236}">
                      <a16:creationId xmlns:a16="http://schemas.microsoft.com/office/drawing/2014/main" id="{CF0DE23F-D068-F998-5154-E00D33F88F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32822" y="779989"/>
                  <a:ext cx="15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96739" name="Freihand 396738">
                  <a:extLst>
                    <a:ext uri="{FF2B5EF4-FFF2-40B4-BE49-F238E27FC236}">
                      <a16:creationId xmlns:a16="http://schemas.microsoft.com/office/drawing/2014/main" id="{9A43F16E-60E4-2656-FF97-EC12BD664F94}"/>
                    </a:ext>
                  </a:extLst>
                </p14:cNvPr>
                <p14:cNvContentPartPr/>
                <p14:nvPr/>
              </p14:nvContentPartPr>
              <p14:xfrm>
                <a:off x="8599222" y="925069"/>
                <a:ext cx="147240" cy="33840"/>
              </p14:xfrm>
            </p:contentPart>
          </mc:Choice>
          <mc:Fallback>
            <p:pic>
              <p:nvPicPr>
                <p:cNvPr id="396739" name="Freihand 396738">
                  <a:extLst>
                    <a:ext uri="{FF2B5EF4-FFF2-40B4-BE49-F238E27FC236}">
                      <a16:creationId xmlns:a16="http://schemas.microsoft.com/office/drawing/2014/main" id="{9A43F16E-60E4-2656-FF97-EC12BD664F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0582" y="916429"/>
                  <a:ext cx="16488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96742" name="Freihand 396741">
                <a:extLst>
                  <a:ext uri="{FF2B5EF4-FFF2-40B4-BE49-F238E27FC236}">
                    <a16:creationId xmlns:a16="http://schemas.microsoft.com/office/drawing/2014/main" id="{81A9477B-829E-D21A-858B-39A01C53D279}"/>
                  </a:ext>
                </a:extLst>
              </p14:cNvPr>
              <p14:cNvContentPartPr/>
              <p14:nvPr/>
            </p14:nvContentPartPr>
            <p14:xfrm>
              <a:off x="8922142" y="798709"/>
              <a:ext cx="113400" cy="182520"/>
            </p14:xfrm>
          </p:contentPart>
        </mc:Choice>
        <mc:Fallback>
          <p:pic>
            <p:nvPicPr>
              <p:cNvPr id="396742" name="Freihand 396741">
                <a:extLst>
                  <a:ext uri="{FF2B5EF4-FFF2-40B4-BE49-F238E27FC236}">
                    <a16:creationId xmlns:a16="http://schemas.microsoft.com/office/drawing/2014/main" id="{81A9477B-829E-D21A-858B-39A01C53D2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13502" y="790069"/>
                <a:ext cx="13104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61" name="Gruppieren 396760">
            <a:extLst>
              <a:ext uri="{FF2B5EF4-FFF2-40B4-BE49-F238E27FC236}">
                <a16:creationId xmlns:a16="http://schemas.microsoft.com/office/drawing/2014/main" id="{68E784D6-BDDD-C14F-49D5-9469304E3B7A}"/>
              </a:ext>
            </a:extLst>
          </p:cNvPr>
          <p:cNvGrpSpPr/>
          <p:nvPr/>
        </p:nvGrpSpPr>
        <p:grpSpPr>
          <a:xfrm>
            <a:off x="9512182" y="741469"/>
            <a:ext cx="612000" cy="235080"/>
            <a:chOff x="9512182" y="741469"/>
            <a:chExt cx="6120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96756" name="Freihand 396755">
                  <a:extLst>
                    <a:ext uri="{FF2B5EF4-FFF2-40B4-BE49-F238E27FC236}">
                      <a16:creationId xmlns:a16="http://schemas.microsoft.com/office/drawing/2014/main" id="{26316BE4-D686-C83A-D239-AAD8E77D0E49}"/>
                    </a:ext>
                  </a:extLst>
                </p14:cNvPr>
                <p14:cNvContentPartPr/>
                <p14:nvPr/>
              </p14:nvContentPartPr>
              <p14:xfrm>
                <a:off x="9512182" y="887989"/>
                <a:ext cx="112320" cy="88560"/>
              </p14:xfrm>
            </p:contentPart>
          </mc:Choice>
          <mc:Fallback>
            <p:pic>
              <p:nvPicPr>
                <p:cNvPr id="396756" name="Freihand 396755">
                  <a:extLst>
                    <a:ext uri="{FF2B5EF4-FFF2-40B4-BE49-F238E27FC236}">
                      <a16:creationId xmlns:a16="http://schemas.microsoft.com/office/drawing/2014/main" id="{26316BE4-D686-C83A-D239-AAD8E77D0E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03182" y="878989"/>
                  <a:ext cx="12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96757" name="Freihand 396756">
                  <a:extLst>
                    <a:ext uri="{FF2B5EF4-FFF2-40B4-BE49-F238E27FC236}">
                      <a16:creationId xmlns:a16="http://schemas.microsoft.com/office/drawing/2014/main" id="{92E63831-3334-A45D-A801-CAD6CEC882F8}"/>
                    </a:ext>
                  </a:extLst>
                </p14:cNvPr>
                <p14:cNvContentPartPr/>
                <p14:nvPr/>
              </p14:nvContentPartPr>
              <p14:xfrm>
                <a:off x="9513262" y="901309"/>
                <a:ext cx="112680" cy="57600"/>
              </p14:xfrm>
            </p:contentPart>
          </mc:Choice>
          <mc:Fallback>
            <p:pic>
              <p:nvPicPr>
                <p:cNvPr id="396757" name="Freihand 396756">
                  <a:extLst>
                    <a:ext uri="{FF2B5EF4-FFF2-40B4-BE49-F238E27FC236}">
                      <a16:creationId xmlns:a16="http://schemas.microsoft.com/office/drawing/2014/main" id="{92E63831-3334-A45D-A801-CAD6CEC882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04262" y="892669"/>
                  <a:ext cx="13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6758" name="Freihand 396757">
                  <a:extLst>
                    <a:ext uri="{FF2B5EF4-FFF2-40B4-BE49-F238E27FC236}">
                      <a16:creationId xmlns:a16="http://schemas.microsoft.com/office/drawing/2014/main" id="{F0875089-9963-A4FE-3D2D-9A1BFF36DA32}"/>
                    </a:ext>
                  </a:extLst>
                </p14:cNvPr>
                <p14:cNvContentPartPr/>
                <p14:nvPr/>
              </p14:nvContentPartPr>
              <p14:xfrm>
                <a:off x="9706582" y="741469"/>
                <a:ext cx="113760" cy="153720"/>
              </p14:xfrm>
            </p:contentPart>
          </mc:Choice>
          <mc:Fallback>
            <p:pic>
              <p:nvPicPr>
                <p:cNvPr id="396758" name="Freihand 396757">
                  <a:extLst>
                    <a:ext uri="{FF2B5EF4-FFF2-40B4-BE49-F238E27FC236}">
                      <a16:creationId xmlns:a16="http://schemas.microsoft.com/office/drawing/2014/main" id="{F0875089-9963-A4FE-3D2D-9A1BFF36DA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97942" y="732469"/>
                  <a:ext cx="131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6759" name="Freihand 396758">
                  <a:extLst>
                    <a:ext uri="{FF2B5EF4-FFF2-40B4-BE49-F238E27FC236}">
                      <a16:creationId xmlns:a16="http://schemas.microsoft.com/office/drawing/2014/main" id="{6F869D97-6155-33CF-D00F-321623FAF1D9}"/>
                    </a:ext>
                  </a:extLst>
                </p14:cNvPr>
                <p14:cNvContentPartPr/>
                <p14:nvPr/>
              </p14:nvContentPartPr>
              <p14:xfrm>
                <a:off x="9960022" y="904549"/>
                <a:ext cx="123840" cy="13320"/>
              </p14:xfrm>
            </p:contentPart>
          </mc:Choice>
          <mc:Fallback>
            <p:pic>
              <p:nvPicPr>
                <p:cNvPr id="396759" name="Freihand 396758">
                  <a:extLst>
                    <a:ext uri="{FF2B5EF4-FFF2-40B4-BE49-F238E27FC236}">
                      <a16:creationId xmlns:a16="http://schemas.microsoft.com/office/drawing/2014/main" id="{6F869D97-6155-33CF-D00F-321623FAF1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51022" y="895549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96760" name="Freihand 396759">
                  <a:extLst>
                    <a:ext uri="{FF2B5EF4-FFF2-40B4-BE49-F238E27FC236}">
                      <a16:creationId xmlns:a16="http://schemas.microsoft.com/office/drawing/2014/main" id="{11E35040-4760-BEA1-8AB8-6BD6BB45FDD1}"/>
                    </a:ext>
                  </a:extLst>
                </p14:cNvPr>
                <p14:cNvContentPartPr/>
                <p14:nvPr/>
              </p14:nvContentPartPr>
              <p14:xfrm>
                <a:off x="9950302" y="964309"/>
                <a:ext cx="173880" cy="7200"/>
              </p14:xfrm>
            </p:contentPart>
          </mc:Choice>
          <mc:Fallback>
            <p:pic>
              <p:nvPicPr>
                <p:cNvPr id="396760" name="Freihand 396759">
                  <a:extLst>
                    <a:ext uri="{FF2B5EF4-FFF2-40B4-BE49-F238E27FC236}">
                      <a16:creationId xmlns:a16="http://schemas.microsoft.com/office/drawing/2014/main" id="{11E35040-4760-BEA1-8AB8-6BD6BB45FD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41302" y="955669"/>
                  <a:ext cx="191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85" name="Gruppieren 396784">
            <a:extLst>
              <a:ext uri="{FF2B5EF4-FFF2-40B4-BE49-F238E27FC236}">
                <a16:creationId xmlns:a16="http://schemas.microsoft.com/office/drawing/2014/main" id="{D2231352-2162-97E8-EEE5-FD1095A77C7E}"/>
              </a:ext>
            </a:extLst>
          </p:cNvPr>
          <p:cNvGrpSpPr/>
          <p:nvPr/>
        </p:nvGrpSpPr>
        <p:grpSpPr>
          <a:xfrm>
            <a:off x="10255582" y="728869"/>
            <a:ext cx="1653480" cy="330840"/>
            <a:chOff x="10255582" y="728869"/>
            <a:chExt cx="165348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96769" name="Freihand 396768">
                  <a:extLst>
                    <a:ext uri="{FF2B5EF4-FFF2-40B4-BE49-F238E27FC236}">
                      <a16:creationId xmlns:a16="http://schemas.microsoft.com/office/drawing/2014/main" id="{7F3D88E2-1117-D562-43BD-0A3458C295E9}"/>
                    </a:ext>
                  </a:extLst>
                </p14:cNvPr>
                <p14:cNvContentPartPr/>
                <p14:nvPr/>
              </p14:nvContentPartPr>
              <p14:xfrm>
                <a:off x="10255582" y="814549"/>
                <a:ext cx="95040" cy="146160"/>
              </p14:xfrm>
            </p:contentPart>
          </mc:Choice>
          <mc:Fallback>
            <p:pic>
              <p:nvPicPr>
                <p:cNvPr id="396769" name="Freihand 396768">
                  <a:extLst>
                    <a:ext uri="{FF2B5EF4-FFF2-40B4-BE49-F238E27FC236}">
                      <a16:creationId xmlns:a16="http://schemas.microsoft.com/office/drawing/2014/main" id="{7F3D88E2-1117-D562-43BD-0A3458C295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46582" y="805909"/>
                  <a:ext cx="11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96770" name="Freihand 396769">
                  <a:extLst>
                    <a:ext uri="{FF2B5EF4-FFF2-40B4-BE49-F238E27FC236}">
                      <a16:creationId xmlns:a16="http://schemas.microsoft.com/office/drawing/2014/main" id="{18677568-809F-C1E0-33C9-798AC4754C40}"/>
                    </a:ext>
                  </a:extLst>
                </p14:cNvPr>
                <p14:cNvContentPartPr/>
                <p14:nvPr/>
              </p14:nvContentPartPr>
              <p14:xfrm>
                <a:off x="10438462" y="894829"/>
                <a:ext cx="35280" cy="16560"/>
              </p14:xfrm>
            </p:contentPart>
          </mc:Choice>
          <mc:Fallback>
            <p:pic>
              <p:nvPicPr>
                <p:cNvPr id="396770" name="Freihand 396769">
                  <a:extLst>
                    <a:ext uri="{FF2B5EF4-FFF2-40B4-BE49-F238E27FC236}">
                      <a16:creationId xmlns:a16="http://schemas.microsoft.com/office/drawing/2014/main" id="{18677568-809F-C1E0-33C9-798AC4754C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29822" y="886189"/>
                  <a:ext cx="52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6772" name="Freihand 396771">
                  <a:extLst>
                    <a:ext uri="{FF2B5EF4-FFF2-40B4-BE49-F238E27FC236}">
                      <a16:creationId xmlns:a16="http://schemas.microsoft.com/office/drawing/2014/main" id="{72153777-C24E-3FE2-ADBD-96B33402765C}"/>
                    </a:ext>
                  </a:extLst>
                </p14:cNvPr>
                <p14:cNvContentPartPr/>
                <p14:nvPr/>
              </p14:nvContentPartPr>
              <p14:xfrm>
                <a:off x="10551502" y="842629"/>
                <a:ext cx="126000" cy="171360"/>
              </p14:xfrm>
            </p:contentPart>
          </mc:Choice>
          <mc:Fallback>
            <p:pic>
              <p:nvPicPr>
                <p:cNvPr id="396772" name="Freihand 396771">
                  <a:extLst>
                    <a:ext uri="{FF2B5EF4-FFF2-40B4-BE49-F238E27FC236}">
                      <a16:creationId xmlns:a16="http://schemas.microsoft.com/office/drawing/2014/main" id="{72153777-C24E-3FE2-ADBD-96B3340276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42502" y="833989"/>
                  <a:ext cx="14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96774" name="Freihand 396773">
                  <a:extLst>
                    <a:ext uri="{FF2B5EF4-FFF2-40B4-BE49-F238E27FC236}">
                      <a16:creationId xmlns:a16="http://schemas.microsoft.com/office/drawing/2014/main" id="{4721438F-9882-BA24-8BBE-EC19F9A456C1}"/>
                    </a:ext>
                  </a:extLst>
                </p14:cNvPr>
                <p14:cNvContentPartPr/>
                <p14:nvPr/>
              </p14:nvContentPartPr>
              <p14:xfrm>
                <a:off x="10689022" y="728869"/>
                <a:ext cx="95400" cy="96120"/>
              </p14:xfrm>
            </p:contentPart>
          </mc:Choice>
          <mc:Fallback>
            <p:pic>
              <p:nvPicPr>
                <p:cNvPr id="396774" name="Freihand 396773">
                  <a:extLst>
                    <a:ext uri="{FF2B5EF4-FFF2-40B4-BE49-F238E27FC236}">
                      <a16:creationId xmlns:a16="http://schemas.microsoft.com/office/drawing/2014/main" id="{4721438F-9882-BA24-8BBE-EC19F9A456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80022" y="720229"/>
                  <a:ext cx="1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6775" name="Freihand 396774">
                  <a:extLst>
                    <a:ext uri="{FF2B5EF4-FFF2-40B4-BE49-F238E27FC236}">
                      <a16:creationId xmlns:a16="http://schemas.microsoft.com/office/drawing/2014/main" id="{118E93B7-1130-1156-1E8A-9A0E5F645263}"/>
                    </a:ext>
                  </a:extLst>
                </p14:cNvPr>
                <p14:cNvContentPartPr/>
                <p14:nvPr/>
              </p14:nvContentPartPr>
              <p14:xfrm>
                <a:off x="10779742" y="882949"/>
                <a:ext cx="106560" cy="20520"/>
              </p14:xfrm>
            </p:contentPart>
          </mc:Choice>
          <mc:Fallback>
            <p:pic>
              <p:nvPicPr>
                <p:cNvPr id="396775" name="Freihand 396774">
                  <a:extLst>
                    <a:ext uri="{FF2B5EF4-FFF2-40B4-BE49-F238E27FC236}">
                      <a16:creationId xmlns:a16="http://schemas.microsoft.com/office/drawing/2014/main" id="{118E93B7-1130-1156-1E8A-9A0E5F6452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71102" y="873949"/>
                  <a:ext cx="12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96776" name="Freihand 396775">
                  <a:extLst>
                    <a:ext uri="{FF2B5EF4-FFF2-40B4-BE49-F238E27FC236}">
                      <a16:creationId xmlns:a16="http://schemas.microsoft.com/office/drawing/2014/main" id="{5CA14B7F-FF8E-14B1-D541-80C0699DA481}"/>
                    </a:ext>
                  </a:extLst>
                </p14:cNvPr>
                <p14:cNvContentPartPr/>
                <p14:nvPr/>
              </p14:nvContentPartPr>
              <p14:xfrm>
                <a:off x="10775062" y="933349"/>
                <a:ext cx="119160" cy="6120"/>
              </p14:xfrm>
            </p:contentPart>
          </mc:Choice>
          <mc:Fallback>
            <p:pic>
              <p:nvPicPr>
                <p:cNvPr id="396776" name="Freihand 396775">
                  <a:extLst>
                    <a:ext uri="{FF2B5EF4-FFF2-40B4-BE49-F238E27FC236}">
                      <a16:creationId xmlns:a16="http://schemas.microsoft.com/office/drawing/2014/main" id="{5CA14B7F-FF8E-14B1-D541-80C0699DA48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66422" y="924709"/>
                  <a:ext cx="136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96778" name="Freihand 396777">
                  <a:extLst>
                    <a:ext uri="{FF2B5EF4-FFF2-40B4-BE49-F238E27FC236}">
                      <a16:creationId xmlns:a16="http://schemas.microsoft.com/office/drawing/2014/main" id="{BF378EDF-D00D-00F9-73A5-4C4153F8F938}"/>
                    </a:ext>
                  </a:extLst>
                </p14:cNvPr>
                <p14:cNvContentPartPr/>
                <p14:nvPr/>
              </p14:nvContentPartPr>
              <p14:xfrm>
                <a:off x="10995382" y="850549"/>
                <a:ext cx="82440" cy="119160"/>
              </p14:xfrm>
            </p:contentPart>
          </mc:Choice>
          <mc:Fallback>
            <p:pic>
              <p:nvPicPr>
                <p:cNvPr id="396778" name="Freihand 396777">
                  <a:extLst>
                    <a:ext uri="{FF2B5EF4-FFF2-40B4-BE49-F238E27FC236}">
                      <a16:creationId xmlns:a16="http://schemas.microsoft.com/office/drawing/2014/main" id="{BF378EDF-D00D-00F9-73A5-4C4153F8F9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86382" y="841909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96779" name="Freihand 396778">
                  <a:extLst>
                    <a:ext uri="{FF2B5EF4-FFF2-40B4-BE49-F238E27FC236}">
                      <a16:creationId xmlns:a16="http://schemas.microsoft.com/office/drawing/2014/main" id="{5FCA60F2-C4D8-BD06-A1DD-892B6A49C88E}"/>
                    </a:ext>
                  </a:extLst>
                </p14:cNvPr>
                <p14:cNvContentPartPr/>
                <p14:nvPr/>
              </p14:nvContentPartPr>
              <p14:xfrm>
                <a:off x="11140822" y="808069"/>
                <a:ext cx="97200" cy="150840"/>
              </p14:xfrm>
            </p:contentPart>
          </mc:Choice>
          <mc:Fallback>
            <p:pic>
              <p:nvPicPr>
                <p:cNvPr id="396779" name="Freihand 396778">
                  <a:extLst>
                    <a:ext uri="{FF2B5EF4-FFF2-40B4-BE49-F238E27FC236}">
                      <a16:creationId xmlns:a16="http://schemas.microsoft.com/office/drawing/2014/main" id="{5FCA60F2-C4D8-BD06-A1DD-892B6A49C8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31822" y="799429"/>
                  <a:ext cx="114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6780" name="Freihand 396779">
                  <a:extLst>
                    <a:ext uri="{FF2B5EF4-FFF2-40B4-BE49-F238E27FC236}">
                      <a16:creationId xmlns:a16="http://schemas.microsoft.com/office/drawing/2014/main" id="{7F832D1A-CD43-1514-0F66-55F261CB1853}"/>
                    </a:ext>
                  </a:extLst>
                </p14:cNvPr>
                <p14:cNvContentPartPr/>
                <p14:nvPr/>
              </p14:nvContentPartPr>
              <p14:xfrm>
                <a:off x="11221462" y="781789"/>
                <a:ext cx="132480" cy="14760"/>
              </p14:xfrm>
            </p:contentPart>
          </mc:Choice>
          <mc:Fallback>
            <p:pic>
              <p:nvPicPr>
                <p:cNvPr id="396780" name="Freihand 396779">
                  <a:extLst>
                    <a:ext uri="{FF2B5EF4-FFF2-40B4-BE49-F238E27FC236}">
                      <a16:creationId xmlns:a16="http://schemas.microsoft.com/office/drawing/2014/main" id="{7F832D1A-CD43-1514-0F66-55F261CB18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2822" y="772789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6781" name="Freihand 396780">
                  <a:extLst>
                    <a:ext uri="{FF2B5EF4-FFF2-40B4-BE49-F238E27FC236}">
                      <a16:creationId xmlns:a16="http://schemas.microsoft.com/office/drawing/2014/main" id="{6FDF1BF8-B325-3209-D4BB-AE580BF44B67}"/>
                    </a:ext>
                  </a:extLst>
                </p14:cNvPr>
                <p14:cNvContentPartPr/>
                <p14:nvPr/>
              </p14:nvContentPartPr>
              <p14:xfrm>
                <a:off x="11340262" y="912109"/>
                <a:ext cx="87480" cy="5040"/>
              </p14:xfrm>
            </p:contentPart>
          </mc:Choice>
          <mc:Fallback>
            <p:pic>
              <p:nvPicPr>
                <p:cNvPr id="396781" name="Freihand 396780">
                  <a:extLst>
                    <a:ext uri="{FF2B5EF4-FFF2-40B4-BE49-F238E27FC236}">
                      <a16:creationId xmlns:a16="http://schemas.microsoft.com/office/drawing/2014/main" id="{6FDF1BF8-B325-3209-D4BB-AE580BF44B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31262" y="903469"/>
                  <a:ext cx="105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96782" name="Freihand 396781">
                  <a:extLst>
                    <a:ext uri="{FF2B5EF4-FFF2-40B4-BE49-F238E27FC236}">
                      <a16:creationId xmlns:a16="http://schemas.microsoft.com/office/drawing/2014/main" id="{E218410A-3F78-888B-58A1-C0B1862E030E}"/>
                    </a:ext>
                  </a:extLst>
                </p14:cNvPr>
                <p14:cNvContentPartPr/>
                <p14:nvPr/>
              </p14:nvContentPartPr>
              <p14:xfrm>
                <a:off x="11474542" y="792229"/>
                <a:ext cx="81360" cy="176040"/>
              </p14:xfrm>
            </p:contentPart>
          </mc:Choice>
          <mc:Fallback>
            <p:pic>
              <p:nvPicPr>
                <p:cNvPr id="396782" name="Freihand 396781">
                  <a:extLst>
                    <a:ext uri="{FF2B5EF4-FFF2-40B4-BE49-F238E27FC236}">
                      <a16:creationId xmlns:a16="http://schemas.microsoft.com/office/drawing/2014/main" id="{E218410A-3F78-888B-58A1-C0B1862E03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65542" y="783589"/>
                  <a:ext cx="99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6783" name="Freihand 396782">
                  <a:extLst>
                    <a:ext uri="{FF2B5EF4-FFF2-40B4-BE49-F238E27FC236}">
                      <a16:creationId xmlns:a16="http://schemas.microsoft.com/office/drawing/2014/main" id="{DD50C0C7-AB2E-1FE1-204D-E0003CED0812}"/>
                    </a:ext>
                  </a:extLst>
                </p14:cNvPr>
                <p14:cNvContentPartPr/>
                <p14:nvPr/>
              </p14:nvContentPartPr>
              <p14:xfrm>
                <a:off x="11626822" y="848029"/>
                <a:ext cx="111600" cy="211680"/>
              </p14:xfrm>
            </p:contentPart>
          </mc:Choice>
          <mc:Fallback>
            <p:pic>
              <p:nvPicPr>
                <p:cNvPr id="396783" name="Freihand 396782">
                  <a:extLst>
                    <a:ext uri="{FF2B5EF4-FFF2-40B4-BE49-F238E27FC236}">
                      <a16:creationId xmlns:a16="http://schemas.microsoft.com/office/drawing/2014/main" id="{DD50C0C7-AB2E-1FE1-204D-E0003CED08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18182" y="839029"/>
                  <a:ext cx="129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96784" name="Freihand 396783">
                  <a:extLst>
                    <a:ext uri="{FF2B5EF4-FFF2-40B4-BE49-F238E27FC236}">
                      <a16:creationId xmlns:a16="http://schemas.microsoft.com/office/drawing/2014/main" id="{B07A1ED3-073B-5691-549F-72D705138ACF}"/>
                    </a:ext>
                  </a:extLst>
                </p14:cNvPr>
                <p14:cNvContentPartPr/>
                <p14:nvPr/>
              </p14:nvContentPartPr>
              <p14:xfrm>
                <a:off x="11770102" y="742909"/>
                <a:ext cx="138960" cy="186840"/>
              </p14:xfrm>
            </p:contentPart>
          </mc:Choice>
          <mc:Fallback>
            <p:pic>
              <p:nvPicPr>
                <p:cNvPr id="396784" name="Freihand 396783">
                  <a:extLst>
                    <a:ext uri="{FF2B5EF4-FFF2-40B4-BE49-F238E27FC236}">
                      <a16:creationId xmlns:a16="http://schemas.microsoft.com/office/drawing/2014/main" id="{B07A1ED3-073B-5691-549F-72D705138A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61462" y="734269"/>
                  <a:ext cx="1566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791" name="Gruppieren 396790">
            <a:extLst>
              <a:ext uri="{FF2B5EF4-FFF2-40B4-BE49-F238E27FC236}">
                <a16:creationId xmlns:a16="http://schemas.microsoft.com/office/drawing/2014/main" id="{3DD54EEB-6798-3969-7184-F2FF15164963}"/>
              </a:ext>
            </a:extLst>
          </p:cNvPr>
          <p:cNvGrpSpPr/>
          <p:nvPr/>
        </p:nvGrpSpPr>
        <p:grpSpPr>
          <a:xfrm>
            <a:off x="9968662" y="1187149"/>
            <a:ext cx="722160" cy="161280"/>
            <a:chOff x="9968662" y="1187149"/>
            <a:chExt cx="72216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6786" name="Freihand 396785">
                  <a:extLst>
                    <a:ext uri="{FF2B5EF4-FFF2-40B4-BE49-F238E27FC236}">
                      <a16:creationId xmlns:a16="http://schemas.microsoft.com/office/drawing/2014/main" id="{DE7ABA5C-1170-87FF-E8DE-C9A3DF65AFC6}"/>
                    </a:ext>
                  </a:extLst>
                </p14:cNvPr>
                <p14:cNvContentPartPr/>
                <p14:nvPr/>
              </p14:nvContentPartPr>
              <p14:xfrm>
                <a:off x="9983062" y="1247989"/>
                <a:ext cx="109800" cy="7560"/>
              </p14:xfrm>
            </p:contentPart>
          </mc:Choice>
          <mc:Fallback>
            <p:pic>
              <p:nvPicPr>
                <p:cNvPr id="396786" name="Freihand 396785">
                  <a:extLst>
                    <a:ext uri="{FF2B5EF4-FFF2-40B4-BE49-F238E27FC236}">
                      <a16:creationId xmlns:a16="http://schemas.microsoft.com/office/drawing/2014/main" id="{DE7ABA5C-1170-87FF-E8DE-C9A3DF65AF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74422" y="1239349"/>
                  <a:ext cx="12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96787" name="Freihand 396786">
                  <a:extLst>
                    <a:ext uri="{FF2B5EF4-FFF2-40B4-BE49-F238E27FC236}">
                      <a16:creationId xmlns:a16="http://schemas.microsoft.com/office/drawing/2014/main" id="{0986F26D-E404-F6FC-2578-953018BD4364}"/>
                    </a:ext>
                  </a:extLst>
                </p14:cNvPr>
                <p14:cNvContentPartPr/>
                <p14:nvPr/>
              </p14:nvContentPartPr>
              <p14:xfrm>
                <a:off x="9968662" y="1319989"/>
                <a:ext cx="127440" cy="15480"/>
              </p14:xfrm>
            </p:contentPart>
          </mc:Choice>
          <mc:Fallback>
            <p:pic>
              <p:nvPicPr>
                <p:cNvPr id="396787" name="Freihand 396786">
                  <a:extLst>
                    <a:ext uri="{FF2B5EF4-FFF2-40B4-BE49-F238E27FC236}">
                      <a16:creationId xmlns:a16="http://schemas.microsoft.com/office/drawing/2014/main" id="{0986F26D-E404-F6FC-2578-953018BD4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0022" y="1310989"/>
                  <a:ext cx="14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96788" name="Freihand 396787">
                  <a:extLst>
                    <a:ext uri="{FF2B5EF4-FFF2-40B4-BE49-F238E27FC236}">
                      <a16:creationId xmlns:a16="http://schemas.microsoft.com/office/drawing/2014/main" id="{7A35A2A3-2337-D32F-2E58-EA0369EE2A61}"/>
                    </a:ext>
                  </a:extLst>
                </p14:cNvPr>
                <p14:cNvContentPartPr/>
                <p14:nvPr/>
              </p14:nvContentPartPr>
              <p14:xfrm>
                <a:off x="10200862" y="1211269"/>
                <a:ext cx="99720" cy="137160"/>
              </p14:xfrm>
            </p:contentPart>
          </mc:Choice>
          <mc:Fallback>
            <p:pic>
              <p:nvPicPr>
                <p:cNvPr id="396788" name="Freihand 396787">
                  <a:extLst>
                    <a:ext uri="{FF2B5EF4-FFF2-40B4-BE49-F238E27FC236}">
                      <a16:creationId xmlns:a16="http://schemas.microsoft.com/office/drawing/2014/main" id="{7A35A2A3-2337-D32F-2E58-EA0369EE2A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91862" y="1202269"/>
                  <a:ext cx="117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96789" name="Freihand 396788">
                  <a:extLst>
                    <a:ext uri="{FF2B5EF4-FFF2-40B4-BE49-F238E27FC236}">
                      <a16:creationId xmlns:a16="http://schemas.microsoft.com/office/drawing/2014/main" id="{E8910034-1D25-1F00-0353-4E4203BE82D0}"/>
                    </a:ext>
                  </a:extLst>
                </p14:cNvPr>
                <p14:cNvContentPartPr/>
                <p14:nvPr/>
              </p14:nvContentPartPr>
              <p14:xfrm>
                <a:off x="10411462" y="1252309"/>
                <a:ext cx="19080" cy="11880"/>
              </p14:xfrm>
            </p:contentPart>
          </mc:Choice>
          <mc:Fallback>
            <p:pic>
              <p:nvPicPr>
                <p:cNvPr id="396789" name="Freihand 396788">
                  <a:extLst>
                    <a:ext uri="{FF2B5EF4-FFF2-40B4-BE49-F238E27FC236}">
                      <a16:creationId xmlns:a16="http://schemas.microsoft.com/office/drawing/2014/main" id="{E8910034-1D25-1F00-0353-4E4203BE82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2462" y="1243309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96790" name="Freihand 396789">
                  <a:extLst>
                    <a:ext uri="{FF2B5EF4-FFF2-40B4-BE49-F238E27FC236}">
                      <a16:creationId xmlns:a16="http://schemas.microsoft.com/office/drawing/2014/main" id="{47AE95F4-DBD4-EDBA-C06C-CFF69707DF17}"/>
                    </a:ext>
                  </a:extLst>
                </p14:cNvPr>
                <p14:cNvContentPartPr/>
                <p14:nvPr/>
              </p14:nvContentPartPr>
              <p14:xfrm>
                <a:off x="10563742" y="1187149"/>
                <a:ext cx="127080" cy="148320"/>
              </p14:xfrm>
            </p:contentPart>
          </mc:Choice>
          <mc:Fallback>
            <p:pic>
              <p:nvPicPr>
                <p:cNvPr id="396790" name="Freihand 396789">
                  <a:extLst>
                    <a:ext uri="{FF2B5EF4-FFF2-40B4-BE49-F238E27FC236}">
                      <a16:creationId xmlns:a16="http://schemas.microsoft.com/office/drawing/2014/main" id="{47AE95F4-DBD4-EDBA-C06C-CFF69707DF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54742" y="1178509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24" name="Gruppieren 396423">
            <a:extLst>
              <a:ext uri="{FF2B5EF4-FFF2-40B4-BE49-F238E27FC236}">
                <a16:creationId xmlns:a16="http://schemas.microsoft.com/office/drawing/2014/main" id="{BBD12C3C-D0E5-10EA-C468-17253BFEE63B}"/>
              </a:ext>
            </a:extLst>
          </p:cNvPr>
          <p:cNvGrpSpPr/>
          <p:nvPr/>
        </p:nvGrpSpPr>
        <p:grpSpPr>
          <a:xfrm>
            <a:off x="10800982" y="1139629"/>
            <a:ext cx="1192320" cy="163080"/>
            <a:chOff x="10800982" y="1139629"/>
            <a:chExt cx="119232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96792" name="Freihand 396791">
                  <a:extLst>
                    <a:ext uri="{FF2B5EF4-FFF2-40B4-BE49-F238E27FC236}">
                      <a16:creationId xmlns:a16="http://schemas.microsoft.com/office/drawing/2014/main" id="{620D881D-6CC0-E77C-1F82-91C33F5D7959}"/>
                    </a:ext>
                  </a:extLst>
                </p14:cNvPr>
                <p14:cNvContentPartPr/>
                <p14:nvPr/>
              </p14:nvContentPartPr>
              <p14:xfrm>
                <a:off x="10806742" y="1203709"/>
                <a:ext cx="123120" cy="1800"/>
              </p14:xfrm>
            </p:contentPart>
          </mc:Choice>
          <mc:Fallback>
            <p:pic>
              <p:nvPicPr>
                <p:cNvPr id="396792" name="Freihand 396791">
                  <a:extLst>
                    <a:ext uri="{FF2B5EF4-FFF2-40B4-BE49-F238E27FC236}">
                      <a16:creationId xmlns:a16="http://schemas.microsoft.com/office/drawing/2014/main" id="{620D881D-6CC0-E77C-1F82-91C33F5D79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97742" y="1195069"/>
                  <a:ext cx="140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96793" name="Freihand 396792">
                  <a:extLst>
                    <a:ext uri="{FF2B5EF4-FFF2-40B4-BE49-F238E27FC236}">
                      <a16:creationId xmlns:a16="http://schemas.microsoft.com/office/drawing/2014/main" id="{C60E1C71-1A12-B536-382F-719EB6DF15DE}"/>
                    </a:ext>
                  </a:extLst>
                </p14:cNvPr>
                <p14:cNvContentPartPr/>
                <p14:nvPr/>
              </p14:nvContentPartPr>
              <p14:xfrm>
                <a:off x="10800982" y="1253749"/>
                <a:ext cx="109800" cy="22680"/>
              </p14:xfrm>
            </p:contentPart>
          </mc:Choice>
          <mc:Fallback>
            <p:pic>
              <p:nvPicPr>
                <p:cNvPr id="396793" name="Freihand 396792">
                  <a:extLst>
                    <a:ext uri="{FF2B5EF4-FFF2-40B4-BE49-F238E27FC236}">
                      <a16:creationId xmlns:a16="http://schemas.microsoft.com/office/drawing/2014/main" id="{C60E1C71-1A12-B536-382F-719EB6DF15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92342" y="1245109"/>
                  <a:ext cx="12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6794" name="Freihand 396793">
                  <a:extLst>
                    <a:ext uri="{FF2B5EF4-FFF2-40B4-BE49-F238E27FC236}">
                      <a16:creationId xmlns:a16="http://schemas.microsoft.com/office/drawing/2014/main" id="{85D69EE5-DE2A-A1CA-F8F4-40D62D6E8B82}"/>
                    </a:ext>
                  </a:extLst>
                </p14:cNvPr>
                <p14:cNvContentPartPr/>
                <p14:nvPr/>
              </p14:nvContentPartPr>
              <p14:xfrm>
                <a:off x="11034622" y="1177429"/>
                <a:ext cx="25560" cy="100440"/>
              </p14:xfrm>
            </p:contentPart>
          </mc:Choice>
          <mc:Fallback>
            <p:pic>
              <p:nvPicPr>
                <p:cNvPr id="396794" name="Freihand 396793">
                  <a:extLst>
                    <a:ext uri="{FF2B5EF4-FFF2-40B4-BE49-F238E27FC236}">
                      <a16:creationId xmlns:a16="http://schemas.microsoft.com/office/drawing/2014/main" id="{85D69EE5-DE2A-A1CA-F8F4-40D62D6E8B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25982" y="1168429"/>
                  <a:ext cx="4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96795" name="Freihand 396794">
                  <a:extLst>
                    <a:ext uri="{FF2B5EF4-FFF2-40B4-BE49-F238E27FC236}">
                      <a16:creationId xmlns:a16="http://schemas.microsoft.com/office/drawing/2014/main" id="{BD9DA166-92EE-46A1-4611-94A0AFF07DC9}"/>
                    </a:ext>
                  </a:extLst>
                </p14:cNvPr>
                <p14:cNvContentPartPr/>
                <p14:nvPr/>
              </p14:nvContentPartPr>
              <p14:xfrm>
                <a:off x="11109142" y="1156189"/>
                <a:ext cx="77760" cy="96480"/>
              </p14:xfrm>
            </p:contentPart>
          </mc:Choice>
          <mc:Fallback>
            <p:pic>
              <p:nvPicPr>
                <p:cNvPr id="396795" name="Freihand 396794">
                  <a:extLst>
                    <a:ext uri="{FF2B5EF4-FFF2-40B4-BE49-F238E27FC236}">
                      <a16:creationId xmlns:a16="http://schemas.microsoft.com/office/drawing/2014/main" id="{BD9DA166-92EE-46A1-4611-94A0AFF07D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00502" y="1147549"/>
                  <a:ext cx="95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96796" name="Freihand 396795">
                  <a:extLst>
                    <a:ext uri="{FF2B5EF4-FFF2-40B4-BE49-F238E27FC236}">
                      <a16:creationId xmlns:a16="http://schemas.microsoft.com/office/drawing/2014/main" id="{4F1944B7-FE1C-3CBA-EEBC-966C6D8B6D18}"/>
                    </a:ext>
                  </a:extLst>
                </p14:cNvPr>
                <p14:cNvContentPartPr/>
                <p14:nvPr/>
              </p14:nvContentPartPr>
              <p14:xfrm>
                <a:off x="11179342" y="1156909"/>
                <a:ext cx="162720" cy="54360"/>
              </p14:xfrm>
            </p:contentPart>
          </mc:Choice>
          <mc:Fallback>
            <p:pic>
              <p:nvPicPr>
                <p:cNvPr id="396796" name="Freihand 396795">
                  <a:extLst>
                    <a:ext uri="{FF2B5EF4-FFF2-40B4-BE49-F238E27FC236}">
                      <a16:creationId xmlns:a16="http://schemas.microsoft.com/office/drawing/2014/main" id="{4F1944B7-FE1C-3CBA-EEBC-966C6D8B6D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70342" y="1147909"/>
                  <a:ext cx="180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96797" name="Freihand 396796">
                  <a:extLst>
                    <a:ext uri="{FF2B5EF4-FFF2-40B4-BE49-F238E27FC236}">
                      <a16:creationId xmlns:a16="http://schemas.microsoft.com/office/drawing/2014/main" id="{A4E6E8BC-A780-D128-830A-3D83EA390EB5}"/>
                    </a:ext>
                  </a:extLst>
                </p14:cNvPr>
                <p14:cNvContentPartPr/>
                <p14:nvPr/>
              </p14:nvContentPartPr>
              <p14:xfrm>
                <a:off x="11382382" y="1152229"/>
                <a:ext cx="81000" cy="117720"/>
              </p14:xfrm>
            </p:contentPart>
          </mc:Choice>
          <mc:Fallback>
            <p:pic>
              <p:nvPicPr>
                <p:cNvPr id="396797" name="Freihand 396796">
                  <a:extLst>
                    <a:ext uri="{FF2B5EF4-FFF2-40B4-BE49-F238E27FC236}">
                      <a16:creationId xmlns:a16="http://schemas.microsoft.com/office/drawing/2014/main" id="{A4E6E8BC-A780-D128-830A-3D83EA390E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73742" y="1143229"/>
                  <a:ext cx="98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96798" name="Freihand 396797">
                  <a:extLst>
                    <a:ext uri="{FF2B5EF4-FFF2-40B4-BE49-F238E27FC236}">
                      <a16:creationId xmlns:a16="http://schemas.microsoft.com/office/drawing/2014/main" id="{6D6DF215-ECBE-8832-A4C4-1B567D20C480}"/>
                    </a:ext>
                  </a:extLst>
                </p14:cNvPr>
                <p14:cNvContentPartPr/>
                <p14:nvPr/>
              </p14:nvContentPartPr>
              <p14:xfrm>
                <a:off x="11513062" y="1199749"/>
                <a:ext cx="19080" cy="6480"/>
              </p14:xfrm>
            </p:contentPart>
          </mc:Choice>
          <mc:Fallback>
            <p:pic>
              <p:nvPicPr>
                <p:cNvPr id="396798" name="Freihand 396797">
                  <a:extLst>
                    <a:ext uri="{FF2B5EF4-FFF2-40B4-BE49-F238E27FC236}">
                      <a16:creationId xmlns:a16="http://schemas.microsoft.com/office/drawing/2014/main" id="{6D6DF215-ECBE-8832-A4C4-1B567D20C4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04062" y="1190749"/>
                  <a:ext cx="3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96799" name="Freihand 396798">
                  <a:extLst>
                    <a:ext uri="{FF2B5EF4-FFF2-40B4-BE49-F238E27FC236}">
                      <a16:creationId xmlns:a16="http://schemas.microsoft.com/office/drawing/2014/main" id="{1803CE87-1CFC-241A-6B1F-1710D47F7A7A}"/>
                    </a:ext>
                  </a:extLst>
                </p14:cNvPr>
                <p14:cNvContentPartPr/>
                <p14:nvPr/>
              </p14:nvContentPartPr>
              <p14:xfrm>
                <a:off x="11562022" y="1139629"/>
                <a:ext cx="93600" cy="127080"/>
              </p14:xfrm>
            </p:contentPart>
          </mc:Choice>
          <mc:Fallback>
            <p:pic>
              <p:nvPicPr>
                <p:cNvPr id="396799" name="Freihand 396798">
                  <a:extLst>
                    <a:ext uri="{FF2B5EF4-FFF2-40B4-BE49-F238E27FC236}">
                      <a16:creationId xmlns:a16="http://schemas.microsoft.com/office/drawing/2014/main" id="{1803CE87-1CFC-241A-6B1F-1710D47F7A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53022" y="1130989"/>
                  <a:ext cx="11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6353" name="Freihand 396352">
                  <a:extLst>
                    <a:ext uri="{FF2B5EF4-FFF2-40B4-BE49-F238E27FC236}">
                      <a16:creationId xmlns:a16="http://schemas.microsoft.com/office/drawing/2014/main" id="{7884178D-3665-50AB-4019-A78CBFFB2177}"/>
                    </a:ext>
                  </a:extLst>
                </p14:cNvPr>
                <p14:cNvContentPartPr/>
                <p14:nvPr/>
              </p14:nvContentPartPr>
              <p14:xfrm>
                <a:off x="11686582" y="1196149"/>
                <a:ext cx="104760" cy="7560"/>
              </p14:xfrm>
            </p:contentPart>
          </mc:Choice>
          <mc:Fallback>
            <p:pic>
              <p:nvPicPr>
                <p:cNvPr id="396353" name="Freihand 396352">
                  <a:extLst>
                    <a:ext uri="{FF2B5EF4-FFF2-40B4-BE49-F238E27FC236}">
                      <a16:creationId xmlns:a16="http://schemas.microsoft.com/office/drawing/2014/main" id="{7884178D-3665-50AB-4019-A78CBFFB21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77582" y="1187149"/>
                  <a:ext cx="12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96383" name="Freihand 396382">
                  <a:extLst>
                    <a:ext uri="{FF2B5EF4-FFF2-40B4-BE49-F238E27FC236}">
                      <a16:creationId xmlns:a16="http://schemas.microsoft.com/office/drawing/2014/main" id="{5AA106ED-3BDB-518C-82E3-A558A5AFBD12}"/>
                    </a:ext>
                  </a:extLst>
                </p14:cNvPr>
                <p14:cNvContentPartPr/>
                <p14:nvPr/>
              </p14:nvContentPartPr>
              <p14:xfrm>
                <a:off x="11673622" y="1237189"/>
                <a:ext cx="92880" cy="19080"/>
              </p14:xfrm>
            </p:contentPart>
          </mc:Choice>
          <mc:Fallback>
            <p:pic>
              <p:nvPicPr>
                <p:cNvPr id="396383" name="Freihand 396382">
                  <a:extLst>
                    <a:ext uri="{FF2B5EF4-FFF2-40B4-BE49-F238E27FC236}">
                      <a16:creationId xmlns:a16="http://schemas.microsoft.com/office/drawing/2014/main" id="{5AA106ED-3BDB-518C-82E3-A558A5AFBD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64622" y="1228549"/>
                  <a:ext cx="110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96401" name="Freihand 396400">
                  <a:extLst>
                    <a:ext uri="{FF2B5EF4-FFF2-40B4-BE49-F238E27FC236}">
                      <a16:creationId xmlns:a16="http://schemas.microsoft.com/office/drawing/2014/main" id="{E9B36066-C2EF-CA50-6FC4-1E63477520BD}"/>
                    </a:ext>
                  </a:extLst>
                </p14:cNvPr>
                <p14:cNvContentPartPr/>
                <p14:nvPr/>
              </p14:nvContentPartPr>
              <p14:xfrm>
                <a:off x="11885662" y="1141429"/>
                <a:ext cx="107640" cy="161280"/>
              </p14:xfrm>
            </p:contentPart>
          </mc:Choice>
          <mc:Fallback>
            <p:pic>
              <p:nvPicPr>
                <p:cNvPr id="396401" name="Freihand 396400">
                  <a:extLst>
                    <a:ext uri="{FF2B5EF4-FFF2-40B4-BE49-F238E27FC236}">
                      <a16:creationId xmlns:a16="http://schemas.microsoft.com/office/drawing/2014/main" id="{E9B36066-C2EF-CA50-6FC4-1E63477520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77022" y="1132429"/>
                  <a:ext cx="1252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19" name="Gruppieren 396418">
            <a:extLst>
              <a:ext uri="{FF2B5EF4-FFF2-40B4-BE49-F238E27FC236}">
                <a16:creationId xmlns:a16="http://schemas.microsoft.com/office/drawing/2014/main" id="{AE6422D6-FF5C-9148-ABC0-D111B6A9390E}"/>
              </a:ext>
            </a:extLst>
          </p:cNvPr>
          <p:cNvGrpSpPr/>
          <p:nvPr/>
        </p:nvGrpSpPr>
        <p:grpSpPr>
          <a:xfrm>
            <a:off x="11802142" y="1367869"/>
            <a:ext cx="240840" cy="53640"/>
            <a:chOff x="11802142" y="1367869"/>
            <a:chExt cx="24084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96402" name="Freihand 396401">
                  <a:extLst>
                    <a:ext uri="{FF2B5EF4-FFF2-40B4-BE49-F238E27FC236}">
                      <a16:creationId xmlns:a16="http://schemas.microsoft.com/office/drawing/2014/main" id="{4F1448EB-BE6A-634A-3AAC-9042D70E3E06}"/>
                    </a:ext>
                  </a:extLst>
                </p14:cNvPr>
                <p14:cNvContentPartPr/>
                <p14:nvPr/>
              </p14:nvContentPartPr>
              <p14:xfrm>
                <a:off x="11803942" y="1367869"/>
                <a:ext cx="239040" cy="10080"/>
              </p14:xfrm>
            </p:contentPart>
          </mc:Choice>
          <mc:Fallback>
            <p:pic>
              <p:nvPicPr>
                <p:cNvPr id="396402" name="Freihand 396401">
                  <a:extLst>
                    <a:ext uri="{FF2B5EF4-FFF2-40B4-BE49-F238E27FC236}">
                      <a16:creationId xmlns:a16="http://schemas.microsoft.com/office/drawing/2014/main" id="{4F1448EB-BE6A-634A-3AAC-9042D70E3E0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95302" y="1358869"/>
                  <a:ext cx="256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96410" name="Freihand 396409">
                  <a:extLst>
                    <a:ext uri="{FF2B5EF4-FFF2-40B4-BE49-F238E27FC236}">
                      <a16:creationId xmlns:a16="http://schemas.microsoft.com/office/drawing/2014/main" id="{DC730B45-7B13-6349-39A6-F2D98CEACE4A}"/>
                    </a:ext>
                  </a:extLst>
                </p14:cNvPr>
                <p14:cNvContentPartPr/>
                <p14:nvPr/>
              </p14:nvContentPartPr>
              <p14:xfrm>
                <a:off x="11802142" y="1404589"/>
                <a:ext cx="177840" cy="16920"/>
              </p14:xfrm>
            </p:contentPart>
          </mc:Choice>
          <mc:Fallback>
            <p:pic>
              <p:nvPicPr>
                <p:cNvPr id="396410" name="Freihand 396409">
                  <a:extLst>
                    <a:ext uri="{FF2B5EF4-FFF2-40B4-BE49-F238E27FC236}">
                      <a16:creationId xmlns:a16="http://schemas.microsoft.com/office/drawing/2014/main" id="{DC730B45-7B13-6349-39A6-F2D98CEACE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793142" y="1395589"/>
                  <a:ext cx="1954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00" name="Gruppieren 396799">
            <a:extLst>
              <a:ext uri="{FF2B5EF4-FFF2-40B4-BE49-F238E27FC236}">
                <a16:creationId xmlns:a16="http://schemas.microsoft.com/office/drawing/2014/main" id="{FA6939BE-A6B9-7ADA-3D08-6A3EFAAB5281}"/>
              </a:ext>
            </a:extLst>
          </p:cNvPr>
          <p:cNvGrpSpPr/>
          <p:nvPr/>
        </p:nvGrpSpPr>
        <p:grpSpPr>
          <a:xfrm>
            <a:off x="6026302" y="1391629"/>
            <a:ext cx="211320" cy="387720"/>
            <a:chOff x="6026302" y="1391629"/>
            <a:chExt cx="2113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96436" name="Freihand 396435">
                  <a:extLst>
                    <a:ext uri="{FF2B5EF4-FFF2-40B4-BE49-F238E27FC236}">
                      <a16:creationId xmlns:a16="http://schemas.microsoft.com/office/drawing/2014/main" id="{CBE467E8-198C-6BBB-9640-F932164CD0EA}"/>
                    </a:ext>
                  </a:extLst>
                </p14:cNvPr>
                <p14:cNvContentPartPr/>
                <p14:nvPr/>
              </p14:nvContentPartPr>
              <p14:xfrm>
                <a:off x="6026302" y="1411069"/>
                <a:ext cx="104040" cy="218520"/>
              </p14:xfrm>
            </p:contentPart>
          </mc:Choice>
          <mc:Fallback>
            <p:pic>
              <p:nvPicPr>
                <p:cNvPr id="396436" name="Freihand 396435">
                  <a:extLst>
                    <a:ext uri="{FF2B5EF4-FFF2-40B4-BE49-F238E27FC236}">
                      <a16:creationId xmlns:a16="http://schemas.microsoft.com/office/drawing/2014/main" id="{CBE467E8-198C-6BBB-9640-F932164CD0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17662" y="1402429"/>
                  <a:ext cx="121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96441" name="Freihand 396440">
                  <a:extLst>
                    <a:ext uri="{FF2B5EF4-FFF2-40B4-BE49-F238E27FC236}">
                      <a16:creationId xmlns:a16="http://schemas.microsoft.com/office/drawing/2014/main" id="{AF62AAD5-D923-3DFA-3AD4-1C1DB9F73766}"/>
                    </a:ext>
                  </a:extLst>
                </p14:cNvPr>
                <p14:cNvContentPartPr/>
                <p14:nvPr/>
              </p14:nvContentPartPr>
              <p14:xfrm>
                <a:off x="6094702" y="1391629"/>
                <a:ext cx="142920" cy="387720"/>
              </p14:xfrm>
            </p:contentPart>
          </mc:Choice>
          <mc:Fallback>
            <p:pic>
              <p:nvPicPr>
                <p:cNvPr id="396441" name="Freihand 396440">
                  <a:extLst>
                    <a:ext uri="{FF2B5EF4-FFF2-40B4-BE49-F238E27FC236}">
                      <a16:creationId xmlns:a16="http://schemas.microsoft.com/office/drawing/2014/main" id="{AF62AAD5-D923-3DFA-3AD4-1C1DB9F737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86062" y="1382629"/>
                  <a:ext cx="16056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96801" name="Freihand 396800">
                <a:extLst>
                  <a:ext uri="{FF2B5EF4-FFF2-40B4-BE49-F238E27FC236}">
                    <a16:creationId xmlns:a16="http://schemas.microsoft.com/office/drawing/2014/main" id="{8E14DCB2-BC90-DC4A-2A8C-8471D8CC9E6A}"/>
                  </a:ext>
                </a:extLst>
              </p14:cNvPr>
              <p14:cNvContentPartPr/>
              <p14:nvPr/>
            </p14:nvContentPartPr>
            <p14:xfrm>
              <a:off x="1942462" y="231709"/>
              <a:ext cx="707760" cy="56520"/>
            </p14:xfrm>
          </p:contentPart>
        </mc:Choice>
        <mc:Fallback>
          <p:pic>
            <p:nvPicPr>
              <p:cNvPr id="396801" name="Freihand 396800">
                <a:extLst>
                  <a:ext uri="{FF2B5EF4-FFF2-40B4-BE49-F238E27FC236}">
                    <a16:creationId xmlns:a16="http://schemas.microsoft.com/office/drawing/2014/main" id="{8E14DCB2-BC90-DC4A-2A8C-8471D8CC9E6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933462" y="223069"/>
                <a:ext cx="725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396802" name="Freihand 396801">
                <a:extLst>
                  <a:ext uri="{FF2B5EF4-FFF2-40B4-BE49-F238E27FC236}">
                    <a16:creationId xmlns:a16="http://schemas.microsoft.com/office/drawing/2014/main" id="{E74D9682-4280-9900-0915-C5831479CDDB}"/>
                  </a:ext>
                </a:extLst>
              </p14:cNvPr>
              <p14:cNvContentPartPr/>
              <p14:nvPr/>
            </p14:nvContentPartPr>
            <p14:xfrm>
              <a:off x="3360862" y="231349"/>
              <a:ext cx="854280" cy="53280"/>
            </p14:xfrm>
          </p:contentPart>
        </mc:Choice>
        <mc:Fallback>
          <p:pic>
            <p:nvPicPr>
              <p:cNvPr id="396802" name="Freihand 396801">
                <a:extLst>
                  <a:ext uri="{FF2B5EF4-FFF2-40B4-BE49-F238E27FC236}">
                    <a16:creationId xmlns:a16="http://schemas.microsoft.com/office/drawing/2014/main" id="{E74D9682-4280-9900-0915-C5831479CDD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52222" y="222349"/>
                <a:ext cx="871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96803" name="Freihand 396802">
                <a:extLst>
                  <a:ext uri="{FF2B5EF4-FFF2-40B4-BE49-F238E27FC236}">
                    <a16:creationId xmlns:a16="http://schemas.microsoft.com/office/drawing/2014/main" id="{945D91F1-36F8-6747-BE7C-9A38F8CF08C8}"/>
                  </a:ext>
                </a:extLst>
              </p14:cNvPr>
              <p14:cNvContentPartPr/>
              <p14:nvPr/>
            </p14:nvContentPartPr>
            <p14:xfrm>
              <a:off x="2009062" y="230989"/>
              <a:ext cx="557280" cy="71280"/>
            </p14:xfrm>
          </p:contentPart>
        </mc:Choice>
        <mc:Fallback>
          <p:pic>
            <p:nvPicPr>
              <p:cNvPr id="396803" name="Freihand 396802">
                <a:extLst>
                  <a:ext uri="{FF2B5EF4-FFF2-40B4-BE49-F238E27FC236}">
                    <a16:creationId xmlns:a16="http://schemas.microsoft.com/office/drawing/2014/main" id="{945D91F1-36F8-6747-BE7C-9A38F8CF08C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00422" y="222349"/>
                <a:ext cx="5749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811" name="Gruppieren 396810">
            <a:extLst>
              <a:ext uri="{FF2B5EF4-FFF2-40B4-BE49-F238E27FC236}">
                <a16:creationId xmlns:a16="http://schemas.microsoft.com/office/drawing/2014/main" id="{AFAF7661-FB67-C2B4-4125-4DF7593D2343}"/>
              </a:ext>
            </a:extLst>
          </p:cNvPr>
          <p:cNvGrpSpPr/>
          <p:nvPr/>
        </p:nvGrpSpPr>
        <p:grpSpPr>
          <a:xfrm>
            <a:off x="6317542" y="1395589"/>
            <a:ext cx="358560" cy="249120"/>
            <a:chOff x="6317542" y="1395589"/>
            <a:chExt cx="3585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96804" name="Freihand 396803">
                  <a:extLst>
                    <a:ext uri="{FF2B5EF4-FFF2-40B4-BE49-F238E27FC236}">
                      <a16:creationId xmlns:a16="http://schemas.microsoft.com/office/drawing/2014/main" id="{0BB44F3A-B859-4532-69FD-053775C3AECC}"/>
                    </a:ext>
                  </a:extLst>
                </p14:cNvPr>
                <p14:cNvContentPartPr/>
                <p14:nvPr/>
              </p14:nvContentPartPr>
              <p14:xfrm>
                <a:off x="6317542" y="1395589"/>
                <a:ext cx="119520" cy="182160"/>
              </p14:xfrm>
            </p:contentPart>
          </mc:Choice>
          <mc:Fallback>
            <p:pic>
              <p:nvPicPr>
                <p:cNvPr id="396804" name="Freihand 396803">
                  <a:extLst>
                    <a:ext uri="{FF2B5EF4-FFF2-40B4-BE49-F238E27FC236}">
                      <a16:creationId xmlns:a16="http://schemas.microsoft.com/office/drawing/2014/main" id="{0BB44F3A-B859-4532-69FD-053775C3AE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8542" y="1386589"/>
                  <a:ext cx="137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96805" name="Freihand 396804">
                  <a:extLst>
                    <a:ext uri="{FF2B5EF4-FFF2-40B4-BE49-F238E27FC236}">
                      <a16:creationId xmlns:a16="http://schemas.microsoft.com/office/drawing/2014/main" id="{31720190-534A-A1C9-176C-F5B08E4D227A}"/>
                    </a:ext>
                  </a:extLst>
                </p14:cNvPr>
                <p14:cNvContentPartPr/>
                <p14:nvPr/>
              </p14:nvContentPartPr>
              <p14:xfrm>
                <a:off x="6370822" y="1396669"/>
                <a:ext cx="89640" cy="183240"/>
              </p14:xfrm>
            </p:contentPart>
          </mc:Choice>
          <mc:Fallback>
            <p:pic>
              <p:nvPicPr>
                <p:cNvPr id="396805" name="Freihand 396804">
                  <a:extLst>
                    <a:ext uri="{FF2B5EF4-FFF2-40B4-BE49-F238E27FC236}">
                      <a16:creationId xmlns:a16="http://schemas.microsoft.com/office/drawing/2014/main" id="{31720190-534A-A1C9-176C-F5B08E4D22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61822" y="1388029"/>
                  <a:ext cx="10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96806" name="Freihand 396805">
                  <a:extLst>
                    <a:ext uri="{FF2B5EF4-FFF2-40B4-BE49-F238E27FC236}">
                      <a16:creationId xmlns:a16="http://schemas.microsoft.com/office/drawing/2014/main" id="{BB8F883E-CBBC-35AA-5E40-FFBAF2B45714}"/>
                    </a:ext>
                  </a:extLst>
                </p14:cNvPr>
                <p14:cNvContentPartPr/>
                <p14:nvPr/>
              </p14:nvContentPartPr>
              <p14:xfrm>
                <a:off x="6485662" y="1505749"/>
                <a:ext cx="64080" cy="138960"/>
              </p14:xfrm>
            </p:contentPart>
          </mc:Choice>
          <mc:Fallback>
            <p:pic>
              <p:nvPicPr>
                <p:cNvPr id="396806" name="Freihand 396805">
                  <a:extLst>
                    <a:ext uri="{FF2B5EF4-FFF2-40B4-BE49-F238E27FC236}">
                      <a16:creationId xmlns:a16="http://schemas.microsoft.com/office/drawing/2014/main" id="{BB8F883E-CBBC-35AA-5E40-FFBAF2B457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77022" y="1497109"/>
                  <a:ext cx="81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96807" name="Freihand 396806">
                  <a:extLst>
                    <a:ext uri="{FF2B5EF4-FFF2-40B4-BE49-F238E27FC236}">
                      <a16:creationId xmlns:a16="http://schemas.microsoft.com/office/drawing/2014/main" id="{AB7C6B58-5AED-FFF7-3954-3D839C3A6741}"/>
                    </a:ext>
                  </a:extLst>
                </p14:cNvPr>
                <p14:cNvContentPartPr/>
                <p14:nvPr/>
              </p14:nvContentPartPr>
              <p14:xfrm>
                <a:off x="6479182" y="1568389"/>
                <a:ext cx="57240" cy="10080"/>
              </p14:xfrm>
            </p:contentPart>
          </mc:Choice>
          <mc:Fallback>
            <p:pic>
              <p:nvPicPr>
                <p:cNvPr id="396807" name="Freihand 396806">
                  <a:extLst>
                    <a:ext uri="{FF2B5EF4-FFF2-40B4-BE49-F238E27FC236}">
                      <a16:creationId xmlns:a16="http://schemas.microsoft.com/office/drawing/2014/main" id="{AB7C6B58-5AED-FFF7-3954-3D839C3A67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70182" y="1559749"/>
                  <a:ext cx="7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96809" name="Freihand 396808">
                  <a:extLst>
                    <a:ext uri="{FF2B5EF4-FFF2-40B4-BE49-F238E27FC236}">
                      <a16:creationId xmlns:a16="http://schemas.microsoft.com/office/drawing/2014/main" id="{5E02DDAF-4F86-B365-4887-7D5DC8B12C6D}"/>
                    </a:ext>
                  </a:extLst>
                </p14:cNvPr>
                <p14:cNvContentPartPr/>
                <p14:nvPr/>
              </p14:nvContentPartPr>
              <p14:xfrm>
                <a:off x="6663142" y="1404589"/>
                <a:ext cx="7200" cy="16920"/>
              </p14:xfrm>
            </p:contentPart>
          </mc:Choice>
          <mc:Fallback>
            <p:pic>
              <p:nvPicPr>
                <p:cNvPr id="396809" name="Freihand 396808">
                  <a:extLst>
                    <a:ext uri="{FF2B5EF4-FFF2-40B4-BE49-F238E27FC236}">
                      <a16:creationId xmlns:a16="http://schemas.microsoft.com/office/drawing/2014/main" id="{5E02DDAF-4F86-B365-4887-7D5DC8B12C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54502" y="1395589"/>
                  <a:ext cx="24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96810" name="Freihand 396809">
                  <a:extLst>
                    <a:ext uri="{FF2B5EF4-FFF2-40B4-BE49-F238E27FC236}">
                      <a16:creationId xmlns:a16="http://schemas.microsoft.com/office/drawing/2014/main" id="{8F8DD078-C642-4412-5D7A-76049DBD1666}"/>
                    </a:ext>
                  </a:extLst>
                </p14:cNvPr>
                <p14:cNvContentPartPr/>
                <p14:nvPr/>
              </p14:nvContentPartPr>
              <p14:xfrm>
                <a:off x="6661702" y="1515469"/>
                <a:ext cx="14400" cy="27720"/>
              </p14:xfrm>
            </p:contentPart>
          </mc:Choice>
          <mc:Fallback>
            <p:pic>
              <p:nvPicPr>
                <p:cNvPr id="396810" name="Freihand 396809">
                  <a:extLst>
                    <a:ext uri="{FF2B5EF4-FFF2-40B4-BE49-F238E27FC236}">
                      <a16:creationId xmlns:a16="http://schemas.microsoft.com/office/drawing/2014/main" id="{8F8DD078-C642-4412-5D7A-76049DBD16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53062" y="1506469"/>
                  <a:ext cx="32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29" name="Gruppieren 396828">
            <a:extLst>
              <a:ext uri="{FF2B5EF4-FFF2-40B4-BE49-F238E27FC236}">
                <a16:creationId xmlns:a16="http://schemas.microsoft.com/office/drawing/2014/main" id="{83F6A6CF-0CC7-96FD-0806-5DC1BA9251E3}"/>
              </a:ext>
            </a:extLst>
          </p:cNvPr>
          <p:cNvGrpSpPr/>
          <p:nvPr/>
        </p:nvGrpSpPr>
        <p:grpSpPr>
          <a:xfrm>
            <a:off x="6828022" y="1252309"/>
            <a:ext cx="1280880" cy="425880"/>
            <a:chOff x="6828022" y="1252309"/>
            <a:chExt cx="128088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96812" name="Freihand 396811">
                  <a:extLst>
                    <a:ext uri="{FF2B5EF4-FFF2-40B4-BE49-F238E27FC236}">
                      <a16:creationId xmlns:a16="http://schemas.microsoft.com/office/drawing/2014/main" id="{9F67E163-C3D5-927C-855C-4CA87CB3303F}"/>
                    </a:ext>
                  </a:extLst>
                </p14:cNvPr>
                <p14:cNvContentPartPr/>
                <p14:nvPr/>
              </p14:nvContentPartPr>
              <p14:xfrm>
                <a:off x="6828022" y="1387309"/>
                <a:ext cx="162000" cy="281880"/>
              </p14:xfrm>
            </p:contentPart>
          </mc:Choice>
          <mc:Fallback>
            <p:pic>
              <p:nvPicPr>
                <p:cNvPr id="396812" name="Freihand 396811">
                  <a:extLst>
                    <a:ext uri="{FF2B5EF4-FFF2-40B4-BE49-F238E27FC236}">
                      <a16:creationId xmlns:a16="http://schemas.microsoft.com/office/drawing/2014/main" id="{9F67E163-C3D5-927C-855C-4CA87CB330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19022" y="1378669"/>
                  <a:ext cx="179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96813" name="Freihand 396812">
                  <a:extLst>
                    <a:ext uri="{FF2B5EF4-FFF2-40B4-BE49-F238E27FC236}">
                      <a16:creationId xmlns:a16="http://schemas.microsoft.com/office/drawing/2014/main" id="{4935C015-30F5-2C13-E92F-996E9A1721AD}"/>
                    </a:ext>
                  </a:extLst>
                </p14:cNvPr>
                <p14:cNvContentPartPr/>
                <p14:nvPr/>
              </p14:nvContentPartPr>
              <p14:xfrm>
                <a:off x="7108102" y="1426549"/>
                <a:ext cx="100080" cy="10440"/>
              </p14:xfrm>
            </p:contentPart>
          </mc:Choice>
          <mc:Fallback>
            <p:pic>
              <p:nvPicPr>
                <p:cNvPr id="396813" name="Freihand 396812">
                  <a:extLst>
                    <a:ext uri="{FF2B5EF4-FFF2-40B4-BE49-F238E27FC236}">
                      <a16:creationId xmlns:a16="http://schemas.microsoft.com/office/drawing/2014/main" id="{4935C015-30F5-2C13-E92F-996E9A1721A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99102" y="1417909"/>
                  <a:ext cx="11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96814" name="Freihand 396813">
                  <a:extLst>
                    <a:ext uri="{FF2B5EF4-FFF2-40B4-BE49-F238E27FC236}">
                      <a16:creationId xmlns:a16="http://schemas.microsoft.com/office/drawing/2014/main" id="{AB717CAD-363D-F7CF-804A-63B03A7328B9}"/>
                    </a:ext>
                  </a:extLst>
                </p14:cNvPr>
                <p14:cNvContentPartPr/>
                <p14:nvPr/>
              </p14:nvContentPartPr>
              <p14:xfrm>
                <a:off x="7099822" y="1477669"/>
                <a:ext cx="102960" cy="9000"/>
              </p14:xfrm>
            </p:contentPart>
          </mc:Choice>
          <mc:Fallback>
            <p:pic>
              <p:nvPicPr>
                <p:cNvPr id="396814" name="Freihand 396813">
                  <a:extLst>
                    <a:ext uri="{FF2B5EF4-FFF2-40B4-BE49-F238E27FC236}">
                      <a16:creationId xmlns:a16="http://schemas.microsoft.com/office/drawing/2014/main" id="{AB717CAD-363D-F7CF-804A-63B03A7328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91182" y="1469029"/>
                  <a:ext cx="120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96821" name="Freihand 396820">
                  <a:extLst>
                    <a:ext uri="{FF2B5EF4-FFF2-40B4-BE49-F238E27FC236}">
                      <a16:creationId xmlns:a16="http://schemas.microsoft.com/office/drawing/2014/main" id="{8F53CE96-4BAE-E178-E65D-67A7C3DBB79F}"/>
                    </a:ext>
                  </a:extLst>
                </p14:cNvPr>
                <p14:cNvContentPartPr/>
                <p14:nvPr/>
              </p14:nvContentPartPr>
              <p14:xfrm>
                <a:off x="7347502" y="1252309"/>
                <a:ext cx="105840" cy="151560"/>
              </p14:xfrm>
            </p:contentPart>
          </mc:Choice>
          <mc:Fallback>
            <p:pic>
              <p:nvPicPr>
                <p:cNvPr id="396821" name="Freihand 396820">
                  <a:extLst>
                    <a:ext uri="{FF2B5EF4-FFF2-40B4-BE49-F238E27FC236}">
                      <a16:creationId xmlns:a16="http://schemas.microsoft.com/office/drawing/2014/main" id="{8F53CE96-4BAE-E178-E65D-67A7C3DBB7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38502" y="1243309"/>
                  <a:ext cx="123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96822" name="Freihand 396821">
                  <a:extLst>
                    <a:ext uri="{FF2B5EF4-FFF2-40B4-BE49-F238E27FC236}">
                      <a16:creationId xmlns:a16="http://schemas.microsoft.com/office/drawing/2014/main" id="{3316D018-843B-7B4C-A248-59518ACBFC72}"/>
                    </a:ext>
                  </a:extLst>
                </p14:cNvPr>
                <p14:cNvContentPartPr/>
                <p14:nvPr/>
              </p14:nvContentPartPr>
              <p14:xfrm>
                <a:off x="7323742" y="1417909"/>
                <a:ext cx="181440" cy="35280"/>
              </p14:xfrm>
            </p:contentPart>
          </mc:Choice>
          <mc:Fallback>
            <p:pic>
              <p:nvPicPr>
                <p:cNvPr id="396822" name="Freihand 396821">
                  <a:extLst>
                    <a:ext uri="{FF2B5EF4-FFF2-40B4-BE49-F238E27FC236}">
                      <a16:creationId xmlns:a16="http://schemas.microsoft.com/office/drawing/2014/main" id="{3316D018-843B-7B4C-A248-59518ACBFC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15102" y="1408909"/>
                  <a:ext cx="19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96823" name="Freihand 396822">
                  <a:extLst>
                    <a:ext uri="{FF2B5EF4-FFF2-40B4-BE49-F238E27FC236}">
                      <a16:creationId xmlns:a16="http://schemas.microsoft.com/office/drawing/2014/main" id="{90B4C0E7-F9F3-5CCA-2A70-BD06CE5AAFE4}"/>
                    </a:ext>
                  </a:extLst>
                </p14:cNvPr>
                <p14:cNvContentPartPr/>
                <p14:nvPr/>
              </p14:nvContentPartPr>
              <p14:xfrm>
                <a:off x="7328422" y="1526629"/>
                <a:ext cx="89640" cy="151560"/>
              </p14:xfrm>
            </p:contentPart>
          </mc:Choice>
          <mc:Fallback>
            <p:pic>
              <p:nvPicPr>
                <p:cNvPr id="396823" name="Freihand 396822">
                  <a:extLst>
                    <a:ext uri="{FF2B5EF4-FFF2-40B4-BE49-F238E27FC236}">
                      <a16:creationId xmlns:a16="http://schemas.microsoft.com/office/drawing/2014/main" id="{90B4C0E7-F9F3-5CCA-2A70-BD06CE5AAF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9782" y="1517629"/>
                  <a:ext cx="107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96824" name="Freihand 396823">
                  <a:extLst>
                    <a:ext uri="{FF2B5EF4-FFF2-40B4-BE49-F238E27FC236}">
                      <a16:creationId xmlns:a16="http://schemas.microsoft.com/office/drawing/2014/main" id="{29E68387-0D65-1F6D-B8C6-99D02551FCDE}"/>
                    </a:ext>
                  </a:extLst>
                </p14:cNvPr>
                <p14:cNvContentPartPr/>
                <p14:nvPr/>
              </p14:nvContentPartPr>
              <p14:xfrm>
                <a:off x="7557022" y="1407829"/>
                <a:ext cx="91440" cy="149400"/>
              </p14:xfrm>
            </p:contentPart>
          </mc:Choice>
          <mc:Fallback>
            <p:pic>
              <p:nvPicPr>
                <p:cNvPr id="396824" name="Freihand 396823">
                  <a:extLst>
                    <a:ext uri="{FF2B5EF4-FFF2-40B4-BE49-F238E27FC236}">
                      <a16:creationId xmlns:a16="http://schemas.microsoft.com/office/drawing/2014/main" id="{29E68387-0D65-1F6D-B8C6-99D02551FCD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48022" y="1399189"/>
                  <a:ext cx="109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96825" name="Freihand 396824">
                  <a:extLst>
                    <a:ext uri="{FF2B5EF4-FFF2-40B4-BE49-F238E27FC236}">
                      <a16:creationId xmlns:a16="http://schemas.microsoft.com/office/drawing/2014/main" id="{2DF42C09-0C04-3B0D-E6EF-28CFB0E97BE9}"/>
                    </a:ext>
                  </a:extLst>
                </p14:cNvPr>
                <p14:cNvContentPartPr/>
                <p14:nvPr/>
              </p14:nvContentPartPr>
              <p14:xfrm>
                <a:off x="7548382" y="1423669"/>
                <a:ext cx="108360" cy="78120"/>
              </p14:xfrm>
            </p:contentPart>
          </mc:Choice>
          <mc:Fallback>
            <p:pic>
              <p:nvPicPr>
                <p:cNvPr id="396825" name="Freihand 396824">
                  <a:extLst>
                    <a:ext uri="{FF2B5EF4-FFF2-40B4-BE49-F238E27FC236}">
                      <a16:creationId xmlns:a16="http://schemas.microsoft.com/office/drawing/2014/main" id="{2DF42C09-0C04-3B0D-E6EF-28CFB0E97B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9382" y="1414669"/>
                  <a:ext cx="126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96826" name="Freihand 396825">
                  <a:extLst>
                    <a:ext uri="{FF2B5EF4-FFF2-40B4-BE49-F238E27FC236}">
                      <a16:creationId xmlns:a16="http://schemas.microsoft.com/office/drawing/2014/main" id="{FC1E972A-165D-BAB3-8353-6D12875035BA}"/>
                    </a:ext>
                  </a:extLst>
                </p14:cNvPr>
                <p14:cNvContentPartPr/>
                <p14:nvPr/>
              </p14:nvContentPartPr>
              <p14:xfrm>
                <a:off x="7815502" y="1418269"/>
                <a:ext cx="5040" cy="117360"/>
              </p14:xfrm>
            </p:contentPart>
          </mc:Choice>
          <mc:Fallback>
            <p:pic>
              <p:nvPicPr>
                <p:cNvPr id="396826" name="Freihand 396825">
                  <a:extLst>
                    <a:ext uri="{FF2B5EF4-FFF2-40B4-BE49-F238E27FC236}">
                      <a16:creationId xmlns:a16="http://schemas.microsoft.com/office/drawing/2014/main" id="{FC1E972A-165D-BAB3-8353-6D12875035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06862" y="1409629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96827" name="Freihand 396826">
                  <a:extLst>
                    <a:ext uri="{FF2B5EF4-FFF2-40B4-BE49-F238E27FC236}">
                      <a16:creationId xmlns:a16="http://schemas.microsoft.com/office/drawing/2014/main" id="{491F19AE-DA63-6072-80D2-2370E01709B9}"/>
                    </a:ext>
                  </a:extLst>
                </p14:cNvPr>
                <p14:cNvContentPartPr/>
                <p14:nvPr/>
              </p14:nvContentPartPr>
              <p14:xfrm>
                <a:off x="7761862" y="1454989"/>
                <a:ext cx="111240" cy="18000"/>
              </p14:xfrm>
            </p:contentPart>
          </mc:Choice>
          <mc:Fallback>
            <p:pic>
              <p:nvPicPr>
                <p:cNvPr id="396827" name="Freihand 396826">
                  <a:extLst>
                    <a:ext uri="{FF2B5EF4-FFF2-40B4-BE49-F238E27FC236}">
                      <a16:creationId xmlns:a16="http://schemas.microsoft.com/office/drawing/2014/main" id="{491F19AE-DA63-6072-80D2-2370E01709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52862" y="1446349"/>
                  <a:ext cx="12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96828" name="Freihand 396827">
                  <a:extLst>
                    <a:ext uri="{FF2B5EF4-FFF2-40B4-BE49-F238E27FC236}">
                      <a16:creationId xmlns:a16="http://schemas.microsoft.com/office/drawing/2014/main" id="{1E0F5CA9-B3F2-4E2A-ECB4-9FB8387F96CA}"/>
                    </a:ext>
                  </a:extLst>
                </p14:cNvPr>
                <p14:cNvContentPartPr/>
                <p14:nvPr/>
              </p14:nvContentPartPr>
              <p14:xfrm>
                <a:off x="7951582" y="1333669"/>
                <a:ext cx="157320" cy="158400"/>
              </p14:xfrm>
            </p:contentPart>
          </mc:Choice>
          <mc:Fallback>
            <p:pic>
              <p:nvPicPr>
                <p:cNvPr id="396828" name="Freihand 396827">
                  <a:extLst>
                    <a:ext uri="{FF2B5EF4-FFF2-40B4-BE49-F238E27FC236}">
                      <a16:creationId xmlns:a16="http://schemas.microsoft.com/office/drawing/2014/main" id="{1E0F5CA9-B3F2-4E2A-ECB4-9FB8387F96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42942" y="1325029"/>
                  <a:ext cx="1749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53" name="Gruppieren 396852">
            <a:extLst>
              <a:ext uri="{FF2B5EF4-FFF2-40B4-BE49-F238E27FC236}">
                <a16:creationId xmlns:a16="http://schemas.microsoft.com/office/drawing/2014/main" id="{8D24881C-92FE-C462-A1A2-F36061FF8676}"/>
              </a:ext>
            </a:extLst>
          </p:cNvPr>
          <p:cNvGrpSpPr/>
          <p:nvPr/>
        </p:nvGrpSpPr>
        <p:grpSpPr>
          <a:xfrm>
            <a:off x="8752222" y="1413229"/>
            <a:ext cx="3223800" cy="669600"/>
            <a:chOff x="8752222" y="1413229"/>
            <a:chExt cx="322380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96830" name="Freihand 396829">
                  <a:extLst>
                    <a:ext uri="{FF2B5EF4-FFF2-40B4-BE49-F238E27FC236}">
                      <a16:creationId xmlns:a16="http://schemas.microsoft.com/office/drawing/2014/main" id="{8FFAC5DC-477B-F8DC-ED01-7D6955C685C9}"/>
                    </a:ext>
                  </a:extLst>
                </p14:cNvPr>
                <p14:cNvContentPartPr/>
                <p14:nvPr/>
              </p14:nvContentPartPr>
              <p14:xfrm>
                <a:off x="8752222" y="1413229"/>
                <a:ext cx="96120" cy="193680"/>
              </p14:xfrm>
            </p:contentPart>
          </mc:Choice>
          <mc:Fallback>
            <p:pic>
              <p:nvPicPr>
                <p:cNvPr id="396830" name="Freihand 396829">
                  <a:extLst>
                    <a:ext uri="{FF2B5EF4-FFF2-40B4-BE49-F238E27FC236}">
                      <a16:creationId xmlns:a16="http://schemas.microsoft.com/office/drawing/2014/main" id="{8FFAC5DC-477B-F8DC-ED01-7D6955C685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43582" y="1404229"/>
                  <a:ext cx="113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96831" name="Freihand 396830">
                  <a:extLst>
                    <a:ext uri="{FF2B5EF4-FFF2-40B4-BE49-F238E27FC236}">
                      <a16:creationId xmlns:a16="http://schemas.microsoft.com/office/drawing/2014/main" id="{5B7DC37B-84DE-5D89-C268-BBF760A7ECA4}"/>
                    </a:ext>
                  </a:extLst>
                </p14:cNvPr>
                <p14:cNvContentPartPr/>
                <p14:nvPr/>
              </p14:nvContentPartPr>
              <p14:xfrm>
                <a:off x="8956702" y="1460029"/>
                <a:ext cx="80280" cy="168480"/>
              </p14:xfrm>
            </p:contentPart>
          </mc:Choice>
          <mc:Fallback>
            <p:pic>
              <p:nvPicPr>
                <p:cNvPr id="396831" name="Freihand 396830">
                  <a:extLst>
                    <a:ext uri="{FF2B5EF4-FFF2-40B4-BE49-F238E27FC236}">
                      <a16:creationId xmlns:a16="http://schemas.microsoft.com/office/drawing/2014/main" id="{5B7DC37B-84DE-5D89-C268-BBF760A7EC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47702" y="1451389"/>
                  <a:ext cx="9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96832" name="Freihand 396831">
                  <a:extLst>
                    <a:ext uri="{FF2B5EF4-FFF2-40B4-BE49-F238E27FC236}">
                      <a16:creationId xmlns:a16="http://schemas.microsoft.com/office/drawing/2014/main" id="{5A8C735A-DE3B-77B4-7351-1B9F4A509451}"/>
                    </a:ext>
                  </a:extLst>
                </p14:cNvPr>
                <p14:cNvContentPartPr/>
                <p14:nvPr/>
              </p14:nvContentPartPr>
              <p14:xfrm>
                <a:off x="9072262" y="1443829"/>
                <a:ext cx="156600" cy="167760"/>
              </p14:xfrm>
            </p:contentPart>
          </mc:Choice>
          <mc:Fallback>
            <p:pic>
              <p:nvPicPr>
                <p:cNvPr id="396832" name="Freihand 396831">
                  <a:extLst>
                    <a:ext uri="{FF2B5EF4-FFF2-40B4-BE49-F238E27FC236}">
                      <a16:creationId xmlns:a16="http://schemas.microsoft.com/office/drawing/2014/main" id="{5A8C735A-DE3B-77B4-7351-1B9F4A5094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63622" y="1435189"/>
                  <a:ext cx="174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96833" name="Freihand 396832">
                  <a:extLst>
                    <a:ext uri="{FF2B5EF4-FFF2-40B4-BE49-F238E27FC236}">
                      <a16:creationId xmlns:a16="http://schemas.microsoft.com/office/drawing/2014/main" id="{90BE366C-73AE-13D4-951B-4BFB741D4EE3}"/>
                    </a:ext>
                  </a:extLst>
                </p14:cNvPr>
                <p14:cNvContentPartPr/>
                <p14:nvPr/>
              </p14:nvContentPartPr>
              <p14:xfrm>
                <a:off x="9283942" y="1425469"/>
                <a:ext cx="332280" cy="186840"/>
              </p14:xfrm>
            </p:contentPart>
          </mc:Choice>
          <mc:Fallback>
            <p:pic>
              <p:nvPicPr>
                <p:cNvPr id="396833" name="Freihand 396832">
                  <a:extLst>
                    <a:ext uri="{FF2B5EF4-FFF2-40B4-BE49-F238E27FC236}">
                      <a16:creationId xmlns:a16="http://schemas.microsoft.com/office/drawing/2014/main" id="{90BE366C-73AE-13D4-951B-4BFB741D4E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74942" y="1416829"/>
                  <a:ext cx="349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96834" name="Freihand 396833">
                  <a:extLst>
                    <a:ext uri="{FF2B5EF4-FFF2-40B4-BE49-F238E27FC236}">
                      <a16:creationId xmlns:a16="http://schemas.microsoft.com/office/drawing/2014/main" id="{7C43AD8C-918D-3A36-77A0-6712A10405C9}"/>
                    </a:ext>
                  </a:extLst>
                </p14:cNvPr>
                <p14:cNvContentPartPr/>
                <p14:nvPr/>
              </p14:nvContentPartPr>
              <p14:xfrm>
                <a:off x="9673462" y="1609429"/>
                <a:ext cx="147600" cy="224280"/>
              </p14:xfrm>
            </p:contentPart>
          </mc:Choice>
          <mc:Fallback>
            <p:pic>
              <p:nvPicPr>
                <p:cNvPr id="396834" name="Freihand 396833">
                  <a:extLst>
                    <a:ext uri="{FF2B5EF4-FFF2-40B4-BE49-F238E27FC236}">
                      <a16:creationId xmlns:a16="http://schemas.microsoft.com/office/drawing/2014/main" id="{7C43AD8C-918D-3A36-77A0-6712A10405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64822" y="1600429"/>
                  <a:ext cx="165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96835" name="Freihand 396834">
                  <a:extLst>
                    <a:ext uri="{FF2B5EF4-FFF2-40B4-BE49-F238E27FC236}">
                      <a16:creationId xmlns:a16="http://schemas.microsoft.com/office/drawing/2014/main" id="{972D605B-1296-0F18-423F-09A690463366}"/>
                    </a:ext>
                  </a:extLst>
                </p14:cNvPr>
                <p14:cNvContentPartPr/>
                <p14:nvPr/>
              </p14:nvContentPartPr>
              <p14:xfrm>
                <a:off x="10079182" y="1514749"/>
                <a:ext cx="20520" cy="163440"/>
              </p14:xfrm>
            </p:contentPart>
          </mc:Choice>
          <mc:Fallback>
            <p:pic>
              <p:nvPicPr>
                <p:cNvPr id="396835" name="Freihand 396834">
                  <a:extLst>
                    <a:ext uri="{FF2B5EF4-FFF2-40B4-BE49-F238E27FC236}">
                      <a16:creationId xmlns:a16="http://schemas.microsoft.com/office/drawing/2014/main" id="{972D605B-1296-0F18-423F-09A69046336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70182" y="1506109"/>
                  <a:ext cx="38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96836" name="Freihand 396835">
                  <a:extLst>
                    <a:ext uri="{FF2B5EF4-FFF2-40B4-BE49-F238E27FC236}">
                      <a16:creationId xmlns:a16="http://schemas.microsoft.com/office/drawing/2014/main" id="{413DE3C0-8827-1A46-FA22-C7B32A4617C7}"/>
                    </a:ext>
                  </a:extLst>
                </p14:cNvPr>
                <p14:cNvContentPartPr/>
                <p14:nvPr/>
              </p14:nvContentPartPr>
              <p14:xfrm>
                <a:off x="10019782" y="1461109"/>
                <a:ext cx="163440" cy="125640"/>
              </p14:xfrm>
            </p:contentPart>
          </mc:Choice>
          <mc:Fallback>
            <p:pic>
              <p:nvPicPr>
                <p:cNvPr id="396836" name="Freihand 396835">
                  <a:extLst>
                    <a:ext uri="{FF2B5EF4-FFF2-40B4-BE49-F238E27FC236}">
                      <a16:creationId xmlns:a16="http://schemas.microsoft.com/office/drawing/2014/main" id="{413DE3C0-8827-1A46-FA22-C7B32A4617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11142" y="1452469"/>
                  <a:ext cx="181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96837" name="Freihand 396836">
                  <a:extLst>
                    <a:ext uri="{FF2B5EF4-FFF2-40B4-BE49-F238E27FC236}">
                      <a16:creationId xmlns:a16="http://schemas.microsoft.com/office/drawing/2014/main" id="{D5D7C56D-4057-07F0-AFFF-B94A7368F786}"/>
                    </a:ext>
                  </a:extLst>
                </p14:cNvPr>
                <p14:cNvContentPartPr/>
                <p14:nvPr/>
              </p14:nvContentPartPr>
              <p14:xfrm>
                <a:off x="10142182" y="1600429"/>
                <a:ext cx="231840" cy="45720"/>
              </p14:xfrm>
            </p:contentPart>
          </mc:Choice>
          <mc:Fallback>
            <p:pic>
              <p:nvPicPr>
                <p:cNvPr id="396837" name="Freihand 396836">
                  <a:extLst>
                    <a:ext uri="{FF2B5EF4-FFF2-40B4-BE49-F238E27FC236}">
                      <a16:creationId xmlns:a16="http://schemas.microsoft.com/office/drawing/2014/main" id="{D5D7C56D-4057-07F0-AFFF-B94A7368F7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33542" y="1591429"/>
                  <a:ext cx="249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96838" name="Freihand 396837">
                  <a:extLst>
                    <a:ext uri="{FF2B5EF4-FFF2-40B4-BE49-F238E27FC236}">
                      <a16:creationId xmlns:a16="http://schemas.microsoft.com/office/drawing/2014/main" id="{1958BAF9-BA6F-2189-77F8-F61C487BFB7A}"/>
                    </a:ext>
                  </a:extLst>
                </p14:cNvPr>
                <p14:cNvContentPartPr/>
                <p14:nvPr/>
              </p14:nvContentPartPr>
              <p14:xfrm>
                <a:off x="10408222" y="1470109"/>
                <a:ext cx="220320" cy="175680"/>
              </p14:xfrm>
            </p:contentPart>
          </mc:Choice>
          <mc:Fallback>
            <p:pic>
              <p:nvPicPr>
                <p:cNvPr id="396838" name="Freihand 396837">
                  <a:extLst>
                    <a:ext uri="{FF2B5EF4-FFF2-40B4-BE49-F238E27FC236}">
                      <a16:creationId xmlns:a16="http://schemas.microsoft.com/office/drawing/2014/main" id="{1958BAF9-BA6F-2189-77F8-F61C487BFB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99582" y="1461109"/>
                  <a:ext cx="23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96839" name="Freihand 396838">
                  <a:extLst>
                    <a:ext uri="{FF2B5EF4-FFF2-40B4-BE49-F238E27FC236}">
                      <a16:creationId xmlns:a16="http://schemas.microsoft.com/office/drawing/2014/main" id="{9FC13A42-A552-213E-E9CA-C0A700747175}"/>
                    </a:ext>
                  </a:extLst>
                </p14:cNvPr>
                <p14:cNvContentPartPr/>
                <p14:nvPr/>
              </p14:nvContentPartPr>
              <p14:xfrm>
                <a:off x="10652302" y="1466509"/>
                <a:ext cx="51480" cy="178200"/>
              </p14:xfrm>
            </p:contentPart>
          </mc:Choice>
          <mc:Fallback>
            <p:pic>
              <p:nvPicPr>
                <p:cNvPr id="396839" name="Freihand 396838">
                  <a:extLst>
                    <a:ext uri="{FF2B5EF4-FFF2-40B4-BE49-F238E27FC236}">
                      <a16:creationId xmlns:a16="http://schemas.microsoft.com/office/drawing/2014/main" id="{9FC13A42-A552-213E-E9CA-C0A7007471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43662" y="1457509"/>
                  <a:ext cx="69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96840" name="Freihand 396839">
                  <a:extLst>
                    <a:ext uri="{FF2B5EF4-FFF2-40B4-BE49-F238E27FC236}">
                      <a16:creationId xmlns:a16="http://schemas.microsoft.com/office/drawing/2014/main" id="{FB8F7D0D-EA29-30AC-7170-813467C136ED}"/>
                    </a:ext>
                  </a:extLst>
                </p14:cNvPr>
                <p14:cNvContentPartPr/>
                <p14:nvPr/>
              </p14:nvContentPartPr>
              <p14:xfrm>
                <a:off x="10707382" y="1591789"/>
                <a:ext cx="262080" cy="50400"/>
              </p14:xfrm>
            </p:contentPart>
          </mc:Choice>
          <mc:Fallback>
            <p:pic>
              <p:nvPicPr>
                <p:cNvPr id="396840" name="Freihand 396839">
                  <a:extLst>
                    <a:ext uri="{FF2B5EF4-FFF2-40B4-BE49-F238E27FC236}">
                      <a16:creationId xmlns:a16="http://schemas.microsoft.com/office/drawing/2014/main" id="{FB8F7D0D-EA29-30AC-7170-813467C136E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98742" y="1582789"/>
                  <a:ext cx="27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96841" name="Freihand 396840">
                  <a:extLst>
                    <a:ext uri="{FF2B5EF4-FFF2-40B4-BE49-F238E27FC236}">
                      <a16:creationId xmlns:a16="http://schemas.microsoft.com/office/drawing/2014/main" id="{B52E7691-00BB-6D2A-5A58-1A176D243D2E}"/>
                    </a:ext>
                  </a:extLst>
                </p14:cNvPr>
                <p14:cNvContentPartPr/>
                <p14:nvPr/>
              </p14:nvContentPartPr>
              <p14:xfrm>
                <a:off x="11096902" y="1563709"/>
                <a:ext cx="136440" cy="85320"/>
              </p14:xfrm>
            </p:contentPart>
          </mc:Choice>
          <mc:Fallback>
            <p:pic>
              <p:nvPicPr>
                <p:cNvPr id="396841" name="Freihand 396840">
                  <a:extLst>
                    <a:ext uri="{FF2B5EF4-FFF2-40B4-BE49-F238E27FC236}">
                      <a16:creationId xmlns:a16="http://schemas.microsoft.com/office/drawing/2014/main" id="{B52E7691-00BB-6D2A-5A58-1A176D243D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87902" y="1555069"/>
                  <a:ext cx="154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96842" name="Freihand 396841">
                  <a:extLst>
                    <a:ext uri="{FF2B5EF4-FFF2-40B4-BE49-F238E27FC236}">
                      <a16:creationId xmlns:a16="http://schemas.microsoft.com/office/drawing/2014/main" id="{0ACDD053-7B2D-ACF1-84E0-165BAF20C6F1}"/>
                    </a:ext>
                  </a:extLst>
                </p14:cNvPr>
                <p14:cNvContentPartPr/>
                <p14:nvPr/>
              </p14:nvContentPartPr>
              <p14:xfrm>
                <a:off x="11265382" y="1601149"/>
                <a:ext cx="100080" cy="50760"/>
              </p14:xfrm>
            </p:contentPart>
          </mc:Choice>
          <mc:Fallback>
            <p:pic>
              <p:nvPicPr>
                <p:cNvPr id="396842" name="Freihand 396841">
                  <a:extLst>
                    <a:ext uri="{FF2B5EF4-FFF2-40B4-BE49-F238E27FC236}">
                      <a16:creationId xmlns:a16="http://schemas.microsoft.com/office/drawing/2014/main" id="{0ACDD053-7B2D-ACF1-84E0-165BAF20C6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56742" y="1592149"/>
                  <a:ext cx="117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96843" name="Freihand 396842">
                  <a:extLst>
                    <a:ext uri="{FF2B5EF4-FFF2-40B4-BE49-F238E27FC236}">
                      <a16:creationId xmlns:a16="http://schemas.microsoft.com/office/drawing/2014/main" id="{14ED0217-7C2D-7396-5F4D-F7A5EC5AE4D4}"/>
                    </a:ext>
                  </a:extLst>
                </p14:cNvPr>
                <p14:cNvContentPartPr/>
                <p14:nvPr/>
              </p14:nvContentPartPr>
              <p14:xfrm>
                <a:off x="11412262" y="1456069"/>
                <a:ext cx="145800" cy="232920"/>
              </p14:xfrm>
            </p:contentPart>
          </mc:Choice>
          <mc:Fallback>
            <p:pic>
              <p:nvPicPr>
                <p:cNvPr id="396843" name="Freihand 396842">
                  <a:extLst>
                    <a:ext uri="{FF2B5EF4-FFF2-40B4-BE49-F238E27FC236}">
                      <a16:creationId xmlns:a16="http://schemas.microsoft.com/office/drawing/2014/main" id="{14ED0217-7C2D-7396-5F4D-F7A5EC5AE4D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03622" y="1447429"/>
                  <a:ext cx="163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96846" name="Freihand 396845">
                  <a:extLst>
                    <a:ext uri="{FF2B5EF4-FFF2-40B4-BE49-F238E27FC236}">
                      <a16:creationId xmlns:a16="http://schemas.microsoft.com/office/drawing/2014/main" id="{C1FB2935-67AF-7829-EE6C-E7BAD56ACEA6}"/>
                    </a:ext>
                  </a:extLst>
                </p14:cNvPr>
                <p14:cNvContentPartPr/>
                <p14:nvPr/>
              </p14:nvContentPartPr>
              <p14:xfrm>
                <a:off x="9907462" y="1857469"/>
                <a:ext cx="182160" cy="214560"/>
              </p14:xfrm>
            </p:contentPart>
          </mc:Choice>
          <mc:Fallback>
            <p:pic>
              <p:nvPicPr>
                <p:cNvPr id="396846" name="Freihand 396845">
                  <a:extLst>
                    <a:ext uri="{FF2B5EF4-FFF2-40B4-BE49-F238E27FC236}">
                      <a16:creationId xmlns:a16="http://schemas.microsoft.com/office/drawing/2014/main" id="{C1FB2935-67AF-7829-EE6C-E7BAD56ACE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98822" y="1848469"/>
                  <a:ext cx="19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96847" name="Freihand 396846">
                  <a:extLst>
                    <a:ext uri="{FF2B5EF4-FFF2-40B4-BE49-F238E27FC236}">
                      <a16:creationId xmlns:a16="http://schemas.microsoft.com/office/drawing/2014/main" id="{8BAB6E8C-2ACF-9E7F-736F-68197F1302F7}"/>
                    </a:ext>
                  </a:extLst>
                </p14:cNvPr>
                <p14:cNvContentPartPr/>
                <p14:nvPr/>
              </p14:nvContentPartPr>
              <p14:xfrm>
                <a:off x="10240822" y="1867189"/>
                <a:ext cx="467280" cy="69120"/>
              </p14:xfrm>
            </p:contentPart>
          </mc:Choice>
          <mc:Fallback>
            <p:pic>
              <p:nvPicPr>
                <p:cNvPr id="396847" name="Freihand 396846">
                  <a:extLst>
                    <a:ext uri="{FF2B5EF4-FFF2-40B4-BE49-F238E27FC236}">
                      <a16:creationId xmlns:a16="http://schemas.microsoft.com/office/drawing/2014/main" id="{8BAB6E8C-2ACF-9E7F-736F-68197F1302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32182" y="1858189"/>
                  <a:ext cx="48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96848" name="Freihand 396847">
                  <a:extLst>
                    <a:ext uri="{FF2B5EF4-FFF2-40B4-BE49-F238E27FC236}">
                      <a16:creationId xmlns:a16="http://schemas.microsoft.com/office/drawing/2014/main" id="{3A8B39A8-BB0A-221A-6733-2061E454E698}"/>
                    </a:ext>
                  </a:extLst>
                </p14:cNvPr>
                <p14:cNvContentPartPr/>
                <p14:nvPr/>
              </p14:nvContentPartPr>
              <p14:xfrm>
                <a:off x="10760302" y="1857469"/>
                <a:ext cx="85680" cy="85680"/>
              </p14:xfrm>
            </p:contentPart>
          </mc:Choice>
          <mc:Fallback>
            <p:pic>
              <p:nvPicPr>
                <p:cNvPr id="396848" name="Freihand 396847">
                  <a:extLst>
                    <a:ext uri="{FF2B5EF4-FFF2-40B4-BE49-F238E27FC236}">
                      <a16:creationId xmlns:a16="http://schemas.microsoft.com/office/drawing/2014/main" id="{3A8B39A8-BB0A-221A-6733-2061E454E6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51662" y="1848829"/>
                  <a:ext cx="103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96849" name="Freihand 396848">
                  <a:extLst>
                    <a:ext uri="{FF2B5EF4-FFF2-40B4-BE49-F238E27FC236}">
                      <a16:creationId xmlns:a16="http://schemas.microsoft.com/office/drawing/2014/main" id="{9FD698DB-94EC-5248-359B-29C450D2513F}"/>
                    </a:ext>
                  </a:extLst>
                </p14:cNvPr>
                <p14:cNvContentPartPr/>
                <p14:nvPr/>
              </p14:nvContentPartPr>
              <p14:xfrm>
                <a:off x="10911502" y="1755229"/>
                <a:ext cx="713160" cy="172440"/>
              </p14:xfrm>
            </p:contentPart>
          </mc:Choice>
          <mc:Fallback>
            <p:pic>
              <p:nvPicPr>
                <p:cNvPr id="396849" name="Freihand 396848">
                  <a:extLst>
                    <a:ext uri="{FF2B5EF4-FFF2-40B4-BE49-F238E27FC236}">
                      <a16:creationId xmlns:a16="http://schemas.microsoft.com/office/drawing/2014/main" id="{9FD698DB-94EC-5248-359B-29C450D251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02862" y="1746229"/>
                  <a:ext cx="730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96850" name="Freihand 396849">
                  <a:extLst>
                    <a:ext uri="{FF2B5EF4-FFF2-40B4-BE49-F238E27FC236}">
                      <a16:creationId xmlns:a16="http://schemas.microsoft.com/office/drawing/2014/main" id="{7782DBAB-C160-F3BE-E1A8-A28AE89B3DC8}"/>
                    </a:ext>
                  </a:extLst>
                </p14:cNvPr>
                <p14:cNvContentPartPr/>
                <p14:nvPr/>
              </p14:nvContentPartPr>
              <p14:xfrm>
                <a:off x="11757142" y="1640749"/>
                <a:ext cx="51840" cy="218160"/>
              </p14:xfrm>
            </p:contentPart>
          </mc:Choice>
          <mc:Fallback>
            <p:pic>
              <p:nvPicPr>
                <p:cNvPr id="396850" name="Freihand 396849">
                  <a:extLst>
                    <a:ext uri="{FF2B5EF4-FFF2-40B4-BE49-F238E27FC236}">
                      <a16:creationId xmlns:a16="http://schemas.microsoft.com/office/drawing/2014/main" id="{7782DBAB-C160-F3BE-E1A8-A28AE89B3D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48142" y="1632109"/>
                  <a:ext cx="69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96851" name="Freihand 396850">
                  <a:extLst>
                    <a:ext uri="{FF2B5EF4-FFF2-40B4-BE49-F238E27FC236}">
                      <a16:creationId xmlns:a16="http://schemas.microsoft.com/office/drawing/2014/main" id="{41E822AB-8127-9607-2307-F185E8437892}"/>
                    </a:ext>
                  </a:extLst>
                </p14:cNvPr>
                <p14:cNvContentPartPr/>
                <p14:nvPr/>
              </p14:nvContentPartPr>
              <p14:xfrm>
                <a:off x="11743822" y="1929829"/>
                <a:ext cx="14760" cy="6480"/>
              </p14:xfrm>
            </p:contentPart>
          </mc:Choice>
          <mc:Fallback>
            <p:pic>
              <p:nvPicPr>
                <p:cNvPr id="396851" name="Freihand 396850">
                  <a:extLst>
                    <a:ext uri="{FF2B5EF4-FFF2-40B4-BE49-F238E27FC236}">
                      <a16:creationId xmlns:a16="http://schemas.microsoft.com/office/drawing/2014/main" id="{41E822AB-8127-9607-2307-F185E843789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34822" y="192082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96852" name="Freihand 396851">
                  <a:extLst>
                    <a:ext uri="{FF2B5EF4-FFF2-40B4-BE49-F238E27FC236}">
                      <a16:creationId xmlns:a16="http://schemas.microsoft.com/office/drawing/2014/main" id="{4BB54AA6-A6CA-3062-1E71-F026D4E789F1}"/>
                    </a:ext>
                  </a:extLst>
                </p14:cNvPr>
                <p14:cNvContentPartPr/>
                <p14:nvPr/>
              </p14:nvContentPartPr>
              <p14:xfrm>
                <a:off x="11700982" y="1651189"/>
                <a:ext cx="275040" cy="431640"/>
              </p14:xfrm>
            </p:contentPart>
          </mc:Choice>
          <mc:Fallback>
            <p:pic>
              <p:nvPicPr>
                <p:cNvPr id="396852" name="Freihand 396851">
                  <a:extLst>
                    <a:ext uri="{FF2B5EF4-FFF2-40B4-BE49-F238E27FC236}">
                      <a16:creationId xmlns:a16="http://schemas.microsoft.com/office/drawing/2014/main" id="{4BB54AA6-A6CA-3062-1E71-F026D4E789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91982" y="1642189"/>
                  <a:ext cx="29268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56" name="Gruppieren 396855">
            <a:extLst>
              <a:ext uri="{FF2B5EF4-FFF2-40B4-BE49-F238E27FC236}">
                <a16:creationId xmlns:a16="http://schemas.microsoft.com/office/drawing/2014/main" id="{8F4A6CE2-2D15-0989-5BE9-DC1872CF06FC}"/>
              </a:ext>
            </a:extLst>
          </p:cNvPr>
          <p:cNvGrpSpPr/>
          <p:nvPr/>
        </p:nvGrpSpPr>
        <p:grpSpPr>
          <a:xfrm>
            <a:off x="1989982" y="239269"/>
            <a:ext cx="507600" cy="63360"/>
            <a:chOff x="1989982" y="239269"/>
            <a:chExt cx="50760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96854" name="Freihand 396853">
                  <a:extLst>
                    <a:ext uri="{FF2B5EF4-FFF2-40B4-BE49-F238E27FC236}">
                      <a16:creationId xmlns:a16="http://schemas.microsoft.com/office/drawing/2014/main" id="{73EC1E2A-479D-56A1-1C5B-2F5AF1BBEAD4}"/>
                    </a:ext>
                  </a:extLst>
                </p14:cNvPr>
                <p14:cNvContentPartPr/>
                <p14:nvPr/>
              </p14:nvContentPartPr>
              <p14:xfrm>
                <a:off x="2060182" y="239269"/>
                <a:ext cx="437400" cy="63360"/>
              </p14:xfrm>
            </p:contentPart>
          </mc:Choice>
          <mc:Fallback>
            <p:pic>
              <p:nvPicPr>
                <p:cNvPr id="396854" name="Freihand 396853">
                  <a:extLst>
                    <a:ext uri="{FF2B5EF4-FFF2-40B4-BE49-F238E27FC236}">
                      <a16:creationId xmlns:a16="http://schemas.microsoft.com/office/drawing/2014/main" id="{73EC1E2A-479D-56A1-1C5B-2F5AF1BBEA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51542" y="230629"/>
                  <a:ext cx="45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96855" name="Freihand 396854">
                  <a:extLst>
                    <a:ext uri="{FF2B5EF4-FFF2-40B4-BE49-F238E27FC236}">
                      <a16:creationId xmlns:a16="http://schemas.microsoft.com/office/drawing/2014/main" id="{35174E2A-267F-3387-AA81-244472BECA47}"/>
                    </a:ext>
                  </a:extLst>
                </p14:cNvPr>
                <p14:cNvContentPartPr/>
                <p14:nvPr/>
              </p14:nvContentPartPr>
              <p14:xfrm>
                <a:off x="1989982" y="254029"/>
                <a:ext cx="197640" cy="46800"/>
              </p14:xfrm>
            </p:contentPart>
          </mc:Choice>
          <mc:Fallback>
            <p:pic>
              <p:nvPicPr>
                <p:cNvPr id="396855" name="Freihand 396854">
                  <a:extLst>
                    <a:ext uri="{FF2B5EF4-FFF2-40B4-BE49-F238E27FC236}">
                      <a16:creationId xmlns:a16="http://schemas.microsoft.com/office/drawing/2014/main" id="{35174E2A-267F-3387-AA81-244472BECA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81342" y="245029"/>
                  <a:ext cx="2152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96857" name="Freihand 396856">
                <a:extLst>
                  <a:ext uri="{FF2B5EF4-FFF2-40B4-BE49-F238E27FC236}">
                    <a16:creationId xmlns:a16="http://schemas.microsoft.com/office/drawing/2014/main" id="{1183F512-90E8-06A3-3705-D6A9AB2E31DC}"/>
                  </a:ext>
                </a:extLst>
              </p14:cNvPr>
              <p14:cNvContentPartPr/>
              <p14:nvPr/>
            </p14:nvContentPartPr>
            <p14:xfrm>
              <a:off x="11738422" y="2155549"/>
              <a:ext cx="40680" cy="28800"/>
            </p14:xfrm>
          </p:contentPart>
        </mc:Choice>
        <mc:Fallback>
          <p:pic>
            <p:nvPicPr>
              <p:cNvPr id="396857" name="Freihand 396856">
                <a:extLst>
                  <a:ext uri="{FF2B5EF4-FFF2-40B4-BE49-F238E27FC236}">
                    <a16:creationId xmlns:a16="http://schemas.microsoft.com/office/drawing/2014/main" id="{1183F512-90E8-06A3-3705-D6A9AB2E31D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729782" y="2146909"/>
                <a:ext cx="583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870" name="Gruppieren 396869">
            <a:extLst>
              <a:ext uri="{FF2B5EF4-FFF2-40B4-BE49-F238E27FC236}">
                <a16:creationId xmlns:a16="http://schemas.microsoft.com/office/drawing/2014/main" id="{7012165F-54E5-1AE8-D106-E20F0682BDDC}"/>
              </a:ext>
            </a:extLst>
          </p:cNvPr>
          <p:cNvGrpSpPr/>
          <p:nvPr/>
        </p:nvGrpSpPr>
        <p:grpSpPr>
          <a:xfrm>
            <a:off x="6111262" y="1919389"/>
            <a:ext cx="601200" cy="442440"/>
            <a:chOff x="6111262" y="1919389"/>
            <a:chExt cx="60120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96858" name="Freihand 396857">
                  <a:extLst>
                    <a:ext uri="{FF2B5EF4-FFF2-40B4-BE49-F238E27FC236}">
                      <a16:creationId xmlns:a16="http://schemas.microsoft.com/office/drawing/2014/main" id="{93C202E8-2481-1A94-81AC-E316ED4B975E}"/>
                    </a:ext>
                  </a:extLst>
                </p14:cNvPr>
                <p14:cNvContentPartPr/>
                <p14:nvPr/>
              </p14:nvContentPartPr>
              <p14:xfrm>
                <a:off x="6207022" y="2074189"/>
                <a:ext cx="150480" cy="209160"/>
              </p14:xfrm>
            </p:contentPart>
          </mc:Choice>
          <mc:Fallback>
            <p:pic>
              <p:nvPicPr>
                <p:cNvPr id="396858" name="Freihand 396857">
                  <a:extLst>
                    <a:ext uri="{FF2B5EF4-FFF2-40B4-BE49-F238E27FC236}">
                      <a16:creationId xmlns:a16="http://schemas.microsoft.com/office/drawing/2014/main" id="{93C202E8-2481-1A94-81AC-E316ED4B9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98382" y="2065189"/>
                  <a:ext cx="168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96859" name="Freihand 396858">
                  <a:extLst>
                    <a:ext uri="{FF2B5EF4-FFF2-40B4-BE49-F238E27FC236}">
                      <a16:creationId xmlns:a16="http://schemas.microsoft.com/office/drawing/2014/main" id="{71D6AA54-38BF-FEE3-D6A8-68B698BF2479}"/>
                    </a:ext>
                  </a:extLst>
                </p14:cNvPr>
                <p14:cNvContentPartPr/>
                <p14:nvPr/>
              </p14:nvContentPartPr>
              <p14:xfrm>
                <a:off x="6234022" y="2096509"/>
                <a:ext cx="160920" cy="211320"/>
              </p14:xfrm>
            </p:contentPart>
          </mc:Choice>
          <mc:Fallback>
            <p:pic>
              <p:nvPicPr>
                <p:cNvPr id="396859" name="Freihand 396858">
                  <a:extLst>
                    <a:ext uri="{FF2B5EF4-FFF2-40B4-BE49-F238E27FC236}">
                      <a16:creationId xmlns:a16="http://schemas.microsoft.com/office/drawing/2014/main" id="{71D6AA54-38BF-FEE3-D6A8-68B698BF24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25382" y="2087509"/>
                  <a:ext cx="17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96860" name="Freihand 396859">
                  <a:extLst>
                    <a:ext uri="{FF2B5EF4-FFF2-40B4-BE49-F238E27FC236}">
                      <a16:creationId xmlns:a16="http://schemas.microsoft.com/office/drawing/2014/main" id="{00D18FE2-8F37-AE21-BCCF-41EDB7F7C4D1}"/>
                    </a:ext>
                  </a:extLst>
                </p14:cNvPr>
                <p14:cNvContentPartPr/>
                <p14:nvPr/>
              </p14:nvContentPartPr>
              <p14:xfrm>
                <a:off x="6367222" y="2203789"/>
                <a:ext cx="102960" cy="158040"/>
              </p14:xfrm>
            </p:contentPart>
          </mc:Choice>
          <mc:Fallback>
            <p:pic>
              <p:nvPicPr>
                <p:cNvPr id="396860" name="Freihand 396859">
                  <a:extLst>
                    <a:ext uri="{FF2B5EF4-FFF2-40B4-BE49-F238E27FC236}">
                      <a16:creationId xmlns:a16="http://schemas.microsoft.com/office/drawing/2014/main" id="{00D18FE2-8F37-AE21-BCCF-41EDB7F7C4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58222" y="2194789"/>
                  <a:ext cx="120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96861" name="Freihand 396860">
                  <a:extLst>
                    <a:ext uri="{FF2B5EF4-FFF2-40B4-BE49-F238E27FC236}">
                      <a16:creationId xmlns:a16="http://schemas.microsoft.com/office/drawing/2014/main" id="{67C0027A-FC2A-1CDC-D21A-0FA5BB7254E4}"/>
                    </a:ext>
                  </a:extLst>
                </p14:cNvPr>
                <p14:cNvContentPartPr/>
                <p14:nvPr/>
              </p14:nvContentPartPr>
              <p14:xfrm>
                <a:off x="6564142" y="2140069"/>
                <a:ext cx="147240" cy="2520"/>
              </p14:xfrm>
            </p:contentPart>
          </mc:Choice>
          <mc:Fallback>
            <p:pic>
              <p:nvPicPr>
                <p:cNvPr id="396861" name="Freihand 396860">
                  <a:extLst>
                    <a:ext uri="{FF2B5EF4-FFF2-40B4-BE49-F238E27FC236}">
                      <a16:creationId xmlns:a16="http://schemas.microsoft.com/office/drawing/2014/main" id="{67C0027A-FC2A-1CDC-D21A-0FA5BB7254E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55502" y="2131429"/>
                  <a:ext cx="164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96862" name="Freihand 396861">
                  <a:extLst>
                    <a:ext uri="{FF2B5EF4-FFF2-40B4-BE49-F238E27FC236}">
                      <a16:creationId xmlns:a16="http://schemas.microsoft.com/office/drawing/2014/main" id="{5ED960D3-0D38-BFAE-F56D-9DEEA138C5F9}"/>
                    </a:ext>
                  </a:extLst>
                </p14:cNvPr>
                <p14:cNvContentPartPr/>
                <p14:nvPr/>
              </p14:nvContentPartPr>
              <p14:xfrm>
                <a:off x="6556942" y="2178229"/>
                <a:ext cx="155520" cy="39960"/>
              </p14:xfrm>
            </p:contentPart>
          </mc:Choice>
          <mc:Fallback>
            <p:pic>
              <p:nvPicPr>
                <p:cNvPr id="396862" name="Freihand 396861">
                  <a:extLst>
                    <a:ext uri="{FF2B5EF4-FFF2-40B4-BE49-F238E27FC236}">
                      <a16:creationId xmlns:a16="http://schemas.microsoft.com/office/drawing/2014/main" id="{5ED960D3-0D38-BFAE-F56D-9DEEA138C5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48302" y="2169589"/>
                  <a:ext cx="173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96867" name="Freihand 396866">
                  <a:extLst>
                    <a:ext uri="{FF2B5EF4-FFF2-40B4-BE49-F238E27FC236}">
                      <a16:creationId xmlns:a16="http://schemas.microsoft.com/office/drawing/2014/main" id="{144C7F5F-6D26-DA40-3EFD-EEBBC3DD9D6B}"/>
                    </a:ext>
                  </a:extLst>
                </p14:cNvPr>
                <p14:cNvContentPartPr/>
                <p14:nvPr/>
              </p14:nvContentPartPr>
              <p14:xfrm>
                <a:off x="6111262" y="1919389"/>
                <a:ext cx="96120" cy="106560"/>
              </p14:xfrm>
            </p:contentPart>
          </mc:Choice>
          <mc:Fallback>
            <p:pic>
              <p:nvPicPr>
                <p:cNvPr id="396867" name="Freihand 396866">
                  <a:extLst>
                    <a:ext uri="{FF2B5EF4-FFF2-40B4-BE49-F238E27FC236}">
                      <a16:creationId xmlns:a16="http://schemas.microsoft.com/office/drawing/2014/main" id="{144C7F5F-6D26-DA40-3EFD-EEBBC3DD9D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02622" y="1910389"/>
                  <a:ext cx="1137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69" name="Gruppieren 396868">
            <a:extLst>
              <a:ext uri="{FF2B5EF4-FFF2-40B4-BE49-F238E27FC236}">
                <a16:creationId xmlns:a16="http://schemas.microsoft.com/office/drawing/2014/main" id="{279E9473-1B8F-12F0-D4EA-8A6CED170260}"/>
              </a:ext>
            </a:extLst>
          </p:cNvPr>
          <p:cNvGrpSpPr/>
          <p:nvPr/>
        </p:nvGrpSpPr>
        <p:grpSpPr>
          <a:xfrm>
            <a:off x="6889222" y="1904269"/>
            <a:ext cx="281880" cy="298800"/>
            <a:chOff x="6889222" y="1904269"/>
            <a:chExt cx="28188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96864" name="Freihand 396863">
                  <a:extLst>
                    <a:ext uri="{FF2B5EF4-FFF2-40B4-BE49-F238E27FC236}">
                      <a16:creationId xmlns:a16="http://schemas.microsoft.com/office/drawing/2014/main" id="{217C52B6-7A09-2354-684C-FDF9703B1CD2}"/>
                    </a:ext>
                  </a:extLst>
                </p14:cNvPr>
                <p14:cNvContentPartPr/>
                <p14:nvPr/>
              </p14:nvContentPartPr>
              <p14:xfrm>
                <a:off x="6889222" y="2053669"/>
                <a:ext cx="26280" cy="149400"/>
              </p14:xfrm>
            </p:contentPart>
          </mc:Choice>
          <mc:Fallback>
            <p:pic>
              <p:nvPicPr>
                <p:cNvPr id="396864" name="Freihand 396863">
                  <a:extLst>
                    <a:ext uri="{FF2B5EF4-FFF2-40B4-BE49-F238E27FC236}">
                      <a16:creationId xmlns:a16="http://schemas.microsoft.com/office/drawing/2014/main" id="{217C52B6-7A09-2354-684C-FDF9703B1CD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80582" y="2044669"/>
                  <a:ext cx="43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96865" name="Freihand 396864">
                  <a:extLst>
                    <a:ext uri="{FF2B5EF4-FFF2-40B4-BE49-F238E27FC236}">
                      <a16:creationId xmlns:a16="http://schemas.microsoft.com/office/drawing/2014/main" id="{467C76E3-74E8-37B0-2458-C5953B8AD7AC}"/>
                    </a:ext>
                  </a:extLst>
                </p14:cNvPr>
                <p14:cNvContentPartPr/>
                <p14:nvPr/>
              </p14:nvContentPartPr>
              <p14:xfrm>
                <a:off x="6909382" y="2013709"/>
                <a:ext cx="111240" cy="166680"/>
              </p14:xfrm>
            </p:contentPart>
          </mc:Choice>
          <mc:Fallback>
            <p:pic>
              <p:nvPicPr>
                <p:cNvPr id="396865" name="Freihand 396864">
                  <a:extLst>
                    <a:ext uri="{FF2B5EF4-FFF2-40B4-BE49-F238E27FC236}">
                      <a16:creationId xmlns:a16="http://schemas.microsoft.com/office/drawing/2014/main" id="{467C76E3-74E8-37B0-2458-C5953B8AD7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00742" y="2005069"/>
                  <a:ext cx="12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6868" name="Freihand 396867">
                  <a:extLst>
                    <a:ext uri="{FF2B5EF4-FFF2-40B4-BE49-F238E27FC236}">
                      <a16:creationId xmlns:a16="http://schemas.microsoft.com/office/drawing/2014/main" id="{D2865551-93F3-19A7-DACE-F5E5E4231428}"/>
                    </a:ext>
                  </a:extLst>
                </p14:cNvPr>
                <p14:cNvContentPartPr/>
                <p14:nvPr/>
              </p14:nvContentPartPr>
              <p14:xfrm>
                <a:off x="7097662" y="1904269"/>
                <a:ext cx="73440" cy="77760"/>
              </p14:xfrm>
            </p:contentPart>
          </mc:Choice>
          <mc:Fallback>
            <p:pic>
              <p:nvPicPr>
                <p:cNvPr id="396868" name="Freihand 396867">
                  <a:extLst>
                    <a:ext uri="{FF2B5EF4-FFF2-40B4-BE49-F238E27FC236}">
                      <a16:creationId xmlns:a16="http://schemas.microsoft.com/office/drawing/2014/main" id="{D2865551-93F3-19A7-DACE-F5E5E42314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9022" y="1895629"/>
                  <a:ext cx="910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897" name="Gruppieren 396896">
            <a:extLst>
              <a:ext uri="{FF2B5EF4-FFF2-40B4-BE49-F238E27FC236}">
                <a16:creationId xmlns:a16="http://schemas.microsoft.com/office/drawing/2014/main" id="{D4D1E765-2857-8531-E181-63919B131ED3}"/>
              </a:ext>
            </a:extLst>
          </p:cNvPr>
          <p:cNvGrpSpPr/>
          <p:nvPr/>
        </p:nvGrpSpPr>
        <p:grpSpPr>
          <a:xfrm>
            <a:off x="7865902" y="1905709"/>
            <a:ext cx="1805760" cy="454680"/>
            <a:chOff x="7865902" y="1905709"/>
            <a:chExt cx="180576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6871" name="Freihand 396870">
                  <a:extLst>
                    <a:ext uri="{FF2B5EF4-FFF2-40B4-BE49-F238E27FC236}">
                      <a16:creationId xmlns:a16="http://schemas.microsoft.com/office/drawing/2014/main" id="{5CD7ABBE-87A4-CEC9-084C-842D26B48C84}"/>
                    </a:ext>
                  </a:extLst>
                </p14:cNvPr>
                <p14:cNvContentPartPr/>
                <p14:nvPr/>
              </p14:nvContentPartPr>
              <p14:xfrm>
                <a:off x="7887862" y="1952869"/>
                <a:ext cx="121320" cy="155160"/>
              </p14:xfrm>
            </p:contentPart>
          </mc:Choice>
          <mc:Fallback>
            <p:pic>
              <p:nvPicPr>
                <p:cNvPr id="396871" name="Freihand 396870">
                  <a:extLst>
                    <a:ext uri="{FF2B5EF4-FFF2-40B4-BE49-F238E27FC236}">
                      <a16:creationId xmlns:a16="http://schemas.microsoft.com/office/drawing/2014/main" id="{5CD7ABBE-87A4-CEC9-084C-842D26B48C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78862" y="1943869"/>
                  <a:ext cx="13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6872" name="Freihand 396871">
                  <a:extLst>
                    <a:ext uri="{FF2B5EF4-FFF2-40B4-BE49-F238E27FC236}">
                      <a16:creationId xmlns:a16="http://schemas.microsoft.com/office/drawing/2014/main" id="{A6ED8ECE-40C9-D2A5-16E2-E0B97CCF58C1}"/>
                    </a:ext>
                  </a:extLst>
                </p14:cNvPr>
                <p14:cNvContentPartPr/>
                <p14:nvPr/>
              </p14:nvContentPartPr>
              <p14:xfrm>
                <a:off x="7865902" y="2137189"/>
                <a:ext cx="170640" cy="40680"/>
              </p14:xfrm>
            </p:contentPart>
          </mc:Choice>
          <mc:Fallback>
            <p:pic>
              <p:nvPicPr>
                <p:cNvPr id="396872" name="Freihand 396871">
                  <a:extLst>
                    <a:ext uri="{FF2B5EF4-FFF2-40B4-BE49-F238E27FC236}">
                      <a16:creationId xmlns:a16="http://schemas.microsoft.com/office/drawing/2014/main" id="{A6ED8ECE-40C9-D2A5-16E2-E0B97CCF58C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57262" y="2128189"/>
                  <a:ext cx="188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6873" name="Freihand 396872">
                  <a:extLst>
                    <a:ext uri="{FF2B5EF4-FFF2-40B4-BE49-F238E27FC236}">
                      <a16:creationId xmlns:a16="http://schemas.microsoft.com/office/drawing/2014/main" id="{6CF84860-E259-8EAB-47A9-38A631F28FE1}"/>
                    </a:ext>
                  </a:extLst>
                </p14:cNvPr>
                <p14:cNvContentPartPr/>
                <p14:nvPr/>
              </p14:nvContentPartPr>
              <p14:xfrm>
                <a:off x="7877062" y="2237269"/>
                <a:ext cx="127080" cy="123120"/>
              </p14:xfrm>
            </p:contentPart>
          </mc:Choice>
          <mc:Fallback>
            <p:pic>
              <p:nvPicPr>
                <p:cNvPr id="396873" name="Freihand 396872">
                  <a:extLst>
                    <a:ext uri="{FF2B5EF4-FFF2-40B4-BE49-F238E27FC236}">
                      <a16:creationId xmlns:a16="http://schemas.microsoft.com/office/drawing/2014/main" id="{6CF84860-E259-8EAB-47A9-38A631F28F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68062" y="2228629"/>
                  <a:ext cx="14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6876" name="Freihand 396875">
                  <a:extLst>
                    <a:ext uri="{FF2B5EF4-FFF2-40B4-BE49-F238E27FC236}">
                      <a16:creationId xmlns:a16="http://schemas.microsoft.com/office/drawing/2014/main" id="{351E0279-A853-705A-B653-19FF595B34C0}"/>
                    </a:ext>
                  </a:extLst>
                </p14:cNvPr>
                <p14:cNvContentPartPr/>
                <p14:nvPr/>
              </p14:nvContentPartPr>
              <p14:xfrm>
                <a:off x="8417782" y="2088589"/>
                <a:ext cx="8280" cy="109800"/>
              </p14:xfrm>
            </p:contentPart>
          </mc:Choice>
          <mc:Fallback>
            <p:pic>
              <p:nvPicPr>
                <p:cNvPr id="396876" name="Freihand 396875">
                  <a:extLst>
                    <a:ext uri="{FF2B5EF4-FFF2-40B4-BE49-F238E27FC236}">
                      <a16:creationId xmlns:a16="http://schemas.microsoft.com/office/drawing/2014/main" id="{351E0279-A853-705A-B653-19FF595B34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08782" y="2079949"/>
                  <a:ext cx="25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96877" name="Freihand 396876">
                  <a:extLst>
                    <a:ext uri="{FF2B5EF4-FFF2-40B4-BE49-F238E27FC236}">
                      <a16:creationId xmlns:a16="http://schemas.microsoft.com/office/drawing/2014/main" id="{16C3FA4A-C820-410B-B2F2-F146CBB83656}"/>
                    </a:ext>
                  </a:extLst>
                </p14:cNvPr>
                <p14:cNvContentPartPr/>
                <p14:nvPr/>
              </p14:nvContentPartPr>
              <p14:xfrm>
                <a:off x="8354062" y="2118109"/>
                <a:ext cx="134640" cy="15840"/>
              </p14:xfrm>
            </p:contentPart>
          </mc:Choice>
          <mc:Fallback>
            <p:pic>
              <p:nvPicPr>
                <p:cNvPr id="396877" name="Freihand 396876">
                  <a:extLst>
                    <a:ext uri="{FF2B5EF4-FFF2-40B4-BE49-F238E27FC236}">
                      <a16:creationId xmlns:a16="http://schemas.microsoft.com/office/drawing/2014/main" id="{16C3FA4A-C820-410B-B2F2-F146CBB836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45422" y="2109109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96878" name="Freihand 396877">
                  <a:extLst>
                    <a:ext uri="{FF2B5EF4-FFF2-40B4-BE49-F238E27FC236}">
                      <a16:creationId xmlns:a16="http://schemas.microsoft.com/office/drawing/2014/main" id="{70E04843-1FA8-648E-D3D2-1403855E63E8}"/>
                    </a:ext>
                  </a:extLst>
                </p14:cNvPr>
                <p14:cNvContentPartPr/>
                <p14:nvPr/>
              </p14:nvContentPartPr>
              <p14:xfrm>
                <a:off x="8518222" y="1994629"/>
                <a:ext cx="158760" cy="151560"/>
              </p14:xfrm>
            </p:contentPart>
          </mc:Choice>
          <mc:Fallback>
            <p:pic>
              <p:nvPicPr>
                <p:cNvPr id="396878" name="Freihand 396877">
                  <a:extLst>
                    <a:ext uri="{FF2B5EF4-FFF2-40B4-BE49-F238E27FC236}">
                      <a16:creationId xmlns:a16="http://schemas.microsoft.com/office/drawing/2014/main" id="{70E04843-1FA8-648E-D3D2-1403855E63E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09582" y="1985629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96879" name="Freihand 396878">
                  <a:extLst>
                    <a:ext uri="{FF2B5EF4-FFF2-40B4-BE49-F238E27FC236}">
                      <a16:creationId xmlns:a16="http://schemas.microsoft.com/office/drawing/2014/main" id="{EA7E4DC6-8845-3F21-1F97-F5A9C8AF0A03}"/>
                    </a:ext>
                  </a:extLst>
                </p14:cNvPr>
                <p14:cNvContentPartPr/>
                <p14:nvPr/>
              </p14:nvContentPartPr>
              <p14:xfrm>
                <a:off x="8816662" y="2066989"/>
                <a:ext cx="133560" cy="10080"/>
              </p14:xfrm>
            </p:contentPart>
          </mc:Choice>
          <mc:Fallback>
            <p:pic>
              <p:nvPicPr>
                <p:cNvPr id="396879" name="Freihand 396878">
                  <a:extLst>
                    <a:ext uri="{FF2B5EF4-FFF2-40B4-BE49-F238E27FC236}">
                      <a16:creationId xmlns:a16="http://schemas.microsoft.com/office/drawing/2014/main" id="{EA7E4DC6-8845-3F21-1F97-F5A9C8AF0A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07662" y="2057989"/>
                  <a:ext cx="15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96880" name="Freihand 396879">
                  <a:extLst>
                    <a:ext uri="{FF2B5EF4-FFF2-40B4-BE49-F238E27FC236}">
                      <a16:creationId xmlns:a16="http://schemas.microsoft.com/office/drawing/2014/main" id="{CC216DE7-D4F4-045F-8C4D-312C8DCCCFD7}"/>
                    </a:ext>
                  </a:extLst>
                </p14:cNvPr>
                <p14:cNvContentPartPr/>
                <p14:nvPr/>
              </p14:nvContentPartPr>
              <p14:xfrm>
                <a:off x="8826742" y="2119909"/>
                <a:ext cx="111240" cy="7200"/>
              </p14:xfrm>
            </p:contentPart>
          </mc:Choice>
          <mc:Fallback>
            <p:pic>
              <p:nvPicPr>
                <p:cNvPr id="396880" name="Freihand 396879">
                  <a:extLst>
                    <a:ext uri="{FF2B5EF4-FFF2-40B4-BE49-F238E27FC236}">
                      <a16:creationId xmlns:a16="http://schemas.microsoft.com/office/drawing/2014/main" id="{CC216DE7-D4F4-045F-8C4D-312C8DCCCFD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18102" y="2111269"/>
                  <a:ext cx="128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96882" name="Freihand 396881">
                  <a:extLst>
                    <a:ext uri="{FF2B5EF4-FFF2-40B4-BE49-F238E27FC236}">
                      <a16:creationId xmlns:a16="http://schemas.microsoft.com/office/drawing/2014/main" id="{C111CF93-E354-60F5-4E0A-7B62AF67DC68}"/>
                    </a:ext>
                  </a:extLst>
                </p14:cNvPr>
                <p14:cNvContentPartPr/>
                <p14:nvPr/>
              </p14:nvContentPartPr>
              <p14:xfrm>
                <a:off x="8977222" y="1990309"/>
                <a:ext cx="99360" cy="229320"/>
              </p14:xfrm>
            </p:contentPart>
          </mc:Choice>
          <mc:Fallback>
            <p:pic>
              <p:nvPicPr>
                <p:cNvPr id="396882" name="Freihand 396881">
                  <a:extLst>
                    <a:ext uri="{FF2B5EF4-FFF2-40B4-BE49-F238E27FC236}">
                      <a16:creationId xmlns:a16="http://schemas.microsoft.com/office/drawing/2014/main" id="{C111CF93-E354-60F5-4E0A-7B62AF67DC6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68222" y="1981309"/>
                  <a:ext cx="117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96883" name="Freihand 396882">
                  <a:extLst>
                    <a:ext uri="{FF2B5EF4-FFF2-40B4-BE49-F238E27FC236}">
                      <a16:creationId xmlns:a16="http://schemas.microsoft.com/office/drawing/2014/main" id="{03A93866-BA9E-ADA1-B9F7-32AEDBB60052}"/>
                    </a:ext>
                  </a:extLst>
                </p14:cNvPr>
                <p14:cNvContentPartPr/>
                <p14:nvPr/>
              </p14:nvContentPartPr>
              <p14:xfrm>
                <a:off x="9052462" y="1985269"/>
                <a:ext cx="164520" cy="110160"/>
              </p14:xfrm>
            </p:contentPart>
          </mc:Choice>
          <mc:Fallback>
            <p:pic>
              <p:nvPicPr>
                <p:cNvPr id="396883" name="Freihand 396882">
                  <a:extLst>
                    <a:ext uri="{FF2B5EF4-FFF2-40B4-BE49-F238E27FC236}">
                      <a16:creationId xmlns:a16="http://schemas.microsoft.com/office/drawing/2014/main" id="{03A93866-BA9E-ADA1-B9F7-32AEDBB600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43462" y="1976629"/>
                  <a:ext cx="182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96885" name="Freihand 396884">
                  <a:extLst>
                    <a:ext uri="{FF2B5EF4-FFF2-40B4-BE49-F238E27FC236}">
                      <a16:creationId xmlns:a16="http://schemas.microsoft.com/office/drawing/2014/main" id="{8281BE58-24C2-2FAF-0F1A-EB1F65D0BB11}"/>
                    </a:ext>
                  </a:extLst>
                </p14:cNvPr>
                <p14:cNvContentPartPr/>
                <p14:nvPr/>
              </p14:nvContentPartPr>
              <p14:xfrm>
                <a:off x="9390142" y="1905709"/>
                <a:ext cx="28800" cy="173160"/>
              </p14:xfrm>
            </p:contentPart>
          </mc:Choice>
          <mc:Fallback>
            <p:pic>
              <p:nvPicPr>
                <p:cNvPr id="396885" name="Freihand 396884">
                  <a:extLst>
                    <a:ext uri="{FF2B5EF4-FFF2-40B4-BE49-F238E27FC236}">
                      <a16:creationId xmlns:a16="http://schemas.microsoft.com/office/drawing/2014/main" id="{8281BE58-24C2-2FAF-0F1A-EB1F65D0BB1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81502" y="1896709"/>
                  <a:ext cx="46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6886" name="Freihand 396885">
                  <a:extLst>
                    <a:ext uri="{FF2B5EF4-FFF2-40B4-BE49-F238E27FC236}">
                      <a16:creationId xmlns:a16="http://schemas.microsoft.com/office/drawing/2014/main" id="{5ABE3AD3-685E-B6F9-F711-893A64A20107}"/>
                    </a:ext>
                  </a:extLst>
                </p14:cNvPr>
                <p14:cNvContentPartPr/>
                <p14:nvPr/>
              </p14:nvContentPartPr>
              <p14:xfrm>
                <a:off x="9299422" y="2112709"/>
                <a:ext cx="143640" cy="20880"/>
              </p14:xfrm>
            </p:contentPart>
          </mc:Choice>
          <mc:Fallback>
            <p:pic>
              <p:nvPicPr>
                <p:cNvPr id="396886" name="Freihand 396885">
                  <a:extLst>
                    <a:ext uri="{FF2B5EF4-FFF2-40B4-BE49-F238E27FC236}">
                      <a16:creationId xmlns:a16="http://schemas.microsoft.com/office/drawing/2014/main" id="{5ABE3AD3-685E-B6F9-F711-893A64A201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90782" y="2104069"/>
                  <a:ext cx="161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6887" name="Freihand 396886">
                  <a:extLst>
                    <a:ext uri="{FF2B5EF4-FFF2-40B4-BE49-F238E27FC236}">
                      <a16:creationId xmlns:a16="http://schemas.microsoft.com/office/drawing/2014/main" id="{9181CD02-26B6-4567-8CA3-7685690ACADD}"/>
                    </a:ext>
                  </a:extLst>
                </p14:cNvPr>
                <p14:cNvContentPartPr/>
                <p14:nvPr/>
              </p14:nvContentPartPr>
              <p14:xfrm>
                <a:off x="9299782" y="2165989"/>
                <a:ext cx="119160" cy="173160"/>
              </p14:xfrm>
            </p:contentPart>
          </mc:Choice>
          <mc:Fallback>
            <p:pic>
              <p:nvPicPr>
                <p:cNvPr id="396887" name="Freihand 396886">
                  <a:extLst>
                    <a:ext uri="{FF2B5EF4-FFF2-40B4-BE49-F238E27FC236}">
                      <a16:creationId xmlns:a16="http://schemas.microsoft.com/office/drawing/2014/main" id="{9181CD02-26B6-4567-8CA3-7685690ACAD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90782" y="2157349"/>
                  <a:ext cx="136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6890" name="Freihand 396889">
                  <a:extLst>
                    <a:ext uri="{FF2B5EF4-FFF2-40B4-BE49-F238E27FC236}">
                      <a16:creationId xmlns:a16="http://schemas.microsoft.com/office/drawing/2014/main" id="{5D95DDF7-35D0-60E5-3C7D-A01D7EBF8F0B}"/>
                    </a:ext>
                  </a:extLst>
                </p14:cNvPr>
                <p14:cNvContentPartPr/>
                <p14:nvPr/>
              </p14:nvContentPartPr>
              <p14:xfrm>
                <a:off x="8105302" y="2078509"/>
                <a:ext cx="116640" cy="127800"/>
              </p14:xfrm>
            </p:contentPart>
          </mc:Choice>
          <mc:Fallback>
            <p:pic>
              <p:nvPicPr>
                <p:cNvPr id="396890" name="Freihand 396889">
                  <a:extLst>
                    <a:ext uri="{FF2B5EF4-FFF2-40B4-BE49-F238E27FC236}">
                      <a16:creationId xmlns:a16="http://schemas.microsoft.com/office/drawing/2014/main" id="{5D95DDF7-35D0-60E5-3C7D-A01D7EBF8F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96662" y="2069509"/>
                  <a:ext cx="134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6891" name="Freihand 396890">
                  <a:extLst>
                    <a:ext uri="{FF2B5EF4-FFF2-40B4-BE49-F238E27FC236}">
                      <a16:creationId xmlns:a16="http://schemas.microsoft.com/office/drawing/2014/main" id="{2A6D8BA9-30DA-53A4-6DB5-A22F6DC8B9EC}"/>
                    </a:ext>
                  </a:extLst>
                </p14:cNvPr>
                <p14:cNvContentPartPr/>
                <p14:nvPr/>
              </p14:nvContentPartPr>
              <p14:xfrm>
                <a:off x="8114662" y="2018389"/>
                <a:ext cx="157320" cy="204120"/>
              </p14:xfrm>
            </p:contentPart>
          </mc:Choice>
          <mc:Fallback>
            <p:pic>
              <p:nvPicPr>
                <p:cNvPr id="396891" name="Freihand 396890">
                  <a:extLst>
                    <a:ext uri="{FF2B5EF4-FFF2-40B4-BE49-F238E27FC236}">
                      <a16:creationId xmlns:a16="http://schemas.microsoft.com/office/drawing/2014/main" id="{2A6D8BA9-30DA-53A4-6DB5-A22F6DC8B9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06022" y="2009749"/>
                  <a:ext cx="174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6893" name="Freihand 396892">
                  <a:extLst>
                    <a:ext uri="{FF2B5EF4-FFF2-40B4-BE49-F238E27FC236}">
                      <a16:creationId xmlns:a16="http://schemas.microsoft.com/office/drawing/2014/main" id="{96570D14-6DF4-4EA3-80B1-B57A2D16CE42}"/>
                    </a:ext>
                  </a:extLst>
                </p14:cNvPr>
                <p14:cNvContentPartPr/>
                <p14:nvPr/>
              </p14:nvContentPartPr>
              <p14:xfrm>
                <a:off x="9538822" y="2081029"/>
                <a:ext cx="105120" cy="156600"/>
              </p14:xfrm>
            </p:contentPart>
          </mc:Choice>
          <mc:Fallback>
            <p:pic>
              <p:nvPicPr>
                <p:cNvPr id="396893" name="Freihand 396892">
                  <a:extLst>
                    <a:ext uri="{FF2B5EF4-FFF2-40B4-BE49-F238E27FC236}">
                      <a16:creationId xmlns:a16="http://schemas.microsoft.com/office/drawing/2014/main" id="{96570D14-6DF4-4EA3-80B1-B57A2D16CE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30182" y="2072029"/>
                  <a:ext cx="122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6894" name="Freihand 396893">
                  <a:extLst>
                    <a:ext uri="{FF2B5EF4-FFF2-40B4-BE49-F238E27FC236}">
                      <a16:creationId xmlns:a16="http://schemas.microsoft.com/office/drawing/2014/main" id="{7BFFD19A-1C3D-BC0D-58DC-E5B733208E00}"/>
                    </a:ext>
                  </a:extLst>
                </p14:cNvPr>
                <p14:cNvContentPartPr/>
                <p14:nvPr/>
              </p14:nvContentPartPr>
              <p14:xfrm>
                <a:off x="9536662" y="2086069"/>
                <a:ext cx="135000" cy="117360"/>
              </p14:xfrm>
            </p:contentPart>
          </mc:Choice>
          <mc:Fallback>
            <p:pic>
              <p:nvPicPr>
                <p:cNvPr id="396894" name="Freihand 396893">
                  <a:extLst>
                    <a:ext uri="{FF2B5EF4-FFF2-40B4-BE49-F238E27FC236}">
                      <a16:creationId xmlns:a16="http://schemas.microsoft.com/office/drawing/2014/main" id="{7BFFD19A-1C3D-BC0D-58DC-E5B733208E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28022" y="2077069"/>
                  <a:ext cx="152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6896" name="Freihand 396895">
                  <a:extLst>
                    <a:ext uri="{FF2B5EF4-FFF2-40B4-BE49-F238E27FC236}">
                      <a16:creationId xmlns:a16="http://schemas.microsoft.com/office/drawing/2014/main" id="{396CD1F5-C465-3E01-5929-8A6F72E45C5D}"/>
                    </a:ext>
                  </a:extLst>
                </p14:cNvPr>
                <p14:cNvContentPartPr/>
                <p14:nvPr/>
              </p14:nvContentPartPr>
              <p14:xfrm>
                <a:off x="9138142" y="2103349"/>
                <a:ext cx="108000" cy="19440"/>
              </p14:xfrm>
            </p:contentPart>
          </mc:Choice>
          <mc:Fallback>
            <p:pic>
              <p:nvPicPr>
                <p:cNvPr id="396896" name="Freihand 396895">
                  <a:extLst>
                    <a:ext uri="{FF2B5EF4-FFF2-40B4-BE49-F238E27FC236}">
                      <a16:creationId xmlns:a16="http://schemas.microsoft.com/office/drawing/2014/main" id="{396CD1F5-C465-3E01-5929-8A6F72E45C5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29142" y="2094349"/>
                  <a:ext cx="1256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01" name="Gruppieren 396900">
            <a:extLst>
              <a:ext uri="{FF2B5EF4-FFF2-40B4-BE49-F238E27FC236}">
                <a16:creationId xmlns:a16="http://schemas.microsoft.com/office/drawing/2014/main" id="{B1D1FA53-86CB-2ED9-94D3-B770F62D4F5D}"/>
              </a:ext>
            </a:extLst>
          </p:cNvPr>
          <p:cNvGrpSpPr/>
          <p:nvPr/>
        </p:nvGrpSpPr>
        <p:grpSpPr>
          <a:xfrm>
            <a:off x="10026622" y="2102989"/>
            <a:ext cx="356040" cy="210240"/>
            <a:chOff x="10026622" y="2102989"/>
            <a:chExt cx="3560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96898" name="Freihand 396897">
                  <a:extLst>
                    <a:ext uri="{FF2B5EF4-FFF2-40B4-BE49-F238E27FC236}">
                      <a16:creationId xmlns:a16="http://schemas.microsoft.com/office/drawing/2014/main" id="{17C5E190-0F72-60F0-46A6-F98BC0CFE652}"/>
                    </a:ext>
                  </a:extLst>
                </p14:cNvPr>
                <p14:cNvContentPartPr/>
                <p14:nvPr/>
              </p14:nvContentPartPr>
              <p14:xfrm>
                <a:off x="10026622" y="2102989"/>
                <a:ext cx="20520" cy="210240"/>
              </p14:xfrm>
            </p:contentPart>
          </mc:Choice>
          <mc:Fallback>
            <p:pic>
              <p:nvPicPr>
                <p:cNvPr id="396898" name="Freihand 396897">
                  <a:extLst>
                    <a:ext uri="{FF2B5EF4-FFF2-40B4-BE49-F238E27FC236}">
                      <a16:creationId xmlns:a16="http://schemas.microsoft.com/office/drawing/2014/main" id="{17C5E190-0F72-60F0-46A6-F98BC0CFE65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17622" y="2093989"/>
                  <a:ext cx="38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96899" name="Freihand 396898">
                  <a:extLst>
                    <a:ext uri="{FF2B5EF4-FFF2-40B4-BE49-F238E27FC236}">
                      <a16:creationId xmlns:a16="http://schemas.microsoft.com/office/drawing/2014/main" id="{ACD8BB36-B8DF-CD5A-A5D6-47B7FFC35F70}"/>
                    </a:ext>
                  </a:extLst>
                </p14:cNvPr>
                <p14:cNvContentPartPr/>
                <p14:nvPr/>
              </p14:nvContentPartPr>
              <p14:xfrm>
                <a:off x="10147222" y="2198029"/>
                <a:ext cx="16920" cy="20880"/>
              </p14:xfrm>
            </p:contentPart>
          </mc:Choice>
          <mc:Fallback>
            <p:pic>
              <p:nvPicPr>
                <p:cNvPr id="396899" name="Freihand 396898">
                  <a:extLst>
                    <a:ext uri="{FF2B5EF4-FFF2-40B4-BE49-F238E27FC236}">
                      <a16:creationId xmlns:a16="http://schemas.microsoft.com/office/drawing/2014/main" id="{ACD8BB36-B8DF-CD5A-A5D6-47B7FFC35F7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38582" y="2189029"/>
                  <a:ext cx="34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96900" name="Freihand 396899">
                  <a:extLst>
                    <a:ext uri="{FF2B5EF4-FFF2-40B4-BE49-F238E27FC236}">
                      <a16:creationId xmlns:a16="http://schemas.microsoft.com/office/drawing/2014/main" id="{80095A88-1942-E3D2-D078-F9C0D2789006}"/>
                    </a:ext>
                  </a:extLst>
                </p14:cNvPr>
                <p14:cNvContentPartPr/>
                <p14:nvPr/>
              </p14:nvContentPartPr>
              <p14:xfrm>
                <a:off x="10295182" y="2120629"/>
                <a:ext cx="87480" cy="165960"/>
              </p14:xfrm>
            </p:contentPart>
          </mc:Choice>
          <mc:Fallback>
            <p:pic>
              <p:nvPicPr>
                <p:cNvPr id="396900" name="Freihand 396899">
                  <a:extLst>
                    <a:ext uri="{FF2B5EF4-FFF2-40B4-BE49-F238E27FC236}">
                      <a16:creationId xmlns:a16="http://schemas.microsoft.com/office/drawing/2014/main" id="{80095A88-1942-E3D2-D078-F9C0D27890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86542" y="2111989"/>
                  <a:ext cx="1051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11" name="Gruppieren 396910">
            <a:extLst>
              <a:ext uri="{FF2B5EF4-FFF2-40B4-BE49-F238E27FC236}">
                <a16:creationId xmlns:a16="http://schemas.microsoft.com/office/drawing/2014/main" id="{9DE3F1F8-93B3-05F7-8082-0FBA9C7DFF6F}"/>
              </a:ext>
            </a:extLst>
          </p:cNvPr>
          <p:cNvGrpSpPr/>
          <p:nvPr/>
        </p:nvGrpSpPr>
        <p:grpSpPr>
          <a:xfrm>
            <a:off x="7871662" y="2535709"/>
            <a:ext cx="1175400" cy="235440"/>
            <a:chOff x="7871662" y="2535709"/>
            <a:chExt cx="117540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96902" name="Freihand 396901">
                  <a:extLst>
                    <a:ext uri="{FF2B5EF4-FFF2-40B4-BE49-F238E27FC236}">
                      <a16:creationId xmlns:a16="http://schemas.microsoft.com/office/drawing/2014/main" id="{2977BE7A-3130-B759-6D90-4418D7F813CC}"/>
                    </a:ext>
                  </a:extLst>
                </p14:cNvPr>
                <p14:cNvContentPartPr/>
                <p14:nvPr/>
              </p14:nvContentPartPr>
              <p14:xfrm>
                <a:off x="7871662" y="2579629"/>
                <a:ext cx="104040" cy="191520"/>
              </p14:xfrm>
            </p:contentPart>
          </mc:Choice>
          <mc:Fallback>
            <p:pic>
              <p:nvPicPr>
                <p:cNvPr id="396902" name="Freihand 396901">
                  <a:extLst>
                    <a:ext uri="{FF2B5EF4-FFF2-40B4-BE49-F238E27FC236}">
                      <a16:creationId xmlns:a16="http://schemas.microsoft.com/office/drawing/2014/main" id="{2977BE7A-3130-B759-6D90-4418D7F813C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62662" y="2570629"/>
                  <a:ext cx="121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96903" name="Freihand 396902">
                  <a:extLst>
                    <a:ext uri="{FF2B5EF4-FFF2-40B4-BE49-F238E27FC236}">
                      <a16:creationId xmlns:a16="http://schemas.microsoft.com/office/drawing/2014/main" id="{7EE77C44-5992-87D0-348B-A2881D29DE15}"/>
                    </a:ext>
                  </a:extLst>
                </p14:cNvPr>
                <p14:cNvContentPartPr/>
                <p14:nvPr/>
              </p14:nvContentPartPr>
              <p14:xfrm>
                <a:off x="8057422" y="2639029"/>
                <a:ext cx="78840" cy="119520"/>
              </p14:xfrm>
            </p:contentPart>
          </mc:Choice>
          <mc:Fallback>
            <p:pic>
              <p:nvPicPr>
                <p:cNvPr id="396903" name="Freihand 396902">
                  <a:extLst>
                    <a:ext uri="{FF2B5EF4-FFF2-40B4-BE49-F238E27FC236}">
                      <a16:creationId xmlns:a16="http://schemas.microsoft.com/office/drawing/2014/main" id="{7EE77C44-5992-87D0-348B-A2881D29DE1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48782" y="2630389"/>
                  <a:ext cx="9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96904" name="Freihand 396903">
                  <a:extLst>
                    <a:ext uri="{FF2B5EF4-FFF2-40B4-BE49-F238E27FC236}">
                      <a16:creationId xmlns:a16="http://schemas.microsoft.com/office/drawing/2014/main" id="{3579D9DE-1709-E4A5-0E42-BFC4F75371F5}"/>
                    </a:ext>
                  </a:extLst>
                </p14:cNvPr>
                <p14:cNvContentPartPr/>
                <p14:nvPr/>
              </p14:nvContentPartPr>
              <p14:xfrm>
                <a:off x="8041942" y="2615989"/>
                <a:ext cx="276840" cy="116280"/>
              </p14:xfrm>
            </p:contentPart>
          </mc:Choice>
          <mc:Fallback>
            <p:pic>
              <p:nvPicPr>
                <p:cNvPr id="396904" name="Freihand 396903">
                  <a:extLst>
                    <a:ext uri="{FF2B5EF4-FFF2-40B4-BE49-F238E27FC236}">
                      <a16:creationId xmlns:a16="http://schemas.microsoft.com/office/drawing/2014/main" id="{3579D9DE-1709-E4A5-0E42-BFC4F75371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33302" y="2606989"/>
                  <a:ext cx="294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96905" name="Freihand 396904">
                  <a:extLst>
                    <a:ext uri="{FF2B5EF4-FFF2-40B4-BE49-F238E27FC236}">
                      <a16:creationId xmlns:a16="http://schemas.microsoft.com/office/drawing/2014/main" id="{D2E7E95E-DDCD-A1B3-941E-76DB8BE0A4BD}"/>
                    </a:ext>
                  </a:extLst>
                </p14:cNvPr>
                <p14:cNvContentPartPr/>
                <p14:nvPr/>
              </p14:nvContentPartPr>
              <p14:xfrm>
                <a:off x="8250382" y="2649109"/>
                <a:ext cx="123840" cy="27360"/>
              </p14:xfrm>
            </p:contentPart>
          </mc:Choice>
          <mc:Fallback>
            <p:pic>
              <p:nvPicPr>
                <p:cNvPr id="396905" name="Freihand 396904">
                  <a:extLst>
                    <a:ext uri="{FF2B5EF4-FFF2-40B4-BE49-F238E27FC236}">
                      <a16:creationId xmlns:a16="http://schemas.microsoft.com/office/drawing/2014/main" id="{D2E7E95E-DDCD-A1B3-941E-76DB8BE0A4B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41742" y="2640109"/>
                  <a:ext cx="14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96906" name="Freihand 396905">
                  <a:extLst>
                    <a:ext uri="{FF2B5EF4-FFF2-40B4-BE49-F238E27FC236}">
                      <a16:creationId xmlns:a16="http://schemas.microsoft.com/office/drawing/2014/main" id="{B6BD5368-ACD6-F602-02AC-71F9C39F79E4}"/>
                    </a:ext>
                  </a:extLst>
                </p14:cNvPr>
                <p14:cNvContentPartPr/>
                <p14:nvPr/>
              </p14:nvContentPartPr>
              <p14:xfrm>
                <a:off x="8457382" y="2535709"/>
                <a:ext cx="104400" cy="195840"/>
              </p14:xfrm>
            </p:contentPart>
          </mc:Choice>
          <mc:Fallback>
            <p:pic>
              <p:nvPicPr>
                <p:cNvPr id="396906" name="Freihand 396905">
                  <a:extLst>
                    <a:ext uri="{FF2B5EF4-FFF2-40B4-BE49-F238E27FC236}">
                      <a16:creationId xmlns:a16="http://schemas.microsoft.com/office/drawing/2014/main" id="{B6BD5368-ACD6-F602-02AC-71F9C39F79E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48742" y="2526709"/>
                  <a:ext cx="122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96907" name="Freihand 396906">
                  <a:extLst>
                    <a:ext uri="{FF2B5EF4-FFF2-40B4-BE49-F238E27FC236}">
                      <a16:creationId xmlns:a16="http://schemas.microsoft.com/office/drawing/2014/main" id="{A65119D6-E503-2BFB-1F2C-CE126A970DCF}"/>
                    </a:ext>
                  </a:extLst>
                </p14:cNvPr>
                <p14:cNvContentPartPr/>
                <p14:nvPr/>
              </p14:nvContentPartPr>
              <p14:xfrm>
                <a:off x="8615422" y="2558029"/>
                <a:ext cx="150480" cy="156600"/>
              </p14:xfrm>
            </p:contentPart>
          </mc:Choice>
          <mc:Fallback>
            <p:pic>
              <p:nvPicPr>
                <p:cNvPr id="396907" name="Freihand 396906">
                  <a:extLst>
                    <a:ext uri="{FF2B5EF4-FFF2-40B4-BE49-F238E27FC236}">
                      <a16:creationId xmlns:a16="http://schemas.microsoft.com/office/drawing/2014/main" id="{A65119D6-E503-2BFB-1F2C-CE126A970DC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06422" y="2549389"/>
                  <a:ext cx="16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96909" name="Freihand 396908">
                  <a:extLst>
                    <a:ext uri="{FF2B5EF4-FFF2-40B4-BE49-F238E27FC236}">
                      <a16:creationId xmlns:a16="http://schemas.microsoft.com/office/drawing/2014/main" id="{DC39630B-3632-F473-3537-5ED52EB29739}"/>
                    </a:ext>
                  </a:extLst>
                </p14:cNvPr>
                <p14:cNvContentPartPr/>
                <p14:nvPr/>
              </p14:nvContentPartPr>
              <p14:xfrm>
                <a:off x="8900542" y="2680429"/>
                <a:ext cx="146520" cy="13680"/>
              </p14:xfrm>
            </p:contentPart>
          </mc:Choice>
          <mc:Fallback>
            <p:pic>
              <p:nvPicPr>
                <p:cNvPr id="396909" name="Freihand 396908">
                  <a:extLst>
                    <a:ext uri="{FF2B5EF4-FFF2-40B4-BE49-F238E27FC236}">
                      <a16:creationId xmlns:a16="http://schemas.microsoft.com/office/drawing/2014/main" id="{DC39630B-3632-F473-3537-5ED52EB297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91902" y="2671429"/>
                  <a:ext cx="16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96910" name="Freihand 396909">
                  <a:extLst>
                    <a:ext uri="{FF2B5EF4-FFF2-40B4-BE49-F238E27FC236}">
                      <a16:creationId xmlns:a16="http://schemas.microsoft.com/office/drawing/2014/main" id="{0B7FA4B9-3D1E-55D7-9E42-09615F37D393}"/>
                    </a:ext>
                  </a:extLst>
                </p14:cNvPr>
                <p14:cNvContentPartPr/>
                <p14:nvPr/>
              </p14:nvContentPartPr>
              <p14:xfrm>
                <a:off x="8917102" y="2722189"/>
                <a:ext cx="106560" cy="16920"/>
              </p14:xfrm>
            </p:contentPart>
          </mc:Choice>
          <mc:Fallback>
            <p:pic>
              <p:nvPicPr>
                <p:cNvPr id="396910" name="Freihand 396909">
                  <a:extLst>
                    <a:ext uri="{FF2B5EF4-FFF2-40B4-BE49-F238E27FC236}">
                      <a16:creationId xmlns:a16="http://schemas.microsoft.com/office/drawing/2014/main" id="{0B7FA4B9-3D1E-55D7-9E42-09615F37D39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08462" y="2713549"/>
                  <a:ext cx="1242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19" name="Gruppieren 396918">
            <a:extLst>
              <a:ext uri="{FF2B5EF4-FFF2-40B4-BE49-F238E27FC236}">
                <a16:creationId xmlns:a16="http://schemas.microsoft.com/office/drawing/2014/main" id="{06268C78-EABC-A564-F77E-637291636B97}"/>
              </a:ext>
            </a:extLst>
          </p:cNvPr>
          <p:cNvGrpSpPr/>
          <p:nvPr/>
        </p:nvGrpSpPr>
        <p:grpSpPr>
          <a:xfrm>
            <a:off x="9238942" y="2564869"/>
            <a:ext cx="1028880" cy="200160"/>
            <a:chOff x="9238942" y="2564869"/>
            <a:chExt cx="10288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96912" name="Freihand 396911">
                  <a:extLst>
                    <a:ext uri="{FF2B5EF4-FFF2-40B4-BE49-F238E27FC236}">
                      <a16:creationId xmlns:a16="http://schemas.microsoft.com/office/drawing/2014/main" id="{6AD6E0C7-3004-B958-E60B-D8E9118F6ADA}"/>
                    </a:ext>
                  </a:extLst>
                </p14:cNvPr>
                <p14:cNvContentPartPr/>
                <p14:nvPr/>
              </p14:nvContentPartPr>
              <p14:xfrm>
                <a:off x="9238942" y="2579989"/>
                <a:ext cx="108000" cy="185040"/>
              </p14:xfrm>
            </p:contentPart>
          </mc:Choice>
          <mc:Fallback>
            <p:pic>
              <p:nvPicPr>
                <p:cNvPr id="396912" name="Freihand 396911">
                  <a:extLst>
                    <a:ext uri="{FF2B5EF4-FFF2-40B4-BE49-F238E27FC236}">
                      <a16:creationId xmlns:a16="http://schemas.microsoft.com/office/drawing/2014/main" id="{6AD6E0C7-3004-B958-E60B-D8E9118F6A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30302" y="2571349"/>
                  <a:ext cx="125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96913" name="Freihand 396912">
                  <a:extLst>
                    <a:ext uri="{FF2B5EF4-FFF2-40B4-BE49-F238E27FC236}">
                      <a16:creationId xmlns:a16="http://schemas.microsoft.com/office/drawing/2014/main" id="{7CE290EF-312C-5A5F-3C17-9A51209D4BA5}"/>
                    </a:ext>
                  </a:extLst>
                </p14:cNvPr>
                <p14:cNvContentPartPr/>
                <p14:nvPr/>
              </p14:nvContentPartPr>
              <p14:xfrm>
                <a:off x="9429022" y="2597629"/>
                <a:ext cx="153360" cy="138960"/>
              </p14:xfrm>
            </p:contentPart>
          </mc:Choice>
          <mc:Fallback>
            <p:pic>
              <p:nvPicPr>
                <p:cNvPr id="396913" name="Freihand 396912">
                  <a:extLst>
                    <a:ext uri="{FF2B5EF4-FFF2-40B4-BE49-F238E27FC236}">
                      <a16:creationId xmlns:a16="http://schemas.microsoft.com/office/drawing/2014/main" id="{7CE290EF-312C-5A5F-3C17-9A51209D4B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20022" y="2588629"/>
                  <a:ext cx="17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96915" name="Freihand 396914">
                  <a:extLst>
                    <a:ext uri="{FF2B5EF4-FFF2-40B4-BE49-F238E27FC236}">
                      <a16:creationId xmlns:a16="http://schemas.microsoft.com/office/drawing/2014/main" id="{52050911-1EF8-D9AE-88F5-858456A2AE28}"/>
                    </a:ext>
                  </a:extLst>
                </p14:cNvPr>
                <p14:cNvContentPartPr/>
                <p14:nvPr/>
              </p14:nvContentPartPr>
              <p14:xfrm>
                <a:off x="9684982" y="2668909"/>
                <a:ext cx="134640" cy="30960"/>
              </p14:xfrm>
            </p:contentPart>
          </mc:Choice>
          <mc:Fallback>
            <p:pic>
              <p:nvPicPr>
                <p:cNvPr id="396915" name="Freihand 396914">
                  <a:extLst>
                    <a:ext uri="{FF2B5EF4-FFF2-40B4-BE49-F238E27FC236}">
                      <a16:creationId xmlns:a16="http://schemas.microsoft.com/office/drawing/2014/main" id="{52050911-1EF8-D9AE-88F5-858456A2A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75982" y="2660269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96917" name="Freihand 396916">
                  <a:extLst>
                    <a:ext uri="{FF2B5EF4-FFF2-40B4-BE49-F238E27FC236}">
                      <a16:creationId xmlns:a16="http://schemas.microsoft.com/office/drawing/2014/main" id="{CCF37A46-078F-4601-842D-078034451415}"/>
                    </a:ext>
                  </a:extLst>
                </p14:cNvPr>
                <p14:cNvContentPartPr/>
                <p14:nvPr/>
              </p14:nvContentPartPr>
              <p14:xfrm>
                <a:off x="9950302" y="2564869"/>
                <a:ext cx="98280" cy="145440"/>
              </p14:xfrm>
            </p:contentPart>
          </mc:Choice>
          <mc:Fallback>
            <p:pic>
              <p:nvPicPr>
                <p:cNvPr id="396917" name="Freihand 396916">
                  <a:extLst>
                    <a:ext uri="{FF2B5EF4-FFF2-40B4-BE49-F238E27FC236}">
                      <a16:creationId xmlns:a16="http://schemas.microsoft.com/office/drawing/2014/main" id="{CCF37A46-078F-4601-842D-07803445141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41302" y="2555869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96918" name="Freihand 396917">
                  <a:extLst>
                    <a:ext uri="{FF2B5EF4-FFF2-40B4-BE49-F238E27FC236}">
                      <a16:creationId xmlns:a16="http://schemas.microsoft.com/office/drawing/2014/main" id="{FA6B8BB1-94A0-E177-89CC-EA07ABA65961}"/>
                    </a:ext>
                  </a:extLst>
                </p14:cNvPr>
                <p14:cNvContentPartPr/>
                <p14:nvPr/>
              </p14:nvContentPartPr>
              <p14:xfrm>
                <a:off x="10127782" y="2567029"/>
                <a:ext cx="140040" cy="125640"/>
              </p14:xfrm>
            </p:contentPart>
          </mc:Choice>
          <mc:Fallback>
            <p:pic>
              <p:nvPicPr>
                <p:cNvPr id="396918" name="Freihand 396917">
                  <a:extLst>
                    <a:ext uri="{FF2B5EF4-FFF2-40B4-BE49-F238E27FC236}">
                      <a16:creationId xmlns:a16="http://schemas.microsoft.com/office/drawing/2014/main" id="{FA6B8BB1-94A0-E177-89CC-EA07ABA659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18782" y="2558029"/>
                  <a:ext cx="1576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23" name="Gruppieren 396922">
            <a:extLst>
              <a:ext uri="{FF2B5EF4-FFF2-40B4-BE49-F238E27FC236}">
                <a16:creationId xmlns:a16="http://schemas.microsoft.com/office/drawing/2014/main" id="{94BBC623-E494-F44F-5F33-F1EF0A3D9BD5}"/>
              </a:ext>
            </a:extLst>
          </p:cNvPr>
          <p:cNvGrpSpPr/>
          <p:nvPr/>
        </p:nvGrpSpPr>
        <p:grpSpPr>
          <a:xfrm>
            <a:off x="10542142" y="2486029"/>
            <a:ext cx="259200" cy="228960"/>
            <a:chOff x="10542142" y="2486029"/>
            <a:chExt cx="25920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96920" name="Freihand 396919">
                  <a:extLst>
                    <a:ext uri="{FF2B5EF4-FFF2-40B4-BE49-F238E27FC236}">
                      <a16:creationId xmlns:a16="http://schemas.microsoft.com/office/drawing/2014/main" id="{CA712580-A66F-E577-9457-DCD6EFCAD2E9}"/>
                    </a:ext>
                  </a:extLst>
                </p14:cNvPr>
                <p14:cNvContentPartPr/>
                <p14:nvPr/>
              </p14:nvContentPartPr>
              <p14:xfrm>
                <a:off x="10542142" y="2486029"/>
                <a:ext cx="35280" cy="222840"/>
              </p14:xfrm>
            </p:contentPart>
          </mc:Choice>
          <mc:Fallback>
            <p:pic>
              <p:nvPicPr>
                <p:cNvPr id="396920" name="Freihand 396919">
                  <a:extLst>
                    <a:ext uri="{FF2B5EF4-FFF2-40B4-BE49-F238E27FC236}">
                      <a16:creationId xmlns:a16="http://schemas.microsoft.com/office/drawing/2014/main" id="{CA712580-A66F-E577-9457-DCD6EFCAD2E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33142" y="2477029"/>
                  <a:ext cx="52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96921" name="Freihand 396920">
                  <a:extLst>
                    <a:ext uri="{FF2B5EF4-FFF2-40B4-BE49-F238E27FC236}">
                      <a16:creationId xmlns:a16="http://schemas.microsoft.com/office/drawing/2014/main" id="{E4FE55DF-5C81-3BDB-335D-349127371BB7}"/>
                    </a:ext>
                  </a:extLst>
                </p14:cNvPr>
                <p14:cNvContentPartPr/>
                <p14:nvPr/>
              </p14:nvContentPartPr>
              <p14:xfrm>
                <a:off x="10743742" y="2539669"/>
                <a:ext cx="13680" cy="175320"/>
              </p14:xfrm>
            </p:contentPart>
          </mc:Choice>
          <mc:Fallback>
            <p:pic>
              <p:nvPicPr>
                <p:cNvPr id="396921" name="Freihand 396920">
                  <a:extLst>
                    <a:ext uri="{FF2B5EF4-FFF2-40B4-BE49-F238E27FC236}">
                      <a16:creationId xmlns:a16="http://schemas.microsoft.com/office/drawing/2014/main" id="{E4FE55DF-5C81-3BDB-335D-349127371BB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35102" y="2530669"/>
                  <a:ext cx="31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96922" name="Freihand 396921">
                  <a:extLst>
                    <a:ext uri="{FF2B5EF4-FFF2-40B4-BE49-F238E27FC236}">
                      <a16:creationId xmlns:a16="http://schemas.microsoft.com/office/drawing/2014/main" id="{220B8012-A1B5-0883-AB6F-4ACE313CC3E5}"/>
                    </a:ext>
                  </a:extLst>
                </p14:cNvPr>
                <p14:cNvContentPartPr/>
                <p14:nvPr/>
              </p14:nvContentPartPr>
              <p14:xfrm>
                <a:off x="10701262" y="2599789"/>
                <a:ext cx="100080" cy="27360"/>
              </p14:xfrm>
            </p:contentPart>
          </mc:Choice>
          <mc:Fallback>
            <p:pic>
              <p:nvPicPr>
                <p:cNvPr id="396922" name="Freihand 396921">
                  <a:extLst>
                    <a:ext uri="{FF2B5EF4-FFF2-40B4-BE49-F238E27FC236}">
                      <a16:creationId xmlns:a16="http://schemas.microsoft.com/office/drawing/2014/main" id="{220B8012-A1B5-0883-AB6F-4ACE313CC3E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92622" y="2591149"/>
                  <a:ext cx="117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27" name="Gruppieren 396926">
            <a:extLst>
              <a:ext uri="{FF2B5EF4-FFF2-40B4-BE49-F238E27FC236}">
                <a16:creationId xmlns:a16="http://schemas.microsoft.com/office/drawing/2014/main" id="{83281103-936C-EE20-CA02-BED4702A31FD}"/>
              </a:ext>
            </a:extLst>
          </p:cNvPr>
          <p:cNvGrpSpPr/>
          <p:nvPr/>
        </p:nvGrpSpPr>
        <p:grpSpPr>
          <a:xfrm>
            <a:off x="10929862" y="2502589"/>
            <a:ext cx="302760" cy="144000"/>
            <a:chOff x="10929862" y="2502589"/>
            <a:chExt cx="30276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96924" name="Freihand 396923">
                  <a:extLst>
                    <a:ext uri="{FF2B5EF4-FFF2-40B4-BE49-F238E27FC236}">
                      <a16:creationId xmlns:a16="http://schemas.microsoft.com/office/drawing/2014/main" id="{470F3001-AB02-931A-04F7-1401597C9C0F}"/>
                    </a:ext>
                  </a:extLst>
                </p14:cNvPr>
                <p14:cNvContentPartPr/>
                <p14:nvPr/>
              </p14:nvContentPartPr>
              <p14:xfrm>
                <a:off x="10929862" y="2502589"/>
                <a:ext cx="110160" cy="123480"/>
              </p14:xfrm>
            </p:contentPart>
          </mc:Choice>
          <mc:Fallback>
            <p:pic>
              <p:nvPicPr>
                <p:cNvPr id="396924" name="Freihand 396923">
                  <a:extLst>
                    <a:ext uri="{FF2B5EF4-FFF2-40B4-BE49-F238E27FC236}">
                      <a16:creationId xmlns:a16="http://schemas.microsoft.com/office/drawing/2014/main" id="{470F3001-AB02-931A-04F7-1401597C9C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21222" y="2493589"/>
                  <a:ext cx="127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96925" name="Freihand 396924">
                  <a:extLst>
                    <a:ext uri="{FF2B5EF4-FFF2-40B4-BE49-F238E27FC236}">
                      <a16:creationId xmlns:a16="http://schemas.microsoft.com/office/drawing/2014/main" id="{33A1E716-EE93-F435-5F32-69596CCEDF88}"/>
                    </a:ext>
                  </a:extLst>
                </p14:cNvPr>
                <p14:cNvContentPartPr/>
                <p14:nvPr/>
              </p14:nvContentPartPr>
              <p14:xfrm>
                <a:off x="11133622" y="2523109"/>
                <a:ext cx="86760" cy="123480"/>
              </p14:xfrm>
            </p:contentPart>
          </mc:Choice>
          <mc:Fallback>
            <p:pic>
              <p:nvPicPr>
                <p:cNvPr id="396925" name="Freihand 396924">
                  <a:extLst>
                    <a:ext uri="{FF2B5EF4-FFF2-40B4-BE49-F238E27FC236}">
                      <a16:creationId xmlns:a16="http://schemas.microsoft.com/office/drawing/2014/main" id="{33A1E716-EE93-F435-5F32-69596CCEDF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24982" y="2514469"/>
                  <a:ext cx="104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96926" name="Freihand 396925">
                  <a:extLst>
                    <a:ext uri="{FF2B5EF4-FFF2-40B4-BE49-F238E27FC236}">
                      <a16:creationId xmlns:a16="http://schemas.microsoft.com/office/drawing/2014/main" id="{9C83BBA2-2A4C-3EC9-74CA-1927EE6D8C2D}"/>
                    </a:ext>
                  </a:extLst>
                </p14:cNvPr>
                <p14:cNvContentPartPr/>
                <p14:nvPr/>
              </p14:nvContentPartPr>
              <p14:xfrm>
                <a:off x="11134342" y="2543269"/>
                <a:ext cx="98280" cy="59040"/>
              </p14:xfrm>
            </p:contentPart>
          </mc:Choice>
          <mc:Fallback>
            <p:pic>
              <p:nvPicPr>
                <p:cNvPr id="396926" name="Freihand 396925">
                  <a:extLst>
                    <a:ext uri="{FF2B5EF4-FFF2-40B4-BE49-F238E27FC236}">
                      <a16:creationId xmlns:a16="http://schemas.microsoft.com/office/drawing/2014/main" id="{9C83BBA2-2A4C-3EC9-74CA-1927EE6D8C2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25342" y="2534269"/>
                  <a:ext cx="1159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31" name="Gruppieren 396930">
            <a:extLst>
              <a:ext uri="{FF2B5EF4-FFF2-40B4-BE49-F238E27FC236}">
                <a16:creationId xmlns:a16="http://schemas.microsoft.com/office/drawing/2014/main" id="{80179CA4-B2F6-BA7F-270B-48DDA39840BC}"/>
              </a:ext>
            </a:extLst>
          </p:cNvPr>
          <p:cNvGrpSpPr/>
          <p:nvPr/>
        </p:nvGrpSpPr>
        <p:grpSpPr>
          <a:xfrm>
            <a:off x="7828462" y="2964109"/>
            <a:ext cx="303120" cy="176040"/>
            <a:chOff x="7828462" y="2964109"/>
            <a:chExt cx="3031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96928" name="Freihand 396927">
                  <a:extLst>
                    <a:ext uri="{FF2B5EF4-FFF2-40B4-BE49-F238E27FC236}">
                      <a16:creationId xmlns:a16="http://schemas.microsoft.com/office/drawing/2014/main" id="{73F0C8CA-61AB-78FF-A26E-F70AF1298925}"/>
                    </a:ext>
                  </a:extLst>
                </p14:cNvPr>
                <p14:cNvContentPartPr/>
                <p14:nvPr/>
              </p14:nvContentPartPr>
              <p14:xfrm>
                <a:off x="7828462" y="2964109"/>
                <a:ext cx="111240" cy="171000"/>
              </p14:xfrm>
            </p:contentPart>
          </mc:Choice>
          <mc:Fallback>
            <p:pic>
              <p:nvPicPr>
                <p:cNvPr id="396928" name="Freihand 396927">
                  <a:extLst>
                    <a:ext uri="{FF2B5EF4-FFF2-40B4-BE49-F238E27FC236}">
                      <a16:creationId xmlns:a16="http://schemas.microsoft.com/office/drawing/2014/main" id="{73F0C8CA-61AB-78FF-A26E-F70AF129892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19462" y="2955109"/>
                  <a:ext cx="128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96929" name="Freihand 396928">
                  <a:extLst>
                    <a:ext uri="{FF2B5EF4-FFF2-40B4-BE49-F238E27FC236}">
                      <a16:creationId xmlns:a16="http://schemas.microsoft.com/office/drawing/2014/main" id="{8AD132F1-025A-60D1-7041-C5BB71DEE924}"/>
                    </a:ext>
                  </a:extLst>
                </p14:cNvPr>
                <p14:cNvContentPartPr/>
                <p14:nvPr/>
              </p14:nvContentPartPr>
              <p14:xfrm>
                <a:off x="7877782" y="2969869"/>
                <a:ext cx="131400" cy="7920"/>
              </p14:xfrm>
            </p:contentPart>
          </mc:Choice>
          <mc:Fallback>
            <p:pic>
              <p:nvPicPr>
                <p:cNvPr id="396929" name="Freihand 396928">
                  <a:extLst>
                    <a:ext uri="{FF2B5EF4-FFF2-40B4-BE49-F238E27FC236}">
                      <a16:creationId xmlns:a16="http://schemas.microsoft.com/office/drawing/2014/main" id="{8AD132F1-025A-60D1-7041-C5BB71DEE9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69142" y="2961229"/>
                  <a:ext cx="14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96930" name="Freihand 396929">
                  <a:extLst>
                    <a:ext uri="{FF2B5EF4-FFF2-40B4-BE49-F238E27FC236}">
                      <a16:creationId xmlns:a16="http://schemas.microsoft.com/office/drawing/2014/main" id="{04B61EA0-6C5A-B2DE-0BB6-BDCF29647F37}"/>
                    </a:ext>
                  </a:extLst>
                </p14:cNvPr>
                <p14:cNvContentPartPr/>
                <p14:nvPr/>
              </p14:nvContentPartPr>
              <p14:xfrm>
                <a:off x="8041942" y="2987509"/>
                <a:ext cx="89640" cy="152640"/>
              </p14:xfrm>
            </p:contentPart>
          </mc:Choice>
          <mc:Fallback>
            <p:pic>
              <p:nvPicPr>
                <p:cNvPr id="396930" name="Freihand 396929">
                  <a:extLst>
                    <a:ext uri="{FF2B5EF4-FFF2-40B4-BE49-F238E27FC236}">
                      <a16:creationId xmlns:a16="http://schemas.microsoft.com/office/drawing/2014/main" id="{04B61EA0-6C5A-B2DE-0BB6-BDCF29647F3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33302" y="2978509"/>
                  <a:ext cx="1072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42" name="Gruppieren 396941">
            <a:extLst>
              <a:ext uri="{FF2B5EF4-FFF2-40B4-BE49-F238E27FC236}">
                <a16:creationId xmlns:a16="http://schemas.microsoft.com/office/drawing/2014/main" id="{06ECECC2-E943-D245-6249-B9EAC7F61516}"/>
              </a:ext>
            </a:extLst>
          </p:cNvPr>
          <p:cNvGrpSpPr/>
          <p:nvPr/>
        </p:nvGrpSpPr>
        <p:grpSpPr>
          <a:xfrm>
            <a:off x="8298622" y="2934229"/>
            <a:ext cx="439920" cy="164160"/>
            <a:chOff x="8298622" y="2934229"/>
            <a:chExt cx="4399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96932" name="Freihand 396931">
                  <a:extLst>
                    <a:ext uri="{FF2B5EF4-FFF2-40B4-BE49-F238E27FC236}">
                      <a16:creationId xmlns:a16="http://schemas.microsoft.com/office/drawing/2014/main" id="{0D24F174-703F-41DC-7911-6CAEFF24BFA1}"/>
                    </a:ext>
                  </a:extLst>
                </p14:cNvPr>
                <p14:cNvContentPartPr/>
                <p14:nvPr/>
              </p14:nvContentPartPr>
              <p14:xfrm>
                <a:off x="8317702" y="3001549"/>
                <a:ext cx="15840" cy="96840"/>
              </p14:xfrm>
            </p:contentPart>
          </mc:Choice>
          <mc:Fallback>
            <p:pic>
              <p:nvPicPr>
                <p:cNvPr id="396932" name="Freihand 396931">
                  <a:extLst>
                    <a:ext uri="{FF2B5EF4-FFF2-40B4-BE49-F238E27FC236}">
                      <a16:creationId xmlns:a16="http://schemas.microsoft.com/office/drawing/2014/main" id="{0D24F174-703F-41DC-7911-6CAEFF24BFA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08702" y="2992909"/>
                  <a:ext cx="33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96933" name="Freihand 396932">
                  <a:extLst>
                    <a:ext uri="{FF2B5EF4-FFF2-40B4-BE49-F238E27FC236}">
                      <a16:creationId xmlns:a16="http://schemas.microsoft.com/office/drawing/2014/main" id="{383BABC4-C3A8-AE98-E766-D84467930770}"/>
                    </a:ext>
                  </a:extLst>
                </p14:cNvPr>
                <p14:cNvContentPartPr/>
                <p14:nvPr/>
              </p14:nvContentPartPr>
              <p14:xfrm>
                <a:off x="8298622" y="3019909"/>
                <a:ext cx="96840" cy="5400"/>
              </p14:xfrm>
            </p:contentPart>
          </mc:Choice>
          <mc:Fallback>
            <p:pic>
              <p:nvPicPr>
                <p:cNvPr id="396933" name="Freihand 396932">
                  <a:extLst>
                    <a:ext uri="{FF2B5EF4-FFF2-40B4-BE49-F238E27FC236}">
                      <a16:creationId xmlns:a16="http://schemas.microsoft.com/office/drawing/2014/main" id="{383BABC4-C3A8-AE98-E766-D8446793077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89622" y="3011269"/>
                  <a:ext cx="11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96934" name="Freihand 396933">
                  <a:extLst>
                    <a:ext uri="{FF2B5EF4-FFF2-40B4-BE49-F238E27FC236}">
                      <a16:creationId xmlns:a16="http://schemas.microsoft.com/office/drawing/2014/main" id="{5336C902-E22B-FAA3-CE5B-AD95E9B46CE3}"/>
                    </a:ext>
                  </a:extLst>
                </p14:cNvPr>
                <p14:cNvContentPartPr/>
                <p14:nvPr/>
              </p14:nvContentPartPr>
              <p14:xfrm>
                <a:off x="8494102" y="2934229"/>
                <a:ext cx="76680" cy="145080"/>
              </p14:xfrm>
            </p:contentPart>
          </mc:Choice>
          <mc:Fallback>
            <p:pic>
              <p:nvPicPr>
                <p:cNvPr id="396934" name="Freihand 396933">
                  <a:extLst>
                    <a:ext uri="{FF2B5EF4-FFF2-40B4-BE49-F238E27FC236}">
                      <a16:creationId xmlns:a16="http://schemas.microsoft.com/office/drawing/2014/main" id="{5336C902-E22B-FAA3-CE5B-AD95E9B46C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85462" y="2925229"/>
                  <a:ext cx="94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96935" name="Freihand 396934">
                  <a:extLst>
                    <a:ext uri="{FF2B5EF4-FFF2-40B4-BE49-F238E27FC236}">
                      <a16:creationId xmlns:a16="http://schemas.microsoft.com/office/drawing/2014/main" id="{FB36B419-0EF3-8658-074F-7B4C31DAFFFD}"/>
                    </a:ext>
                  </a:extLst>
                </p14:cNvPr>
                <p14:cNvContentPartPr/>
                <p14:nvPr/>
              </p14:nvContentPartPr>
              <p14:xfrm>
                <a:off x="8642782" y="2961949"/>
                <a:ext cx="95760" cy="93240"/>
              </p14:xfrm>
            </p:contentPart>
          </mc:Choice>
          <mc:Fallback>
            <p:pic>
              <p:nvPicPr>
                <p:cNvPr id="396935" name="Freihand 396934">
                  <a:extLst>
                    <a:ext uri="{FF2B5EF4-FFF2-40B4-BE49-F238E27FC236}">
                      <a16:creationId xmlns:a16="http://schemas.microsoft.com/office/drawing/2014/main" id="{FB36B419-0EF3-8658-074F-7B4C31DAFFF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33782" y="2953309"/>
                  <a:ext cx="1134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41" name="Gruppieren 396940">
            <a:extLst>
              <a:ext uri="{FF2B5EF4-FFF2-40B4-BE49-F238E27FC236}">
                <a16:creationId xmlns:a16="http://schemas.microsoft.com/office/drawing/2014/main" id="{81787524-1FE0-61DB-3C09-D2BA14B72E9F}"/>
              </a:ext>
            </a:extLst>
          </p:cNvPr>
          <p:cNvGrpSpPr/>
          <p:nvPr/>
        </p:nvGrpSpPr>
        <p:grpSpPr>
          <a:xfrm>
            <a:off x="8943022" y="2984269"/>
            <a:ext cx="180360" cy="47520"/>
            <a:chOff x="8943022" y="2984269"/>
            <a:chExt cx="18036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96936" name="Freihand 396935">
                  <a:extLst>
                    <a:ext uri="{FF2B5EF4-FFF2-40B4-BE49-F238E27FC236}">
                      <a16:creationId xmlns:a16="http://schemas.microsoft.com/office/drawing/2014/main" id="{0CBD1524-C493-1605-B766-2EA354AB341E}"/>
                    </a:ext>
                  </a:extLst>
                </p14:cNvPr>
                <p14:cNvContentPartPr/>
                <p14:nvPr/>
              </p14:nvContentPartPr>
              <p14:xfrm>
                <a:off x="8943022" y="2984269"/>
                <a:ext cx="175680" cy="10080"/>
              </p14:xfrm>
            </p:contentPart>
          </mc:Choice>
          <mc:Fallback>
            <p:pic>
              <p:nvPicPr>
                <p:cNvPr id="396936" name="Freihand 396935">
                  <a:extLst>
                    <a:ext uri="{FF2B5EF4-FFF2-40B4-BE49-F238E27FC236}">
                      <a16:creationId xmlns:a16="http://schemas.microsoft.com/office/drawing/2014/main" id="{0CBD1524-C493-1605-B766-2EA354AB34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934022" y="2975629"/>
                  <a:ext cx="193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96937" name="Freihand 396936">
                  <a:extLst>
                    <a:ext uri="{FF2B5EF4-FFF2-40B4-BE49-F238E27FC236}">
                      <a16:creationId xmlns:a16="http://schemas.microsoft.com/office/drawing/2014/main" id="{E950A8D2-AC91-DF0D-3574-C5103A6C04C6}"/>
                    </a:ext>
                  </a:extLst>
                </p14:cNvPr>
                <p14:cNvContentPartPr/>
                <p14:nvPr/>
              </p14:nvContentPartPr>
              <p14:xfrm>
                <a:off x="8988382" y="3027829"/>
                <a:ext cx="135000" cy="3960"/>
              </p14:xfrm>
            </p:contentPart>
          </mc:Choice>
          <mc:Fallback>
            <p:pic>
              <p:nvPicPr>
                <p:cNvPr id="396937" name="Freihand 396936">
                  <a:extLst>
                    <a:ext uri="{FF2B5EF4-FFF2-40B4-BE49-F238E27FC236}">
                      <a16:creationId xmlns:a16="http://schemas.microsoft.com/office/drawing/2014/main" id="{E950A8D2-AC91-DF0D-3574-C5103A6C04C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79382" y="3018829"/>
                  <a:ext cx="1526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40" name="Gruppieren 396939">
            <a:extLst>
              <a:ext uri="{FF2B5EF4-FFF2-40B4-BE49-F238E27FC236}">
                <a16:creationId xmlns:a16="http://schemas.microsoft.com/office/drawing/2014/main" id="{2493E926-9CE7-C732-24BD-A4D70DAF0729}"/>
              </a:ext>
            </a:extLst>
          </p:cNvPr>
          <p:cNvGrpSpPr/>
          <p:nvPr/>
        </p:nvGrpSpPr>
        <p:grpSpPr>
          <a:xfrm>
            <a:off x="9305902" y="2940709"/>
            <a:ext cx="361080" cy="148320"/>
            <a:chOff x="9305902" y="2940709"/>
            <a:chExt cx="36108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96938" name="Freihand 396937">
                  <a:extLst>
                    <a:ext uri="{FF2B5EF4-FFF2-40B4-BE49-F238E27FC236}">
                      <a16:creationId xmlns:a16="http://schemas.microsoft.com/office/drawing/2014/main" id="{CA5DE90D-E5F7-100B-E13A-30C31EC32FC5}"/>
                    </a:ext>
                  </a:extLst>
                </p14:cNvPr>
                <p14:cNvContentPartPr/>
                <p14:nvPr/>
              </p14:nvContentPartPr>
              <p14:xfrm>
                <a:off x="9305902" y="2940709"/>
                <a:ext cx="115200" cy="148320"/>
              </p14:xfrm>
            </p:contentPart>
          </mc:Choice>
          <mc:Fallback>
            <p:pic>
              <p:nvPicPr>
                <p:cNvPr id="396938" name="Freihand 396937">
                  <a:extLst>
                    <a:ext uri="{FF2B5EF4-FFF2-40B4-BE49-F238E27FC236}">
                      <a16:creationId xmlns:a16="http://schemas.microsoft.com/office/drawing/2014/main" id="{CA5DE90D-E5F7-100B-E13A-30C31EC32FC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97262" y="2932069"/>
                  <a:ext cx="132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96939" name="Freihand 396938">
                  <a:extLst>
                    <a:ext uri="{FF2B5EF4-FFF2-40B4-BE49-F238E27FC236}">
                      <a16:creationId xmlns:a16="http://schemas.microsoft.com/office/drawing/2014/main" id="{51EA8E45-51AD-AA51-37BC-8F769B1D2E10}"/>
                    </a:ext>
                  </a:extLst>
                </p14:cNvPr>
                <p14:cNvContentPartPr/>
                <p14:nvPr/>
              </p14:nvContentPartPr>
              <p14:xfrm>
                <a:off x="9533062" y="2942869"/>
                <a:ext cx="133920" cy="89640"/>
              </p14:xfrm>
            </p:contentPart>
          </mc:Choice>
          <mc:Fallback>
            <p:pic>
              <p:nvPicPr>
                <p:cNvPr id="396939" name="Freihand 396938">
                  <a:extLst>
                    <a:ext uri="{FF2B5EF4-FFF2-40B4-BE49-F238E27FC236}">
                      <a16:creationId xmlns:a16="http://schemas.microsoft.com/office/drawing/2014/main" id="{51EA8E45-51AD-AA51-37BC-8F769B1D2E1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24422" y="2934229"/>
                  <a:ext cx="1515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47" name="Gruppieren 396946">
            <a:extLst>
              <a:ext uri="{FF2B5EF4-FFF2-40B4-BE49-F238E27FC236}">
                <a16:creationId xmlns:a16="http://schemas.microsoft.com/office/drawing/2014/main" id="{D4A8EAFF-ECF0-861B-910D-48F598010614}"/>
              </a:ext>
            </a:extLst>
          </p:cNvPr>
          <p:cNvGrpSpPr/>
          <p:nvPr/>
        </p:nvGrpSpPr>
        <p:grpSpPr>
          <a:xfrm>
            <a:off x="10560142" y="2855389"/>
            <a:ext cx="632520" cy="164880"/>
            <a:chOff x="10560142" y="2855389"/>
            <a:chExt cx="63252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96943" name="Freihand 396942">
                  <a:extLst>
                    <a:ext uri="{FF2B5EF4-FFF2-40B4-BE49-F238E27FC236}">
                      <a16:creationId xmlns:a16="http://schemas.microsoft.com/office/drawing/2014/main" id="{9E98FD5C-18F7-6D8C-6C04-D152DB891E22}"/>
                    </a:ext>
                  </a:extLst>
                </p14:cNvPr>
                <p14:cNvContentPartPr/>
                <p14:nvPr/>
              </p14:nvContentPartPr>
              <p14:xfrm>
                <a:off x="10560142" y="2871949"/>
                <a:ext cx="9000" cy="148320"/>
              </p14:xfrm>
            </p:contentPart>
          </mc:Choice>
          <mc:Fallback>
            <p:pic>
              <p:nvPicPr>
                <p:cNvPr id="396943" name="Freihand 396942">
                  <a:extLst>
                    <a:ext uri="{FF2B5EF4-FFF2-40B4-BE49-F238E27FC236}">
                      <a16:creationId xmlns:a16="http://schemas.microsoft.com/office/drawing/2014/main" id="{9E98FD5C-18F7-6D8C-6C04-D152DB891E2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51142" y="2862949"/>
                  <a:ext cx="26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96944" name="Freihand 396943">
                  <a:extLst>
                    <a:ext uri="{FF2B5EF4-FFF2-40B4-BE49-F238E27FC236}">
                      <a16:creationId xmlns:a16="http://schemas.microsoft.com/office/drawing/2014/main" id="{914AF85E-2EAD-E1DF-776D-E00E99425DBB}"/>
                    </a:ext>
                  </a:extLst>
                </p14:cNvPr>
                <p14:cNvContentPartPr/>
                <p14:nvPr/>
              </p14:nvContentPartPr>
              <p14:xfrm>
                <a:off x="10707742" y="2941069"/>
                <a:ext cx="109080" cy="24120"/>
              </p14:xfrm>
            </p:contentPart>
          </mc:Choice>
          <mc:Fallback>
            <p:pic>
              <p:nvPicPr>
                <p:cNvPr id="396944" name="Freihand 396943">
                  <a:extLst>
                    <a:ext uri="{FF2B5EF4-FFF2-40B4-BE49-F238E27FC236}">
                      <a16:creationId xmlns:a16="http://schemas.microsoft.com/office/drawing/2014/main" id="{914AF85E-2EAD-E1DF-776D-E00E99425DB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98742" y="2932069"/>
                  <a:ext cx="12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96945" name="Freihand 396944">
                  <a:extLst>
                    <a:ext uri="{FF2B5EF4-FFF2-40B4-BE49-F238E27FC236}">
                      <a16:creationId xmlns:a16="http://schemas.microsoft.com/office/drawing/2014/main" id="{2FAF09A2-4E55-C003-D6D8-037E6D15492A}"/>
                    </a:ext>
                  </a:extLst>
                </p14:cNvPr>
                <p14:cNvContentPartPr/>
                <p14:nvPr/>
              </p14:nvContentPartPr>
              <p14:xfrm>
                <a:off x="10907542" y="2855389"/>
                <a:ext cx="107280" cy="152640"/>
              </p14:xfrm>
            </p:contentPart>
          </mc:Choice>
          <mc:Fallback>
            <p:pic>
              <p:nvPicPr>
                <p:cNvPr id="396945" name="Freihand 396944">
                  <a:extLst>
                    <a:ext uri="{FF2B5EF4-FFF2-40B4-BE49-F238E27FC236}">
                      <a16:creationId xmlns:a16="http://schemas.microsoft.com/office/drawing/2014/main" id="{2FAF09A2-4E55-C003-D6D8-037E6D15492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98902" y="2846749"/>
                  <a:ext cx="12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6946" name="Freihand 396945">
                  <a:extLst>
                    <a:ext uri="{FF2B5EF4-FFF2-40B4-BE49-F238E27FC236}">
                      <a16:creationId xmlns:a16="http://schemas.microsoft.com/office/drawing/2014/main" id="{1F6424D6-7A07-0E90-1613-B91EE735DE82}"/>
                    </a:ext>
                  </a:extLst>
                </p14:cNvPr>
                <p14:cNvContentPartPr/>
                <p14:nvPr/>
              </p14:nvContentPartPr>
              <p14:xfrm>
                <a:off x="11062702" y="2895709"/>
                <a:ext cx="129960" cy="111600"/>
              </p14:xfrm>
            </p:contentPart>
          </mc:Choice>
          <mc:Fallback>
            <p:pic>
              <p:nvPicPr>
                <p:cNvPr id="396946" name="Freihand 396945">
                  <a:extLst>
                    <a:ext uri="{FF2B5EF4-FFF2-40B4-BE49-F238E27FC236}">
                      <a16:creationId xmlns:a16="http://schemas.microsoft.com/office/drawing/2014/main" id="{1F6424D6-7A07-0E90-1613-B91EE735DE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53702" y="2886709"/>
                  <a:ext cx="1476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51" name="Gruppieren 396950">
            <a:extLst>
              <a:ext uri="{FF2B5EF4-FFF2-40B4-BE49-F238E27FC236}">
                <a16:creationId xmlns:a16="http://schemas.microsoft.com/office/drawing/2014/main" id="{B506ED8D-AE58-50D4-3754-D5452C0F7C7F}"/>
              </a:ext>
            </a:extLst>
          </p:cNvPr>
          <p:cNvGrpSpPr/>
          <p:nvPr/>
        </p:nvGrpSpPr>
        <p:grpSpPr>
          <a:xfrm>
            <a:off x="7851502" y="3274789"/>
            <a:ext cx="351360" cy="226800"/>
            <a:chOff x="7851502" y="3274789"/>
            <a:chExt cx="3513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96948" name="Freihand 396947">
                  <a:extLst>
                    <a:ext uri="{FF2B5EF4-FFF2-40B4-BE49-F238E27FC236}">
                      <a16:creationId xmlns:a16="http://schemas.microsoft.com/office/drawing/2014/main" id="{3A9A6D43-6552-4E28-18D6-88D4A96B7457}"/>
                    </a:ext>
                  </a:extLst>
                </p14:cNvPr>
                <p14:cNvContentPartPr/>
                <p14:nvPr/>
              </p14:nvContentPartPr>
              <p14:xfrm>
                <a:off x="7851502" y="3302149"/>
                <a:ext cx="101880" cy="199440"/>
              </p14:xfrm>
            </p:contentPart>
          </mc:Choice>
          <mc:Fallback>
            <p:pic>
              <p:nvPicPr>
                <p:cNvPr id="396948" name="Freihand 396947">
                  <a:extLst>
                    <a:ext uri="{FF2B5EF4-FFF2-40B4-BE49-F238E27FC236}">
                      <a16:creationId xmlns:a16="http://schemas.microsoft.com/office/drawing/2014/main" id="{3A9A6D43-6552-4E28-18D6-88D4A96B74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42862" y="3293509"/>
                  <a:ext cx="119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96949" name="Freihand 396948">
                  <a:extLst>
                    <a:ext uri="{FF2B5EF4-FFF2-40B4-BE49-F238E27FC236}">
                      <a16:creationId xmlns:a16="http://schemas.microsoft.com/office/drawing/2014/main" id="{680DEF67-C2A3-2455-C800-00DFC503D1B5}"/>
                    </a:ext>
                  </a:extLst>
                </p14:cNvPr>
                <p14:cNvContentPartPr/>
                <p14:nvPr/>
              </p14:nvContentPartPr>
              <p14:xfrm>
                <a:off x="7879582" y="3274789"/>
                <a:ext cx="150120" cy="41040"/>
              </p14:xfrm>
            </p:contentPart>
          </mc:Choice>
          <mc:Fallback>
            <p:pic>
              <p:nvPicPr>
                <p:cNvPr id="396949" name="Freihand 396948">
                  <a:extLst>
                    <a:ext uri="{FF2B5EF4-FFF2-40B4-BE49-F238E27FC236}">
                      <a16:creationId xmlns:a16="http://schemas.microsoft.com/office/drawing/2014/main" id="{680DEF67-C2A3-2455-C800-00DFC503D1B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70582" y="3266149"/>
                  <a:ext cx="16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96950" name="Freihand 396949">
                  <a:extLst>
                    <a:ext uri="{FF2B5EF4-FFF2-40B4-BE49-F238E27FC236}">
                      <a16:creationId xmlns:a16="http://schemas.microsoft.com/office/drawing/2014/main" id="{ECD49D09-841A-5A58-154C-9B9BCE077F0D}"/>
                    </a:ext>
                  </a:extLst>
                </p14:cNvPr>
                <p14:cNvContentPartPr/>
                <p14:nvPr/>
              </p14:nvContentPartPr>
              <p14:xfrm>
                <a:off x="8098822" y="3314389"/>
                <a:ext cx="104040" cy="177840"/>
              </p14:xfrm>
            </p:contentPart>
          </mc:Choice>
          <mc:Fallback>
            <p:pic>
              <p:nvPicPr>
                <p:cNvPr id="396950" name="Freihand 396949">
                  <a:extLst>
                    <a:ext uri="{FF2B5EF4-FFF2-40B4-BE49-F238E27FC236}">
                      <a16:creationId xmlns:a16="http://schemas.microsoft.com/office/drawing/2014/main" id="{ECD49D09-841A-5A58-154C-9B9BCE077F0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89822" y="3305749"/>
                  <a:ext cx="1216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990" name="Gruppieren 396989">
            <a:extLst>
              <a:ext uri="{FF2B5EF4-FFF2-40B4-BE49-F238E27FC236}">
                <a16:creationId xmlns:a16="http://schemas.microsoft.com/office/drawing/2014/main" id="{6B223FA5-5878-588E-577D-6C2326AEDC01}"/>
              </a:ext>
            </a:extLst>
          </p:cNvPr>
          <p:cNvGrpSpPr/>
          <p:nvPr/>
        </p:nvGrpSpPr>
        <p:grpSpPr>
          <a:xfrm>
            <a:off x="8073982" y="3577189"/>
            <a:ext cx="317520" cy="335160"/>
            <a:chOff x="8073982" y="3577189"/>
            <a:chExt cx="3175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96969" name="Freihand 396968">
                  <a:extLst>
                    <a:ext uri="{FF2B5EF4-FFF2-40B4-BE49-F238E27FC236}">
                      <a16:creationId xmlns:a16="http://schemas.microsoft.com/office/drawing/2014/main" id="{7C69996A-C942-C960-3E0C-5637DEB1AB9F}"/>
                    </a:ext>
                  </a:extLst>
                </p14:cNvPr>
                <p14:cNvContentPartPr/>
                <p14:nvPr/>
              </p14:nvContentPartPr>
              <p14:xfrm>
                <a:off x="8092702" y="3692749"/>
                <a:ext cx="111960" cy="167400"/>
              </p14:xfrm>
            </p:contentPart>
          </mc:Choice>
          <mc:Fallback>
            <p:pic>
              <p:nvPicPr>
                <p:cNvPr id="396969" name="Freihand 396968">
                  <a:extLst>
                    <a:ext uri="{FF2B5EF4-FFF2-40B4-BE49-F238E27FC236}">
                      <a16:creationId xmlns:a16="http://schemas.microsoft.com/office/drawing/2014/main" id="{7C69996A-C942-C960-3E0C-5637DEB1AB9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83702" y="3683749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96970" name="Freihand 396969">
                  <a:extLst>
                    <a:ext uri="{FF2B5EF4-FFF2-40B4-BE49-F238E27FC236}">
                      <a16:creationId xmlns:a16="http://schemas.microsoft.com/office/drawing/2014/main" id="{67ACBD5B-34DD-753D-94E0-D5BA1F62C0FE}"/>
                    </a:ext>
                  </a:extLst>
                </p14:cNvPr>
                <p14:cNvContentPartPr/>
                <p14:nvPr/>
              </p14:nvContentPartPr>
              <p14:xfrm>
                <a:off x="8073982" y="3715789"/>
                <a:ext cx="154800" cy="65880"/>
              </p14:xfrm>
            </p:contentPart>
          </mc:Choice>
          <mc:Fallback>
            <p:pic>
              <p:nvPicPr>
                <p:cNvPr id="396970" name="Freihand 396969">
                  <a:extLst>
                    <a:ext uri="{FF2B5EF4-FFF2-40B4-BE49-F238E27FC236}">
                      <a16:creationId xmlns:a16="http://schemas.microsoft.com/office/drawing/2014/main" id="{67ACBD5B-34DD-753D-94E0-D5BA1F62C0F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65342" y="3707149"/>
                  <a:ext cx="172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96987" name="Freihand 396986">
                  <a:extLst>
                    <a:ext uri="{FF2B5EF4-FFF2-40B4-BE49-F238E27FC236}">
                      <a16:creationId xmlns:a16="http://schemas.microsoft.com/office/drawing/2014/main" id="{130BBDAE-B03B-40CF-3065-6DF33388A831}"/>
                    </a:ext>
                  </a:extLst>
                </p14:cNvPr>
                <p14:cNvContentPartPr/>
                <p14:nvPr/>
              </p14:nvContentPartPr>
              <p14:xfrm>
                <a:off x="8297182" y="3773029"/>
                <a:ext cx="64440" cy="139320"/>
              </p14:xfrm>
            </p:contentPart>
          </mc:Choice>
          <mc:Fallback>
            <p:pic>
              <p:nvPicPr>
                <p:cNvPr id="396987" name="Freihand 396986">
                  <a:extLst>
                    <a:ext uri="{FF2B5EF4-FFF2-40B4-BE49-F238E27FC236}">
                      <a16:creationId xmlns:a16="http://schemas.microsoft.com/office/drawing/2014/main" id="{130BBDAE-B03B-40CF-3065-6DF33388A83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88182" y="3764029"/>
                  <a:ext cx="82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96988" name="Freihand 396987">
                  <a:extLst>
                    <a:ext uri="{FF2B5EF4-FFF2-40B4-BE49-F238E27FC236}">
                      <a16:creationId xmlns:a16="http://schemas.microsoft.com/office/drawing/2014/main" id="{C6E410EF-19C2-F1F7-DB7D-14B83727880E}"/>
                    </a:ext>
                  </a:extLst>
                </p14:cNvPr>
                <p14:cNvContentPartPr/>
                <p14:nvPr/>
              </p14:nvContentPartPr>
              <p14:xfrm>
                <a:off x="8279902" y="3845389"/>
                <a:ext cx="64800" cy="16920"/>
              </p14:xfrm>
            </p:contentPart>
          </mc:Choice>
          <mc:Fallback>
            <p:pic>
              <p:nvPicPr>
                <p:cNvPr id="396988" name="Freihand 396987">
                  <a:extLst>
                    <a:ext uri="{FF2B5EF4-FFF2-40B4-BE49-F238E27FC236}">
                      <a16:creationId xmlns:a16="http://schemas.microsoft.com/office/drawing/2014/main" id="{C6E410EF-19C2-F1F7-DB7D-14B8372788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70902" y="3836749"/>
                  <a:ext cx="82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96989" name="Freihand 396988">
                  <a:extLst>
                    <a:ext uri="{FF2B5EF4-FFF2-40B4-BE49-F238E27FC236}">
                      <a16:creationId xmlns:a16="http://schemas.microsoft.com/office/drawing/2014/main" id="{9EA133D9-8E84-1837-C30E-651FDB07C016}"/>
                    </a:ext>
                  </a:extLst>
                </p14:cNvPr>
                <p14:cNvContentPartPr/>
                <p14:nvPr/>
              </p14:nvContentPartPr>
              <p14:xfrm>
                <a:off x="8275222" y="3577189"/>
                <a:ext cx="116280" cy="137520"/>
              </p14:xfrm>
            </p:contentPart>
          </mc:Choice>
          <mc:Fallback>
            <p:pic>
              <p:nvPicPr>
                <p:cNvPr id="396989" name="Freihand 396988">
                  <a:extLst>
                    <a:ext uri="{FF2B5EF4-FFF2-40B4-BE49-F238E27FC236}">
                      <a16:creationId xmlns:a16="http://schemas.microsoft.com/office/drawing/2014/main" id="{9EA133D9-8E84-1837-C30E-651FDB07C01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6582" y="3568189"/>
                  <a:ext cx="1339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015" name="Gruppieren 397014">
            <a:extLst>
              <a:ext uri="{FF2B5EF4-FFF2-40B4-BE49-F238E27FC236}">
                <a16:creationId xmlns:a16="http://schemas.microsoft.com/office/drawing/2014/main" id="{9682E2FE-9E0D-F035-6FF1-0B09D21E10AC}"/>
              </a:ext>
            </a:extLst>
          </p:cNvPr>
          <p:cNvGrpSpPr/>
          <p:nvPr/>
        </p:nvGrpSpPr>
        <p:grpSpPr>
          <a:xfrm>
            <a:off x="8976502" y="3201709"/>
            <a:ext cx="2738160" cy="770040"/>
            <a:chOff x="8976502" y="3201709"/>
            <a:chExt cx="2738160" cy="7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96952" name="Freihand 396951">
                  <a:extLst>
                    <a:ext uri="{FF2B5EF4-FFF2-40B4-BE49-F238E27FC236}">
                      <a16:creationId xmlns:a16="http://schemas.microsoft.com/office/drawing/2014/main" id="{416B4046-C0A8-F4A9-EF65-EB32ED5F2F4D}"/>
                    </a:ext>
                  </a:extLst>
                </p14:cNvPr>
                <p14:cNvContentPartPr/>
                <p14:nvPr/>
              </p14:nvContentPartPr>
              <p14:xfrm>
                <a:off x="8976502" y="3357949"/>
                <a:ext cx="191880" cy="38880"/>
              </p14:xfrm>
            </p:contentPart>
          </mc:Choice>
          <mc:Fallback>
            <p:pic>
              <p:nvPicPr>
                <p:cNvPr id="396952" name="Freihand 396951">
                  <a:extLst>
                    <a:ext uri="{FF2B5EF4-FFF2-40B4-BE49-F238E27FC236}">
                      <a16:creationId xmlns:a16="http://schemas.microsoft.com/office/drawing/2014/main" id="{416B4046-C0A8-F4A9-EF65-EB32ED5F2F4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67502" y="3348949"/>
                  <a:ext cx="20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96953" name="Freihand 396952">
                  <a:extLst>
                    <a:ext uri="{FF2B5EF4-FFF2-40B4-BE49-F238E27FC236}">
                      <a16:creationId xmlns:a16="http://schemas.microsoft.com/office/drawing/2014/main" id="{29204F32-B154-2C3D-173E-D0ED5F425B6B}"/>
                    </a:ext>
                  </a:extLst>
                </p14:cNvPr>
                <p14:cNvContentPartPr/>
                <p14:nvPr/>
              </p14:nvContentPartPr>
              <p14:xfrm>
                <a:off x="9012502" y="3431749"/>
                <a:ext cx="137520" cy="17280"/>
              </p14:xfrm>
            </p:contentPart>
          </mc:Choice>
          <mc:Fallback>
            <p:pic>
              <p:nvPicPr>
                <p:cNvPr id="396953" name="Freihand 396952">
                  <a:extLst>
                    <a:ext uri="{FF2B5EF4-FFF2-40B4-BE49-F238E27FC236}">
                      <a16:creationId xmlns:a16="http://schemas.microsoft.com/office/drawing/2014/main" id="{29204F32-B154-2C3D-173E-D0ED5F425B6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03862" y="3422749"/>
                  <a:ext cx="155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96955" name="Freihand 396954">
                  <a:extLst>
                    <a:ext uri="{FF2B5EF4-FFF2-40B4-BE49-F238E27FC236}">
                      <a16:creationId xmlns:a16="http://schemas.microsoft.com/office/drawing/2014/main" id="{F39DC4AA-41C5-685F-DAE7-E634EA0ADE07}"/>
                    </a:ext>
                  </a:extLst>
                </p14:cNvPr>
                <p14:cNvContentPartPr/>
                <p14:nvPr/>
              </p14:nvContentPartPr>
              <p14:xfrm>
                <a:off x="9301582" y="3269029"/>
                <a:ext cx="112320" cy="185400"/>
              </p14:xfrm>
            </p:contentPart>
          </mc:Choice>
          <mc:Fallback>
            <p:pic>
              <p:nvPicPr>
                <p:cNvPr id="396955" name="Freihand 396954">
                  <a:extLst>
                    <a:ext uri="{FF2B5EF4-FFF2-40B4-BE49-F238E27FC236}">
                      <a16:creationId xmlns:a16="http://schemas.microsoft.com/office/drawing/2014/main" id="{F39DC4AA-41C5-685F-DAE7-E634EA0ADE0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92582" y="3260029"/>
                  <a:ext cx="12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96956" name="Freihand 396955">
                  <a:extLst>
                    <a:ext uri="{FF2B5EF4-FFF2-40B4-BE49-F238E27FC236}">
                      <a16:creationId xmlns:a16="http://schemas.microsoft.com/office/drawing/2014/main" id="{973962A9-BDB5-DE55-BD30-1E4897F99167}"/>
                    </a:ext>
                  </a:extLst>
                </p14:cNvPr>
                <p14:cNvContentPartPr/>
                <p14:nvPr/>
              </p14:nvContentPartPr>
              <p14:xfrm>
                <a:off x="9533062" y="3286309"/>
                <a:ext cx="100800" cy="118080"/>
              </p14:xfrm>
            </p:contentPart>
          </mc:Choice>
          <mc:Fallback>
            <p:pic>
              <p:nvPicPr>
                <p:cNvPr id="396956" name="Freihand 396955">
                  <a:extLst>
                    <a:ext uri="{FF2B5EF4-FFF2-40B4-BE49-F238E27FC236}">
                      <a16:creationId xmlns:a16="http://schemas.microsoft.com/office/drawing/2014/main" id="{973962A9-BDB5-DE55-BD30-1E4897F9916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24062" y="3277309"/>
                  <a:ext cx="11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96958" name="Freihand 396957">
                  <a:extLst>
                    <a:ext uri="{FF2B5EF4-FFF2-40B4-BE49-F238E27FC236}">
                      <a16:creationId xmlns:a16="http://schemas.microsoft.com/office/drawing/2014/main" id="{DC1E55B1-69EA-4555-10DC-852AD7F86180}"/>
                    </a:ext>
                  </a:extLst>
                </p14:cNvPr>
                <p14:cNvContentPartPr/>
                <p14:nvPr/>
              </p14:nvContentPartPr>
              <p14:xfrm>
                <a:off x="9722422" y="3353629"/>
                <a:ext cx="144360" cy="17280"/>
              </p14:xfrm>
            </p:contentPart>
          </mc:Choice>
          <mc:Fallback>
            <p:pic>
              <p:nvPicPr>
                <p:cNvPr id="396958" name="Freihand 396957">
                  <a:extLst>
                    <a:ext uri="{FF2B5EF4-FFF2-40B4-BE49-F238E27FC236}">
                      <a16:creationId xmlns:a16="http://schemas.microsoft.com/office/drawing/2014/main" id="{DC1E55B1-69EA-4555-10DC-852AD7F8618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13782" y="3344989"/>
                  <a:ext cx="162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96959" name="Freihand 396958">
                  <a:extLst>
                    <a:ext uri="{FF2B5EF4-FFF2-40B4-BE49-F238E27FC236}">
                      <a16:creationId xmlns:a16="http://schemas.microsoft.com/office/drawing/2014/main" id="{45C20B19-820E-4F0C-ADB0-4CD60569CEE0}"/>
                    </a:ext>
                  </a:extLst>
                </p14:cNvPr>
                <p14:cNvContentPartPr/>
                <p14:nvPr/>
              </p14:nvContentPartPr>
              <p14:xfrm>
                <a:off x="9966502" y="3254629"/>
                <a:ext cx="117360" cy="173160"/>
              </p14:xfrm>
            </p:contentPart>
          </mc:Choice>
          <mc:Fallback>
            <p:pic>
              <p:nvPicPr>
                <p:cNvPr id="396959" name="Freihand 396958">
                  <a:extLst>
                    <a:ext uri="{FF2B5EF4-FFF2-40B4-BE49-F238E27FC236}">
                      <a16:creationId xmlns:a16="http://schemas.microsoft.com/office/drawing/2014/main" id="{45C20B19-820E-4F0C-ADB0-4CD60569CEE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57502" y="3245989"/>
                  <a:ext cx="135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6960" name="Freihand 396959">
                  <a:extLst>
                    <a:ext uri="{FF2B5EF4-FFF2-40B4-BE49-F238E27FC236}">
                      <a16:creationId xmlns:a16="http://schemas.microsoft.com/office/drawing/2014/main" id="{C6440FD2-0535-C1D2-0CCC-896D5FC2D3DF}"/>
                    </a:ext>
                  </a:extLst>
                </p14:cNvPr>
                <p14:cNvContentPartPr/>
                <p14:nvPr/>
              </p14:nvContentPartPr>
              <p14:xfrm>
                <a:off x="10132822" y="3257869"/>
                <a:ext cx="117000" cy="150480"/>
              </p14:xfrm>
            </p:contentPart>
          </mc:Choice>
          <mc:Fallback>
            <p:pic>
              <p:nvPicPr>
                <p:cNvPr id="396960" name="Freihand 396959">
                  <a:extLst>
                    <a:ext uri="{FF2B5EF4-FFF2-40B4-BE49-F238E27FC236}">
                      <a16:creationId xmlns:a16="http://schemas.microsoft.com/office/drawing/2014/main" id="{C6440FD2-0535-C1D2-0CCC-896D5FC2D3D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24182" y="3248869"/>
                  <a:ext cx="134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96961" name="Freihand 396960">
                  <a:extLst>
                    <a:ext uri="{FF2B5EF4-FFF2-40B4-BE49-F238E27FC236}">
                      <a16:creationId xmlns:a16="http://schemas.microsoft.com/office/drawing/2014/main" id="{1B969105-0236-A813-B590-5C2F68655309}"/>
                    </a:ext>
                  </a:extLst>
                </p14:cNvPr>
                <p14:cNvContentPartPr/>
                <p14:nvPr/>
              </p14:nvContentPartPr>
              <p14:xfrm>
                <a:off x="10110502" y="3294949"/>
                <a:ext cx="152640" cy="19440"/>
              </p14:xfrm>
            </p:contentPart>
          </mc:Choice>
          <mc:Fallback>
            <p:pic>
              <p:nvPicPr>
                <p:cNvPr id="396961" name="Freihand 396960">
                  <a:extLst>
                    <a:ext uri="{FF2B5EF4-FFF2-40B4-BE49-F238E27FC236}">
                      <a16:creationId xmlns:a16="http://schemas.microsoft.com/office/drawing/2014/main" id="{1B969105-0236-A813-B590-5C2F686553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01862" y="3285949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96963" name="Freihand 396962">
                  <a:extLst>
                    <a:ext uri="{FF2B5EF4-FFF2-40B4-BE49-F238E27FC236}">
                      <a16:creationId xmlns:a16="http://schemas.microsoft.com/office/drawing/2014/main" id="{F508293E-76FA-23A7-B606-2A573C8D1FF5}"/>
                    </a:ext>
                  </a:extLst>
                </p14:cNvPr>
                <p14:cNvContentPartPr/>
                <p14:nvPr/>
              </p14:nvContentPartPr>
              <p14:xfrm>
                <a:off x="10597582" y="3222229"/>
                <a:ext cx="37440" cy="220680"/>
              </p14:xfrm>
            </p:contentPart>
          </mc:Choice>
          <mc:Fallback>
            <p:pic>
              <p:nvPicPr>
                <p:cNvPr id="396963" name="Freihand 396962">
                  <a:extLst>
                    <a:ext uri="{FF2B5EF4-FFF2-40B4-BE49-F238E27FC236}">
                      <a16:creationId xmlns:a16="http://schemas.microsoft.com/office/drawing/2014/main" id="{F508293E-76FA-23A7-B606-2A573C8D1FF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88942" y="3213229"/>
                  <a:ext cx="55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96964" name="Freihand 396963">
                  <a:extLst>
                    <a:ext uri="{FF2B5EF4-FFF2-40B4-BE49-F238E27FC236}">
                      <a16:creationId xmlns:a16="http://schemas.microsoft.com/office/drawing/2014/main" id="{A61112FE-C69A-2A4B-048F-A236F46A0823}"/>
                    </a:ext>
                  </a:extLst>
                </p14:cNvPr>
                <p14:cNvContentPartPr/>
                <p14:nvPr/>
              </p14:nvContentPartPr>
              <p14:xfrm>
                <a:off x="10776862" y="3269029"/>
                <a:ext cx="31680" cy="6480"/>
              </p14:xfrm>
            </p:contentPart>
          </mc:Choice>
          <mc:Fallback>
            <p:pic>
              <p:nvPicPr>
                <p:cNvPr id="396964" name="Freihand 396963">
                  <a:extLst>
                    <a:ext uri="{FF2B5EF4-FFF2-40B4-BE49-F238E27FC236}">
                      <a16:creationId xmlns:a16="http://schemas.microsoft.com/office/drawing/2014/main" id="{A61112FE-C69A-2A4B-048F-A236F46A082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67862" y="3260389"/>
                  <a:ext cx="49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96965" name="Freihand 396964">
                  <a:extLst>
                    <a:ext uri="{FF2B5EF4-FFF2-40B4-BE49-F238E27FC236}">
                      <a16:creationId xmlns:a16="http://schemas.microsoft.com/office/drawing/2014/main" id="{003E6F1B-6A74-C165-FF99-83E336725495}"/>
                    </a:ext>
                  </a:extLst>
                </p14:cNvPr>
                <p14:cNvContentPartPr/>
                <p14:nvPr/>
              </p14:nvContentPartPr>
              <p14:xfrm>
                <a:off x="10784422" y="3339229"/>
                <a:ext cx="30960" cy="38520"/>
              </p14:xfrm>
            </p:contentPart>
          </mc:Choice>
          <mc:Fallback>
            <p:pic>
              <p:nvPicPr>
                <p:cNvPr id="396965" name="Freihand 396964">
                  <a:extLst>
                    <a:ext uri="{FF2B5EF4-FFF2-40B4-BE49-F238E27FC236}">
                      <a16:creationId xmlns:a16="http://schemas.microsoft.com/office/drawing/2014/main" id="{003E6F1B-6A74-C165-FF99-83E33672549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75782" y="3330589"/>
                  <a:ext cx="48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96966" name="Freihand 396965">
                  <a:extLst>
                    <a:ext uri="{FF2B5EF4-FFF2-40B4-BE49-F238E27FC236}">
                      <a16:creationId xmlns:a16="http://schemas.microsoft.com/office/drawing/2014/main" id="{D840B07B-5975-95CF-1974-F1CCA3DF5C48}"/>
                    </a:ext>
                  </a:extLst>
                </p14:cNvPr>
                <p14:cNvContentPartPr/>
                <p14:nvPr/>
              </p14:nvContentPartPr>
              <p14:xfrm>
                <a:off x="10942462" y="3240589"/>
                <a:ext cx="117360" cy="153360"/>
              </p14:xfrm>
            </p:contentPart>
          </mc:Choice>
          <mc:Fallback>
            <p:pic>
              <p:nvPicPr>
                <p:cNvPr id="396966" name="Freihand 396965">
                  <a:extLst>
                    <a:ext uri="{FF2B5EF4-FFF2-40B4-BE49-F238E27FC236}">
                      <a16:creationId xmlns:a16="http://schemas.microsoft.com/office/drawing/2014/main" id="{D840B07B-5975-95CF-1974-F1CCA3DF5C4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33462" y="3231949"/>
                  <a:ext cx="135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96967" name="Freihand 396966">
                  <a:extLst>
                    <a:ext uri="{FF2B5EF4-FFF2-40B4-BE49-F238E27FC236}">
                      <a16:creationId xmlns:a16="http://schemas.microsoft.com/office/drawing/2014/main" id="{FE157551-E393-E3ED-D69A-64B8ABF7C85D}"/>
                    </a:ext>
                  </a:extLst>
                </p14:cNvPr>
                <p14:cNvContentPartPr/>
                <p14:nvPr/>
              </p14:nvContentPartPr>
              <p14:xfrm>
                <a:off x="10973422" y="3201709"/>
                <a:ext cx="155520" cy="35280"/>
              </p14:xfrm>
            </p:contentPart>
          </mc:Choice>
          <mc:Fallback>
            <p:pic>
              <p:nvPicPr>
                <p:cNvPr id="396967" name="Freihand 396966">
                  <a:extLst>
                    <a:ext uri="{FF2B5EF4-FFF2-40B4-BE49-F238E27FC236}">
                      <a16:creationId xmlns:a16="http://schemas.microsoft.com/office/drawing/2014/main" id="{FE157551-E393-E3ED-D69A-64B8ABF7C8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64422" y="3192709"/>
                  <a:ext cx="173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96971" name="Freihand 396970">
                  <a:extLst>
                    <a:ext uri="{FF2B5EF4-FFF2-40B4-BE49-F238E27FC236}">
                      <a16:creationId xmlns:a16="http://schemas.microsoft.com/office/drawing/2014/main" id="{4CCBA2B6-A3A5-AD35-A12C-CD42B55C612E}"/>
                    </a:ext>
                  </a:extLst>
                </p14:cNvPr>
                <p14:cNvContentPartPr/>
                <p14:nvPr/>
              </p14:nvContentPartPr>
              <p14:xfrm>
                <a:off x="9070462" y="3722629"/>
                <a:ext cx="156240" cy="15480"/>
              </p14:xfrm>
            </p:contentPart>
          </mc:Choice>
          <mc:Fallback>
            <p:pic>
              <p:nvPicPr>
                <p:cNvPr id="396971" name="Freihand 396970">
                  <a:extLst>
                    <a:ext uri="{FF2B5EF4-FFF2-40B4-BE49-F238E27FC236}">
                      <a16:creationId xmlns:a16="http://schemas.microsoft.com/office/drawing/2014/main" id="{4CCBA2B6-A3A5-AD35-A12C-CD42B55C612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61462" y="3713989"/>
                  <a:ext cx="173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96972" name="Freihand 396971">
                  <a:extLst>
                    <a:ext uri="{FF2B5EF4-FFF2-40B4-BE49-F238E27FC236}">
                      <a16:creationId xmlns:a16="http://schemas.microsoft.com/office/drawing/2014/main" id="{91DEBE95-9190-2457-BD03-497C68C9C367}"/>
                    </a:ext>
                  </a:extLst>
                </p14:cNvPr>
                <p14:cNvContentPartPr/>
                <p14:nvPr/>
              </p14:nvContentPartPr>
              <p14:xfrm>
                <a:off x="9110782" y="3774829"/>
                <a:ext cx="113760" cy="24480"/>
              </p14:xfrm>
            </p:contentPart>
          </mc:Choice>
          <mc:Fallback>
            <p:pic>
              <p:nvPicPr>
                <p:cNvPr id="396972" name="Freihand 396971">
                  <a:extLst>
                    <a:ext uri="{FF2B5EF4-FFF2-40B4-BE49-F238E27FC236}">
                      <a16:creationId xmlns:a16="http://schemas.microsoft.com/office/drawing/2014/main" id="{91DEBE95-9190-2457-BD03-497C68C9C36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01782" y="3765829"/>
                  <a:ext cx="13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96975" name="Freihand 396974">
                  <a:extLst>
                    <a:ext uri="{FF2B5EF4-FFF2-40B4-BE49-F238E27FC236}">
                      <a16:creationId xmlns:a16="http://schemas.microsoft.com/office/drawing/2014/main" id="{E2E55B30-0C94-D141-011B-40E72E3660A5}"/>
                    </a:ext>
                  </a:extLst>
                </p14:cNvPr>
                <p14:cNvContentPartPr/>
                <p14:nvPr/>
              </p14:nvContentPartPr>
              <p14:xfrm>
                <a:off x="9374302" y="3645229"/>
                <a:ext cx="116640" cy="169560"/>
              </p14:xfrm>
            </p:contentPart>
          </mc:Choice>
          <mc:Fallback>
            <p:pic>
              <p:nvPicPr>
                <p:cNvPr id="396975" name="Freihand 396974">
                  <a:extLst>
                    <a:ext uri="{FF2B5EF4-FFF2-40B4-BE49-F238E27FC236}">
                      <a16:creationId xmlns:a16="http://schemas.microsoft.com/office/drawing/2014/main" id="{E2E55B30-0C94-D141-011B-40E72E3660A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65662" y="3636589"/>
                  <a:ext cx="134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96977" name="Freihand 396976">
                  <a:extLst>
                    <a:ext uri="{FF2B5EF4-FFF2-40B4-BE49-F238E27FC236}">
                      <a16:creationId xmlns:a16="http://schemas.microsoft.com/office/drawing/2014/main" id="{E9671C70-7012-2079-D323-A433D3EA0ACC}"/>
                    </a:ext>
                  </a:extLst>
                </p14:cNvPr>
                <p14:cNvContentPartPr/>
                <p14:nvPr/>
              </p14:nvContentPartPr>
              <p14:xfrm>
                <a:off x="9640702" y="3712909"/>
                <a:ext cx="96840" cy="13320"/>
              </p14:xfrm>
            </p:contentPart>
          </mc:Choice>
          <mc:Fallback>
            <p:pic>
              <p:nvPicPr>
                <p:cNvPr id="396977" name="Freihand 396976">
                  <a:extLst>
                    <a:ext uri="{FF2B5EF4-FFF2-40B4-BE49-F238E27FC236}">
                      <a16:creationId xmlns:a16="http://schemas.microsoft.com/office/drawing/2014/main" id="{E9671C70-7012-2079-D323-A433D3EA0AC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31702" y="3703909"/>
                  <a:ext cx="11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96979" name="Freihand 396978">
                  <a:extLst>
                    <a:ext uri="{FF2B5EF4-FFF2-40B4-BE49-F238E27FC236}">
                      <a16:creationId xmlns:a16="http://schemas.microsoft.com/office/drawing/2014/main" id="{DA7EC890-491F-A519-160C-89CE8B6FE7DA}"/>
                    </a:ext>
                  </a:extLst>
                </p14:cNvPr>
                <p14:cNvContentPartPr/>
                <p14:nvPr/>
              </p14:nvContentPartPr>
              <p14:xfrm>
                <a:off x="9864622" y="3568909"/>
                <a:ext cx="109080" cy="124920"/>
              </p14:xfrm>
            </p:contentPart>
          </mc:Choice>
          <mc:Fallback>
            <p:pic>
              <p:nvPicPr>
                <p:cNvPr id="396979" name="Freihand 396978">
                  <a:extLst>
                    <a:ext uri="{FF2B5EF4-FFF2-40B4-BE49-F238E27FC236}">
                      <a16:creationId xmlns:a16="http://schemas.microsoft.com/office/drawing/2014/main" id="{DA7EC890-491F-A519-160C-89CE8B6FE7D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55982" y="3559909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96980" name="Freihand 396979">
                  <a:extLst>
                    <a:ext uri="{FF2B5EF4-FFF2-40B4-BE49-F238E27FC236}">
                      <a16:creationId xmlns:a16="http://schemas.microsoft.com/office/drawing/2014/main" id="{9F5077BC-BEA9-4ADD-A318-DCAC110C38A3}"/>
                    </a:ext>
                  </a:extLst>
                </p14:cNvPr>
                <p14:cNvContentPartPr/>
                <p14:nvPr/>
              </p14:nvContentPartPr>
              <p14:xfrm>
                <a:off x="9827182" y="3728389"/>
                <a:ext cx="189360" cy="29160"/>
              </p14:xfrm>
            </p:contentPart>
          </mc:Choice>
          <mc:Fallback>
            <p:pic>
              <p:nvPicPr>
                <p:cNvPr id="396980" name="Freihand 396979">
                  <a:extLst>
                    <a:ext uri="{FF2B5EF4-FFF2-40B4-BE49-F238E27FC236}">
                      <a16:creationId xmlns:a16="http://schemas.microsoft.com/office/drawing/2014/main" id="{9F5077BC-BEA9-4ADD-A318-DCAC110C38A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818542" y="3719749"/>
                  <a:ext cx="207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96981" name="Freihand 396980">
                  <a:extLst>
                    <a:ext uri="{FF2B5EF4-FFF2-40B4-BE49-F238E27FC236}">
                      <a16:creationId xmlns:a16="http://schemas.microsoft.com/office/drawing/2014/main" id="{B4D6965B-1583-FB66-78CE-5A72A513F3C4}"/>
                    </a:ext>
                  </a:extLst>
                </p14:cNvPr>
                <p14:cNvContentPartPr/>
                <p14:nvPr/>
              </p14:nvContentPartPr>
              <p14:xfrm>
                <a:off x="9850222" y="3799309"/>
                <a:ext cx="88560" cy="136800"/>
              </p14:xfrm>
            </p:contentPart>
          </mc:Choice>
          <mc:Fallback>
            <p:pic>
              <p:nvPicPr>
                <p:cNvPr id="396981" name="Freihand 396980">
                  <a:extLst>
                    <a:ext uri="{FF2B5EF4-FFF2-40B4-BE49-F238E27FC236}">
                      <a16:creationId xmlns:a16="http://schemas.microsoft.com/office/drawing/2014/main" id="{B4D6965B-1583-FB66-78CE-5A72A513F3C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41222" y="3790669"/>
                  <a:ext cx="106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96982" name="Freihand 396981">
                  <a:extLst>
                    <a:ext uri="{FF2B5EF4-FFF2-40B4-BE49-F238E27FC236}">
                      <a16:creationId xmlns:a16="http://schemas.microsoft.com/office/drawing/2014/main" id="{A57B89AA-2F65-DA38-3A24-3F8F0FFEC949}"/>
                    </a:ext>
                  </a:extLst>
                </p14:cNvPr>
                <p14:cNvContentPartPr/>
                <p14:nvPr/>
              </p14:nvContentPartPr>
              <p14:xfrm>
                <a:off x="9883702" y="3779869"/>
                <a:ext cx="122040" cy="30240"/>
              </p14:xfrm>
            </p:contentPart>
          </mc:Choice>
          <mc:Fallback>
            <p:pic>
              <p:nvPicPr>
                <p:cNvPr id="396982" name="Freihand 396981">
                  <a:extLst>
                    <a:ext uri="{FF2B5EF4-FFF2-40B4-BE49-F238E27FC236}">
                      <a16:creationId xmlns:a16="http://schemas.microsoft.com/office/drawing/2014/main" id="{A57B89AA-2F65-DA38-3A24-3F8F0FFEC94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874702" y="3771229"/>
                  <a:ext cx="139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96984" name="Freihand 396983">
                  <a:extLst>
                    <a:ext uri="{FF2B5EF4-FFF2-40B4-BE49-F238E27FC236}">
                      <a16:creationId xmlns:a16="http://schemas.microsoft.com/office/drawing/2014/main" id="{7E7D58A8-1FD9-3B05-F242-AC42F32ADB79}"/>
                    </a:ext>
                  </a:extLst>
                </p14:cNvPr>
                <p14:cNvContentPartPr/>
                <p14:nvPr/>
              </p14:nvContentPartPr>
              <p14:xfrm>
                <a:off x="10102582" y="3668269"/>
                <a:ext cx="97560" cy="183600"/>
              </p14:xfrm>
            </p:contentPart>
          </mc:Choice>
          <mc:Fallback>
            <p:pic>
              <p:nvPicPr>
                <p:cNvPr id="396984" name="Freihand 396983">
                  <a:extLst>
                    <a:ext uri="{FF2B5EF4-FFF2-40B4-BE49-F238E27FC236}">
                      <a16:creationId xmlns:a16="http://schemas.microsoft.com/office/drawing/2014/main" id="{7E7D58A8-1FD9-3B05-F242-AC42F32ADB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93942" y="3659629"/>
                  <a:ext cx="115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96985" name="Freihand 396984">
                  <a:extLst>
                    <a:ext uri="{FF2B5EF4-FFF2-40B4-BE49-F238E27FC236}">
                      <a16:creationId xmlns:a16="http://schemas.microsoft.com/office/drawing/2014/main" id="{6E138BA3-915E-9445-F9F5-D69387FFD57C}"/>
                    </a:ext>
                  </a:extLst>
                </p14:cNvPr>
                <p14:cNvContentPartPr/>
                <p14:nvPr/>
              </p14:nvContentPartPr>
              <p14:xfrm>
                <a:off x="10082062" y="3726229"/>
                <a:ext cx="94320" cy="13320"/>
              </p14:xfrm>
            </p:contentPart>
          </mc:Choice>
          <mc:Fallback>
            <p:pic>
              <p:nvPicPr>
                <p:cNvPr id="396985" name="Freihand 396984">
                  <a:extLst>
                    <a:ext uri="{FF2B5EF4-FFF2-40B4-BE49-F238E27FC236}">
                      <a16:creationId xmlns:a16="http://schemas.microsoft.com/office/drawing/2014/main" id="{6E138BA3-915E-9445-F9F5-D69387FFD57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73422" y="3717589"/>
                  <a:ext cx="11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96991" name="Freihand 396990">
                  <a:extLst>
                    <a:ext uri="{FF2B5EF4-FFF2-40B4-BE49-F238E27FC236}">
                      <a16:creationId xmlns:a16="http://schemas.microsoft.com/office/drawing/2014/main" id="{2D49BA9C-0AB2-4B73-5894-6C0A089FD571}"/>
                    </a:ext>
                  </a:extLst>
                </p14:cNvPr>
                <p14:cNvContentPartPr/>
                <p14:nvPr/>
              </p14:nvContentPartPr>
              <p14:xfrm>
                <a:off x="10375822" y="3612829"/>
                <a:ext cx="200160" cy="64800"/>
              </p14:xfrm>
            </p:contentPart>
          </mc:Choice>
          <mc:Fallback>
            <p:pic>
              <p:nvPicPr>
                <p:cNvPr id="396991" name="Freihand 396990">
                  <a:extLst>
                    <a:ext uri="{FF2B5EF4-FFF2-40B4-BE49-F238E27FC236}">
                      <a16:creationId xmlns:a16="http://schemas.microsoft.com/office/drawing/2014/main" id="{2D49BA9C-0AB2-4B73-5894-6C0A089FD57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367182" y="3604189"/>
                  <a:ext cx="21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96992" name="Freihand 396991">
                  <a:extLst>
                    <a:ext uri="{FF2B5EF4-FFF2-40B4-BE49-F238E27FC236}">
                      <a16:creationId xmlns:a16="http://schemas.microsoft.com/office/drawing/2014/main" id="{46F93DBC-06DB-5B31-7973-B1041D035CFA}"/>
                    </a:ext>
                  </a:extLst>
                </p14:cNvPr>
                <p14:cNvContentPartPr/>
                <p14:nvPr/>
              </p14:nvContentPartPr>
              <p14:xfrm>
                <a:off x="10613062" y="3598429"/>
                <a:ext cx="55080" cy="67320"/>
              </p14:xfrm>
            </p:contentPart>
          </mc:Choice>
          <mc:Fallback>
            <p:pic>
              <p:nvPicPr>
                <p:cNvPr id="396992" name="Freihand 396991">
                  <a:extLst>
                    <a:ext uri="{FF2B5EF4-FFF2-40B4-BE49-F238E27FC236}">
                      <a16:creationId xmlns:a16="http://schemas.microsoft.com/office/drawing/2014/main" id="{46F93DBC-06DB-5B31-7973-B1041D035CF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04422" y="3589429"/>
                  <a:ext cx="7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96993" name="Freihand 396992">
                  <a:extLst>
                    <a:ext uri="{FF2B5EF4-FFF2-40B4-BE49-F238E27FC236}">
                      <a16:creationId xmlns:a16="http://schemas.microsoft.com/office/drawing/2014/main" id="{55C5F857-8F92-E09D-9B56-0BE96AD2B0F2}"/>
                    </a:ext>
                  </a:extLst>
                </p14:cNvPr>
                <p14:cNvContentPartPr/>
                <p14:nvPr/>
              </p14:nvContentPartPr>
              <p14:xfrm>
                <a:off x="10646182" y="3512389"/>
                <a:ext cx="121320" cy="144000"/>
              </p14:xfrm>
            </p:contentPart>
          </mc:Choice>
          <mc:Fallback>
            <p:pic>
              <p:nvPicPr>
                <p:cNvPr id="396993" name="Freihand 396992">
                  <a:extLst>
                    <a:ext uri="{FF2B5EF4-FFF2-40B4-BE49-F238E27FC236}">
                      <a16:creationId xmlns:a16="http://schemas.microsoft.com/office/drawing/2014/main" id="{55C5F857-8F92-E09D-9B56-0BE96AD2B0F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37182" y="3503389"/>
                  <a:ext cx="13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96994" name="Freihand 396993">
                  <a:extLst>
                    <a:ext uri="{FF2B5EF4-FFF2-40B4-BE49-F238E27FC236}">
                      <a16:creationId xmlns:a16="http://schemas.microsoft.com/office/drawing/2014/main" id="{0474ED65-CB90-ADB9-9D0C-D6F27241E9D2}"/>
                    </a:ext>
                  </a:extLst>
                </p14:cNvPr>
                <p14:cNvContentPartPr/>
                <p14:nvPr/>
              </p14:nvContentPartPr>
              <p14:xfrm>
                <a:off x="10618822" y="3496549"/>
                <a:ext cx="13680" cy="14760"/>
              </p14:xfrm>
            </p:contentPart>
          </mc:Choice>
          <mc:Fallback>
            <p:pic>
              <p:nvPicPr>
                <p:cNvPr id="396994" name="Freihand 396993">
                  <a:extLst>
                    <a:ext uri="{FF2B5EF4-FFF2-40B4-BE49-F238E27FC236}">
                      <a16:creationId xmlns:a16="http://schemas.microsoft.com/office/drawing/2014/main" id="{0474ED65-CB90-ADB9-9D0C-D6F27241E9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10182" y="348790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96995" name="Freihand 396994">
                  <a:extLst>
                    <a:ext uri="{FF2B5EF4-FFF2-40B4-BE49-F238E27FC236}">
                      <a16:creationId xmlns:a16="http://schemas.microsoft.com/office/drawing/2014/main" id="{FE47D7C0-2A38-ECBA-7683-E8AA59E6B9C1}"/>
                    </a:ext>
                  </a:extLst>
                </p14:cNvPr>
                <p14:cNvContentPartPr/>
                <p14:nvPr/>
              </p14:nvContentPartPr>
              <p14:xfrm>
                <a:off x="10855342" y="3481069"/>
                <a:ext cx="141840" cy="132480"/>
              </p14:xfrm>
            </p:contentPart>
          </mc:Choice>
          <mc:Fallback>
            <p:pic>
              <p:nvPicPr>
                <p:cNvPr id="396995" name="Freihand 396994">
                  <a:extLst>
                    <a:ext uri="{FF2B5EF4-FFF2-40B4-BE49-F238E27FC236}">
                      <a16:creationId xmlns:a16="http://schemas.microsoft.com/office/drawing/2014/main" id="{FE47D7C0-2A38-ECBA-7683-E8AA59E6B9C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46342" y="3472069"/>
                  <a:ext cx="15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96996" name="Freihand 396995">
                  <a:extLst>
                    <a:ext uri="{FF2B5EF4-FFF2-40B4-BE49-F238E27FC236}">
                      <a16:creationId xmlns:a16="http://schemas.microsoft.com/office/drawing/2014/main" id="{379EB348-CFBC-61C8-0CD1-5965E2586053}"/>
                    </a:ext>
                  </a:extLst>
                </p14:cNvPr>
                <p14:cNvContentPartPr/>
                <p14:nvPr/>
              </p14:nvContentPartPr>
              <p14:xfrm>
                <a:off x="11085742" y="3496549"/>
                <a:ext cx="109800" cy="42120"/>
              </p14:xfrm>
            </p:contentPart>
          </mc:Choice>
          <mc:Fallback>
            <p:pic>
              <p:nvPicPr>
                <p:cNvPr id="396996" name="Freihand 396995">
                  <a:extLst>
                    <a:ext uri="{FF2B5EF4-FFF2-40B4-BE49-F238E27FC236}">
                      <a16:creationId xmlns:a16="http://schemas.microsoft.com/office/drawing/2014/main" id="{379EB348-CFBC-61C8-0CD1-5965E258605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077102" y="3487909"/>
                  <a:ext cx="127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96997" name="Freihand 396996">
                  <a:extLst>
                    <a:ext uri="{FF2B5EF4-FFF2-40B4-BE49-F238E27FC236}">
                      <a16:creationId xmlns:a16="http://schemas.microsoft.com/office/drawing/2014/main" id="{201D21CC-E9CD-4FFB-F247-1476A60C00B9}"/>
                    </a:ext>
                  </a:extLst>
                </p14:cNvPr>
                <p14:cNvContentPartPr/>
                <p14:nvPr/>
              </p14:nvContentPartPr>
              <p14:xfrm>
                <a:off x="11309662" y="3429949"/>
                <a:ext cx="146880" cy="129960"/>
              </p14:xfrm>
            </p:contentPart>
          </mc:Choice>
          <mc:Fallback>
            <p:pic>
              <p:nvPicPr>
                <p:cNvPr id="396997" name="Freihand 396996">
                  <a:extLst>
                    <a:ext uri="{FF2B5EF4-FFF2-40B4-BE49-F238E27FC236}">
                      <a16:creationId xmlns:a16="http://schemas.microsoft.com/office/drawing/2014/main" id="{201D21CC-E9CD-4FFB-F247-1476A60C00B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01022" y="3420949"/>
                  <a:ext cx="164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96999" name="Freihand 396998">
                  <a:extLst>
                    <a:ext uri="{FF2B5EF4-FFF2-40B4-BE49-F238E27FC236}">
                      <a16:creationId xmlns:a16="http://schemas.microsoft.com/office/drawing/2014/main" id="{12AB78C3-3862-808B-A65D-A95116524A12}"/>
                    </a:ext>
                  </a:extLst>
                </p14:cNvPr>
                <p14:cNvContentPartPr/>
                <p14:nvPr/>
              </p14:nvContentPartPr>
              <p14:xfrm>
                <a:off x="10386622" y="3890389"/>
                <a:ext cx="141120" cy="9720"/>
              </p14:xfrm>
            </p:contentPart>
          </mc:Choice>
          <mc:Fallback>
            <p:pic>
              <p:nvPicPr>
                <p:cNvPr id="396999" name="Freihand 396998">
                  <a:extLst>
                    <a:ext uri="{FF2B5EF4-FFF2-40B4-BE49-F238E27FC236}">
                      <a16:creationId xmlns:a16="http://schemas.microsoft.com/office/drawing/2014/main" id="{12AB78C3-3862-808B-A65D-A95116524A1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77982" y="3881389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97000" name="Freihand 396999">
                  <a:extLst>
                    <a:ext uri="{FF2B5EF4-FFF2-40B4-BE49-F238E27FC236}">
                      <a16:creationId xmlns:a16="http://schemas.microsoft.com/office/drawing/2014/main" id="{EC127EC7-758B-398A-0288-5E34B8B7A912}"/>
                    </a:ext>
                  </a:extLst>
                </p14:cNvPr>
                <p14:cNvContentPartPr/>
                <p14:nvPr/>
              </p14:nvContentPartPr>
              <p14:xfrm>
                <a:off x="10383742" y="3926389"/>
                <a:ext cx="156240" cy="18000"/>
              </p14:xfrm>
            </p:contentPart>
          </mc:Choice>
          <mc:Fallback>
            <p:pic>
              <p:nvPicPr>
                <p:cNvPr id="397000" name="Freihand 396999">
                  <a:extLst>
                    <a:ext uri="{FF2B5EF4-FFF2-40B4-BE49-F238E27FC236}">
                      <a16:creationId xmlns:a16="http://schemas.microsoft.com/office/drawing/2014/main" id="{EC127EC7-758B-398A-0288-5E34B8B7A91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74742" y="3917749"/>
                  <a:ext cx="173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97001" name="Freihand 397000">
                  <a:extLst>
                    <a:ext uri="{FF2B5EF4-FFF2-40B4-BE49-F238E27FC236}">
                      <a16:creationId xmlns:a16="http://schemas.microsoft.com/office/drawing/2014/main" id="{DF9AE239-0CD6-EB06-79D8-A13717530D7D}"/>
                    </a:ext>
                  </a:extLst>
                </p14:cNvPr>
                <p14:cNvContentPartPr/>
                <p14:nvPr/>
              </p14:nvContentPartPr>
              <p14:xfrm>
                <a:off x="10554382" y="3786709"/>
                <a:ext cx="96120" cy="172080"/>
              </p14:xfrm>
            </p:contentPart>
          </mc:Choice>
          <mc:Fallback>
            <p:pic>
              <p:nvPicPr>
                <p:cNvPr id="397001" name="Freihand 397000">
                  <a:extLst>
                    <a:ext uri="{FF2B5EF4-FFF2-40B4-BE49-F238E27FC236}">
                      <a16:creationId xmlns:a16="http://schemas.microsoft.com/office/drawing/2014/main" id="{DF9AE239-0CD6-EB06-79D8-A13717530D7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45382" y="3777709"/>
                  <a:ext cx="11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97003" name="Freihand 397002">
                  <a:extLst>
                    <a:ext uri="{FF2B5EF4-FFF2-40B4-BE49-F238E27FC236}">
                      <a16:creationId xmlns:a16="http://schemas.microsoft.com/office/drawing/2014/main" id="{57DEB46F-DA3B-9CB7-4F20-03E16956263A}"/>
                    </a:ext>
                  </a:extLst>
                </p14:cNvPr>
                <p14:cNvContentPartPr/>
                <p14:nvPr/>
              </p14:nvContentPartPr>
              <p14:xfrm>
                <a:off x="10775062" y="3758989"/>
                <a:ext cx="87120" cy="156600"/>
              </p14:xfrm>
            </p:contentPart>
          </mc:Choice>
          <mc:Fallback>
            <p:pic>
              <p:nvPicPr>
                <p:cNvPr id="397003" name="Freihand 397002">
                  <a:extLst>
                    <a:ext uri="{FF2B5EF4-FFF2-40B4-BE49-F238E27FC236}">
                      <a16:creationId xmlns:a16="http://schemas.microsoft.com/office/drawing/2014/main" id="{57DEB46F-DA3B-9CB7-4F20-03E16956263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66422" y="3750349"/>
                  <a:ext cx="104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97004" name="Freihand 397003">
                  <a:extLst>
                    <a:ext uri="{FF2B5EF4-FFF2-40B4-BE49-F238E27FC236}">
                      <a16:creationId xmlns:a16="http://schemas.microsoft.com/office/drawing/2014/main" id="{554BF3BB-2D4B-A9EA-A6D3-9B0ACC5A5E31}"/>
                    </a:ext>
                  </a:extLst>
                </p14:cNvPr>
                <p14:cNvContentPartPr/>
                <p14:nvPr/>
              </p14:nvContentPartPr>
              <p14:xfrm>
                <a:off x="10776862" y="3787069"/>
                <a:ext cx="123120" cy="66960"/>
              </p14:xfrm>
            </p:contentPart>
          </mc:Choice>
          <mc:Fallback>
            <p:pic>
              <p:nvPicPr>
                <p:cNvPr id="397004" name="Freihand 397003">
                  <a:extLst>
                    <a:ext uri="{FF2B5EF4-FFF2-40B4-BE49-F238E27FC236}">
                      <a16:creationId xmlns:a16="http://schemas.microsoft.com/office/drawing/2014/main" id="{554BF3BB-2D4B-A9EA-A6D3-9B0ACC5A5E3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67862" y="3778429"/>
                  <a:ext cx="140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97005" name="Freihand 397004">
                  <a:extLst>
                    <a:ext uri="{FF2B5EF4-FFF2-40B4-BE49-F238E27FC236}">
                      <a16:creationId xmlns:a16="http://schemas.microsoft.com/office/drawing/2014/main" id="{DFD7C682-8490-2F75-A26F-8D1EA4E569B1}"/>
                    </a:ext>
                  </a:extLst>
                </p14:cNvPr>
                <p14:cNvContentPartPr/>
                <p14:nvPr/>
              </p14:nvContentPartPr>
              <p14:xfrm>
                <a:off x="10917622" y="3789229"/>
                <a:ext cx="98280" cy="140040"/>
              </p14:xfrm>
            </p:contentPart>
          </mc:Choice>
          <mc:Fallback>
            <p:pic>
              <p:nvPicPr>
                <p:cNvPr id="397005" name="Freihand 397004">
                  <a:extLst>
                    <a:ext uri="{FF2B5EF4-FFF2-40B4-BE49-F238E27FC236}">
                      <a16:creationId xmlns:a16="http://schemas.microsoft.com/office/drawing/2014/main" id="{DFD7C682-8490-2F75-A26F-8D1EA4E569B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08622" y="3780229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97006" name="Freihand 397005">
                  <a:extLst>
                    <a:ext uri="{FF2B5EF4-FFF2-40B4-BE49-F238E27FC236}">
                      <a16:creationId xmlns:a16="http://schemas.microsoft.com/office/drawing/2014/main" id="{D05414D3-0939-BC29-E176-D5796064E633}"/>
                    </a:ext>
                  </a:extLst>
                </p14:cNvPr>
                <p14:cNvContentPartPr/>
                <p14:nvPr/>
              </p14:nvContentPartPr>
              <p14:xfrm>
                <a:off x="10992862" y="3646309"/>
                <a:ext cx="96840" cy="114480"/>
              </p14:xfrm>
            </p:contentPart>
          </mc:Choice>
          <mc:Fallback>
            <p:pic>
              <p:nvPicPr>
                <p:cNvPr id="397006" name="Freihand 397005">
                  <a:extLst>
                    <a:ext uri="{FF2B5EF4-FFF2-40B4-BE49-F238E27FC236}">
                      <a16:creationId xmlns:a16="http://schemas.microsoft.com/office/drawing/2014/main" id="{D05414D3-0939-BC29-E176-D5796064E63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84222" y="3637309"/>
                  <a:ext cx="11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97007" name="Freihand 397006">
                  <a:extLst>
                    <a:ext uri="{FF2B5EF4-FFF2-40B4-BE49-F238E27FC236}">
                      <a16:creationId xmlns:a16="http://schemas.microsoft.com/office/drawing/2014/main" id="{42C9B444-E934-CD59-9E64-3DE23E57A808}"/>
                    </a:ext>
                  </a:extLst>
                </p14:cNvPr>
                <p14:cNvContentPartPr/>
                <p14:nvPr/>
              </p14:nvContentPartPr>
              <p14:xfrm>
                <a:off x="11175022" y="3733429"/>
                <a:ext cx="116280" cy="16200"/>
              </p14:xfrm>
            </p:contentPart>
          </mc:Choice>
          <mc:Fallback>
            <p:pic>
              <p:nvPicPr>
                <p:cNvPr id="397007" name="Freihand 397006">
                  <a:extLst>
                    <a:ext uri="{FF2B5EF4-FFF2-40B4-BE49-F238E27FC236}">
                      <a16:creationId xmlns:a16="http://schemas.microsoft.com/office/drawing/2014/main" id="{42C9B444-E934-CD59-9E64-3DE23E57A80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66382" y="3724789"/>
                  <a:ext cx="13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97008" name="Freihand 397007">
                  <a:extLst>
                    <a:ext uri="{FF2B5EF4-FFF2-40B4-BE49-F238E27FC236}">
                      <a16:creationId xmlns:a16="http://schemas.microsoft.com/office/drawing/2014/main" id="{9BE44A07-E71E-E98B-C425-138F6EE4FD20}"/>
                    </a:ext>
                  </a:extLst>
                </p14:cNvPr>
                <p14:cNvContentPartPr/>
                <p14:nvPr/>
              </p14:nvContentPartPr>
              <p14:xfrm>
                <a:off x="11210662" y="3773389"/>
                <a:ext cx="90000" cy="33480"/>
              </p14:xfrm>
            </p:contentPart>
          </mc:Choice>
          <mc:Fallback>
            <p:pic>
              <p:nvPicPr>
                <p:cNvPr id="397008" name="Freihand 397007">
                  <a:extLst>
                    <a:ext uri="{FF2B5EF4-FFF2-40B4-BE49-F238E27FC236}">
                      <a16:creationId xmlns:a16="http://schemas.microsoft.com/office/drawing/2014/main" id="{9BE44A07-E71E-E98B-C425-138F6EE4FD2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202022" y="3764389"/>
                  <a:ext cx="107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97009" name="Freihand 397008">
                  <a:extLst>
                    <a:ext uri="{FF2B5EF4-FFF2-40B4-BE49-F238E27FC236}">
                      <a16:creationId xmlns:a16="http://schemas.microsoft.com/office/drawing/2014/main" id="{9F7548B9-2E18-4746-FAE6-894F826617EA}"/>
                    </a:ext>
                  </a:extLst>
                </p14:cNvPr>
                <p14:cNvContentPartPr/>
                <p14:nvPr/>
              </p14:nvContentPartPr>
              <p14:xfrm>
                <a:off x="11413342" y="3600949"/>
                <a:ext cx="138240" cy="98280"/>
              </p14:xfrm>
            </p:contentPart>
          </mc:Choice>
          <mc:Fallback>
            <p:pic>
              <p:nvPicPr>
                <p:cNvPr id="397009" name="Freihand 397008">
                  <a:extLst>
                    <a:ext uri="{FF2B5EF4-FFF2-40B4-BE49-F238E27FC236}">
                      <a16:creationId xmlns:a16="http://schemas.microsoft.com/office/drawing/2014/main" id="{9F7548B9-2E18-4746-FAE6-894F826617E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04342" y="3591949"/>
                  <a:ext cx="155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97010" name="Freihand 397009">
                  <a:extLst>
                    <a:ext uri="{FF2B5EF4-FFF2-40B4-BE49-F238E27FC236}">
                      <a16:creationId xmlns:a16="http://schemas.microsoft.com/office/drawing/2014/main" id="{CDC1E76A-5AB4-5DC1-7D2A-67F8B49FAF67}"/>
                    </a:ext>
                  </a:extLst>
                </p14:cNvPr>
                <p14:cNvContentPartPr/>
                <p14:nvPr/>
              </p14:nvContentPartPr>
              <p14:xfrm>
                <a:off x="11590462" y="3546229"/>
                <a:ext cx="68400" cy="111600"/>
              </p14:xfrm>
            </p:contentPart>
          </mc:Choice>
          <mc:Fallback>
            <p:pic>
              <p:nvPicPr>
                <p:cNvPr id="397010" name="Freihand 397009">
                  <a:extLst>
                    <a:ext uri="{FF2B5EF4-FFF2-40B4-BE49-F238E27FC236}">
                      <a16:creationId xmlns:a16="http://schemas.microsoft.com/office/drawing/2014/main" id="{CDC1E76A-5AB4-5DC1-7D2A-67F8B49FAF6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81822" y="3537229"/>
                  <a:ext cx="86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97011" name="Freihand 397010">
                  <a:extLst>
                    <a:ext uri="{FF2B5EF4-FFF2-40B4-BE49-F238E27FC236}">
                      <a16:creationId xmlns:a16="http://schemas.microsoft.com/office/drawing/2014/main" id="{D1885412-FE7A-7D2F-FA8E-94890FEAFD5C}"/>
                    </a:ext>
                  </a:extLst>
                </p14:cNvPr>
                <p14:cNvContentPartPr/>
                <p14:nvPr/>
              </p14:nvContentPartPr>
              <p14:xfrm>
                <a:off x="11629702" y="3603109"/>
                <a:ext cx="35280" cy="96840"/>
              </p14:xfrm>
            </p:contentPart>
          </mc:Choice>
          <mc:Fallback>
            <p:pic>
              <p:nvPicPr>
                <p:cNvPr id="397011" name="Freihand 397010">
                  <a:extLst>
                    <a:ext uri="{FF2B5EF4-FFF2-40B4-BE49-F238E27FC236}">
                      <a16:creationId xmlns:a16="http://schemas.microsoft.com/office/drawing/2014/main" id="{D1885412-FE7A-7D2F-FA8E-94890FEAFD5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20702" y="3594109"/>
                  <a:ext cx="52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97012" name="Freihand 397011">
                  <a:extLst>
                    <a:ext uri="{FF2B5EF4-FFF2-40B4-BE49-F238E27FC236}">
                      <a16:creationId xmlns:a16="http://schemas.microsoft.com/office/drawing/2014/main" id="{1ADF9F6B-8DDF-9865-70EF-4780AB3E0392}"/>
                    </a:ext>
                  </a:extLst>
                </p14:cNvPr>
                <p14:cNvContentPartPr/>
                <p14:nvPr/>
              </p14:nvContentPartPr>
              <p14:xfrm>
                <a:off x="11403622" y="3712549"/>
                <a:ext cx="311040" cy="55080"/>
              </p14:xfrm>
            </p:contentPart>
          </mc:Choice>
          <mc:Fallback>
            <p:pic>
              <p:nvPicPr>
                <p:cNvPr id="397012" name="Freihand 397011">
                  <a:extLst>
                    <a:ext uri="{FF2B5EF4-FFF2-40B4-BE49-F238E27FC236}">
                      <a16:creationId xmlns:a16="http://schemas.microsoft.com/office/drawing/2014/main" id="{1ADF9F6B-8DDF-9865-70EF-4780AB3E039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94982" y="3703549"/>
                  <a:ext cx="32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7013" name="Freihand 397012">
                  <a:extLst>
                    <a:ext uri="{FF2B5EF4-FFF2-40B4-BE49-F238E27FC236}">
                      <a16:creationId xmlns:a16="http://schemas.microsoft.com/office/drawing/2014/main" id="{35BB9B6B-E727-FF30-0CCA-435CC23CA7BB}"/>
                    </a:ext>
                  </a:extLst>
                </p14:cNvPr>
                <p14:cNvContentPartPr/>
                <p14:nvPr/>
              </p14:nvContentPartPr>
              <p14:xfrm>
                <a:off x="11503702" y="3824869"/>
                <a:ext cx="126360" cy="146880"/>
              </p14:xfrm>
            </p:contentPart>
          </mc:Choice>
          <mc:Fallback>
            <p:pic>
              <p:nvPicPr>
                <p:cNvPr id="397013" name="Freihand 397012">
                  <a:extLst>
                    <a:ext uri="{FF2B5EF4-FFF2-40B4-BE49-F238E27FC236}">
                      <a16:creationId xmlns:a16="http://schemas.microsoft.com/office/drawing/2014/main" id="{35BB9B6B-E727-FF30-0CCA-435CC23CA7B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94702" y="3815869"/>
                  <a:ext cx="144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97014" name="Freihand 397013">
                  <a:extLst>
                    <a:ext uri="{FF2B5EF4-FFF2-40B4-BE49-F238E27FC236}">
                      <a16:creationId xmlns:a16="http://schemas.microsoft.com/office/drawing/2014/main" id="{A0C9ABA6-6C3E-1AC4-9C66-BCF8935F38B6}"/>
                    </a:ext>
                  </a:extLst>
                </p14:cNvPr>
                <p14:cNvContentPartPr/>
                <p14:nvPr/>
              </p14:nvContentPartPr>
              <p14:xfrm>
                <a:off x="11566702" y="3755749"/>
                <a:ext cx="120600" cy="53640"/>
              </p14:xfrm>
            </p:contentPart>
          </mc:Choice>
          <mc:Fallback>
            <p:pic>
              <p:nvPicPr>
                <p:cNvPr id="397014" name="Freihand 397013">
                  <a:extLst>
                    <a:ext uri="{FF2B5EF4-FFF2-40B4-BE49-F238E27FC236}">
                      <a16:creationId xmlns:a16="http://schemas.microsoft.com/office/drawing/2014/main" id="{A0C9ABA6-6C3E-1AC4-9C66-BCF8935F38B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558062" y="3746749"/>
                  <a:ext cx="1382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97048" name="Freihand 397047">
                <a:extLst>
                  <a:ext uri="{FF2B5EF4-FFF2-40B4-BE49-F238E27FC236}">
                    <a16:creationId xmlns:a16="http://schemas.microsoft.com/office/drawing/2014/main" id="{46F1E65A-8CB0-1DEC-F7C9-E3F3492C6295}"/>
                  </a:ext>
                </a:extLst>
              </p14:cNvPr>
              <p14:cNvContentPartPr/>
              <p14:nvPr/>
            </p14:nvContentPartPr>
            <p14:xfrm>
              <a:off x="8998822" y="2415829"/>
              <a:ext cx="868320" cy="35640"/>
            </p14:xfrm>
          </p:contentPart>
        </mc:Choice>
        <mc:Fallback>
          <p:pic>
            <p:nvPicPr>
              <p:cNvPr id="397048" name="Freihand 397047">
                <a:extLst>
                  <a:ext uri="{FF2B5EF4-FFF2-40B4-BE49-F238E27FC236}">
                    <a16:creationId xmlns:a16="http://schemas.microsoft.com/office/drawing/2014/main" id="{46F1E65A-8CB0-1DEC-F7C9-E3F3492C629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989822" y="2406829"/>
                <a:ext cx="8859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084" name="Gruppieren 397083">
            <a:extLst>
              <a:ext uri="{FF2B5EF4-FFF2-40B4-BE49-F238E27FC236}">
                <a16:creationId xmlns:a16="http://schemas.microsoft.com/office/drawing/2014/main" id="{DE4DB7DF-3B80-64E7-90A6-5DE569CA69C2}"/>
              </a:ext>
            </a:extLst>
          </p:cNvPr>
          <p:cNvGrpSpPr/>
          <p:nvPr/>
        </p:nvGrpSpPr>
        <p:grpSpPr>
          <a:xfrm>
            <a:off x="157222" y="1655149"/>
            <a:ext cx="3448080" cy="930240"/>
            <a:chOff x="157222" y="1655149"/>
            <a:chExt cx="3448080" cy="93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7040" name="Freihand 397039">
                  <a:extLst>
                    <a:ext uri="{FF2B5EF4-FFF2-40B4-BE49-F238E27FC236}">
                      <a16:creationId xmlns:a16="http://schemas.microsoft.com/office/drawing/2014/main" id="{42FFCE0E-DFBE-20E9-5204-ACE9D4CD6AC3}"/>
                    </a:ext>
                  </a:extLst>
                </p14:cNvPr>
                <p14:cNvContentPartPr/>
                <p14:nvPr/>
              </p14:nvContentPartPr>
              <p14:xfrm>
                <a:off x="3167542" y="1704829"/>
                <a:ext cx="154800" cy="167400"/>
              </p14:xfrm>
            </p:contentPart>
          </mc:Choice>
          <mc:Fallback>
            <p:pic>
              <p:nvPicPr>
                <p:cNvPr id="397040" name="Freihand 397039">
                  <a:extLst>
                    <a:ext uri="{FF2B5EF4-FFF2-40B4-BE49-F238E27FC236}">
                      <a16:creationId xmlns:a16="http://schemas.microsoft.com/office/drawing/2014/main" id="{42FFCE0E-DFBE-20E9-5204-ACE9D4CD6AC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158902" y="1696189"/>
                  <a:ext cx="172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7016" name="Freihand 397015">
                  <a:extLst>
                    <a:ext uri="{FF2B5EF4-FFF2-40B4-BE49-F238E27FC236}">
                      <a16:creationId xmlns:a16="http://schemas.microsoft.com/office/drawing/2014/main" id="{63538925-75F4-C22F-6F4A-B9D9EFCCD694}"/>
                    </a:ext>
                  </a:extLst>
                </p14:cNvPr>
                <p14:cNvContentPartPr/>
                <p14:nvPr/>
              </p14:nvContentPartPr>
              <p14:xfrm>
                <a:off x="157222" y="1885189"/>
                <a:ext cx="194040" cy="10080"/>
              </p14:xfrm>
            </p:contentPart>
          </mc:Choice>
          <mc:Fallback>
            <p:pic>
              <p:nvPicPr>
                <p:cNvPr id="397016" name="Freihand 397015">
                  <a:extLst>
                    <a:ext uri="{FF2B5EF4-FFF2-40B4-BE49-F238E27FC236}">
                      <a16:creationId xmlns:a16="http://schemas.microsoft.com/office/drawing/2014/main" id="{63538925-75F4-C22F-6F4A-B9D9EFCCD69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8222" y="1876549"/>
                  <a:ext cx="21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97017" name="Freihand 397016">
                  <a:extLst>
                    <a:ext uri="{FF2B5EF4-FFF2-40B4-BE49-F238E27FC236}">
                      <a16:creationId xmlns:a16="http://schemas.microsoft.com/office/drawing/2014/main" id="{0471550E-C23C-CFC9-E532-A339F10A47C5}"/>
                    </a:ext>
                  </a:extLst>
                </p14:cNvPr>
                <p14:cNvContentPartPr/>
                <p14:nvPr/>
              </p14:nvContentPartPr>
              <p14:xfrm>
                <a:off x="184222" y="1949269"/>
                <a:ext cx="149040" cy="13320"/>
              </p14:xfrm>
            </p:contentPart>
          </mc:Choice>
          <mc:Fallback>
            <p:pic>
              <p:nvPicPr>
                <p:cNvPr id="397017" name="Freihand 397016">
                  <a:extLst>
                    <a:ext uri="{FF2B5EF4-FFF2-40B4-BE49-F238E27FC236}">
                      <a16:creationId xmlns:a16="http://schemas.microsoft.com/office/drawing/2014/main" id="{0471550E-C23C-CFC9-E532-A339F10A47C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5222" y="1940629"/>
                  <a:ext cx="16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7018" name="Freihand 397017">
                  <a:extLst>
                    <a:ext uri="{FF2B5EF4-FFF2-40B4-BE49-F238E27FC236}">
                      <a16:creationId xmlns:a16="http://schemas.microsoft.com/office/drawing/2014/main" id="{8D259C02-4758-2912-99F6-583BABC0830C}"/>
                    </a:ext>
                  </a:extLst>
                </p14:cNvPr>
                <p14:cNvContentPartPr/>
                <p14:nvPr/>
              </p14:nvContentPartPr>
              <p14:xfrm>
                <a:off x="405982" y="1821829"/>
                <a:ext cx="65160" cy="180000"/>
              </p14:xfrm>
            </p:contentPart>
          </mc:Choice>
          <mc:Fallback>
            <p:pic>
              <p:nvPicPr>
                <p:cNvPr id="397018" name="Freihand 397017">
                  <a:extLst>
                    <a:ext uri="{FF2B5EF4-FFF2-40B4-BE49-F238E27FC236}">
                      <a16:creationId xmlns:a16="http://schemas.microsoft.com/office/drawing/2014/main" id="{8D259C02-4758-2912-99F6-583BABC083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6982" y="1812829"/>
                  <a:ext cx="82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97020" name="Freihand 397019">
                  <a:extLst>
                    <a:ext uri="{FF2B5EF4-FFF2-40B4-BE49-F238E27FC236}">
                      <a16:creationId xmlns:a16="http://schemas.microsoft.com/office/drawing/2014/main" id="{A9A149D5-518D-2B84-1AE2-E188D006723A}"/>
                    </a:ext>
                  </a:extLst>
                </p14:cNvPr>
                <p14:cNvContentPartPr/>
                <p14:nvPr/>
              </p14:nvContentPartPr>
              <p14:xfrm>
                <a:off x="658342" y="1861789"/>
                <a:ext cx="122760" cy="187560"/>
              </p14:xfrm>
            </p:contentPart>
          </mc:Choice>
          <mc:Fallback>
            <p:pic>
              <p:nvPicPr>
                <p:cNvPr id="397020" name="Freihand 397019">
                  <a:extLst>
                    <a:ext uri="{FF2B5EF4-FFF2-40B4-BE49-F238E27FC236}">
                      <a16:creationId xmlns:a16="http://schemas.microsoft.com/office/drawing/2014/main" id="{A9A149D5-518D-2B84-1AE2-E188D006723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9702" y="1853149"/>
                  <a:ext cx="140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97021" name="Freihand 397020">
                  <a:extLst>
                    <a:ext uri="{FF2B5EF4-FFF2-40B4-BE49-F238E27FC236}">
                      <a16:creationId xmlns:a16="http://schemas.microsoft.com/office/drawing/2014/main" id="{A33B6C50-00E1-8C4C-8AEF-9043D580D333}"/>
                    </a:ext>
                  </a:extLst>
                </p14:cNvPr>
                <p14:cNvContentPartPr/>
                <p14:nvPr/>
              </p14:nvContentPartPr>
              <p14:xfrm>
                <a:off x="876142" y="1886989"/>
                <a:ext cx="106560" cy="159840"/>
              </p14:xfrm>
            </p:contentPart>
          </mc:Choice>
          <mc:Fallback>
            <p:pic>
              <p:nvPicPr>
                <p:cNvPr id="397021" name="Freihand 397020">
                  <a:extLst>
                    <a:ext uri="{FF2B5EF4-FFF2-40B4-BE49-F238E27FC236}">
                      <a16:creationId xmlns:a16="http://schemas.microsoft.com/office/drawing/2014/main" id="{A33B6C50-00E1-8C4C-8AEF-9043D580D3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67142" y="1877989"/>
                  <a:ext cx="124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97022" name="Freihand 397021">
                  <a:extLst>
                    <a:ext uri="{FF2B5EF4-FFF2-40B4-BE49-F238E27FC236}">
                      <a16:creationId xmlns:a16="http://schemas.microsoft.com/office/drawing/2014/main" id="{92E74410-1961-6A8F-C0DF-E2CC15AAC86B}"/>
                    </a:ext>
                  </a:extLst>
                </p14:cNvPr>
                <p14:cNvContentPartPr/>
                <p14:nvPr/>
              </p14:nvContentPartPr>
              <p14:xfrm>
                <a:off x="868942" y="1930189"/>
                <a:ext cx="108720" cy="14760"/>
              </p14:xfrm>
            </p:contentPart>
          </mc:Choice>
          <mc:Fallback>
            <p:pic>
              <p:nvPicPr>
                <p:cNvPr id="397022" name="Freihand 397021">
                  <a:extLst>
                    <a:ext uri="{FF2B5EF4-FFF2-40B4-BE49-F238E27FC236}">
                      <a16:creationId xmlns:a16="http://schemas.microsoft.com/office/drawing/2014/main" id="{92E74410-1961-6A8F-C0DF-E2CC15AAC86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59942" y="1921549"/>
                  <a:ext cx="126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97024" name="Freihand 397023">
                  <a:extLst>
                    <a:ext uri="{FF2B5EF4-FFF2-40B4-BE49-F238E27FC236}">
                      <a16:creationId xmlns:a16="http://schemas.microsoft.com/office/drawing/2014/main" id="{AA5BE733-4BFC-B9FC-8B7F-634B3E3006FA}"/>
                    </a:ext>
                  </a:extLst>
                </p14:cNvPr>
                <p14:cNvContentPartPr/>
                <p14:nvPr/>
              </p14:nvContentPartPr>
              <p14:xfrm>
                <a:off x="832582" y="1710949"/>
                <a:ext cx="123840" cy="135720"/>
              </p14:xfrm>
            </p:contentPart>
          </mc:Choice>
          <mc:Fallback>
            <p:pic>
              <p:nvPicPr>
                <p:cNvPr id="397024" name="Freihand 397023">
                  <a:extLst>
                    <a:ext uri="{FF2B5EF4-FFF2-40B4-BE49-F238E27FC236}">
                      <a16:creationId xmlns:a16="http://schemas.microsoft.com/office/drawing/2014/main" id="{AA5BE733-4BFC-B9FC-8B7F-634B3E3006F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23582" y="1701949"/>
                  <a:ext cx="141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97026" name="Freihand 397025">
                  <a:extLst>
                    <a:ext uri="{FF2B5EF4-FFF2-40B4-BE49-F238E27FC236}">
                      <a16:creationId xmlns:a16="http://schemas.microsoft.com/office/drawing/2014/main" id="{7AD471A3-83C3-E3EB-7BC7-7766F731D313}"/>
                    </a:ext>
                  </a:extLst>
                </p14:cNvPr>
                <p14:cNvContentPartPr/>
                <p14:nvPr/>
              </p14:nvContentPartPr>
              <p14:xfrm>
                <a:off x="1322542" y="1783669"/>
                <a:ext cx="31680" cy="133560"/>
              </p14:xfrm>
            </p:contentPart>
          </mc:Choice>
          <mc:Fallback>
            <p:pic>
              <p:nvPicPr>
                <p:cNvPr id="397026" name="Freihand 397025">
                  <a:extLst>
                    <a:ext uri="{FF2B5EF4-FFF2-40B4-BE49-F238E27FC236}">
                      <a16:creationId xmlns:a16="http://schemas.microsoft.com/office/drawing/2014/main" id="{7AD471A3-83C3-E3EB-7BC7-7766F731D31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313542" y="1775029"/>
                  <a:ext cx="4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97027" name="Freihand 397026">
                  <a:extLst>
                    <a:ext uri="{FF2B5EF4-FFF2-40B4-BE49-F238E27FC236}">
                      <a16:creationId xmlns:a16="http://schemas.microsoft.com/office/drawing/2014/main" id="{B4705EDA-3474-B1FC-843D-393043E2DD1C}"/>
                    </a:ext>
                  </a:extLst>
                </p14:cNvPr>
                <p14:cNvContentPartPr/>
                <p14:nvPr/>
              </p14:nvContentPartPr>
              <p14:xfrm>
                <a:off x="1341622" y="1757749"/>
                <a:ext cx="131760" cy="15120"/>
              </p14:xfrm>
            </p:contentPart>
          </mc:Choice>
          <mc:Fallback>
            <p:pic>
              <p:nvPicPr>
                <p:cNvPr id="397027" name="Freihand 397026">
                  <a:extLst>
                    <a:ext uri="{FF2B5EF4-FFF2-40B4-BE49-F238E27FC236}">
                      <a16:creationId xmlns:a16="http://schemas.microsoft.com/office/drawing/2014/main" id="{B4705EDA-3474-B1FC-843D-393043E2DD1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332622" y="1749109"/>
                  <a:ext cx="149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7028" name="Freihand 397027">
                  <a:extLst>
                    <a:ext uri="{FF2B5EF4-FFF2-40B4-BE49-F238E27FC236}">
                      <a16:creationId xmlns:a16="http://schemas.microsoft.com/office/drawing/2014/main" id="{1BD56966-E346-3352-6C8C-D0F1AE9B477E}"/>
                    </a:ext>
                  </a:extLst>
                </p14:cNvPr>
                <p14:cNvContentPartPr/>
                <p14:nvPr/>
              </p14:nvContentPartPr>
              <p14:xfrm>
                <a:off x="1360702" y="1833709"/>
                <a:ext cx="111960" cy="86400"/>
              </p14:xfrm>
            </p:contentPart>
          </mc:Choice>
          <mc:Fallback>
            <p:pic>
              <p:nvPicPr>
                <p:cNvPr id="397028" name="Freihand 397027">
                  <a:extLst>
                    <a:ext uri="{FF2B5EF4-FFF2-40B4-BE49-F238E27FC236}">
                      <a16:creationId xmlns:a16="http://schemas.microsoft.com/office/drawing/2014/main" id="{1BD56966-E346-3352-6C8C-D0F1AE9B477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351702" y="1825069"/>
                  <a:ext cx="129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7029" name="Freihand 397028">
                  <a:extLst>
                    <a:ext uri="{FF2B5EF4-FFF2-40B4-BE49-F238E27FC236}">
                      <a16:creationId xmlns:a16="http://schemas.microsoft.com/office/drawing/2014/main" id="{1EBB97FC-66F8-6838-275D-68E6CA8FC782}"/>
                    </a:ext>
                  </a:extLst>
                </p14:cNvPr>
                <p14:cNvContentPartPr/>
                <p14:nvPr/>
              </p14:nvContentPartPr>
              <p14:xfrm>
                <a:off x="1498942" y="1864669"/>
                <a:ext cx="201600" cy="27720"/>
              </p14:xfrm>
            </p:contentPart>
          </mc:Choice>
          <mc:Fallback>
            <p:pic>
              <p:nvPicPr>
                <p:cNvPr id="397029" name="Freihand 397028">
                  <a:extLst>
                    <a:ext uri="{FF2B5EF4-FFF2-40B4-BE49-F238E27FC236}">
                      <a16:creationId xmlns:a16="http://schemas.microsoft.com/office/drawing/2014/main" id="{1EBB97FC-66F8-6838-275D-68E6CA8FC78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89942" y="1856029"/>
                  <a:ext cx="21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97030" name="Freihand 397029">
                  <a:extLst>
                    <a:ext uri="{FF2B5EF4-FFF2-40B4-BE49-F238E27FC236}">
                      <a16:creationId xmlns:a16="http://schemas.microsoft.com/office/drawing/2014/main" id="{33612036-CDDF-4B27-C576-2DF787B36F54}"/>
                    </a:ext>
                  </a:extLst>
                </p14:cNvPr>
                <p14:cNvContentPartPr/>
                <p14:nvPr/>
              </p14:nvContentPartPr>
              <p14:xfrm>
                <a:off x="1691902" y="1776469"/>
                <a:ext cx="136080" cy="145800"/>
              </p14:xfrm>
            </p:contentPart>
          </mc:Choice>
          <mc:Fallback>
            <p:pic>
              <p:nvPicPr>
                <p:cNvPr id="397030" name="Freihand 397029">
                  <a:extLst>
                    <a:ext uri="{FF2B5EF4-FFF2-40B4-BE49-F238E27FC236}">
                      <a16:creationId xmlns:a16="http://schemas.microsoft.com/office/drawing/2014/main" id="{33612036-CDDF-4B27-C576-2DF787B36F5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82902" y="1767469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7031" name="Freihand 397030">
                  <a:extLst>
                    <a:ext uri="{FF2B5EF4-FFF2-40B4-BE49-F238E27FC236}">
                      <a16:creationId xmlns:a16="http://schemas.microsoft.com/office/drawing/2014/main" id="{1D660905-846D-1C12-C33C-5C784E65163D}"/>
                    </a:ext>
                  </a:extLst>
                </p14:cNvPr>
                <p14:cNvContentPartPr/>
                <p14:nvPr/>
              </p14:nvContentPartPr>
              <p14:xfrm>
                <a:off x="1852822" y="1842349"/>
                <a:ext cx="85320" cy="55440"/>
              </p14:xfrm>
            </p:contentPart>
          </mc:Choice>
          <mc:Fallback>
            <p:pic>
              <p:nvPicPr>
                <p:cNvPr id="397031" name="Freihand 397030">
                  <a:extLst>
                    <a:ext uri="{FF2B5EF4-FFF2-40B4-BE49-F238E27FC236}">
                      <a16:creationId xmlns:a16="http://schemas.microsoft.com/office/drawing/2014/main" id="{1D660905-846D-1C12-C33C-5C784E65163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843822" y="1833349"/>
                  <a:ext cx="102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7033" name="Freihand 397032">
                  <a:extLst>
                    <a:ext uri="{FF2B5EF4-FFF2-40B4-BE49-F238E27FC236}">
                      <a16:creationId xmlns:a16="http://schemas.microsoft.com/office/drawing/2014/main" id="{6AD758BC-823E-A8F7-6FA7-6488D28EFA8D}"/>
                    </a:ext>
                  </a:extLst>
                </p14:cNvPr>
                <p14:cNvContentPartPr/>
                <p14:nvPr/>
              </p14:nvContentPartPr>
              <p14:xfrm>
                <a:off x="2004742" y="1717069"/>
                <a:ext cx="164880" cy="204840"/>
              </p14:xfrm>
            </p:contentPart>
          </mc:Choice>
          <mc:Fallback>
            <p:pic>
              <p:nvPicPr>
                <p:cNvPr id="397033" name="Freihand 397032">
                  <a:extLst>
                    <a:ext uri="{FF2B5EF4-FFF2-40B4-BE49-F238E27FC236}">
                      <a16:creationId xmlns:a16="http://schemas.microsoft.com/office/drawing/2014/main" id="{6AD758BC-823E-A8F7-6FA7-6488D28EFA8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995742" y="1708429"/>
                  <a:ext cx="182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7034" name="Freihand 397033">
                  <a:extLst>
                    <a:ext uri="{FF2B5EF4-FFF2-40B4-BE49-F238E27FC236}">
                      <a16:creationId xmlns:a16="http://schemas.microsoft.com/office/drawing/2014/main" id="{657A326F-220B-7426-438B-383A5ACCCCA2}"/>
                    </a:ext>
                  </a:extLst>
                </p14:cNvPr>
                <p14:cNvContentPartPr/>
                <p14:nvPr/>
              </p14:nvContentPartPr>
              <p14:xfrm>
                <a:off x="1958662" y="1764229"/>
                <a:ext cx="109080" cy="5400"/>
              </p14:xfrm>
            </p:contentPart>
          </mc:Choice>
          <mc:Fallback>
            <p:pic>
              <p:nvPicPr>
                <p:cNvPr id="397034" name="Freihand 397033">
                  <a:extLst>
                    <a:ext uri="{FF2B5EF4-FFF2-40B4-BE49-F238E27FC236}">
                      <a16:creationId xmlns:a16="http://schemas.microsoft.com/office/drawing/2014/main" id="{657A326F-220B-7426-438B-383A5ACCCCA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949662" y="1755229"/>
                  <a:ext cx="12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97035" name="Freihand 397034">
                  <a:extLst>
                    <a:ext uri="{FF2B5EF4-FFF2-40B4-BE49-F238E27FC236}">
                      <a16:creationId xmlns:a16="http://schemas.microsoft.com/office/drawing/2014/main" id="{0F7A79CC-BC93-2332-53A9-DC51E8FC5653}"/>
                    </a:ext>
                  </a:extLst>
                </p14:cNvPr>
                <p14:cNvContentPartPr/>
                <p14:nvPr/>
              </p14:nvContentPartPr>
              <p14:xfrm>
                <a:off x="2234782" y="1777189"/>
                <a:ext cx="229680" cy="96480"/>
              </p14:xfrm>
            </p:contentPart>
          </mc:Choice>
          <mc:Fallback>
            <p:pic>
              <p:nvPicPr>
                <p:cNvPr id="397035" name="Freihand 397034">
                  <a:extLst>
                    <a:ext uri="{FF2B5EF4-FFF2-40B4-BE49-F238E27FC236}">
                      <a16:creationId xmlns:a16="http://schemas.microsoft.com/office/drawing/2014/main" id="{0F7A79CC-BC93-2332-53A9-DC51E8FC565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225782" y="1768549"/>
                  <a:ext cx="247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97037" name="Freihand 397036">
                  <a:extLst>
                    <a:ext uri="{FF2B5EF4-FFF2-40B4-BE49-F238E27FC236}">
                      <a16:creationId xmlns:a16="http://schemas.microsoft.com/office/drawing/2014/main" id="{2C58DA88-AD0C-0F4F-2D7E-5CB7FA18A463}"/>
                    </a:ext>
                  </a:extLst>
                </p14:cNvPr>
                <p14:cNvContentPartPr/>
                <p14:nvPr/>
              </p14:nvContentPartPr>
              <p14:xfrm>
                <a:off x="2655622" y="1790869"/>
                <a:ext cx="229680" cy="85320"/>
              </p14:xfrm>
            </p:contentPart>
          </mc:Choice>
          <mc:Fallback>
            <p:pic>
              <p:nvPicPr>
                <p:cNvPr id="397037" name="Freihand 397036">
                  <a:extLst>
                    <a:ext uri="{FF2B5EF4-FFF2-40B4-BE49-F238E27FC236}">
                      <a16:creationId xmlns:a16="http://schemas.microsoft.com/office/drawing/2014/main" id="{2C58DA88-AD0C-0F4F-2D7E-5CB7FA18A46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46622" y="1782229"/>
                  <a:ext cx="24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97038" name="Freihand 397037">
                  <a:extLst>
                    <a:ext uri="{FF2B5EF4-FFF2-40B4-BE49-F238E27FC236}">
                      <a16:creationId xmlns:a16="http://schemas.microsoft.com/office/drawing/2014/main" id="{1EECAF69-A650-C1D7-8674-A63FF0AFB5EB}"/>
                    </a:ext>
                  </a:extLst>
                </p14:cNvPr>
                <p14:cNvContentPartPr/>
                <p14:nvPr/>
              </p14:nvContentPartPr>
              <p14:xfrm>
                <a:off x="2789902" y="1655149"/>
                <a:ext cx="21600" cy="9000"/>
              </p14:xfrm>
            </p:contentPart>
          </mc:Choice>
          <mc:Fallback>
            <p:pic>
              <p:nvPicPr>
                <p:cNvPr id="397038" name="Freihand 397037">
                  <a:extLst>
                    <a:ext uri="{FF2B5EF4-FFF2-40B4-BE49-F238E27FC236}">
                      <a16:creationId xmlns:a16="http://schemas.microsoft.com/office/drawing/2014/main" id="{1EECAF69-A650-C1D7-8674-A63FF0AFB5E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780902" y="1646509"/>
                  <a:ext cx="39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97041" name="Freihand 397040">
                  <a:extLst>
                    <a:ext uri="{FF2B5EF4-FFF2-40B4-BE49-F238E27FC236}">
                      <a16:creationId xmlns:a16="http://schemas.microsoft.com/office/drawing/2014/main" id="{E277571E-4AE5-F5D9-770B-ADC17BDDB846}"/>
                    </a:ext>
                  </a:extLst>
                </p14:cNvPr>
                <p14:cNvContentPartPr/>
                <p14:nvPr/>
              </p14:nvContentPartPr>
              <p14:xfrm>
                <a:off x="337942" y="2345629"/>
                <a:ext cx="124200" cy="180000"/>
              </p14:xfrm>
            </p:contentPart>
          </mc:Choice>
          <mc:Fallback>
            <p:pic>
              <p:nvPicPr>
                <p:cNvPr id="397041" name="Freihand 397040">
                  <a:extLst>
                    <a:ext uri="{FF2B5EF4-FFF2-40B4-BE49-F238E27FC236}">
                      <a16:creationId xmlns:a16="http://schemas.microsoft.com/office/drawing/2014/main" id="{E277571E-4AE5-F5D9-770B-ADC17BDDB84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28942" y="2336989"/>
                  <a:ext cx="141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7042" name="Freihand 397041">
                  <a:extLst>
                    <a:ext uri="{FF2B5EF4-FFF2-40B4-BE49-F238E27FC236}">
                      <a16:creationId xmlns:a16="http://schemas.microsoft.com/office/drawing/2014/main" id="{3781965C-E699-A36E-8484-62C31CC1CB5E}"/>
                    </a:ext>
                  </a:extLst>
                </p14:cNvPr>
                <p14:cNvContentPartPr/>
                <p14:nvPr/>
              </p14:nvContentPartPr>
              <p14:xfrm>
                <a:off x="549262" y="2386669"/>
                <a:ext cx="52920" cy="185400"/>
              </p14:xfrm>
            </p:contentPart>
          </mc:Choice>
          <mc:Fallback>
            <p:pic>
              <p:nvPicPr>
                <p:cNvPr id="397042" name="Freihand 397041">
                  <a:extLst>
                    <a:ext uri="{FF2B5EF4-FFF2-40B4-BE49-F238E27FC236}">
                      <a16:creationId xmlns:a16="http://schemas.microsoft.com/office/drawing/2014/main" id="{3781965C-E699-A36E-8484-62C31CC1CB5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0262" y="2378029"/>
                  <a:ext cx="7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7043" name="Freihand 397042">
                  <a:extLst>
                    <a:ext uri="{FF2B5EF4-FFF2-40B4-BE49-F238E27FC236}">
                      <a16:creationId xmlns:a16="http://schemas.microsoft.com/office/drawing/2014/main" id="{ACCFE3FC-94C2-C2D4-9266-8C43D9A38C53}"/>
                    </a:ext>
                  </a:extLst>
                </p14:cNvPr>
                <p14:cNvContentPartPr/>
                <p14:nvPr/>
              </p14:nvContentPartPr>
              <p14:xfrm>
                <a:off x="517942" y="2469469"/>
                <a:ext cx="97200" cy="19800"/>
              </p14:xfrm>
            </p:contentPart>
          </mc:Choice>
          <mc:Fallback>
            <p:pic>
              <p:nvPicPr>
                <p:cNvPr id="397043" name="Freihand 397042">
                  <a:extLst>
                    <a:ext uri="{FF2B5EF4-FFF2-40B4-BE49-F238E27FC236}">
                      <a16:creationId xmlns:a16="http://schemas.microsoft.com/office/drawing/2014/main" id="{ACCFE3FC-94C2-C2D4-9266-8C43D9A38C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09302" y="2460469"/>
                  <a:ext cx="11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97044" name="Freihand 397043">
                  <a:extLst>
                    <a:ext uri="{FF2B5EF4-FFF2-40B4-BE49-F238E27FC236}">
                      <a16:creationId xmlns:a16="http://schemas.microsoft.com/office/drawing/2014/main" id="{3B240070-46DE-A599-F9D5-360BF9FBB8AA}"/>
                    </a:ext>
                  </a:extLst>
                </p14:cNvPr>
                <p14:cNvContentPartPr/>
                <p14:nvPr/>
              </p14:nvContentPartPr>
              <p14:xfrm>
                <a:off x="559702" y="2237269"/>
                <a:ext cx="115200" cy="139320"/>
              </p14:xfrm>
            </p:contentPart>
          </mc:Choice>
          <mc:Fallback>
            <p:pic>
              <p:nvPicPr>
                <p:cNvPr id="397044" name="Freihand 397043">
                  <a:extLst>
                    <a:ext uri="{FF2B5EF4-FFF2-40B4-BE49-F238E27FC236}">
                      <a16:creationId xmlns:a16="http://schemas.microsoft.com/office/drawing/2014/main" id="{3B240070-46DE-A599-F9D5-360BF9FBB8A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1062" y="2228629"/>
                  <a:ext cx="132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97045" name="Freihand 397044">
                  <a:extLst>
                    <a:ext uri="{FF2B5EF4-FFF2-40B4-BE49-F238E27FC236}">
                      <a16:creationId xmlns:a16="http://schemas.microsoft.com/office/drawing/2014/main" id="{F6F09157-4F4B-31B9-D091-8139C8FBF653}"/>
                    </a:ext>
                  </a:extLst>
                </p14:cNvPr>
                <p14:cNvContentPartPr/>
                <p14:nvPr/>
              </p14:nvContentPartPr>
              <p14:xfrm>
                <a:off x="868942" y="2372269"/>
                <a:ext cx="136440" cy="10080"/>
              </p14:xfrm>
            </p:contentPart>
          </mc:Choice>
          <mc:Fallback>
            <p:pic>
              <p:nvPicPr>
                <p:cNvPr id="397045" name="Freihand 397044">
                  <a:extLst>
                    <a:ext uri="{FF2B5EF4-FFF2-40B4-BE49-F238E27FC236}">
                      <a16:creationId xmlns:a16="http://schemas.microsoft.com/office/drawing/2014/main" id="{F6F09157-4F4B-31B9-D091-8139C8FBF65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59942" y="236362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97046" name="Freihand 397045">
                  <a:extLst>
                    <a:ext uri="{FF2B5EF4-FFF2-40B4-BE49-F238E27FC236}">
                      <a16:creationId xmlns:a16="http://schemas.microsoft.com/office/drawing/2014/main" id="{A9D865F4-FB13-53E7-B7A1-1AA3FE5A385F}"/>
                    </a:ext>
                  </a:extLst>
                </p14:cNvPr>
                <p14:cNvContentPartPr/>
                <p14:nvPr/>
              </p14:nvContentPartPr>
              <p14:xfrm>
                <a:off x="843022" y="2406829"/>
                <a:ext cx="127800" cy="8640"/>
              </p14:xfrm>
            </p:contentPart>
          </mc:Choice>
          <mc:Fallback>
            <p:pic>
              <p:nvPicPr>
                <p:cNvPr id="397046" name="Freihand 397045">
                  <a:extLst>
                    <a:ext uri="{FF2B5EF4-FFF2-40B4-BE49-F238E27FC236}">
                      <a16:creationId xmlns:a16="http://schemas.microsoft.com/office/drawing/2014/main" id="{A9D865F4-FB13-53E7-B7A1-1AA3FE5A385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34022" y="2398189"/>
                  <a:ext cx="145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97049" name="Freihand 397048">
                  <a:extLst>
                    <a:ext uri="{FF2B5EF4-FFF2-40B4-BE49-F238E27FC236}">
                      <a16:creationId xmlns:a16="http://schemas.microsoft.com/office/drawing/2014/main" id="{3E471434-9799-8B21-4A2B-A1B1C7325CA3}"/>
                    </a:ext>
                  </a:extLst>
                </p14:cNvPr>
                <p14:cNvContentPartPr/>
                <p14:nvPr/>
              </p14:nvContentPartPr>
              <p14:xfrm>
                <a:off x="1108342" y="2283349"/>
                <a:ext cx="124560" cy="196920"/>
              </p14:xfrm>
            </p:contentPart>
          </mc:Choice>
          <mc:Fallback>
            <p:pic>
              <p:nvPicPr>
                <p:cNvPr id="397049" name="Freihand 397048">
                  <a:extLst>
                    <a:ext uri="{FF2B5EF4-FFF2-40B4-BE49-F238E27FC236}">
                      <a16:creationId xmlns:a16="http://schemas.microsoft.com/office/drawing/2014/main" id="{3E471434-9799-8B21-4A2B-A1B1C7325CA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99342" y="2274349"/>
                  <a:ext cx="142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97050" name="Freihand 397049">
                  <a:extLst>
                    <a:ext uri="{FF2B5EF4-FFF2-40B4-BE49-F238E27FC236}">
                      <a16:creationId xmlns:a16="http://schemas.microsoft.com/office/drawing/2014/main" id="{849D270F-33CD-0B27-5E62-883AB74DA340}"/>
                    </a:ext>
                  </a:extLst>
                </p14:cNvPr>
                <p14:cNvContentPartPr/>
                <p14:nvPr/>
              </p14:nvContentPartPr>
              <p14:xfrm>
                <a:off x="1157302" y="2294509"/>
                <a:ext cx="131400" cy="5040"/>
              </p14:xfrm>
            </p:contentPart>
          </mc:Choice>
          <mc:Fallback>
            <p:pic>
              <p:nvPicPr>
                <p:cNvPr id="397050" name="Freihand 397049">
                  <a:extLst>
                    <a:ext uri="{FF2B5EF4-FFF2-40B4-BE49-F238E27FC236}">
                      <a16:creationId xmlns:a16="http://schemas.microsoft.com/office/drawing/2014/main" id="{849D270F-33CD-0B27-5E62-883AB74DA34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48302" y="2285509"/>
                  <a:ext cx="149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97051" name="Freihand 397050">
                  <a:extLst>
                    <a:ext uri="{FF2B5EF4-FFF2-40B4-BE49-F238E27FC236}">
                      <a16:creationId xmlns:a16="http://schemas.microsoft.com/office/drawing/2014/main" id="{C51ECBC0-77B6-72DC-F985-8C543A3D6F03}"/>
                    </a:ext>
                  </a:extLst>
                </p14:cNvPr>
                <p14:cNvContentPartPr/>
                <p14:nvPr/>
              </p14:nvContentPartPr>
              <p14:xfrm>
                <a:off x="1371502" y="2354989"/>
                <a:ext cx="96840" cy="15840"/>
              </p14:xfrm>
            </p:contentPart>
          </mc:Choice>
          <mc:Fallback>
            <p:pic>
              <p:nvPicPr>
                <p:cNvPr id="397051" name="Freihand 397050">
                  <a:extLst>
                    <a:ext uri="{FF2B5EF4-FFF2-40B4-BE49-F238E27FC236}">
                      <a16:creationId xmlns:a16="http://schemas.microsoft.com/office/drawing/2014/main" id="{C51ECBC0-77B6-72DC-F985-8C543A3D6F0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362502" y="2345989"/>
                  <a:ext cx="11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97052" name="Freihand 397051">
                  <a:extLst>
                    <a:ext uri="{FF2B5EF4-FFF2-40B4-BE49-F238E27FC236}">
                      <a16:creationId xmlns:a16="http://schemas.microsoft.com/office/drawing/2014/main" id="{3204EA27-829C-456B-AD09-855D5C1ECFD4}"/>
                    </a:ext>
                  </a:extLst>
                </p14:cNvPr>
                <p14:cNvContentPartPr/>
                <p14:nvPr/>
              </p14:nvContentPartPr>
              <p14:xfrm>
                <a:off x="1721422" y="2165629"/>
                <a:ext cx="12960" cy="160920"/>
              </p14:xfrm>
            </p:contentPart>
          </mc:Choice>
          <mc:Fallback>
            <p:pic>
              <p:nvPicPr>
                <p:cNvPr id="397052" name="Freihand 397051">
                  <a:extLst>
                    <a:ext uri="{FF2B5EF4-FFF2-40B4-BE49-F238E27FC236}">
                      <a16:creationId xmlns:a16="http://schemas.microsoft.com/office/drawing/2014/main" id="{3204EA27-829C-456B-AD09-855D5C1ECFD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712422" y="2156989"/>
                  <a:ext cx="3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97053" name="Freihand 397052">
                  <a:extLst>
                    <a:ext uri="{FF2B5EF4-FFF2-40B4-BE49-F238E27FC236}">
                      <a16:creationId xmlns:a16="http://schemas.microsoft.com/office/drawing/2014/main" id="{0FE835B3-978F-7568-8D4B-9197EECF9F28}"/>
                    </a:ext>
                  </a:extLst>
                </p14:cNvPr>
                <p14:cNvContentPartPr/>
                <p14:nvPr/>
              </p14:nvContentPartPr>
              <p14:xfrm>
                <a:off x="1663822" y="2329429"/>
                <a:ext cx="120960" cy="15480"/>
              </p14:xfrm>
            </p:contentPart>
          </mc:Choice>
          <mc:Fallback>
            <p:pic>
              <p:nvPicPr>
                <p:cNvPr id="397053" name="Freihand 397052">
                  <a:extLst>
                    <a:ext uri="{FF2B5EF4-FFF2-40B4-BE49-F238E27FC236}">
                      <a16:creationId xmlns:a16="http://schemas.microsoft.com/office/drawing/2014/main" id="{0FE835B3-978F-7568-8D4B-9197EECF9F2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655182" y="2320789"/>
                  <a:ext cx="13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97054" name="Freihand 397053">
                  <a:extLst>
                    <a:ext uri="{FF2B5EF4-FFF2-40B4-BE49-F238E27FC236}">
                      <a16:creationId xmlns:a16="http://schemas.microsoft.com/office/drawing/2014/main" id="{8A0E7AC1-CC07-5896-B6C8-750F777A3CAC}"/>
                    </a:ext>
                  </a:extLst>
                </p14:cNvPr>
                <p14:cNvContentPartPr/>
                <p14:nvPr/>
              </p14:nvContentPartPr>
              <p14:xfrm>
                <a:off x="1673182" y="2392429"/>
                <a:ext cx="98640" cy="177120"/>
              </p14:xfrm>
            </p:contentPart>
          </mc:Choice>
          <mc:Fallback>
            <p:pic>
              <p:nvPicPr>
                <p:cNvPr id="397054" name="Freihand 397053">
                  <a:extLst>
                    <a:ext uri="{FF2B5EF4-FFF2-40B4-BE49-F238E27FC236}">
                      <a16:creationId xmlns:a16="http://schemas.microsoft.com/office/drawing/2014/main" id="{8A0E7AC1-CC07-5896-B6C8-750F777A3CA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664542" y="2383789"/>
                  <a:ext cx="116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97056" name="Freihand 397055">
                  <a:extLst>
                    <a:ext uri="{FF2B5EF4-FFF2-40B4-BE49-F238E27FC236}">
                      <a16:creationId xmlns:a16="http://schemas.microsoft.com/office/drawing/2014/main" id="{DF530441-9B91-D900-96A9-07A6B48A46C4}"/>
                    </a:ext>
                  </a:extLst>
                </p14:cNvPr>
                <p14:cNvContentPartPr/>
                <p14:nvPr/>
              </p14:nvContentPartPr>
              <p14:xfrm>
                <a:off x="1909702" y="2324749"/>
                <a:ext cx="30600" cy="29880"/>
              </p14:xfrm>
            </p:contentPart>
          </mc:Choice>
          <mc:Fallback>
            <p:pic>
              <p:nvPicPr>
                <p:cNvPr id="397056" name="Freihand 397055">
                  <a:extLst>
                    <a:ext uri="{FF2B5EF4-FFF2-40B4-BE49-F238E27FC236}">
                      <a16:creationId xmlns:a16="http://schemas.microsoft.com/office/drawing/2014/main" id="{DF530441-9B91-D900-96A9-07A6B48A46C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900702" y="2315749"/>
                  <a:ext cx="48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97058" name="Freihand 397057">
                  <a:extLst>
                    <a:ext uri="{FF2B5EF4-FFF2-40B4-BE49-F238E27FC236}">
                      <a16:creationId xmlns:a16="http://schemas.microsoft.com/office/drawing/2014/main" id="{349298FD-B1F4-D33F-F635-C112EDA3377A}"/>
                    </a:ext>
                  </a:extLst>
                </p14:cNvPr>
                <p14:cNvContentPartPr/>
                <p14:nvPr/>
              </p14:nvContentPartPr>
              <p14:xfrm>
                <a:off x="2044702" y="2122789"/>
                <a:ext cx="102960" cy="148680"/>
              </p14:xfrm>
            </p:contentPart>
          </mc:Choice>
          <mc:Fallback>
            <p:pic>
              <p:nvPicPr>
                <p:cNvPr id="397058" name="Freihand 397057">
                  <a:extLst>
                    <a:ext uri="{FF2B5EF4-FFF2-40B4-BE49-F238E27FC236}">
                      <a16:creationId xmlns:a16="http://schemas.microsoft.com/office/drawing/2014/main" id="{349298FD-B1F4-D33F-F635-C112EDA3377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36062" y="2113789"/>
                  <a:ext cx="120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97059" name="Freihand 397058">
                  <a:extLst>
                    <a:ext uri="{FF2B5EF4-FFF2-40B4-BE49-F238E27FC236}">
                      <a16:creationId xmlns:a16="http://schemas.microsoft.com/office/drawing/2014/main" id="{57E0BCEF-4C6C-CBCC-ED9E-C8A3BEBB8835}"/>
                    </a:ext>
                  </a:extLst>
                </p14:cNvPr>
                <p14:cNvContentPartPr/>
                <p14:nvPr/>
              </p14:nvContentPartPr>
              <p14:xfrm>
                <a:off x="2217862" y="2109829"/>
                <a:ext cx="85680" cy="108360"/>
              </p14:xfrm>
            </p:contentPart>
          </mc:Choice>
          <mc:Fallback>
            <p:pic>
              <p:nvPicPr>
                <p:cNvPr id="397059" name="Freihand 397058">
                  <a:extLst>
                    <a:ext uri="{FF2B5EF4-FFF2-40B4-BE49-F238E27FC236}">
                      <a16:creationId xmlns:a16="http://schemas.microsoft.com/office/drawing/2014/main" id="{57E0BCEF-4C6C-CBCC-ED9E-C8A3BEBB883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209222" y="2101189"/>
                  <a:ext cx="103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7060" name="Freihand 397059">
                  <a:extLst>
                    <a:ext uri="{FF2B5EF4-FFF2-40B4-BE49-F238E27FC236}">
                      <a16:creationId xmlns:a16="http://schemas.microsoft.com/office/drawing/2014/main" id="{7271ACE1-6366-49CC-0272-9F981EC45267}"/>
                    </a:ext>
                  </a:extLst>
                </p14:cNvPr>
                <p14:cNvContentPartPr/>
                <p14:nvPr/>
              </p14:nvContentPartPr>
              <p14:xfrm>
                <a:off x="2266102" y="2143669"/>
                <a:ext cx="38880" cy="119520"/>
              </p14:xfrm>
            </p:contentPart>
          </mc:Choice>
          <mc:Fallback>
            <p:pic>
              <p:nvPicPr>
                <p:cNvPr id="397060" name="Freihand 397059">
                  <a:extLst>
                    <a:ext uri="{FF2B5EF4-FFF2-40B4-BE49-F238E27FC236}">
                      <a16:creationId xmlns:a16="http://schemas.microsoft.com/office/drawing/2014/main" id="{7271ACE1-6366-49CC-0272-9F981EC4526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257102" y="2135029"/>
                  <a:ext cx="5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97061" name="Freihand 397060">
                  <a:extLst>
                    <a:ext uri="{FF2B5EF4-FFF2-40B4-BE49-F238E27FC236}">
                      <a16:creationId xmlns:a16="http://schemas.microsoft.com/office/drawing/2014/main" id="{8F8A873A-B9D8-F9A1-D47E-900D2711C283}"/>
                    </a:ext>
                  </a:extLst>
                </p14:cNvPr>
                <p14:cNvContentPartPr/>
                <p14:nvPr/>
              </p14:nvContentPartPr>
              <p14:xfrm>
                <a:off x="2036062" y="2331949"/>
                <a:ext cx="239040" cy="21960"/>
              </p14:xfrm>
            </p:contentPart>
          </mc:Choice>
          <mc:Fallback>
            <p:pic>
              <p:nvPicPr>
                <p:cNvPr id="397061" name="Freihand 397060">
                  <a:extLst>
                    <a:ext uri="{FF2B5EF4-FFF2-40B4-BE49-F238E27FC236}">
                      <a16:creationId xmlns:a16="http://schemas.microsoft.com/office/drawing/2014/main" id="{8F8A873A-B9D8-F9A1-D47E-900D2711C28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027062" y="2323309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97062" name="Freihand 397061">
                  <a:extLst>
                    <a:ext uri="{FF2B5EF4-FFF2-40B4-BE49-F238E27FC236}">
                      <a16:creationId xmlns:a16="http://schemas.microsoft.com/office/drawing/2014/main" id="{D0D62E0D-90E6-22E6-F19C-01E7256F1CCC}"/>
                    </a:ext>
                  </a:extLst>
                </p14:cNvPr>
                <p14:cNvContentPartPr/>
                <p14:nvPr/>
              </p14:nvContentPartPr>
              <p14:xfrm>
                <a:off x="2075302" y="2444989"/>
                <a:ext cx="106560" cy="140400"/>
              </p14:xfrm>
            </p:contentPart>
          </mc:Choice>
          <mc:Fallback>
            <p:pic>
              <p:nvPicPr>
                <p:cNvPr id="397062" name="Freihand 397061">
                  <a:extLst>
                    <a:ext uri="{FF2B5EF4-FFF2-40B4-BE49-F238E27FC236}">
                      <a16:creationId xmlns:a16="http://schemas.microsoft.com/office/drawing/2014/main" id="{D0D62E0D-90E6-22E6-F19C-01E7256F1CC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066302" y="2436349"/>
                  <a:ext cx="124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97063" name="Freihand 397062">
                  <a:extLst>
                    <a:ext uri="{FF2B5EF4-FFF2-40B4-BE49-F238E27FC236}">
                      <a16:creationId xmlns:a16="http://schemas.microsoft.com/office/drawing/2014/main" id="{49EF25E0-2069-641A-D2DE-1BBD919F58B6}"/>
                    </a:ext>
                  </a:extLst>
                </p14:cNvPr>
                <p14:cNvContentPartPr/>
                <p14:nvPr/>
              </p14:nvContentPartPr>
              <p14:xfrm>
                <a:off x="2126422" y="2419789"/>
                <a:ext cx="86040" cy="16200"/>
              </p14:xfrm>
            </p:contentPart>
          </mc:Choice>
          <mc:Fallback>
            <p:pic>
              <p:nvPicPr>
                <p:cNvPr id="397063" name="Freihand 397062">
                  <a:extLst>
                    <a:ext uri="{FF2B5EF4-FFF2-40B4-BE49-F238E27FC236}">
                      <a16:creationId xmlns:a16="http://schemas.microsoft.com/office/drawing/2014/main" id="{49EF25E0-2069-641A-D2DE-1BBD919F58B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117422" y="2411149"/>
                  <a:ext cx="10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97065" name="Freihand 397064">
                  <a:extLst>
                    <a:ext uri="{FF2B5EF4-FFF2-40B4-BE49-F238E27FC236}">
                      <a16:creationId xmlns:a16="http://schemas.microsoft.com/office/drawing/2014/main" id="{E552D431-7504-F1D0-40D6-BD90654ED254}"/>
                    </a:ext>
                  </a:extLst>
                </p14:cNvPr>
                <p14:cNvContentPartPr/>
                <p14:nvPr/>
              </p14:nvContentPartPr>
              <p14:xfrm>
                <a:off x="2476702" y="2309989"/>
                <a:ext cx="127440" cy="6480"/>
              </p14:xfrm>
            </p:contentPart>
          </mc:Choice>
          <mc:Fallback>
            <p:pic>
              <p:nvPicPr>
                <p:cNvPr id="397065" name="Freihand 397064">
                  <a:extLst>
                    <a:ext uri="{FF2B5EF4-FFF2-40B4-BE49-F238E27FC236}">
                      <a16:creationId xmlns:a16="http://schemas.microsoft.com/office/drawing/2014/main" id="{E552D431-7504-F1D0-40D6-BD90654ED25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467702" y="2301349"/>
                  <a:ext cx="145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97066" name="Freihand 397065">
                  <a:extLst>
                    <a:ext uri="{FF2B5EF4-FFF2-40B4-BE49-F238E27FC236}">
                      <a16:creationId xmlns:a16="http://schemas.microsoft.com/office/drawing/2014/main" id="{5537FD67-DAA9-EBC9-9385-36C966767A6E}"/>
                    </a:ext>
                  </a:extLst>
                </p14:cNvPr>
                <p14:cNvContentPartPr/>
                <p14:nvPr/>
              </p14:nvContentPartPr>
              <p14:xfrm>
                <a:off x="2483182" y="2361109"/>
                <a:ext cx="125280" cy="7920"/>
              </p14:xfrm>
            </p:contentPart>
          </mc:Choice>
          <mc:Fallback>
            <p:pic>
              <p:nvPicPr>
                <p:cNvPr id="397066" name="Freihand 397065">
                  <a:extLst>
                    <a:ext uri="{FF2B5EF4-FFF2-40B4-BE49-F238E27FC236}">
                      <a16:creationId xmlns:a16="http://schemas.microsoft.com/office/drawing/2014/main" id="{5537FD67-DAA9-EBC9-9385-36C966767A6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474542" y="2352109"/>
                  <a:ext cx="14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97068" name="Freihand 397067">
                  <a:extLst>
                    <a:ext uri="{FF2B5EF4-FFF2-40B4-BE49-F238E27FC236}">
                      <a16:creationId xmlns:a16="http://schemas.microsoft.com/office/drawing/2014/main" id="{205D62F9-D52D-475B-9696-8A9B7FBFD08E}"/>
                    </a:ext>
                  </a:extLst>
                </p14:cNvPr>
                <p14:cNvContentPartPr/>
                <p14:nvPr/>
              </p14:nvContentPartPr>
              <p14:xfrm>
                <a:off x="2792782" y="2203069"/>
                <a:ext cx="103680" cy="24480"/>
              </p14:xfrm>
            </p:contentPart>
          </mc:Choice>
          <mc:Fallback>
            <p:pic>
              <p:nvPicPr>
                <p:cNvPr id="397068" name="Freihand 397067">
                  <a:extLst>
                    <a:ext uri="{FF2B5EF4-FFF2-40B4-BE49-F238E27FC236}">
                      <a16:creationId xmlns:a16="http://schemas.microsoft.com/office/drawing/2014/main" id="{205D62F9-D52D-475B-9696-8A9B7FBFD08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84142" y="2194429"/>
                  <a:ext cx="12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97069" name="Freihand 397068">
                  <a:extLst>
                    <a:ext uri="{FF2B5EF4-FFF2-40B4-BE49-F238E27FC236}">
                      <a16:creationId xmlns:a16="http://schemas.microsoft.com/office/drawing/2014/main" id="{08D17E1D-D069-8D4F-195F-665CE4F507D0}"/>
                    </a:ext>
                  </a:extLst>
                </p14:cNvPr>
                <p14:cNvContentPartPr/>
                <p14:nvPr/>
              </p14:nvContentPartPr>
              <p14:xfrm>
                <a:off x="2770462" y="2245549"/>
                <a:ext cx="70560" cy="178560"/>
              </p14:xfrm>
            </p:contentPart>
          </mc:Choice>
          <mc:Fallback>
            <p:pic>
              <p:nvPicPr>
                <p:cNvPr id="397069" name="Freihand 397068">
                  <a:extLst>
                    <a:ext uri="{FF2B5EF4-FFF2-40B4-BE49-F238E27FC236}">
                      <a16:creationId xmlns:a16="http://schemas.microsoft.com/office/drawing/2014/main" id="{08D17E1D-D069-8D4F-195F-665CE4F507D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761462" y="2236909"/>
                  <a:ext cx="88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97070" name="Freihand 397069">
                  <a:extLst>
                    <a:ext uri="{FF2B5EF4-FFF2-40B4-BE49-F238E27FC236}">
                      <a16:creationId xmlns:a16="http://schemas.microsoft.com/office/drawing/2014/main" id="{2943E7CA-2755-83CB-F712-5CCEE6999686}"/>
                    </a:ext>
                  </a:extLst>
                </p14:cNvPr>
                <p14:cNvContentPartPr/>
                <p14:nvPr/>
              </p14:nvContentPartPr>
              <p14:xfrm>
                <a:off x="2829502" y="2219269"/>
                <a:ext cx="63720" cy="19080"/>
              </p14:xfrm>
            </p:contentPart>
          </mc:Choice>
          <mc:Fallback>
            <p:pic>
              <p:nvPicPr>
                <p:cNvPr id="397070" name="Freihand 397069">
                  <a:extLst>
                    <a:ext uri="{FF2B5EF4-FFF2-40B4-BE49-F238E27FC236}">
                      <a16:creationId xmlns:a16="http://schemas.microsoft.com/office/drawing/2014/main" id="{2943E7CA-2755-83CB-F712-5CCEE699968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20862" y="2210269"/>
                  <a:ext cx="81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97072" name="Freihand 397071">
                  <a:extLst>
                    <a:ext uri="{FF2B5EF4-FFF2-40B4-BE49-F238E27FC236}">
                      <a16:creationId xmlns:a16="http://schemas.microsoft.com/office/drawing/2014/main" id="{BDA0B488-67EC-4E9E-7249-D11313184919}"/>
                    </a:ext>
                  </a:extLst>
                </p14:cNvPr>
                <p14:cNvContentPartPr/>
                <p14:nvPr/>
              </p14:nvContentPartPr>
              <p14:xfrm>
                <a:off x="1646902" y="2462269"/>
                <a:ext cx="144720" cy="91800"/>
              </p14:xfrm>
            </p:contentPart>
          </mc:Choice>
          <mc:Fallback>
            <p:pic>
              <p:nvPicPr>
                <p:cNvPr id="397072" name="Freihand 397071">
                  <a:extLst>
                    <a:ext uri="{FF2B5EF4-FFF2-40B4-BE49-F238E27FC236}">
                      <a16:creationId xmlns:a16="http://schemas.microsoft.com/office/drawing/2014/main" id="{BDA0B488-67EC-4E9E-7249-D1131318491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638262" y="2453269"/>
                  <a:ext cx="162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7073" name="Freihand 397072">
                  <a:extLst>
                    <a:ext uri="{FF2B5EF4-FFF2-40B4-BE49-F238E27FC236}">
                      <a16:creationId xmlns:a16="http://schemas.microsoft.com/office/drawing/2014/main" id="{1D4D6FC5-DF5C-1407-59D9-92C19E1C3CAA}"/>
                    </a:ext>
                  </a:extLst>
                </p14:cNvPr>
                <p14:cNvContentPartPr/>
                <p14:nvPr/>
              </p14:nvContentPartPr>
              <p14:xfrm>
                <a:off x="2054782" y="2114509"/>
                <a:ext cx="187920" cy="133920"/>
              </p14:xfrm>
            </p:contentPart>
          </mc:Choice>
          <mc:Fallback>
            <p:pic>
              <p:nvPicPr>
                <p:cNvPr id="397073" name="Freihand 397072">
                  <a:extLst>
                    <a:ext uri="{FF2B5EF4-FFF2-40B4-BE49-F238E27FC236}">
                      <a16:creationId xmlns:a16="http://schemas.microsoft.com/office/drawing/2014/main" id="{1D4D6FC5-DF5C-1407-59D9-92C19E1C3CA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46142" y="2105869"/>
                  <a:ext cx="20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7074" name="Freihand 397073">
                  <a:extLst>
                    <a:ext uri="{FF2B5EF4-FFF2-40B4-BE49-F238E27FC236}">
                      <a16:creationId xmlns:a16="http://schemas.microsoft.com/office/drawing/2014/main" id="{872B3CA1-A668-32A7-CFBA-3E9761F2A058}"/>
                    </a:ext>
                  </a:extLst>
                </p14:cNvPr>
                <p14:cNvContentPartPr/>
                <p14:nvPr/>
              </p14:nvContentPartPr>
              <p14:xfrm>
                <a:off x="2174662" y="1918309"/>
                <a:ext cx="149040" cy="159840"/>
              </p14:xfrm>
            </p:contentPart>
          </mc:Choice>
          <mc:Fallback>
            <p:pic>
              <p:nvPicPr>
                <p:cNvPr id="397074" name="Freihand 397073">
                  <a:extLst>
                    <a:ext uri="{FF2B5EF4-FFF2-40B4-BE49-F238E27FC236}">
                      <a16:creationId xmlns:a16="http://schemas.microsoft.com/office/drawing/2014/main" id="{872B3CA1-A668-32A7-CFBA-3E9761F2A05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165662" y="1909669"/>
                  <a:ext cx="16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7076" name="Freihand 397075">
                  <a:extLst>
                    <a:ext uri="{FF2B5EF4-FFF2-40B4-BE49-F238E27FC236}">
                      <a16:creationId xmlns:a16="http://schemas.microsoft.com/office/drawing/2014/main" id="{B589ED01-102C-14AF-F449-0369348FF6D4}"/>
                    </a:ext>
                  </a:extLst>
                </p14:cNvPr>
                <p14:cNvContentPartPr/>
                <p14:nvPr/>
              </p14:nvContentPartPr>
              <p14:xfrm>
                <a:off x="2971342" y="2324749"/>
                <a:ext cx="126720" cy="6480"/>
              </p14:xfrm>
            </p:contentPart>
          </mc:Choice>
          <mc:Fallback>
            <p:pic>
              <p:nvPicPr>
                <p:cNvPr id="397076" name="Freihand 397075">
                  <a:extLst>
                    <a:ext uri="{FF2B5EF4-FFF2-40B4-BE49-F238E27FC236}">
                      <a16:creationId xmlns:a16="http://schemas.microsoft.com/office/drawing/2014/main" id="{B589ED01-102C-14AF-F449-0369348FF6D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962702" y="2316109"/>
                  <a:ext cx="14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7077" name="Freihand 397076">
                  <a:extLst>
                    <a:ext uri="{FF2B5EF4-FFF2-40B4-BE49-F238E27FC236}">
                      <a16:creationId xmlns:a16="http://schemas.microsoft.com/office/drawing/2014/main" id="{695C345C-FA29-A97D-76EF-9E4CD38A61C9}"/>
                    </a:ext>
                  </a:extLst>
                </p14:cNvPr>
                <p14:cNvContentPartPr/>
                <p14:nvPr/>
              </p14:nvContentPartPr>
              <p14:xfrm>
                <a:off x="3228742" y="2116309"/>
                <a:ext cx="111240" cy="163080"/>
              </p14:xfrm>
            </p:contentPart>
          </mc:Choice>
          <mc:Fallback>
            <p:pic>
              <p:nvPicPr>
                <p:cNvPr id="397077" name="Freihand 397076">
                  <a:extLst>
                    <a:ext uri="{FF2B5EF4-FFF2-40B4-BE49-F238E27FC236}">
                      <a16:creationId xmlns:a16="http://schemas.microsoft.com/office/drawing/2014/main" id="{695C345C-FA29-A97D-76EF-9E4CD38A61C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219742" y="2107309"/>
                  <a:ext cx="128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7078" name="Freihand 397077">
                  <a:extLst>
                    <a:ext uri="{FF2B5EF4-FFF2-40B4-BE49-F238E27FC236}">
                      <a16:creationId xmlns:a16="http://schemas.microsoft.com/office/drawing/2014/main" id="{15D0973F-045F-535A-0BA5-300B99EE4798}"/>
                    </a:ext>
                  </a:extLst>
                </p14:cNvPr>
                <p14:cNvContentPartPr/>
                <p14:nvPr/>
              </p14:nvContentPartPr>
              <p14:xfrm>
                <a:off x="3212542" y="2337349"/>
                <a:ext cx="129240" cy="15480"/>
              </p14:xfrm>
            </p:contentPart>
          </mc:Choice>
          <mc:Fallback>
            <p:pic>
              <p:nvPicPr>
                <p:cNvPr id="397078" name="Freihand 397077">
                  <a:extLst>
                    <a:ext uri="{FF2B5EF4-FFF2-40B4-BE49-F238E27FC236}">
                      <a16:creationId xmlns:a16="http://schemas.microsoft.com/office/drawing/2014/main" id="{15D0973F-045F-535A-0BA5-300B99EE479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03542" y="2328349"/>
                  <a:ext cx="14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7079" name="Freihand 397078">
                  <a:extLst>
                    <a:ext uri="{FF2B5EF4-FFF2-40B4-BE49-F238E27FC236}">
                      <a16:creationId xmlns:a16="http://schemas.microsoft.com/office/drawing/2014/main" id="{BCE0E812-DE12-2011-F41E-09141E258C85}"/>
                    </a:ext>
                  </a:extLst>
                </p14:cNvPr>
                <p14:cNvContentPartPr/>
                <p14:nvPr/>
              </p14:nvContentPartPr>
              <p14:xfrm>
                <a:off x="3212902" y="2443189"/>
                <a:ext cx="73800" cy="124560"/>
              </p14:xfrm>
            </p:contentPart>
          </mc:Choice>
          <mc:Fallback>
            <p:pic>
              <p:nvPicPr>
                <p:cNvPr id="397079" name="Freihand 397078">
                  <a:extLst>
                    <a:ext uri="{FF2B5EF4-FFF2-40B4-BE49-F238E27FC236}">
                      <a16:creationId xmlns:a16="http://schemas.microsoft.com/office/drawing/2014/main" id="{BCE0E812-DE12-2011-F41E-09141E258C8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204262" y="2434189"/>
                  <a:ext cx="91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7080" name="Freihand 397079">
                  <a:extLst>
                    <a:ext uri="{FF2B5EF4-FFF2-40B4-BE49-F238E27FC236}">
                      <a16:creationId xmlns:a16="http://schemas.microsoft.com/office/drawing/2014/main" id="{19E94F6C-F82C-36DF-0213-628D6919B6BE}"/>
                    </a:ext>
                  </a:extLst>
                </p14:cNvPr>
                <p14:cNvContentPartPr/>
                <p14:nvPr/>
              </p14:nvContentPartPr>
              <p14:xfrm>
                <a:off x="3249982" y="2382709"/>
                <a:ext cx="82800" cy="9000"/>
              </p14:xfrm>
            </p:contentPart>
          </mc:Choice>
          <mc:Fallback>
            <p:pic>
              <p:nvPicPr>
                <p:cNvPr id="397080" name="Freihand 397079">
                  <a:extLst>
                    <a:ext uri="{FF2B5EF4-FFF2-40B4-BE49-F238E27FC236}">
                      <a16:creationId xmlns:a16="http://schemas.microsoft.com/office/drawing/2014/main" id="{19E94F6C-F82C-36DF-0213-628D6919B6B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241342" y="2373709"/>
                  <a:ext cx="100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7082" name="Freihand 397081">
                  <a:extLst>
                    <a:ext uri="{FF2B5EF4-FFF2-40B4-BE49-F238E27FC236}">
                      <a16:creationId xmlns:a16="http://schemas.microsoft.com/office/drawing/2014/main" id="{B4365210-4BA2-7997-8313-31E082997EF7}"/>
                    </a:ext>
                  </a:extLst>
                </p14:cNvPr>
                <p14:cNvContentPartPr/>
                <p14:nvPr/>
              </p14:nvContentPartPr>
              <p14:xfrm>
                <a:off x="3498382" y="2319709"/>
                <a:ext cx="100800" cy="10800"/>
              </p14:xfrm>
            </p:contentPart>
          </mc:Choice>
          <mc:Fallback>
            <p:pic>
              <p:nvPicPr>
                <p:cNvPr id="397082" name="Freihand 397081">
                  <a:extLst>
                    <a:ext uri="{FF2B5EF4-FFF2-40B4-BE49-F238E27FC236}">
                      <a16:creationId xmlns:a16="http://schemas.microsoft.com/office/drawing/2014/main" id="{B4365210-4BA2-7997-8313-31E082997EF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489742" y="2311069"/>
                  <a:ext cx="11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7083" name="Freihand 397082">
                  <a:extLst>
                    <a:ext uri="{FF2B5EF4-FFF2-40B4-BE49-F238E27FC236}">
                      <a16:creationId xmlns:a16="http://schemas.microsoft.com/office/drawing/2014/main" id="{0BE6FEF4-C4DB-BA7A-475E-28BEF7D526D2}"/>
                    </a:ext>
                  </a:extLst>
                </p14:cNvPr>
                <p14:cNvContentPartPr/>
                <p14:nvPr/>
              </p14:nvContentPartPr>
              <p14:xfrm>
                <a:off x="3498742" y="2361109"/>
                <a:ext cx="106560" cy="18360"/>
              </p14:xfrm>
            </p:contentPart>
          </mc:Choice>
          <mc:Fallback>
            <p:pic>
              <p:nvPicPr>
                <p:cNvPr id="397083" name="Freihand 397082">
                  <a:extLst>
                    <a:ext uri="{FF2B5EF4-FFF2-40B4-BE49-F238E27FC236}">
                      <a16:creationId xmlns:a16="http://schemas.microsoft.com/office/drawing/2014/main" id="{0BE6FEF4-C4DB-BA7A-475E-28BEF7D526D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490102" y="2352109"/>
                  <a:ext cx="1242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05" name="Gruppieren 397104">
            <a:extLst>
              <a:ext uri="{FF2B5EF4-FFF2-40B4-BE49-F238E27FC236}">
                <a16:creationId xmlns:a16="http://schemas.microsoft.com/office/drawing/2014/main" id="{907FAA9B-7E69-4578-ACB0-62F8EC210931}"/>
              </a:ext>
            </a:extLst>
          </p:cNvPr>
          <p:cNvGrpSpPr/>
          <p:nvPr/>
        </p:nvGrpSpPr>
        <p:grpSpPr>
          <a:xfrm>
            <a:off x="3803302" y="2069149"/>
            <a:ext cx="1492200" cy="573840"/>
            <a:chOff x="3803302" y="2069149"/>
            <a:chExt cx="149220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7085" name="Freihand 397084">
                  <a:extLst>
                    <a:ext uri="{FF2B5EF4-FFF2-40B4-BE49-F238E27FC236}">
                      <a16:creationId xmlns:a16="http://schemas.microsoft.com/office/drawing/2014/main" id="{3DE3F975-557A-E174-A844-A031A3905761}"/>
                    </a:ext>
                  </a:extLst>
                </p14:cNvPr>
                <p14:cNvContentPartPr/>
                <p14:nvPr/>
              </p14:nvContentPartPr>
              <p14:xfrm>
                <a:off x="3842182" y="2111989"/>
                <a:ext cx="107640" cy="155520"/>
              </p14:xfrm>
            </p:contentPart>
          </mc:Choice>
          <mc:Fallback>
            <p:pic>
              <p:nvPicPr>
                <p:cNvPr id="397085" name="Freihand 397084">
                  <a:extLst>
                    <a:ext uri="{FF2B5EF4-FFF2-40B4-BE49-F238E27FC236}">
                      <a16:creationId xmlns:a16="http://schemas.microsoft.com/office/drawing/2014/main" id="{3DE3F975-557A-E174-A844-A031A390576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833542" y="2102989"/>
                  <a:ext cx="125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7086" name="Freihand 397085">
                  <a:extLst>
                    <a:ext uri="{FF2B5EF4-FFF2-40B4-BE49-F238E27FC236}">
                      <a16:creationId xmlns:a16="http://schemas.microsoft.com/office/drawing/2014/main" id="{2DAA623F-62E0-180F-C8C6-F9EFD6983ECF}"/>
                    </a:ext>
                  </a:extLst>
                </p14:cNvPr>
                <p14:cNvContentPartPr/>
                <p14:nvPr/>
              </p14:nvContentPartPr>
              <p14:xfrm>
                <a:off x="4027582" y="2103709"/>
                <a:ext cx="114480" cy="157320"/>
              </p14:xfrm>
            </p:contentPart>
          </mc:Choice>
          <mc:Fallback>
            <p:pic>
              <p:nvPicPr>
                <p:cNvPr id="397086" name="Freihand 397085">
                  <a:extLst>
                    <a:ext uri="{FF2B5EF4-FFF2-40B4-BE49-F238E27FC236}">
                      <a16:creationId xmlns:a16="http://schemas.microsoft.com/office/drawing/2014/main" id="{2DAA623F-62E0-180F-C8C6-F9EFD6983EC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018942" y="2094709"/>
                  <a:ext cx="132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7087" name="Freihand 397086">
                  <a:extLst>
                    <a:ext uri="{FF2B5EF4-FFF2-40B4-BE49-F238E27FC236}">
                      <a16:creationId xmlns:a16="http://schemas.microsoft.com/office/drawing/2014/main" id="{548228CB-516B-2055-96B5-F0567B328146}"/>
                    </a:ext>
                  </a:extLst>
                </p14:cNvPr>
                <p14:cNvContentPartPr/>
                <p14:nvPr/>
              </p14:nvContentPartPr>
              <p14:xfrm>
                <a:off x="4074022" y="2097949"/>
                <a:ext cx="109800" cy="6120"/>
              </p14:xfrm>
            </p:contentPart>
          </mc:Choice>
          <mc:Fallback>
            <p:pic>
              <p:nvPicPr>
                <p:cNvPr id="397087" name="Freihand 397086">
                  <a:extLst>
                    <a:ext uri="{FF2B5EF4-FFF2-40B4-BE49-F238E27FC236}">
                      <a16:creationId xmlns:a16="http://schemas.microsoft.com/office/drawing/2014/main" id="{548228CB-516B-2055-96B5-F0567B32814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065382" y="2088949"/>
                  <a:ext cx="127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7088" name="Freihand 397087">
                  <a:extLst>
                    <a:ext uri="{FF2B5EF4-FFF2-40B4-BE49-F238E27FC236}">
                      <a16:creationId xmlns:a16="http://schemas.microsoft.com/office/drawing/2014/main" id="{9F6F5134-35DC-5194-0D13-B7B81D274ABF}"/>
                    </a:ext>
                  </a:extLst>
                </p14:cNvPr>
                <p14:cNvContentPartPr/>
                <p14:nvPr/>
              </p14:nvContentPartPr>
              <p14:xfrm>
                <a:off x="4277782" y="2159149"/>
                <a:ext cx="94320" cy="29160"/>
              </p14:xfrm>
            </p:contentPart>
          </mc:Choice>
          <mc:Fallback>
            <p:pic>
              <p:nvPicPr>
                <p:cNvPr id="397088" name="Freihand 397087">
                  <a:extLst>
                    <a:ext uri="{FF2B5EF4-FFF2-40B4-BE49-F238E27FC236}">
                      <a16:creationId xmlns:a16="http://schemas.microsoft.com/office/drawing/2014/main" id="{9F6F5134-35DC-5194-0D13-B7B81D274AB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69142" y="2150509"/>
                  <a:ext cx="11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7089" name="Freihand 397088">
                  <a:extLst>
                    <a:ext uri="{FF2B5EF4-FFF2-40B4-BE49-F238E27FC236}">
                      <a16:creationId xmlns:a16="http://schemas.microsoft.com/office/drawing/2014/main" id="{603ACFB0-E7A8-D074-A12D-0FD3891C5DE9}"/>
                    </a:ext>
                  </a:extLst>
                </p14:cNvPr>
                <p14:cNvContentPartPr/>
                <p14:nvPr/>
              </p14:nvContentPartPr>
              <p14:xfrm>
                <a:off x="4464262" y="2069149"/>
                <a:ext cx="143280" cy="168840"/>
              </p14:xfrm>
            </p:contentPart>
          </mc:Choice>
          <mc:Fallback>
            <p:pic>
              <p:nvPicPr>
                <p:cNvPr id="397089" name="Freihand 397088">
                  <a:extLst>
                    <a:ext uri="{FF2B5EF4-FFF2-40B4-BE49-F238E27FC236}">
                      <a16:creationId xmlns:a16="http://schemas.microsoft.com/office/drawing/2014/main" id="{603ACFB0-E7A8-D074-A12D-0FD3891C5DE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455622" y="2060509"/>
                  <a:ext cx="160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7090" name="Freihand 397089">
                  <a:extLst>
                    <a:ext uri="{FF2B5EF4-FFF2-40B4-BE49-F238E27FC236}">
                      <a16:creationId xmlns:a16="http://schemas.microsoft.com/office/drawing/2014/main" id="{74C284A9-063C-C999-1F23-75F90DEAEF1C}"/>
                    </a:ext>
                  </a:extLst>
                </p14:cNvPr>
                <p14:cNvContentPartPr/>
                <p14:nvPr/>
              </p14:nvContentPartPr>
              <p14:xfrm>
                <a:off x="3803302" y="2324029"/>
                <a:ext cx="842400" cy="52560"/>
              </p14:xfrm>
            </p:contentPart>
          </mc:Choice>
          <mc:Fallback>
            <p:pic>
              <p:nvPicPr>
                <p:cNvPr id="397090" name="Freihand 397089">
                  <a:extLst>
                    <a:ext uri="{FF2B5EF4-FFF2-40B4-BE49-F238E27FC236}">
                      <a16:creationId xmlns:a16="http://schemas.microsoft.com/office/drawing/2014/main" id="{74C284A9-063C-C999-1F23-75F90DEAEF1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94302" y="2315029"/>
                  <a:ext cx="86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7092" name="Freihand 397091">
                  <a:extLst>
                    <a:ext uri="{FF2B5EF4-FFF2-40B4-BE49-F238E27FC236}">
                      <a16:creationId xmlns:a16="http://schemas.microsoft.com/office/drawing/2014/main" id="{24872FD4-F1DE-E8E6-165D-C64C77A99AFC}"/>
                    </a:ext>
                  </a:extLst>
                </p14:cNvPr>
                <p14:cNvContentPartPr/>
                <p14:nvPr/>
              </p14:nvContentPartPr>
              <p14:xfrm>
                <a:off x="4142062" y="2486389"/>
                <a:ext cx="84600" cy="118440"/>
              </p14:xfrm>
            </p:contentPart>
          </mc:Choice>
          <mc:Fallback>
            <p:pic>
              <p:nvPicPr>
                <p:cNvPr id="397092" name="Freihand 397091">
                  <a:extLst>
                    <a:ext uri="{FF2B5EF4-FFF2-40B4-BE49-F238E27FC236}">
                      <a16:creationId xmlns:a16="http://schemas.microsoft.com/office/drawing/2014/main" id="{24872FD4-F1DE-E8E6-165D-C64C77A99AF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133062" y="2477749"/>
                  <a:ext cx="102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7093" name="Freihand 397092">
                  <a:extLst>
                    <a:ext uri="{FF2B5EF4-FFF2-40B4-BE49-F238E27FC236}">
                      <a16:creationId xmlns:a16="http://schemas.microsoft.com/office/drawing/2014/main" id="{DEC83FDF-C7F4-A752-E7A7-04FF43FC7439}"/>
                    </a:ext>
                  </a:extLst>
                </p14:cNvPr>
                <p14:cNvContentPartPr/>
                <p14:nvPr/>
              </p14:nvContentPartPr>
              <p14:xfrm>
                <a:off x="4174822" y="2446789"/>
                <a:ext cx="80280" cy="13680"/>
              </p14:xfrm>
            </p:contentPart>
          </mc:Choice>
          <mc:Fallback>
            <p:pic>
              <p:nvPicPr>
                <p:cNvPr id="397093" name="Freihand 397092">
                  <a:extLst>
                    <a:ext uri="{FF2B5EF4-FFF2-40B4-BE49-F238E27FC236}">
                      <a16:creationId xmlns:a16="http://schemas.microsoft.com/office/drawing/2014/main" id="{DEC83FDF-C7F4-A752-E7A7-04FF43FC743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165822" y="2437789"/>
                  <a:ext cx="9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7095" name="Freihand 397094">
                  <a:extLst>
                    <a:ext uri="{FF2B5EF4-FFF2-40B4-BE49-F238E27FC236}">
                      <a16:creationId xmlns:a16="http://schemas.microsoft.com/office/drawing/2014/main" id="{C1DB5A72-7DDB-67BE-0A10-0A24D34451A9}"/>
                    </a:ext>
                  </a:extLst>
                </p14:cNvPr>
                <p14:cNvContentPartPr/>
                <p14:nvPr/>
              </p14:nvContentPartPr>
              <p14:xfrm>
                <a:off x="4760182" y="2347429"/>
                <a:ext cx="154080" cy="9000"/>
              </p14:xfrm>
            </p:contentPart>
          </mc:Choice>
          <mc:Fallback>
            <p:pic>
              <p:nvPicPr>
                <p:cNvPr id="397095" name="Freihand 397094">
                  <a:extLst>
                    <a:ext uri="{FF2B5EF4-FFF2-40B4-BE49-F238E27FC236}">
                      <a16:creationId xmlns:a16="http://schemas.microsoft.com/office/drawing/2014/main" id="{C1DB5A72-7DDB-67BE-0A10-0A24D34451A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51542" y="2338429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7096" name="Freihand 397095">
                  <a:extLst>
                    <a:ext uri="{FF2B5EF4-FFF2-40B4-BE49-F238E27FC236}">
                      <a16:creationId xmlns:a16="http://schemas.microsoft.com/office/drawing/2014/main" id="{AFC72E3A-088C-0D1F-C792-4D60AF03C221}"/>
                    </a:ext>
                  </a:extLst>
                </p14:cNvPr>
                <p14:cNvContentPartPr/>
                <p14:nvPr/>
              </p14:nvContentPartPr>
              <p14:xfrm>
                <a:off x="4809862" y="2403949"/>
                <a:ext cx="100080" cy="14400"/>
              </p14:xfrm>
            </p:contentPart>
          </mc:Choice>
          <mc:Fallback>
            <p:pic>
              <p:nvPicPr>
                <p:cNvPr id="397096" name="Freihand 397095">
                  <a:extLst>
                    <a:ext uri="{FF2B5EF4-FFF2-40B4-BE49-F238E27FC236}">
                      <a16:creationId xmlns:a16="http://schemas.microsoft.com/office/drawing/2014/main" id="{AFC72E3A-088C-0D1F-C792-4D60AF03C22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801222" y="2394949"/>
                  <a:ext cx="11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098" name="Freihand 397097">
                  <a:extLst>
                    <a:ext uri="{FF2B5EF4-FFF2-40B4-BE49-F238E27FC236}">
                      <a16:creationId xmlns:a16="http://schemas.microsoft.com/office/drawing/2014/main" id="{7EBBF25F-559C-2FD0-25DD-ABA58ABE8BF8}"/>
                    </a:ext>
                  </a:extLst>
                </p14:cNvPr>
                <p14:cNvContentPartPr/>
                <p14:nvPr/>
              </p14:nvContentPartPr>
              <p14:xfrm>
                <a:off x="5057902" y="2142949"/>
                <a:ext cx="18000" cy="188280"/>
              </p14:xfrm>
            </p:contentPart>
          </mc:Choice>
          <mc:Fallback>
            <p:pic>
              <p:nvPicPr>
                <p:cNvPr id="397098" name="Freihand 397097">
                  <a:extLst>
                    <a:ext uri="{FF2B5EF4-FFF2-40B4-BE49-F238E27FC236}">
                      <a16:creationId xmlns:a16="http://schemas.microsoft.com/office/drawing/2014/main" id="{7EBBF25F-559C-2FD0-25DD-ABA58ABE8B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049262" y="2133949"/>
                  <a:ext cx="35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7099" name="Freihand 397098">
                  <a:extLst>
                    <a:ext uri="{FF2B5EF4-FFF2-40B4-BE49-F238E27FC236}">
                      <a16:creationId xmlns:a16="http://schemas.microsoft.com/office/drawing/2014/main" id="{1A132798-1A21-2E9C-A3E4-45294FE7D8AE}"/>
                    </a:ext>
                  </a:extLst>
                </p14:cNvPr>
                <p14:cNvContentPartPr/>
                <p14:nvPr/>
              </p14:nvContentPartPr>
              <p14:xfrm>
                <a:off x="5136022" y="2135389"/>
                <a:ext cx="132480" cy="164880"/>
              </p14:xfrm>
            </p:contentPart>
          </mc:Choice>
          <mc:Fallback>
            <p:pic>
              <p:nvPicPr>
                <p:cNvPr id="397099" name="Freihand 397098">
                  <a:extLst>
                    <a:ext uri="{FF2B5EF4-FFF2-40B4-BE49-F238E27FC236}">
                      <a16:creationId xmlns:a16="http://schemas.microsoft.com/office/drawing/2014/main" id="{1A132798-1A21-2E9C-A3E4-45294FE7D8A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127022" y="2126749"/>
                  <a:ext cx="150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7100" name="Freihand 397099">
                  <a:extLst>
                    <a:ext uri="{FF2B5EF4-FFF2-40B4-BE49-F238E27FC236}">
                      <a16:creationId xmlns:a16="http://schemas.microsoft.com/office/drawing/2014/main" id="{B2F6F2A3-DC03-D2F4-BE18-C39077A38F32}"/>
                    </a:ext>
                  </a:extLst>
                </p14:cNvPr>
                <p14:cNvContentPartPr/>
                <p14:nvPr/>
              </p14:nvContentPartPr>
              <p14:xfrm>
                <a:off x="5170942" y="2225389"/>
                <a:ext cx="124560" cy="12240"/>
              </p14:xfrm>
            </p:contentPart>
          </mc:Choice>
          <mc:Fallback>
            <p:pic>
              <p:nvPicPr>
                <p:cNvPr id="397100" name="Freihand 397099">
                  <a:extLst>
                    <a:ext uri="{FF2B5EF4-FFF2-40B4-BE49-F238E27FC236}">
                      <a16:creationId xmlns:a16="http://schemas.microsoft.com/office/drawing/2014/main" id="{B2F6F2A3-DC03-D2F4-BE18-C39077A38F3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162302" y="2216389"/>
                  <a:ext cx="14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7101" name="Freihand 397100">
                  <a:extLst>
                    <a:ext uri="{FF2B5EF4-FFF2-40B4-BE49-F238E27FC236}">
                      <a16:creationId xmlns:a16="http://schemas.microsoft.com/office/drawing/2014/main" id="{917A5B65-11FC-DB6D-D81D-472A6D18E519}"/>
                    </a:ext>
                  </a:extLst>
                </p14:cNvPr>
                <p14:cNvContentPartPr/>
                <p14:nvPr/>
              </p14:nvContentPartPr>
              <p14:xfrm>
                <a:off x="5014342" y="2363629"/>
                <a:ext cx="268920" cy="21600"/>
              </p14:xfrm>
            </p:contentPart>
          </mc:Choice>
          <mc:Fallback>
            <p:pic>
              <p:nvPicPr>
                <p:cNvPr id="397101" name="Freihand 397100">
                  <a:extLst>
                    <a:ext uri="{FF2B5EF4-FFF2-40B4-BE49-F238E27FC236}">
                      <a16:creationId xmlns:a16="http://schemas.microsoft.com/office/drawing/2014/main" id="{917A5B65-11FC-DB6D-D81D-472A6D18E51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05702" y="2354629"/>
                  <a:ext cx="28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7102" name="Freihand 397101">
                  <a:extLst>
                    <a:ext uri="{FF2B5EF4-FFF2-40B4-BE49-F238E27FC236}">
                      <a16:creationId xmlns:a16="http://schemas.microsoft.com/office/drawing/2014/main" id="{23A2FBC3-7E99-E69B-D17B-C6BE3E20BBBA}"/>
                    </a:ext>
                  </a:extLst>
                </p14:cNvPr>
                <p14:cNvContentPartPr/>
                <p14:nvPr/>
              </p14:nvContentPartPr>
              <p14:xfrm>
                <a:off x="5064382" y="2494669"/>
                <a:ext cx="88560" cy="148320"/>
              </p14:xfrm>
            </p:contentPart>
          </mc:Choice>
          <mc:Fallback>
            <p:pic>
              <p:nvPicPr>
                <p:cNvPr id="397102" name="Freihand 397101">
                  <a:extLst>
                    <a:ext uri="{FF2B5EF4-FFF2-40B4-BE49-F238E27FC236}">
                      <a16:creationId xmlns:a16="http://schemas.microsoft.com/office/drawing/2014/main" id="{23A2FBC3-7E99-E69B-D17B-C6BE3E20BBB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055742" y="2486029"/>
                  <a:ext cx="106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7103" name="Freihand 397102">
                  <a:extLst>
                    <a:ext uri="{FF2B5EF4-FFF2-40B4-BE49-F238E27FC236}">
                      <a16:creationId xmlns:a16="http://schemas.microsoft.com/office/drawing/2014/main" id="{D4E20DE8-E0DA-A339-AD40-979953AB0046}"/>
                    </a:ext>
                  </a:extLst>
                </p14:cNvPr>
                <p14:cNvContentPartPr/>
                <p14:nvPr/>
              </p14:nvContentPartPr>
              <p14:xfrm>
                <a:off x="5116942" y="2474509"/>
                <a:ext cx="128160" cy="11160"/>
              </p14:xfrm>
            </p:contentPart>
          </mc:Choice>
          <mc:Fallback>
            <p:pic>
              <p:nvPicPr>
                <p:cNvPr id="397103" name="Freihand 397102">
                  <a:extLst>
                    <a:ext uri="{FF2B5EF4-FFF2-40B4-BE49-F238E27FC236}">
                      <a16:creationId xmlns:a16="http://schemas.microsoft.com/office/drawing/2014/main" id="{D4E20DE8-E0DA-A339-AD40-979953AB004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107942" y="2465869"/>
                  <a:ext cx="145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35" name="Gruppieren 397134">
            <a:extLst>
              <a:ext uri="{FF2B5EF4-FFF2-40B4-BE49-F238E27FC236}">
                <a16:creationId xmlns:a16="http://schemas.microsoft.com/office/drawing/2014/main" id="{DB48D173-2A9B-FEAE-A694-9A37DA00927A}"/>
              </a:ext>
            </a:extLst>
          </p:cNvPr>
          <p:cNvGrpSpPr/>
          <p:nvPr/>
        </p:nvGrpSpPr>
        <p:grpSpPr>
          <a:xfrm>
            <a:off x="348022" y="2809309"/>
            <a:ext cx="3173040" cy="529200"/>
            <a:chOff x="348022" y="2809309"/>
            <a:chExt cx="317304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7109" name="Freihand 397108">
                  <a:extLst>
                    <a:ext uri="{FF2B5EF4-FFF2-40B4-BE49-F238E27FC236}">
                      <a16:creationId xmlns:a16="http://schemas.microsoft.com/office/drawing/2014/main" id="{C10D1575-3C06-B7D4-A0B4-904F0EF0A011}"/>
                    </a:ext>
                  </a:extLst>
                </p14:cNvPr>
                <p14:cNvContentPartPr/>
                <p14:nvPr/>
              </p14:nvContentPartPr>
              <p14:xfrm>
                <a:off x="348022" y="3046549"/>
                <a:ext cx="153360" cy="290160"/>
              </p14:xfrm>
            </p:contentPart>
          </mc:Choice>
          <mc:Fallback>
            <p:pic>
              <p:nvPicPr>
                <p:cNvPr id="397109" name="Freihand 397108">
                  <a:extLst>
                    <a:ext uri="{FF2B5EF4-FFF2-40B4-BE49-F238E27FC236}">
                      <a16:creationId xmlns:a16="http://schemas.microsoft.com/office/drawing/2014/main" id="{C10D1575-3C06-B7D4-A0B4-904F0EF0A01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39382" y="3037909"/>
                  <a:ext cx="171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7110" name="Freihand 397109">
                  <a:extLst>
                    <a:ext uri="{FF2B5EF4-FFF2-40B4-BE49-F238E27FC236}">
                      <a16:creationId xmlns:a16="http://schemas.microsoft.com/office/drawing/2014/main" id="{8AF6F481-84B6-0BD9-6957-8E0257719B81}"/>
                    </a:ext>
                  </a:extLst>
                </p14:cNvPr>
                <p14:cNvContentPartPr/>
                <p14:nvPr/>
              </p14:nvContentPartPr>
              <p14:xfrm>
                <a:off x="560422" y="3161389"/>
                <a:ext cx="68760" cy="130680"/>
              </p14:xfrm>
            </p:contentPart>
          </mc:Choice>
          <mc:Fallback>
            <p:pic>
              <p:nvPicPr>
                <p:cNvPr id="397110" name="Freihand 397109">
                  <a:extLst>
                    <a:ext uri="{FF2B5EF4-FFF2-40B4-BE49-F238E27FC236}">
                      <a16:creationId xmlns:a16="http://schemas.microsoft.com/office/drawing/2014/main" id="{8AF6F481-84B6-0BD9-6957-8E0257719B8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51422" y="3152389"/>
                  <a:ext cx="86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7111" name="Freihand 397110">
                  <a:extLst>
                    <a:ext uri="{FF2B5EF4-FFF2-40B4-BE49-F238E27FC236}">
                      <a16:creationId xmlns:a16="http://schemas.microsoft.com/office/drawing/2014/main" id="{F5AE9410-B89D-0FF8-624B-973A8889DB0B}"/>
                    </a:ext>
                  </a:extLst>
                </p14:cNvPr>
                <p14:cNvContentPartPr/>
                <p14:nvPr/>
              </p14:nvContentPartPr>
              <p14:xfrm>
                <a:off x="555022" y="3201709"/>
                <a:ext cx="87480" cy="18360"/>
              </p14:xfrm>
            </p:contentPart>
          </mc:Choice>
          <mc:Fallback>
            <p:pic>
              <p:nvPicPr>
                <p:cNvPr id="397111" name="Freihand 397110">
                  <a:extLst>
                    <a:ext uri="{FF2B5EF4-FFF2-40B4-BE49-F238E27FC236}">
                      <a16:creationId xmlns:a16="http://schemas.microsoft.com/office/drawing/2014/main" id="{F5AE9410-B89D-0FF8-624B-973A8889DB0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46382" y="3192709"/>
                  <a:ext cx="10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7112" name="Freihand 397111">
                  <a:extLst>
                    <a:ext uri="{FF2B5EF4-FFF2-40B4-BE49-F238E27FC236}">
                      <a16:creationId xmlns:a16="http://schemas.microsoft.com/office/drawing/2014/main" id="{45A6B2E5-A4EE-3DC5-9116-D9E515DE522A}"/>
                    </a:ext>
                  </a:extLst>
                </p14:cNvPr>
                <p14:cNvContentPartPr/>
                <p14:nvPr/>
              </p14:nvContentPartPr>
              <p14:xfrm>
                <a:off x="604342" y="2914789"/>
                <a:ext cx="105840" cy="159120"/>
              </p14:xfrm>
            </p:contentPart>
          </mc:Choice>
          <mc:Fallback>
            <p:pic>
              <p:nvPicPr>
                <p:cNvPr id="397112" name="Freihand 397111">
                  <a:extLst>
                    <a:ext uri="{FF2B5EF4-FFF2-40B4-BE49-F238E27FC236}">
                      <a16:creationId xmlns:a16="http://schemas.microsoft.com/office/drawing/2014/main" id="{45A6B2E5-A4EE-3DC5-9116-D9E515DE522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95702" y="2905789"/>
                  <a:ext cx="123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7113" name="Freihand 397112">
                  <a:extLst>
                    <a:ext uri="{FF2B5EF4-FFF2-40B4-BE49-F238E27FC236}">
                      <a16:creationId xmlns:a16="http://schemas.microsoft.com/office/drawing/2014/main" id="{D20077C6-807B-E9B3-7DCD-9310061CDF3E}"/>
                    </a:ext>
                  </a:extLst>
                </p14:cNvPr>
                <p14:cNvContentPartPr/>
                <p14:nvPr/>
              </p14:nvContentPartPr>
              <p14:xfrm>
                <a:off x="870382" y="3089749"/>
                <a:ext cx="94680" cy="10800"/>
              </p14:xfrm>
            </p:contentPart>
          </mc:Choice>
          <mc:Fallback>
            <p:pic>
              <p:nvPicPr>
                <p:cNvPr id="397113" name="Freihand 397112">
                  <a:extLst>
                    <a:ext uri="{FF2B5EF4-FFF2-40B4-BE49-F238E27FC236}">
                      <a16:creationId xmlns:a16="http://schemas.microsoft.com/office/drawing/2014/main" id="{D20077C6-807B-E9B3-7DCD-9310061CDF3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61382" y="3080749"/>
                  <a:ext cx="11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7114" name="Freihand 397113">
                  <a:extLst>
                    <a:ext uri="{FF2B5EF4-FFF2-40B4-BE49-F238E27FC236}">
                      <a16:creationId xmlns:a16="http://schemas.microsoft.com/office/drawing/2014/main" id="{F5A23D9B-F53F-EBA0-D444-5E36960985BD}"/>
                    </a:ext>
                  </a:extLst>
                </p14:cNvPr>
                <p14:cNvContentPartPr/>
                <p14:nvPr/>
              </p14:nvContentPartPr>
              <p14:xfrm>
                <a:off x="857422" y="3161749"/>
                <a:ext cx="100080" cy="14760"/>
              </p14:xfrm>
            </p:contentPart>
          </mc:Choice>
          <mc:Fallback>
            <p:pic>
              <p:nvPicPr>
                <p:cNvPr id="397114" name="Freihand 397113">
                  <a:extLst>
                    <a:ext uri="{FF2B5EF4-FFF2-40B4-BE49-F238E27FC236}">
                      <a16:creationId xmlns:a16="http://schemas.microsoft.com/office/drawing/2014/main" id="{F5A23D9B-F53F-EBA0-D444-5E36960985B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48782" y="3153109"/>
                  <a:ext cx="11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7116" name="Freihand 397115">
                  <a:extLst>
                    <a:ext uri="{FF2B5EF4-FFF2-40B4-BE49-F238E27FC236}">
                      <a16:creationId xmlns:a16="http://schemas.microsoft.com/office/drawing/2014/main" id="{585AE24D-99D8-23DA-B4B3-6F5BB9159EAF}"/>
                    </a:ext>
                  </a:extLst>
                </p14:cNvPr>
                <p14:cNvContentPartPr/>
                <p14:nvPr/>
              </p14:nvContentPartPr>
              <p14:xfrm>
                <a:off x="1078822" y="3043669"/>
                <a:ext cx="114480" cy="267480"/>
              </p14:xfrm>
            </p:contentPart>
          </mc:Choice>
          <mc:Fallback>
            <p:pic>
              <p:nvPicPr>
                <p:cNvPr id="397116" name="Freihand 397115">
                  <a:extLst>
                    <a:ext uri="{FF2B5EF4-FFF2-40B4-BE49-F238E27FC236}">
                      <a16:creationId xmlns:a16="http://schemas.microsoft.com/office/drawing/2014/main" id="{585AE24D-99D8-23DA-B4B3-6F5BB9159E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9822" y="3035029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7117" name="Freihand 397116">
                  <a:extLst>
                    <a:ext uri="{FF2B5EF4-FFF2-40B4-BE49-F238E27FC236}">
                      <a16:creationId xmlns:a16="http://schemas.microsoft.com/office/drawing/2014/main" id="{BE2F2717-A399-4F76-FAB8-526BEA5EDAB0}"/>
                    </a:ext>
                  </a:extLst>
                </p14:cNvPr>
                <p14:cNvContentPartPr/>
                <p14:nvPr/>
              </p14:nvContentPartPr>
              <p14:xfrm>
                <a:off x="1232182" y="3143029"/>
                <a:ext cx="47520" cy="170280"/>
              </p14:xfrm>
            </p:contentPart>
          </mc:Choice>
          <mc:Fallback>
            <p:pic>
              <p:nvPicPr>
                <p:cNvPr id="397117" name="Freihand 397116">
                  <a:extLst>
                    <a:ext uri="{FF2B5EF4-FFF2-40B4-BE49-F238E27FC236}">
                      <a16:creationId xmlns:a16="http://schemas.microsoft.com/office/drawing/2014/main" id="{BE2F2717-A399-4F76-FAB8-526BEA5EDAB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223182" y="3134029"/>
                  <a:ext cx="65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7118" name="Freihand 397117">
                  <a:extLst>
                    <a:ext uri="{FF2B5EF4-FFF2-40B4-BE49-F238E27FC236}">
                      <a16:creationId xmlns:a16="http://schemas.microsoft.com/office/drawing/2014/main" id="{9D88FC57-D5BE-5400-5A27-0C0CC2B2F9BB}"/>
                    </a:ext>
                  </a:extLst>
                </p14:cNvPr>
                <p14:cNvContentPartPr/>
                <p14:nvPr/>
              </p14:nvContentPartPr>
              <p14:xfrm>
                <a:off x="1206262" y="3208909"/>
                <a:ext cx="96480" cy="29160"/>
              </p14:xfrm>
            </p:contentPart>
          </mc:Choice>
          <mc:Fallback>
            <p:pic>
              <p:nvPicPr>
                <p:cNvPr id="397118" name="Freihand 397117">
                  <a:extLst>
                    <a:ext uri="{FF2B5EF4-FFF2-40B4-BE49-F238E27FC236}">
                      <a16:creationId xmlns:a16="http://schemas.microsoft.com/office/drawing/2014/main" id="{9D88FC57-D5BE-5400-5A27-0C0CC2B2F9B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97622" y="3199909"/>
                  <a:ext cx="114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7119" name="Freihand 397118">
                  <a:extLst>
                    <a:ext uri="{FF2B5EF4-FFF2-40B4-BE49-F238E27FC236}">
                      <a16:creationId xmlns:a16="http://schemas.microsoft.com/office/drawing/2014/main" id="{8A42222F-004C-F985-6791-397D20969F41}"/>
                    </a:ext>
                  </a:extLst>
                </p14:cNvPr>
                <p14:cNvContentPartPr/>
                <p14:nvPr/>
              </p14:nvContentPartPr>
              <p14:xfrm>
                <a:off x="1297342" y="2927029"/>
                <a:ext cx="130680" cy="129960"/>
              </p14:xfrm>
            </p:contentPart>
          </mc:Choice>
          <mc:Fallback>
            <p:pic>
              <p:nvPicPr>
                <p:cNvPr id="397119" name="Freihand 397118">
                  <a:extLst>
                    <a:ext uri="{FF2B5EF4-FFF2-40B4-BE49-F238E27FC236}">
                      <a16:creationId xmlns:a16="http://schemas.microsoft.com/office/drawing/2014/main" id="{8A42222F-004C-F985-6791-397D20969F4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288702" y="2918389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7120" name="Freihand 397119">
                  <a:extLst>
                    <a:ext uri="{FF2B5EF4-FFF2-40B4-BE49-F238E27FC236}">
                      <a16:creationId xmlns:a16="http://schemas.microsoft.com/office/drawing/2014/main" id="{83FA4302-7966-F0C5-D514-04E844650B05}"/>
                    </a:ext>
                  </a:extLst>
                </p14:cNvPr>
                <p14:cNvContentPartPr/>
                <p14:nvPr/>
              </p14:nvContentPartPr>
              <p14:xfrm>
                <a:off x="1506502" y="3083989"/>
                <a:ext cx="170280" cy="36000"/>
              </p14:xfrm>
            </p:contentPart>
          </mc:Choice>
          <mc:Fallback>
            <p:pic>
              <p:nvPicPr>
                <p:cNvPr id="397120" name="Freihand 397119">
                  <a:extLst>
                    <a:ext uri="{FF2B5EF4-FFF2-40B4-BE49-F238E27FC236}">
                      <a16:creationId xmlns:a16="http://schemas.microsoft.com/office/drawing/2014/main" id="{83FA4302-7966-F0C5-D514-04E844650B0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97862" y="3074989"/>
                  <a:ext cx="187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7121" name="Freihand 397120">
                  <a:extLst>
                    <a:ext uri="{FF2B5EF4-FFF2-40B4-BE49-F238E27FC236}">
                      <a16:creationId xmlns:a16="http://schemas.microsoft.com/office/drawing/2014/main" id="{C02A1EA9-883B-3C3C-5225-0AD7E71A7DB9}"/>
                    </a:ext>
                  </a:extLst>
                </p14:cNvPr>
                <p14:cNvContentPartPr/>
                <p14:nvPr/>
              </p14:nvContentPartPr>
              <p14:xfrm>
                <a:off x="1791262" y="2960509"/>
                <a:ext cx="82800" cy="261000"/>
              </p14:xfrm>
            </p:contentPart>
          </mc:Choice>
          <mc:Fallback>
            <p:pic>
              <p:nvPicPr>
                <p:cNvPr id="397121" name="Freihand 397120">
                  <a:extLst>
                    <a:ext uri="{FF2B5EF4-FFF2-40B4-BE49-F238E27FC236}">
                      <a16:creationId xmlns:a16="http://schemas.microsoft.com/office/drawing/2014/main" id="{C02A1EA9-883B-3C3C-5225-0AD7E71A7DB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82622" y="2951509"/>
                  <a:ext cx="100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7122" name="Freihand 397121">
                  <a:extLst>
                    <a:ext uri="{FF2B5EF4-FFF2-40B4-BE49-F238E27FC236}">
                      <a16:creationId xmlns:a16="http://schemas.microsoft.com/office/drawing/2014/main" id="{AACCC11E-34AE-5575-088F-0E7B5D19426C}"/>
                    </a:ext>
                  </a:extLst>
                </p14:cNvPr>
                <p14:cNvContentPartPr/>
                <p14:nvPr/>
              </p14:nvContentPartPr>
              <p14:xfrm>
                <a:off x="1732942" y="3054829"/>
                <a:ext cx="473400" cy="39600"/>
              </p14:xfrm>
            </p:contentPart>
          </mc:Choice>
          <mc:Fallback>
            <p:pic>
              <p:nvPicPr>
                <p:cNvPr id="397122" name="Freihand 397121">
                  <a:extLst>
                    <a:ext uri="{FF2B5EF4-FFF2-40B4-BE49-F238E27FC236}">
                      <a16:creationId xmlns:a16="http://schemas.microsoft.com/office/drawing/2014/main" id="{AACCC11E-34AE-5575-088F-0E7B5D1942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724302" y="3046189"/>
                  <a:ext cx="491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7123" name="Freihand 397122">
                  <a:extLst>
                    <a:ext uri="{FF2B5EF4-FFF2-40B4-BE49-F238E27FC236}">
                      <a16:creationId xmlns:a16="http://schemas.microsoft.com/office/drawing/2014/main" id="{E8C116F2-E4A0-6974-BFB5-D8BCF6978C00}"/>
                    </a:ext>
                  </a:extLst>
                </p14:cNvPr>
                <p14:cNvContentPartPr/>
                <p14:nvPr/>
              </p14:nvContentPartPr>
              <p14:xfrm>
                <a:off x="2095822" y="3092269"/>
                <a:ext cx="105480" cy="23400"/>
              </p14:xfrm>
            </p:contentPart>
          </mc:Choice>
          <mc:Fallback>
            <p:pic>
              <p:nvPicPr>
                <p:cNvPr id="397123" name="Freihand 397122">
                  <a:extLst>
                    <a:ext uri="{FF2B5EF4-FFF2-40B4-BE49-F238E27FC236}">
                      <a16:creationId xmlns:a16="http://schemas.microsoft.com/office/drawing/2014/main" id="{E8C116F2-E4A0-6974-BFB5-D8BCF6978C0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087182" y="3083269"/>
                  <a:ext cx="12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7125" name="Freihand 397124">
                  <a:extLst>
                    <a:ext uri="{FF2B5EF4-FFF2-40B4-BE49-F238E27FC236}">
                      <a16:creationId xmlns:a16="http://schemas.microsoft.com/office/drawing/2014/main" id="{EBEC7A20-E63A-EF96-8379-A0DBF9E5E1A1}"/>
                    </a:ext>
                  </a:extLst>
                </p14:cNvPr>
                <p14:cNvContentPartPr/>
                <p14:nvPr/>
              </p14:nvContentPartPr>
              <p14:xfrm>
                <a:off x="2415862" y="2848549"/>
                <a:ext cx="10800" cy="151560"/>
              </p14:xfrm>
            </p:contentPart>
          </mc:Choice>
          <mc:Fallback>
            <p:pic>
              <p:nvPicPr>
                <p:cNvPr id="397125" name="Freihand 397124">
                  <a:extLst>
                    <a:ext uri="{FF2B5EF4-FFF2-40B4-BE49-F238E27FC236}">
                      <a16:creationId xmlns:a16="http://schemas.microsoft.com/office/drawing/2014/main" id="{EBEC7A20-E63A-EF96-8379-A0DBF9E5E1A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406862" y="2839909"/>
                  <a:ext cx="28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126" name="Freihand 397125">
                  <a:extLst>
                    <a:ext uri="{FF2B5EF4-FFF2-40B4-BE49-F238E27FC236}">
                      <a16:creationId xmlns:a16="http://schemas.microsoft.com/office/drawing/2014/main" id="{39F706BC-28BD-9903-0B33-27669B7C2CBD}"/>
                    </a:ext>
                  </a:extLst>
                </p14:cNvPr>
                <p14:cNvContentPartPr/>
                <p14:nvPr/>
              </p14:nvContentPartPr>
              <p14:xfrm>
                <a:off x="2538982" y="2809309"/>
                <a:ext cx="104760" cy="185400"/>
              </p14:xfrm>
            </p:contentPart>
          </mc:Choice>
          <mc:Fallback>
            <p:pic>
              <p:nvPicPr>
                <p:cNvPr id="397126" name="Freihand 397125">
                  <a:extLst>
                    <a:ext uri="{FF2B5EF4-FFF2-40B4-BE49-F238E27FC236}">
                      <a16:creationId xmlns:a16="http://schemas.microsoft.com/office/drawing/2014/main" id="{39F706BC-28BD-9903-0B33-27669B7C2CB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530342" y="2800309"/>
                  <a:ext cx="122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7127" name="Freihand 397126">
                  <a:extLst>
                    <a:ext uri="{FF2B5EF4-FFF2-40B4-BE49-F238E27FC236}">
                      <a16:creationId xmlns:a16="http://schemas.microsoft.com/office/drawing/2014/main" id="{FFB165BD-433D-1A52-55AD-CFCBB49AC467}"/>
                    </a:ext>
                  </a:extLst>
                </p14:cNvPr>
                <p14:cNvContentPartPr/>
                <p14:nvPr/>
              </p14:nvContentPartPr>
              <p14:xfrm>
                <a:off x="2567062" y="2910469"/>
                <a:ext cx="146520" cy="14760"/>
              </p14:xfrm>
            </p:contentPart>
          </mc:Choice>
          <mc:Fallback>
            <p:pic>
              <p:nvPicPr>
                <p:cNvPr id="397127" name="Freihand 397126">
                  <a:extLst>
                    <a:ext uri="{FF2B5EF4-FFF2-40B4-BE49-F238E27FC236}">
                      <a16:creationId xmlns:a16="http://schemas.microsoft.com/office/drawing/2014/main" id="{FFB165BD-433D-1A52-55AD-CFCBB49AC46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558062" y="2901829"/>
                  <a:ext cx="164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97128" name="Freihand 397127">
                  <a:extLst>
                    <a:ext uri="{FF2B5EF4-FFF2-40B4-BE49-F238E27FC236}">
                      <a16:creationId xmlns:a16="http://schemas.microsoft.com/office/drawing/2014/main" id="{3849885B-1F8C-AAE8-5C02-98AD6AD0B51D}"/>
                    </a:ext>
                  </a:extLst>
                </p14:cNvPr>
                <p14:cNvContentPartPr/>
                <p14:nvPr/>
              </p14:nvContentPartPr>
              <p14:xfrm>
                <a:off x="2369782" y="3069229"/>
                <a:ext cx="263880" cy="18000"/>
              </p14:xfrm>
            </p:contentPart>
          </mc:Choice>
          <mc:Fallback>
            <p:pic>
              <p:nvPicPr>
                <p:cNvPr id="397128" name="Freihand 397127">
                  <a:extLst>
                    <a:ext uri="{FF2B5EF4-FFF2-40B4-BE49-F238E27FC236}">
                      <a16:creationId xmlns:a16="http://schemas.microsoft.com/office/drawing/2014/main" id="{3849885B-1F8C-AAE8-5C02-98AD6AD0B51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361142" y="3060229"/>
                  <a:ext cx="28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7129" name="Freihand 397128">
                  <a:extLst>
                    <a:ext uri="{FF2B5EF4-FFF2-40B4-BE49-F238E27FC236}">
                      <a16:creationId xmlns:a16="http://schemas.microsoft.com/office/drawing/2014/main" id="{E6E9EFEF-F8C0-8A31-1017-8A9530B0E0E0}"/>
                    </a:ext>
                  </a:extLst>
                </p14:cNvPr>
                <p14:cNvContentPartPr/>
                <p14:nvPr/>
              </p14:nvContentPartPr>
              <p14:xfrm>
                <a:off x="2430262" y="3180469"/>
                <a:ext cx="136080" cy="158040"/>
              </p14:xfrm>
            </p:contentPart>
          </mc:Choice>
          <mc:Fallback>
            <p:pic>
              <p:nvPicPr>
                <p:cNvPr id="397129" name="Freihand 397128">
                  <a:extLst>
                    <a:ext uri="{FF2B5EF4-FFF2-40B4-BE49-F238E27FC236}">
                      <a16:creationId xmlns:a16="http://schemas.microsoft.com/office/drawing/2014/main" id="{E6E9EFEF-F8C0-8A31-1017-8A9530B0E0E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421262" y="3171469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7130" name="Freihand 397129">
                  <a:extLst>
                    <a:ext uri="{FF2B5EF4-FFF2-40B4-BE49-F238E27FC236}">
                      <a16:creationId xmlns:a16="http://schemas.microsoft.com/office/drawing/2014/main" id="{B5842D1E-D8CA-F1BE-2F5D-4A6D8B4C8CF2}"/>
                    </a:ext>
                  </a:extLst>
                </p14:cNvPr>
                <p14:cNvContentPartPr/>
                <p14:nvPr/>
              </p14:nvContentPartPr>
              <p14:xfrm>
                <a:off x="2788822" y="3073549"/>
                <a:ext cx="104040" cy="18000"/>
              </p14:xfrm>
            </p:contentPart>
          </mc:Choice>
          <mc:Fallback>
            <p:pic>
              <p:nvPicPr>
                <p:cNvPr id="397130" name="Freihand 397129">
                  <a:extLst>
                    <a:ext uri="{FF2B5EF4-FFF2-40B4-BE49-F238E27FC236}">
                      <a16:creationId xmlns:a16="http://schemas.microsoft.com/office/drawing/2014/main" id="{B5842D1E-D8CA-F1BE-2F5D-4A6D8B4C8CF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779822" y="3064909"/>
                  <a:ext cx="12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7132" name="Freihand 397131">
                  <a:extLst>
                    <a:ext uri="{FF2B5EF4-FFF2-40B4-BE49-F238E27FC236}">
                      <a16:creationId xmlns:a16="http://schemas.microsoft.com/office/drawing/2014/main" id="{EBFF7479-ED32-1556-441D-63631390C8E6}"/>
                    </a:ext>
                  </a:extLst>
                </p14:cNvPr>
                <p14:cNvContentPartPr/>
                <p14:nvPr/>
              </p14:nvContentPartPr>
              <p14:xfrm>
                <a:off x="3031102" y="2958709"/>
                <a:ext cx="171720" cy="200520"/>
              </p14:xfrm>
            </p:contentPart>
          </mc:Choice>
          <mc:Fallback>
            <p:pic>
              <p:nvPicPr>
                <p:cNvPr id="397132" name="Freihand 397131">
                  <a:extLst>
                    <a:ext uri="{FF2B5EF4-FFF2-40B4-BE49-F238E27FC236}">
                      <a16:creationId xmlns:a16="http://schemas.microsoft.com/office/drawing/2014/main" id="{EBFF7479-ED32-1556-441D-63631390C8E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022462" y="2949709"/>
                  <a:ext cx="189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97133" name="Freihand 397132">
                  <a:extLst>
                    <a:ext uri="{FF2B5EF4-FFF2-40B4-BE49-F238E27FC236}">
                      <a16:creationId xmlns:a16="http://schemas.microsoft.com/office/drawing/2014/main" id="{4E003EBF-1A75-C20D-65DA-2C19F3870B8E}"/>
                    </a:ext>
                  </a:extLst>
                </p14:cNvPr>
                <p14:cNvContentPartPr/>
                <p14:nvPr/>
              </p14:nvContentPartPr>
              <p14:xfrm>
                <a:off x="3334582" y="3008389"/>
                <a:ext cx="186480" cy="20520"/>
              </p14:xfrm>
            </p:contentPart>
          </mc:Choice>
          <mc:Fallback>
            <p:pic>
              <p:nvPicPr>
                <p:cNvPr id="397133" name="Freihand 397132">
                  <a:extLst>
                    <a:ext uri="{FF2B5EF4-FFF2-40B4-BE49-F238E27FC236}">
                      <a16:creationId xmlns:a16="http://schemas.microsoft.com/office/drawing/2014/main" id="{4E003EBF-1A75-C20D-65DA-2C19F3870B8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325942" y="2999749"/>
                  <a:ext cx="204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97134" name="Freihand 397133">
                  <a:extLst>
                    <a:ext uri="{FF2B5EF4-FFF2-40B4-BE49-F238E27FC236}">
                      <a16:creationId xmlns:a16="http://schemas.microsoft.com/office/drawing/2014/main" id="{02434D73-540D-67AD-C9DF-DBC5CD8C0494}"/>
                    </a:ext>
                  </a:extLst>
                </p14:cNvPr>
                <p14:cNvContentPartPr/>
                <p14:nvPr/>
              </p14:nvContentPartPr>
              <p14:xfrm>
                <a:off x="3348262" y="3092269"/>
                <a:ext cx="158760" cy="18360"/>
              </p14:xfrm>
            </p:contentPart>
          </mc:Choice>
          <mc:Fallback>
            <p:pic>
              <p:nvPicPr>
                <p:cNvPr id="397134" name="Freihand 397133">
                  <a:extLst>
                    <a:ext uri="{FF2B5EF4-FFF2-40B4-BE49-F238E27FC236}">
                      <a16:creationId xmlns:a16="http://schemas.microsoft.com/office/drawing/2014/main" id="{02434D73-540D-67AD-C9DF-DBC5CD8C049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339262" y="3083269"/>
                  <a:ext cx="1764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41" name="Gruppieren 397140">
            <a:extLst>
              <a:ext uri="{FF2B5EF4-FFF2-40B4-BE49-F238E27FC236}">
                <a16:creationId xmlns:a16="http://schemas.microsoft.com/office/drawing/2014/main" id="{1C61F553-77D7-78D5-B1AF-BE1FDB0EA4A5}"/>
              </a:ext>
            </a:extLst>
          </p:cNvPr>
          <p:cNvGrpSpPr/>
          <p:nvPr/>
        </p:nvGrpSpPr>
        <p:grpSpPr>
          <a:xfrm>
            <a:off x="3728422" y="2823709"/>
            <a:ext cx="292320" cy="550800"/>
            <a:chOff x="3728422" y="2823709"/>
            <a:chExt cx="29232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97136" name="Freihand 397135">
                  <a:extLst>
                    <a:ext uri="{FF2B5EF4-FFF2-40B4-BE49-F238E27FC236}">
                      <a16:creationId xmlns:a16="http://schemas.microsoft.com/office/drawing/2014/main" id="{F0F69605-97E7-3172-2A95-77335DD89DD4}"/>
                    </a:ext>
                  </a:extLst>
                </p14:cNvPr>
                <p14:cNvContentPartPr/>
                <p14:nvPr/>
              </p14:nvContentPartPr>
              <p14:xfrm>
                <a:off x="3728422" y="2837029"/>
                <a:ext cx="120600" cy="160560"/>
              </p14:xfrm>
            </p:contentPart>
          </mc:Choice>
          <mc:Fallback>
            <p:pic>
              <p:nvPicPr>
                <p:cNvPr id="397136" name="Freihand 397135">
                  <a:extLst>
                    <a:ext uri="{FF2B5EF4-FFF2-40B4-BE49-F238E27FC236}">
                      <a16:creationId xmlns:a16="http://schemas.microsoft.com/office/drawing/2014/main" id="{F0F69605-97E7-3172-2A95-77335DD89DD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719422" y="2828389"/>
                  <a:ext cx="13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97137" name="Freihand 397136">
                  <a:extLst>
                    <a:ext uri="{FF2B5EF4-FFF2-40B4-BE49-F238E27FC236}">
                      <a16:creationId xmlns:a16="http://schemas.microsoft.com/office/drawing/2014/main" id="{25189DB1-06C9-B5E0-61EB-026B2CB2D7CC}"/>
                    </a:ext>
                  </a:extLst>
                </p14:cNvPr>
                <p14:cNvContentPartPr/>
                <p14:nvPr/>
              </p14:nvContentPartPr>
              <p14:xfrm>
                <a:off x="3936502" y="2823709"/>
                <a:ext cx="84240" cy="137880"/>
              </p14:xfrm>
            </p:contentPart>
          </mc:Choice>
          <mc:Fallback>
            <p:pic>
              <p:nvPicPr>
                <p:cNvPr id="397137" name="Freihand 397136">
                  <a:extLst>
                    <a:ext uri="{FF2B5EF4-FFF2-40B4-BE49-F238E27FC236}">
                      <a16:creationId xmlns:a16="http://schemas.microsoft.com/office/drawing/2014/main" id="{25189DB1-06C9-B5E0-61EB-026B2CB2D7C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927502" y="2815069"/>
                  <a:ext cx="10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97138" name="Freihand 397137">
                  <a:extLst>
                    <a:ext uri="{FF2B5EF4-FFF2-40B4-BE49-F238E27FC236}">
                      <a16:creationId xmlns:a16="http://schemas.microsoft.com/office/drawing/2014/main" id="{0EF96E34-58B0-51DA-A4AB-EC5A2A9D2AC9}"/>
                    </a:ext>
                  </a:extLst>
                </p14:cNvPr>
                <p14:cNvContentPartPr/>
                <p14:nvPr/>
              </p14:nvContentPartPr>
              <p14:xfrm>
                <a:off x="3756142" y="3026029"/>
                <a:ext cx="244440" cy="23400"/>
              </p14:xfrm>
            </p:contentPart>
          </mc:Choice>
          <mc:Fallback>
            <p:pic>
              <p:nvPicPr>
                <p:cNvPr id="397138" name="Freihand 397137">
                  <a:extLst>
                    <a:ext uri="{FF2B5EF4-FFF2-40B4-BE49-F238E27FC236}">
                      <a16:creationId xmlns:a16="http://schemas.microsoft.com/office/drawing/2014/main" id="{0EF96E34-58B0-51DA-A4AB-EC5A2A9D2AC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747502" y="3017389"/>
                  <a:ext cx="262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97139" name="Freihand 397138">
                  <a:extLst>
                    <a:ext uri="{FF2B5EF4-FFF2-40B4-BE49-F238E27FC236}">
                      <a16:creationId xmlns:a16="http://schemas.microsoft.com/office/drawing/2014/main" id="{CD15A54D-0971-9C4E-072A-7943A4062B76}"/>
                    </a:ext>
                  </a:extLst>
                </p14:cNvPr>
                <p14:cNvContentPartPr/>
                <p14:nvPr/>
              </p14:nvContentPartPr>
              <p14:xfrm>
                <a:off x="3790702" y="3106669"/>
                <a:ext cx="144000" cy="267840"/>
              </p14:xfrm>
            </p:contentPart>
          </mc:Choice>
          <mc:Fallback>
            <p:pic>
              <p:nvPicPr>
                <p:cNvPr id="397139" name="Freihand 397138">
                  <a:extLst>
                    <a:ext uri="{FF2B5EF4-FFF2-40B4-BE49-F238E27FC236}">
                      <a16:creationId xmlns:a16="http://schemas.microsoft.com/office/drawing/2014/main" id="{CD15A54D-0971-9C4E-072A-7943A4062B7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781702" y="3097669"/>
                  <a:ext cx="161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97140" name="Freihand 397139">
                  <a:extLst>
                    <a:ext uri="{FF2B5EF4-FFF2-40B4-BE49-F238E27FC236}">
                      <a16:creationId xmlns:a16="http://schemas.microsoft.com/office/drawing/2014/main" id="{2BEDF70D-911A-CE55-3A18-2BFF24A48DF7}"/>
                    </a:ext>
                  </a:extLst>
                </p14:cNvPr>
                <p14:cNvContentPartPr/>
                <p14:nvPr/>
              </p14:nvContentPartPr>
              <p14:xfrm>
                <a:off x="3872422" y="3099829"/>
                <a:ext cx="128160" cy="25560"/>
              </p14:xfrm>
            </p:contentPart>
          </mc:Choice>
          <mc:Fallback>
            <p:pic>
              <p:nvPicPr>
                <p:cNvPr id="397140" name="Freihand 397139">
                  <a:extLst>
                    <a:ext uri="{FF2B5EF4-FFF2-40B4-BE49-F238E27FC236}">
                      <a16:creationId xmlns:a16="http://schemas.microsoft.com/office/drawing/2014/main" id="{2BEDF70D-911A-CE55-3A18-2BFF24A48DF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863422" y="3091189"/>
                  <a:ext cx="145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69" name="Gruppieren 397168">
            <a:extLst>
              <a:ext uri="{FF2B5EF4-FFF2-40B4-BE49-F238E27FC236}">
                <a16:creationId xmlns:a16="http://schemas.microsoft.com/office/drawing/2014/main" id="{804BB831-E59A-F07B-853A-7033E752FA8E}"/>
              </a:ext>
            </a:extLst>
          </p:cNvPr>
          <p:cNvGrpSpPr/>
          <p:nvPr/>
        </p:nvGrpSpPr>
        <p:grpSpPr>
          <a:xfrm>
            <a:off x="251542" y="3498709"/>
            <a:ext cx="2682360" cy="299880"/>
            <a:chOff x="251542" y="3498709"/>
            <a:chExt cx="26823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97142" name="Freihand 397141">
                  <a:extLst>
                    <a:ext uri="{FF2B5EF4-FFF2-40B4-BE49-F238E27FC236}">
                      <a16:creationId xmlns:a16="http://schemas.microsoft.com/office/drawing/2014/main" id="{C08B7F7C-7C8E-6705-8D67-B93B0ADBB369}"/>
                    </a:ext>
                  </a:extLst>
                </p14:cNvPr>
                <p14:cNvContentPartPr/>
                <p14:nvPr/>
              </p14:nvContentPartPr>
              <p14:xfrm>
                <a:off x="251542" y="3544789"/>
                <a:ext cx="107280" cy="203400"/>
              </p14:xfrm>
            </p:contentPart>
          </mc:Choice>
          <mc:Fallback>
            <p:pic>
              <p:nvPicPr>
                <p:cNvPr id="397142" name="Freihand 397141">
                  <a:extLst>
                    <a:ext uri="{FF2B5EF4-FFF2-40B4-BE49-F238E27FC236}">
                      <a16:creationId xmlns:a16="http://schemas.microsoft.com/office/drawing/2014/main" id="{C08B7F7C-7C8E-6705-8D67-B93B0ADBB3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42902" y="3536149"/>
                  <a:ext cx="124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97143" name="Freihand 397142">
                  <a:extLst>
                    <a:ext uri="{FF2B5EF4-FFF2-40B4-BE49-F238E27FC236}">
                      <a16:creationId xmlns:a16="http://schemas.microsoft.com/office/drawing/2014/main" id="{4585E8D9-0E1A-63ED-5E99-1178D1FA7D30}"/>
                    </a:ext>
                  </a:extLst>
                </p14:cNvPr>
                <p14:cNvContentPartPr/>
                <p14:nvPr/>
              </p14:nvContentPartPr>
              <p14:xfrm>
                <a:off x="433342" y="3508429"/>
                <a:ext cx="307800" cy="228600"/>
              </p14:xfrm>
            </p:contentPart>
          </mc:Choice>
          <mc:Fallback>
            <p:pic>
              <p:nvPicPr>
                <p:cNvPr id="397143" name="Freihand 397142">
                  <a:extLst>
                    <a:ext uri="{FF2B5EF4-FFF2-40B4-BE49-F238E27FC236}">
                      <a16:creationId xmlns:a16="http://schemas.microsoft.com/office/drawing/2014/main" id="{4585E8D9-0E1A-63ED-5E99-1178D1FA7D3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24702" y="3499789"/>
                  <a:ext cx="325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97144" name="Freihand 397143">
                  <a:extLst>
                    <a:ext uri="{FF2B5EF4-FFF2-40B4-BE49-F238E27FC236}">
                      <a16:creationId xmlns:a16="http://schemas.microsoft.com/office/drawing/2014/main" id="{72A81146-E32D-41E4-3BE3-82DC050CB68A}"/>
                    </a:ext>
                  </a:extLst>
                </p14:cNvPr>
                <p14:cNvContentPartPr/>
                <p14:nvPr/>
              </p14:nvContentPartPr>
              <p14:xfrm>
                <a:off x="792262" y="3582949"/>
                <a:ext cx="189360" cy="97560"/>
              </p14:xfrm>
            </p:contentPart>
          </mc:Choice>
          <mc:Fallback>
            <p:pic>
              <p:nvPicPr>
                <p:cNvPr id="397144" name="Freihand 397143">
                  <a:extLst>
                    <a:ext uri="{FF2B5EF4-FFF2-40B4-BE49-F238E27FC236}">
                      <a16:creationId xmlns:a16="http://schemas.microsoft.com/office/drawing/2014/main" id="{72A81146-E32D-41E4-3BE3-82DC050CB68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83622" y="3573949"/>
                  <a:ext cx="207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7145" name="Freihand 397144">
                  <a:extLst>
                    <a:ext uri="{FF2B5EF4-FFF2-40B4-BE49-F238E27FC236}">
                      <a16:creationId xmlns:a16="http://schemas.microsoft.com/office/drawing/2014/main" id="{8192C3ED-51F9-EF62-ABD4-1FF2E830C8A2}"/>
                    </a:ext>
                  </a:extLst>
                </p14:cNvPr>
                <p14:cNvContentPartPr/>
                <p14:nvPr/>
              </p14:nvContentPartPr>
              <p14:xfrm>
                <a:off x="1044622" y="3498709"/>
                <a:ext cx="403920" cy="299880"/>
              </p14:xfrm>
            </p:contentPart>
          </mc:Choice>
          <mc:Fallback>
            <p:pic>
              <p:nvPicPr>
                <p:cNvPr id="397145" name="Freihand 397144">
                  <a:extLst>
                    <a:ext uri="{FF2B5EF4-FFF2-40B4-BE49-F238E27FC236}">
                      <a16:creationId xmlns:a16="http://schemas.microsoft.com/office/drawing/2014/main" id="{8192C3ED-51F9-EF62-ABD4-1FF2E830C8A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35622" y="3489709"/>
                  <a:ext cx="42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97146" name="Freihand 397145">
                  <a:extLst>
                    <a:ext uri="{FF2B5EF4-FFF2-40B4-BE49-F238E27FC236}">
                      <a16:creationId xmlns:a16="http://schemas.microsoft.com/office/drawing/2014/main" id="{E75506D1-ECDE-1ED5-F753-3E3F7BF3EAD2}"/>
                    </a:ext>
                  </a:extLst>
                </p14:cNvPr>
                <p14:cNvContentPartPr/>
                <p14:nvPr/>
              </p14:nvContentPartPr>
              <p14:xfrm>
                <a:off x="1613782" y="3499069"/>
                <a:ext cx="145440" cy="161280"/>
              </p14:xfrm>
            </p:contentPart>
          </mc:Choice>
          <mc:Fallback>
            <p:pic>
              <p:nvPicPr>
                <p:cNvPr id="397146" name="Freihand 397145">
                  <a:extLst>
                    <a:ext uri="{FF2B5EF4-FFF2-40B4-BE49-F238E27FC236}">
                      <a16:creationId xmlns:a16="http://schemas.microsoft.com/office/drawing/2014/main" id="{E75506D1-ECDE-1ED5-F753-3E3F7BF3EAD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604782" y="3490429"/>
                  <a:ext cx="163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97147" name="Freihand 397146">
                  <a:extLst>
                    <a:ext uri="{FF2B5EF4-FFF2-40B4-BE49-F238E27FC236}">
                      <a16:creationId xmlns:a16="http://schemas.microsoft.com/office/drawing/2014/main" id="{12B55B19-27B1-AB49-0B3E-9E3E53CA571A}"/>
                    </a:ext>
                  </a:extLst>
                </p14:cNvPr>
                <p14:cNvContentPartPr/>
                <p14:nvPr/>
              </p14:nvContentPartPr>
              <p14:xfrm>
                <a:off x="1705582" y="3613189"/>
                <a:ext cx="50760" cy="52560"/>
              </p14:xfrm>
            </p:contentPart>
          </mc:Choice>
          <mc:Fallback>
            <p:pic>
              <p:nvPicPr>
                <p:cNvPr id="397147" name="Freihand 397146">
                  <a:extLst>
                    <a:ext uri="{FF2B5EF4-FFF2-40B4-BE49-F238E27FC236}">
                      <a16:creationId xmlns:a16="http://schemas.microsoft.com/office/drawing/2014/main" id="{12B55B19-27B1-AB49-0B3E-9E3E53CA571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696942" y="3604549"/>
                  <a:ext cx="68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97148" name="Freihand 397147">
                  <a:extLst>
                    <a:ext uri="{FF2B5EF4-FFF2-40B4-BE49-F238E27FC236}">
                      <a16:creationId xmlns:a16="http://schemas.microsoft.com/office/drawing/2014/main" id="{50DF8A61-CF1A-D5AD-2883-3B2F4F7E6BA6}"/>
                    </a:ext>
                  </a:extLst>
                </p14:cNvPr>
                <p14:cNvContentPartPr/>
                <p14:nvPr/>
              </p14:nvContentPartPr>
              <p14:xfrm>
                <a:off x="1845982" y="3609229"/>
                <a:ext cx="351000" cy="65880"/>
              </p14:xfrm>
            </p:contentPart>
          </mc:Choice>
          <mc:Fallback>
            <p:pic>
              <p:nvPicPr>
                <p:cNvPr id="397148" name="Freihand 397147">
                  <a:extLst>
                    <a:ext uri="{FF2B5EF4-FFF2-40B4-BE49-F238E27FC236}">
                      <a16:creationId xmlns:a16="http://schemas.microsoft.com/office/drawing/2014/main" id="{50DF8A61-CF1A-D5AD-2883-3B2F4F7E6BA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837342" y="3600229"/>
                  <a:ext cx="368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97149" name="Freihand 397148">
                  <a:extLst>
                    <a:ext uri="{FF2B5EF4-FFF2-40B4-BE49-F238E27FC236}">
                      <a16:creationId xmlns:a16="http://schemas.microsoft.com/office/drawing/2014/main" id="{DA6A4246-5518-8341-45C5-A010CCFF4C2A}"/>
                    </a:ext>
                  </a:extLst>
                </p14:cNvPr>
                <p14:cNvContentPartPr/>
                <p14:nvPr/>
              </p14:nvContentPartPr>
              <p14:xfrm>
                <a:off x="2318662" y="3591949"/>
                <a:ext cx="215280" cy="75600"/>
              </p14:xfrm>
            </p:contentPart>
          </mc:Choice>
          <mc:Fallback>
            <p:pic>
              <p:nvPicPr>
                <p:cNvPr id="397149" name="Freihand 397148">
                  <a:extLst>
                    <a:ext uri="{FF2B5EF4-FFF2-40B4-BE49-F238E27FC236}">
                      <a16:creationId xmlns:a16="http://schemas.microsoft.com/office/drawing/2014/main" id="{DA6A4246-5518-8341-45C5-A010CCFF4C2A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309662" y="3582949"/>
                  <a:ext cx="232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97150" name="Freihand 397149">
                  <a:extLst>
                    <a:ext uri="{FF2B5EF4-FFF2-40B4-BE49-F238E27FC236}">
                      <a16:creationId xmlns:a16="http://schemas.microsoft.com/office/drawing/2014/main" id="{3710F015-40E5-A0D4-AE6A-371579E0E79A}"/>
                    </a:ext>
                  </a:extLst>
                </p14:cNvPr>
                <p14:cNvContentPartPr/>
                <p14:nvPr/>
              </p14:nvContentPartPr>
              <p14:xfrm>
                <a:off x="2657422" y="3550189"/>
                <a:ext cx="276480" cy="101880"/>
              </p14:xfrm>
            </p:contentPart>
          </mc:Choice>
          <mc:Fallback>
            <p:pic>
              <p:nvPicPr>
                <p:cNvPr id="397150" name="Freihand 397149">
                  <a:extLst>
                    <a:ext uri="{FF2B5EF4-FFF2-40B4-BE49-F238E27FC236}">
                      <a16:creationId xmlns:a16="http://schemas.microsoft.com/office/drawing/2014/main" id="{3710F015-40E5-A0D4-AE6A-371579E0E79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648782" y="3541549"/>
                  <a:ext cx="2941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68" name="Gruppieren 397167">
            <a:extLst>
              <a:ext uri="{FF2B5EF4-FFF2-40B4-BE49-F238E27FC236}">
                <a16:creationId xmlns:a16="http://schemas.microsoft.com/office/drawing/2014/main" id="{6EBAB86A-CAC2-906B-A741-2ABEFCC6A217}"/>
              </a:ext>
            </a:extLst>
          </p:cNvPr>
          <p:cNvGrpSpPr/>
          <p:nvPr/>
        </p:nvGrpSpPr>
        <p:grpSpPr>
          <a:xfrm>
            <a:off x="3144142" y="3542629"/>
            <a:ext cx="266040" cy="167400"/>
            <a:chOff x="3144142" y="3542629"/>
            <a:chExt cx="2660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97151" name="Freihand 397150">
                  <a:extLst>
                    <a:ext uri="{FF2B5EF4-FFF2-40B4-BE49-F238E27FC236}">
                      <a16:creationId xmlns:a16="http://schemas.microsoft.com/office/drawing/2014/main" id="{EC113FA3-7A75-C0C7-6909-928853C4B22A}"/>
                    </a:ext>
                  </a:extLst>
                </p14:cNvPr>
                <p14:cNvContentPartPr/>
                <p14:nvPr/>
              </p14:nvContentPartPr>
              <p14:xfrm>
                <a:off x="3144142" y="3628669"/>
                <a:ext cx="162000" cy="20880"/>
              </p14:xfrm>
            </p:contentPart>
          </mc:Choice>
          <mc:Fallback>
            <p:pic>
              <p:nvPicPr>
                <p:cNvPr id="397151" name="Freihand 397150">
                  <a:extLst>
                    <a:ext uri="{FF2B5EF4-FFF2-40B4-BE49-F238E27FC236}">
                      <a16:creationId xmlns:a16="http://schemas.microsoft.com/office/drawing/2014/main" id="{EC113FA3-7A75-C0C7-6909-928853C4B22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135502" y="3620029"/>
                  <a:ext cx="179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97152" name="Freihand 397151">
                  <a:extLst>
                    <a:ext uri="{FF2B5EF4-FFF2-40B4-BE49-F238E27FC236}">
                      <a16:creationId xmlns:a16="http://schemas.microsoft.com/office/drawing/2014/main" id="{370A4AA7-E784-8645-C5FE-A830E8435A1E}"/>
                    </a:ext>
                  </a:extLst>
                </p14:cNvPr>
                <p14:cNvContentPartPr/>
                <p14:nvPr/>
              </p14:nvContentPartPr>
              <p14:xfrm>
                <a:off x="3171142" y="3677629"/>
                <a:ext cx="148320" cy="11880"/>
              </p14:xfrm>
            </p:contentPart>
          </mc:Choice>
          <mc:Fallback>
            <p:pic>
              <p:nvPicPr>
                <p:cNvPr id="397152" name="Freihand 397151">
                  <a:extLst>
                    <a:ext uri="{FF2B5EF4-FFF2-40B4-BE49-F238E27FC236}">
                      <a16:creationId xmlns:a16="http://schemas.microsoft.com/office/drawing/2014/main" id="{370A4AA7-E784-8645-C5FE-A830E8435A1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162142" y="3668989"/>
                  <a:ext cx="16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97153" name="Freihand 397152">
                  <a:extLst>
                    <a:ext uri="{FF2B5EF4-FFF2-40B4-BE49-F238E27FC236}">
                      <a16:creationId xmlns:a16="http://schemas.microsoft.com/office/drawing/2014/main" id="{33A9204D-B766-1032-4B79-927493F0FFD3}"/>
                    </a:ext>
                  </a:extLst>
                </p14:cNvPr>
                <p14:cNvContentPartPr/>
                <p14:nvPr/>
              </p14:nvContentPartPr>
              <p14:xfrm>
                <a:off x="3341782" y="3542629"/>
                <a:ext cx="68400" cy="167400"/>
              </p14:xfrm>
            </p:contentPart>
          </mc:Choice>
          <mc:Fallback>
            <p:pic>
              <p:nvPicPr>
                <p:cNvPr id="397153" name="Freihand 397152">
                  <a:extLst>
                    <a:ext uri="{FF2B5EF4-FFF2-40B4-BE49-F238E27FC236}">
                      <a16:creationId xmlns:a16="http://schemas.microsoft.com/office/drawing/2014/main" id="{33A9204D-B766-1032-4B79-927493F0FFD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333142" y="3533629"/>
                  <a:ext cx="860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81" name="Gruppieren 397180">
            <a:extLst>
              <a:ext uri="{FF2B5EF4-FFF2-40B4-BE49-F238E27FC236}">
                <a16:creationId xmlns:a16="http://schemas.microsoft.com/office/drawing/2014/main" id="{0815D6B6-21D1-0A42-8EF7-6B11F2C985BC}"/>
              </a:ext>
            </a:extLst>
          </p:cNvPr>
          <p:cNvGrpSpPr/>
          <p:nvPr/>
        </p:nvGrpSpPr>
        <p:grpSpPr>
          <a:xfrm>
            <a:off x="3615742" y="3248149"/>
            <a:ext cx="2942280" cy="457200"/>
            <a:chOff x="3615742" y="3248149"/>
            <a:chExt cx="29422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97154" name="Freihand 397153">
                  <a:extLst>
                    <a:ext uri="{FF2B5EF4-FFF2-40B4-BE49-F238E27FC236}">
                      <a16:creationId xmlns:a16="http://schemas.microsoft.com/office/drawing/2014/main" id="{7FAC0FE2-1D53-A5EA-7E7E-054952A64D4B}"/>
                    </a:ext>
                  </a:extLst>
                </p14:cNvPr>
                <p14:cNvContentPartPr/>
                <p14:nvPr/>
              </p14:nvContentPartPr>
              <p14:xfrm>
                <a:off x="3722662" y="3493669"/>
                <a:ext cx="21600" cy="186120"/>
              </p14:xfrm>
            </p:contentPart>
          </mc:Choice>
          <mc:Fallback>
            <p:pic>
              <p:nvPicPr>
                <p:cNvPr id="397154" name="Freihand 397153">
                  <a:extLst>
                    <a:ext uri="{FF2B5EF4-FFF2-40B4-BE49-F238E27FC236}">
                      <a16:creationId xmlns:a16="http://schemas.microsoft.com/office/drawing/2014/main" id="{7FAC0FE2-1D53-A5EA-7E7E-054952A64D4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14022" y="3484669"/>
                  <a:ext cx="3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97155" name="Freihand 397154">
                  <a:extLst>
                    <a:ext uri="{FF2B5EF4-FFF2-40B4-BE49-F238E27FC236}">
                      <a16:creationId xmlns:a16="http://schemas.microsoft.com/office/drawing/2014/main" id="{A57E9CDA-1C1E-3D89-931F-43C3A8FFD7C8}"/>
                    </a:ext>
                  </a:extLst>
                </p14:cNvPr>
                <p14:cNvContentPartPr/>
                <p14:nvPr/>
              </p14:nvContentPartPr>
              <p14:xfrm>
                <a:off x="3615742" y="3450829"/>
                <a:ext cx="206280" cy="21600"/>
              </p14:xfrm>
            </p:contentPart>
          </mc:Choice>
          <mc:Fallback>
            <p:pic>
              <p:nvPicPr>
                <p:cNvPr id="397155" name="Freihand 397154">
                  <a:extLst>
                    <a:ext uri="{FF2B5EF4-FFF2-40B4-BE49-F238E27FC236}">
                      <a16:creationId xmlns:a16="http://schemas.microsoft.com/office/drawing/2014/main" id="{A57E9CDA-1C1E-3D89-931F-43C3A8FFD7C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607102" y="3441829"/>
                  <a:ext cx="22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97156" name="Freihand 397155">
                  <a:extLst>
                    <a:ext uri="{FF2B5EF4-FFF2-40B4-BE49-F238E27FC236}">
                      <a16:creationId xmlns:a16="http://schemas.microsoft.com/office/drawing/2014/main" id="{E5D406D5-8464-E695-6F7F-79CE3FCFF780}"/>
                    </a:ext>
                  </a:extLst>
                </p14:cNvPr>
                <p14:cNvContentPartPr/>
                <p14:nvPr/>
              </p14:nvContentPartPr>
              <p14:xfrm>
                <a:off x="3871342" y="3544069"/>
                <a:ext cx="132480" cy="22680"/>
              </p14:xfrm>
            </p:contentPart>
          </mc:Choice>
          <mc:Fallback>
            <p:pic>
              <p:nvPicPr>
                <p:cNvPr id="397156" name="Freihand 397155">
                  <a:extLst>
                    <a:ext uri="{FF2B5EF4-FFF2-40B4-BE49-F238E27FC236}">
                      <a16:creationId xmlns:a16="http://schemas.microsoft.com/office/drawing/2014/main" id="{E5D406D5-8464-E695-6F7F-79CE3FCFF78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862342" y="3535429"/>
                  <a:ext cx="15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97157" name="Freihand 397156">
                  <a:extLst>
                    <a:ext uri="{FF2B5EF4-FFF2-40B4-BE49-F238E27FC236}">
                      <a16:creationId xmlns:a16="http://schemas.microsoft.com/office/drawing/2014/main" id="{9B014A8A-8FFA-B330-ED12-D854BCB39580}"/>
                    </a:ext>
                  </a:extLst>
                </p14:cNvPr>
                <p14:cNvContentPartPr/>
                <p14:nvPr/>
              </p14:nvContentPartPr>
              <p14:xfrm>
                <a:off x="3890062" y="3607069"/>
                <a:ext cx="111240" cy="22680"/>
              </p14:xfrm>
            </p:contentPart>
          </mc:Choice>
          <mc:Fallback>
            <p:pic>
              <p:nvPicPr>
                <p:cNvPr id="397157" name="Freihand 397156">
                  <a:extLst>
                    <a:ext uri="{FF2B5EF4-FFF2-40B4-BE49-F238E27FC236}">
                      <a16:creationId xmlns:a16="http://schemas.microsoft.com/office/drawing/2014/main" id="{9B014A8A-8FFA-B330-ED12-D854BCB3958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881062" y="3598429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97158" name="Freihand 397157">
                  <a:extLst>
                    <a:ext uri="{FF2B5EF4-FFF2-40B4-BE49-F238E27FC236}">
                      <a16:creationId xmlns:a16="http://schemas.microsoft.com/office/drawing/2014/main" id="{D67C3D47-D5B3-A83E-5946-72E672D4B4FC}"/>
                    </a:ext>
                  </a:extLst>
                </p14:cNvPr>
                <p14:cNvContentPartPr/>
                <p14:nvPr/>
              </p14:nvContentPartPr>
              <p14:xfrm>
                <a:off x="4137022" y="3443989"/>
                <a:ext cx="75240" cy="195840"/>
              </p14:xfrm>
            </p:contentPart>
          </mc:Choice>
          <mc:Fallback>
            <p:pic>
              <p:nvPicPr>
                <p:cNvPr id="397158" name="Freihand 397157">
                  <a:extLst>
                    <a:ext uri="{FF2B5EF4-FFF2-40B4-BE49-F238E27FC236}">
                      <a16:creationId xmlns:a16="http://schemas.microsoft.com/office/drawing/2014/main" id="{D67C3D47-D5B3-A83E-5946-72E672D4B4F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128382" y="3435349"/>
                  <a:ext cx="92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97159" name="Freihand 397158">
                  <a:extLst>
                    <a:ext uri="{FF2B5EF4-FFF2-40B4-BE49-F238E27FC236}">
                      <a16:creationId xmlns:a16="http://schemas.microsoft.com/office/drawing/2014/main" id="{24E78451-0E98-A2B1-A888-589F4294669E}"/>
                    </a:ext>
                  </a:extLst>
                </p14:cNvPr>
                <p14:cNvContentPartPr/>
                <p14:nvPr/>
              </p14:nvContentPartPr>
              <p14:xfrm>
                <a:off x="4073662" y="3502309"/>
                <a:ext cx="296640" cy="32760"/>
              </p14:xfrm>
            </p:contentPart>
          </mc:Choice>
          <mc:Fallback>
            <p:pic>
              <p:nvPicPr>
                <p:cNvPr id="397159" name="Freihand 397158">
                  <a:extLst>
                    <a:ext uri="{FF2B5EF4-FFF2-40B4-BE49-F238E27FC236}">
                      <a16:creationId xmlns:a16="http://schemas.microsoft.com/office/drawing/2014/main" id="{24E78451-0E98-A2B1-A888-589F4294669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064662" y="3493669"/>
                  <a:ext cx="314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97160" name="Freihand 397159">
                  <a:extLst>
                    <a:ext uri="{FF2B5EF4-FFF2-40B4-BE49-F238E27FC236}">
                      <a16:creationId xmlns:a16="http://schemas.microsoft.com/office/drawing/2014/main" id="{49A60456-C86B-5A8B-7FB3-EB0680781F65}"/>
                    </a:ext>
                  </a:extLst>
                </p14:cNvPr>
                <p14:cNvContentPartPr/>
                <p14:nvPr/>
              </p14:nvContentPartPr>
              <p14:xfrm>
                <a:off x="4463182" y="3452989"/>
                <a:ext cx="108720" cy="165960"/>
              </p14:xfrm>
            </p:contentPart>
          </mc:Choice>
          <mc:Fallback>
            <p:pic>
              <p:nvPicPr>
                <p:cNvPr id="397160" name="Freihand 397159">
                  <a:extLst>
                    <a:ext uri="{FF2B5EF4-FFF2-40B4-BE49-F238E27FC236}">
                      <a16:creationId xmlns:a16="http://schemas.microsoft.com/office/drawing/2014/main" id="{49A60456-C86B-5A8B-7FB3-EB0680781F6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454182" y="3443989"/>
                  <a:ext cx="126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97161" name="Freihand 397160">
                  <a:extLst>
                    <a:ext uri="{FF2B5EF4-FFF2-40B4-BE49-F238E27FC236}">
                      <a16:creationId xmlns:a16="http://schemas.microsoft.com/office/drawing/2014/main" id="{EDB30B44-8745-E23A-B67A-A12AC3C3B3EA}"/>
                    </a:ext>
                  </a:extLst>
                </p14:cNvPr>
                <p14:cNvContentPartPr/>
                <p14:nvPr/>
              </p14:nvContentPartPr>
              <p14:xfrm>
                <a:off x="4571902" y="3544069"/>
                <a:ext cx="107640" cy="145800"/>
              </p14:xfrm>
            </p:contentPart>
          </mc:Choice>
          <mc:Fallback>
            <p:pic>
              <p:nvPicPr>
                <p:cNvPr id="397161" name="Freihand 397160">
                  <a:extLst>
                    <a:ext uri="{FF2B5EF4-FFF2-40B4-BE49-F238E27FC236}">
                      <a16:creationId xmlns:a16="http://schemas.microsoft.com/office/drawing/2014/main" id="{EDB30B44-8745-E23A-B67A-A12AC3C3B3E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563262" y="3535429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97162" name="Freihand 397161">
                  <a:extLst>
                    <a:ext uri="{FF2B5EF4-FFF2-40B4-BE49-F238E27FC236}">
                      <a16:creationId xmlns:a16="http://schemas.microsoft.com/office/drawing/2014/main" id="{CF12768F-E262-329A-A821-F6495B796AA3}"/>
                    </a:ext>
                  </a:extLst>
                </p14:cNvPr>
                <p14:cNvContentPartPr/>
                <p14:nvPr/>
              </p14:nvContentPartPr>
              <p14:xfrm>
                <a:off x="4667662" y="3330949"/>
                <a:ext cx="110520" cy="178200"/>
              </p14:xfrm>
            </p:contentPart>
          </mc:Choice>
          <mc:Fallback>
            <p:pic>
              <p:nvPicPr>
                <p:cNvPr id="397162" name="Freihand 397161">
                  <a:extLst>
                    <a:ext uri="{FF2B5EF4-FFF2-40B4-BE49-F238E27FC236}">
                      <a16:creationId xmlns:a16="http://schemas.microsoft.com/office/drawing/2014/main" id="{CF12768F-E262-329A-A821-F6495B796AA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59022" y="3322309"/>
                  <a:ext cx="12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97163" name="Freihand 397162">
                  <a:extLst>
                    <a:ext uri="{FF2B5EF4-FFF2-40B4-BE49-F238E27FC236}">
                      <a16:creationId xmlns:a16="http://schemas.microsoft.com/office/drawing/2014/main" id="{64488F8C-093B-0781-FE50-387F1E6A9EFE}"/>
                    </a:ext>
                  </a:extLst>
                </p14:cNvPr>
                <p14:cNvContentPartPr/>
                <p14:nvPr/>
              </p14:nvContentPartPr>
              <p14:xfrm>
                <a:off x="4869622" y="3515269"/>
                <a:ext cx="152640" cy="13320"/>
              </p14:xfrm>
            </p:contentPart>
          </mc:Choice>
          <mc:Fallback>
            <p:pic>
              <p:nvPicPr>
                <p:cNvPr id="397163" name="Freihand 397162">
                  <a:extLst>
                    <a:ext uri="{FF2B5EF4-FFF2-40B4-BE49-F238E27FC236}">
                      <a16:creationId xmlns:a16="http://schemas.microsoft.com/office/drawing/2014/main" id="{64488F8C-093B-0781-FE50-387F1E6A9EF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860982" y="3506269"/>
                  <a:ext cx="170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97164" name="Freihand 397163">
                  <a:extLst>
                    <a:ext uri="{FF2B5EF4-FFF2-40B4-BE49-F238E27FC236}">
                      <a16:creationId xmlns:a16="http://schemas.microsoft.com/office/drawing/2014/main" id="{B4EA5DDC-74BD-CCA4-8086-855C12D9EC0C}"/>
                    </a:ext>
                  </a:extLst>
                </p14:cNvPr>
                <p14:cNvContentPartPr/>
                <p14:nvPr/>
              </p14:nvContentPartPr>
              <p14:xfrm>
                <a:off x="4888342" y="3581149"/>
                <a:ext cx="125280" cy="32400"/>
              </p14:xfrm>
            </p:contentPart>
          </mc:Choice>
          <mc:Fallback>
            <p:pic>
              <p:nvPicPr>
                <p:cNvPr id="397164" name="Freihand 397163">
                  <a:extLst>
                    <a:ext uri="{FF2B5EF4-FFF2-40B4-BE49-F238E27FC236}">
                      <a16:creationId xmlns:a16="http://schemas.microsoft.com/office/drawing/2014/main" id="{B4EA5DDC-74BD-CCA4-8086-855C12D9EC0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79342" y="3572509"/>
                  <a:ext cx="14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97165" name="Freihand 397164">
                  <a:extLst>
                    <a:ext uri="{FF2B5EF4-FFF2-40B4-BE49-F238E27FC236}">
                      <a16:creationId xmlns:a16="http://schemas.microsoft.com/office/drawing/2014/main" id="{015A2EF9-8DF6-6FA8-FE9D-6E195F1E77E4}"/>
                    </a:ext>
                  </a:extLst>
                </p14:cNvPr>
                <p14:cNvContentPartPr/>
                <p14:nvPr/>
              </p14:nvContentPartPr>
              <p14:xfrm>
                <a:off x="5130622" y="3419869"/>
                <a:ext cx="176040" cy="177120"/>
              </p14:xfrm>
            </p:contentPart>
          </mc:Choice>
          <mc:Fallback>
            <p:pic>
              <p:nvPicPr>
                <p:cNvPr id="397165" name="Freihand 397164">
                  <a:extLst>
                    <a:ext uri="{FF2B5EF4-FFF2-40B4-BE49-F238E27FC236}">
                      <a16:creationId xmlns:a16="http://schemas.microsoft.com/office/drawing/2014/main" id="{015A2EF9-8DF6-6FA8-FE9D-6E195F1E77E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121982" y="3410869"/>
                  <a:ext cx="193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97166" name="Freihand 397165">
                  <a:extLst>
                    <a:ext uri="{FF2B5EF4-FFF2-40B4-BE49-F238E27FC236}">
                      <a16:creationId xmlns:a16="http://schemas.microsoft.com/office/drawing/2014/main" id="{D8A43653-4D16-1D55-E0FA-C6B8784E9903}"/>
                    </a:ext>
                  </a:extLst>
                </p14:cNvPr>
                <p14:cNvContentPartPr/>
                <p14:nvPr/>
              </p14:nvContentPartPr>
              <p14:xfrm>
                <a:off x="5392342" y="3500149"/>
                <a:ext cx="13320" cy="9000"/>
              </p14:xfrm>
            </p:contentPart>
          </mc:Choice>
          <mc:Fallback>
            <p:pic>
              <p:nvPicPr>
                <p:cNvPr id="397166" name="Freihand 397165">
                  <a:extLst>
                    <a:ext uri="{FF2B5EF4-FFF2-40B4-BE49-F238E27FC236}">
                      <a16:creationId xmlns:a16="http://schemas.microsoft.com/office/drawing/2014/main" id="{D8A43653-4D16-1D55-E0FA-C6B8784E990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383702" y="3491509"/>
                  <a:ext cx="30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97170" name="Freihand 397169">
                  <a:extLst>
                    <a:ext uri="{FF2B5EF4-FFF2-40B4-BE49-F238E27FC236}">
                      <a16:creationId xmlns:a16="http://schemas.microsoft.com/office/drawing/2014/main" id="{05BAA371-FE31-38C8-2F4A-3316275BC80A}"/>
                    </a:ext>
                  </a:extLst>
                </p14:cNvPr>
                <p14:cNvContentPartPr/>
                <p14:nvPr/>
              </p14:nvContentPartPr>
              <p14:xfrm>
                <a:off x="5547142" y="3305749"/>
                <a:ext cx="91800" cy="142200"/>
              </p14:xfrm>
            </p:contentPart>
          </mc:Choice>
          <mc:Fallback>
            <p:pic>
              <p:nvPicPr>
                <p:cNvPr id="397170" name="Freihand 397169">
                  <a:extLst>
                    <a:ext uri="{FF2B5EF4-FFF2-40B4-BE49-F238E27FC236}">
                      <a16:creationId xmlns:a16="http://schemas.microsoft.com/office/drawing/2014/main" id="{05BAA371-FE31-38C8-2F4A-3316275BC80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538142" y="3297109"/>
                  <a:ext cx="109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97171" name="Freihand 397170">
                  <a:extLst>
                    <a:ext uri="{FF2B5EF4-FFF2-40B4-BE49-F238E27FC236}">
                      <a16:creationId xmlns:a16="http://schemas.microsoft.com/office/drawing/2014/main" id="{1EB0506B-B595-D380-DE81-48CCE200FEEB}"/>
                    </a:ext>
                  </a:extLst>
                </p14:cNvPr>
                <p14:cNvContentPartPr/>
                <p14:nvPr/>
              </p14:nvContentPartPr>
              <p14:xfrm>
                <a:off x="5697982" y="3279469"/>
                <a:ext cx="59040" cy="133560"/>
              </p14:xfrm>
            </p:contentPart>
          </mc:Choice>
          <mc:Fallback>
            <p:pic>
              <p:nvPicPr>
                <p:cNvPr id="397171" name="Freihand 397170">
                  <a:extLst>
                    <a:ext uri="{FF2B5EF4-FFF2-40B4-BE49-F238E27FC236}">
                      <a16:creationId xmlns:a16="http://schemas.microsoft.com/office/drawing/2014/main" id="{1EB0506B-B595-D380-DE81-48CCE200FEE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689342" y="3270469"/>
                  <a:ext cx="7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97172" name="Freihand 397171">
                  <a:extLst>
                    <a:ext uri="{FF2B5EF4-FFF2-40B4-BE49-F238E27FC236}">
                      <a16:creationId xmlns:a16="http://schemas.microsoft.com/office/drawing/2014/main" id="{F6BBDC58-68AD-29BF-3DF3-9E4B490C1754}"/>
                    </a:ext>
                  </a:extLst>
                </p14:cNvPr>
                <p14:cNvContentPartPr/>
                <p14:nvPr/>
              </p14:nvContentPartPr>
              <p14:xfrm>
                <a:off x="5584222" y="3470989"/>
                <a:ext cx="209880" cy="30960"/>
              </p14:xfrm>
            </p:contentPart>
          </mc:Choice>
          <mc:Fallback>
            <p:pic>
              <p:nvPicPr>
                <p:cNvPr id="397172" name="Freihand 397171">
                  <a:extLst>
                    <a:ext uri="{FF2B5EF4-FFF2-40B4-BE49-F238E27FC236}">
                      <a16:creationId xmlns:a16="http://schemas.microsoft.com/office/drawing/2014/main" id="{F6BBDC58-68AD-29BF-3DF3-9E4B490C175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575582" y="3461989"/>
                  <a:ext cx="22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97173" name="Freihand 397172">
                  <a:extLst>
                    <a:ext uri="{FF2B5EF4-FFF2-40B4-BE49-F238E27FC236}">
                      <a16:creationId xmlns:a16="http://schemas.microsoft.com/office/drawing/2014/main" id="{974D7650-E316-5FF6-E51C-1DC108173FDA}"/>
                    </a:ext>
                  </a:extLst>
                </p14:cNvPr>
                <p14:cNvContentPartPr/>
                <p14:nvPr/>
              </p14:nvContentPartPr>
              <p14:xfrm>
                <a:off x="5605462" y="3558109"/>
                <a:ext cx="109440" cy="136440"/>
              </p14:xfrm>
            </p:contentPart>
          </mc:Choice>
          <mc:Fallback>
            <p:pic>
              <p:nvPicPr>
                <p:cNvPr id="397173" name="Freihand 397172">
                  <a:extLst>
                    <a:ext uri="{FF2B5EF4-FFF2-40B4-BE49-F238E27FC236}">
                      <a16:creationId xmlns:a16="http://schemas.microsoft.com/office/drawing/2014/main" id="{974D7650-E316-5FF6-E51C-1DC108173FD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596822" y="3549109"/>
                  <a:ext cx="12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97174" name="Freihand 397173">
                  <a:extLst>
                    <a:ext uri="{FF2B5EF4-FFF2-40B4-BE49-F238E27FC236}">
                      <a16:creationId xmlns:a16="http://schemas.microsoft.com/office/drawing/2014/main" id="{DA6F8AB1-AEF2-2282-F03D-94CC36911F58}"/>
                    </a:ext>
                  </a:extLst>
                </p14:cNvPr>
                <p14:cNvContentPartPr/>
                <p14:nvPr/>
              </p14:nvContentPartPr>
              <p14:xfrm>
                <a:off x="5637142" y="3456589"/>
                <a:ext cx="397800" cy="93600"/>
              </p14:xfrm>
            </p:contentPart>
          </mc:Choice>
          <mc:Fallback>
            <p:pic>
              <p:nvPicPr>
                <p:cNvPr id="397174" name="Freihand 397173">
                  <a:extLst>
                    <a:ext uri="{FF2B5EF4-FFF2-40B4-BE49-F238E27FC236}">
                      <a16:creationId xmlns:a16="http://schemas.microsoft.com/office/drawing/2014/main" id="{DA6F8AB1-AEF2-2282-F03D-94CC36911F5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628142" y="3447589"/>
                  <a:ext cx="415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97175" name="Freihand 397174">
                  <a:extLst>
                    <a:ext uri="{FF2B5EF4-FFF2-40B4-BE49-F238E27FC236}">
                      <a16:creationId xmlns:a16="http://schemas.microsoft.com/office/drawing/2014/main" id="{99BD09EC-7F68-9D5F-D8C2-9DF1991428C4}"/>
                    </a:ext>
                  </a:extLst>
                </p14:cNvPr>
                <p14:cNvContentPartPr/>
                <p14:nvPr/>
              </p14:nvContentPartPr>
              <p14:xfrm>
                <a:off x="5944942" y="3510229"/>
                <a:ext cx="91800" cy="15480"/>
              </p14:xfrm>
            </p:contentPart>
          </mc:Choice>
          <mc:Fallback>
            <p:pic>
              <p:nvPicPr>
                <p:cNvPr id="397175" name="Freihand 397174">
                  <a:extLst>
                    <a:ext uri="{FF2B5EF4-FFF2-40B4-BE49-F238E27FC236}">
                      <a16:creationId xmlns:a16="http://schemas.microsoft.com/office/drawing/2014/main" id="{99BD09EC-7F68-9D5F-D8C2-9DF1991428C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936302" y="3501229"/>
                  <a:ext cx="10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97176" name="Freihand 397175">
                  <a:extLst>
                    <a:ext uri="{FF2B5EF4-FFF2-40B4-BE49-F238E27FC236}">
                      <a16:creationId xmlns:a16="http://schemas.microsoft.com/office/drawing/2014/main" id="{7F2288E9-F208-82C3-A17B-4E40658DD142}"/>
                    </a:ext>
                  </a:extLst>
                </p14:cNvPr>
                <p14:cNvContentPartPr/>
                <p14:nvPr/>
              </p14:nvContentPartPr>
              <p14:xfrm>
                <a:off x="6160582" y="3256429"/>
                <a:ext cx="177840" cy="126360"/>
              </p14:xfrm>
            </p:contentPart>
          </mc:Choice>
          <mc:Fallback>
            <p:pic>
              <p:nvPicPr>
                <p:cNvPr id="397176" name="Freihand 397175">
                  <a:extLst>
                    <a:ext uri="{FF2B5EF4-FFF2-40B4-BE49-F238E27FC236}">
                      <a16:creationId xmlns:a16="http://schemas.microsoft.com/office/drawing/2014/main" id="{7F2288E9-F208-82C3-A17B-4E40658DD14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151942" y="3247429"/>
                  <a:ext cx="19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97177" name="Freihand 397176">
                  <a:extLst>
                    <a:ext uri="{FF2B5EF4-FFF2-40B4-BE49-F238E27FC236}">
                      <a16:creationId xmlns:a16="http://schemas.microsoft.com/office/drawing/2014/main" id="{BFF76D95-35DC-679B-B96F-AA7AFBEC4E05}"/>
                    </a:ext>
                  </a:extLst>
                </p14:cNvPr>
                <p14:cNvContentPartPr/>
                <p14:nvPr/>
              </p14:nvContentPartPr>
              <p14:xfrm>
                <a:off x="6402142" y="3248149"/>
                <a:ext cx="92520" cy="136080"/>
              </p14:xfrm>
            </p:contentPart>
          </mc:Choice>
          <mc:Fallback>
            <p:pic>
              <p:nvPicPr>
                <p:cNvPr id="397177" name="Freihand 397176">
                  <a:extLst>
                    <a:ext uri="{FF2B5EF4-FFF2-40B4-BE49-F238E27FC236}">
                      <a16:creationId xmlns:a16="http://schemas.microsoft.com/office/drawing/2014/main" id="{BFF76D95-35DC-679B-B96F-AA7AFBEC4E0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393502" y="3239149"/>
                  <a:ext cx="110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97178" name="Freihand 397177">
                  <a:extLst>
                    <a:ext uri="{FF2B5EF4-FFF2-40B4-BE49-F238E27FC236}">
                      <a16:creationId xmlns:a16="http://schemas.microsoft.com/office/drawing/2014/main" id="{31AF75EB-0DA1-F56C-A92E-882B6994DCEF}"/>
                    </a:ext>
                  </a:extLst>
                </p14:cNvPr>
                <p14:cNvContentPartPr/>
                <p14:nvPr/>
              </p14:nvContentPartPr>
              <p14:xfrm>
                <a:off x="6208822" y="3426349"/>
                <a:ext cx="349200" cy="50040"/>
              </p14:xfrm>
            </p:contentPart>
          </mc:Choice>
          <mc:Fallback>
            <p:pic>
              <p:nvPicPr>
                <p:cNvPr id="397178" name="Freihand 397177">
                  <a:extLst>
                    <a:ext uri="{FF2B5EF4-FFF2-40B4-BE49-F238E27FC236}">
                      <a16:creationId xmlns:a16="http://schemas.microsoft.com/office/drawing/2014/main" id="{31AF75EB-0DA1-F56C-A92E-882B6994DCE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200182" y="3417709"/>
                  <a:ext cx="36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97179" name="Freihand 397178">
                  <a:extLst>
                    <a:ext uri="{FF2B5EF4-FFF2-40B4-BE49-F238E27FC236}">
                      <a16:creationId xmlns:a16="http://schemas.microsoft.com/office/drawing/2014/main" id="{415A6F10-AEC3-D2D6-FC2C-19C431E8F8ED}"/>
                    </a:ext>
                  </a:extLst>
                </p14:cNvPr>
                <p14:cNvContentPartPr/>
                <p14:nvPr/>
              </p14:nvContentPartPr>
              <p14:xfrm>
                <a:off x="6302062" y="3549469"/>
                <a:ext cx="116640" cy="155880"/>
              </p14:xfrm>
            </p:contentPart>
          </mc:Choice>
          <mc:Fallback>
            <p:pic>
              <p:nvPicPr>
                <p:cNvPr id="397179" name="Freihand 397178">
                  <a:extLst>
                    <a:ext uri="{FF2B5EF4-FFF2-40B4-BE49-F238E27FC236}">
                      <a16:creationId xmlns:a16="http://schemas.microsoft.com/office/drawing/2014/main" id="{415A6F10-AEC3-D2D6-FC2C-19C431E8F8E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293422" y="3540469"/>
                  <a:ext cx="13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97180" name="Freihand 397179">
                  <a:extLst>
                    <a:ext uri="{FF2B5EF4-FFF2-40B4-BE49-F238E27FC236}">
                      <a16:creationId xmlns:a16="http://schemas.microsoft.com/office/drawing/2014/main" id="{2022AF87-8D8B-F8EC-F3FA-AD205012C189}"/>
                    </a:ext>
                  </a:extLst>
                </p14:cNvPr>
                <p14:cNvContentPartPr/>
                <p14:nvPr/>
              </p14:nvContentPartPr>
              <p14:xfrm>
                <a:off x="6352102" y="3504469"/>
                <a:ext cx="132840" cy="34560"/>
              </p14:xfrm>
            </p:contentPart>
          </mc:Choice>
          <mc:Fallback>
            <p:pic>
              <p:nvPicPr>
                <p:cNvPr id="397180" name="Freihand 397179">
                  <a:extLst>
                    <a:ext uri="{FF2B5EF4-FFF2-40B4-BE49-F238E27FC236}">
                      <a16:creationId xmlns:a16="http://schemas.microsoft.com/office/drawing/2014/main" id="{2022AF87-8D8B-F8EC-F3FA-AD205012C18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43462" y="3495469"/>
                  <a:ext cx="1504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94" name="Gruppieren 397193">
            <a:extLst>
              <a:ext uri="{FF2B5EF4-FFF2-40B4-BE49-F238E27FC236}">
                <a16:creationId xmlns:a16="http://schemas.microsoft.com/office/drawing/2014/main" id="{DC622D41-D82E-4DAA-8F6F-9E88A0508149}"/>
              </a:ext>
            </a:extLst>
          </p:cNvPr>
          <p:cNvGrpSpPr/>
          <p:nvPr/>
        </p:nvGrpSpPr>
        <p:grpSpPr>
          <a:xfrm>
            <a:off x="227422" y="3889669"/>
            <a:ext cx="2086920" cy="297360"/>
            <a:chOff x="227422" y="3889669"/>
            <a:chExt cx="20869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97182" name="Freihand 397181">
                  <a:extLst>
                    <a:ext uri="{FF2B5EF4-FFF2-40B4-BE49-F238E27FC236}">
                      <a16:creationId xmlns:a16="http://schemas.microsoft.com/office/drawing/2014/main" id="{E26587B6-9A73-F48F-B68C-C46BEDF9F1E0}"/>
                    </a:ext>
                  </a:extLst>
                </p14:cNvPr>
                <p14:cNvContentPartPr/>
                <p14:nvPr/>
              </p14:nvContentPartPr>
              <p14:xfrm>
                <a:off x="227422" y="3948709"/>
                <a:ext cx="237960" cy="210600"/>
              </p14:xfrm>
            </p:contentPart>
          </mc:Choice>
          <mc:Fallback>
            <p:pic>
              <p:nvPicPr>
                <p:cNvPr id="397182" name="Freihand 397181">
                  <a:extLst>
                    <a:ext uri="{FF2B5EF4-FFF2-40B4-BE49-F238E27FC236}">
                      <a16:creationId xmlns:a16="http://schemas.microsoft.com/office/drawing/2014/main" id="{E26587B6-9A73-F48F-B68C-C46BEDF9F1E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18782" y="3939709"/>
                  <a:ext cx="255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97183" name="Freihand 397182">
                  <a:extLst>
                    <a:ext uri="{FF2B5EF4-FFF2-40B4-BE49-F238E27FC236}">
                      <a16:creationId xmlns:a16="http://schemas.microsoft.com/office/drawing/2014/main" id="{DE9190BB-497F-3D91-1B07-F4998BE9D125}"/>
                    </a:ext>
                  </a:extLst>
                </p14:cNvPr>
                <p14:cNvContentPartPr/>
                <p14:nvPr/>
              </p14:nvContentPartPr>
              <p14:xfrm>
                <a:off x="493462" y="4049149"/>
                <a:ext cx="63000" cy="84240"/>
              </p14:xfrm>
            </p:contentPart>
          </mc:Choice>
          <mc:Fallback>
            <p:pic>
              <p:nvPicPr>
                <p:cNvPr id="397183" name="Freihand 397182">
                  <a:extLst>
                    <a:ext uri="{FF2B5EF4-FFF2-40B4-BE49-F238E27FC236}">
                      <a16:creationId xmlns:a16="http://schemas.microsoft.com/office/drawing/2014/main" id="{DE9190BB-497F-3D91-1B07-F4998BE9D12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84822" y="4040509"/>
                  <a:ext cx="80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97184" name="Freihand 397183">
                  <a:extLst>
                    <a:ext uri="{FF2B5EF4-FFF2-40B4-BE49-F238E27FC236}">
                      <a16:creationId xmlns:a16="http://schemas.microsoft.com/office/drawing/2014/main" id="{3E9AA15B-905C-C34C-B19A-49E7389BB3E1}"/>
                    </a:ext>
                  </a:extLst>
                </p14:cNvPr>
                <p14:cNvContentPartPr/>
                <p14:nvPr/>
              </p14:nvContentPartPr>
              <p14:xfrm>
                <a:off x="582382" y="3962029"/>
                <a:ext cx="70200" cy="160920"/>
              </p14:xfrm>
            </p:contentPart>
          </mc:Choice>
          <mc:Fallback>
            <p:pic>
              <p:nvPicPr>
                <p:cNvPr id="397184" name="Freihand 397183">
                  <a:extLst>
                    <a:ext uri="{FF2B5EF4-FFF2-40B4-BE49-F238E27FC236}">
                      <a16:creationId xmlns:a16="http://schemas.microsoft.com/office/drawing/2014/main" id="{3E9AA15B-905C-C34C-B19A-49E7389BB3E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73382" y="3953389"/>
                  <a:ext cx="87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97185" name="Freihand 397184">
                  <a:extLst>
                    <a:ext uri="{FF2B5EF4-FFF2-40B4-BE49-F238E27FC236}">
                      <a16:creationId xmlns:a16="http://schemas.microsoft.com/office/drawing/2014/main" id="{79FAFACC-8610-16DC-2741-7FC8327AF164}"/>
                    </a:ext>
                  </a:extLst>
                </p14:cNvPr>
                <p14:cNvContentPartPr/>
                <p14:nvPr/>
              </p14:nvContentPartPr>
              <p14:xfrm>
                <a:off x="735022" y="3956629"/>
                <a:ext cx="59040" cy="180360"/>
              </p14:xfrm>
            </p:contentPart>
          </mc:Choice>
          <mc:Fallback>
            <p:pic>
              <p:nvPicPr>
                <p:cNvPr id="397185" name="Freihand 397184">
                  <a:extLst>
                    <a:ext uri="{FF2B5EF4-FFF2-40B4-BE49-F238E27FC236}">
                      <a16:creationId xmlns:a16="http://schemas.microsoft.com/office/drawing/2014/main" id="{79FAFACC-8610-16DC-2741-7FC8327AF16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26022" y="3947629"/>
                  <a:ext cx="76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97187" name="Freihand 397186">
                  <a:extLst>
                    <a:ext uri="{FF2B5EF4-FFF2-40B4-BE49-F238E27FC236}">
                      <a16:creationId xmlns:a16="http://schemas.microsoft.com/office/drawing/2014/main" id="{6750C1CB-E628-F2C4-819B-C61283AF2A6B}"/>
                    </a:ext>
                  </a:extLst>
                </p14:cNvPr>
                <p14:cNvContentPartPr/>
                <p14:nvPr/>
              </p14:nvContentPartPr>
              <p14:xfrm>
                <a:off x="833302" y="3940789"/>
                <a:ext cx="209880" cy="246240"/>
              </p14:xfrm>
            </p:contentPart>
          </mc:Choice>
          <mc:Fallback>
            <p:pic>
              <p:nvPicPr>
                <p:cNvPr id="397187" name="Freihand 397186">
                  <a:extLst>
                    <a:ext uri="{FF2B5EF4-FFF2-40B4-BE49-F238E27FC236}">
                      <a16:creationId xmlns:a16="http://schemas.microsoft.com/office/drawing/2014/main" id="{6750C1CB-E628-F2C4-819B-C61283AF2A6B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24302" y="3932149"/>
                  <a:ext cx="227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97188" name="Freihand 397187">
                  <a:extLst>
                    <a:ext uri="{FF2B5EF4-FFF2-40B4-BE49-F238E27FC236}">
                      <a16:creationId xmlns:a16="http://schemas.microsoft.com/office/drawing/2014/main" id="{AF54143C-4E79-D3B9-412D-A26DDB006797}"/>
                    </a:ext>
                  </a:extLst>
                </p14:cNvPr>
                <p14:cNvContentPartPr/>
                <p14:nvPr/>
              </p14:nvContentPartPr>
              <p14:xfrm>
                <a:off x="1039582" y="3892909"/>
                <a:ext cx="236520" cy="181080"/>
              </p14:xfrm>
            </p:contentPart>
          </mc:Choice>
          <mc:Fallback>
            <p:pic>
              <p:nvPicPr>
                <p:cNvPr id="397188" name="Freihand 397187">
                  <a:extLst>
                    <a:ext uri="{FF2B5EF4-FFF2-40B4-BE49-F238E27FC236}">
                      <a16:creationId xmlns:a16="http://schemas.microsoft.com/office/drawing/2014/main" id="{AF54143C-4E79-D3B9-412D-A26DDB00679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30582" y="3884269"/>
                  <a:ext cx="25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97189" name="Freihand 397188">
                  <a:extLst>
                    <a:ext uri="{FF2B5EF4-FFF2-40B4-BE49-F238E27FC236}">
                      <a16:creationId xmlns:a16="http://schemas.microsoft.com/office/drawing/2014/main" id="{33DA2499-FD7B-9080-2CE4-74764BC99129}"/>
                    </a:ext>
                  </a:extLst>
                </p14:cNvPr>
                <p14:cNvContentPartPr/>
                <p14:nvPr/>
              </p14:nvContentPartPr>
              <p14:xfrm>
                <a:off x="1291942" y="3968149"/>
                <a:ext cx="75240" cy="111600"/>
              </p14:xfrm>
            </p:contentPart>
          </mc:Choice>
          <mc:Fallback>
            <p:pic>
              <p:nvPicPr>
                <p:cNvPr id="397189" name="Freihand 397188">
                  <a:extLst>
                    <a:ext uri="{FF2B5EF4-FFF2-40B4-BE49-F238E27FC236}">
                      <a16:creationId xmlns:a16="http://schemas.microsoft.com/office/drawing/2014/main" id="{33DA2499-FD7B-9080-2CE4-74764BC9912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282942" y="3959509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97190" name="Freihand 397189">
                  <a:extLst>
                    <a:ext uri="{FF2B5EF4-FFF2-40B4-BE49-F238E27FC236}">
                      <a16:creationId xmlns:a16="http://schemas.microsoft.com/office/drawing/2014/main" id="{A88536F9-B01D-BA29-5E24-C6DB488B2C5D}"/>
                    </a:ext>
                  </a:extLst>
                </p14:cNvPr>
                <p14:cNvContentPartPr/>
                <p14:nvPr/>
              </p14:nvContentPartPr>
              <p14:xfrm>
                <a:off x="1443502" y="3918829"/>
                <a:ext cx="464400" cy="177480"/>
              </p14:xfrm>
            </p:contentPart>
          </mc:Choice>
          <mc:Fallback>
            <p:pic>
              <p:nvPicPr>
                <p:cNvPr id="397190" name="Freihand 397189">
                  <a:extLst>
                    <a:ext uri="{FF2B5EF4-FFF2-40B4-BE49-F238E27FC236}">
                      <a16:creationId xmlns:a16="http://schemas.microsoft.com/office/drawing/2014/main" id="{A88536F9-B01D-BA29-5E24-C6DB488B2C5D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434862" y="3910189"/>
                  <a:ext cx="482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97191" name="Freihand 397190">
                  <a:extLst>
                    <a:ext uri="{FF2B5EF4-FFF2-40B4-BE49-F238E27FC236}">
                      <a16:creationId xmlns:a16="http://schemas.microsoft.com/office/drawing/2014/main" id="{C288B5DA-55ED-829E-CE15-5A77A5BCC446}"/>
                    </a:ext>
                  </a:extLst>
                </p14:cNvPr>
                <p14:cNvContentPartPr/>
                <p14:nvPr/>
              </p14:nvContentPartPr>
              <p14:xfrm>
                <a:off x="1952902" y="3982189"/>
                <a:ext cx="90000" cy="106920"/>
              </p14:xfrm>
            </p:contentPart>
          </mc:Choice>
          <mc:Fallback>
            <p:pic>
              <p:nvPicPr>
                <p:cNvPr id="397191" name="Freihand 397190">
                  <a:extLst>
                    <a:ext uri="{FF2B5EF4-FFF2-40B4-BE49-F238E27FC236}">
                      <a16:creationId xmlns:a16="http://schemas.microsoft.com/office/drawing/2014/main" id="{C288B5DA-55ED-829E-CE15-5A77A5BCC446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943902" y="3973549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97192" name="Freihand 397191">
                  <a:extLst>
                    <a:ext uri="{FF2B5EF4-FFF2-40B4-BE49-F238E27FC236}">
                      <a16:creationId xmlns:a16="http://schemas.microsoft.com/office/drawing/2014/main" id="{C410A584-6F49-A95A-B234-96DFBC6B3006}"/>
                    </a:ext>
                  </a:extLst>
                </p14:cNvPr>
                <p14:cNvContentPartPr/>
                <p14:nvPr/>
              </p14:nvContentPartPr>
              <p14:xfrm>
                <a:off x="2040742" y="3889669"/>
                <a:ext cx="107640" cy="167040"/>
              </p14:xfrm>
            </p:contentPart>
          </mc:Choice>
          <mc:Fallback>
            <p:pic>
              <p:nvPicPr>
                <p:cNvPr id="397192" name="Freihand 397191">
                  <a:extLst>
                    <a:ext uri="{FF2B5EF4-FFF2-40B4-BE49-F238E27FC236}">
                      <a16:creationId xmlns:a16="http://schemas.microsoft.com/office/drawing/2014/main" id="{C410A584-6F49-A95A-B234-96DFBC6B300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031742" y="3881029"/>
                  <a:ext cx="12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97193" name="Freihand 397192">
                  <a:extLst>
                    <a:ext uri="{FF2B5EF4-FFF2-40B4-BE49-F238E27FC236}">
                      <a16:creationId xmlns:a16="http://schemas.microsoft.com/office/drawing/2014/main" id="{8567EE3E-B77C-5EC8-F7D5-9C5E7CAD1F01}"/>
                    </a:ext>
                  </a:extLst>
                </p14:cNvPr>
                <p14:cNvContentPartPr/>
                <p14:nvPr/>
              </p14:nvContentPartPr>
              <p14:xfrm>
                <a:off x="2291302" y="3963469"/>
                <a:ext cx="23040" cy="106560"/>
              </p14:xfrm>
            </p:contentPart>
          </mc:Choice>
          <mc:Fallback>
            <p:pic>
              <p:nvPicPr>
                <p:cNvPr id="397193" name="Freihand 397192">
                  <a:extLst>
                    <a:ext uri="{FF2B5EF4-FFF2-40B4-BE49-F238E27FC236}">
                      <a16:creationId xmlns:a16="http://schemas.microsoft.com/office/drawing/2014/main" id="{8567EE3E-B77C-5EC8-F7D5-9C5E7CAD1F0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282662" y="3954829"/>
                  <a:ext cx="406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198" name="Gruppieren 397197">
            <a:extLst>
              <a:ext uri="{FF2B5EF4-FFF2-40B4-BE49-F238E27FC236}">
                <a16:creationId xmlns:a16="http://schemas.microsoft.com/office/drawing/2014/main" id="{D32AF2F0-27B4-672A-7348-508B158D461F}"/>
              </a:ext>
            </a:extLst>
          </p:cNvPr>
          <p:cNvGrpSpPr/>
          <p:nvPr/>
        </p:nvGrpSpPr>
        <p:grpSpPr>
          <a:xfrm>
            <a:off x="2546902" y="3917389"/>
            <a:ext cx="266040" cy="218880"/>
            <a:chOff x="2546902" y="3917389"/>
            <a:chExt cx="2660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97195" name="Freihand 397194">
                  <a:extLst>
                    <a:ext uri="{FF2B5EF4-FFF2-40B4-BE49-F238E27FC236}">
                      <a16:creationId xmlns:a16="http://schemas.microsoft.com/office/drawing/2014/main" id="{1197ACD5-A3C2-F666-8805-55CDE0F567D3}"/>
                    </a:ext>
                  </a:extLst>
                </p14:cNvPr>
                <p14:cNvContentPartPr/>
                <p14:nvPr/>
              </p14:nvContentPartPr>
              <p14:xfrm>
                <a:off x="2546902" y="3975349"/>
                <a:ext cx="117000" cy="10800"/>
              </p14:xfrm>
            </p:contentPart>
          </mc:Choice>
          <mc:Fallback>
            <p:pic>
              <p:nvPicPr>
                <p:cNvPr id="397195" name="Freihand 397194">
                  <a:extLst>
                    <a:ext uri="{FF2B5EF4-FFF2-40B4-BE49-F238E27FC236}">
                      <a16:creationId xmlns:a16="http://schemas.microsoft.com/office/drawing/2014/main" id="{1197ACD5-A3C2-F666-8805-55CDE0F567D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537902" y="3966709"/>
                  <a:ext cx="134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97196" name="Freihand 397195">
                  <a:extLst>
                    <a:ext uri="{FF2B5EF4-FFF2-40B4-BE49-F238E27FC236}">
                      <a16:creationId xmlns:a16="http://schemas.microsoft.com/office/drawing/2014/main" id="{9860E9FF-486B-8E4D-2545-F69416EA281B}"/>
                    </a:ext>
                  </a:extLst>
                </p14:cNvPr>
                <p14:cNvContentPartPr/>
                <p14:nvPr/>
              </p14:nvContentPartPr>
              <p14:xfrm>
                <a:off x="2573182" y="4009549"/>
                <a:ext cx="147240" cy="26640"/>
              </p14:xfrm>
            </p:contentPart>
          </mc:Choice>
          <mc:Fallback>
            <p:pic>
              <p:nvPicPr>
                <p:cNvPr id="397196" name="Freihand 397195">
                  <a:extLst>
                    <a:ext uri="{FF2B5EF4-FFF2-40B4-BE49-F238E27FC236}">
                      <a16:creationId xmlns:a16="http://schemas.microsoft.com/office/drawing/2014/main" id="{9860E9FF-486B-8E4D-2545-F69416EA281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564182" y="4000549"/>
                  <a:ext cx="164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97197" name="Freihand 397196">
                  <a:extLst>
                    <a:ext uri="{FF2B5EF4-FFF2-40B4-BE49-F238E27FC236}">
                      <a16:creationId xmlns:a16="http://schemas.microsoft.com/office/drawing/2014/main" id="{1C082985-0492-9F92-77F8-01EB46AE4880}"/>
                    </a:ext>
                  </a:extLst>
                </p14:cNvPr>
                <p14:cNvContentPartPr/>
                <p14:nvPr/>
              </p14:nvContentPartPr>
              <p14:xfrm>
                <a:off x="2674702" y="3917389"/>
                <a:ext cx="138240" cy="218880"/>
              </p14:xfrm>
            </p:contentPart>
          </mc:Choice>
          <mc:Fallback>
            <p:pic>
              <p:nvPicPr>
                <p:cNvPr id="397197" name="Freihand 397196">
                  <a:extLst>
                    <a:ext uri="{FF2B5EF4-FFF2-40B4-BE49-F238E27FC236}">
                      <a16:creationId xmlns:a16="http://schemas.microsoft.com/office/drawing/2014/main" id="{1C082985-0492-9F92-77F8-01EB46AE488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666062" y="3908749"/>
                  <a:ext cx="1558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230" name="Gruppieren 397229">
            <a:extLst>
              <a:ext uri="{FF2B5EF4-FFF2-40B4-BE49-F238E27FC236}">
                <a16:creationId xmlns:a16="http://schemas.microsoft.com/office/drawing/2014/main" id="{4D33E60E-B149-77DC-F933-63BBC181A837}"/>
              </a:ext>
            </a:extLst>
          </p:cNvPr>
          <p:cNvGrpSpPr/>
          <p:nvPr/>
        </p:nvGrpSpPr>
        <p:grpSpPr>
          <a:xfrm>
            <a:off x="3003382" y="3740629"/>
            <a:ext cx="3329640" cy="343800"/>
            <a:chOff x="3003382" y="3740629"/>
            <a:chExt cx="33296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397199" name="Freihand 397198">
                  <a:extLst>
                    <a:ext uri="{FF2B5EF4-FFF2-40B4-BE49-F238E27FC236}">
                      <a16:creationId xmlns:a16="http://schemas.microsoft.com/office/drawing/2014/main" id="{C0EF30AB-FA92-BA4D-E6AD-C75A629F4EC5}"/>
                    </a:ext>
                  </a:extLst>
                </p14:cNvPr>
                <p14:cNvContentPartPr/>
                <p14:nvPr/>
              </p14:nvContentPartPr>
              <p14:xfrm>
                <a:off x="3003382" y="3902629"/>
                <a:ext cx="138240" cy="181800"/>
              </p14:xfrm>
            </p:contentPart>
          </mc:Choice>
          <mc:Fallback>
            <p:pic>
              <p:nvPicPr>
                <p:cNvPr id="397199" name="Freihand 397198">
                  <a:extLst>
                    <a:ext uri="{FF2B5EF4-FFF2-40B4-BE49-F238E27FC236}">
                      <a16:creationId xmlns:a16="http://schemas.microsoft.com/office/drawing/2014/main" id="{C0EF30AB-FA92-BA4D-E6AD-C75A629F4EC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994382" y="3893989"/>
                  <a:ext cx="15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397200" name="Freihand 397199">
                  <a:extLst>
                    <a:ext uri="{FF2B5EF4-FFF2-40B4-BE49-F238E27FC236}">
                      <a16:creationId xmlns:a16="http://schemas.microsoft.com/office/drawing/2014/main" id="{BE6D58C9-2FA7-CA72-18C1-DECF9203D4E1}"/>
                    </a:ext>
                  </a:extLst>
                </p14:cNvPr>
                <p14:cNvContentPartPr/>
                <p14:nvPr/>
              </p14:nvContentPartPr>
              <p14:xfrm>
                <a:off x="3124702" y="3889669"/>
                <a:ext cx="72000" cy="192960"/>
              </p14:xfrm>
            </p:contentPart>
          </mc:Choice>
          <mc:Fallback>
            <p:pic>
              <p:nvPicPr>
                <p:cNvPr id="397200" name="Freihand 397199">
                  <a:extLst>
                    <a:ext uri="{FF2B5EF4-FFF2-40B4-BE49-F238E27FC236}">
                      <a16:creationId xmlns:a16="http://schemas.microsoft.com/office/drawing/2014/main" id="{BE6D58C9-2FA7-CA72-18C1-DECF9203D4E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115702" y="3880669"/>
                  <a:ext cx="89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397201" name="Freihand 397200">
                  <a:extLst>
                    <a:ext uri="{FF2B5EF4-FFF2-40B4-BE49-F238E27FC236}">
                      <a16:creationId xmlns:a16="http://schemas.microsoft.com/office/drawing/2014/main" id="{2AD76664-863D-B524-12D7-664A49198A98}"/>
                    </a:ext>
                  </a:extLst>
                </p14:cNvPr>
                <p14:cNvContentPartPr/>
                <p14:nvPr/>
              </p14:nvContentPartPr>
              <p14:xfrm>
                <a:off x="3021022" y="4072549"/>
                <a:ext cx="168480" cy="7200"/>
              </p14:xfrm>
            </p:contentPart>
          </mc:Choice>
          <mc:Fallback>
            <p:pic>
              <p:nvPicPr>
                <p:cNvPr id="397201" name="Freihand 397200">
                  <a:extLst>
                    <a:ext uri="{FF2B5EF4-FFF2-40B4-BE49-F238E27FC236}">
                      <a16:creationId xmlns:a16="http://schemas.microsoft.com/office/drawing/2014/main" id="{2AD76664-863D-B524-12D7-664A49198A9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012022" y="4063549"/>
                  <a:ext cx="186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397202" name="Freihand 397201">
                  <a:extLst>
                    <a:ext uri="{FF2B5EF4-FFF2-40B4-BE49-F238E27FC236}">
                      <a16:creationId xmlns:a16="http://schemas.microsoft.com/office/drawing/2014/main" id="{E1A29197-5860-FCBF-ED8B-562921D560A2}"/>
                    </a:ext>
                  </a:extLst>
                </p14:cNvPr>
                <p14:cNvContentPartPr/>
                <p14:nvPr/>
              </p14:nvContentPartPr>
              <p14:xfrm>
                <a:off x="3276262" y="3914509"/>
                <a:ext cx="195480" cy="132840"/>
              </p14:xfrm>
            </p:contentPart>
          </mc:Choice>
          <mc:Fallback>
            <p:pic>
              <p:nvPicPr>
                <p:cNvPr id="397202" name="Freihand 397201">
                  <a:extLst>
                    <a:ext uri="{FF2B5EF4-FFF2-40B4-BE49-F238E27FC236}">
                      <a16:creationId xmlns:a16="http://schemas.microsoft.com/office/drawing/2014/main" id="{E1A29197-5860-FCBF-ED8B-562921D560A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267622" y="3905869"/>
                  <a:ext cx="213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397203" name="Freihand 397202">
                  <a:extLst>
                    <a:ext uri="{FF2B5EF4-FFF2-40B4-BE49-F238E27FC236}">
                      <a16:creationId xmlns:a16="http://schemas.microsoft.com/office/drawing/2014/main" id="{82303CFD-8A49-CBE7-AA1D-AF754D52577A}"/>
                    </a:ext>
                  </a:extLst>
                </p14:cNvPr>
                <p14:cNvContentPartPr/>
                <p14:nvPr/>
              </p14:nvContentPartPr>
              <p14:xfrm>
                <a:off x="3594862" y="3946549"/>
                <a:ext cx="146160" cy="11160"/>
              </p14:xfrm>
            </p:contentPart>
          </mc:Choice>
          <mc:Fallback>
            <p:pic>
              <p:nvPicPr>
                <p:cNvPr id="397203" name="Freihand 397202">
                  <a:extLst>
                    <a:ext uri="{FF2B5EF4-FFF2-40B4-BE49-F238E27FC236}">
                      <a16:creationId xmlns:a16="http://schemas.microsoft.com/office/drawing/2014/main" id="{82303CFD-8A49-CBE7-AA1D-AF754D52577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585862" y="3937909"/>
                  <a:ext cx="163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397204" name="Freihand 397203">
                  <a:extLst>
                    <a:ext uri="{FF2B5EF4-FFF2-40B4-BE49-F238E27FC236}">
                      <a16:creationId xmlns:a16="http://schemas.microsoft.com/office/drawing/2014/main" id="{33D62626-29D7-D3CC-EA4C-DF212B7D61FD}"/>
                    </a:ext>
                  </a:extLst>
                </p14:cNvPr>
                <p14:cNvContentPartPr/>
                <p14:nvPr/>
              </p14:nvContentPartPr>
              <p14:xfrm>
                <a:off x="3588022" y="4007029"/>
                <a:ext cx="139680" cy="19800"/>
              </p14:xfrm>
            </p:contentPart>
          </mc:Choice>
          <mc:Fallback>
            <p:pic>
              <p:nvPicPr>
                <p:cNvPr id="397204" name="Freihand 397203">
                  <a:extLst>
                    <a:ext uri="{FF2B5EF4-FFF2-40B4-BE49-F238E27FC236}">
                      <a16:creationId xmlns:a16="http://schemas.microsoft.com/office/drawing/2014/main" id="{33D62626-29D7-D3CC-EA4C-DF212B7D61F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579382" y="3998029"/>
                  <a:ext cx="157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397205" name="Freihand 397204">
                  <a:extLst>
                    <a:ext uri="{FF2B5EF4-FFF2-40B4-BE49-F238E27FC236}">
                      <a16:creationId xmlns:a16="http://schemas.microsoft.com/office/drawing/2014/main" id="{1C4F8E57-D08F-F068-8E57-7DD99927B1F5}"/>
                    </a:ext>
                  </a:extLst>
                </p14:cNvPr>
                <p14:cNvContentPartPr/>
                <p14:nvPr/>
              </p14:nvContentPartPr>
              <p14:xfrm>
                <a:off x="3930382" y="3868789"/>
                <a:ext cx="97920" cy="169200"/>
              </p14:xfrm>
            </p:contentPart>
          </mc:Choice>
          <mc:Fallback>
            <p:pic>
              <p:nvPicPr>
                <p:cNvPr id="397205" name="Freihand 397204">
                  <a:extLst>
                    <a:ext uri="{FF2B5EF4-FFF2-40B4-BE49-F238E27FC236}">
                      <a16:creationId xmlns:a16="http://schemas.microsoft.com/office/drawing/2014/main" id="{1C4F8E57-D08F-F068-8E57-7DD99927B1F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921742" y="3859789"/>
                  <a:ext cx="115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97206" name="Freihand 397205">
                  <a:extLst>
                    <a:ext uri="{FF2B5EF4-FFF2-40B4-BE49-F238E27FC236}">
                      <a16:creationId xmlns:a16="http://schemas.microsoft.com/office/drawing/2014/main" id="{7673677E-FE7F-D80E-5A33-1E0AA27F4D75}"/>
                    </a:ext>
                  </a:extLst>
                </p14:cNvPr>
                <p14:cNvContentPartPr/>
                <p14:nvPr/>
              </p14:nvContentPartPr>
              <p14:xfrm>
                <a:off x="3900142" y="3931789"/>
                <a:ext cx="98280" cy="7560"/>
              </p14:xfrm>
            </p:contentPart>
          </mc:Choice>
          <mc:Fallback>
            <p:pic>
              <p:nvPicPr>
                <p:cNvPr id="397206" name="Freihand 397205">
                  <a:extLst>
                    <a:ext uri="{FF2B5EF4-FFF2-40B4-BE49-F238E27FC236}">
                      <a16:creationId xmlns:a16="http://schemas.microsoft.com/office/drawing/2014/main" id="{7673677E-FE7F-D80E-5A33-1E0AA27F4D7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891502" y="3922789"/>
                  <a:ext cx="11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97207" name="Freihand 397206">
                  <a:extLst>
                    <a:ext uri="{FF2B5EF4-FFF2-40B4-BE49-F238E27FC236}">
                      <a16:creationId xmlns:a16="http://schemas.microsoft.com/office/drawing/2014/main" id="{5B10AA09-8067-FC79-38D0-0B2454453658}"/>
                    </a:ext>
                  </a:extLst>
                </p14:cNvPr>
                <p14:cNvContentPartPr/>
                <p14:nvPr/>
              </p14:nvContentPartPr>
              <p14:xfrm>
                <a:off x="4143862" y="3941869"/>
                <a:ext cx="15840" cy="7920"/>
              </p14:xfrm>
            </p:contentPart>
          </mc:Choice>
          <mc:Fallback>
            <p:pic>
              <p:nvPicPr>
                <p:cNvPr id="397207" name="Freihand 397206">
                  <a:extLst>
                    <a:ext uri="{FF2B5EF4-FFF2-40B4-BE49-F238E27FC236}">
                      <a16:creationId xmlns:a16="http://schemas.microsoft.com/office/drawing/2014/main" id="{5B10AA09-8067-FC79-38D0-0B245445365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134862" y="3933229"/>
                  <a:ext cx="33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97208" name="Freihand 397207">
                  <a:extLst>
                    <a:ext uri="{FF2B5EF4-FFF2-40B4-BE49-F238E27FC236}">
                      <a16:creationId xmlns:a16="http://schemas.microsoft.com/office/drawing/2014/main" id="{8745C10B-AA9E-9107-AC12-68B6F1ADFB3C}"/>
                    </a:ext>
                  </a:extLst>
                </p14:cNvPr>
                <p14:cNvContentPartPr/>
                <p14:nvPr/>
              </p14:nvContentPartPr>
              <p14:xfrm>
                <a:off x="4274182" y="3821269"/>
                <a:ext cx="99720" cy="231840"/>
              </p14:xfrm>
            </p:contentPart>
          </mc:Choice>
          <mc:Fallback>
            <p:pic>
              <p:nvPicPr>
                <p:cNvPr id="397208" name="Freihand 397207">
                  <a:extLst>
                    <a:ext uri="{FF2B5EF4-FFF2-40B4-BE49-F238E27FC236}">
                      <a16:creationId xmlns:a16="http://schemas.microsoft.com/office/drawing/2014/main" id="{8745C10B-AA9E-9107-AC12-68B6F1ADFB3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265182" y="3812629"/>
                  <a:ext cx="117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97209" name="Freihand 397208">
                  <a:extLst>
                    <a:ext uri="{FF2B5EF4-FFF2-40B4-BE49-F238E27FC236}">
                      <a16:creationId xmlns:a16="http://schemas.microsoft.com/office/drawing/2014/main" id="{9C648DCE-AB6F-FE58-C7F8-C95A2772E470}"/>
                    </a:ext>
                  </a:extLst>
                </p14:cNvPr>
                <p14:cNvContentPartPr/>
                <p14:nvPr/>
              </p14:nvContentPartPr>
              <p14:xfrm>
                <a:off x="4451302" y="3865189"/>
                <a:ext cx="114480" cy="138960"/>
              </p14:xfrm>
            </p:contentPart>
          </mc:Choice>
          <mc:Fallback>
            <p:pic>
              <p:nvPicPr>
                <p:cNvPr id="397209" name="Freihand 397208">
                  <a:extLst>
                    <a:ext uri="{FF2B5EF4-FFF2-40B4-BE49-F238E27FC236}">
                      <a16:creationId xmlns:a16="http://schemas.microsoft.com/office/drawing/2014/main" id="{9C648DCE-AB6F-FE58-C7F8-C95A2772E47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442302" y="3856549"/>
                  <a:ext cx="13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397210" name="Freihand 397209">
                  <a:extLst>
                    <a:ext uri="{FF2B5EF4-FFF2-40B4-BE49-F238E27FC236}">
                      <a16:creationId xmlns:a16="http://schemas.microsoft.com/office/drawing/2014/main" id="{FE9EA3EA-D8E5-C464-F71F-A79AEFFE9216}"/>
                    </a:ext>
                  </a:extLst>
                </p14:cNvPr>
                <p14:cNvContentPartPr/>
                <p14:nvPr/>
              </p14:nvContentPartPr>
              <p14:xfrm>
                <a:off x="4449142" y="3901549"/>
                <a:ext cx="112320" cy="63360"/>
              </p14:xfrm>
            </p:contentPart>
          </mc:Choice>
          <mc:Fallback>
            <p:pic>
              <p:nvPicPr>
                <p:cNvPr id="397210" name="Freihand 397209">
                  <a:extLst>
                    <a:ext uri="{FF2B5EF4-FFF2-40B4-BE49-F238E27FC236}">
                      <a16:creationId xmlns:a16="http://schemas.microsoft.com/office/drawing/2014/main" id="{FE9EA3EA-D8E5-C464-F71F-A79AEFFE9216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40502" y="3892909"/>
                  <a:ext cx="129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97211" name="Freihand 397210">
                  <a:extLst>
                    <a:ext uri="{FF2B5EF4-FFF2-40B4-BE49-F238E27FC236}">
                      <a16:creationId xmlns:a16="http://schemas.microsoft.com/office/drawing/2014/main" id="{68EE2CFA-F9C2-1E5F-06C4-D2C7F8F01B9E}"/>
                    </a:ext>
                  </a:extLst>
                </p14:cNvPr>
                <p14:cNvContentPartPr/>
                <p14:nvPr/>
              </p14:nvContentPartPr>
              <p14:xfrm>
                <a:off x="4632382" y="3768709"/>
                <a:ext cx="71640" cy="129960"/>
              </p14:xfrm>
            </p:contentPart>
          </mc:Choice>
          <mc:Fallback>
            <p:pic>
              <p:nvPicPr>
                <p:cNvPr id="397211" name="Freihand 397210">
                  <a:extLst>
                    <a:ext uri="{FF2B5EF4-FFF2-40B4-BE49-F238E27FC236}">
                      <a16:creationId xmlns:a16="http://schemas.microsoft.com/office/drawing/2014/main" id="{68EE2CFA-F9C2-1E5F-06C4-D2C7F8F01B9E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23742" y="3759709"/>
                  <a:ext cx="8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97212" name="Freihand 397211">
                  <a:extLst>
                    <a:ext uri="{FF2B5EF4-FFF2-40B4-BE49-F238E27FC236}">
                      <a16:creationId xmlns:a16="http://schemas.microsoft.com/office/drawing/2014/main" id="{B27CB34B-2089-B605-1CCE-E0D0CA62C331}"/>
                    </a:ext>
                  </a:extLst>
                </p14:cNvPr>
                <p14:cNvContentPartPr/>
                <p14:nvPr/>
              </p14:nvContentPartPr>
              <p14:xfrm>
                <a:off x="4711942" y="3936829"/>
                <a:ext cx="105480" cy="27720"/>
              </p14:xfrm>
            </p:contentPart>
          </mc:Choice>
          <mc:Fallback>
            <p:pic>
              <p:nvPicPr>
                <p:cNvPr id="397212" name="Freihand 397211">
                  <a:extLst>
                    <a:ext uri="{FF2B5EF4-FFF2-40B4-BE49-F238E27FC236}">
                      <a16:creationId xmlns:a16="http://schemas.microsoft.com/office/drawing/2014/main" id="{B27CB34B-2089-B605-1CCE-E0D0CA62C33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02942" y="3927829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97213" name="Freihand 397212">
                  <a:extLst>
                    <a:ext uri="{FF2B5EF4-FFF2-40B4-BE49-F238E27FC236}">
                      <a16:creationId xmlns:a16="http://schemas.microsoft.com/office/drawing/2014/main" id="{23D74CAD-94A9-2E08-3DDF-F3319AFBABFA}"/>
                    </a:ext>
                  </a:extLst>
                </p14:cNvPr>
                <p14:cNvContentPartPr/>
                <p14:nvPr/>
              </p14:nvContentPartPr>
              <p14:xfrm>
                <a:off x="4912102" y="3869509"/>
                <a:ext cx="105120" cy="144360"/>
              </p14:xfrm>
            </p:contentPart>
          </mc:Choice>
          <mc:Fallback>
            <p:pic>
              <p:nvPicPr>
                <p:cNvPr id="397213" name="Freihand 397212">
                  <a:extLst>
                    <a:ext uri="{FF2B5EF4-FFF2-40B4-BE49-F238E27FC236}">
                      <a16:creationId xmlns:a16="http://schemas.microsoft.com/office/drawing/2014/main" id="{23D74CAD-94A9-2E08-3DDF-F3319AFBABF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903102" y="3860509"/>
                  <a:ext cx="12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397214" name="Freihand 397213">
                  <a:extLst>
                    <a:ext uri="{FF2B5EF4-FFF2-40B4-BE49-F238E27FC236}">
                      <a16:creationId xmlns:a16="http://schemas.microsoft.com/office/drawing/2014/main" id="{B12DFC85-EF59-5F82-4E78-FBEF622DC9C0}"/>
                    </a:ext>
                  </a:extLst>
                </p14:cNvPr>
                <p14:cNvContentPartPr/>
                <p14:nvPr/>
              </p14:nvContentPartPr>
              <p14:xfrm>
                <a:off x="4918942" y="3915229"/>
                <a:ext cx="216720" cy="154080"/>
              </p14:xfrm>
            </p:contentPart>
          </mc:Choice>
          <mc:Fallback>
            <p:pic>
              <p:nvPicPr>
                <p:cNvPr id="397214" name="Freihand 397213">
                  <a:extLst>
                    <a:ext uri="{FF2B5EF4-FFF2-40B4-BE49-F238E27FC236}">
                      <a16:creationId xmlns:a16="http://schemas.microsoft.com/office/drawing/2014/main" id="{B12DFC85-EF59-5F82-4E78-FBEF622DC9C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909942" y="3906229"/>
                  <a:ext cx="234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397215" name="Freihand 397214">
                  <a:extLst>
                    <a:ext uri="{FF2B5EF4-FFF2-40B4-BE49-F238E27FC236}">
                      <a16:creationId xmlns:a16="http://schemas.microsoft.com/office/drawing/2014/main" id="{1254F59E-971F-4F49-2BE5-77A782F96090}"/>
                    </a:ext>
                  </a:extLst>
                </p14:cNvPr>
                <p14:cNvContentPartPr/>
                <p14:nvPr/>
              </p14:nvContentPartPr>
              <p14:xfrm>
                <a:off x="5060782" y="3974989"/>
                <a:ext cx="90720" cy="41760"/>
              </p14:xfrm>
            </p:contentPart>
          </mc:Choice>
          <mc:Fallback>
            <p:pic>
              <p:nvPicPr>
                <p:cNvPr id="397215" name="Freihand 397214">
                  <a:extLst>
                    <a:ext uri="{FF2B5EF4-FFF2-40B4-BE49-F238E27FC236}">
                      <a16:creationId xmlns:a16="http://schemas.microsoft.com/office/drawing/2014/main" id="{1254F59E-971F-4F49-2BE5-77A782F9609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051782" y="3965989"/>
                  <a:ext cx="108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397216" name="Freihand 397215">
                  <a:extLst>
                    <a:ext uri="{FF2B5EF4-FFF2-40B4-BE49-F238E27FC236}">
                      <a16:creationId xmlns:a16="http://schemas.microsoft.com/office/drawing/2014/main" id="{73BB8BD1-CA21-1686-C603-1C40C4E2D55B}"/>
                    </a:ext>
                  </a:extLst>
                </p14:cNvPr>
                <p14:cNvContentPartPr/>
                <p14:nvPr/>
              </p14:nvContentPartPr>
              <p14:xfrm>
                <a:off x="5081662" y="3772669"/>
                <a:ext cx="83880" cy="148680"/>
              </p14:xfrm>
            </p:contentPart>
          </mc:Choice>
          <mc:Fallback>
            <p:pic>
              <p:nvPicPr>
                <p:cNvPr id="397216" name="Freihand 397215">
                  <a:extLst>
                    <a:ext uri="{FF2B5EF4-FFF2-40B4-BE49-F238E27FC236}">
                      <a16:creationId xmlns:a16="http://schemas.microsoft.com/office/drawing/2014/main" id="{73BB8BD1-CA21-1686-C603-1C40C4E2D55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072662" y="3764029"/>
                  <a:ext cx="101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397217" name="Freihand 397216">
                  <a:extLst>
                    <a:ext uri="{FF2B5EF4-FFF2-40B4-BE49-F238E27FC236}">
                      <a16:creationId xmlns:a16="http://schemas.microsoft.com/office/drawing/2014/main" id="{9D02DBD7-0242-C81B-96C3-424E3B3F123A}"/>
                    </a:ext>
                  </a:extLst>
                </p14:cNvPr>
                <p14:cNvContentPartPr/>
                <p14:nvPr/>
              </p14:nvContentPartPr>
              <p14:xfrm>
                <a:off x="5248342" y="3807229"/>
                <a:ext cx="74160" cy="240840"/>
              </p14:xfrm>
            </p:contentPart>
          </mc:Choice>
          <mc:Fallback>
            <p:pic>
              <p:nvPicPr>
                <p:cNvPr id="397217" name="Freihand 397216">
                  <a:extLst>
                    <a:ext uri="{FF2B5EF4-FFF2-40B4-BE49-F238E27FC236}">
                      <a16:creationId xmlns:a16="http://schemas.microsoft.com/office/drawing/2014/main" id="{9D02DBD7-0242-C81B-96C3-424E3B3F123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239702" y="3798589"/>
                  <a:ext cx="91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97219" name="Freihand 397218">
                  <a:extLst>
                    <a:ext uri="{FF2B5EF4-FFF2-40B4-BE49-F238E27FC236}">
                      <a16:creationId xmlns:a16="http://schemas.microsoft.com/office/drawing/2014/main" id="{89A6EDA6-2159-6EBC-E990-19FB05B5E2D2}"/>
                    </a:ext>
                  </a:extLst>
                </p14:cNvPr>
                <p14:cNvContentPartPr/>
                <p14:nvPr/>
              </p14:nvContentPartPr>
              <p14:xfrm>
                <a:off x="5430502" y="3894349"/>
                <a:ext cx="161280" cy="19440"/>
              </p14:xfrm>
            </p:contentPart>
          </mc:Choice>
          <mc:Fallback>
            <p:pic>
              <p:nvPicPr>
                <p:cNvPr id="397219" name="Freihand 397218">
                  <a:extLst>
                    <a:ext uri="{FF2B5EF4-FFF2-40B4-BE49-F238E27FC236}">
                      <a16:creationId xmlns:a16="http://schemas.microsoft.com/office/drawing/2014/main" id="{89A6EDA6-2159-6EBC-E990-19FB05B5E2D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421862" y="3885709"/>
                  <a:ext cx="178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97220" name="Freihand 397219">
                  <a:extLst>
                    <a:ext uri="{FF2B5EF4-FFF2-40B4-BE49-F238E27FC236}">
                      <a16:creationId xmlns:a16="http://schemas.microsoft.com/office/drawing/2014/main" id="{9FDA0F5B-44B8-AA76-3815-8CDE1CA616EE}"/>
                    </a:ext>
                  </a:extLst>
                </p14:cNvPr>
                <p14:cNvContentPartPr/>
                <p14:nvPr/>
              </p14:nvContentPartPr>
              <p14:xfrm>
                <a:off x="5456422" y="3956989"/>
                <a:ext cx="111240" cy="9000"/>
              </p14:xfrm>
            </p:contentPart>
          </mc:Choice>
          <mc:Fallback>
            <p:pic>
              <p:nvPicPr>
                <p:cNvPr id="397220" name="Freihand 397219">
                  <a:extLst>
                    <a:ext uri="{FF2B5EF4-FFF2-40B4-BE49-F238E27FC236}">
                      <a16:creationId xmlns:a16="http://schemas.microsoft.com/office/drawing/2014/main" id="{9FDA0F5B-44B8-AA76-3815-8CDE1CA616E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447782" y="3947989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397222" name="Freihand 397221">
                  <a:extLst>
                    <a:ext uri="{FF2B5EF4-FFF2-40B4-BE49-F238E27FC236}">
                      <a16:creationId xmlns:a16="http://schemas.microsoft.com/office/drawing/2014/main" id="{D526E4D5-6B86-60D5-60A8-8D8D8CF2C04B}"/>
                    </a:ext>
                  </a:extLst>
                </p14:cNvPr>
                <p14:cNvContentPartPr/>
                <p14:nvPr/>
              </p14:nvContentPartPr>
              <p14:xfrm>
                <a:off x="5687182" y="3807949"/>
                <a:ext cx="134280" cy="174600"/>
              </p14:xfrm>
            </p:contentPart>
          </mc:Choice>
          <mc:Fallback>
            <p:pic>
              <p:nvPicPr>
                <p:cNvPr id="397222" name="Freihand 397221">
                  <a:extLst>
                    <a:ext uri="{FF2B5EF4-FFF2-40B4-BE49-F238E27FC236}">
                      <a16:creationId xmlns:a16="http://schemas.microsoft.com/office/drawing/2014/main" id="{D526E4D5-6B86-60D5-60A8-8D8D8CF2C04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678542" y="3799309"/>
                  <a:ext cx="15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97223" name="Freihand 397222">
                  <a:extLst>
                    <a:ext uri="{FF2B5EF4-FFF2-40B4-BE49-F238E27FC236}">
                      <a16:creationId xmlns:a16="http://schemas.microsoft.com/office/drawing/2014/main" id="{C163D0B2-80F6-F4D8-A60E-FC34C30BEE51}"/>
                    </a:ext>
                  </a:extLst>
                </p14:cNvPr>
                <p14:cNvContentPartPr/>
                <p14:nvPr/>
              </p14:nvContentPartPr>
              <p14:xfrm>
                <a:off x="5959342" y="3902629"/>
                <a:ext cx="11160" cy="11880"/>
              </p14:xfrm>
            </p:contentPart>
          </mc:Choice>
          <mc:Fallback>
            <p:pic>
              <p:nvPicPr>
                <p:cNvPr id="397223" name="Freihand 397222">
                  <a:extLst>
                    <a:ext uri="{FF2B5EF4-FFF2-40B4-BE49-F238E27FC236}">
                      <a16:creationId xmlns:a16="http://schemas.microsoft.com/office/drawing/2014/main" id="{C163D0B2-80F6-F4D8-A60E-FC34C30BEE5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950702" y="3893989"/>
                  <a:ext cx="2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397224" name="Freihand 397223">
                  <a:extLst>
                    <a:ext uri="{FF2B5EF4-FFF2-40B4-BE49-F238E27FC236}">
                      <a16:creationId xmlns:a16="http://schemas.microsoft.com/office/drawing/2014/main" id="{079EE15C-CE22-7518-2633-3CF9F71CBC18}"/>
                    </a:ext>
                  </a:extLst>
                </p14:cNvPr>
                <p14:cNvContentPartPr/>
                <p14:nvPr/>
              </p14:nvContentPartPr>
              <p14:xfrm>
                <a:off x="6019102" y="3740629"/>
                <a:ext cx="82440" cy="267480"/>
              </p14:xfrm>
            </p:contentPart>
          </mc:Choice>
          <mc:Fallback>
            <p:pic>
              <p:nvPicPr>
                <p:cNvPr id="397224" name="Freihand 397223">
                  <a:extLst>
                    <a:ext uri="{FF2B5EF4-FFF2-40B4-BE49-F238E27FC236}">
                      <a16:creationId xmlns:a16="http://schemas.microsoft.com/office/drawing/2014/main" id="{079EE15C-CE22-7518-2633-3CF9F71CBC1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010462" y="3731629"/>
                  <a:ext cx="100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397226" name="Freihand 397225">
                  <a:extLst>
                    <a:ext uri="{FF2B5EF4-FFF2-40B4-BE49-F238E27FC236}">
                      <a16:creationId xmlns:a16="http://schemas.microsoft.com/office/drawing/2014/main" id="{0BDB145C-F1BF-44C9-7FF6-4B1CE96DC7D1}"/>
                    </a:ext>
                  </a:extLst>
                </p14:cNvPr>
                <p14:cNvContentPartPr/>
                <p14:nvPr/>
              </p14:nvContentPartPr>
              <p14:xfrm>
                <a:off x="6189742" y="3820189"/>
                <a:ext cx="360" cy="2520"/>
              </p14:xfrm>
            </p:contentPart>
          </mc:Choice>
          <mc:Fallback>
            <p:pic>
              <p:nvPicPr>
                <p:cNvPr id="397226" name="Freihand 397225">
                  <a:extLst>
                    <a:ext uri="{FF2B5EF4-FFF2-40B4-BE49-F238E27FC236}">
                      <a16:creationId xmlns:a16="http://schemas.microsoft.com/office/drawing/2014/main" id="{0BDB145C-F1BF-44C9-7FF6-4B1CE96DC7D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180742" y="3811189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397228" name="Freihand 397227">
                  <a:extLst>
                    <a:ext uri="{FF2B5EF4-FFF2-40B4-BE49-F238E27FC236}">
                      <a16:creationId xmlns:a16="http://schemas.microsoft.com/office/drawing/2014/main" id="{D7634B0D-E28E-0DA2-BA43-6599CCF63385}"/>
                    </a:ext>
                  </a:extLst>
                </p14:cNvPr>
                <p14:cNvContentPartPr/>
                <p14:nvPr/>
              </p14:nvContentPartPr>
              <p14:xfrm>
                <a:off x="6132862" y="3807229"/>
                <a:ext cx="76320" cy="159480"/>
              </p14:xfrm>
            </p:contentPart>
          </mc:Choice>
          <mc:Fallback>
            <p:pic>
              <p:nvPicPr>
                <p:cNvPr id="397228" name="Freihand 397227">
                  <a:extLst>
                    <a:ext uri="{FF2B5EF4-FFF2-40B4-BE49-F238E27FC236}">
                      <a16:creationId xmlns:a16="http://schemas.microsoft.com/office/drawing/2014/main" id="{D7634B0D-E28E-0DA2-BA43-6599CCF6338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123862" y="3798589"/>
                  <a:ext cx="93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397229" name="Freihand 397228">
                  <a:extLst>
                    <a:ext uri="{FF2B5EF4-FFF2-40B4-BE49-F238E27FC236}">
                      <a16:creationId xmlns:a16="http://schemas.microsoft.com/office/drawing/2014/main" id="{B2C8E41E-B56A-E462-9A18-AB33375551BF}"/>
                    </a:ext>
                  </a:extLst>
                </p14:cNvPr>
                <p14:cNvContentPartPr/>
                <p14:nvPr/>
              </p14:nvContentPartPr>
              <p14:xfrm>
                <a:off x="6277942" y="3883189"/>
                <a:ext cx="55080" cy="9000"/>
              </p14:xfrm>
            </p:contentPart>
          </mc:Choice>
          <mc:Fallback>
            <p:pic>
              <p:nvPicPr>
                <p:cNvPr id="397229" name="Freihand 397228">
                  <a:extLst>
                    <a:ext uri="{FF2B5EF4-FFF2-40B4-BE49-F238E27FC236}">
                      <a16:creationId xmlns:a16="http://schemas.microsoft.com/office/drawing/2014/main" id="{B2C8E41E-B56A-E462-9A18-AB33375551B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268942" y="3874189"/>
                  <a:ext cx="727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242" name="Gruppieren 397241">
            <a:extLst>
              <a:ext uri="{FF2B5EF4-FFF2-40B4-BE49-F238E27FC236}">
                <a16:creationId xmlns:a16="http://schemas.microsoft.com/office/drawing/2014/main" id="{B9A8383C-45D1-A0BE-4DC7-789F4805A9DE}"/>
              </a:ext>
            </a:extLst>
          </p:cNvPr>
          <p:cNvGrpSpPr/>
          <p:nvPr/>
        </p:nvGrpSpPr>
        <p:grpSpPr>
          <a:xfrm>
            <a:off x="6466582" y="3681229"/>
            <a:ext cx="801360" cy="450360"/>
            <a:chOff x="6466582" y="3681229"/>
            <a:chExt cx="80136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397231" name="Freihand 397230">
                  <a:extLst>
                    <a:ext uri="{FF2B5EF4-FFF2-40B4-BE49-F238E27FC236}">
                      <a16:creationId xmlns:a16="http://schemas.microsoft.com/office/drawing/2014/main" id="{E821D90D-CF1C-5EAF-DACB-68E989E5E26C}"/>
                    </a:ext>
                  </a:extLst>
                </p14:cNvPr>
                <p14:cNvContentPartPr/>
                <p14:nvPr/>
              </p14:nvContentPartPr>
              <p14:xfrm>
                <a:off x="6476302" y="3725149"/>
                <a:ext cx="77040" cy="120240"/>
              </p14:xfrm>
            </p:contentPart>
          </mc:Choice>
          <mc:Fallback>
            <p:pic>
              <p:nvPicPr>
                <p:cNvPr id="397231" name="Freihand 397230">
                  <a:extLst>
                    <a:ext uri="{FF2B5EF4-FFF2-40B4-BE49-F238E27FC236}">
                      <a16:creationId xmlns:a16="http://schemas.microsoft.com/office/drawing/2014/main" id="{E821D90D-CF1C-5EAF-DACB-68E989E5E26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467302" y="3716149"/>
                  <a:ext cx="94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397232" name="Freihand 397231">
                  <a:extLst>
                    <a:ext uri="{FF2B5EF4-FFF2-40B4-BE49-F238E27FC236}">
                      <a16:creationId xmlns:a16="http://schemas.microsoft.com/office/drawing/2014/main" id="{04A1C703-8BB4-7743-03F1-6FCBF066E1B5}"/>
                    </a:ext>
                  </a:extLst>
                </p14:cNvPr>
                <p14:cNvContentPartPr/>
                <p14:nvPr/>
              </p14:nvContentPartPr>
              <p14:xfrm>
                <a:off x="6585742" y="3708589"/>
                <a:ext cx="50760" cy="119520"/>
              </p14:xfrm>
            </p:contentPart>
          </mc:Choice>
          <mc:Fallback>
            <p:pic>
              <p:nvPicPr>
                <p:cNvPr id="397232" name="Freihand 397231">
                  <a:extLst>
                    <a:ext uri="{FF2B5EF4-FFF2-40B4-BE49-F238E27FC236}">
                      <a16:creationId xmlns:a16="http://schemas.microsoft.com/office/drawing/2014/main" id="{04A1C703-8BB4-7743-03F1-6FCBF066E1B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577102" y="3699949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397233" name="Freihand 397232">
                  <a:extLst>
                    <a:ext uri="{FF2B5EF4-FFF2-40B4-BE49-F238E27FC236}">
                      <a16:creationId xmlns:a16="http://schemas.microsoft.com/office/drawing/2014/main" id="{C6319BD5-4A4C-BF29-F3D7-5E0BFCDD8137}"/>
                    </a:ext>
                  </a:extLst>
                </p14:cNvPr>
                <p14:cNvContentPartPr/>
                <p14:nvPr/>
              </p14:nvContentPartPr>
              <p14:xfrm>
                <a:off x="6466582" y="3872389"/>
                <a:ext cx="175320" cy="19800"/>
              </p14:xfrm>
            </p:contentPart>
          </mc:Choice>
          <mc:Fallback>
            <p:pic>
              <p:nvPicPr>
                <p:cNvPr id="397233" name="Freihand 397232">
                  <a:extLst>
                    <a:ext uri="{FF2B5EF4-FFF2-40B4-BE49-F238E27FC236}">
                      <a16:creationId xmlns:a16="http://schemas.microsoft.com/office/drawing/2014/main" id="{C6319BD5-4A4C-BF29-F3D7-5E0BFCDD813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457942" y="3863389"/>
                  <a:ext cx="19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397234" name="Freihand 397233">
                  <a:extLst>
                    <a:ext uri="{FF2B5EF4-FFF2-40B4-BE49-F238E27FC236}">
                      <a16:creationId xmlns:a16="http://schemas.microsoft.com/office/drawing/2014/main" id="{929241F7-1621-0997-D95E-A5CCA446687B}"/>
                    </a:ext>
                  </a:extLst>
                </p14:cNvPr>
                <p14:cNvContentPartPr/>
                <p14:nvPr/>
              </p14:nvContentPartPr>
              <p14:xfrm>
                <a:off x="6491062" y="3932509"/>
                <a:ext cx="87480" cy="167040"/>
              </p14:xfrm>
            </p:contentPart>
          </mc:Choice>
          <mc:Fallback>
            <p:pic>
              <p:nvPicPr>
                <p:cNvPr id="397234" name="Freihand 397233">
                  <a:extLst>
                    <a:ext uri="{FF2B5EF4-FFF2-40B4-BE49-F238E27FC236}">
                      <a16:creationId xmlns:a16="http://schemas.microsoft.com/office/drawing/2014/main" id="{929241F7-1621-0997-D95E-A5CCA446687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6482062" y="3923869"/>
                  <a:ext cx="105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397235" name="Freihand 397234">
                  <a:extLst>
                    <a:ext uri="{FF2B5EF4-FFF2-40B4-BE49-F238E27FC236}">
                      <a16:creationId xmlns:a16="http://schemas.microsoft.com/office/drawing/2014/main" id="{C122332B-F8DE-783A-682B-1F86C9601F5C}"/>
                    </a:ext>
                  </a:extLst>
                </p14:cNvPr>
                <p14:cNvContentPartPr/>
                <p14:nvPr/>
              </p14:nvContentPartPr>
              <p14:xfrm>
                <a:off x="6512662" y="3719029"/>
                <a:ext cx="235080" cy="373320"/>
              </p14:xfrm>
            </p:contentPart>
          </mc:Choice>
          <mc:Fallback>
            <p:pic>
              <p:nvPicPr>
                <p:cNvPr id="397235" name="Freihand 397234">
                  <a:extLst>
                    <a:ext uri="{FF2B5EF4-FFF2-40B4-BE49-F238E27FC236}">
                      <a16:creationId xmlns:a16="http://schemas.microsoft.com/office/drawing/2014/main" id="{C122332B-F8DE-783A-682B-1F86C9601F5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503662" y="3710389"/>
                  <a:ext cx="252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397236" name="Freihand 397235">
                  <a:extLst>
                    <a:ext uri="{FF2B5EF4-FFF2-40B4-BE49-F238E27FC236}">
                      <a16:creationId xmlns:a16="http://schemas.microsoft.com/office/drawing/2014/main" id="{0904AFAD-1348-0402-81E9-AB45C3F69192}"/>
                    </a:ext>
                  </a:extLst>
                </p14:cNvPr>
                <p14:cNvContentPartPr/>
                <p14:nvPr/>
              </p14:nvContentPartPr>
              <p14:xfrm>
                <a:off x="6813982" y="3887869"/>
                <a:ext cx="109080" cy="10080"/>
              </p14:xfrm>
            </p:contentPart>
          </mc:Choice>
          <mc:Fallback>
            <p:pic>
              <p:nvPicPr>
                <p:cNvPr id="397236" name="Freihand 397235">
                  <a:extLst>
                    <a:ext uri="{FF2B5EF4-FFF2-40B4-BE49-F238E27FC236}">
                      <a16:creationId xmlns:a16="http://schemas.microsoft.com/office/drawing/2014/main" id="{0904AFAD-1348-0402-81E9-AB45C3F6919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805342" y="3878869"/>
                  <a:ext cx="12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397237" name="Freihand 397236">
                  <a:extLst>
                    <a:ext uri="{FF2B5EF4-FFF2-40B4-BE49-F238E27FC236}">
                      <a16:creationId xmlns:a16="http://schemas.microsoft.com/office/drawing/2014/main" id="{E7CEED95-1A8B-E8EC-4540-5A3D246C0EB2}"/>
                    </a:ext>
                  </a:extLst>
                </p14:cNvPr>
                <p14:cNvContentPartPr/>
                <p14:nvPr/>
              </p14:nvContentPartPr>
              <p14:xfrm>
                <a:off x="6838102" y="3928909"/>
                <a:ext cx="87120" cy="5040"/>
              </p14:xfrm>
            </p:contentPart>
          </mc:Choice>
          <mc:Fallback>
            <p:pic>
              <p:nvPicPr>
                <p:cNvPr id="397237" name="Freihand 397236">
                  <a:extLst>
                    <a:ext uri="{FF2B5EF4-FFF2-40B4-BE49-F238E27FC236}">
                      <a16:creationId xmlns:a16="http://schemas.microsoft.com/office/drawing/2014/main" id="{E7CEED95-1A8B-E8EC-4540-5A3D246C0EB2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829462" y="3920269"/>
                  <a:ext cx="104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397238" name="Freihand 397237">
                  <a:extLst>
                    <a:ext uri="{FF2B5EF4-FFF2-40B4-BE49-F238E27FC236}">
                      <a16:creationId xmlns:a16="http://schemas.microsoft.com/office/drawing/2014/main" id="{577B29C7-242C-EB90-0830-42980BB10E65}"/>
                    </a:ext>
                  </a:extLst>
                </p14:cNvPr>
                <p14:cNvContentPartPr/>
                <p14:nvPr/>
              </p14:nvContentPartPr>
              <p14:xfrm>
                <a:off x="7077502" y="3681229"/>
                <a:ext cx="123480" cy="165240"/>
              </p14:xfrm>
            </p:contentPart>
          </mc:Choice>
          <mc:Fallback>
            <p:pic>
              <p:nvPicPr>
                <p:cNvPr id="397238" name="Freihand 397237">
                  <a:extLst>
                    <a:ext uri="{FF2B5EF4-FFF2-40B4-BE49-F238E27FC236}">
                      <a16:creationId xmlns:a16="http://schemas.microsoft.com/office/drawing/2014/main" id="{577B29C7-242C-EB90-0830-42980BB10E6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068862" y="3672229"/>
                  <a:ext cx="141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397239" name="Freihand 397238">
                  <a:extLst>
                    <a:ext uri="{FF2B5EF4-FFF2-40B4-BE49-F238E27FC236}">
                      <a16:creationId xmlns:a16="http://schemas.microsoft.com/office/drawing/2014/main" id="{60EC43A8-008B-196B-432F-B41E20F7B636}"/>
                    </a:ext>
                  </a:extLst>
                </p14:cNvPr>
                <p14:cNvContentPartPr/>
                <p14:nvPr/>
              </p14:nvContentPartPr>
              <p14:xfrm>
                <a:off x="7061302" y="3873829"/>
                <a:ext cx="189720" cy="27720"/>
              </p14:xfrm>
            </p:contentPart>
          </mc:Choice>
          <mc:Fallback>
            <p:pic>
              <p:nvPicPr>
                <p:cNvPr id="397239" name="Freihand 397238">
                  <a:extLst>
                    <a:ext uri="{FF2B5EF4-FFF2-40B4-BE49-F238E27FC236}">
                      <a16:creationId xmlns:a16="http://schemas.microsoft.com/office/drawing/2014/main" id="{60EC43A8-008B-196B-432F-B41E20F7B63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052302" y="3865189"/>
                  <a:ext cx="20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397240" name="Freihand 397239">
                  <a:extLst>
                    <a:ext uri="{FF2B5EF4-FFF2-40B4-BE49-F238E27FC236}">
                      <a16:creationId xmlns:a16="http://schemas.microsoft.com/office/drawing/2014/main" id="{846206C0-8439-27A3-44E2-1B45C5242C1F}"/>
                    </a:ext>
                  </a:extLst>
                </p14:cNvPr>
                <p14:cNvContentPartPr/>
                <p14:nvPr/>
              </p14:nvContentPartPr>
              <p14:xfrm>
                <a:off x="7078222" y="3951589"/>
                <a:ext cx="115200" cy="180000"/>
              </p14:xfrm>
            </p:contentPart>
          </mc:Choice>
          <mc:Fallback>
            <p:pic>
              <p:nvPicPr>
                <p:cNvPr id="397240" name="Freihand 397239">
                  <a:extLst>
                    <a:ext uri="{FF2B5EF4-FFF2-40B4-BE49-F238E27FC236}">
                      <a16:creationId xmlns:a16="http://schemas.microsoft.com/office/drawing/2014/main" id="{846206C0-8439-27A3-44E2-1B45C5242C1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069582" y="3942949"/>
                  <a:ext cx="132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397241" name="Freihand 397240">
                  <a:extLst>
                    <a:ext uri="{FF2B5EF4-FFF2-40B4-BE49-F238E27FC236}">
                      <a16:creationId xmlns:a16="http://schemas.microsoft.com/office/drawing/2014/main" id="{15F32EA5-AAA9-E257-43B4-FAD897E83340}"/>
                    </a:ext>
                  </a:extLst>
                </p14:cNvPr>
                <p14:cNvContentPartPr/>
                <p14:nvPr/>
              </p14:nvContentPartPr>
              <p14:xfrm>
                <a:off x="7122142" y="3945109"/>
                <a:ext cx="145800" cy="15840"/>
              </p14:xfrm>
            </p:contentPart>
          </mc:Choice>
          <mc:Fallback>
            <p:pic>
              <p:nvPicPr>
                <p:cNvPr id="397241" name="Freihand 397240">
                  <a:extLst>
                    <a:ext uri="{FF2B5EF4-FFF2-40B4-BE49-F238E27FC236}">
                      <a16:creationId xmlns:a16="http://schemas.microsoft.com/office/drawing/2014/main" id="{15F32EA5-AAA9-E257-43B4-FAD897E8334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113142" y="3936109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245" name="Gruppieren 397244">
            <a:extLst>
              <a:ext uri="{FF2B5EF4-FFF2-40B4-BE49-F238E27FC236}">
                <a16:creationId xmlns:a16="http://schemas.microsoft.com/office/drawing/2014/main" id="{01F80F3D-DB03-32C4-B621-C4797CC59176}"/>
              </a:ext>
            </a:extLst>
          </p:cNvPr>
          <p:cNvGrpSpPr/>
          <p:nvPr/>
        </p:nvGrpSpPr>
        <p:grpSpPr>
          <a:xfrm>
            <a:off x="159022" y="4342189"/>
            <a:ext cx="243720" cy="363600"/>
            <a:chOff x="159022" y="4342189"/>
            <a:chExt cx="24372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397243" name="Freihand 397242">
                  <a:extLst>
                    <a:ext uri="{FF2B5EF4-FFF2-40B4-BE49-F238E27FC236}">
                      <a16:creationId xmlns:a16="http://schemas.microsoft.com/office/drawing/2014/main" id="{7D1D0F38-2AAB-6269-EE39-070F6AFD36CA}"/>
                    </a:ext>
                  </a:extLst>
                </p14:cNvPr>
                <p14:cNvContentPartPr/>
                <p14:nvPr/>
              </p14:nvContentPartPr>
              <p14:xfrm>
                <a:off x="159022" y="4400149"/>
                <a:ext cx="131400" cy="194760"/>
              </p14:xfrm>
            </p:contentPart>
          </mc:Choice>
          <mc:Fallback>
            <p:pic>
              <p:nvPicPr>
                <p:cNvPr id="397243" name="Freihand 397242">
                  <a:extLst>
                    <a:ext uri="{FF2B5EF4-FFF2-40B4-BE49-F238E27FC236}">
                      <a16:creationId xmlns:a16="http://schemas.microsoft.com/office/drawing/2014/main" id="{7D1D0F38-2AAB-6269-EE39-070F6AFD36C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50022" y="4391149"/>
                  <a:ext cx="149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397244" name="Freihand 397243">
                  <a:extLst>
                    <a:ext uri="{FF2B5EF4-FFF2-40B4-BE49-F238E27FC236}">
                      <a16:creationId xmlns:a16="http://schemas.microsoft.com/office/drawing/2014/main" id="{9C15C9D6-E7B6-6F6D-BE42-33C241F19E23}"/>
                    </a:ext>
                  </a:extLst>
                </p14:cNvPr>
                <p14:cNvContentPartPr/>
                <p14:nvPr/>
              </p14:nvContentPartPr>
              <p14:xfrm>
                <a:off x="309502" y="4342189"/>
                <a:ext cx="93240" cy="363600"/>
              </p14:xfrm>
            </p:contentPart>
          </mc:Choice>
          <mc:Fallback>
            <p:pic>
              <p:nvPicPr>
                <p:cNvPr id="397244" name="Freihand 397243">
                  <a:extLst>
                    <a:ext uri="{FF2B5EF4-FFF2-40B4-BE49-F238E27FC236}">
                      <a16:creationId xmlns:a16="http://schemas.microsoft.com/office/drawing/2014/main" id="{9C15C9D6-E7B6-6F6D-BE42-33C241F19E2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00502" y="4333549"/>
                  <a:ext cx="11088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397246" name="Freihand 397245">
                <a:extLst>
                  <a:ext uri="{FF2B5EF4-FFF2-40B4-BE49-F238E27FC236}">
                    <a16:creationId xmlns:a16="http://schemas.microsoft.com/office/drawing/2014/main" id="{E0E93F64-FD7F-BC11-4211-75E60937AE50}"/>
                  </a:ext>
                </a:extLst>
              </p14:cNvPr>
              <p14:cNvContentPartPr/>
              <p14:nvPr/>
            </p14:nvContentPartPr>
            <p14:xfrm>
              <a:off x="2221462" y="1194709"/>
              <a:ext cx="2628000" cy="55080"/>
            </p14:xfrm>
          </p:contentPart>
        </mc:Choice>
        <mc:Fallback>
          <p:pic>
            <p:nvPicPr>
              <p:cNvPr id="397246" name="Freihand 397245">
                <a:extLst>
                  <a:ext uri="{FF2B5EF4-FFF2-40B4-BE49-F238E27FC236}">
                    <a16:creationId xmlns:a16="http://schemas.microsoft.com/office/drawing/2014/main" id="{E0E93F64-FD7F-BC11-4211-75E60937AE50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2212462" y="1185709"/>
                <a:ext cx="26456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397274" name="Freihand 397273">
                <a:extLst>
                  <a:ext uri="{FF2B5EF4-FFF2-40B4-BE49-F238E27FC236}">
                    <a16:creationId xmlns:a16="http://schemas.microsoft.com/office/drawing/2014/main" id="{6F886ABC-4C6D-BB35-92EF-F9765B04195E}"/>
                  </a:ext>
                </a:extLst>
              </p14:cNvPr>
              <p14:cNvContentPartPr/>
              <p14:nvPr/>
            </p14:nvContentPartPr>
            <p14:xfrm>
              <a:off x="5329696" y="4202902"/>
              <a:ext cx="69480" cy="30960"/>
            </p14:xfrm>
          </p:contentPart>
        </mc:Choice>
        <mc:Fallback>
          <p:pic>
            <p:nvPicPr>
              <p:cNvPr id="397274" name="Freihand 397273">
                <a:extLst>
                  <a:ext uri="{FF2B5EF4-FFF2-40B4-BE49-F238E27FC236}">
                    <a16:creationId xmlns:a16="http://schemas.microsoft.com/office/drawing/2014/main" id="{6F886ABC-4C6D-BB35-92EF-F9765B04195E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5321056" y="4194262"/>
                <a:ext cx="871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292" name="Gruppieren 397291">
            <a:extLst>
              <a:ext uri="{FF2B5EF4-FFF2-40B4-BE49-F238E27FC236}">
                <a16:creationId xmlns:a16="http://schemas.microsoft.com/office/drawing/2014/main" id="{911A94AE-9466-5C52-7DDF-C4C64100484C}"/>
              </a:ext>
            </a:extLst>
          </p:cNvPr>
          <p:cNvGrpSpPr/>
          <p:nvPr/>
        </p:nvGrpSpPr>
        <p:grpSpPr>
          <a:xfrm>
            <a:off x="239024" y="4247836"/>
            <a:ext cx="2365560" cy="1096920"/>
            <a:chOff x="4877896" y="3426382"/>
            <a:chExt cx="2365560" cy="10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397270" name="Freihand 397269">
                  <a:extLst>
                    <a:ext uri="{FF2B5EF4-FFF2-40B4-BE49-F238E27FC236}">
                      <a16:creationId xmlns:a16="http://schemas.microsoft.com/office/drawing/2014/main" id="{52D7C022-F7E5-3859-A138-1012DE9AD7D7}"/>
                    </a:ext>
                  </a:extLst>
                </p14:cNvPr>
                <p14:cNvContentPartPr/>
                <p14:nvPr/>
              </p14:nvContentPartPr>
              <p14:xfrm>
                <a:off x="4877896" y="4260862"/>
                <a:ext cx="97920" cy="262440"/>
              </p14:xfrm>
            </p:contentPart>
          </mc:Choice>
          <mc:Fallback>
            <p:pic>
              <p:nvPicPr>
                <p:cNvPr id="397270" name="Freihand 397269">
                  <a:extLst>
                    <a:ext uri="{FF2B5EF4-FFF2-40B4-BE49-F238E27FC236}">
                      <a16:creationId xmlns:a16="http://schemas.microsoft.com/office/drawing/2014/main" id="{52D7C022-F7E5-3859-A138-1012DE9AD7D7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868896" y="4251862"/>
                  <a:ext cx="11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97271" name="Freihand 397270">
                  <a:extLst>
                    <a:ext uri="{FF2B5EF4-FFF2-40B4-BE49-F238E27FC236}">
                      <a16:creationId xmlns:a16="http://schemas.microsoft.com/office/drawing/2014/main" id="{553CDC70-5738-C0C6-F595-57E40B3A1407}"/>
                    </a:ext>
                  </a:extLst>
                </p14:cNvPr>
                <p14:cNvContentPartPr/>
                <p14:nvPr/>
              </p14:nvContentPartPr>
              <p14:xfrm>
                <a:off x="5011816" y="4211182"/>
                <a:ext cx="103680" cy="218160"/>
              </p14:xfrm>
            </p:contentPart>
          </mc:Choice>
          <mc:Fallback>
            <p:pic>
              <p:nvPicPr>
                <p:cNvPr id="397271" name="Freihand 397270">
                  <a:extLst>
                    <a:ext uri="{FF2B5EF4-FFF2-40B4-BE49-F238E27FC236}">
                      <a16:creationId xmlns:a16="http://schemas.microsoft.com/office/drawing/2014/main" id="{553CDC70-5738-C0C6-F595-57E40B3A140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003176" y="4202542"/>
                  <a:ext cx="121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97272" name="Freihand 397271">
                  <a:extLst>
                    <a:ext uri="{FF2B5EF4-FFF2-40B4-BE49-F238E27FC236}">
                      <a16:creationId xmlns:a16="http://schemas.microsoft.com/office/drawing/2014/main" id="{834CCC7B-E7C5-4B4E-A786-EB5CB3E84261}"/>
                    </a:ext>
                  </a:extLst>
                </p14:cNvPr>
                <p14:cNvContentPartPr/>
                <p14:nvPr/>
              </p14:nvContentPartPr>
              <p14:xfrm>
                <a:off x="4979776" y="4284262"/>
                <a:ext cx="111240" cy="46800"/>
              </p14:xfrm>
            </p:contentPart>
          </mc:Choice>
          <mc:Fallback>
            <p:pic>
              <p:nvPicPr>
                <p:cNvPr id="397272" name="Freihand 397271">
                  <a:extLst>
                    <a:ext uri="{FF2B5EF4-FFF2-40B4-BE49-F238E27FC236}">
                      <a16:creationId xmlns:a16="http://schemas.microsoft.com/office/drawing/2014/main" id="{834CCC7B-E7C5-4B4E-A786-EB5CB3E8426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971136" y="4275262"/>
                  <a:ext cx="12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397273" name="Freihand 397272">
                  <a:extLst>
                    <a:ext uri="{FF2B5EF4-FFF2-40B4-BE49-F238E27FC236}">
                      <a16:creationId xmlns:a16="http://schemas.microsoft.com/office/drawing/2014/main" id="{875381C6-9DBD-B743-28EA-A02ECB61DD68}"/>
                    </a:ext>
                  </a:extLst>
                </p14:cNvPr>
                <p14:cNvContentPartPr/>
                <p14:nvPr/>
              </p14:nvContentPartPr>
              <p14:xfrm>
                <a:off x="5156896" y="4143142"/>
                <a:ext cx="69480" cy="255960"/>
              </p14:xfrm>
            </p:contentPart>
          </mc:Choice>
          <mc:Fallback>
            <p:pic>
              <p:nvPicPr>
                <p:cNvPr id="397273" name="Freihand 397272">
                  <a:extLst>
                    <a:ext uri="{FF2B5EF4-FFF2-40B4-BE49-F238E27FC236}">
                      <a16:creationId xmlns:a16="http://schemas.microsoft.com/office/drawing/2014/main" id="{875381C6-9DBD-B743-28EA-A02ECB61DD68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148256" y="4134502"/>
                  <a:ext cx="87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397275" name="Freihand 397274">
                  <a:extLst>
                    <a:ext uri="{FF2B5EF4-FFF2-40B4-BE49-F238E27FC236}">
                      <a16:creationId xmlns:a16="http://schemas.microsoft.com/office/drawing/2014/main" id="{64F7F186-C971-2B2C-60C7-CD47108B9764}"/>
                    </a:ext>
                  </a:extLst>
                </p14:cNvPr>
                <p14:cNvContentPartPr/>
                <p14:nvPr/>
              </p14:nvContentPartPr>
              <p14:xfrm>
                <a:off x="5478736" y="4054942"/>
                <a:ext cx="50760" cy="223200"/>
              </p14:xfrm>
            </p:contentPart>
          </mc:Choice>
          <mc:Fallback>
            <p:pic>
              <p:nvPicPr>
                <p:cNvPr id="397275" name="Freihand 397274">
                  <a:extLst>
                    <a:ext uri="{FF2B5EF4-FFF2-40B4-BE49-F238E27FC236}">
                      <a16:creationId xmlns:a16="http://schemas.microsoft.com/office/drawing/2014/main" id="{64F7F186-C971-2B2C-60C7-CD47108B976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470096" y="4046302"/>
                  <a:ext cx="68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97276" name="Freihand 397275">
                  <a:extLst>
                    <a:ext uri="{FF2B5EF4-FFF2-40B4-BE49-F238E27FC236}">
                      <a16:creationId xmlns:a16="http://schemas.microsoft.com/office/drawing/2014/main" id="{D0171A23-2153-7A45-9042-397CD6DE53A4}"/>
                    </a:ext>
                  </a:extLst>
                </p14:cNvPr>
                <p14:cNvContentPartPr/>
                <p14:nvPr/>
              </p14:nvContentPartPr>
              <p14:xfrm>
                <a:off x="5489536" y="4078702"/>
                <a:ext cx="106200" cy="142920"/>
              </p14:xfrm>
            </p:contentPart>
          </mc:Choice>
          <mc:Fallback>
            <p:pic>
              <p:nvPicPr>
                <p:cNvPr id="397276" name="Freihand 397275">
                  <a:extLst>
                    <a:ext uri="{FF2B5EF4-FFF2-40B4-BE49-F238E27FC236}">
                      <a16:creationId xmlns:a16="http://schemas.microsoft.com/office/drawing/2014/main" id="{D0171A23-2153-7A45-9042-397CD6DE53A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80536" y="4070062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97277" name="Freihand 397276">
                  <a:extLst>
                    <a:ext uri="{FF2B5EF4-FFF2-40B4-BE49-F238E27FC236}">
                      <a16:creationId xmlns:a16="http://schemas.microsoft.com/office/drawing/2014/main" id="{9F533DED-7134-827C-02B9-926DAB895AAC}"/>
                    </a:ext>
                  </a:extLst>
                </p14:cNvPr>
                <p14:cNvContentPartPr/>
                <p14:nvPr/>
              </p14:nvContentPartPr>
              <p14:xfrm>
                <a:off x="5724976" y="4052422"/>
                <a:ext cx="131040" cy="60120"/>
              </p14:xfrm>
            </p:contentPart>
          </mc:Choice>
          <mc:Fallback>
            <p:pic>
              <p:nvPicPr>
                <p:cNvPr id="397277" name="Freihand 397276">
                  <a:extLst>
                    <a:ext uri="{FF2B5EF4-FFF2-40B4-BE49-F238E27FC236}">
                      <a16:creationId xmlns:a16="http://schemas.microsoft.com/office/drawing/2014/main" id="{9F533DED-7134-827C-02B9-926DAB895AA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716336" y="4043422"/>
                  <a:ext cx="148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97278" name="Freihand 397277">
                  <a:extLst>
                    <a:ext uri="{FF2B5EF4-FFF2-40B4-BE49-F238E27FC236}">
                      <a16:creationId xmlns:a16="http://schemas.microsoft.com/office/drawing/2014/main" id="{019CFB4F-4CB1-E0AC-E7C7-9026F6D0E079}"/>
                    </a:ext>
                  </a:extLst>
                </p14:cNvPr>
                <p14:cNvContentPartPr/>
                <p14:nvPr/>
              </p14:nvContentPartPr>
              <p14:xfrm>
                <a:off x="5745496" y="4139182"/>
                <a:ext cx="112680" cy="23040"/>
              </p14:xfrm>
            </p:contentPart>
          </mc:Choice>
          <mc:Fallback>
            <p:pic>
              <p:nvPicPr>
                <p:cNvPr id="397278" name="Freihand 397277">
                  <a:extLst>
                    <a:ext uri="{FF2B5EF4-FFF2-40B4-BE49-F238E27FC236}">
                      <a16:creationId xmlns:a16="http://schemas.microsoft.com/office/drawing/2014/main" id="{019CFB4F-4CB1-E0AC-E7C7-9026F6D0E07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736856" y="4130182"/>
                  <a:ext cx="13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97279" name="Freihand 397278">
                  <a:extLst>
                    <a:ext uri="{FF2B5EF4-FFF2-40B4-BE49-F238E27FC236}">
                      <a16:creationId xmlns:a16="http://schemas.microsoft.com/office/drawing/2014/main" id="{A6E42C01-E320-11F2-F396-9A02E9E7606C}"/>
                    </a:ext>
                  </a:extLst>
                </p14:cNvPr>
                <p14:cNvContentPartPr/>
                <p14:nvPr/>
              </p14:nvContentPartPr>
              <p14:xfrm>
                <a:off x="6340576" y="3850102"/>
                <a:ext cx="110880" cy="226080"/>
              </p14:xfrm>
            </p:contentPart>
          </mc:Choice>
          <mc:Fallback>
            <p:pic>
              <p:nvPicPr>
                <p:cNvPr id="397279" name="Freihand 397278">
                  <a:extLst>
                    <a:ext uri="{FF2B5EF4-FFF2-40B4-BE49-F238E27FC236}">
                      <a16:creationId xmlns:a16="http://schemas.microsoft.com/office/drawing/2014/main" id="{A6E42C01-E320-11F2-F396-9A02E9E7606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331576" y="3841102"/>
                  <a:ext cx="128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97280" name="Freihand 397279">
                  <a:extLst>
                    <a:ext uri="{FF2B5EF4-FFF2-40B4-BE49-F238E27FC236}">
                      <a16:creationId xmlns:a16="http://schemas.microsoft.com/office/drawing/2014/main" id="{D14E478D-A26C-562B-F974-DDCA9D646220}"/>
                    </a:ext>
                  </a:extLst>
                </p14:cNvPr>
                <p14:cNvContentPartPr/>
                <p14:nvPr/>
              </p14:nvContentPartPr>
              <p14:xfrm>
                <a:off x="6419416" y="3702142"/>
                <a:ext cx="120240" cy="133200"/>
              </p14:xfrm>
            </p:contentPart>
          </mc:Choice>
          <mc:Fallback>
            <p:pic>
              <p:nvPicPr>
                <p:cNvPr id="397280" name="Freihand 397279">
                  <a:extLst>
                    <a:ext uri="{FF2B5EF4-FFF2-40B4-BE49-F238E27FC236}">
                      <a16:creationId xmlns:a16="http://schemas.microsoft.com/office/drawing/2014/main" id="{D14E478D-A26C-562B-F974-DDCA9D64622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410416" y="3693142"/>
                  <a:ext cx="13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97281" name="Freihand 397280">
                  <a:extLst>
                    <a:ext uri="{FF2B5EF4-FFF2-40B4-BE49-F238E27FC236}">
                      <a16:creationId xmlns:a16="http://schemas.microsoft.com/office/drawing/2014/main" id="{EFFD307C-930F-D878-8DDF-973BD0FAD7B5}"/>
                    </a:ext>
                  </a:extLst>
                </p14:cNvPr>
                <p14:cNvContentPartPr/>
                <p14:nvPr/>
              </p14:nvContentPartPr>
              <p14:xfrm>
                <a:off x="6644416" y="3755782"/>
                <a:ext cx="102600" cy="48960"/>
              </p14:xfrm>
            </p:contentPart>
          </mc:Choice>
          <mc:Fallback>
            <p:pic>
              <p:nvPicPr>
                <p:cNvPr id="397281" name="Freihand 397280">
                  <a:extLst>
                    <a:ext uri="{FF2B5EF4-FFF2-40B4-BE49-F238E27FC236}">
                      <a16:creationId xmlns:a16="http://schemas.microsoft.com/office/drawing/2014/main" id="{EFFD307C-930F-D878-8DDF-973BD0FAD7B5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635776" y="3746782"/>
                  <a:ext cx="120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97282" name="Freihand 397281">
                  <a:extLst>
                    <a:ext uri="{FF2B5EF4-FFF2-40B4-BE49-F238E27FC236}">
                      <a16:creationId xmlns:a16="http://schemas.microsoft.com/office/drawing/2014/main" id="{58B2579E-8FEC-6E7A-99A8-F26B5FF7E24C}"/>
                    </a:ext>
                  </a:extLst>
                </p14:cNvPr>
                <p14:cNvContentPartPr/>
                <p14:nvPr/>
              </p14:nvContentPartPr>
              <p14:xfrm>
                <a:off x="6826216" y="3643822"/>
                <a:ext cx="109800" cy="267480"/>
              </p14:xfrm>
            </p:contentPart>
          </mc:Choice>
          <mc:Fallback>
            <p:pic>
              <p:nvPicPr>
                <p:cNvPr id="397282" name="Freihand 397281">
                  <a:extLst>
                    <a:ext uri="{FF2B5EF4-FFF2-40B4-BE49-F238E27FC236}">
                      <a16:creationId xmlns:a16="http://schemas.microsoft.com/office/drawing/2014/main" id="{58B2579E-8FEC-6E7A-99A8-F26B5FF7E24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817216" y="3635182"/>
                  <a:ext cx="127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97283" name="Freihand 397282">
                  <a:extLst>
                    <a:ext uri="{FF2B5EF4-FFF2-40B4-BE49-F238E27FC236}">
                      <a16:creationId xmlns:a16="http://schemas.microsoft.com/office/drawing/2014/main" id="{E33DDBB6-821C-D27E-BA54-FA62885B9D31}"/>
                    </a:ext>
                  </a:extLst>
                </p14:cNvPr>
                <p14:cNvContentPartPr/>
                <p14:nvPr/>
              </p14:nvContentPartPr>
              <p14:xfrm>
                <a:off x="6991816" y="3677302"/>
                <a:ext cx="103680" cy="134640"/>
              </p14:xfrm>
            </p:contentPart>
          </mc:Choice>
          <mc:Fallback>
            <p:pic>
              <p:nvPicPr>
                <p:cNvPr id="397283" name="Freihand 397282">
                  <a:extLst>
                    <a:ext uri="{FF2B5EF4-FFF2-40B4-BE49-F238E27FC236}">
                      <a16:creationId xmlns:a16="http://schemas.microsoft.com/office/drawing/2014/main" id="{E33DDBB6-821C-D27E-BA54-FA62885B9D3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982816" y="3668662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97284" name="Freihand 397283">
                  <a:extLst>
                    <a:ext uri="{FF2B5EF4-FFF2-40B4-BE49-F238E27FC236}">
                      <a16:creationId xmlns:a16="http://schemas.microsoft.com/office/drawing/2014/main" id="{4B006CCB-A63C-5E82-A370-E630435FE2D3}"/>
                    </a:ext>
                  </a:extLst>
                </p14:cNvPr>
                <p14:cNvContentPartPr/>
                <p14:nvPr/>
              </p14:nvContentPartPr>
              <p14:xfrm>
                <a:off x="6959416" y="3696382"/>
                <a:ext cx="95400" cy="48960"/>
              </p14:xfrm>
            </p:contentPart>
          </mc:Choice>
          <mc:Fallback>
            <p:pic>
              <p:nvPicPr>
                <p:cNvPr id="397284" name="Freihand 397283">
                  <a:extLst>
                    <a:ext uri="{FF2B5EF4-FFF2-40B4-BE49-F238E27FC236}">
                      <a16:creationId xmlns:a16="http://schemas.microsoft.com/office/drawing/2014/main" id="{4B006CCB-A63C-5E82-A370-E630435FE2D3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950416" y="3687742"/>
                  <a:ext cx="11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97285" name="Freihand 397284">
                  <a:extLst>
                    <a:ext uri="{FF2B5EF4-FFF2-40B4-BE49-F238E27FC236}">
                      <a16:creationId xmlns:a16="http://schemas.microsoft.com/office/drawing/2014/main" id="{1A974FFB-494C-DF16-E0DA-A4C7B72BCE36}"/>
                    </a:ext>
                  </a:extLst>
                </p14:cNvPr>
                <p14:cNvContentPartPr/>
                <p14:nvPr/>
              </p14:nvContentPartPr>
              <p14:xfrm>
                <a:off x="6909736" y="3431062"/>
                <a:ext cx="136080" cy="193320"/>
              </p14:xfrm>
            </p:contentPart>
          </mc:Choice>
          <mc:Fallback>
            <p:pic>
              <p:nvPicPr>
                <p:cNvPr id="397285" name="Freihand 397284">
                  <a:extLst>
                    <a:ext uri="{FF2B5EF4-FFF2-40B4-BE49-F238E27FC236}">
                      <a16:creationId xmlns:a16="http://schemas.microsoft.com/office/drawing/2014/main" id="{1A974FFB-494C-DF16-E0DA-A4C7B72BCE3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900736" y="3422422"/>
                  <a:ext cx="153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97286" name="Freihand 397285">
                  <a:extLst>
                    <a:ext uri="{FF2B5EF4-FFF2-40B4-BE49-F238E27FC236}">
                      <a16:creationId xmlns:a16="http://schemas.microsoft.com/office/drawing/2014/main" id="{646BC71B-B656-21C5-86A7-80655AFE0EFA}"/>
                    </a:ext>
                  </a:extLst>
                </p14:cNvPr>
                <p14:cNvContentPartPr/>
                <p14:nvPr/>
              </p14:nvContentPartPr>
              <p14:xfrm>
                <a:off x="7138336" y="3426382"/>
                <a:ext cx="105120" cy="354960"/>
              </p14:xfrm>
            </p:contentPart>
          </mc:Choice>
          <mc:Fallback>
            <p:pic>
              <p:nvPicPr>
                <p:cNvPr id="397286" name="Freihand 397285">
                  <a:extLst>
                    <a:ext uri="{FF2B5EF4-FFF2-40B4-BE49-F238E27FC236}">
                      <a16:creationId xmlns:a16="http://schemas.microsoft.com/office/drawing/2014/main" id="{646BC71B-B656-21C5-86A7-80655AFE0EF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129336" y="3417382"/>
                  <a:ext cx="122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97287" name="Freihand 397286">
                  <a:extLst>
                    <a:ext uri="{FF2B5EF4-FFF2-40B4-BE49-F238E27FC236}">
                      <a16:creationId xmlns:a16="http://schemas.microsoft.com/office/drawing/2014/main" id="{DA04D1DB-22D6-B372-1B1D-D24F207B743D}"/>
                    </a:ext>
                  </a:extLst>
                </p14:cNvPr>
                <p14:cNvContentPartPr/>
                <p14:nvPr/>
              </p14:nvContentPartPr>
              <p14:xfrm>
                <a:off x="6216376" y="3761542"/>
                <a:ext cx="105480" cy="364320"/>
              </p14:xfrm>
            </p:contentPart>
          </mc:Choice>
          <mc:Fallback>
            <p:pic>
              <p:nvPicPr>
                <p:cNvPr id="397287" name="Freihand 397286">
                  <a:extLst>
                    <a:ext uri="{FF2B5EF4-FFF2-40B4-BE49-F238E27FC236}">
                      <a16:creationId xmlns:a16="http://schemas.microsoft.com/office/drawing/2014/main" id="{DA04D1DB-22D6-B372-1B1D-D24F207B743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207376" y="3752542"/>
                  <a:ext cx="123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97288" name="Freihand 397287">
                  <a:extLst>
                    <a:ext uri="{FF2B5EF4-FFF2-40B4-BE49-F238E27FC236}">
                      <a16:creationId xmlns:a16="http://schemas.microsoft.com/office/drawing/2014/main" id="{430AD70D-C367-D802-4215-BE692F39C47C}"/>
                    </a:ext>
                  </a:extLst>
                </p14:cNvPr>
                <p14:cNvContentPartPr/>
                <p14:nvPr/>
              </p14:nvContentPartPr>
              <p14:xfrm>
                <a:off x="5952136" y="3975382"/>
                <a:ext cx="111960" cy="117720"/>
              </p14:xfrm>
            </p:contentPart>
          </mc:Choice>
          <mc:Fallback>
            <p:pic>
              <p:nvPicPr>
                <p:cNvPr id="397288" name="Freihand 397287">
                  <a:extLst>
                    <a:ext uri="{FF2B5EF4-FFF2-40B4-BE49-F238E27FC236}">
                      <a16:creationId xmlns:a16="http://schemas.microsoft.com/office/drawing/2014/main" id="{430AD70D-C367-D802-4215-BE692F39C47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943136" y="3966742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97289" name="Freihand 397288">
                  <a:extLst>
                    <a:ext uri="{FF2B5EF4-FFF2-40B4-BE49-F238E27FC236}">
                      <a16:creationId xmlns:a16="http://schemas.microsoft.com/office/drawing/2014/main" id="{F0143794-DEE5-4816-DC51-393303096445}"/>
                    </a:ext>
                  </a:extLst>
                </p14:cNvPr>
                <p14:cNvContentPartPr/>
                <p14:nvPr/>
              </p14:nvContentPartPr>
              <p14:xfrm>
                <a:off x="5968696" y="3956302"/>
                <a:ext cx="64800" cy="129240"/>
              </p14:xfrm>
            </p:contentPart>
          </mc:Choice>
          <mc:Fallback>
            <p:pic>
              <p:nvPicPr>
                <p:cNvPr id="397289" name="Freihand 397288">
                  <a:extLst>
                    <a:ext uri="{FF2B5EF4-FFF2-40B4-BE49-F238E27FC236}">
                      <a16:creationId xmlns:a16="http://schemas.microsoft.com/office/drawing/2014/main" id="{F0143794-DEE5-4816-DC51-393303096445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959696" y="3947662"/>
                  <a:ext cx="82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97290" name="Freihand 397289">
                  <a:extLst>
                    <a:ext uri="{FF2B5EF4-FFF2-40B4-BE49-F238E27FC236}">
                      <a16:creationId xmlns:a16="http://schemas.microsoft.com/office/drawing/2014/main" id="{299D5BA6-39A5-FA68-7C01-982C1307D335}"/>
                    </a:ext>
                  </a:extLst>
                </p14:cNvPr>
                <p14:cNvContentPartPr/>
                <p14:nvPr/>
              </p14:nvContentPartPr>
              <p14:xfrm>
                <a:off x="6065536" y="4014262"/>
                <a:ext cx="107280" cy="162720"/>
              </p14:xfrm>
            </p:contentPart>
          </mc:Choice>
          <mc:Fallback>
            <p:pic>
              <p:nvPicPr>
                <p:cNvPr id="397290" name="Freihand 397289">
                  <a:extLst>
                    <a:ext uri="{FF2B5EF4-FFF2-40B4-BE49-F238E27FC236}">
                      <a16:creationId xmlns:a16="http://schemas.microsoft.com/office/drawing/2014/main" id="{299D5BA6-39A5-FA68-7C01-982C1307D33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56896" y="4005262"/>
                  <a:ext cx="124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97291" name="Freihand 397290">
                  <a:extLst>
                    <a:ext uri="{FF2B5EF4-FFF2-40B4-BE49-F238E27FC236}">
                      <a16:creationId xmlns:a16="http://schemas.microsoft.com/office/drawing/2014/main" id="{55960CA9-3FE0-F6AC-228C-0767CB4C58EC}"/>
                    </a:ext>
                  </a:extLst>
                </p14:cNvPr>
                <p14:cNvContentPartPr/>
                <p14:nvPr/>
              </p14:nvContentPartPr>
              <p14:xfrm>
                <a:off x="6035296" y="3758662"/>
                <a:ext cx="154080" cy="150840"/>
              </p14:xfrm>
            </p:contentPart>
          </mc:Choice>
          <mc:Fallback>
            <p:pic>
              <p:nvPicPr>
                <p:cNvPr id="397291" name="Freihand 397290">
                  <a:extLst>
                    <a:ext uri="{FF2B5EF4-FFF2-40B4-BE49-F238E27FC236}">
                      <a16:creationId xmlns:a16="http://schemas.microsoft.com/office/drawing/2014/main" id="{55960CA9-3FE0-F6AC-228C-0767CB4C58E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026296" y="3750022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397321" name="Freihand 397320">
                <a:extLst>
                  <a:ext uri="{FF2B5EF4-FFF2-40B4-BE49-F238E27FC236}">
                    <a16:creationId xmlns:a16="http://schemas.microsoft.com/office/drawing/2014/main" id="{08BA929A-41AB-F4AE-0C68-98C48D6C3638}"/>
                  </a:ext>
                </a:extLst>
              </p14:cNvPr>
              <p14:cNvContentPartPr/>
              <p14:nvPr/>
            </p14:nvContentPartPr>
            <p14:xfrm>
              <a:off x="11348902" y="4009189"/>
              <a:ext cx="362880" cy="75240"/>
            </p14:xfrm>
          </p:contentPart>
        </mc:Choice>
        <mc:Fallback>
          <p:pic>
            <p:nvPicPr>
              <p:cNvPr id="397321" name="Freihand 397320">
                <a:extLst>
                  <a:ext uri="{FF2B5EF4-FFF2-40B4-BE49-F238E27FC236}">
                    <a16:creationId xmlns:a16="http://schemas.microsoft.com/office/drawing/2014/main" id="{08BA929A-41AB-F4AE-0C68-98C48D6C3638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1339902" y="4000189"/>
                <a:ext cx="380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397329" name="Freihand 397328">
                <a:extLst>
                  <a:ext uri="{FF2B5EF4-FFF2-40B4-BE49-F238E27FC236}">
                    <a16:creationId xmlns:a16="http://schemas.microsoft.com/office/drawing/2014/main" id="{2D1EFF9B-3BEC-84F7-10E1-530FC1E4731B}"/>
                  </a:ext>
                </a:extLst>
              </p14:cNvPr>
              <p14:cNvContentPartPr/>
              <p14:nvPr/>
            </p14:nvContentPartPr>
            <p14:xfrm>
              <a:off x="8868502" y="940549"/>
              <a:ext cx="392400" cy="190080"/>
            </p14:xfrm>
          </p:contentPart>
        </mc:Choice>
        <mc:Fallback>
          <p:pic>
            <p:nvPicPr>
              <p:cNvPr id="397329" name="Freihand 397328">
                <a:extLst>
                  <a:ext uri="{FF2B5EF4-FFF2-40B4-BE49-F238E27FC236}">
                    <a16:creationId xmlns:a16="http://schemas.microsoft.com/office/drawing/2014/main" id="{2D1EFF9B-3BEC-84F7-10E1-530FC1E4731B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8859862" y="931909"/>
                <a:ext cx="410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397333" name="Freihand 397332">
                <a:extLst>
                  <a:ext uri="{FF2B5EF4-FFF2-40B4-BE49-F238E27FC236}">
                    <a16:creationId xmlns:a16="http://schemas.microsoft.com/office/drawing/2014/main" id="{F4A649A5-AA7F-A7CB-BD14-BB1F32FAD2AD}"/>
                  </a:ext>
                </a:extLst>
              </p14:cNvPr>
              <p14:cNvContentPartPr/>
              <p14:nvPr/>
            </p14:nvContentPartPr>
            <p14:xfrm>
              <a:off x="3926062" y="3103429"/>
              <a:ext cx="332280" cy="306720"/>
            </p14:xfrm>
          </p:contentPart>
        </mc:Choice>
        <mc:Fallback>
          <p:pic>
            <p:nvPicPr>
              <p:cNvPr id="397333" name="Freihand 397332">
                <a:extLst>
                  <a:ext uri="{FF2B5EF4-FFF2-40B4-BE49-F238E27FC236}">
                    <a16:creationId xmlns:a16="http://schemas.microsoft.com/office/drawing/2014/main" id="{F4A649A5-AA7F-A7CB-BD14-BB1F32FAD2AD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3917062" y="3094789"/>
                <a:ext cx="3499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397382" name="Freihand 397381">
                <a:extLst>
                  <a:ext uri="{FF2B5EF4-FFF2-40B4-BE49-F238E27FC236}">
                    <a16:creationId xmlns:a16="http://schemas.microsoft.com/office/drawing/2014/main" id="{09254B68-FE71-27D8-6319-DDF364CA1892}"/>
                  </a:ext>
                </a:extLst>
              </p14:cNvPr>
              <p14:cNvContentPartPr/>
              <p14:nvPr/>
            </p14:nvContentPartPr>
            <p14:xfrm>
              <a:off x="5034862" y="2497189"/>
              <a:ext cx="504000" cy="349560"/>
            </p14:xfrm>
          </p:contentPart>
        </mc:Choice>
        <mc:Fallback>
          <p:pic>
            <p:nvPicPr>
              <p:cNvPr id="397382" name="Freihand 397381">
                <a:extLst>
                  <a:ext uri="{FF2B5EF4-FFF2-40B4-BE49-F238E27FC236}">
                    <a16:creationId xmlns:a16="http://schemas.microsoft.com/office/drawing/2014/main" id="{09254B68-FE71-27D8-6319-DDF364CA1892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5026222" y="2488549"/>
                <a:ext cx="5216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397422" name="Freihand 397421">
                <a:extLst>
                  <a:ext uri="{FF2B5EF4-FFF2-40B4-BE49-F238E27FC236}">
                    <a16:creationId xmlns:a16="http://schemas.microsoft.com/office/drawing/2014/main" id="{62202048-CE40-D612-364F-CBE0E3367D14}"/>
                  </a:ext>
                </a:extLst>
              </p14:cNvPr>
              <p14:cNvContentPartPr/>
              <p14:nvPr/>
            </p14:nvContentPartPr>
            <p14:xfrm>
              <a:off x="1474102" y="1196149"/>
              <a:ext cx="658440" cy="54360"/>
            </p14:xfrm>
          </p:contentPart>
        </mc:Choice>
        <mc:Fallback>
          <p:pic>
            <p:nvPicPr>
              <p:cNvPr id="397422" name="Freihand 397421">
                <a:extLst>
                  <a:ext uri="{FF2B5EF4-FFF2-40B4-BE49-F238E27FC236}">
                    <a16:creationId xmlns:a16="http://schemas.microsoft.com/office/drawing/2014/main" id="{62202048-CE40-D612-364F-CBE0E3367D14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465102" y="1187509"/>
                <a:ext cx="6760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466" name="Gruppieren 397465">
            <a:extLst>
              <a:ext uri="{FF2B5EF4-FFF2-40B4-BE49-F238E27FC236}">
                <a16:creationId xmlns:a16="http://schemas.microsoft.com/office/drawing/2014/main" id="{38569025-38AE-DB18-161D-1265AC6967B4}"/>
              </a:ext>
            </a:extLst>
          </p:cNvPr>
          <p:cNvGrpSpPr/>
          <p:nvPr/>
        </p:nvGrpSpPr>
        <p:grpSpPr>
          <a:xfrm>
            <a:off x="6453262" y="3177589"/>
            <a:ext cx="892440" cy="560880"/>
            <a:chOff x="6453262" y="3177589"/>
            <a:chExt cx="89244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97452" name="Freihand 397451">
                  <a:extLst>
                    <a:ext uri="{FF2B5EF4-FFF2-40B4-BE49-F238E27FC236}">
                      <a16:creationId xmlns:a16="http://schemas.microsoft.com/office/drawing/2014/main" id="{81EB19E4-707C-CE78-FF30-7EE00D10E5FF}"/>
                    </a:ext>
                  </a:extLst>
                </p14:cNvPr>
                <p14:cNvContentPartPr/>
                <p14:nvPr/>
              </p14:nvContentPartPr>
              <p14:xfrm>
                <a:off x="6453262" y="3396829"/>
                <a:ext cx="249120" cy="341640"/>
              </p14:xfrm>
            </p:contentPart>
          </mc:Choice>
          <mc:Fallback>
            <p:pic>
              <p:nvPicPr>
                <p:cNvPr id="397452" name="Freihand 397451">
                  <a:extLst>
                    <a:ext uri="{FF2B5EF4-FFF2-40B4-BE49-F238E27FC236}">
                      <a16:creationId xmlns:a16="http://schemas.microsoft.com/office/drawing/2014/main" id="{81EB19E4-707C-CE78-FF30-7EE00D10E5F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444622" y="3387829"/>
                  <a:ext cx="266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97453" name="Freihand 397452">
                  <a:extLst>
                    <a:ext uri="{FF2B5EF4-FFF2-40B4-BE49-F238E27FC236}">
                      <a16:creationId xmlns:a16="http://schemas.microsoft.com/office/drawing/2014/main" id="{2820C593-665A-D08F-C217-2AD5DC870C33}"/>
                    </a:ext>
                  </a:extLst>
                </p14:cNvPr>
                <p14:cNvContentPartPr/>
                <p14:nvPr/>
              </p14:nvContentPartPr>
              <p14:xfrm>
                <a:off x="6759982" y="3429589"/>
                <a:ext cx="134280" cy="27000"/>
              </p14:xfrm>
            </p:contentPart>
          </mc:Choice>
          <mc:Fallback>
            <p:pic>
              <p:nvPicPr>
                <p:cNvPr id="397453" name="Freihand 397452">
                  <a:extLst>
                    <a:ext uri="{FF2B5EF4-FFF2-40B4-BE49-F238E27FC236}">
                      <a16:creationId xmlns:a16="http://schemas.microsoft.com/office/drawing/2014/main" id="{2820C593-665A-D08F-C217-2AD5DC870C3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750982" y="3420949"/>
                  <a:ext cx="15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97454" name="Freihand 397453">
                  <a:extLst>
                    <a:ext uri="{FF2B5EF4-FFF2-40B4-BE49-F238E27FC236}">
                      <a16:creationId xmlns:a16="http://schemas.microsoft.com/office/drawing/2014/main" id="{4E659CB8-C6BF-6953-446E-5C416024BE1A}"/>
                    </a:ext>
                  </a:extLst>
                </p14:cNvPr>
                <p14:cNvContentPartPr/>
                <p14:nvPr/>
              </p14:nvContentPartPr>
              <p14:xfrm>
                <a:off x="6779062" y="3495109"/>
                <a:ext cx="120600" cy="13680"/>
              </p14:xfrm>
            </p:contentPart>
          </mc:Choice>
          <mc:Fallback>
            <p:pic>
              <p:nvPicPr>
                <p:cNvPr id="397454" name="Freihand 397453">
                  <a:extLst>
                    <a:ext uri="{FF2B5EF4-FFF2-40B4-BE49-F238E27FC236}">
                      <a16:creationId xmlns:a16="http://schemas.microsoft.com/office/drawing/2014/main" id="{4E659CB8-C6BF-6953-446E-5C416024BE1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770062" y="3486469"/>
                  <a:ext cx="138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397456" name="Freihand 397455">
                  <a:extLst>
                    <a:ext uri="{FF2B5EF4-FFF2-40B4-BE49-F238E27FC236}">
                      <a16:creationId xmlns:a16="http://schemas.microsoft.com/office/drawing/2014/main" id="{80D4860E-BE30-32F0-1B3D-24C6C5416EFA}"/>
                    </a:ext>
                  </a:extLst>
                </p14:cNvPr>
                <p14:cNvContentPartPr/>
                <p14:nvPr/>
              </p14:nvContentPartPr>
              <p14:xfrm>
                <a:off x="6975622" y="3229429"/>
                <a:ext cx="40680" cy="119160"/>
              </p14:xfrm>
            </p:contentPart>
          </mc:Choice>
          <mc:Fallback>
            <p:pic>
              <p:nvPicPr>
                <p:cNvPr id="397456" name="Freihand 397455">
                  <a:extLst>
                    <a:ext uri="{FF2B5EF4-FFF2-40B4-BE49-F238E27FC236}">
                      <a16:creationId xmlns:a16="http://schemas.microsoft.com/office/drawing/2014/main" id="{80D4860E-BE30-32F0-1B3D-24C6C5416EF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966622" y="3220429"/>
                  <a:ext cx="58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397457" name="Freihand 397456">
                  <a:extLst>
                    <a:ext uri="{FF2B5EF4-FFF2-40B4-BE49-F238E27FC236}">
                      <a16:creationId xmlns:a16="http://schemas.microsoft.com/office/drawing/2014/main" id="{2D81DC28-81AA-979C-68AB-66E03ACC6775}"/>
                    </a:ext>
                  </a:extLst>
                </p14:cNvPr>
                <p14:cNvContentPartPr/>
                <p14:nvPr/>
              </p14:nvContentPartPr>
              <p14:xfrm>
                <a:off x="7033942" y="3208909"/>
                <a:ext cx="118080" cy="126000"/>
              </p14:xfrm>
            </p:contentPart>
          </mc:Choice>
          <mc:Fallback>
            <p:pic>
              <p:nvPicPr>
                <p:cNvPr id="397457" name="Freihand 397456">
                  <a:extLst>
                    <a:ext uri="{FF2B5EF4-FFF2-40B4-BE49-F238E27FC236}">
                      <a16:creationId xmlns:a16="http://schemas.microsoft.com/office/drawing/2014/main" id="{2D81DC28-81AA-979C-68AB-66E03ACC677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024942" y="3200269"/>
                  <a:ext cx="13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397458" name="Freihand 397457">
                  <a:extLst>
                    <a:ext uri="{FF2B5EF4-FFF2-40B4-BE49-F238E27FC236}">
                      <a16:creationId xmlns:a16="http://schemas.microsoft.com/office/drawing/2014/main" id="{5F06E154-E2DF-88A3-5F16-9339FCC322AA}"/>
                    </a:ext>
                  </a:extLst>
                </p14:cNvPr>
                <p14:cNvContentPartPr/>
                <p14:nvPr/>
              </p14:nvContentPartPr>
              <p14:xfrm>
                <a:off x="7171102" y="3177589"/>
                <a:ext cx="123480" cy="105480"/>
              </p14:xfrm>
            </p:contentPart>
          </mc:Choice>
          <mc:Fallback>
            <p:pic>
              <p:nvPicPr>
                <p:cNvPr id="397458" name="Freihand 397457">
                  <a:extLst>
                    <a:ext uri="{FF2B5EF4-FFF2-40B4-BE49-F238E27FC236}">
                      <a16:creationId xmlns:a16="http://schemas.microsoft.com/office/drawing/2014/main" id="{5F06E154-E2DF-88A3-5F16-9339FCC322A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162102" y="3168949"/>
                  <a:ext cx="141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397459" name="Freihand 397458">
                  <a:extLst>
                    <a:ext uri="{FF2B5EF4-FFF2-40B4-BE49-F238E27FC236}">
                      <a16:creationId xmlns:a16="http://schemas.microsoft.com/office/drawing/2014/main" id="{4F8D58D0-25A7-14F4-04C6-7B4338928DC3}"/>
                    </a:ext>
                  </a:extLst>
                </p14:cNvPr>
                <p14:cNvContentPartPr/>
                <p14:nvPr/>
              </p14:nvContentPartPr>
              <p14:xfrm>
                <a:off x="6989302" y="3278389"/>
                <a:ext cx="356400" cy="191880"/>
              </p14:xfrm>
            </p:contentPart>
          </mc:Choice>
          <mc:Fallback>
            <p:pic>
              <p:nvPicPr>
                <p:cNvPr id="397459" name="Freihand 397458">
                  <a:extLst>
                    <a:ext uri="{FF2B5EF4-FFF2-40B4-BE49-F238E27FC236}">
                      <a16:creationId xmlns:a16="http://schemas.microsoft.com/office/drawing/2014/main" id="{4F8D58D0-25A7-14F4-04C6-7B4338928DC3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980662" y="3269389"/>
                  <a:ext cx="37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397460" name="Freihand 397459">
                  <a:extLst>
                    <a:ext uri="{FF2B5EF4-FFF2-40B4-BE49-F238E27FC236}">
                      <a16:creationId xmlns:a16="http://schemas.microsoft.com/office/drawing/2014/main" id="{3AB0B77C-3AC4-9987-79A6-3739B49BD1A7}"/>
                    </a:ext>
                  </a:extLst>
                </p14:cNvPr>
                <p14:cNvContentPartPr/>
                <p14:nvPr/>
              </p14:nvContentPartPr>
              <p14:xfrm>
                <a:off x="7102342" y="3477109"/>
                <a:ext cx="112680" cy="82440"/>
              </p14:xfrm>
            </p:contentPart>
          </mc:Choice>
          <mc:Fallback>
            <p:pic>
              <p:nvPicPr>
                <p:cNvPr id="397460" name="Freihand 397459">
                  <a:extLst>
                    <a:ext uri="{FF2B5EF4-FFF2-40B4-BE49-F238E27FC236}">
                      <a16:creationId xmlns:a16="http://schemas.microsoft.com/office/drawing/2014/main" id="{3AB0B77C-3AC4-9987-79A6-3739B49BD1A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093702" y="3468109"/>
                  <a:ext cx="130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397461" name="Freihand 397460">
                  <a:extLst>
                    <a:ext uri="{FF2B5EF4-FFF2-40B4-BE49-F238E27FC236}">
                      <a16:creationId xmlns:a16="http://schemas.microsoft.com/office/drawing/2014/main" id="{5D6E3A63-CBA0-8342-9C5A-6B4520E1AF59}"/>
                    </a:ext>
                  </a:extLst>
                </p14:cNvPr>
                <p14:cNvContentPartPr/>
                <p14:nvPr/>
              </p14:nvContentPartPr>
              <p14:xfrm>
                <a:off x="7234462" y="3444709"/>
                <a:ext cx="66240" cy="104760"/>
              </p14:xfrm>
            </p:contentPart>
          </mc:Choice>
          <mc:Fallback>
            <p:pic>
              <p:nvPicPr>
                <p:cNvPr id="397461" name="Freihand 397460">
                  <a:extLst>
                    <a:ext uri="{FF2B5EF4-FFF2-40B4-BE49-F238E27FC236}">
                      <a16:creationId xmlns:a16="http://schemas.microsoft.com/office/drawing/2014/main" id="{5D6E3A63-CBA0-8342-9C5A-6B4520E1AF5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225822" y="3435709"/>
                  <a:ext cx="83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397462" name="Freihand 397461">
                  <a:extLst>
                    <a:ext uri="{FF2B5EF4-FFF2-40B4-BE49-F238E27FC236}">
                      <a16:creationId xmlns:a16="http://schemas.microsoft.com/office/drawing/2014/main" id="{6BE70FBA-3EAF-11EF-41EA-AE89CA05AC2C}"/>
                    </a:ext>
                  </a:extLst>
                </p14:cNvPr>
                <p14:cNvContentPartPr/>
                <p14:nvPr/>
              </p14:nvContentPartPr>
              <p14:xfrm>
                <a:off x="7239142" y="3375949"/>
                <a:ext cx="88560" cy="36360"/>
              </p14:xfrm>
            </p:contentPart>
          </mc:Choice>
          <mc:Fallback>
            <p:pic>
              <p:nvPicPr>
                <p:cNvPr id="397462" name="Freihand 397461">
                  <a:extLst>
                    <a:ext uri="{FF2B5EF4-FFF2-40B4-BE49-F238E27FC236}">
                      <a16:creationId xmlns:a16="http://schemas.microsoft.com/office/drawing/2014/main" id="{6BE70FBA-3EAF-11EF-41EA-AE89CA05AC2C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230502" y="3366949"/>
                  <a:ext cx="106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520" name="Gruppieren 397519">
            <a:extLst>
              <a:ext uri="{FF2B5EF4-FFF2-40B4-BE49-F238E27FC236}">
                <a16:creationId xmlns:a16="http://schemas.microsoft.com/office/drawing/2014/main" id="{63D7CDEE-9463-6A11-A119-818B86066644}"/>
              </a:ext>
            </a:extLst>
          </p:cNvPr>
          <p:cNvGrpSpPr/>
          <p:nvPr/>
        </p:nvGrpSpPr>
        <p:grpSpPr>
          <a:xfrm>
            <a:off x="1255942" y="4133029"/>
            <a:ext cx="7160760" cy="1694520"/>
            <a:chOff x="1255942" y="4133029"/>
            <a:chExt cx="7160760" cy="169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397293" name="Freihand 397292">
                  <a:extLst>
                    <a:ext uri="{FF2B5EF4-FFF2-40B4-BE49-F238E27FC236}">
                      <a16:creationId xmlns:a16="http://schemas.microsoft.com/office/drawing/2014/main" id="{FAA28529-FF16-2EAC-42A0-2BE75A1CE89F}"/>
                    </a:ext>
                  </a:extLst>
                </p14:cNvPr>
                <p14:cNvContentPartPr/>
                <p14:nvPr/>
              </p14:nvContentPartPr>
              <p14:xfrm>
                <a:off x="3459502" y="4286029"/>
                <a:ext cx="145440" cy="171000"/>
              </p14:xfrm>
            </p:contentPart>
          </mc:Choice>
          <mc:Fallback>
            <p:pic>
              <p:nvPicPr>
                <p:cNvPr id="397293" name="Freihand 397292">
                  <a:extLst>
                    <a:ext uri="{FF2B5EF4-FFF2-40B4-BE49-F238E27FC236}">
                      <a16:creationId xmlns:a16="http://schemas.microsoft.com/office/drawing/2014/main" id="{FAA28529-FF16-2EAC-42A0-2BE75A1CE89F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450502" y="4277389"/>
                  <a:ext cx="163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397294" name="Freihand 397293">
                  <a:extLst>
                    <a:ext uri="{FF2B5EF4-FFF2-40B4-BE49-F238E27FC236}">
                      <a16:creationId xmlns:a16="http://schemas.microsoft.com/office/drawing/2014/main" id="{2F4090DC-2985-63EC-68EA-047FC3DA65D7}"/>
                    </a:ext>
                  </a:extLst>
                </p14:cNvPr>
                <p14:cNvContentPartPr/>
                <p14:nvPr/>
              </p14:nvContentPartPr>
              <p14:xfrm>
                <a:off x="3681262" y="4234909"/>
                <a:ext cx="91440" cy="198000"/>
              </p14:xfrm>
            </p:contentPart>
          </mc:Choice>
          <mc:Fallback>
            <p:pic>
              <p:nvPicPr>
                <p:cNvPr id="397294" name="Freihand 397293">
                  <a:extLst>
                    <a:ext uri="{FF2B5EF4-FFF2-40B4-BE49-F238E27FC236}">
                      <a16:creationId xmlns:a16="http://schemas.microsoft.com/office/drawing/2014/main" id="{2F4090DC-2985-63EC-68EA-047FC3DA65D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672262" y="4226269"/>
                  <a:ext cx="109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397296" name="Freihand 397295">
                  <a:extLst>
                    <a:ext uri="{FF2B5EF4-FFF2-40B4-BE49-F238E27FC236}">
                      <a16:creationId xmlns:a16="http://schemas.microsoft.com/office/drawing/2014/main" id="{BDFE443C-EA68-CC06-C9A4-F09424A415D5}"/>
                    </a:ext>
                  </a:extLst>
                </p14:cNvPr>
                <p14:cNvContentPartPr/>
                <p14:nvPr/>
              </p14:nvContentPartPr>
              <p14:xfrm>
                <a:off x="3791062" y="4246429"/>
                <a:ext cx="108000" cy="188640"/>
              </p14:xfrm>
            </p:contentPart>
          </mc:Choice>
          <mc:Fallback>
            <p:pic>
              <p:nvPicPr>
                <p:cNvPr id="397296" name="Freihand 397295">
                  <a:extLst>
                    <a:ext uri="{FF2B5EF4-FFF2-40B4-BE49-F238E27FC236}">
                      <a16:creationId xmlns:a16="http://schemas.microsoft.com/office/drawing/2014/main" id="{BDFE443C-EA68-CC06-C9A4-F09424A415D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782422" y="4237429"/>
                  <a:ext cx="12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397297" name="Freihand 397296">
                  <a:extLst>
                    <a:ext uri="{FF2B5EF4-FFF2-40B4-BE49-F238E27FC236}">
                      <a16:creationId xmlns:a16="http://schemas.microsoft.com/office/drawing/2014/main" id="{4D4C1D44-6A6E-E4BF-503D-AECF990B4D64}"/>
                    </a:ext>
                  </a:extLst>
                </p14:cNvPr>
                <p14:cNvContentPartPr/>
                <p14:nvPr/>
              </p14:nvContentPartPr>
              <p14:xfrm>
                <a:off x="3988342" y="4343269"/>
                <a:ext cx="120600" cy="24120"/>
              </p14:xfrm>
            </p:contentPart>
          </mc:Choice>
          <mc:Fallback>
            <p:pic>
              <p:nvPicPr>
                <p:cNvPr id="397297" name="Freihand 397296">
                  <a:extLst>
                    <a:ext uri="{FF2B5EF4-FFF2-40B4-BE49-F238E27FC236}">
                      <a16:creationId xmlns:a16="http://schemas.microsoft.com/office/drawing/2014/main" id="{4D4C1D44-6A6E-E4BF-503D-AECF990B4D6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979702" y="4334629"/>
                  <a:ext cx="13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397298" name="Freihand 397297">
                  <a:extLst>
                    <a:ext uri="{FF2B5EF4-FFF2-40B4-BE49-F238E27FC236}">
                      <a16:creationId xmlns:a16="http://schemas.microsoft.com/office/drawing/2014/main" id="{86D8392E-321D-7875-8E7A-08002576BC9E}"/>
                    </a:ext>
                  </a:extLst>
                </p14:cNvPr>
                <p14:cNvContentPartPr/>
                <p14:nvPr/>
              </p14:nvContentPartPr>
              <p14:xfrm>
                <a:off x="4183102" y="4235629"/>
                <a:ext cx="125640" cy="158040"/>
              </p14:xfrm>
            </p:contentPart>
          </mc:Choice>
          <mc:Fallback>
            <p:pic>
              <p:nvPicPr>
                <p:cNvPr id="397298" name="Freihand 397297">
                  <a:extLst>
                    <a:ext uri="{FF2B5EF4-FFF2-40B4-BE49-F238E27FC236}">
                      <a16:creationId xmlns:a16="http://schemas.microsoft.com/office/drawing/2014/main" id="{86D8392E-321D-7875-8E7A-08002576BC9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174102" y="4226629"/>
                  <a:ext cx="143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397299" name="Freihand 397298">
                  <a:extLst>
                    <a:ext uri="{FF2B5EF4-FFF2-40B4-BE49-F238E27FC236}">
                      <a16:creationId xmlns:a16="http://schemas.microsoft.com/office/drawing/2014/main" id="{56D44A87-1A3F-4B7A-5377-739F85D26DBA}"/>
                    </a:ext>
                  </a:extLst>
                </p14:cNvPr>
                <p14:cNvContentPartPr/>
                <p14:nvPr/>
              </p14:nvContentPartPr>
              <p14:xfrm>
                <a:off x="4427902" y="4325989"/>
                <a:ext cx="156600" cy="22680"/>
              </p14:xfrm>
            </p:contentPart>
          </mc:Choice>
          <mc:Fallback>
            <p:pic>
              <p:nvPicPr>
                <p:cNvPr id="397299" name="Freihand 397298">
                  <a:extLst>
                    <a:ext uri="{FF2B5EF4-FFF2-40B4-BE49-F238E27FC236}">
                      <a16:creationId xmlns:a16="http://schemas.microsoft.com/office/drawing/2014/main" id="{56D44A87-1A3F-4B7A-5377-739F85D26DB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419262" y="4316989"/>
                  <a:ext cx="17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397300" name="Freihand 397299">
                  <a:extLst>
                    <a:ext uri="{FF2B5EF4-FFF2-40B4-BE49-F238E27FC236}">
                      <a16:creationId xmlns:a16="http://schemas.microsoft.com/office/drawing/2014/main" id="{5BE02565-8B06-9CC8-0147-90B02DADBF7A}"/>
                    </a:ext>
                  </a:extLst>
                </p14:cNvPr>
                <p14:cNvContentPartPr/>
                <p14:nvPr/>
              </p14:nvContentPartPr>
              <p14:xfrm>
                <a:off x="4454902" y="4352989"/>
                <a:ext cx="139320" cy="15840"/>
              </p14:xfrm>
            </p:contentPart>
          </mc:Choice>
          <mc:Fallback>
            <p:pic>
              <p:nvPicPr>
                <p:cNvPr id="397300" name="Freihand 397299">
                  <a:extLst>
                    <a:ext uri="{FF2B5EF4-FFF2-40B4-BE49-F238E27FC236}">
                      <a16:creationId xmlns:a16="http://schemas.microsoft.com/office/drawing/2014/main" id="{5BE02565-8B06-9CC8-0147-90B02DADBF7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446262" y="4344349"/>
                  <a:ext cx="15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397301" name="Freihand 397300">
                  <a:extLst>
                    <a:ext uri="{FF2B5EF4-FFF2-40B4-BE49-F238E27FC236}">
                      <a16:creationId xmlns:a16="http://schemas.microsoft.com/office/drawing/2014/main" id="{C0BA31DA-90DC-7C8D-EB1A-D25F8FB31EB2}"/>
                    </a:ext>
                  </a:extLst>
                </p14:cNvPr>
                <p14:cNvContentPartPr/>
                <p14:nvPr/>
              </p14:nvContentPartPr>
              <p14:xfrm>
                <a:off x="4725622" y="4242109"/>
                <a:ext cx="139320" cy="166320"/>
              </p14:xfrm>
            </p:contentPart>
          </mc:Choice>
          <mc:Fallback>
            <p:pic>
              <p:nvPicPr>
                <p:cNvPr id="397301" name="Freihand 397300">
                  <a:extLst>
                    <a:ext uri="{FF2B5EF4-FFF2-40B4-BE49-F238E27FC236}">
                      <a16:creationId xmlns:a16="http://schemas.microsoft.com/office/drawing/2014/main" id="{C0BA31DA-90DC-7C8D-EB1A-D25F8FB31EB2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716982" y="4233469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397302" name="Freihand 397301">
                  <a:extLst>
                    <a:ext uri="{FF2B5EF4-FFF2-40B4-BE49-F238E27FC236}">
                      <a16:creationId xmlns:a16="http://schemas.microsoft.com/office/drawing/2014/main" id="{93EF6294-42D8-84C7-DA0D-EEAFADD83935}"/>
                    </a:ext>
                  </a:extLst>
                </p14:cNvPr>
                <p14:cNvContentPartPr/>
                <p14:nvPr/>
              </p14:nvContentPartPr>
              <p14:xfrm>
                <a:off x="4746862" y="4296469"/>
                <a:ext cx="127440" cy="82800"/>
              </p14:xfrm>
            </p:contentPart>
          </mc:Choice>
          <mc:Fallback>
            <p:pic>
              <p:nvPicPr>
                <p:cNvPr id="397302" name="Freihand 397301">
                  <a:extLst>
                    <a:ext uri="{FF2B5EF4-FFF2-40B4-BE49-F238E27FC236}">
                      <a16:creationId xmlns:a16="http://schemas.microsoft.com/office/drawing/2014/main" id="{93EF6294-42D8-84C7-DA0D-EEAFADD8393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738222" y="4287469"/>
                  <a:ext cx="145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397303" name="Freihand 397302">
                  <a:extLst>
                    <a:ext uri="{FF2B5EF4-FFF2-40B4-BE49-F238E27FC236}">
                      <a16:creationId xmlns:a16="http://schemas.microsoft.com/office/drawing/2014/main" id="{EFF8B262-8D60-D15E-BB8C-187D9E3D524E}"/>
                    </a:ext>
                  </a:extLst>
                </p14:cNvPr>
                <p14:cNvContentPartPr/>
                <p14:nvPr/>
              </p14:nvContentPartPr>
              <p14:xfrm>
                <a:off x="4912102" y="4375309"/>
                <a:ext cx="94320" cy="144360"/>
              </p14:xfrm>
            </p:contentPart>
          </mc:Choice>
          <mc:Fallback>
            <p:pic>
              <p:nvPicPr>
                <p:cNvPr id="397303" name="Freihand 397302">
                  <a:extLst>
                    <a:ext uri="{FF2B5EF4-FFF2-40B4-BE49-F238E27FC236}">
                      <a16:creationId xmlns:a16="http://schemas.microsoft.com/office/drawing/2014/main" id="{EFF8B262-8D60-D15E-BB8C-187D9E3D524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903102" y="4366309"/>
                  <a:ext cx="111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397304" name="Freihand 397303">
                  <a:extLst>
                    <a:ext uri="{FF2B5EF4-FFF2-40B4-BE49-F238E27FC236}">
                      <a16:creationId xmlns:a16="http://schemas.microsoft.com/office/drawing/2014/main" id="{D241750D-A40C-026A-3F64-ECFCA02CECF5}"/>
                    </a:ext>
                  </a:extLst>
                </p14:cNvPr>
                <p14:cNvContentPartPr/>
                <p14:nvPr/>
              </p14:nvContentPartPr>
              <p14:xfrm>
                <a:off x="4907782" y="4401229"/>
                <a:ext cx="128880" cy="27360"/>
              </p14:xfrm>
            </p:contentPart>
          </mc:Choice>
          <mc:Fallback>
            <p:pic>
              <p:nvPicPr>
                <p:cNvPr id="397304" name="Freihand 397303">
                  <a:extLst>
                    <a:ext uri="{FF2B5EF4-FFF2-40B4-BE49-F238E27FC236}">
                      <a16:creationId xmlns:a16="http://schemas.microsoft.com/office/drawing/2014/main" id="{D241750D-A40C-026A-3F64-ECFCA02CECF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899142" y="4392229"/>
                  <a:ext cx="146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397305" name="Freihand 397304">
                  <a:extLst>
                    <a:ext uri="{FF2B5EF4-FFF2-40B4-BE49-F238E27FC236}">
                      <a16:creationId xmlns:a16="http://schemas.microsoft.com/office/drawing/2014/main" id="{78E26948-6A22-1334-E4D0-3FDBB245359A}"/>
                    </a:ext>
                  </a:extLst>
                </p14:cNvPr>
                <p14:cNvContentPartPr/>
                <p14:nvPr/>
              </p14:nvContentPartPr>
              <p14:xfrm>
                <a:off x="5025502" y="4184869"/>
                <a:ext cx="89640" cy="154800"/>
              </p14:xfrm>
            </p:contentPart>
          </mc:Choice>
          <mc:Fallback>
            <p:pic>
              <p:nvPicPr>
                <p:cNvPr id="397305" name="Freihand 397304">
                  <a:extLst>
                    <a:ext uri="{FF2B5EF4-FFF2-40B4-BE49-F238E27FC236}">
                      <a16:creationId xmlns:a16="http://schemas.microsoft.com/office/drawing/2014/main" id="{78E26948-6A22-1334-E4D0-3FDBB245359A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016502" y="4176229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397306" name="Freihand 397305">
                  <a:extLst>
                    <a:ext uri="{FF2B5EF4-FFF2-40B4-BE49-F238E27FC236}">
                      <a16:creationId xmlns:a16="http://schemas.microsoft.com/office/drawing/2014/main" id="{3E00177D-523C-1692-7B4F-B3197FE66909}"/>
                    </a:ext>
                  </a:extLst>
                </p14:cNvPr>
                <p14:cNvContentPartPr/>
                <p14:nvPr/>
              </p14:nvContentPartPr>
              <p14:xfrm>
                <a:off x="5191822" y="4223029"/>
                <a:ext cx="100800" cy="217440"/>
              </p14:xfrm>
            </p:contentPart>
          </mc:Choice>
          <mc:Fallback>
            <p:pic>
              <p:nvPicPr>
                <p:cNvPr id="397306" name="Freihand 397305">
                  <a:extLst>
                    <a:ext uri="{FF2B5EF4-FFF2-40B4-BE49-F238E27FC236}">
                      <a16:creationId xmlns:a16="http://schemas.microsoft.com/office/drawing/2014/main" id="{3E00177D-523C-1692-7B4F-B3197FE6690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182822" y="4214389"/>
                  <a:ext cx="11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397308" name="Freihand 397307">
                  <a:extLst>
                    <a:ext uri="{FF2B5EF4-FFF2-40B4-BE49-F238E27FC236}">
                      <a16:creationId xmlns:a16="http://schemas.microsoft.com/office/drawing/2014/main" id="{BF1022B0-1FE6-761A-E65F-2DF3EA75E7A1}"/>
                    </a:ext>
                  </a:extLst>
                </p14:cNvPr>
                <p14:cNvContentPartPr/>
                <p14:nvPr/>
              </p14:nvContentPartPr>
              <p14:xfrm>
                <a:off x="5419342" y="4260109"/>
                <a:ext cx="137880" cy="196560"/>
              </p14:xfrm>
            </p:contentPart>
          </mc:Choice>
          <mc:Fallback>
            <p:pic>
              <p:nvPicPr>
                <p:cNvPr id="397308" name="Freihand 397307">
                  <a:extLst>
                    <a:ext uri="{FF2B5EF4-FFF2-40B4-BE49-F238E27FC236}">
                      <a16:creationId xmlns:a16="http://schemas.microsoft.com/office/drawing/2014/main" id="{BF1022B0-1FE6-761A-E65F-2DF3EA75E7A1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410702" y="4251109"/>
                  <a:ext cx="15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397309" name="Freihand 397308">
                  <a:extLst>
                    <a:ext uri="{FF2B5EF4-FFF2-40B4-BE49-F238E27FC236}">
                      <a16:creationId xmlns:a16="http://schemas.microsoft.com/office/drawing/2014/main" id="{22E0B54B-A7C3-A18D-90DF-20B45EF0E64E}"/>
                    </a:ext>
                  </a:extLst>
                </p14:cNvPr>
                <p14:cNvContentPartPr/>
                <p14:nvPr/>
              </p14:nvContentPartPr>
              <p14:xfrm>
                <a:off x="5571622" y="4336429"/>
                <a:ext cx="97560" cy="147600"/>
              </p14:xfrm>
            </p:contentPart>
          </mc:Choice>
          <mc:Fallback>
            <p:pic>
              <p:nvPicPr>
                <p:cNvPr id="397309" name="Freihand 397308">
                  <a:extLst>
                    <a:ext uri="{FF2B5EF4-FFF2-40B4-BE49-F238E27FC236}">
                      <a16:creationId xmlns:a16="http://schemas.microsoft.com/office/drawing/2014/main" id="{22E0B54B-A7C3-A18D-90DF-20B45EF0E64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562622" y="4327789"/>
                  <a:ext cx="115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397310" name="Freihand 397309">
                  <a:extLst>
                    <a:ext uri="{FF2B5EF4-FFF2-40B4-BE49-F238E27FC236}">
                      <a16:creationId xmlns:a16="http://schemas.microsoft.com/office/drawing/2014/main" id="{BE597B89-3F3C-F42F-CC8F-88D4466C281A}"/>
                    </a:ext>
                  </a:extLst>
                </p14:cNvPr>
                <p14:cNvContentPartPr/>
                <p14:nvPr/>
              </p14:nvContentPartPr>
              <p14:xfrm>
                <a:off x="5589622" y="4367029"/>
                <a:ext cx="79920" cy="32760"/>
              </p14:xfrm>
            </p:contentPart>
          </mc:Choice>
          <mc:Fallback>
            <p:pic>
              <p:nvPicPr>
                <p:cNvPr id="397310" name="Freihand 397309">
                  <a:extLst>
                    <a:ext uri="{FF2B5EF4-FFF2-40B4-BE49-F238E27FC236}">
                      <a16:creationId xmlns:a16="http://schemas.microsoft.com/office/drawing/2014/main" id="{BE597B89-3F3C-F42F-CC8F-88D4466C281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580622" y="4358389"/>
                  <a:ext cx="97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397311" name="Freihand 397310">
                  <a:extLst>
                    <a:ext uri="{FF2B5EF4-FFF2-40B4-BE49-F238E27FC236}">
                      <a16:creationId xmlns:a16="http://schemas.microsoft.com/office/drawing/2014/main" id="{E770A4EA-187D-F1F0-C7FA-84972A08C177}"/>
                    </a:ext>
                  </a:extLst>
                </p14:cNvPr>
                <p14:cNvContentPartPr/>
                <p14:nvPr/>
              </p14:nvContentPartPr>
              <p14:xfrm>
                <a:off x="5669902" y="4133029"/>
                <a:ext cx="136800" cy="128880"/>
              </p14:xfrm>
            </p:contentPart>
          </mc:Choice>
          <mc:Fallback>
            <p:pic>
              <p:nvPicPr>
                <p:cNvPr id="397311" name="Freihand 397310">
                  <a:extLst>
                    <a:ext uri="{FF2B5EF4-FFF2-40B4-BE49-F238E27FC236}">
                      <a16:creationId xmlns:a16="http://schemas.microsoft.com/office/drawing/2014/main" id="{E770A4EA-187D-F1F0-C7FA-84972A08C17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660902" y="4124029"/>
                  <a:ext cx="154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397312" name="Freihand 397311">
                  <a:extLst>
                    <a:ext uri="{FF2B5EF4-FFF2-40B4-BE49-F238E27FC236}">
                      <a16:creationId xmlns:a16="http://schemas.microsoft.com/office/drawing/2014/main" id="{963891D5-D762-166B-07CD-465D87804282}"/>
                    </a:ext>
                  </a:extLst>
                </p14:cNvPr>
                <p14:cNvContentPartPr/>
                <p14:nvPr/>
              </p14:nvContentPartPr>
              <p14:xfrm>
                <a:off x="5872222" y="4331029"/>
                <a:ext cx="129960" cy="9720"/>
              </p14:xfrm>
            </p:contentPart>
          </mc:Choice>
          <mc:Fallback>
            <p:pic>
              <p:nvPicPr>
                <p:cNvPr id="397312" name="Freihand 397311">
                  <a:extLst>
                    <a:ext uri="{FF2B5EF4-FFF2-40B4-BE49-F238E27FC236}">
                      <a16:creationId xmlns:a16="http://schemas.microsoft.com/office/drawing/2014/main" id="{963891D5-D762-166B-07CD-465D87804282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863582" y="4322029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397313" name="Freihand 397312">
                  <a:extLst>
                    <a:ext uri="{FF2B5EF4-FFF2-40B4-BE49-F238E27FC236}">
                      <a16:creationId xmlns:a16="http://schemas.microsoft.com/office/drawing/2014/main" id="{9BBDCEF4-5D53-C518-BA8D-5DFF5A7507C1}"/>
                    </a:ext>
                  </a:extLst>
                </p14:cNvPr>
                <p14:cNvContentPartPr/>
                <p14:nvPr/>
              </p14:nvContentPartPr>
              <p14:xfrm>
                <a:off x="6128902" y="4228069"/>
                <a:ext cx="115920" cy="245880"/>
              </p14:xfrm>
            </p:contentPart>
          </mc:Choice>
          <mc:Fallback>
            <p:pic>
              <p:nvPicPr>
                <p:cNvPr id="397313" name="Freihand 397312">
                  <a:extLst>
                    <a:ext uri="{FF2B5EF4-FFF2-40B4-BE49-F238E27FC236}">
                      <a16:creationId xmlns:a16="http://schemas.microsoft.com/office/drawing/2014/main" id="{9BBDCEF4-5D53-C518-BA8D-5DFF5A7507C1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119902" y="4219429"/>
                  <a:ext cx="133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397315" name="Freihand 397314">
                  <a:extLst>
                    <a:ext uri="{FF2B5EF4-FFF2-40B4-BE49-F238E27FC236}">
                      <a16:creationId xmlns:a16="http://schemas.microsoft.com/office/drawing/2014/main" id="{8688994A-3F36-E547-CC48-685F7B3F74FD}"/>
                    </a:ext>
                  </a:extLst>
                </p14:cNvPr>
                <p14:cNvContentPartPr/>
                <p14:nvPr/>
              </p14:nvContentPartPr>
              <p14:xfrm>
                <a:off x="6305662" y="4174789"/>
                <a:ext cx="135720" cy="126360"/>
              </p14:xfrm>
            </p:contentPart>
          </mc:Choice>
          <mc:Fallback>
            <p:pic>
              <p:nvPicPr>
                <p:cNvPr id="397315" name="Freihand 397314">
                  <a:extLst>
                    <a:ext uri="{FF2B5EF4-FFF2-40B4-BE49-F238E27FC236}">
                      <a16:creationId xmlns:a16="http://schemas.microsoft.com/office/drawing/2014/main" id="{8688994A-3F36-E547-CC48-685F7B3F74FD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296662" y="4165789"/>
                  <a:ext cx="153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397316" name="Freihand 397315">
                  <a:extLst>
                    <a:ext uri="{FF2B5EF4-FFF2-40B4-BE49-F238E27FC236}">
                      <a16:creationId xmlns:a16="http://schemas.microsoft.com/office/drawing/2014/main" id="{922825D8-7D9C-1BDC-6958-843CA82626B2}"/>
                    </a:ext>
                  </a:extLst>
                </p14:cNvPr>
                <p14:cNvContentPartPr/>
                <p14:nvPr/>
              </p14:nvContentPartPr>
              <p14:xfrm>
                <a:off x="6321142" y="4180189"/>
                <a:ext cx="150480" cy="333000"/>
              </p14:xfrm>
            </p:contentPart>
          </mc:Choice>
          <mc:Fallback>
            <p:pic>
              <p:nvPicPr>
                <p:cNvPr id="397316" name="Freihand 397315">
                  <a:extLst>
                    <a:ext uri="{FF2B5EF4-FFF2-40B4-BE49-F238E27FC236}">
                      <a16:creationId xmlns:a16="http://schemas.microsoft.com/office/drawing/2014/main" id="{922825D8-7D9C-1BDC-6958-843CA82626B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312502" y="4171549"/>
                  <a:ext cx="168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397390" name="Freihand 397389">
                  <a:extLst>
                    <a:ext uri="{FF2B5EF4-FFF2-40B4-BE49-F238E27FC236}">
                      <a16:creationId xmlns:a16="http://schemas.microsoft.com/office/drawing/2014/main" id="{24850A18-F12A-7B82-BF9F-4E367D78220E}"/>
                    </a:ext>
                  </a:extLst>
                </p14:cNvPr>
                <p14:cNvContentPartPr/>
                <p14:nvPr/>
              </p14:nvContentPartPr>
              <p14:xfrm>
                <a:off x="5957902" y="4667269"/>
                <a:ext cx="65880" cy="180000"/>
              </p14:xfrm>
            </p:contentPart>
          </mc:Choice>
          <mc:Fallback>
            <p:pic>
              <p:nvPicPr>
                <p:cNvPr id="397390" name="Freihand 397389">
                  <a:extLst>
                    <a:ext uri="{FF2B5EF4-FFF2-40B4-BE49-F238E27FC236}">
                      <a16:creationId xmlns:a16="http://schemas.microsoft.com/office/drawing/2014/main" id="{24850A18-F12A-7B82-BF9F-4E367D78220E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948902" y="4658629"/>
                  <a:ext cx="83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397391" name="Freihand 397390">
                  <a:extLst>
                    <a:ext uri="{FF2B5EF4-FFF2-40B4-BE49-F238E27FC236}">
                      <a16:creationId xmlns:a16="http://schemas.microsoft.com/office/drawing/2014/main" id="{94C9EBC3-A4BF-D3C9-FD72-CAD7EDA0A366}"/>
                    </a:ext>
                  </a:extLst>
                </p14:cNvPr>
                <p14:cNvContentPartPr/>
                <p14:nvPr/>
              </p14:nvContentPartPr>
              <p14:xfrm>
                <a:off x="6090742" y="4630909"/>
                <a:ext cx="85320" cy="260280"/>
              </p14:xfrm>
            </p:contentPart>
          </mc:Choice>
          <mc:Fallback>
            <p:pic>
              <p:nvPicPr>
                <p:cNvPr id="397391" name="Freihand 397390">
                  <a:extLst>
                    <a:ext uri="{FF2B5EF4-FFF2-40B4-BE49-F238E27FC236}">
                      <a16:creationId xmlns:a16="http://schemas.microsoft.com/office/drawing/2014/main" id="{94C9EBC3-A4BF-D3C9-FD72-CAD7EDA0A366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081742" y="4621909"/>
                  <a:ext cx="102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397392" name="Freihand 397391">
                  <a:extLst>
                    <a:ext uri="{FF2B5EF4-FFF2-40B4-BE49-F238E27FC236}">
                      <a16:creationId xmlns:a16="http://schemas.microsoft.com/office/drawing/2014/main" id="{76B3E631-E2C7-BBE6-FFDF-F8FD72A2760A}"/>
                    </a:ext>
                  </a:extLst>
                </p14:cNvPr>
                <p14:cNvContentPartPr/>
                <p14:nvPr/>
              </p14:nvContentPartPr>
              <p14:xfrm>
                <a:off x="6236182" y="4691749"/>
                <a:ext cx="154800" cy="6480"/>
              </p14:xfrm>
            </p:contentPart>
          </mc:Choice>
          <mc:Fallback>
            <p:pic>
              <p:nvPicPr>
                <p:cNvPr id="397392" name="Freihand 397391">
                  <a:extLst>
                    <a:ext uri="{FF2B5EF4-FFF2-40B4-BE49-F238E27FC236}">
                      <a16:creationId xmlns:a16="http://schemas.microsoft.com/office/drawing/2014/main" id="{76B3E631-E2C7-BBE6-FFDF-F8FD72A2760A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227182" y="4682749"/>
                  <a:ext cx="172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397393" name="Freihand 397392">
                  <a:extLst>
                    <a:ext uri="{FF2B5EF4-FFF2-40B4-BE49-F238E27FC236}">
                      <a16:creationId xmlns:a16="http://schemas.microsoft.com/office/drawing/2014/main" id="{3A7FB85C-D9A5-602E-2D24-AB3CCDC31978}"/>
                    </a:ext>
                  </a:extLst>
                </p14:cNvPr>
                <p14:cNvContentPartPr/>
                <p14:nvPr/>
              </p14:nvContentPartPr>
              <p14:xfrm>
                <a:off x="6266062" y="4762309"/>
                <a:ext cx="134640" cy="12600"/>
              </p14:xfrm>
            </p:contentPart>
          </mc:Choice>
          <mc:Fallback>
            <p:pic>
              <p:nvPicPr>
                <p:cNvPr id="397393" name="Freihand 397392">
                  <a:extLst>
                    <a:ext uri="{FF2B5EF4-FFF2-40B4-BE49-F238E27FC236}">
                      <a16:creationId xmlns:a16="http://schemas.microsoft.com/office/drawing/2014/main" id="{3A7FB85C-D9A5-602E-2D24-AB3CCDC31978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257062" y="4753669"/>
                  <a:ext cx="15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397394" name="Freihand 397393">
                  <a:extLst>
                    <a:ext uri="{FF2B5EF4-FFF2-40B4-BE49-F238E27FC236}">
                      <a16:creationId xmlns:a16="http://schemas.microsoft.com/office/drawing/2014/main" id="{F83E090C-0A17-D278-BA6B-07C3BB938009}"/>
                    </a:ext>
                  </a:extLst>
                </p14:cNvPr>
                <p14:cNvContentPartPr/>
                <p14:nvPr/>
              </p14:nvContentPartPr>
              <p14:xfrm>
                <a:off x="6501862" y="4521469"/>
                <a:ext cx="97200" cy="118800"/>
              </p14:xfrm>
            </p:contentPart>
          </mc:Choice>
          <mc:Fallback>
            <p:pic>
              <p:nvPicPr>
                <p:cNvPr id="397394" name="Freihand 397393">
                  <a:extLst>
                    <a:ext uri="{FF2B5EF4-FFF2-40B4-BE49-F238E27FC236}">
                      <a16:creationId xmlns:a16="http://schemas.microsoft.com/office/drawing/2014/main" id="{F83E090C-0A17-D278-BA6B-07C3BB93800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492862" y="4512829"/>
                  <a:ext cx="11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397395" name="Freihand 397394">
                  <a:extLst>
                    <a:ext uri="{FF2B5EF4-FFF2-40B4-BE49-F238E27FC236}">
                      <a16:creationId xmlns:a16="http://schemas.microsoft.com/office/drawing/2014/main" id="{EB4E90CC-0757-EE42-8D4F-F6ECAC8CBD3B}"/>
                    </a:ext>
                  </a:extLst>
                </p14:cNvPr>
                <p14:cNvContentPartPr/>
                <p14:nvPr/>
              </p14:nvContentPartPr>
              <p14:xfrm>
                <a:off x="6671062" y="4488349"/>
                <a:ext cx="50040" cy="148680"/>
              </p14:xfrm>
            </p:contentPart>
          </mc:Choice>
          <mc:Fallback>
            <p:pic>
              <p:nvPicPr>
                <p:cNvPr id="397395" name="Freihand 397394">
                  <a:extLst>
                    <a:ext uri="{FF2B5EF4-FFF2-40B4-BE49-F238E27FC236}">
                      <a16:creationId xmlns:a16="http://schemas.microsoft.com/office/drawing/2014/main" id="{EB4E90CC-0757-EE42-8D4F-F6ECAC8CBD3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662422" y="4479349"/>
                  <a:ext cx="67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397396" name="Freihand 397395">
                  <a:extLst>
                    <a:ext uri="{FF2B5EF4-FFF2-40B4-BE49-F238E27FC236}">
                      <a16:creationId xmlns:a16="http://schemas.microsoft.com/office/drawing/2014/main" id="{3FB0C17B-1E9F-2A5A-4036-0AD3FF01F571}"/>
                    </a:ext>
                  </a:extLst>
                </p14:cNvPr>
                <p14:cNvContentPartPr/>
                <p14:nvPr/>
              </p14:nvContentPartPr>
              <p14:xfrm>
                <a:off x="6505822" y="4687069"/>
                <a:ext cx="205200" cy="32760"/>
              </p14:xfrm>
            </p:contentPart>
          </mc:Choice>
          <mc:Fallback>
            <p:pic>
              <p:nvPicPr>
                <p:cNvPr id="397396" name="Freihand 397395">
                  <a:extLst>
                    <a:ext uri="{FF2B5EF4-FFF2-40B4-BE49-F238E27FC236}">
                      <a16:creationId xmlns:a16="http://schemas.microsoft.com/office/drawing/2014/main" id="{3FB0C17B-1E9F-2A5A-4036-0AD3FF01F57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497182" y="4678069"/>
                  <a:ext cx="22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397397" name="Freihand 397396">
                  <a:extLst>
                    <a:ext uri="{FF2B5EF4-FFF2-40B4-BE49-F238E27FC236}">
                      <a16:creationId xmlns:a16="http://schemas.microsoft.com/office/drawing/2014/main" id="{733D721B-7CEA-47BE-F62C-97ABDC04426A}"/>
                    </a:ext>
                  </a:extLst>
                </p14:cNvPr>
                <p14:cNvContentPartPr/>
                <p14:nvPr/>
              </p14:nvContentPartPr>
              <p14:xfrm>
                <a:off x="6562342" y="4808389"/>
                <a:ext cx="70560" cy="89640"/>
              </p14:xfrm>
            </p:contentPart>
          </mc:Choice>
          <mc:Fallback>
            <p:pic>
              <p:nvPicPr>
                <p:cNvPr id="397397" name="Freihand 397396">
                  <a:extLst>
                    <a:ext uri="{FF2B5EF4-FFF2-40B4-BE49-F238E27FC236}">
                      <a16:creationId xmlns:a16="http://schemas.microsoft.com/office/drawing/2014/main" id="{733D721B-7CEA-47BE-F62C-97ABDC04426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553342" y="4799389"/>
                  <a:ext cx="88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397398" name="Freihand 397397">
                  <a:extLst>
                    <a:ext uri="{FF2B5EF4-FFF2-40B4-BE49-F238E27FC236}">
                      <a16:creationId xmlns:a16="http://schemas.microsoft.com/office/drawing/2014/main" id="{CDC6DD70-98C3-634E-3C36-9AE4BCBFBDBE}"/>
                    </a:ext>
                  </a:extLst>
                </p14:cNvPr>
                <p14:cNvContentPartPr/>
                <p14:nvPr/>
              </p14:nvContentPartPr>
              <p14:xfrm>
                <a:off x="6574942" y="4756549"/>
                <a:ext cx="101520" cy="21960"/>
              </p14:xfrm>
            </p:contentPart>
          </mc:Choice>
          <mc:Fallback>
            <p:pic>
              <p:nvPicPr>
                <p:cNvPr id="397398" name="Freihand 397397">
                  <a:extLst>
                    <a:ext uri="{FF2B5EF4-FFF2-40B4-BE49-F238E27FC236}">
                      <a16:creationId xmlns:a16="http://schemas.microsoft.com/office/drawing/2014/main" id="{CDC6DD70-98C3-634E-3C36-9AE4BCBFBDBE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566302" y="4747909"/>
                  <a:ext cx="119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397400" name="Freihand 397399">
                  <a:extLst>
                    <a:ext uri="{FF2B5EF4-FFF2-40B4-BE49-F238E27FC236}">
                      <a16:creationId xmlns:a16="http://schemas.microsoft.com/office/drawing/2014/main" id="{6A2A557F-4E11-4354-5C7A-04E66AC6C457}"/>
                    </a:ext>
                  </a:extLst>
                </p14:cNvPr>
                <p14:cNvContentPartPr/>
                <p14:nvPr/>
              </p14:nvContentPartPr>
              <p14:xfrm>
                <a:off x="6828022" y="4485109"/>
                <a:ext cx="100440" cy="335160"/>
              </p14:xfrm>
            </p:contentPart>
          </mc:Choice>
          <mc:Fallback>
            <p:pic>
              <p:nvPicPr>
                <p:cNvPr id="397400" name="Freihand 397399">
                  <a:extLst>
                    <a:ext uri="{FF2B5EF4-FFF2-40B4-BE49-F238E27FC236}">
                      <a16:creationId xmlns:a16="http://schemas.microsoft.com/office/drawing/2014/main" id="{6A2A557F-4E11-4354-5C7A-04E66AC6C457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819022" y="4476469"/>
                  <a:ext cx="118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397401" name="Freihand 397400">
                  <a:extLst>
                    <a:ext uri="{FF2B5EF4-FFF2-40B4-BE49-F238E27FC236}">
                      <a16:creationId xmlns:a16="http://schemas.microsoft.com/office/drawing/2014/main" id="{A1017C9F-FE46-D72D-5F4B-721E2D17E093}"/>
                    </a:ext>
                  </a:extLst>
                </p14:cNvPr>
                <p14:cNvContentPartPr/>
                <p14:nvPr/>
              </p14:nvContentPartPr>
              <p14:xfrm>
                <a:off x="6982462" y="4489789"/>
                <a:ext cx="125280" cy="120960"/>
              </p14:xfrm>
            </p:contentPart>
          </mc:Choice>
          <mc:Fallback>
            <p:pic>
              <p:nvPicPr>
                <p:cNvPr id="397401" name="Freihand 397400">
                  <a:extLst>
                    <a:ext uri="{FF2B5EF4-FFF2-40B4-BE49-F238E27FC236}">
                      <a16:creationId xmlns:a16="http://schemas.microsoft.com/office/drawing/2014/main" id="{A1017C9F-FE46-D72D-5F4B-721E2D17E093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973822" y="4480789"/>
                  <a:ext cx="142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397402" name="Freihand 397401">
                  <a:extLst>
                    <a:ext uri="{FF2B5EF4-FFF2-40B4-BE49-F238E27FC236}">
                      <a16:creationId xmlns:a16="http://schemas.microsoft.com/office/drawing/2014/main" id="{8666F2BD-EF10-4C51-14EA-85B87A4A8305}"/>
                    </a:ext>
                  </a:extLst>
                </p14:cNvPr>
                <p14:cNvContentPartPr/>
                <p14:nvPr/>
              </p14:nvContentPartPr>
              <p14:xfrm>
                <a:off x="7189822" y="4463869"/>
                <a:ext cx="83160" cy="151560"/>
              </p14:xfrm>
            </p:contentPart>
          </mc:Choice>
          <mc:Fallback>
            <p:pic>
              <p:nvPicPr>
                <p:cNvPr id="397402" name="Freihand 397401">
                  <a:extLst>
                    <a:ext uri="{FF2B5EF4-FFF2-40B4-BE49-F238E27FC236}">
                      <a16:creationId xmlns:a16="http://schemas.microsoft.com/office/drawing/2014/main" id="{8666F2BD-EF10-4C51-14EA-85B87A4A8305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180822" y="4454869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397403" name="Freihand 397402">
                  <a:extLst>
                    <a:ext uri="{FF2B5EF4-FFF2-40B4-BE49-F238E27FC236}">
                      <a16:creationId xmlns:a16="http://schemas.microsoft.com/office/drawing/2014/main" id="{C6E80196-4F7F-DB4B-A396-E52D3C2D9B28}"/>
                    </a:ext>
                  </a:extLst>
                </p14:cNvPr>
                <p14:cNvContentPartPr/>
                <p14:nvPr/>
              </p14:nvContentPartPr>
              <p14:xfrm>
                <a:off x="7184422" y="4530829"/>
                <a:ext cx="261000" cy="37440"/>
              </p14:xfrm>
            </p:contentPart>
          </mc:Choice>
          <mc:Fallback>
            <p:pic>
              <p:nvPicPr>
                <p:cNvPr id="397403" name="Freihand 397402">
                  <a:extLst>
                    <a:ext uri="{FF2B5EF4-FFF2-40B4-BE49-F238E27FC236}">
                      <a16:creationId xmlns:a16="http://schemas.microsoft.com/office/drawing/2014/main" id="{C6E80196-4F7F-DB4B-A396-E52D3C2D9B2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175782" y="4521829"/>
                  <a:ext cx="278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397404" name="Freihand 397403">
                  <a:extLst>
                    <a:ext uri="{FF2B5EF4-FFF2-40B4-BE49-F238E27FC236}">
                      <a16:creationId xmlns:a16="http://schemas.microsoft.com/office/drawing/2014/main" id="{85C80D58-E25C-840D-1439-4BACD1345C14}"/>
                    </a:ext>
                  </a:extLst>
                </p14:cNvPr>
                <p14:cNvContentPartPr/>
                <p14:nvPr/>
              </p14:nvContentPartPr>
              <p14:xfrm>
                <a:off x="7531822" y="4447669"/>
                <a:ext cx="39960" cy="151920"/>
              </p14:xfrm>
            </p:contentPart>
          </mc:Choice>
          <mc:Fallback>
            <p:pic>
              <p:nvPicPr>
                <p:cNvPr id="397404" name="Freihand 397403">
                  <a:extLst>
                    <a:ext uri="{FF2B5EF4-FFF2-40B4-BE49-F238E27FC236}">
                      <a16:creationId xmlns:a16="http://schemas.microsoft.com/office/drawing/2014/main" id="{85C80D58-E25C-840D-1439-4BACD1345C1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522822" y="4438669"/>
                  <a:ext cx="57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397406" name="Freihand 397405">
                  <a:extLst>
                    <a:ext uri="{FF2B5EF4-FFF2-40B4-BE49-F238E27FC236}">
                      <a16:creationId xmlns:a16="http://schemas.microsoft.com/office/drawing/2014/main" id="{84BE3A14-9012-AA83-29E5-AB3E78E96006}"/>
                    </a:ext>
                  </a:extLst>
                </p14:cNvPr>
                <p14:cNvContentPartPr/>
                <p14:nvPr/>
              </p14:nvContentPartPr>
              <p14:xfrm>
                <a:off x="7622902" y="4447309"/>
                <a:ext cx="68040" cy="140400"/>
              </p14:xfrm>
            </p:contentPart>
          </mc:Choice>
          <mc:Fallback>
            <p:pic>
              <p:nvPicPr>
                <p:cNvPr id="397406" name="Freihand 397405">
                  <a:extLst>
                    <a:ext uri="{FF2B5EF4-FFF2-40B4-BE49-F238E27FC236}">
                      <a16:creationId xmlns:a16="http://schemas.microsoft.com/office/drawing/2014/main" id="{84BE3A14-9012-AA83-29E5-AB3E78E9600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614262" y="4438309"/>
                  <a:ext cx="85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397407" name="Freihand 397406">
                  <a:extLst>
                    <a:ext uri="{FF2B5EF4-FFF2-40B4-BE49-F238E27FC236}">
                      <a16:creationId xmlns:a16="http://schemas.microsoft.com/office/drawing/2014/main" id="{7C14BC34-36E4-A795-9EB4-780B2B89BF82}"/>
                    </a:ext>
                  </a:extLst>
                </p14:cNvPr>
                <p14:cNvContentPartPr/>
                <p14:nvPr/>
              </p14:nvContentPartPr>
              <p14:xfrm>
                <a:off x="7646302" y="4427869"/>
                <a:ext cx="97200" cy="6120"/>
              </p14:xfrm>
            </p:contentPart>
          </mc:Choice>
          <mc:Fallback>
            <p:pic>
              <p:nvPicPr>
                <p:cNvPr id="397407" name="Freihand 397406">
                  <a:extLst>
                    <a:ext uri="{FF2B5EF4-FFF2-40B4-BE49-F238E27FC236}">
                      <a16:creationId xmlns:a16="http://schemas.microsoft.com/office/drawing/2014/main" id="{7C14BC34-36E4-A795-9EB4-780B2B89BF8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637302" y="4419229"/>
                  <a:ext cx="11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397408" name="Freihand 397407">
                  <a:extLst>
                    <a:ext uri="{FF2B5EF4-FFF2-40B4-BE49-F238E27FC236}">
                      <a16:creationId xmlns:a16="http://schemas.microsoft.com/office/drawing/2014/main" id="{775A772C-6EBD-72CB-6817-8FEE8C1EF3F8}"/>
                    </a:ext>
                  </a:extLst>
                </p14:cNvPr>
                <p14:cNvContentPartPr/>
                <p14:nvPr/>
              </p14:nvContentPartPr>
              <p14:xfrm>
                <a:off x="7013782" y="4627309"/>
                <a:ext cx="682200" cy="88920"/>
              </p14:xfrm>
            </p:contentPart>
          </mc:Choice>
          <mc:Fallback>
            <p:pic>
              <p:nvPicPr>
                <p:cNvPr id="397408" name="Freihand 397407">
                  <a:extLst>
                    <a:ext uri="{FF2B5EF4-FFF2-40B4-BE49-F238E27FC236}">
                      <a16:creationId xmlns:a16="http://schemas.microsoft.com/office/drawing/2014/main" id="{775A772C-6EBD-72CB-6817-8FEE8C1EF3F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004782" y="4618309"/>
                  <a:ext cx="69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397410" name="Freihand 397409">
                  <a:extLst>
                    <a:ext uri="{FF2B5EF4-FFF2-40B4-BE49-F238E27FC236}">
                      <a16:creationId xmlns:a16="http://schemas.microsoft.com/office/drawing/2014/main" id="{01A3BB7C-DA8F-B265-EF6F-B004C90CADB9}"/>
                    </a:ext>
                  </a:extLst>
                </p14:cNvPr>
                <p14:cNvContentPartPr/>
                <p14:nvPr/>
              </p14:nvContentPartPr>
              <p14:xfrm>
                <a:off x="7281622" y="4787149"/>
                <a:ext cx="68760" cy="117000"/>
              </p14:xfrm>
            </p:contentPart>
          </mc:Choice>
          <mc:Fallback>
            <p:pic>
              <p:nvPicPr>
                <p:cNvPr id="397410" name="Freihand 397409">
                  <a:extLst>
                    <a:ext uri="{FF2B5EF4-FFF2-40B4-BE49-F238E27FC236}">
                      <a16:creationId xmlns:a16="http://schemas.microsoft.com/office/drawing/2014/main" id="{01A3BB7C-DA8F-B265-EF6F-B004C90CADB9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272622" y="4778149"/>
                  <a:ext cx="86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397411" name="Freihand 397410">
                  <a:extLst>
                    <a:ext uri="{FF2B5EF4-FFF2-40B4-BE49-F238E27FC236}">
                      <a16:creationId xmlns:a16="http://schemas.microsoft.com/office/drawing/2014/main" id="{24F5A696-79B8-C00C-244F-5C6EAE655883}"/>
                    </a:ext>
                  </a:extLst>
                </p14:cNvPr>
                <p14:cNvContentPartPr/>
                <p14:nvPr/>
              </p14:nvContentPartPr>
              <p14:xfrm>
                <a:off x="7310422" y="4757269"/>
                <a:ext cx="135720" cy="29880"/>
              </p14:xfrm>
            </p:contentPart>
          </mc:Choice>
          <mc:Fallback>
            <p:pic>
              <p:nvPicPr>
                <p:cNvPr id="397411" name="Freihand 397410">
                  <a:extLst>
                    <a:ext uri="{FF2B5EF4-FFF2-40B4-BE49-F238E27FC236}">
                      <a16:creationId xmlns:a16="http://schemas.microsoft.com/office/drawing/2014/main" id="{24F5A696-79B8-C00C-244F-5C6EAE65588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301422" y="4748269"/>
                  <a:ext cx="153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397412" name="Freihand 397411">
                  <a:extLst>
                    <a:ext uri="{FF2B5EF4-FFF2-40B4-BE49-F238E27FC236}">
                      <a16:creationId xmlns:a16="http://schemas.microsoft.com/office/drawing/2014/main" id="{714DDAF7-26E4-0BA0-2830-A953459FFE45}"/>
                    </a:ext>
                  </a:extLst>
                </p14:cNvPr>
                <p14:cNvContentPartPr/>
                <p14:nvPr/>
              </p14:nvContentPartPr>
              <p14:xfrm>
                <a:off x="7686982" y="4428949"/>
                <a:ext cx="166320" cy="463320"/>
              </p14:xfrm>
            </p:contentPart>
          </mc:Choice>
          <mc:Fallback>
            <p:pic>
              <p:nvPicPr>
                <p:cNvPr id="397412" name="Freihand 397411">
                  <a:extLst>
                    <a:ext uri="{FF2B5EF4-FFF2-40B4-BE49-F238E27FC236}">
                      <a16:creationId xmlns:a16="http://schemas.microsoft.com/office/drawing/2014/main" id="{714DDAF7-26E4-0BA0-2830-A953459FFE4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678342" y="4420309"/>
                  <a:ext cx="183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397414" name="Freihand 397413">
                  <a:extLst>
                    <a:ext uri="{FF2B5EF4-FFF2-40B4-BE49-F238E27FC236}">
                      <a16:creationId xmlns:a16="http://schemas.microsoft.com/office/drawing/2014/main" id="{E6BB0637-84CA-F7AB-CB02-790398638D8F}"/>
                    </a:ext>
                  </a:extLst>
                </p14:cNvPr>
                <p14:cNvContentPartPr/>
                <p14:nvPr/>
              </p14:nvContentPartPr>
              <p14:xfrm>
                <a:off x="7918102" y="4613629"/>
                <a:ext cx="132480" cy="7200"/>
              </p14:xfrm>
            </p:contentPart>
          </mc:Choice>
          <mc:Fallback>
            <p:pic>
              <p:nvPicPr>
                <p:cNvPr id="397414" name="Freihand 397413">
                  <a:extLst>
                    <a:ext uri="{FF2B5EF4-FFF2-40B4-BE49-F238E27FC236}">
                      <a16:creationId xmlns:a16="http://schemas.microsoft.com/office/drawing/2014/main" id="{E6BB0637-84CA-F7AB-CB02-790398638D8F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909462" y="4604989"/>
                  <a:ext cx="150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397415" name="Freihand 397414">
                  <a:extLst>
                    <a:ext uri="{FF2B5EF4-FFF2-40B4-BE49-F238E27FC236}">
                      <a16:creationId xmlns:a16="http://schemas.microsoft.com/office/drawing/2014/main" id="{F3FA7E35-F0D2-738C-CBD9-24C5309E21BD}"/>
                    </a:ext>
                  </a:extLst>
                </p14:cNvPr>
                <p14:cNvContentPartPr/>
                <p14:nvPr/>
              </p14:nvContentPartPr>
              <p14:xfrm>
                <a:off x="7951222" y="4653949"/>
                <a:ext cx="105480" cy="34920"/>
              </p14:xfrm>
            </p:contentPart>
          </mc:Choice>
          <mc:Fallback>
            <p:pic>
              <p:nvPicPr>
                <p:cNvPr id="397415" name="Freihand 397414">
                  <a:extLst>
                    <a:ext uri="{FF2B5EF4-FFF2-40B4-BE49-F238E27FC236}">
                      <a16:creationId xmlns:a16="http://schemas.microsoft.com/office/drawing/2014/main" id="{F3FA7E35-F0D2-738C-CBD9-24C5309E21B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942222" y="4645309"/>
                  <a:ext cx="12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397416" name="Freihand 397415">
                  <a:extLst>
                    <a:ext uri="{FF2B5EF4-FFF2-40B4-BE49-F238E27FC236}">
                      <a16:creationId xmlns:a16="http://schemas.microsoft.com/office/drawing/2014/main" id="{44E56BFC-B711-7A19-3B93-A319D1D1B83B}"/>
                    </a:ext>
                  </a:extLst>
                </p14:cNvPr>
                <p14:cNvContentPartPr/>
                <p14:nvPr/>
              </p14:nvContentPartPr>
              <p14:xfrm>
                <a:off x="8138782" y="4418509"/>
                <a:ext cx="110520" cy="169200"/>
              </p14:xfrm>
            </p:contentPart>
          </mc:Choice>
          <mc:Fallback>
            <p:pic>
              <p:nvPicPr>
                <p:cNvPr id="397416" name="Freihand 397415">
                  <a:extLst>
                    <a:ext uri="{FF2B5EF4-FFF2-40B4-BE49-F238E27FC236}">
                      <a16:creationId xmlns:a16="http://schemas.microsoft.com/office/drawing/2014/main" id="{44E56BFC-B711-7A19-3B93-A319D1D1B83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130142" y="4409869"/>
                  <a:ext cx="128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397417" name="Freihand 397416">
                  <a:extLst>
                    <a:ext uri="{FF2B5EF4-FFF2-40B4-BE49-F238E27FC236}">
                      <a16:creationId xmlns:a16="http://schemas.microsoft.com/office/drawing/2014/main" id="{C7C8A7A0-DFD0-1654-6C7D-F72B1353F85B}"/>
                    </a:ext>
                  </a:extLst>
                </p14:cNvPr>
                <p14:cNvContentPartPr/>
                <p14:nvPr/>
              </p14:nvContentPartPr>
              <p14:xfrm>
                <a:off x="8306182" y="4408429"/>
                <a:ext cx="110520" cy="160920"/>
              </p14:xfrm>
            </p:contentPart>
          </mc:Choice>
          <mc:Fallback>
            <p:pic>
              <p:nvPicPr>
                <p:cNvPr id="397417" name="Freihand 397416">
                  <a:extLst>
                    <a:ext uri="{FF2B5EF4-FFF2-40B4-BE49-F238E27FC236}">
                      <a16:creationId xmlns:a16="http://schemas.microsoft.com/office/drawing/2014/main" id="{C7C8A7A0-DFD0-1654-6C7D-F72B1353F85B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297182" y="4399429"/>
                  <a:ext cx="128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397418" name="Freihand 397417">
                  <a:extLst>
                    <a:ext uri="{FF2B5EF4-FFF2-40B4-BE49-F238E27FC236}">
                      <a16:creationId xmlns:a16="http://schemas.microsoft.com/office/drawing/2014/main" id="{2DA9C9CC-347D-6A39-B0CA-B13D75334A1B}"/>
                    </a:ext>
                  </a:extLst>
                </p14:cNvPr>
                <p14:cNvContentPartPr/>
                <p14:nvPr/>
              </p14:nvContentPartPr>
              <p14:xfrm>
                <a:off x="8158582" y="4599229"/>
                <a:ext cx="241560" cy="55800"/>
              </p14:xfrm>
            </p:contentPart>
          </mc:Choice>
          <mc:Fallback>
            <p:pic>
              <p:nvPicPr>
                <p:cNvPr id="397418" name="Freihand 397417">
                  <a:extLst>
                    <a:ext uri="{FF2B5EF4-FFF2-40B4-BE49-F238E27FC236}">
                      <a16:creationId xmlns:a16="http://schemas.microsoft.com/office/drawing/2014/main" id="{2DA9C9CC-347D-6A39-B0CA-B13D75334A1B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149942" y="4590229"/>
                  <a:ext cx="259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397419" name="Freihand 397418">
                  <a:extLst>
                    <a:ext uri="{FF2B5EF4-FFF2-40B4-BE49-F238E27FC236}">
                      <a16:creationId xmlns:a16="http://schemas.microsoft.com/office/drawing/2014/main" id="{98C6724B-810F-D96B-8C7B-EA6132BE1CCD}"/>
                    </a:ext>
                  </a:extLst>
                </p14:cNvPr>
                <p14:cNvContentPartPr/>
                <p14:nvPr/>
              </p14:nvContentPartPr>
              <p14:xfrm>
                <a:off x="8265502" y="4676629"/>
                <a:ext cx="97560" cy="150480"/>
              </p14:xfrm>
            </p:contentPart>
          </mc:Choice>
          <mc:Fallback>
            <p:pic>
              <p:nvPicPr>
                <p:cNvPr id="397419" name="Freihand 397418">
                  <a:extLst>
                    <a:ext uri="{FF2B5EF4-FFF2-40B4-BE49-F238E27FC236}">
                      <a16:creationId xmlns:a16="http://schemas.microsoft.com/office/drawing/2014/main" id="{98C6724B-810F-D96B-8C7B-EA6132BE1CC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256502" y="4667989"/>
                  <a:ext cx="11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397420" name="Freihand 397419">
                  <a:extLst>
                    <a:ext uri="{FF2B5EF4-FFF2-40B4-BE49-F238E27FC236}">
                      <a16:creationId xmlns:a16="http://schemas.microsoft.com/office/drawing/2014/main" id="{BDBF2E5D-F5FA-3D46-743C-1DD20BF05E6E}"/>
                    </a:ext>
                  </a:extLst>
                </p14:cNvPr>
                <p14:cNvContentPartPr/>
                <p14:nvPr/>
              </p14:nvContentPartPr>
              <p14:xfrm>
                <a:off x="8287102" y="4639549"/>
                <a:ext cx="114480" cy="11880"/>
              </p14:xfrm>
            </p:contentPart>
          </mc:Choice>
          <mc:Fallback>
            <p:pic>
              <p:nvPicPr>
                <p:cNvPr id="397420" name="Freihand 397419">
                  <a:extLst>
                    <a:ext uri="{FF2B5EF4-FFF2-40B4-BE49-F238E27FC236}">
                      <a16:creationId xmlns:a16="http://schemas.microsoft.com/office/drawing/2014/main" id="{BDBF2E5D-F5FA-3D46-743C-1DD20BF05E6E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278462" y="4630549"/>
                  <a:ext cx="13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397450" name="Freihand 397449">
                  <a:extLst>
                    <a:ext uri="{FF2B5EF4-FFF2-40B4-BE49-F238E27FC236}">
                      <a16:creationId xmlns:a16="http://schemas.microsoft.com/office/drawing/2014/main" id="{9ECD4EFD-5FDD-1165-4B20-E663B2B13F16}"/>
                    </a:ext>
                  </a:extLst>
                </p14:cNvPr>
                <p14:cNvContentPartPr/>
                <p14:nvPr/>
              </p14:nvContentPartPr>
              <p14:xfrm>
                <a:off x="8120782" y="4689589"/>
                <a:ext cx="95760" cy="146880"/>
              </p14:xfrm>
            </p:contentPart>
          </mc:Choice>
          <mc:Fallback>
            <p:pic>
              <p:nvPicPr>
                <p:cNvPr id="397450" name="Freihand 397449">
                  <a:extLst>
                    <a:ext uri="{FF2B5EF4-FFF2-40B4-BE49-F238E27FC236}">
                      <a16:creationId xmlns:a16="http://schemas.microsoft.com/office/drawing/2014/main" id="{9ECD4EFD-5FDD-1165-4B20-E663B2B13F16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8112142" y="4680949"/>
                  <a:ext cx="113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397373" name="Freihand 397372">
                  <a:extLst>
                    <a:ext uri="{FF2B5EF4-FFF2-40B4-BE49-F238E27FC236}">
                      <a16:creationId xmlns:a16="http://schemas.microsoft.com/office/drawing/2014/main" id="{92CF5CD9-8F84-2CAF-1AAF-60107F28FB22}"/>
                    </a:ext>
                  </a:extLst>
                </p14:cNvPr>
                <p14:cNvContentPartPr/>
                <p14:nvPr/>
              </p14:nvContentPartPr>
              <p14:xfrm>
                <a:off x="4431862" y="4747909"/>
                <a:ext cx="160200" cy="9720"/>
              </p14:xfrm>
            </p:contentPart>
          </mc:Choice>
          <mc:Fallback>
            <p:pic>
              <p:nvPicPr>
                <p:cNvPr id="397373" name="Freihand 397372">
                  <a:extLst>
                    <a:ext uri="{FF2B5EF4-FFF2-40B4-BE49-F238E27FC236}">
                      <a16:creationId xmlns:a16="http://schemas.microsoft.com/office/drawing/2014/main" id="{92CF5CD9-8F84-2CAF-1AAF-60107F28FB2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422862" y="4738909"/>
                  <a:ext cx="17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397374" name="Freihand 397373">
                  <a:extLst>
                    <a:ext uri="{FF2B5EF4-FFF2-40B4-BE49-F238E27FC236}">
                      <a16:creationId xmlns:a16="http://schemas.microsoft.com/office/drawing/2014/main" id="{D96C366F-7A81-9EB5-69F0-66CB2AE338BD}"/>
                    </a:ext>
                  </a:extLst>
                </p14:cNvPr>
                <p14:cNvContentPartPr/>
                <p14:nvPr/>
              </p14:nvContentPartPr>
              <p14:xfrm>
                <a:off x="4423942" y="4812349"/>
                <a:ext cx="193680" cy="14400"/>
              </p14:xfrm>
            </p:contentPart>
          </mc:Choice>
          <mc:Fallback>
            <p:pic>
              <p:nvPicPr>
                <p:cNvPr id="397374" name="Freihand 397373">
                  <a:extLst>
                    <a:ext uri="{FF2B5EF4-FFF2-40B4-BE49-F238E27FC236}">
                      <a16:creationId xmlns:a16="http://schemas.microsoft.com/office/drawing/2014/main" id="{D96C366F-7A81-9EB5-69F0-66CB2AE338BD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415302" y="4803709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397376" name="Freihand 397375">
                  <a:extLst>
                    <a:ext uri="{FF2B5EF4-FFF2-40B4-BE49-F238E27FC236}">
                      <a16:creationId xmlns:a16="http://schemas.microsoft.com/office/drawing/2014/main" id="{EE1B6579-116D-792B-B55C-917D44BE7EBE}"/>
                    </a:ext>
                  </a:extLst>
                </p14:cNvPr>
                <p14:cNvContentPartPr/>
                <p14:nvPr/>
              </p14:nvContentPartPr>
              <p14:xfrm>
                <a:off x="4742182" y="4626949"/>
                <a:ext cx="121680" cy="117720"/>
              </p14:xfrm>
            </p:contentPart>
          </mc:Choice>
          <mc:Fallback>
            <p:pic>
              <p:nvPicPr>
                <p:cNvPr id="397376" name="Freihand 397375">
                  <a:extLst>
                    <a:ext uri="{FF2B5EF4-FFF2-40B4-BE49-F238E27FC236}">
                      <a16:creationId xmlns:a16="http://schemas.microsoft.com/office/drawing/2014/main" id="{EE1B6579-116D-792B-B55C-917D44BE7EB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4733542" y="4617949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397377" name="Freihand 397376">
                  <a:extLst>
                    <a:ext uri="{FF2B5EF4-FFF2-40B4-BE49-F238E27FC236}">
                      <a16:creationId xmlns:a16="http://schemas.microsoft.com/office/drawing/2014/main" id="{0E00DAC4-CF09-D1AC-DB8A-DB07F2562AFA}"/>
                    </a:ext>
                  </a:extLst>
                </p14:cNvPr>
                <p14:cNvContentPartPr/>
                <p14:nvPr/>
              </p14:nvContentPartPr>
              <p14:xfrm>
                <a:off x="4916782" y="4586269"/>
                <a:ext cx="95040" cy="145440"/>
              </p14:xfrm>
            </p:contentPart>
          </mc:Choice>
          <mc:Fallback>
            <p:pic>
              <p:nvPicPr>
                <p:cNvPr id="397377" name="Freihand 397376">
                  <a:extLst>
                    <a:ext uri="{FF2B5EF4-FFF2-40B4-BE49-F238E27FC236}">
                      <a16:creationId xmlns:a16="http://schemas.microsoft.com/office/drawing/2014/main" id="{0E00DAC4-CF09-D1AC-DB8A-DB07F2562AFA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908142" y="4577629"/>
                  <a:ext cx="112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397378" name="Freihand 397377">
                  <a:extLst>
                    <a:ext uri="{FF2B5EF4-FFF2-40B4-BE49-F238E27FC236}">
                      <a16:creationId xmlns:a16="http://schemas.microsoft.com/office/drawing/2014/main" id="{9AC85F4D-D43F-41F0-E138-803F3C33D3CA}"/>
                    </a:ext>
                  </a:extLst>
                </p14:cNvPr>
                <p14:cNvContentPartPr/>
                <p14:nvPr/>
              </p14:nvContentPartPr>
              <p14:xfrm>
                <a:off x="4792222" y="4767349"/>
                <a:ext cx="227520" cy="32400"/>
              </p14:xfrm>
            </p:contentPart>
          </mc:Choice>
          <mc:Fallback>
            <p:pic>
              <p:nvPicPr>
                <p:cNvPr id="397378" name="Freihand 397377">
                  <a:extLst>
                    <a:ext uri="{FF2B5EF4-FFF2-40B4-BE49-F238E27FC236}">
                      <a16:creationId xmlns:a16="http://schemas.microsoft.com/office/drawing/2014/main" id="{9AC85F4D-D43F-41F0-E138-803F3C33D3C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783582" y="4758709"/>
                  <a:ext cx="24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397379" name="Freihand 397378">
                  <a:extLst>
                    <a:ext uri="{FF2B5EF4-FFF2-40B4-BE49-F238E27FC236}">
                      <a16:creationId xmlns:a16="http://schemas.microsoft.com/office/drawing/2014/main" id="{E747F67D-8FB4-3D68-718D-DE0931204379}"/>
                    </a:ext>
                  </a:extLst>
                </p14:cNvPr>
                <p14:cNvContentPartPr/>
                <p14:nvPr/>
              </p14:nvContentPartPr>
              <p14:xfrm>
                <a:off x="4849822" y="4826749"/>
                <a:ext cx="105480" cy="138240"/>
              </p14:xfrm>
            </p:contentPart>
          </mc:Choice>
          <mc:Fallback>
            <p:pic>
              <p:nvPicPr>
                <p:cNvPr id="397379" name="Freihand 397378">
                  <a:extLst>
                    <a:ext uri="{FF2B5EF4-FFF2-40B4-BE49-F238E27FC236}">
                      <a16:creationId xmlns:a16="http://schemas.microsoft.com/office/drawing/2014/main" id="{E747F67D-8FB4-3D68-718D-DE093120437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840822" y="4817749"/>
                  <a:ext cx="123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397380" name="Freihand 397379">
                  <a:extLst>
                    <a:ext uri="{FF2B5EF4-FFF2-40B4-BE49-F238E27FC236}">
                      <a16:creationId xmlns:a16="http://schemas.microsoft.com/office/drawing/2014/main" id="{00BFE4FB-F19B-3029-157F-A65808F881F1}"/>
                    </a:ext>
                  </a:extLst>
                </p14:cNvPr>
                <p14:cNvContentPartPr/>
                <p14:nvPr/>
              </p14:nvContentPartPr>
              <p14:xfrm>
                <a:off x="5159062" y="4599949"/>
                <a:ext cx="123120" cy="276840"/>
              </p14:xfrm>
            </p:contentPart>
          </mc:Choice>
          <mc:Fallback>
            <p:pic>
              <p:nvPicPr>
                <p:cNvPr id="397380" name="Freihand 397379">
                  <a:extLst>
                    <a:ext uri="{FF2B5EF4-FFF2-40B4-BE49-F238E27FC236}">
                      <a16:creationId xmlns:a16="http://schemas.microsoft.com/office/drawing/2014/main" id="{00BFE4FB-F19B-3029-157F-A65808F881F1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150422" y="4591309"/>
                  <a:ext cx="140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397383" name="Freihand 397382">
                  <a:extLst>
                    <a:ext uri="{FF2B5EF4-FFF2-40B4-BE49-F238E27FC236}">
                      <a16:creationId xmlns:a16="http://schemas.microsoft.com/office/drawing/2014/main" id="{77D970E2-05EE-DF1F-65A8-4666C9B35C44}"/>
                    </a:ext>
                  </a:extLst>
                </p14:cNvPr>
                <p14:cNvContentPartPr/>
                <p14:nvPr/>
              </p14:nvContentPartPr>
              <p14:xfrm>
                <a:off x="5358502" y="4642069"/>
                <a:ext cx="34560" cy="164520"/>
              </p14:xfrm>
            </p:contentPart>
          </mc:Choice>
          <mc:Fallback>
            <p:pic>
              <p:nvPicPr>
                <p:cNvPr id="397383" name="Freihand 397382">
                  <a:extLst>
                    <a:ext uri="{FF2B5EF4-FFF2-40B4-BE49-F238E27FC236}">
                      <a16:creationId xmlns:a16="http://schemas.microsoft.com/office/drawing/2014/main" id="{77D970E2-05EE-DF1F-65A8-4666C9B35C44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349862" y="4633069"/>
                  <a:ext cx="52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397384" name="Freihand 397383">
                  <a:extLst>
                    <a:ext uri="{FF2B5EF4-FFF2-40B4-BE49-F238E27FC236}">
                      <a16:creationId xmlns:a16="http://schemas.microsoft.com/office/drawing/2014/main" id="{C8B9EBC5-0BC4-6190-44FB-E93EF2A6FB59}"/>
                    </a:ext>
                  </a:extLst>
                </p14:cNvPr>
                <p14:cNvContentPartPr/>
                <p14:nvPr/>
              </p14:nvContentPartPr>
              <p14:xfrm>
                <a:off x="5447782" y="4620469"/>
                <a:ext cx="70560" cy="131760"/>
              </p14:xfrm>
            </p:contentPart>
          </mc:Choice>
          <mc:Fallback>
            <p:pic>
              <p:nvPicPr>
                <p:cNvPr id="397384" name="Freihand 397383">
                  <a:extLst>
                    <a:ext uri="{FF2B5EF4-FFF2-40B4-BE49-F238E27FC236}">
                      <a16:creationId xmlns:a16="http://schemas.microsoft.com/office/drawing/2014/main" id="{C8B9EBC5-0BC4-6190-44FB-E93EF2A6FB59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438782" y="4611469"/>
                  <a:ext cx="88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397385" name="Freihand 397384">
                  <a:extLst>
                    <a:ext uri="{FF2B5EF4-FFF2-40B4-BE49-F238E27FC236}">
                      <a16:creationId xmlns:a16="http://schemas.microsoft.com/office/drawing/2014/main" id="{E94B73C4-B504-9F3C-4CFB-FAC3280E3203}"/>
                    </a:ext>
                  </a:extLst>
                </p14:cNvPr>
                <p14:cNvContentPartPr/>
                <p14:nvPr/>
              </p14:nvContentPartPr>
              <p14:xfrm>
                <a:off x="5457502" y="4664389"/>
                <a:ext cx="96480" cy="42840"/>
              </p14:xfrm>
            </p:contentPart>
          </mc:Choice>
          <mc:Fallback>
            <p:pic>
              <p:nvPicPr>
                <p:cNvPr id="397385" name="Freihand 397384">
                  <a:extLst>
                    <a:ext uri="{FF2B5EF4-FFF2-40B4-BE49-F238E27FC236}">
                      <a16:creationId xmlns:a16="http://schemas.microsoft.com/office/drawing/2014/main" id="{E94B73C4-B504-9F3C-4CFB-FAC3280E320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448502" y="4655389"/>
                  <a:ext cx="11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397386" name="Freihand 397385">
                  <a:extLst>
                    <a:ext uri="{FF2B5EF4-FFF2-40B4-BE49-F238E27FC236}">
                      <a16:creationId xmlns:a16="http://schemas.microsoft.com/office/drawing/2014/main" id="{D692A1A2-D2BD-5964-BA0D-951EF529E8D2}"/>
                    </a:ext>
                  </a:extLst>
                </p14:cNvPr>
                <p14:cNvContentPartPr/>
                <p14:nvPr/>
              </p14:nvContentPartPr>
              <p14:xfrm>
                <a:off x="5336542" y="4766269"/>
                <a:ext cx="233640" cy="138240"/>
              </p14:xfrm>
            </p:contentPart>
          </mc:Choice>
          <mc:Fallback>
            <p:pic>
              <p:nvPicPr>
                <p:cNvPr id="397386" name="Freihand 397385">
                  <a:extLst>
                    <a:ext uri="{FF2B5EF4-FFF2-40B4-BE49-F238E27FC236}">
                      <a16:creationId xmlns:a16="http://schemas.microsoft.com/office/drawing/2014/main" id="{D692A1A2-D2BD-5964-BA0D-951EF529E8D2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327542" y="4757269"/>
                  <a:ext cx="251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397387" name="Freihand 397386">
                  <a:extLst>
                    <a:ext uri="{FF2B5EF4-FFF2-40B4-BE49-F238E27FC236}">
                      <a16:creationId xmlns:a16="http://schemas.microsoft.com/office/drawing/2014/main" id="{753AE91B-5EA6-81BE-47AA-0DB4C3880F3A}"/>
                    </a:ext>
                  </a:extLst>
                </p14:cNvPr>
                <p14:cNvContentPartPr/>
                <p14:nvPr/>
              </p14:nvContentPartPr>
              <p14:xfrm>
                <a:off x="5479822" y="4851229"/>
                <a:ext cx="96480" cy="149040"/>
              </p14:xfrm>
            </p:contentPart>
          </mc:Choice>
          <mc:Fallback>
            <p:pic>
              <p:nvPicPr>
                <p:cNvPr id="397387" name="Freihand 397386">
                  <a:extLst>
                    <a:ext uri="{FF2B5EF4-FFF2-40B4-BE49-F238E27FC236}">
                      <a16:creationId xmlns:a16="http://schemas.microsoft.com/office/drawing/2014/main" id="{753AE91B-5EA6-81BE-47AA-0DB4C3880F3A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470822" y="4842229"/>
                  <a:ext cx="114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397388" name="Freihand 397387">
                  <a:extLst>
                    <a:ext uri="{FF2B5EF4-FFF2-40B4-BE49-F238E27FC236}">
                      <a16:creationId xmlns:a16="http://schemas.microsoft.com/office/drawing/2014/main" id="{0238DC48-67D3-F53A-D28D-8DFE6383679F}"/>
                    </a:ext>
                  </a:extLst>
                </p14:cNvPr>
                <p14:cNvContentPartPr/>
                <p14:nvPr/>
              </p14:nvContentPartPr>
              <p14:xfrm>
                <a:off x="5724622" y="4764469"/>
                <a:ext cx="63360" cy="7200"/>
              </p14:xfrm>
            </p:contentPart>
          </mc:Choice>
          <mc:Fallback>
            <p:pic>
              <p:nvPicPr>
                <p:cNvPr id="397388" name="Freihand 397387">
                  <a:extLst>
                    <a:ext uri="{FF2B5EF4-FFF2-40B4-BE49-F238E27FC236}">
                      <a16:creationId xmlns:a16="http://schemas.microsoft.com/office/drawing/2014/main" id="{0238DC48-67D3-F53A-D28D-8DFE6383679F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715982" y="4755469"/>
                  <a:ext cx="81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397318" name="Freihand 397317">
                  <a:extLst>
                    <a:ext uri="{FF2B5EF4-FFF2-40B4-BE49-F238E27FC236}">
                      <a16:creationId xmlns:a16="http://schemas.microsoft.com/office/drawing/2014/main" id="{C56A51C2-19A9-2E6D-13E6-D7D8AA94D0FC}"/>
                    </a:ext>
                  </a:extLst>
                </p14:cNvPr>
                <p14:cNvContentPartPr/>
                <p14:nvPr/>
              </p14:nvContentPartPr>
              <p14:xfrm>
                <a:off x="1255942" y="5280709"/>
                <a:ext cx="156240" cy="32400"/>
              </p14:xfrm>
            </p:contentPart>
          </mc:Choice>
          <mc:Fallback>
            <p:pic>
              <p:nvPicPr>
                <p:cNvPr id="397318" name="Freihand 397317">
                  <a:extLst>
                    <a:ext uri="{FF2B5EF4-FFF2-40B4-BE49-F238E27FC236}">
                      <a16:creationId xmlns:a16="http://schemas.microsoft.com/office/drawing/2014/main" id="{C56A51C2-19A9-2E6D-13E6-D7D8AA94D0F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246942" y="5272069"/>
                  <a:ext cx="17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397319" name="Freihand 397318">
                  <a:extLst>
                    <a:ext uri="{FF2B5EF4-FFF2-40B4-BE49-F238E27FC236}">
                      <a16:creationId xmlns:a16="http://schemas.microsoft.com/office/drawing/2014/main" id="{C3DF0F39-C732-6B26-0ED5-A1CDE10CEBFB}"/>
                    </a:ext>
                  </a:extLst>
                </p14:cNvPr>
                <p14:cNvContentPartPr/>
                <p14:nvPr/>
              </p14:nvContentPartPr>
              <p14:xfrm>
                <a:off x="1284022" y="5338309"/>
                <a:ext cx="138240" cy="37080"/>
              </p14:xfrm>
            </p:contentPart>
          </mc:Choice>
          <mc:Fallback>
            <p:pic>
              <p:nvPicPr>
                <p:cNvPr id="397319" name="Freihand 397318">
                  <a:extLst>
                    <a:ext uri="{FF2B5EF4-FFF2-40B4-BE49-F238E27FC236}">
                      <a16:creationId xmlns:a16="http://schemas.microsoft.com/office/drawing/2014/main" id="{C3DF0F39-C732-6B26-0ED5-A1CDE10CEBFB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1275382" y="5329309"/>
                  <a:ext cx="155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397322" name="Freihand 397321">
                  <a:extLst>
                    <a:ext uri="{FF2B5EF4-FFF2-40B4-BE49-F238E27FC236}">
                      <a16:creationId xmlns:a16="http://schemas.microsoft.com/office/drawing/2014/main" id="{D9505829-9BF1-61A6-C403-BB238BEFB1C0}"/>
                    </a:ext>
                  </a:extLst>
                </p14:cNvPr>
                <p14:cNvContentPartPr/>
                <p14:nvPr/>
              </p14:nvContentPartPr>
              <p14:xfrm>
                <a:off x="1505062" y="5096749"/>
                <a:ext cx="105120" cy="129240"/>
              </p14:xfrm>
            </p:contentPart>
          </mc:Choice>
          <mc:Fallback>
            <p:pic>
              <p:nvPicPr>
                <p:cNvPr id="397322" name="Freihand 397321">
                  <a:extLst>
                    <a:ext uri="{FF2B5EF4-FFF2-40B4-BE49-F238E27FC236}">
                      <a16:creationId xmlns:a16="http://schemas.microsoft.com/office/drawing/2014/main" id="{D9505829-9BF1-61A6-C403-BB238BEFB1C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496062" y="5088109"/>
                  <a:ext cx="122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397323" name="Freihand 397322">
                  <a:extLst>
                    <a:ext uri="{FF2B5EF4-FFF2-40B4-BE49-F238E27FC236}">
                      <a16:creationId xmlns:a16="http://schemas.microsoft.com/office/drawing/2014/main" id="{72CD576E-B278-1CD1-CED1-26D7B4402A5C}"/>
                    </a:ext>
                  </a:extLst>
                </p14:cNvPr>
                <p14:cNvContentPartPr/>
                <p14:nvPr/>
              </p14:nvContentPartPr>
              <p14:xfrm>
                <a:off x="1669222" y="5056429"/>
                <a:ext cx="62280" cy="94680"/>
              </p14:xfrm>
            </p:contentPart>
          </mc:Choice>
          <mc:Fallback>
            <p:pic>
              <p:nvPicPr>
                <p:cNvPr id="397323" name="Freihand 397322">
                  <a:extLst>
                    <a:ext uri="{FF2B5EF4-FFF2-40B4-BE49-F238E27FC236}">
                      <a16:creationId xmlns:a16="http://schemas.microsoft.com/office/drawing/2014/main" id="{72CD576E-B278-1CD1-CED1-26D7B4402A5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1660222" y="5047429"/>
                  <a:ext cx="79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397324" name="Freihand 397323">
                  <a:extLst>
                    <a:ext uri="{FF2B5EF4-FFF2-40B4-BE49-F238E27FC236}">
                      <a16:creationId xmlns:a16="http://schemas.microsoft.com/office/drawing/2014/main" id="{D3E96E0C-115B-0EF1-9A3B-5CE0AE95F197}"/>
                    </a:ext>
                  </a:extLst>
                </p14:cNvPr>
                <p14:cNvContentPartPr/>
                <p14:nvPr/>
              </p14:nvContentPartPr>
              <p14:xfrm>
                <a:off x="1536382" y="5183869"/>
                <a:ext cx="259920" cy="104760"/>
              </p14:xfrm>
            </p:contentPart>
          </mc:Choice>
          <mc:Fallback>
            <p:pic>
              <p:nvPicPr>
                <p:cNvPr id="397324" name="Freihand 397323">
                  <a:extLst>
                    <a:ext uri="{FF2B5EF4-FFF2-40B4-BE49-F238E27FC236}">
                      <a16:creationId xmlns:a16="http://schemas.microsoft.com/office/drawing/2014/main" id="{D3E96E0C-115B-0EF1-9A3B-5CE0AE95F19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527742" y="5174869"/>
                  <a:ext cx="277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397325" name="Freihand 397324">
                  <a:extLst>
                    <a:ext uri="{FF2B5EF4-FFF2-40B4-BE49-F238E27FC236}">
                      <a16:creationId xmlns:a16="http://schemas.microsoft.com/office/drawing/2014/main" id="{3A9A6CA5-8E08-AB55-FC01-83D8841D2860}"/>
                    </a:ext>
                  </a:extLst>
                </p14:cNvPr>
                <p14:cNvContentPartPr/>
                <p14:nvPr/>
              </p14:nvContentPartPr>
              <p14:xfrm>
                <a:off x="1671742" y="5332189"/>
                <a:ext cx="58680" cy="125280"/>
              </p14:xfrm>
            </p:contentPart>
          </mc:Choice>
          <mc:Fallback>
            <p:pic>
              <p:nvPicPr>
                <p:cNvPr id="397325" name="Freihand 397324">
                  <a:extLst>
                    <a:ext uri="{FF2B5EF4-FFF2-40B4-BE49-F238E27FC236}">
                      <a16:creationId xmlns:a16="http://schemas.microsoft.com/office/drawing/2014/main" id="{3A9A6CA5-8E08-AB55-FC01-83D8841D2860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662742" y="5323189"/>
                  <a:ext cx="76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397326" name="Freihand 397325">
                  <a:extLst>
                    <a:ext uri="{FF2B5EF4-FFF2-40B4-BE49-F238E27FC236}">
                      <a16:creationId xmlns:a16="http://schemas.microsoft.com/office/drawing/2014/main" id="{FE931999-0D00-7EE4-64F0-4E4E3DD3AEC3}"/>
                    </a:ext>
                  </a:extLst>
                </p14:cNvPr>
                <p14:cNvContentPartPr/>
                <p14:nvPr/>
              </p14:nvContentPartPr>
              <p14:xfrm>
                <a:off x="1673902" y="5280349"/>
                <a:ext cx="87480" cy="39960"/>
              </p14:xfrm>
            </p:contentPart>
          </mc:Choice>
          <mc:Fallback>
            <p:pic>
              <p:nvPicPr>
                <p:cNvPr id="397326" name="Freihand 397325">
                  <a:extLst>
                    <a:ext uri="{FF2B5EF4-FFF2-40B4-BE49-F238E27FC236}">
                      <a16:creationId xmlns:a16="http://schemas.microsoft.com/office/drawing/2014/main" id="{FE931999-0D00-7EE4-64F0-4E4E3DD3AEC3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664902" y="5271709"/>
                  <a:ext cx="105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397327" name="Freihand 397326">
                  <a:extLst>
                    <a:ext uri="{FF2B5EF4-FFF2-40B4-BE49-F238E27FC236}">
                      <a16:creationId xmlns:a16="http://schemas.microsoft.com/office/drawing/2014/main" id="{F6D514DC-738D-B21D-3154-963AE5293229}"/>
                    </a:ext>
                  </a:extLst>
                </p14:cNvPr>
                <p14:cNvContentPartPr/>
                <p14:nvPr/>
              </p14:nvContentPartPr>
              <p14:xfrm>
                <a:off x="1897822" y="5009269"/>
                <a:ext cx="67320" cy="259200"/>
              </p14:xfrm>
            </p:contentPart>
          </mc:Choice>
          <mc:Fallback>
            <p:pic>
              <p:nvPicPr>
                <p:cNvPr id="397327" name="Freihand 397326">
                  <a:extLst>
                    <a:ext uri="{FF2B5EF4-FFF2-40B4-BE49-F238E27FC236}">
                      <a16:creationId xmlns:a16="http://schemas.microsoft.com/office/drawing/2014/main" id="{F6D514DC-738D-B21D-3154-963AE5293229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888822" y="5000269"/>
                  <a:ext cx="84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397330" name="Freihand 397329">
                  <a:extLst>
                    <a:ext uri="{FF2B5EF4-FFF2-40B4-BE49-F238E27FC236}">
                      <a16:creationId xmlns:a16="http://schemas.microsoft.com/office/drawing/2014/main" id="{F62BFDEB-5CF0-EB33-AAAA-7DBBA877B014}"/>
                    </a:ext>
                  </a:extLst>
                </p14:cNvPr>
                <p14:cNvContentPartPr/>
                <p14:nvPr/>
              </p14:nvContentPartPr>
              <p14:xfrm>
                <a:off x="2015902" y="5029429"/>
                <a:ext cx="113760" cy="165240"/>
              </p14:xfrm>
            </p:contentPart>
          </mc:Choice>
          <mc:Fallback>
            <p:pic>
              <p:nvPicPr>
                <p:cNvPr id="397330" name="Freihand 397329">
                  <a:extLst>
                    <a:ext uri="{FF2B5EF4-FFF2-40B4-BE49-F238E27FC236}">
                      <a16:creationId xmlns:a16="http://schemas.microsoft.com/office/drawing/2014/main" id="{F62BFDEB-5CF0-EB33-AAAA-7DBBA877B014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2006902" y="5020789"/>
                  <a:ext cx="131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397331" name="Freihand 397330">
                  <a:extLst>
                    <a:ext uri="{FF2B5EF4-FFF2-40B4-BE49-F238E27FC236}">
                      <a16:creationId xmlns:a16="http://schemas.microsoft.com/office/drawing/2014/main" id="{E1EB00FB-247D-C33B-14E2-84D86AB70A32}"/>
                    </a:ext>
                  </a:extLst>
                </p14:cNvPr>
                <p14:cNvContentPartPr/>
                <p14:nvPr/>
              </p14:nvContentPartPr>
              <p14:xfrm>
                <a:off x="2211382" y="5014669"/>
                <a:ext cx="113760" cy="56520"/>
              </p14:xfrm>
            </p:contentPart>
          </mc:Choice>
          <mc:Fallback>
            <p:pic>
              <p:nvPicPr>
                <p:cNvPr id="397331" name="Freihand 397330">
                  <a:extLst>
                    <a:ext uri="{FF2B5EF4-FFF2-40B4-BE49-F238E27FC236}">
                      <a16:creationId xmlns:a16="http://schemas.microsoft.com/office/drawing/2014/main" id="{E1EB00FB-247D-C33B-14E2-84D86AB70A32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202742" y="5005669"/>
                  <a:ext cx="13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397334" name="Freihand 397333">
                  <a:extLst>
                    <a:ext uri="{FF2B5EF4-FFF2-40B4-BE49-F238E27FC236}">
                      <a16:creationId xmlns:a16="http://schemas.microsoft.com/office/drawing/2014/main" id="{71D1AF41-69AB-A4C9-2FC3-EF9F3CBC0963}"/>
                    </a:ext>
                  </a:extLst>
                </p14:cNvPr>
                <p14:cNvContentPartPr/>
                <p14:nvPr/>
              </p14:nvContentPartPr>
              <p14:xfrm>
                <a:off x="2395702" y="4850149"/>
                <a:ext cx="24480" cy="88560"/>
              </p14:xfrm>
            </p:contentPart>
          </mc:Choice>
          <mc:Fallback>
            <p:pic>
              <p:nvPicPr>
                <p:cNvPr id="397334" name="Freihand 397333">
                  <a:extLst>
                    <a:ext uri="{FF2B5EF4-FFF2-40B4-BE49-F238E27FC236}">
                      <a16:creationId xmlns:a16="http://schemas.microsoft.com/office/drawing/2014/main" id="{71D1AF41-69AB-A4C9-2FC3-EF9F3CBC096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2386702" y="4841149"/>
                  <a:ext cx="42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397335" name="Freihand 397334">
                  <a:extLst>
                    <a:ext uri="{FF2B5EF4-FFF2-40B4-BE49-F238E27FC236}">
                      <a16:creationId xmlns:a16="http://schemas.microsoft.com/office/drawing/2014/main" id="{145A3273-38DA-AB79-E7F3-04E70A01EC2C}"/>
                    </a:ext>
                  </a:extLst>
                </p14:cNvPr>
                <p14:cNvContentPartPr/>
                <p14:nvPr/>
              </p14:nvContentPartPr>
              <p14:xfrm>
                <a:off x="2453302" y="4797229"/>
                <a:ext cx="153720" cy="115560"/>
              </p14:xfrm>
            </p:contentPart>
          </mc:Choice>
          <mc:Fallback>
            <p:pic>
              <p:nvPicPr>
                <p:cNvPr id="397335" name="Freihand 397334">
                  <a:extLst>
                    <a:ext uri="{FF2B5EF4-FFF2-40B4-BE49-F238E27FC236}">
                      <a16:creationId xmlns:a16="http://schemas.microsoft.com/office/drawing/2014/main" id="{145A3273-38DA-AB79-E7F3-04E70A01EC2C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2444662" y="4788589"/>
                  <a:ext cx="171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397336" name="Freihand 397335">
                  <a:extLst>
                    <a:ext uri="{FF2B5EF4-FFF2-40B4-BE49-F238E27FC236}">
                      <a16:creationId xmlns:a16="http://schemas.microsoft.com/office/drawing/2014/main" id="{376DAE99-35E5-07AA-5738-6FB35EB6B81F}"/>
                    </a:ext>
                  </a:extLst>
                </p14:cNvPr>
                <p14:cNvContentPartPr/>
                <p14:nvPr/>
              </p14:nvContentPartPr>
              <p14:xfrm>
                <a:off x="2442142" y="4926829"/>
                <a:ext cx="137160" cy="90720"/>
              </p14:xfrm>
            </p:contentPart>
          </mc:Choice>
          <mc:Fallback>
            <p:pic>
              <p:nvPicPr>
                <p:cNvPr id="397336" name="Freihand 397335">
                  <a:extLst>
                    <a:ext uri="{FF2B5EF4-FFF2-40B4-BE49-F238E27FC236}">
                      <a16:creationId xmlns:a16="http://schemas.microsoft.com/office/drawing/2014/main" id="{376DAE99-35E5-07AA-5738-6FB35EB6B81F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433142" y="4918189"/>
                  <a:ext cx="154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397337" name="Freihand 397336">
                  <a:extLst>
                    <a:ext uri="{FF2B5EF4-FFF2-40B4-BE49-F238E27FC236}">
                      <a16:creationId xmlns:a16="http://schemas.microsoft.com/office/drawing/2014/main" id="{9DD25206-7195-2605-0C1A-E76B74F73D48}"/>
                    </a:ext>
                  </a:extLst>
                </p14:cNvPr>
                <p14:cNvContentPartPr/>
                <p14:nvPr/>
              </p14:nvContentPartPr>
              <p14:xfrm>
                <a:off x="2497222" y="4992349"/>
                <a:ext cx="102600" cy="146160"/>
              </p14:xfrm>
            </p:contentPart>
          </mc:Choice>
          <mc:Fallback>
            <p:pic>
              <p:nvPicPr>
                <p:cNvPr id="397337" name="Freihand 397336">
                  <a:extLst>
                    <a:ext uri="{FF2B5EF4-FFF2-40B4-BE49-F238E27FC236}">
                      <a16:creationId xmlns:a16="http://schemas.microsoft.com/office/drawing/2014/main" id="{9DD25206-7195-2605-0C1A-E76B74F73D4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2488582" y="4983709"/>
                  <a:ext cx="120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397338" name="Freihand 397337">
                  <a:extLst>
                    <a:ext uri="{FF2B5EF4-FFF2-40B4-BE49-F238E27FC236}">
                      <a16:creationId xmlns:a16="http://schemas.microsoft.com/office/drawing/2014/main" id="{91E8AE64-5050-5468-5307-46D2FED89289}"/>
                    </a:ext>
                  </a:extLst>
                </p14:cNvPr>
                <p14:cNvContentPartPr/>
                <p14:nvPr/>
              </p14:nvContentPartPr>
              <p14:xfrm>
                <a:off x="2637982" y="4810189"/>
                <a:ext cx="62640" cy="308880"/>
              </p14:xfrm>
            </p:contentPart>
          </mc:Choice>
          <mc:Fallback>
            <p:pic>
              <p:nvPicPr>
                <p:cNvPr id="397338" name="Freihand 397337">
                  <a:extLst>
                    <a:ext uri="{FF2B5EF4-FFF2-40B4-BE49-F238E27FC236}">
                      <a16:creationId xmlns:a16="http://schemas.microsoft.com/office/drawing/2014/main" id="{91E8AE64-5050-5468-5307-46D2FED89289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2629342" y="4801549"/>
                  <a:ext cx="8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397340" name="Freihand 397339">
                  <a:extLst>
                    <a:ext uri="{FF2B5EF4-FFF2-40B4-BE49-F238E27FC236}">
                      <a16:creationId xmlns:a16="http://schemas.microsoft.com/office/drawing/2014/main" id="{96EE8C50-ED74-95EB-7C0F-AFC3BD522311}"/>
                    </a:ext>
                  </a:extLst>
                </p14:cNvPr>
                <p14:cNvContentPartPr/>
                <p14:nvPr/>
              </p14:nvContentPartPr>
              <p14:xfrm>
                <a:off x="1460062" y="5727109"/>
                <a:ext cx="130320" cy="46440"/>
              </p14:xfrm>
            </p:contentPart>
          </mc:Choice>
          <mc:Fallback>
            <p:pic>
              <p:nvPicPr>
                <p:cNvPr id="397340" name="Freihand 397339">
                  <a:extLst>
                    <a:ext uri="{FF2B5EF4-FFF2-40B4-BE49-F238E27FC236}">
                      <a16:creationId xmlns:a16="http://schemas.microsoft.com/office/drawing/2014/main" id="{96EE8C50-ED74-95EB-7C0F-AFC3BD522311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451422" y="5718469"/>
                  <a:ext cx="14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397341" name="Freihand 397340">
                  <a:extLst>
                    <a:ext uri="{FF2B5EF4-FFF2-40B4-BE49-F238E27FC236}">
                      <a16:creationId xmlns:a16="http://schemas.microsoft.com/office/drawing/2014/main" id="{6BCEC61D-FA7D-E85C-A422-B04C56F4D761}"/>
                    </a:ext>
                  </a:extLst>
                </p14:cNvPr>
                <p14:cNvContentPartPr/>
                <p14:nvPr/>
              </p14:nvContentPartPr>
              <p14:xfrm>
                <a:off x="1479142" y="5750869"/>
                <a:ext cx="164880" cy="76680"/>
              </p14:xfrm>
            </p:contentPart>
          </mc:Choice>
          <mc:Fallback>
            <p:pic>
              <p:nvPicPr>
                <p:cNvPr id="397341" name="Freihand 397340">
                  <a:extLst>
                    <a:ext uri="{FF2B5EF4-FFF2-40B4-BE49-F238E27FC236}">
                      <a16:creationId xmlns:a16="http://schemas.microsoft.com/office/drawing/2014/main" id="{6BCEC61D-FA7D-E85C-A422-B04C56F4D761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470502" y="5742229"/>
                  <a:ext cx="182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397343" name="Freihand 397342">
                  <a:extLst>
                    <a:ext uri="{FF2B5EF4-FFF2-40B4-BE49-F238E27FC236}">
                      <a16:creationId xmlns:a16="http://schemas.microsoft.com/office/drawing/2014/main" id="{608180A8-E3DF-A181-3CEA-B73B34F6C76D}"/>
                    </a:ext>
                  </a:extLst>
                </p14:cNvPr>
                <p14:cNvContentPartPr/>
                <p14:nvPr/>
              </p14:nvContentPartPr>
              <p14:xfrm>
                <a:off x="1716742" y="5533429"/>
                <a:ext cx="105120" cy="96480"/>
              </p14:xfrm>
            </p:contentPart>
          </mc:Choice>
          <mc:Fallback>
            <p:pic>
              <p:nvPicPr>
                <p:cNvPr id="397343" name="Freihand 397342">
                  <a:extLst>
                    <a:ext uri="{FF2B5EF4-FFF2-40B4-BE49-F238E27FC236}">
                      <a16:creationId xmlns:a16="http://schemas.microsoft.com/office/drawing/2014/main" id="{608180A8-E3DF-A181-3CEA-B73B34F6C76D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707742" y="5524789"/>
                  <a:ext cx="122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397344" name="Freihand 397343">
                  <a:extLst>
                    <a:ext uri="{FF2B5EF4-FFF2-40B4-BE49-F238E27FC236}">
                      <a16:creationId xmlns:a16="http://schemas.microsoft.com/office/drawing/2014/main" id="{7F4B33E9-5BA6-09F2-2F3F-762222A70766}"/>
                    </a:ext>
                  </a:extLst>
                </p14:cNvPr>
                <p14:cNvContentPartPr/>
                <p14:nvPr/>
              </p14:nvContentPartPr>
              <p14:xfrm>
                <a:off x="1839142" y="5469349"/>
                <a:ext cx="72720" cy="78840"/>
              </p14:xfrm>
            </p:contentPart>
          </mc:Choice>
          <mc:Fallback>
            <p:pic>
              <p:nvPicPr>
                <p:cNvPr id="397344" name="Freihand 397343">
                  <a:extLst>
                    <a:ext uri="{FF2B5EF4-FFF2-40B4-BE49-F238E27FC236}">
                      <a16:creationId xmlns:a16="http://schemas.microsoft.com/office/drawing/2014/main" id="{7F4B33E9-5BA6-09F2-2F3F-762222A7076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830502" y="5460349"/>
                  <a:ext cx="90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397345" name="Freihand 397344">
                  <a:extLst>
                    <a:ext uri="{FF2B5EF4-FFF2-40B4-BE49-F238E27FC236}">
                      <a16:creationId xmlns:a16="http://schemas.microsoft.com/office/drawing/2014/main" id="{78032D89-BFF0-DAE5-72F5-9F17592708D6}"/>
                    </a:ext>
                  </a:extLst>
                </p14:cNvPr>
                <p14:cNvContentPartPr/>
                <p14:nvPr/>
              </p14:nvContentPartPr>
              <p14:xfrm>
                <a:off x="1752742" y="5581669"/>
                <a:ext cx="190080" cy="95400"/>
              </p14:xfrm>
            </p:contentPart>
          </mc:Choice>
          <mc:Fallback>
            <p:pic>
              <p:nvPicPr>
                <p:cNvPr id="397345" name="Freihand 397344">
                  <a:extLst>
                    <a:ext uri="{FF2B5EF4-FFF2-40B4-BE49-F238E27FC236}">
                      <a16:creationId xmlns:a16="http://schemas.microsoft.com/office/drawing/2014/main" id="{78032D89-BFF0-DAE5-72F5-9F17592708D6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1743742" y="5573029"/>
                  <a:ext cx="20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397346" name="Freihand 397345">
                  <a:extLst>
                    <a:ext uri="{FF2B5EF4-FFF2-40B4-BE49-F238E27FC236}">
                      <a16:creationId xmlns:a16="http://schemas.microsoft.com/office/drawing/2014/main" id="{C552AFAA-FE7A-6B8A-A4B7-6547338ED7DF}"/>
                    </a:ext>
                  </a:extLst>
                </p14:cNvPr>
                <p14:cNvContentPartPr/>
                <p14:nvPr/>
              </p14:nvContentPartPr>
              <p14:xfrm>
                <a:off x="1883782" y="5679589"/>
                <a:ext cx="70200" cy="108000"/>
              </p14:xfrm>
            </p:contentPart>
          </mc:Choice>
          <mc:Fallback>
            <p:pic>
              <p:nvPicPr>
                <p:cNvPr id="397346" name="Freihand 397345">
                  <a:extLst>
                    <a:ext uri="{FF2B5EF4-FFF2-40B4-BE49-F238E27FC236}">
                      <a16:creationId xmlns:a16="http://schemas.microsoft.com/office/drawing/2014/main" id="{C552AFAA-FE7A-6B8A-A4B7-6547338ED7DF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1874782" y="5670949"/>
                  <a:ext cx="87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397347" name="Freihand 397346">
                  <a:extLst>
                    <a:ext uri="{FF2B5EF4-FFF2-40B4-BE49-F238E27FC236}">
                      <a16:creationId xmlns:a16="http://schemas.microsoft.com/office/drawing/2014/main" id="{D0B2D7E7-27A7-82BE-EF42-B117D2B08FCB}"/>
                    </a:ext>
                  </a:extLst>
                </p14:cNvPr>
                <p14:cNvContentPartPr/>
                <p14:nvPr/>
              </p14:nvContentPartPr>
              <p14:xfrm>
                <a:off x="1875502" y="5624509"/>
                <a:ext cx="70920" cy="58320"/>
              </p14:xfrm>
            </p:contentPart>
          </mc:Choice>
          <mc:Fallback>
            <p:pic>
              <p:nvPicPr>
                <p:cNvPr id="397347" name="Freihand 397346">
                  <a:extLst>
                    <a:ext uri="{FF2B5EF4-FFF2-40B4-BE49-F238E27FC236}">
                      <a16:creationId xmlns:a16="http://schemas.microsoft.com/office/drawing/2014/main" id="{D0B2D7E7-27A7-82BE-EF42-B117D2B08FCB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1866502" y="5615509"/>
                  <a:ext cx="88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397348" name="Freihand 397347">
                  <a:extLst>
                    <a:ext uri="{FF2B5EF4-FFF2-40B4-BE49-F238E27FC236}">
                      <a16:creationId xmlns:a16="http://schemas.microsoft.com/office/drawing/2014/main" id="{135C9025-CBF1-9D4B-46CB-AB1C8CB9E97F}"/>
                    </a:ext>
                  </a:extLst>
                </p14:cNvPr>
                <p14:cNvContentPartPr/>
                <p14:nvPr/>
              </p14:nvContentPartPr>
              <p14:xfrm>
                <a:off x="2081062" y="5380789"/>
                <a:ext cx="88920" cy="210960"/>
              </p14:xfrm>
            </p:contentPart>
          </mc:Choice>
          <mc:Fallback>
            <p:pic>
              <p:nvPicPr>
                <p:cNvPr id="397348" name="Freihand 397347">
                  <a:extLst>
                    <a:ext uri="{FF2B5EF4-FFF2-40B4-BE49-F238E27FC236}">
                      <a16:creationId xmlns:a16="http://schemas.microsoft.com/office/drawing/2014/main" id="{135C9025-CBF1-9D4B-46CB-AB1C8CB9E97F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2072422" y="5372149"/>
                  <a:ext cx="106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397350" name="Freihand 397349">
                  <a:extLst>
                    <a:ext uri="{FF2B5EF4-FFF2-40B4-BE49-F238E27FC236}">
                      <a16:creationId xmlns:a16="http://schemas.microsoft.com/office/drawing/2014/main" id="{A16729FA-5249-1750-9EC6-A6501B68028C}"/>
                    </a:ext>
                  </a:extLst>
                </p14:cNvPr>
                <p14:cNvContentPartPr/>
                <p14:nvPr/>
              </p14:nvContentPartPr>
              <p14:xfrm>
                <a:off x="2184022" y="5335429"/>
                <a:ext cx="30960" cy="111960"/>
              </p14:xfrm>
            </p:contentPart>
          </mc:Choice>
          <mc:Fallback>
            <p:pic>
              <p:nvPicPr>
                <p:cNvPr id="397350" name="Freihand 397349">
                  <a:extLst>
                    <a:ext uri="{FF2B5EF4-FFF2-40B4-BE49-F238E27FC236}">
                      <a16:creationId xmlns:a16="http://schemas.microsoft.com/office/drawing/2014/main" id="{A16729FA-5249-1750-9EC6-A6501B68028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175382" y="5326789"/>
                  <a:ext cx="4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397351" name="Freihand 397350">
                  <a:extLst>
                    <a:ext uri="{FF2B5EF4-FFF2-40B4-BE49-F238E27FC236}">
                      <a16:creationId xmlns:a16="http://schemas.microsoft.com/office/drawing/2014/main" id="{4BBE2AF4-626B-DDCB-83CA-DD06E047BC4E}"/>
                    </a:ext>
                  </a:extLst>
                </p14:cNvPr>
                <p14:cNvContentPartPr/>
                <p14:nvPr/>
              </p14:nvContentPartPr>
              <p14:xfrm>
                <a:off x="2242342" y="5299429"/>
                <a:ext cx="98640" cy="114840"/>
              </p14:xfrm>
            </p:contentPart>
          </mc:Choice>
          <mc:Fallback>
            <p:pic>
              <p:nvPicPr>
                <p:cNvPr id="397351" name="Freihand 397350">
                  <a:extLst>
                    <a:ext uri="{FF2B5EF4-FFF2-40B4-BE49-F238E27FC236}">
                      <a16:creationId xmlns:a16="http://schemas.microsoft.com/office/drawing/2014/main" id="{4BBE2AF4-626B-DDCB-83CA-DD06E047BC4E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233702" y="5290429"/>
                  <a:ext cx="116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397352" name="Freihand 397351">
                  <a:extLst>
                    <a:ext uri="{FF2B5EF4-FFF2-40B4-BE49-F238E27FC236}">
                      <a16:creationId xmlns:a16="http://schemas.microsoft.com/office/drawing/2014/main" id="{7E0EB91C-971C-F6F0-5115-A0649F4D0862}"/>
                    </a:ext>
                  </a:extLst>
                </p14:cNvPr>
                <p14:cNvContentPartPr/>
                <p14:nvPr/>
              </p14:nvContentPartPr>
              <p14:xfrm>
                <a:off x="2266102" y="5263789"/>
                <a:ext cx="84600" cy="39600"/>
              </p14:xfrm>
            </p:contentPart>
          </mc:Choice>
          <mc:Fallback>
            <p:pic>
              <p:nvPicPr>
                <p:cNvPr id="397352" name="Freihand 397351">
                  <a:extLst>
                    <a:ext uri="{FF2B5EF4-FFF2-40B4-BE49-F238E27FC236}">
                      <a16:creationId xmlns:a16="http://schemas.microsoft.com/office/drawing/2014/main" id="{7E0EB91C-971C-F6F0-5115-A0649F4D0862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2257102" y="5255149"/>
                  <a:ext cx="102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397353" name="Freihand 397352">
                  <a:extLst>
                    <a:ext uri="{FF2B5EF4-FFF2-40B4-BE49-F238E27FC236}">
                      <a16:creationId xmlns:a16="http://schemas.microsoft.com/office/drawing/2014/main" id="{D235E5E9-22F5-4CA0-EE7A-960D915A6550}"/>
                    </a:ext>
                  </a:extLst>
                </p14:cNvPr>
                <p14:cNvContentPartPr/>
                <p14:nvPr/>
              </p14:nvContentPartPr>
              <p14:xfrm>
                <a:off x="2415862" y="5289709"/>
                <a:ext cx="101520" cy="38160"/>
              </p14:xfrm>
            </p:contentPart>
          </mc:Choice>
          <mc:Fallback>
            <p:pic>
              <p:nvPicPr>
                <p:cNvPr id="397353" name="Freihand 397352">
                  <a:extLst>
                    <a:ext uri="{FF2B5EF4-FFF2-40B4-BE49-F238E27FC236}">
                      <a16:creationId xmlns:a16="http://schemas.microsoft.com/office/drawing/2014/main" id="{D235E5E9-22F5-4CA0-EE7A-960D915A655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2406862" y="5280709"/>
                  <a:ext cx="11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397354" name="Freihand 397353">
                  <a:extLst>
                    <a:ext uri="{FF2B5EF4-FFF2-40B4-BE49-F238E27FC236}">
                      <a16:creationId xmlns:a16="http://schemas.microsoft.com/office/drawing/2014/main" id="{52C2096A-D46C-6582-C214-D82C53FDE119}"/>
                    </a:ext>
                  </a:extLst>
                </p14:cNvPr>
                <p14:cNvContentPartPr/>
                <p14:nvPr/>
              </p14:nvContentPartPr>
              <p14:xfrm>
                <a:off x="2577862" y="5201509"/>
                <a:ext cx="28080" cy="102960"/>
              </p14:xfrm>
            </p:contentPart>
          </mc:Choice>
          <mc:Fallback>
            <p:pic>
              <p:nvPicPr>
                <p:cNvPr id="397354" name="Freihand 397353">
                  <a:extLst>
                    <a:ext uri="{FF2B5EF4-FFF2-40B4-BE49-F238E27FC236}">
                      <a16:creationId xmlns:a16="http://schemas.microsoft.com/office/drawing/2014/main" id="{52C2096A-D46C-6582-C214-D82C53FDE119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2568862" y="5192509"/>
                  <a:ext cx="4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397355" name="Freihand 397354">
                  <a:extLst>
                    <a:ext uri="{FF2B5EF4-FFF2-40B4-BE49-F238E27FC236}">
                      <a16:creationId xmlns:a16="http://schemas.microsoft.com/office/drawing/2014/main" id="{691DFC80-6BD7-72D0-7E9C-58DFAB8F2FEB}"/>
                    </a:ext>
                  </a:extLst>
                </p14:cNvPr>
                <p14:cNvContentPartPr/>
                <p14:nvPr/>
              </p14:nvContentPartPr>
              <p14:xfrm>
                <a:off x="2630782" y="5163709"/>
                <a:ext cx="126720" cy="96480"/>
              </p14:xfrm>
            </p:contentPart>
          </mc:Choice>
          <mc:Fallback>
            <p:pic>
              <p:nvPicPr>
                <p:cNvPr id="397355" name="Freihand 397354">
                  <a:extLst>
                    <a:ext uri="{FF2B5EF4-FFF2-40B4-BE49-F238E27FC236}">
                      <a16:creationId xmlns:a16="http://schemas.microsoft.com/office/drawing/2014/main" id="{691DFC80-6BD7-72D0-7E9C-58DFAB8F2FE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2622142" y="5154709"/>
                  <a:ext cx="144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397356" name="Freihand 397355">
                  <a:extLst>
                    <a:ext uri="{FF2B5EF4-FFF2-40B4-BE49-F238E27FC236}">
                      <a16:creationId xmlns:a16="http://schemas.microsoft.com/office/drawing/2014/main" id="{1A3212F7-A3B4-B897-F7F3-306F68CF971E}"/>
                    </a:ext>
                  </a:extLst>
                </p14:cNvPr>
                <p14:cNvContentPartPr/>
                <p14:nvPr/>
              </p14:nvContentPartPr>
              <p14:xfrm>
                <a:off x="2290222" y="5294389"/>
                <a:ext cx="474480" cy="217080"/>
              </p14:xfrm>
            </p:contentPart>
          </mc:Choice>
          <mc:Fallback>
            <p:pic>
              <p:nvPicPr>
                <p:cNvPr id="397356" name="Freihand 397355">
                  <a:extLst>
                    <a:ext uri="{FF2B5EF4-FFF2-40B4-BE49-F238E27FC236}">
                      <a16:creationId xmlns:a16="http://schemas.microsoft.com/office/drawing/2014/main" id="{1A3212F7-A3B4-B897-F7F3-306F68CF971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2281582" y="5285749"/>
                  <a:ext cx="492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397357" name="Freihand 397356">
                  <a:extLst>
                    <a:ext uri="{FF2B5EF4-FFF2-40B4-BE49-F238E27FC236}">
                      <a16:creationId xmlns:a16="http://schemas.microsoft.com/office/drawing/2014/main" id="{4485B24E-3246-32F2-4833-A2C597995C78}"/>
                    </a:ext>
                  </a:extLst>
                </p14:cNvPr>
                <p14:cNvContentPartPr/>
                <p14:nvPr/>
              </p14:nvContentPartPr>
              <p14:xfrm>
                <a:off x="2511262" y="5476909"/>
                <a:ext cx="114120" cy="87840"/>
              </p14:xfrm>
            </p:contentPart>
          </mc:Choice>
          <mc:Fallback>
            <p:pic>
              <p:nvPicPr>
                <p:cNvPr id="397357" name="Freihand 397356">
                  <a:extLst>
                    <a:ext uri="{FF2B5EF4-FFF2-40B4-BE49-F238E27FC236}">
                      <a16:creationId xmlns:a16="http://schemas.microsoft.com/office/drawing/2014/main" id="{4485B24E-3246-32F2-4833-A2C597995C78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2502262" y="5468269"/>
                  <a:ext cx="131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397358" name="Freihand 397357">
                  <a:extLst>
                    <a:ext uri="{FF2B5EF4-FFF2-40B4-BE49-F238E27FC236}">
                      <a16:creationId xmlns:a16="http://schemas.microsoft.com/office/drawing/2014/main" id="{3ADEB81D-76D9-C318-26BD-644CF7C03F9F}"/>
                    </a:ext>
                  </a:extLst>
                </p14:cNvPr>
                <p14:cNvContentPartPr/>
                <p14:nvPr/>
              </p14:nvContentPartPr>
              <p14:xfrm>
                <a:off x="2519902" y="5106829"/>
                <a:ext cx="372240" cy="362520"/>
              </p14:xfrm>
            </p:contentPart>
          </mc:Choice>
          <mc:Fallback>
            <p:pic>
              <p:nvPicPr>
                <p:cNvPr id="397358" name="Freihand 397357">
                  <a:extLst>
                    <a:ext uri="{FF2B5EF4-FFF2-40B4-BE49-F238E27FC236}">
                      <a16:creationId xmlns:a16="http://schemas.microsoft.com/office/drawing/2014/main" id="{3ADEB81D-76D9-C318-26BD-644CF7C03F9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2511262" y="5098189"/>
                  <a:ext cx="389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397360" name="Freihand 397359">
                  <a:extLst>
                    <a:ext uri="{FF2B5EF4-FFF2-40B4-BE49-F238E27FC236}">
                      <a16:creationId xmlns:a16="http://schemas.microsoft.com/office/drawing/2014/main" id="{1AF0936D-434B-5856-65A1-AD24AFEB3B7C}"/>
                    </a:ext>
                  </a:extLst>
                </p14:cNvPr>
                <p14:cNvContentPartPr/>
                <p14:nvPr/>
              </p14:nvContentPartPr>
              <p14:xfrm>
                <a:off x="2352862" y="5195389"/>
                <a:ext cx="264960" cy="234360"/>
              </p14:xfrm>
            </p:contentPart>
          </mc:Choice>
          <mc:Fallback>
            <p:pic>
              <p:nvPicPr>
                <p:cNvPr id="397360" name="Freihand 397359">
                  <a:extLst>
                    <a:ext uri="{FF2B5EF4-FFF2-40B4-BE49-F238E27FC236}">
                      <a16:creationId xmlns:a16="http://schemas.microsoft.com/office/drawing/2014/main" id="{1AF0936D-434B-5856-65A1-AD24AFEB3B7C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2343862" y="5186389"/>
                  <a:ext cx="28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397361" name="Freihand 397360">
                  <a:extLst>
                    <a:ext uri="{FF2B5EF4-FFF2-40B4-BE49-F238E27FC236}">
                      <a16:creationId xmlns:a16="http://schemas.microsoft.com/office/drawing/2014/main" id="{C34F4D1E-E574-9407-31EE-A696CDFD336E}"/>
                    </a:ext>
                  </a:extLst>
                </p14:cNvPr>
                <p14:cNvContentPartPr/>
                <p14:nvPr/>
              </p14:nvContentPartPr>
              <p14:xfrm>
                <a:off x="2325862" y="5133469"/>
                <a:ext cx="96480" cy="99720"/>
              </p14:xfrm>
            </p:contentPart>
          </mc:Choice>
          <mc:Fallback>
            <p:pic>
              <p:nvPicPr>
                <p:cNvPr id="397361" name="Freihand 397360">
                  <a:extLst>
                    <a:ext uri="{FF2B5EF4-FFF2-40B4-BE49-F238E27FC236}">
                      <a16:creationId xmlns:a16="http://schemas.microsoft.com/office/drawing/2014/main" id="{C34F4D1E-E574-9407-31EE-A696CDFD336E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2317222" y="5124829"/>
                  <a:ext cx="11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397363" name="Freihand 397362">
                  <a:extLst>
                    <a:ext uri="{FF2B5EF4-FFF2-40B4-BE49-F238E27FC236}">
                      <a16:creationId xmlns:a16="http://schemas.microsoft.com/office/drawing/2014/main" id="{EF96BF1E-A3A5-0211-106D-6936CE1BBD91}"/>
                    </a:ext>
                  </a:extLst>
                </p14:cNvPr>
                <p14:cNvContentPartPr/>
                <p14:nvPr/>
              </p14:nvContentPartPr>
              <p14:xfrm>
                <a:off x="2994742" y="5098909"/>
                <a:ext cx="92880" cy="56160"/>
              </p14:xfrm>
            </p:contentPart>
          </mc:Choice>
          <mc:Fallback>
            <p:pic>
              <p:nvPicPr>
                <p:cNvPr id="397363" name="Freihand 397362">
                  <a:extLst>
                    <a:ext uri="{FF2B5EF4-FFF2-40B4-BE49-F238E27FC236}">
                      <a16:creationId xmlns:a16="http://schemas.microsoft.com/office/drawing/2014/main" id="{EF96BF1E-A3A5-0211-106D-6936CE1BBD91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2985742" y="5089909"/>
                  <a:ext cx="11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397364" name="Freihand 397363">
                  <a:extLst>
                    <a:ext uri="{FF2B5EF4-FFF2-40B4-BE49-F238E27FC236}">
                      <a16:creationId xmlns:a16="http://schemas.microsoft.com/office/drawing/2014/main" id="{CC07D73C-0B67-3CC9-02C5-E8875CEBFF91}"/>
                    </a:ext>
                  </a:extLst>
                </p14:cNvPr>
                <p14:cNvContentPartPr/>
                <p14:nvPr/>
              </p14:nvContentPartPr>
              <p14:xfrm>
                <a:off x="3019942" y="5157589"/>
                <a:ext cx="100440" cy="69480"/>
              </p14:xfrm>
            </p:contentPart>
          </mc:Choice>
          <mc:Fallback>
            <p:pic>
              <p:nvPicPr>
                <p:cNvPr id="397364" name="Freihand 397363">
                  <a:extLst>
                    <a:ext uri="{FF2B5EF4-FFF2-40B4-BE49-F238E27FC236}">
                      <a16:creationId xmlns:a16="http://schemas.microsoft.com/office/drawing/2014/main" id="{CC07D73C-0B67-3CC9-02C5-E8875CEBFF91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3011302" y="5148589"/>
                  <a:ext cx="118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397365" name="Freihand 397364">
                  <a:extLst>
                    <a:ext uri="{FF2B5EF4-FFF2-40B4-BE49-F238E27FC236}">
                      <a16:creationId xmlns:a16="http://schemas.microsoft.com/office/drawing/2014/main" id="{098EC8ED-8AE5-92C1-A85B-62E9EB7F43C2}"/>
                    </a:ext>
                  </a:extLst>
                </p14:cNvPr>
                <p14:cNvContentPartPr/>
                <p14:nvPr/>
              </p14:nvContentPartPr>
              <p14:xfrm>
                <a:off x="3135862" y="4849069"/>
                <a:ext cx="113760" cy="163800"/>
              </p14:xfrm>
            </p:contentPart>
          </mc:Choice>
          <mc:Fallback>
            <p:pic>
              <p:nvPicPr>
                <p:cNvPr id="397365" name="Freihand 397364">
                  <a:extLst>
                    <a:ext uri="{FF2B5EF4-FFF2-40B4-BE49-F238E27FC236}">
                      <a16:creationId xmlns:a16="http://schemas.microsoft.com/office/drawing/2014/main" id="{098EC8ED-8AE5-92C1-A85B-62E9EB7F43C2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3127222" y="4840429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397366" name="Freihand 397365">
                  <a:extLst>
                    <a:ext uri="{FF2B5EF4-FFF2-40B4-BE49-F238E27FC236}">
                      <a16:creationId xmlns:a16="http://schemas.microsoft.com/office/drawing/2014/main" id="{D28D7219-CAD0-73D0-7CD5-C328BF7DBEA5}"/>
                    </a:ext>
                  </a:extLst>
                </p14:cNvPr>
                <p14:cNvContentPartPr/>
                <p14:nvPr/>
              </p14:nvContentPartPr>
              <p14:xfrm>
                <a:off x="3161422" y="4913509"/>
                <a:ext cx="103680" cy="78840"/>
              </p14:xfrm>
            </p:contentPart>
          </mc:Choice>
          <mc:Fallback>
            <p:pic>
              <p:nvPicPr>
                <p:cNvPr id="397366" name="Freihand 397365">
                  <a:extLst>
                    <a:ext uri="{FF2B5EF4-FFF2-40B4-BE49-F238E27FC236}">
                      <a16:creationId xmlns:a16="http://schemas.microsoft.com/office/drawing/2014/main" id="{D28D7219-CAD0-73D0-7CD5-C328BF7DBEA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3152422" y="4904509"/>
                  <a:ext cx="121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397367" name="Freihand 397366">
                  <a:extLst>
                    <a:ext uri="{FF2B5EF4-FFF2-40B4-BE49-F238E27FC236}">
                      <a16:creationId xmlns:a16="http://schemas.microsoft.com/office/drawing/2014/main" id="{06156CC9-26DE-4FF3-2BD6-5EDE58DF28DF}"/>
                    </a:ext>
                  </a:extLst>
                </p14:cNvPr>
                <p14:cNvContentPartPr/>
                <p14:nvPr/>
              </p14:nvContentPartPr>
              <p14:xfrm>
                <a:off x="3266542" y="4807309"/>
                <a:ext cx="99360" cy="119160"/>
              </p14:xfrm>
            </p:contentPart>
          </mc:Choice>
          <mc:Fallback>
            <p:pic>
              <p:nvPicPr>
                <p:cNvPr id="397367" name="Freihand 397366">
                  <a:extLst>
                    <a:ext uri="{FF2B5EF4-FFF2-40B4-BE49-F238E27FC236}">
                      <a16:creationId xmlns:a16="http://schemas.microsoft.com/office/drawing/2014/main" id="{06156CC9-26DE-4FF3-2BD6-5EDE58DF28DF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3257902" y="4798309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397368" name="Freihand 397367">
                  <a:extLst>
                    <a:ext uri="{FF2B5EF4-FFF2-40B4-BE49-F238E27FC236}">
                      <a16:creationId xmlns:a16="http://schemas.microsoft.com/office/drawing/2014/main" id="{0C8BAEC0-6738-3F69-C75C-455AED9BEE8E}"/>
                    </a:ext>
                  </a:extLst>
                </p14:cNvPr>
                <p14:cNvContentPartPr/>
                <p14:nvPr/>
              </p14:nvContentPartPr>
              <p14:xfrm>
                <a:off x="3223342" y="4902709"/>
                <a:ext cx="187560" cy="168840"/>
              </p14:xfrm>
            </p:contentPart>
          </mc:Choice>
          <mc:Fallback>
            <p:pic>
              <p:nvPicPr>
                <p:cNvPr id="397368" name="Freihand 397367">
                  <a:extLst>
                    <a:ext uri="{FF2B5EF4-FFF2-40B4-BE49-F238E27FC236}">
                      <a16:creationId xmlns:a16="http://schemas.microsoft.com/office/drawing/2014/main" id="{0C8BAEC0-6738-3F69-C75C-455AED9BEE8E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3214342" y="4893709"/>
                  <a:ext cx="20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397370" name="Freihand 397369">
                  <a:extLst>
                    <a:ext uri="{FF2B5EF4-FFF2-40B4-BE49-F238E27FC236}">
                      <a16:creationId xmlns:a16="http://schemas.microsoft.com/office/drawing/2014/main" id="{EB973019-63C7-CD9F-6770-54B20C3C60A0}"/>
                    </a:ext>
                  </a:extLst>
                </p14:cNvPr>
                <p14:cNvContentPartPr/>
                <p14:nvPr/>
              </p14:nvContentPartPr>
              <p14:xfrm>
                <a:off x="3324502" y="5068669"/>
                <a:ext cx="83520" cy="135000"/>
              </p14:xfrm>
            </p:contentPart>
          </mc:Choice>
          <mc:Fallback>
            <p:pic>
              <p:nvPicPr>
                <p:cNvPr id="397370" name="Freihand 397369">
                  <a:extLst>
                    <a:ext uri="{FF2B5EF4-FFF2-40B4-BE49-F238E27FC236}">
                      <a16:creationId xmlns:a16="http://schemas.microsoft.com/office/drawing/2014/main" id="{EB973019-63C7-CD9F-6770-54B20C3C60A0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3315502" y="5060029"/>
                  <a:ext cx="101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397371" name="Freihand 397370">
                  <a:extLst>
                    <a:ext uri="{FF2B5EF4-FFF2-40B4-BE49-F238E27FC236}">
                      <a16:creationId xmlns:a16="http://schemas.microsoft.com/office/drawing/2014/main" id="{86C2D6CA-9269-F0BC-926C-426AE54C81FA}"/>
                    </a:ext>
                  </a:extLst>
                </p14:cNvPr>
                <p14:cNvContentPartPr/>
                <p14:nvPr/>
              </p14:nvContentPartPr>
              <p14:xfrm>
                <a:off x="3329542" y="4989469"/>
                <a:ext cx="102600" cy="79920"/>
              </p14:xfrm>
            </p:contentPart>
          </mc:Choice>
          <mc:Fallback>
            <p:pic>
              <p:nvPicPr>
                <p:cNvPr id="397371" name="Freihand 397370">
                  <a:extLst>
                    <a:ext uri="{FF2B5EF4-FFF2-40B4-BE49-F238E27FC236}">
                      <a16:creationId xmlns:a16="http://schemas.microsoft.com/office/drawing/2014/main" id="{86C2D6CA-9269-F0BC-926C-426AE54C81FA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3320902" y="4980469"/>
                  <a:ext cx="120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397423" name="Freihand 397422">
                  <a:extLst>
                    <a:ext uri="{FF2B5EF4-FFF2-40B4-BE49-F238E27FC236}">
                      <a16:creationId xmlns:a16="http://schemas.microsoft.com/office/drawing/2014/main" id="{199AF40E-CC3F-A36C-CA14-294CABD1C82E}"/>
                    </a:ext>
                  </a:extLst>
                </p14:cNvPr>
                <p14:cNvContentPartPr/>
                <p14:nvPr/>
              </p14:nvContentPartPr>
              <p14:xfrm>
                <a:off x="2664262" y="5573389"/>
                <a:ext cx="181080" cy="59760"/>
              </p14:xfrm>
            </p:contentPart>
          </mc:Choice>
          <mc:Fallback>
            <p:pic>
              <p:nvPicPr>
                <p:cNvPr id="397423" name="Freihand 397422">
                  <a:extLst>
                    <a:ext uri="{FF2B5EF4-FFF2-40B4-BE49-F238E27FC236}">
                      <a16:creationId xmlns:a16="http://schemas.microsoft.com/office/drawing/2014/main" id="{199AF40E-CC3F-A36C-CA14-294CABD1C82E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2655622" y="5564749"/>
                  <a:ext cx="19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397424" name="Freihand 397423">
                  <a:extLst>
                    <a:ext uri="{FF2B5EF4-FFF2-40B4-BE49-F238E27FC236}">
                      <a16:creationId xmlns:a16="http://schemas.microsoft.com/office/drawing/2014/main" id="{A0DB3F0D-B1FC-8E99-ADAA-5D78D7FAE0C4}"/>
                    </a:ext>
                  </a:extLst>
                </p14:cNvPr>
                <p14:cNvContentPartPr/>
                <p14:nvPr/>
              </p14:nvContentPartPr>
              <p14:xfrm>
                <a:off x="2721862" y="5597149"/>
                <a:ext cx="141120" cy="79920"/>
              </p14:xfrm>
            </p:contentPart>
          </mc:Choice>
          <mc:Fallback>
            <p:pic>
              <p:nvPicPr>
                <p:cNvPr id="397424" name="Freihand 397423">
                  <a:extLst>
                    <a:ext uri="{FF2B5EF4-FFF2-40B4-BE49-F238E27FC236}">
                      <a16:creationId xmlns:a16="http://schemas.microsoft.com/office/drawing/2014/main" id="{A0DB3F0D-B1FC-8E99-ADAA-5D78D7FAE0C4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2712862" y="5588509"/>
                  <a:ext cx="15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397425" name="Freihand 397424">
                  <a:extLst>
                    <a:ext uri="{FF2B5EF4-FFF2-40B4-BE49-F238E27FC236}">
                      <a16:creationId xmlns:a16="http://schemas.microsoft.com/office/drawing/2014/main" id="{F6B65485-D625-1943-044C-3AA3929BF461}"/>
                    </a:ext>
                  </a:extLst>
                </p14:cNvPr>
                <p14:cNvContentPartPr/>
                <p14:nvPr/>
              </p14:nvContentPartPr>
              <p14:xfrm>
                <a:off x="2886742" y="5500309"/>
                <a:ext cx="86400" cy="167400"/>
              </p14:xfrm>
            </p:contentPart>
          </mc:Choice>
          <mc:Fallback>
            <p:pic>
              <p:nvPicPr>
                <p:cNvPr id="397425" name="Freihand 397424">
                  <a:extLst>
                    <a:ext uri="{FF2B5EF4-FFF2-40B4-BE49-F238E27FC236}">
                      <a16:creationId xmlns:a16="http://schemas.microsoft.com/office/drawing/2014/main" id="{F6B65485-D625-1943-044C-3AA3929BF461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2878102" y="5491309"/>
                  <a:ext cx="104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397426" name="Freihand 397425">
                  <a:extLst>
                    <a:ext uri="{FF2B5EF4-FFF2-40B4-BE49-F238E27FC236}">
                      <a16:creationId xmlns:a16="http://schemas.microsoft.com/office/drawing/2014/main" id="{59961B68-D5AE-5F28-AAC8-5AAEC52A4656}"/>
                    </a:ext>
                  </a:extLst>
                </p14:cNvPr>
                <p14:cNvContentPartPr/>
                <p14:nvPr/>
              </p14:nvContentPartPr>
              <p14:xfrm>
                <a:off x="3099862" y="5337589"/>
                <a:ext cx="96480" cy="169560"/>
              </p14:xfrm>
            </p:contentPart>
          </mc:Choice>
          <mc:Fallback>
            <p:pic>
              <p:nvPicPr>
                <p:cNvPr id="397426" name="Freihand 397425">
                  <a:extLst>
                    <a:ext uri="{FF2B5EF4-FFF2-40B4-BE49-F238E27FC236}">
                      <a16:creationId xmlns:a16="http://schemas.microsoft.com/office/drawing/2014/main" id="{59961B68-D5AE-5F28-AAC8-5AAEC52A4656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3090862" y="5328589"/>
                  <a:ext cx="114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397427" name="Freihand 397426">
                  <a:extLst>
                    <a:ext uri="{FF2B5EF4-FFF2-40B4-BE49-F238E27FC236}">
                      <a16:creationId xmlns:a16="http://schemas.microsoft.com/office/drawing/2014/main" id="{3EA3202E-3089-FED2-D1B4-FF55045DEFED}"/>
                    </a:ext>
                  </a:extLst>
                </p14:cNvPr>
                <p14:cNvContentPartPr/>
                <p14:nvPr/>
              </p14:nvContentPartPr>
              <p14:xfrm>
                <a:off x="3248542" y="5309869"/>
                <a:ext cx="60840" cy="117720"/>
              </p14:xfrm>
            </p:contentPart>
          </mc:Choice>
          <mc:Fallback>
            <p:pic>
              <p:nvPicPr>
                <p:cNvPr id="397427" name="Freihand 397426">
                  <a:extLst>
                    <a:ext uri="{FF2B5EF4-FFF2-40B4-BE49-F238E27FC236}">
                      <a16:creationId xmlns:a16="http://schemas.microsoft.com/office/drawing/2014/main" id="{3EA3202E-3089-FED2-D1B4-FF55045DEFED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3239902" y="5300869"/>
                  <a:ext cx="78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397429" name="Freihand 397428">
                  <a:extLst>
                    <a:ext uri="{FF2B5EF4-FFF2-40B4-BE49-F238E27FC236}">
                      <a16:creationId xmlns:a16="http://schemas.microsoft.com/office/drawing/2014/main" id="{17A8F7C3-8A4B-C78B-3D06-FE8E893E26EE}"/>
                    </a:ext>
                  </a:extLst>
                </p14:cNvPr>
                <p14:cNvContentPartPr/>
                <p14:nvPr/>
              </p14:nvContentPartPr>
              <p14:xfrm>
                <a:off x="3328462" y="5292589"/>
                <a:ext cx="65880" cy="97560"/>
              </p14:xfrm>
            </p:contentPart>
          </mc:Choice>
          <mc:Fallback>
            <p:pic>
              <p:nvPicPr>
                <p:cNvPr id="397429" name="Freihand 397428">
                  <a:extLst>
                    <a:ext uri="{FF2B5EF4-FFF2-40B4-BE49-F238E27FC236}">
                      <a16:creationId xmlns:a16="http://schemas.microsoft.com/office/drawing/2014/main" id="{17A8F7C3-8A4B-C78B-3D06-FE8E893E26E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3319822" y="5283949"/>
                  <a:ext cx="83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397430" name="Freihand 397429">
                  <a:extLst>
                    <a:ext uri="{FF2B5EF4-FFF2-40B4-BE49-F238E27FC236}">
                      <a16:creationId xmlns:a16="http://schemas.microsoft.com/office/drawing/2014/main" id="{BE374C86-8E1D-AD58-54D9-E2F8B97BA9AD}"/>
                    </a:ext>
                  </a:extLst>
                </p14:cNvPr>
                <p14:cNvContentPartPr/>
                <p14:nvPr/>
              </p14:nvContentPartPr>
              <p14:xfrm>
                <a:off x="3415222" y="5272789"/>
                <a:ext cx="91080" cy="41760"/>
              </p14:xfrm>
            </p:contentPart>
          </mc:Choice>
          <mc:Fallback>
            <p:pic>
              <p:nvPicPr>
                <p:cNvPr id="397430" name="Freihand 397429">
                  <a:extLst>
                    <a:ext uri="{FF2B5EF4-FFF2-40B4-BE49-F238E27FC236}">
                      <a16:creationId xmlns:a16="http://schemas.microsoft.com/office/drawing/2014/main" id="{BE374C86-8E1D-AD58-54D9-E2F8B97BA9AD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3406222" y="5263789"/>
                  <a:ext cx="108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397431" name="Freihand 397430">
                  <a:extLst>
                    <a:ext uri="{FF2B5EF4-FFF2-40B4-BE49-F238E27FC236}">
                      <a16:creationId xmlns:a16="http://schemas.microsoft.com/office/drawing/2014/main" id="{B15032A9-32AE-855E-27C7-42676FEA6962}"/>
                    </a:ext>
                  </a:extLst>
                </p14:cNvPr>
                <p14:cNvContentPartPr/>
                <p14:nvPr/>
              </p14:nvContentPartPr>
              <p14:xfrm>
                <a:off x="3526462" y="5175949"/>
                <a:ext cx="83880" cy="129960"/>
              </p14:xfrm>
            </p:contentPart>
          </mc:Choice>
          <mc:Fallback>
            <p:pic>
              <p:nvPicPr>
                <p:cNvPr id="397431" name="Freihand 397430">
                  <a:extLst>
                    <a:ext uri="{FF2B5EF4-FFF2-40B4-BE49-F238E27FC236}">
                      <a16:creationId xmlns:a16="http://schemas.microsoft.com/office/drawing/2014/main" id="{B15032A9-32AE-855E-27C7-42676FEA6962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3517462" y="5167309"/>
                  <a:ext cx="10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397432" name="Freihand 397431">
                  <a:extLst>
                    <a:ext uri="{FF2B5EF4-FFF2-40B4-BE49-F238E27FC236}">
                      <a16:creationId xmlns:a16="http://schemas.microsoft.com/office/drawing/2014/main" id="{043360B8-FD24-A130-D0E6-5513694223F9}"/>
                    </a:ext>
                  </a:extLst>
                </p14:cNvPr>
                <p14:cNvContentPartPr/>
                <p14:nvPr/>
              </p14:nvContentPartPr>
              <p14:xfrm>
                <a:off x="3186262" y="5312749"/>
                <a:ext cx="551880" cy="228600"/>
              </p14:xfrm>
            </p:contentPart>
          </mc:Choice>
          <mc:Fallback>
            <p:pic>
              <p:nvPicPr>
                <p:cNvPr id="397432" name="Freihand 397431">
                  <a:extLst>
                    <a:ext uri="{FF2B5EF4-FFF2-40B4-BE49-F238E27FC236}">
                      <a16:creationId xmlns:a16="http://schemas.microsoft.com/office/drawing/2014/main" id="{043360B8-FD24-A130-D0E6-5513694223F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3177262" y="5304109"/>
                  <a:ext cx="569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397434" name="Freihand 397433">
                  <a:extLst>
                    <a:ext uri="{FF2B5EF4-FFF2-40B4-BE49-F238E27FC236}">
                      <a16:creationId xmlns:a16="http://schemas.microsoft.com/office/drawing/2014/main" id="{6D6B8D66-CA9C-5FF9-0A86-2A15437F3648}"/>
                    </a:ext>
                  </a:extLst>
                </p14:cNvPr>
                <p14:cNvContentPartPr/>
                <p14:nvPr/>
              </p14:nvContentPartPr>
              <p14:xfrm>
                <a:off x="3429262" y="5533789"/>
                <a:ext cx="59040" cy="138600"/>
              </p14:xfrm>
            </p:contentPart>
          </mc:Choice>
          <mc:Fallback>
            <p:pic>
              <p:nvPicPr>
                <p:cNvPr id="397434" name="Freihand 397433">
                  <a:extLst>
                    <a:ext uri="{FF2B5EF4-FFF2-40B4-BE49-F238E27FC236}">
                      <a16:creationId xmlns:a16="http://schemas.microsoft.com/office/drawing/2014/main" id="{6D6B8D66-CA9C-5FF9-0A86-2A15437F3648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3420262" y="5524789"/>
                  <a:ext cx="7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397435" name="Freihand 397434">
                  <a:extLst>
                    <a:ext uri="{FF2B5EF4-FFF2-40B4-BE49-F238E27FC236}">
                      <a16:creationId xmlns:a16="http://schemas.microsoft.com/office/drawing/2014/main" id="{F9A4AE56-E6A6-69C9-8ED0-26707729CEC9}"/>
                    </a:ext>
                  </a:extLst>
                </p14:cNvPr>
                <p14:cNvContentPartPr/>
                <p14:nvPr/>
              </p14:nvContentPartPr>
              <p14:xfrm>
                <a:off x="3334222" y="5493829"/>
                <a:ext cx="138600" cy="67320"/>
              </p14:xfrm>
            </p:contentPart>
          </mc:Choice>
          <mc:Fallback>
            <p:pic>
              <p:nvPicPr>
                <p:cNvPr id="397435" name="Freihand 397434">
                  <a:extLst>
                    <a:ext uri="{FF2B5EF4-FFF2-40B4-BE49-F238E27FC236}">
                      <a16:creationId xmlns:a16="http://schemas.microsoft.com/office/drawing/2014/main" id="{F9A4AE56-E6A6-69C9-8ED0-26707729CEC9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3325222" y="5485189"/>
                  <a:ext cx="156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397437" name="Freihand 397436">
                  <a:extLst>
                    <a:ext uri="{FF2B5EF4-FFF2-40B4-BE49-F238E27FC236}">
                      <a16:creationId xmlns:a16="http://schemas.microsoft.com/office/drawing/2014/main" id="{D701E5B2-08AE-77B2-1DF8-6BEC4B1E6228}"/>
                    </a:ext>
                  </a:extLst>
                </p14:cNvPr>
                <p14:cNvContentPartPr/>
                <p14:nvPr/>
              </p14:nvContentPartPr>
              <p14:xfrm>
                <a:off x="3767662" y="5244709"/>
                <a:ext cx="91800" cy="27360"/>
              </p14:xfrm>
            </p:contentPart>
          </mc:Choice>
          <mc:Fallback>
            <p:pic>
              <p:nvPicPr>
                <p:cNvPr id="397437" name="Freihand 397436">
                  <a:extLst>
                    <a:ext uri="{FF2B5EF4-FFF2-40B4-BE49-F238E27FC236}">
                      <a16:creationId xmlns:a16="http://schemas.microsoft.com/office/drawing/2014/main" id="{D701E5B2-08AE-77B2-1DF8-6BEC4B1E6228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758662" y="5236069"/>
                  <a:ext cx="109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397438" name="Freihand 397437">
                  <a:extLst>
                    <a:ext uri="{FF2B5EF4-FFF2-40B4-BE49-F238E27FC236}">
                      <a16:creationId xmlns:a16="http://schemas.microsoft.com/office/drawing/2014/main" id="{0B3D4B89-83A5-D02C-D70B-A35E3FB3DEB9}"/>
                    </a:ext>
                  </a:extLst>
                </p14:cNvPr>
                <p14:cNvContentPartPr/>
                <p14:nvPr/>
              </p14:nvContentPartPr>
              <p14:xfrm>
                <a:off x="3788902" y="5288629"/>
                <a:ext cx="125280" cy="38880"/>
              </p14:xfrm>
            </p:contentPart>
          </mc:Choice>
          <mc:Fallback>
            <p:pic>
              <p:nvPicPr>
                <p:cNvPr id="397438" name="Freihand 397437">
                  <a:extLst>
                    <a:ext uri="{FF2B5EF4-FFF2-40B4-BE49-F238E27FC236}">
                      <a16:creationId xmlns:a16="http://schemas.microsoft.com/office/drawing/2014/main" id="{0B3D4B89-83A5-D02C-D70B-A35E3FB3DEB9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779902" y="5279629"/>
                  <a:ext cx="142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397440" name="Freihand 397439">
                  <a:extLst>
                    <a:ext uri="{FF2B5EF4-FFF2-40B4-BE49-F238E27FC236}">
                      <a16:creationId xmlns:a16="http://schemas.microsoft.com/office/drawing/2014/main" id="{C690F7F7-A4E4-45EE-1BE7-A27144E5F14C}"/>
                    </a:ext>
                  </a:extLst>
                </p14:cNvPr>
                <p14:cNvContentPartPr/>
                <p14:nvPr/>
              </p14:nvContentPartPr>
              <p14:xfrm>
                <a:off x="3810502" y="4995589"/>
                <a:ext cx="90360" cy="138960"/>
              </p14:xfrm>
            </p:contentPart>
          </mc:Choice>
          <mc:Fallback>
            <p:pic>
              <p:nvPicPr>
                <p:cNvPr id="397440" name="Freihand 397439">
                  <a:extLst>
                    <a:ext uri="{FF2B5EF4-FFF2-40B4-BE49-F238E27FC236}">
                      <a16:creationId xmlns:a16="http://schemas.microsoft.com/office/drawing/2014/main" id="{C690F7F7-A4E4-45EE-1BE7-A27144E5F14C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3801502" y="4986589"/>
                  <a:ext cx="10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397441" name="Freihand 397440">
                  <a:extLst>
                    <a:ext uri="{FF2B5EF4-FFF2-40B4-BE49-F238E27FC236}">
                      <a16:creationId xmlns:a16="http://schemas.microsoft.com/office/drawing/2014/main" id="{446F020E-C908-4441-6E56-59A6FD777677}"/>
                    </a:ext>
                  </a:extLst>
                </p14:cNvPr>
                <p14:cNvContentPartPr/>
                <p14:nvPr/>
              </p14:nvContentPartPr>
              <p14:xfrm>
                <a:off x="3860542" y="5070829"/>
                <a:ext cx="70560" cy="36360"/>
              </p14:xfrm>
            </p:contentPart>
          </mc:Choice>
          <mc:Fallback>
            <p:pic>
              <p:nvPicPr>
                <p:cNvPr id="397441" name="Freihand 397440">
                  <a:extLst>
                    <a:ext uri="{FF2B5EF4-FFF2-40B4-BE49-F238E27FC236}">
                      <a16:creationId xmlns:a16="http://schemas.microsoft.com/office/drawing/2014/main" id="{446F020E-C908-4441-6E56-59A6FD777677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3851542" y="5062189"/>
                  <a:ext cx="88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397442" name="Freihand 397441">
                  <a:extLst>
                    <a:ext uri="{FF2B5EF4-FFF2-40B4-BE49-F238E27FC236}">
                      <a16:creationId xmlns:a16="http://schemas.microsoft.com/office/drawing/2014/main" id="{A598A304-5EE0-C0F4-C7D9-A930B719E320}"/>
                    </a:ext>
                  </a:extLst>
                </p14:cNvPr>
                <p14:cNvContentPartPr/>
                <p14:nvPr/>
              </p14:nvContentPartPr>
              <p14:xfrm>
                <a:off x="3936862" y="4964269"/>
                <a:ext cx="107280" cy="187200"/>
              </p14:xfrm>
            </p:contentPart>
          </mc:Choice>
          <mc:Fallback>
            <p:pic>
              <p:nvPicPr>
                <p:cNvPr id="397442" name="Freihand 397441">
                  <a:extLst>
                    <a:ext uri="{FF2B5EF4-FFF2-40B4-BE49-F238E27FC236}">
                      <a16:creationId xmlns:a16="http://schemas.microsoft.com/office/drawing/2014/main" id="{A598A304-5EE0-C0F4-C7D9-A930B719E320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927862" y="4955629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397443" name="Freihand 397442">
                  <a:extLst>
                    <a:ext uri="{FF2B5EF4-FFF2-40B4-BE49-F238E27FC236}">
                      <a16:creationId xmlns:a16="http://schemas.microsoft.com/office/drawing/2014/main" id="{D28D581B-5C6F-51BC-1639-D3144A99A040}"/>
                    </a:ext>
                  </a:extLst>
                </p14:cNvPr>
                <p14:cNvContentPartPr/>
                <p14:nvPr/>
              </p14:nvContentPartPr>
              <p14:xfrm>
                <a:off x="4010302" y="5085949"/>
                <a:ext cx="89640" cy="160200"/>
              </p14:xfrm>
            </p:contentPart>
          </mc:Choice>
          <mc:Fallback>
            <p:pic>
              <p:nvPicPr>
                <p:cNvPr id="397443" name="Freihand 397442">
                  <a:extLst>
                    <a:ext uri="{FF2B5EF4-FFF2-40B4-BE49-F238E27FC236}">
                      <a16:creationId xmlns:a16="http://schemas.microsoft.com/office/drawing/2014/main" id="{D28D581B-5C6F-51BC-1639-D3144A99A040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001302" y="5076949"/>
                  <a:ext cx="107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397444" name="Freihand 397443">
                  <a:extLst>
                    <a:ext uri="{FF2B5EF4-FFF2-40B4-BE49-F238E27FC236}">
                      <a16:creationId xmlns:a16="http://schemas.microsoft.com/office/drawing/2014/main" id="{B019D69D-21B7-00EF-3B9D-1B58E6F22253}"/>
                    </a:ext>
                  </a:extLst>
                </p14:cNvPr>
                <p14:cNvContentPartPr/>
                <p14:nvPr/>
              </p14:nvContentPartPr>
              <p14:xfrm>
                <a:off x="3990502" y="4957789"/>
                <a:ext cx="310680" cy="414720"/>
              </p14:xfrm>
            </p:contentPart>
          </mc:Choice>
          <mc:Fallback>
            <p:pic>
              <p:nvPicPr>
                <p:cNvPr id="397444" name="Freihand 397443">
                  <a:extLst>
                    <a:ext uri="{FF2B5EF4-FFF2-40B4-BE49-F238E27FC236}">
                      <a16:creationId xmlns:a16="http://schemas.microsoft.com/office/drawing/2014/main" id="{B019D69D-21B7-00EF-3B9D-1B58E6F2225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3981502" y="4948789"/>
                  <a:ext cx="328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397446" name="Freihand 397445">
                  <a:extLst>
                    <a:ext uri="{FF2B5EF4-FFF2-40B4-BE49-F238E27FC236}">
                      <a16:creationId xmlns:a16="http://schemas.microsoft.com/office/drawing/2014/main" id="{0AFD83AF-90E7-0BA7-7594-87E4AB774434}"/>
                    </a:ext>
                  </a:extLst>
                </p14:cNvPr>
                <p14:cNvContentPartPr/>
                <p14:nvPr/>
              </p14:nvContentPartPr>
              <p14:xfrm>
                <a:off x="3919942" y="5209429"/>
                <a:ext cx="76320" cy="114480"/>
              </p14:xfrm>
            </p:contentPart>
          </mc:Choice>
          <mc:Fallback>
            <p:pic>
              <p:nvPicPr>
                <p:cNvPr id="397446" name="Freihand 397445">
                  <a:extLst>
                    <a:ext uri="{FF2B5EF4-FFF2-40B4-BE49-F238E27FC236}">
                      <a16:creationId xmlns:a16="http://schemas.microsoft.com/office/drawing/2014/main" id="{0AFD83AF-90E7-0BA7-7594-87E4AB774434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3910942" y="5200429"/>
                  <a:ext cx="93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397448" name="Freihand 397447">
                  <a:extLst>
                    <a:ext uri="{FF2B5EF4-FFF2-40B4-BE49-F238E27FC236}">
                      <a16:creationId xmlns:a16="http://schemas.microsoft.com/office/drawing/2014/main" id="{F9029FC5-9183-3391-B70F-63626DE69D67}"/>
                    </a:ext>
                  </a:extLst>
                </p14:cNvPr>
                <p14:cNvContentPartPr/>
                <p14:nvPr/>
              </p14:nvContentPartPr>
              <p14:xfrm>
                <a:off x="3219382" y="5157589"/>
                <a:ext cx="77400" cy="114120"/>
              </p14:xfrm>
            </p:contentPart>
          </mc:Choice>
          <mc:Fallback>
            <p:pic>
              <p:nvPicPr>
                <p:cNvPr id="397448" name="Freihand 397447">
                  <a:extLst>
                    <a:ext uri="{FF2B5EF4-FFF2-40B4-BE49-F238E27FC236}">
                      <a16:creationId xmlns:a16="http://schemas.microsoft.com/office/drawing/2014/main" id="{F9029FC5-9183-3391-B70F-63626DE69D67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3210742" y="5148589"/>
                  <a:ext cx="95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397463" name="Freihand 397462">
                  <a:extLst>
                    <a:ext uri="{FF2B5EF4-FFF2-40B4-BE49-F238E27FC236}">
                      <a16:creationId xmlns:a16="http://schemas.microsoft.com/office/drawing/2014/main" id="{6B4640E1-A148-C70B-A4AF-53A28A6EAB98}"/>
                    </a:ext>
                  </a:extLst>
                </p14:cNvPr>
                <p14:cNvContentPartPr/>
                <p14:nvPr/>
              </p14:nvContentPartPr>
              <p14:xfrm>
                <a:off x="4130902" y="5295829"/>
                <a:ext cx="61560" cy="98280"/>
              </p14:xfrm>
            </p:contentPart>
          </mc:Choice>
          <mc:Fallback>
            <p:pic>
              <p:nvPicPr>
                <p:cNvPr id="397463" name="Freihand 397462">
                  <a:extLst>
                    <a:ext uri="{FF2B5EF4-FFF2-40B4-BE49-F238E27FC236}">
                      <a16:creationId xmlns:a16="http://schemas.microsoft.com/office/drawing/2014/main" id="{6B4640E1-A148-C70B-A4AF-53A28A6EAB98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122262" y="5287189"/>
                  <a:ext cx="79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397464" name="Freihand 397463">
                  <a:extLst>
                    <a:ext uri="{FF2B5EF4-FFF2-40B4-BE49-F238E27FC236}">
                      <a16:creationId xmlns:a16="http://schemas.microsoft.com/office/drawing/2014/main" id="{CA778526-6B3F-CE59-1DCA-20CD17594101}"/>
                    </a:ext>
                  </a:extLst>
                </p14:cNvPr>
                <p14:cNvContentPartPr/>
                <p14:nvPr/>
              </p14:nvContentPartPr>
              <p14:xfrm>
                <a:off x="4183102" y="5194669"/>
                <a:ext cx="73080" cy="101880"/>
              </p14:xfrm>
            </p:contentPart>
          </mc:Choice>
          <mc:Fallback>
            <p:pic>
              <p:nvPicPr>
                <p:cNvPr id="397464" name="Freihand 397463">
                  <a:extLst>
                    <a:ext uri="{FF2B5EF4-FFF2-40B4-BE49-F238E27FC236}">
                      <a16:creationId xmlns:a16="http://schemas.microsoft.com/office/drawing/2014/main" id="{CA778526-6B3F-CE59-1DCA-20CD17594101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174102" y="5185669"/>
                  <a:ext cx="9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397467" name="Freihand 397466">
                  <a:extLst>
                    <a:ext uri="{FF2B5EF4-FFF2-40B4-BE49-F238E27FC236}">
                      <a16:creationId xmlns:a16="http://schemas.microsoft.com/office/drawing/2014/main" id="{35EC7A56-877E-BCD9-979A-7E3C7D56592D}"/>
                    </a:ext>
                  </a:extLst>
                </p14:cNvPr>
                <p14:cNvContentPartPr/>
                <p14:nvPr/>
              </p14:nvContentPartPr>
              <p14:xfrm>
                <a:off x="4272742" y="5129509"/>
                <a:ext cx="59760" cy="104400"/>
              </p14:xfrm>
            </p:contentPart>
          </mc:Choice>
          <mc:Fallback>
            <p:pic>
              <p:nvPicPr>
                <p:cNvPr id="397467" name="Freihand 397466">
                  <a:extLst>
                    <a:ext uri="{FF2B5EF4-FFF2-40B4-BE49-F238E27FC236}">
                      <a16:creationId xmlns:a16="http://schemas.microsoft.com/office/drawing/2014/main" id="{35EC7A56-877E-BCD9-979A-7E3C7D56592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4263742" y="5120509"/>
                  <a:ext cx="77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397468" name="Freihand 397467">
                  <a:extLst>
                    <a:ext uri="{FF2B5EF4-FFF2-40B4-BE49-F238E27FC236}">
                      <a16:creationId xmlns:a16="http://schemas.microsoft.com/office/drawing/2014/main" id="{A95F6242-2CC0-7E89-D11B-B7F5FF975988}"/>
                    </a:ext>
                  </a:extLst>
                </p14:cNvPr>
                <p14:cNvContentPartPr/>
                <p14:nvPr/>
              </p14:nvContentPartPr>
              <p14:xfrm>
                <a:off x="4176262" y="5156509"/>
                <a:ext cx="215640" cy="284760"/>
              </p14:xfrm>
            </p:contentPart>
          </mc:Choice>
          <mc:Fallback>
            <p:pic>
              <p:nvPicPr>
                <p:cNvPr id="397468" name="Freihand 397467">
                  <a:extLst>
                    <a:ext uri="{FF2B5EF4-FFF2-40B4-BE49-F238E27FC236}">
                      <a16:creationId xmlns:a16="http://schemas.microsoft.com/office/drawing/2014/main" id="{A95F6242-2CC0-7E89-D11B-B7F5FF975988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4167622" y="5147509"/>
                  <a:ext cx="233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397470" name="Freihand 397469">
                  <a:extLst>
                    <a:ext uri="{FF2B5EF4-FFF2-40B4-BE49-F238E27FC236}">
                      <a16:creationId xmlns:a16="http://schemas.microsoft.com/office/drawing/2014/main" id="{AD2DBE5F-BD67-F328-321C-313C3F27DFFC}"/>
                    </a:ext>
                  </a:extLst>
                </p14:cNvPr>
                <p14:cNvContentPartPr/>
                <p14:nvPr/>
              </p14:nvContentPartPr>
              <p14:xfrm>
                <a:off x="4251862" y="5374309"/>
                <a:ext cx="100800" cy="104040"/>
              </p14:xfrm>
            </p:contentPart>
          </mc:Choice>
          <mc:Fallback>
            <p:pic>
              <p:nvPicPr>
                <p:cNvPr id="397470" name="Freihand 397469">
                  <a:extLst>
                    <a:ext uri="{FF2B5EF4-FFF2-40B4-BE49-F238E27FC236}">
                      <a16:creationId xmlns:a16="http://schemas.microsoft.com/office/drawing/2014/main" id="{AD2DBE5F-BD67-F328-321C-313C3F27DFFC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4242862" y="5365309"/>
                  <a:ext cx="11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397471" name="Freihand 397470">
                  <a:extLst>
                    <a:ext uri="{FF2B5EF4-FFF2-40B4-BE49-F238E27FC236}">
                      <a16:creationId xmlns:a16="http://schemas.microsoft.com/office/drawing/2014/main" id="{69790E32-FA73-0345-02B1-65EDB2AC961A}"/>
                    </a:ext>
                  </a:extLst>
                </p14:cNvPr>
                <p14:cNvContentPartPr/>
                <p14:nvPr/>
              </p14:nvContentPartPr>
              <p14:xfrm>
                <a:off x="4347622" y="5310949"/>
                <a:ext cx="74520" cy="101880"/>
              </p14:xfrm>
            </p:contentPart>
          </mc:Choice>
          <mc:Fallback>
            <p:pic>
              <p:nvPicPr>
                <p:cNvPr id="397471" name="Freihand 397470">
                  <a:extLst>
                    <a:ext uri="{FF2B5EF4-FFF2-40B4-BE49-F238E27FC236}">
                      <a16:creationId xmlns:a16="http://schemas.microsoft.com/office/drawing/2014/main" id="{69790E32-FA73-0345-02B1-65EDB2AC961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4338622" y="5301949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397472" name="Freihand 397471">
                  <a:extLst>
                    <a:ext uri="{FF2B5EF4-FFF2-40B4-BE49-F238E27FC236}">
                      <a16:creationId xmlns:a16="http://schemas.microsoft.com/office/drawing/2014/main" id="{EEAC45DF-D309-7DA1-3AFB-1617A6F12012}"/>
                    </a:ext>
                  </a:extLst>
                </p14:cNvPr>
                <p14:cNvContentPartPr/>
                <p14:nvPr/>
              </p14:nvContentPartPr>
              <p14:xfrm>
                <a:off x="4354822" y="5268109"/>
                <a:ext cx="62640" cy="31680"/>
              </p14:xfrm>
            </p:contentPart>
          </mc:Choice>
          <mc:Fallback>
            <p:pic>
              <p:nvPicPr>
                <p:cNvPr id="397472" name="Freihand 397471">
                  <a:extLst>
                    <a:ext uri="{FF2B5EF4-FFF2-40B4-BE49-F238E27FC236}">
                      <a16:creationId xmlns:a16="http://schemas.microsoft.com/office/drawing/2014/main" id="{EEAC45DF-D309-7DA1-3AFB-1617A6F1201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345822" y="5259109"/>
                  <a:ext cx="80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397474" name="Freihand 397473">
                  <a:extLst>
                    <a:ext uri="{FF2B5EF4-FFF2-40B4-BE49-F238E27FC236}">
                      <a16:creationId xmlns:a16="http://schemas.microsoft.com/office/drawing/2014/main" id="{C33139E8-343B-9B7B-A250-98BD15E2493E}"/>
                    </a:ext>
                  </a:extLst>
                </p14:cNvPr>
                <p14:cNvContentPartPr/>
                <p14:nvPr/>
              </p14:nvContentPartPr>
              <p14:xfrm>
                <a:off x="5780422" y="5097109"/>
                <a:ext cx="126720" cy="154080"/>
              </p14:xfrm>
            </p:contentPart>
          </mc:Choice>
          <mc:Fallback>
            <p:pic>
              <p:nvPicPr>
                <p:cNvPr id="397474" name="Freihand 397473">
                  <a:extLst>
                    <a:ext uri="{FF2B5EF4-FFF2-40B4-BE49-F238E27FC236}">
                      <a16:creationId xmlns:a16="http://schemas.microsoft.com/office/drawing/2014/main" id="{C33139E8-343B-9B7B-A250-98BD15E2493E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771422" y="5088109"/>
                  <a:ext cx="144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397475" name="Freihand 397474">
                  <a:extLst>
                    <a:ext uri="{FF2B5EF4-FFF2-40B4-BE49-F238E27FC236}">
                      <a16:creationId xmlns:a16="http://schemas.microsoft.com/office/drawing/2014/main" id="{B5E1BCC4-73A1-8D29-23EA-47C3B817918B}"/>
                    </a:ext>
                  </a:extLst>
                </p14:cNvPr>
                <p14:cNvContentPartPr/>
                <p14:nvPr/>
              </p14:nvContentPartPr>
              <p14:xfrm>
                <a:off x="5971222" y="5063989"/>
                <a:ext cx="76680" cy="164160"/>
              </p14:xfrm>
            </p:contentPart>
          </mc:Choice>
          <mc:Fallback>
            <p:pic>
              <p:nvPicPr>
                <p:cNvPr id="397475" name="Freihand 397474">
                  <a:extLst>
                    <a:ext uri="{FF2B5EF4-FFF2-40B4-BE49-F238E27FC236}">
                      <a16:creationId xmlns:a16="http://schemas.microsoft.com/office/drawing/2014/main" id="{B5E1BCC4-73A1-8D29-23EA-47C3B817918B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962582" y="5055349"/>
                  <a:ext cx="94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397476" name="Freihand 397475">
                  <a:extLst>
                    <a:ext uri="{FF2B5EF4-FFF2-40B4-BE49-F238E27FC236}">
                      <a16:creationId xmlns:a16="http://schemas.microsoft.com/office/drawing/2014/main" id="{71BFCEE9-10FF-7F63-5614-346668EA9F17}"/>
                    </a:ext>
                  </a:extLst>
                </p14:cNvPr>
                <p14:cNvContentPartPr/>
                <p14:nvPr/>
              </p14:nvContentPartPr>
              <p14:xfrm>
                <a:off x="5960062" y="5112229"/>
                <a:ext cx="63360" cy="3960"/>
              </p14:xfrm>
            </p:contentPart>
          </mc:Choice>
          <mc:Fallback>
            <p:pic>
              <p:nvPicPr>
                <p:cNvPr id="397476" name="Freihand 397475">
                  <a:extLst>
                    <a:ext uri="{FF2B5EF4-FFF2-40B4-BE49-F238E27FC236}">
                      <a16:creationId xmlns:a16="http://schemas.microsoft.com/office/drawing/2014/main" id="{71BFCEE9-10FF-7F63-5614-346668EA9F17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951062" y="5103229"/>
                  <a:ext cx="81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397478" name="Freihand 397477">
                  <a:extLst>
                    <a:ext uri="{FF2B5EF4-FFF2-40B4-BE49-F238E27FC236}">
                      <a16:creationId xmlns:a16="http://schemas.microsoft.com/office/drawing/2014/main" id="{49122ADC-2382-C458-28F3-1A1425363DA3}"/>
                    </a:ext>
                  </a:extLst>
                </p14:cNvPr>
                <p14:cNvContentPartPr/>
                <p14:nvPr/>
              </p14:nvContentPartPr>
              <p14:xfrm>
                <a:off x="6095422" y="5038429"/>
                <a:ext cx="77040" cy="190440"/>
              </p14:xfrm>
            </p:contentPart>
          </mc:Choice>
          <mc:Fallback>
            <p:pic>
              <p:nvPicPr>
                <p:cNvPr id="397478" name="Freihand 397477">
                  <a:extLst>
                    <a:ext uri="{FF2B5EF4-FFF2-40B4-BE49-F238E27FC236}">
                      <a16:creationId xmlns:a16="http://schemas.microsoft.com/office/drawing/2014/main" id="{49122ADC-2382-C458-28F3-1A1425363DA3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6086422" y="5029789"/>
                  <a:ext cx="94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397479" name="Freihand 397478">
                  <a:extLst>
                    <a:ext uri="{FF2B5EF4-FFF2-40B4-BE49-F238E27FC236}">
                      <a16:creationId xmlns:a16="http://schemas.microsoft.com/office/drawing/2014/main" id="{1F139CF8-604E-6802-163F-54FB1B15063B}"/>
                    </a:ext>
                  </a:extLst>
                </p14:cNvPr>
                <p14:cNvContentPartPr/>
                <p14:nvPr/>
              </p14:nvContentPartPr>
              <p14:xfrm>
                <a:off x="6239782" y="5118709"/>
                <a:ext cx="99000" cy="15840"/>
              </p14:xfrm>
            </p:contentPart>
          </mc:Choice>
          <mc:Fallback>
            <p:pic>
              <p:nvPicPr>
                <p:cNvPr id="397479" name="Freihand 397478">
                  <a:extLst>
                    <a:ext uri="{FF2B5EF4-FFF2-40B4-BE49-F238E27FC236}">
                      <a16:creationId xmlns:a16="http://schemas.microsoft.com/office/drawing/2014/main" id="{1F139CF8-604E-6802-163F-54FB1B15063B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230782" y="5110069"/>
                  <a:ext cx="11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397480" name="Freihand 397479">
                  <a:extLst>
                    <a:ext uri="{FF2B5EF4-FFF2-40B4-BE49-F238E27FC236}">
                      <a16:creationId xmlns:a16="http://schemas.microsoft.com/office/drawing/2014/main" id="{3FED2C12-7A01-A40F-BC1A-64E5AD46F37C}"/>
                    </a:ext>
                  </a:extLst>
                </p14:cNvPr>
                <p14:cNvContentPartPr/>
                <p14:nvPr/>
              </p14:nvContentPartPr>
              <p14:xfrm>
                <a:off x="6407182" y="5038429"/>
                <a:ext cx="120240" cy="125640"/>
              </p14:xfrm>
            </p:contentPart>
          </mc:Choice>
          <mc:Fallback>
            <p:pic>
              <p:nvPicPr>
                <p:cNvPr id="397480" name="Freihand 397479">
                  <a:extLst>
                    <a:ext uri="{FF2B5EF4-FFF2-40B4-BE49-F238E27FC236}">
                      <a16:creationId xmlns:a16="http://schemas.microsoft.com/office/drawing/2014/main" id="{3FED2C12-7A01-A40F-BC1A-64E5AD46F37C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6398182" y="5029789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397481" name="Freihand 397480">
                  <a:extLst>
                    <a:ext uri="{FF2B5EF4-FFF2-40B4-BE49-F238E27FC236}">
                      <a16:creationId xmlns:a16="http://schemas.microsoft.com/office/drawing/2014/main" id="{1C22F152-62F5-ED5C-EC12-CFC1EC34F4FB}"/>
                    </a:ext>
                  </a:extLst>
                </p14:cNvPr>
                <p14:cNvContentPartPr/>
                <p14:nvPr/>
              </p14:nvContentPartPr>
              <p14:xfrm>
                <a:off x="5793382" y="5188189"/>
                <a:ext cx="777600" cy="149400"/>
              </p14:xfrm>
            </p:contentPart>
          </mc:Choice>
          <mc:Fallback>
            <p:pic>
              <p:nvPicPr>
                <p:cNvPr id="397481" name="Freihand 397480">
                  <a:extLst>
                    <a:ext uri="{FF2B5EF4-FFF2-40B4-BE49-F238E27FC236}">
                      <a16:creationId xmlns:a16="http://schemas.microsoft.com/office/drawing/2014/main" id="{1C22F152-62F5-ED5C-EC12-CFC1EC34F4FB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784382" y="5179549"/>
                  <a:ext cx="795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397483" name="Freihand 397482">
                  <a:extLst>
                    <a:ext uri="{FF2B5EF4-FFF2-40B4-BE49-F238E27FC236}">
                      <a16:creationId xmlns:a16="http://schemas.microsoft.com/office/drawing/2014/main" id="{72C3E470-D64F-9577-01CC-740715D72F85}"/>
                    </a:ext>
                  </a:extLst>
                </p14:cNvPr>
                <p14:cNvContentPartPr/>
                <p14:nvPr/>
              </p14:nvContentPartPr>
              <p14:xfrm>
                <a:off x="6185062" y="5331829"/>
                <a:ext cx="17280" cy="154440"/>
              </p14:xfrm>
            </p:contentPart>
          </mc:Choice>
          <mc:Fallback>
            <p:pic>
              <p:nvPicPr>
                <p:cNvPr id="397483" name="Freihand 397482">
                  <a:extLst>
                    <a:ext uri="{FF2B5EF4-FFF2-40B4-BE49-F238E27FC236}">
                      <a16:creationId xmlns:a16="http://schemas.microsoft.com/office/drawing/2014/main" id="{72C3E470-D64F-9577-01CC-740715D72F85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6176062" y="5323189"/>
                  <a:ext cx="3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397484" name="Freihand 397483">
                  <a:extLst>
                    <a:ext uri="{FF2B5EF4-FFF2-40B4-BE49-F238E27FC236}">
                      <a16:creationId xmlns:a16="http://schemas.microsoft.com/office/drawing/2014/main" id="{E635EAB0-C7DF-159A-FB79-53231CF3BB0D}"/>
                    </a:ext>
                  </a:extLst>
                </p14:cNvPr>
                <p14:cNvContentPartPr/>
                <p14:nvPr/>
              </p14:nvContentPartPr>
              <p14:xfrm>
                <a:off x="6066262" y="5307709"/>
                <a:ext cx="214560" cy="30960"/>
              </p14:xfrm>
            </p:contentPart>
          </mc:Choice>
          <mc:Fallback>
            <p:pic>
              <p:nvPicPr>
                <p:cNvPr id="397484" name="Freihand 397483">
                  <a:extLst>
                    <a:ext uri="{FF2B5EF4-FFF2-40B4-BE49-F238E27FC236}">
                      <a16:creationId xmlns:a16="http://schemas.microsoft.com/office/drawing/2014/main" id="{E635EAB0-C7DF-159A-FB79-53231CF3BB0D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6057622" y="5298709"/>
                  <a:ext cx="232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397486" name="Freihand 397485">
                  <a:extLst>
                    <a:ext uri="{FF2B5EF4-FFF2-40B4-BE49-F238E27FC236}">
                      <a16:creationId xmlns:a16="http://schemas.microsoft.com/office/drawing/2014/main" id="{8B1C8767-AA2F-1E0E-C5E9-CE27FD0008F5}"/>
                    </a:ext>
                  </a:extLst>
                </p14:cNvPr>
                <p14:cNvContentPartPr/>
                <p14:nvPr/>
              </p14:nvContentPartPr>
              <p14:xfrm>
                <a:off x="5429422" y="5290069"/>
                <a:ext cx="133920" cy="9720"/>
              </p14:xfrm>
            </p:contentPart>
          </mc:Choice>
          <mc:Fallback>
            <p:pic>
              <p:nvPicPr>
                <p:cNvPr id="397486" name="Freihand 397485">
                  <a:extLst>
                    <a:ext uri="{FF2B5EF4-FFF2-40B4-BE49-F238E27FC236}">
                      <a16:creationId xmlns:a16="http://schemas.microsoft.com/office/drawing/2014/main" id="{8B1C8767-AA2F-1E0E-C5E9-CE27FD0008F5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5420782" y="5281429"/>
                  <a:ext cx="15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397487" name="Freihand 397486">
                  <a:extLst>
                    <a:ext uri="{FF2B5EF4-FFF2-40B4-BE49-F238E27FC236}">
                      <a16:creationId xmlns:a16="http://schemas.microsoft.com/office/drawing/2014/main" id="{7C1F60E3-6A89-C5A2-D1F4-3EC6A016CA99}"/>
                    </a:ext>
                  </a:extLst>
                </p14:cNvPr>
                <p14:cNvContentPartPr/>
                <p14:nvPr/>
              </p14:nvContentPartPr>
              <p14:xfrm>
                <a:off x="5444182" y="5222389"/>
                <a:ext cx="163800" cy="180000"/>
              </p14:xfrm>
            </p:contentPart>
          </mc:Choice>
          <mc:Fallback>
            <p:pic>
              <p:nvPicPr>
                <p:cNvPr id="397487" name="Freihand 397486">
                  <a:extLst>
                    <a:ext uri="{FF2B5EF4-FFF2-40B4-BE49-F238E27FC236}">
                      <a16:creationId xmlns:a16="http://schemas.microsoft.com/office/drawing/2014/main" id="{7C1F60E3-6A89-C5A2-D1F4-3EC6A016CA99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435182" y="5213749"/>
                  <a:ext cx="181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397488" name="Freihand 397487">
                  <a:extLst>
                    <a:ext uri="{FF2B5EF4-FFF2-40B4-BE49-F238E27FC236}">
                      <a16:creationId xmlns:a16="http://schemas.microsoft.com/office/drawing/2014/main" id="{AB16FDDA-9927-B157-8B99-4F2FFA564DDF}"/>
                    </a:ext>
                  </a:extLst>
                </p14:cNvPr>
                <p14:cNvContentPartPr/>
                <p14:nvPr/>
              </p14:nvContentPartPr>
              <p14:xfrm>
                <a:off x="6746302" y="5169469"/>
                <a:ext cx="131040" cy="14400"/>
              </p14:xfrm>
            </p:contentPart>
          </mc:Choice>
          <mc:Fallback>
            <p:pic>
              <p:nvPicPr>
                <p:cNvPr id="397488" name="Freihand 397487">
                  <a:extLst>
                    <a:ext uri="{FF2B5EF4-FFF2-40B4-BE49-F238E27FC236}">
                      <a16:creationId xmlns:a16="http://schemas.microsoft.com/office/drawing/2014/main" id="{AB16FDDA-9927-B157-8B99-4F2FFA564DDF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737662" y="5160469"/>
                  <a:ext cx="148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397489" name="Freihand 397488">
                  <a:extLst>
                    <a:ext uri="{FF2B5EF4-FFF2-40B4-BE49-F238E27FC236}">
                      <a16:creationId xmlns:a16="http://schemas.microsoft.com/office/drawing/2014/main" id="{3FFC5731-03F4-A06F-E6D4-110F471CEFE4}"/>
                    </a:ext>
                  </a:extLst>
                </p14:cNvPr>
                <p14:cNvContentPartPr/>
                <p14:nvPr/>
              </p14:nvContentPartPr>
              <p14:xfrm>
                <a:off x="6779062" y="5226709"/>
                <a:ext cx="110160" cy="9000"/>
              </p14:xfrm>
            </p:contentPart>
          </mc:Choice>
          <mc:Fallback>
            <p:pic>
              <p:nvPicPr>
                <p:cNvPr id="397489" name="Freihand 397488">
                  <a:extLst>
                    <a:ext uri="{FF2B5EF4-FFF2-40B4-BE49-F238E27FC236}">
                      <a16:creationId xmlns:a16="http://schemas.microsoft.com/office/drawing/2014/main" id="{3FFC5731-03F4-A06F-E6D4-110F471CEFE4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6770062" y="5217709"/>
                  <a:ext cx="12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397490" name="Freihand 397489">
                  <a:extLst>
                    <a:ext uri="{FF2B5EF4-FFF2-40B4-BE49-F238E27FC236}">
                      <a16:creationId xmlns:a16="http://schemas.microsoft.com/office/drawing/2014/main" id="{CE40A0DB-CD46-3098-1B55-2466419FFCA1}"/>
                    </a:ext>
                  </a:extLst>
                </p14:cNvPr>
                <p14:cNvContentPartPr/>
                <p14:nvPr/>
              </p14:nvContentPartPr>
              <p14:xfrm>
                <a:off x="6992182" y="4933669"/>
                <a:ext cx="74520" cy="111600"/>
              </p14:xfrm>
            </p:contentPart>
          </mc:Choice>
          <mc:Fallback>
            <p:pic>
              <p:nvPicPr>
                <p:cNvPr id="397490" name="Freihand 397489">
                  <a:extLst>
                    <a:ext uri="{FF2B5EF4-FFF2-40B4-BE49-F238E27FC236}">
                      <a16:creationId xmlns:a16="http://schemas.microsoft.com/office/drawing/2014/main" id="{CE40A0DB-CD46-3098-1B55-2466419FFCA1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6983182" y="4925029"/>
                  <a:ext cx="92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397491" name="Freihand 397490">
                  <a:extLst>
                    <a:ext uri="{FF2B5EF4-FFF2-40B4-BE49-F238E27FC236}">
                      <a16:creationId xmlns:a16="http://schemas.microsoft.com/office/drawing/2014/main" id="{E7498C3B-39E7-AEF1-0E80-6BC718CBF9A5}"/>
                    </a:ext>
                  </a:extLst>
                </p14:cNvPr>
                <p14:cNvContentPartPr/>
                <p14:nvPr/>
              </p14:nvContentPartPr>
              <p14:xfrm>
                <a:off x="7060582" y="4990909"/>
                <a:ext cx="50400" cy="75240"/>
              </p14:xfrm>
            </p:contentPart>
          </mc:Choice>
          <mc:Fallback>
            <p:pic>
              <p:nvPicPr>
                <p:cNvPr id="397491" name="Freihand 397490">
                  <a:extLst>
                    <a:ext uri="{FF2B5EF4-FFF2-40B4-BE49-F238E27FC236}">
                      <a16:creationId xmlns:a16="http://schemas.microsoft.com/office/drawing/2014/main" id="{E7498C3B-39E7-AEF1-0E80-6BC718CBF9A5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051942" y="4981909"/>
                  <a:ext cx="68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397492" name="Freihand 397491">
                  <a:extLst>
                    <a:ext uri="{FF2B5EF4-FFF2-40B4-BE49-F238E27FC236}">
                      <a16:creationId xmlns:a16="http://schemas.microsoft.com/office/drawing/2014/main" id="{A0B9F99A-DAF6-6064-9E54-A430A1871B4D}"/>
                    </a:ext>
                  </a:extLst>
                </p14:cNvPr>
                <p14:cNvContentPartPr/>
                <p14:nvPr/>
              </p14:nvContentPartPr>
              <p14:xfrm>
                <a:off x="7131142" y="4896949"/>
                <a:ext cx="82440" cy="138960"/>
              </p14:xfrm>
            </p:contentPart>
          </mc:Choice>
          <mc:Fallback>
            <p:pic>
              <p:nvPicPr>
                <p:cNvPr id="397492" name="Freihand 397491">
                  <a:extLst>
                    <a:ext uri="{FF2B5EF4-FFF2-40B4-BE49-F238E27FC236}">
                      <a16:creationId xmlns:a16="http://schemas.microsoft.com/office/drawing/2014/main" id="{A0B9F99A-DAF6-6064-9E54-A430A1871B4D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7122142" y="4888309"/>
                  <a:ext cx="100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397493" name="Freihand 397492">
                  <a:extLst>
                    <a:ext uri="{FF2B5EF4-FFF2-40B4-BE49-F238E27FC236}">
                      <a16:creationId xmlns:a16="http://schemas.microsoft.com/office/drawing/2014/main" id="{7AE851A0-230A-B32E-702B-F15AFAE7A43B}"/>
                    </a:ext>
                  </a:extLst>
                </p14:cNvPr>
                <p14:cNvContentPartPr/>
                <p14:nvPr/>
              </p14:nvContentPartPr>
              <p14:xfrm>
                <a:off x="7081102" y="4953829"/>
                <a:ext cx="248040" cy="195840"/>
              </p14:xfrm>
            </p:contentPart>
          </mc:Choice>
          <mc:Fallback>
            <p:pic>
              <p:nvPicPr>
                <p:cNvPr id="397493" name="Freihand 397492">
                  <a:extLst>
                    <a:ext uri="{FF2B5EF4-FFF2-40B4-BE49-F238E27FC236}">
                      <a16:creationId xmlns:a16="http://schemas.microsoft.com/office/drawing/2014/main" id="{7AE851A0-230A-B32E-702B-F15AFAE7A43B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072462" y="4945189"/>
                  <a:ext cx="265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397494" name="Freihand 397493">
                  <a:extLst>
                    <a:ext uri="{FF2B5EF4-FFF2-40B4-BE49-F238E27FC236}">
                      <a16:creationId xmlns:a16="http://schemas.microsoft.com/office/drawing/2014/main" id="{3B86529D-82AA-7612-9727-0D1603AABA0B}"/>
                    </a:ext>
                  </a:extLst>
                </p14:cNvPr>
                <p14:cNvContentPartPr/>
                <p14:nvPr/>
              </p14:nvContentPartPr>
              <p14:xfrm>
                <a:off x="7169302" y="5101429"/>
                <a:ext cx="128880" cy="124200"/>
              </p14:xfrm>
            </p:contentPart>
          </mc:Choice>
          <mc:Fallback>
            <p:pic>
              <p:nvPicPr>
                <p:cNvPr id="397494" name="Freihand 397493">
                  <a:extLst>
                    <a:ext uri="{FF2B5EF4-FFF2-40B4-BE49-F238E27FC236}">
                      <a16:creationId xmlns:a16="http://schemas.microsoft.com/office/drawing/2014/main" id="{3B86529D-82AA-7612-9727-0D1603AABA0B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7160302" y="5092789"/>
                  <a:ext cx="14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397495" name="Freihand 397494">
                  <a:extLst>
                    <a:ext uri="{FF2B5EF4-FFF2-40B4-BE49-F238E27FC236}">
                      <a16:creationId xmlns:a16="http://schemas.microsoft.com/office/drawing/2014/main" id="{A578D0F7-B565-C4A9-863C-45F9FAD12F3C}"/>
                    </a:ext>
                  </a:extLst>
                </p14:cNvPr>
                <p14:cNvContentPartPr/>
                <p14:nvPr/>
              </p14:nvContentPartPr>
              <p14:xfrm>
                <a:off x="7322302" y="5058949"/>
                <a:ext cx="62280" cy="95400"/>
              </p14:xfrm>
            </p:contentPart>
          </mc:Choice>
          <mc:Fallback>
            <p:pic>
              <p:nvPicPr>
                <p:cNvPr id="397495" name="Freihand 397494">
                  <a:extLst>
                    <a:ext uri="{FF2B5EF4-FFF2-40B4-BE49-F238E27FC236}">
                      <a16:creationId xmlns:a16="http://schemas.microsoft.com/office/drawing/2014/main" id="{A578D0F7-B565-C4A9-863C-45F9FAD12F3C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7313302" y="5050309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397496" name="Freihand 397495">
                  <a:extLst>
                    <a:ext uri="{FF2B5EF4-FFF2-40B4-BE49-F238E27FC236}">
                      <a16:creationId xmlns:a16="http://schemas.microsoft.com/office/drawing/2014/main" id="{63701C9A-33AE-90A1-29F9-28FBDC406350}"/>
                    </a:ext>
                  </a:extLst>
                </p14:cNvPr>
                <p14:cNvContentPartPr/>
                <p14:nvPr/>
              </p14:nvContentPartPr>
              <p14:xfrm>
                <a:off x="7325182" y="5007829"/>
                <a:ext cx="89640" cy="38520"/>
              </p14:xfrm>
            </p:contentPart>
          </mc:Choice>
          <mc:Fallback>
            <p:pic>
              <p:nvPicPr>
                <p:cNvPr id="397496" name="Freihand 397495">
                  <a:extLst>
                    <a:ext uri="{FF2B5EF4-FFF2-40B4-BE49-F238E27FC236}">
                      <a16:creationId xmlns:a16="http://schemas.microsoft.com/office/drawing/2014/main" id="{63701C9A-33AE-90A1-29F9-28FBDC406350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316542" y="4999189"/>
                  <a:ext cx="107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397497" name="Freihand 397496">
                  <a:extLst>
                    <a:ext uri="{FF2B5EF4-FFF2-40B4-BE49-F238E27FC236}">
                      <a16:creationId xmlns:a16="http://schemas.microsoft.com/office/drawing/2014/main" id="{11409928-4C5B-AD28-556B-1A57CE3FE64F}"/>
                    </a:ext>
                  </a:extLst>
                </p14:cNvPr>
                <p14:cNvContentPartPr/>
                <p14:nvPr/>
              </p14:nvContentPartPr>
              <p14:xfrm>
                <a:off x="7072102" y="5097109"/>
                <a:ext cx="479880" cy="207360"/>
              </p14:xfrm>
            </p:contentPart>
          </mc:Choice>
          <mc:Fallback>
            <p:pic>
              <p:nvPicPr>
                <p:cNvPr id="397497" name="Freihand 397496">
                  <a:extLst>
                    <a:ext uri="{FF2B5EF4-FFF2-40B4-BE49-F238E27FC236}">
                      <a16:creationId xmlns:a16="http://schemas.microsoft.com/office/drawing/2014/main" id="{11409928-4C5B-AD28-556B-1A57CE3FE64F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063102" y="5088109"/>
                  <a:ext cx="497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397498" name="Freihand 397497">
                  <a:extLst>
                    <a:ext uri="{FF2B5EF4-FFF2-40B4-BE49-F238E27FC236}">
                      <a16:creationId xmlns:a16="http://schemas.microsoft.com/office/drawing/2014/main" id="{CBC9AC78-0007-C97D-05BE-9BA71AC26437}"/>
                    </a:ext>
                  </a:extLst>
                </p14:cNvPr>
                <p14:cNvContentPartPr/>
                <p14:nvPr/>
              </p14:nvContentPartPr>
              <p14:xfrm>
                <a:off x="7180102" y="5297629"/>
                <a:ext cx="97560" cy="100800"/>
              </p14:xfrm>
            </p:contentPart>
          </mc:Choice>
          <mc:Fallback>
            <p:pic>
              <p:nvPicPr>
                <p:cNvPr id="397498" name="Freihand 397497">
                  <a:extLst>
                    <a:ext uri="{FF2B5EF4-FFF2-40B4-BE49-F238E27FC236}">
                      <a16:creationId xmlns:a16="http://schemas.microsoft.com/office/drawing/2014/main" id="{CBC9AC78-0007-C97D-05BE-9BA71AC26437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171102" y="5288629"/>
                  <a:ext cx="115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397499" name="Freihand 397498">
                  <a:extLst>
                    <a:ext uri="{FF2B5EF4-FFF2-40B4-BE49-F238E27FC236}">
                      <a16:creationId xmlns:a16="http://schemas.microsoft.com/office/drawing/2014/main" id="{7DD5C369-EE06-1507-D91B-E865E86F99C5}"/>
                    </a:ext>
                  </a:extLst>
                </p14:cNvPr>
                <p14:cNvContentPartPr/>
                <p14:nvPr/>
              </p14:nvContentPartPr>
              <p14:xfrm>
                <a:off x="7319782" y="5236789"/>
                <a:ext cx="82440" cy="104760"/>
              </p14:xfrm>
            </p:contentPart>
          </mc:Choice>
          <mc:Fallback>
            <p:pic>
              <p:nvPicPr>
                <p:cNvPr id="397499" name="Freihand 397498">
                  <a:extLst>
                    <a:ext uri="{FF2B5EF4-FFF2-40B4-BE49-F238E27FC236}">
                      <a16:creationId xmlns:a16="http://schemas.microsoft.com/office/drawing/2014/main" id="{7DD5C369-EE06-1507-D91B-E865E86F99C5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310782" y="5227789"/>
                  <a:ext cx="10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397500" name="Freihand 397499">
                  <a:extLst>
                    <a:ext uri="{FF2B5EF4-FFF2-40B4-BE49-F238E27FC236}">
                      <a16:creationId xmlns:a16="http://schemas.microsoft.com/office/drawing/2014/main" id="{E35A73B1-A6E8-6019-787E-5525C7F66822}"/>
                    </a:ext>
                  </a:extLst>
                </p14:cNvPr>
                <p14:cNvContentPartPr/>
                <p14:nvPr/>
              </p14:nvContentPartPr>
              <p14:xfrm>
                <a:off x="7434622" y="5206549"/>
                <a:ext cx="96120" cy="87840"/>
              </p14:xfrm>
            </p:contentPart>
          </mc:Choice>
          <mc:Fallback>
            <p:pic>
              <p:nvPicPr>
                <p:cNvPr id="397500" name="Freihand 397499">
                  <a:extLst>
                    <a:ext uri="{FF2B5EF4-FFF2-40B4-BE49-F238E27FC236}">
                      <a16:creationId xmlns:a16="http://schemas.microsoft.com/office/drawing/2014/main" id="{E35A73B1-A6E8-6019-787E-5525C7F66822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7425982" y="5197909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397501" name="Freihand 397500">
                  <a:extLst>
                    <a:ext uri="{FF2B5EF4-FFF2-40B4-BE49-F238E27FC236}">
                      <a16:creationId xmlns:a16="http://schemas.microsoft.com/office/drawing/2014/main" id="{3A5A8E33-F163-C523-030B-6192F157D819}"/>
                    </a:ext>
                  </a:extLst>
                </p14:cNvPr>
                <p14:cNvContentPartPr/>
                <p14:nvPr/>
              </p14:nvContentPartPr>
              <p14:xfrm>
                <a:off x="7278382" y="5280349"/>
                <a:ext cx="307080" cy="203040"/>
              </p14:xfrm>
            </p:contentPart>
          </mc:Choice>
          <mc:Fallback>
            <p:pic>
              <p:nvPicPr>
                <p:cNvPr id="397501" name="Freihand 397500">
                  <a:extLst>
                    <a:ext uri="{FF2B5EF4-FFF2-40B4-BE49-F238E27FC236}">
                      <a16:creationId xmlns:a16="http://schemas.microsoft.com/office/drawing/2014/main" id="{3A5A8E33-F163-C523-030B-6192F157D819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7269382" y="5271709"/>
                  <a:ext cx="32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397503" name="Freihand 397502">
                  <a:extLst>
                    <a:ext uri="{FF2B5EF4-FFF2-40B4-BE49-F238E27FC236}">
                      <a16:creationId xmlns:a16="http://schemas.microsoft.com/office/drawing/2014/main" id="{361B7507-DECA-835D-0EB3-0B2847D35D98}"/>
                    </a:ext>
                  </a:extLst>
                </p14:cNvPr>
                <p14:cNvContentPartPr/>
                <p14:nvPr/>
              </p14:nvContentPartPr>
              <p14:xfrm>
                <a:off x="7382782" y="5440549"/>
                <a:ext cx="113760" cy="87480"/>
              </p14:xfrm>
            </p:contentPart>
          </mc:Choice>
          <mc:Fallback>
            <p:pic>
              <p:nvPicPr>
                <p:cNvPr id="397503" name="Freihand 397502">
                  <a:extLst>
                    <a:ext uri="{FF2B5EF4-FFF2-40B4-BE49-F238E27FC236}">
                      <a16:creationId xmlns:a16="http://schemas.microsoft.com/office/drawing/2014/main" id="{361B7507-DECA-835D-0EB3-0B2847D35D98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7373782" y="5431549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397504" name="Freihand 397503">
                  <a:extLst>
                    <a:ext uri="{FF2B5EF4-FFF2-40B4-BE49-F238E27FC236}">
                      <a16:creationId xmlns:a16="http://schemas.microsoft.com/office/drawing/2014/main" id="{C88E42F5-2CBE-801C-49CA-DF50630184BC}"/>
                    </a:ext>
                  </a:extLst>
                </p14:cNvPr>
                <p14:cNvContentPartPr/>
                <p14:nvPr/>
              </p14:nvContentPartPr>
              <p14:xfrm>
                <a:off x="7520662" y="5369269"/>
                <a:ext cx="74880" cy="126000"/>
              </p14:xfrm>
            </p:contentPart>
          </mc:Choice>
          <mc:Fallback>
            <p:pic>
              <p:nvPicPr>
                <p:cNvPr id="397504" name="Freihand 397503">
                  <a:extLst>
                    <a:ext uri="{FF2B5EF4-FFF2-40B4-BE49-F238E27FC236}">
                      <a16:creationId xmlns:a16="http://schemas.microsoft.com/office/drawing/2014/main" id="{C88E42F5-2CBE-801C-49CA-DF50630184BC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7511662" y="5360269"/>
                  <a:ext cx="92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397505" name="Freihand 397504">
                  <a:extLst>
                    <a:ext uri="{FF2B5EF4-FFF2-40B4-BE49-F238E27FC236}">
                      <a16:creationId xmlns:a16="http://schemas.microsoft.com/office/drawing/2014/main" id="{A72709B6-C7B1-B656-62A0-BE50C3A37EF9}"/>
                    </a:ext>
                  </a:extLst>
                </p14:cNvPr>
                <p14:cNvContentPartPr/>
                <p14:nvPr/>
              </p14:nvContentPartPr>
              <p14:xfrm>
                <a:off x="7537222" y="5328229"/>
                <a:ext cx="63720" cy="22680"/>
              </p14:xfrm>
            </p:contentPart>
          </mc:Choice>
          <mc:Fallback>
            <p:pic>
              <p:nvPicPr>
                <p:cNvPr id="397505" name="Freihand 397504">
                  <a:extLst>
                    <a:ext uri="{FF2B5EF4-FFF2-40B4-BE49-F238E27FC236}">
                      <a16:creationId xmlns:a16="http://schemas.microsoft.com/office/drawing/2014/main" id="{A72709B6-C7B1-B656-62A0-BE50C3A37EF9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7528582" y="5319589"/>
                  <a:ext cx="8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397506" name="Freihand 397505">
                  <a:extLst>
                    <a:ext uri="{FF2B5EF4-FFF2-40B4-BE49-F238E27FC236}">
                      <a16:creationId xmlns:a16="http://schemas.microsoft.com/office/drawing/2014/main" id="{769684D8-32D0-A7ED-1AB3-0654463AD9AA}"/>
                    </a:ext>
                  </a:extLst>
                </p14:cNvPr>
                <p14:cNvContentPartPr/>
                <p14:nvPr/>
              </p14:nvContentPartPr>
              <p14:xfrm>
                <a:off x="4478662" y="5179909"/>
                <a:ext cx="156240" cy="28440"/>
              </p14:xfrm>
            </p:contentPart>
          </mc:Choice>
          <mc:Fallback>
            <p:pic>
              <p:nvPicPr>
                <p:cNvPr id="397506" name="Freihand 397505">
                  <a:extLst>
                    <a:ext uri="{FF2B5EF4-FFF2-40B4-BE49-F238E27FC236}">
                      <a16:creationId xmlns:a16="http://schemas.microsoft.com/office/drawing/2014/main" id="{769684D8-32D0-A7ED-1AB3-0654463AD9AA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4469662" y="5170909"/>
                  <a:ext cx="173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397507" name="Freihand 397506">
                  <a:extLst>
                    <a:ext uri="{FF2B5EF4-FFF2-40B4-BE49-F238E27FC236}">
                      <a16:creationId xmlns:a16="http://schemas.microsoft.com/office/drawing/2014/main" id="{3C0FC689-5C72-53A5-CA56-C0D26EADCF85}"/>
                    </a:ext>
                  </a:extLst>
                </p14:cNvPr>
                <p14:cNvContentPartPr/>
                <p14:nvPr/>
              </p14:nvContentPartPr>
              <p14:xfrm>
                <a:off x="4497742" y="5250469"/>
                <a:ext cx="118080" cy="20520"/>
              </p14:xfrm>
            </p:contentPart>
          </mc:Choice>
          <mc:Fallback>
            <p:pic>
              <p:nvPicPr>
                <p:cNvPr id="397507" name="Freihand 397506">
                  <a:extLst>
                    <a:ext uri="{FF2B5EF4-FFF2-40B4-BE49-F238E27FC236}">
                      <a16:creationId xmlns:a16="http://schemas.microsoft.com/office/drawing/2014/main" id="{3C0FC689-5C72-53A5-CA56-C0D26EADCF85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4488742" y="5241469"/>
                  <a:ext cx="13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397508" name="Freihand 397507">
                  <a:extLst>
                    <a:ext uri="{FF2B5EF4-FFF2-40B4-BE49-F238E27FC236}">
                      <a16:creationId xmlns:a16="http://schemas.microsoft.com/office/drawing/2014/main" id="{904658F1-7D8A-E814-4B0F-E10E8EAEF674}"/>
                    </a:ext>
                  </a:extLst>
                </p14:cNvPr>
                <p14:cNvContentPartPr/>
                <p14:nvPr/>
              </p14:nvContentPartPr>
              <p14:xfrm>
                <a:off x="7662862" y="5105029"/>
                <a:ext cx="154080" cy="44280"/>
              </p14:xfrm>
            </p:contentPart>
          </mc:Choice>
          <mc:Fallback>
            <p:pic>
              <p:nvPicPr>
                <p:cNvPr id="397508" name="Freihand 397507">
                  <a:extLst>
                    <a:ext uri="{FF2B5EF4-FFF2-40B4-BE49-F238E27FC236}">
                      <a16:creationId xmlns:a16="http://schemas.microsoft.com/office/drawing/2014/main" id="{904658F1-7D8A-E814-4B0F-E10E8EAEF674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653862" y="5096029"/>
                  <a:ext cx="17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397509" name="Freihand 397508">
                  <a:extLst>
                    <a:ext uri="{FF2B5EF4-FFF2-40B4-BE49-F238E27FC236}">
                      <a16:creationId xmlns:a16="http://schemas.microsoft.com/office/drawing/2014/main" id="{0997ACD5-914F-AD94-2FCE-563583ED4F49}"/>
                    </a:ext>
                  </a:extLst>
                </p14:cNvPr>
                <p14:cNvContentPartPr/>
                <p14:nvPr/>
              </p14:nvContentPartPr>
              <p14:xfrm>
                <a:off x="7728382" y="5183509"/>
                <a:ext cx="96840" cy="15840"/>
              </p14:xfrm>
            </p:contentPart>
          </mc:Choice>
          <mc:Fallback>
            <p:pic>
              <p:nvPicPr>
                <p:cNvPr id="397509" name="Freihand 397508">
                  <a:extLst>
                    <a:ext uri="{FF2B5EF4-FFF2-40B4-BE49-F238E27FC236}">
                      <a16:creationId xmlns:a16="http://schemas.microsoft.com/office/drawing/2014/main" id="{0997ACD5-914F-AD94-2FCE-563583ED4F49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719382" y="5174509"/>
                  <a:ext cx="11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397511" name="Freihand 397510">
                  <a:extLst>
                    <a:ext uri="{FF2B5EF4-FFF2-40B4-BE49-F238E27FC236}">
                      <a16:creationId xmlns:a16="http://schemas.microsoft.com/office/drawing/2014/main" id="{274EF3A1-F6DE-4933-C23A-0A8522F0F00C}"/>
                    </a:ext>
                  </a:extLst>
                </p14:cNvPr>
                <p14:cNvContentPartPr/>
                <p14:nvPr/>
              </p14:nvContentPartPr>
              <p14:xfrm>
                <a:off x="4686382" y="5036989"/>
                <a:ext cx="110160" cy="279360"/>
              </p14:xfrm>
            </p:contentPart>
          </mc:Choice>
          <mc:Fallback>
            <p:pic>
              <p:nvPicPr>
                <p:cNvPr id="397511" name="Freihand 397510">
                  <a:extLst>
                    <a:ext uri="{FF2B5EF4-FFF2-40B4-BE49-F238E27FC236}">
                      <a16:creationId xmlns:a16="http://schemas.microsoft.com/office/drawing/2014/main" id="{274EF3A1-F6DE-4933-C23A-0A8522F0F00C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4677382" y="5027989"/>
                  <a:ext cx="127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397512" name="Freihand 397511">
                  <a:extLst>
                    <a:ext uri="{FF2B5EF4-FFF2-40B4-BE49-F238E27FC236}">
                      <a16:creationId xmlns:a16="http://schemas.microsoft.com/office/drawing/2014/main" id="{8C0AE2FD-810B-669D-0D75-E124ADFE3353}"/>
                    </a:ext>
                  </a:extLst>
                </p14:cNvPr>
                <p14:cNvContentPartPr/>
                <p14:nvPr/>
              </p14:nvContentPartPr>
              <p14:xfrm>
                <a:off x="4838662" y="5087029"/>
                <a:ext cx="83520" cy="167400"/>
              </p14:xfrm>
            </p:contentPart>
          </mc:Choice>
          <mc:Fallback>
            <p:pic>
              <p:nvPicPr>
                <p:cNvPr id="397512" name="Freihand 397511">
                  <a:extLst>
                    <a:ext uri="{FF2B5EF4-FFF2-40B4-BE49-F238E27FC236}">
                      <a16:creationId xmlns:a16="http://schemas.microsoft.com/office/drawing/2014/main" id="{8C0AE2FD-810B-669D-0D75-E124ADFE3353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4830022" y="5078389"/>
                  <a:ext cx="101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397513" name="Freihand 397512">
                  <a:extLst>
                    <a:ext uri="{FF2B5EF4-FFF2-40B4-BE49-F238E27FC236}">
                      <a16:creationId xmlns:a16="http://schemas.microsoft.com/office/drawing/2014/main" id="{C626CD6A-9EED-FB92-C7A1-64A3425FF074}"/>
                    </a:ext>
                  </a:extLst>
                </p14:cNvPr>
                <p14:cNvContentPartPr/>
                <p14:nvPr/>
              </p14:nvContentPartPr>
              <p14:xfrm>
                <a:off x="5000302" y="5079109"/>
                <a:ext cx="79920" cy="180000"/>
              </p14:xfrm>
            </p:contentPart>
          </mc:Choice>
          <mc:Fallback>
            <p:pic>
              <p:nvPicPr>
                <p:cNvPr id="397513" name="Freihand 397512">
                  <a:extLst>
                    <a:ext uri="{FF2B5EF4-FFF2-40B4-BE49-F238E27FC236}">
                      <a16:creationId xmlns:a16="http://schemas.microsoft.com/office/drawing/2014/main" id="{C626CD6A-9EED-FB92-C7A1-64A3425FF074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4991662" y="5070469"/>
                  <a:ext cx="97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397514" name="Freihand 397513">
                  <a:extLst>
                    <a:ext uri="{FF2B5EF4-FFF2-40B4-BE49-F238E27FC236}">
                      <a16:creationId xmlns:a16="http://schemas.microsoft.com/office/drawing/2014/main" id="{BAF28337-E4F0-434F-2B9C-C859FD387919}"/>
                    </a:ext>
                  </a:extLst>
                </p14:cNvPr>
                <p14:cNvContentPartPr/>
                <p14:nvPr/>
              </p14:nvContentPartPr>
              <p14:xfrm>
                <a:off x="4930822" y="5017909"/>
                <a:ext cx="61560" cy="88200"/>
              </p14:xfrm>
            </p:contentPart>
          </mc:Choice>
          <mc:Fallback>
            <p:pic>
              <p:nvPicPr>
                <p:cNvPr id="397514" name="Freihand 397513">
                  <a:extLst>
                    <a:ext uri="{FF2B5EF4-FFF2-40B4-BE49-F238E27FC236}">
                      <a16:creationId xmlns:a16="http://schemas.microsoft.com/office/drawing/2014/main" id="{BAF28337-E4F0-434F-2B9C-C859FD387919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4921822" y="5008909"/>
                  <a:ext cx="79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397515" name="Freihand 397514">
                  <a:extLst>
                    <a:ext uri="{FF2B5EF4-FFF2-40B4-BE49-F238E27FC236}">
                      <a16:creationId xmlns:a16="http://schemas.microsoft.com/office/drawing/2014/main" id="{B2BAF1AD-EC32-4598-FD13-2F63E19DE177}"/>
                    </a:ext>
                  </a:extLst>
                </p14:cNvPr>
                <p14:cNvContentPartPr/>
                <p14:nvPr/>
              </p14:nvContentPartPr>
              <p14:xfrm>
                <a:off x="5088502" y="5123749"/>
                <a:ext cx="135360" cy="113760"/>
              </p14:xfrm>
            </p:contentPart>
          </mc:Choice>
          <mc:Fallback>
            <p:pic>
              <p:nvPicPr>
                <p:cNvPr id="397515" name="Freihand 397514">
                  <a:extLst>
                    <a:ext uri="{FF2B5EF4-FFF2-40B4-BE49-F238E27FC236}">
                      <a16:creationId xmlns:a16="http://schemas.microsoft.com/office/drawing/2014/main" id="{B2BAF1AD-EC32-4598-FD13-2F63E19DE177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079862" y="5114749"/>
                  <a:ext cx="153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397516" name="Freihand 397515">
                  <a:extLst>
                    <a:ext uri="{FF2B5EF4-FFF2-40B4-BE49-F238E27FC236}">
                      <a16:creationId xmlns:a16="http://schemas.microsoft.com/office/drawing/2014/main" id="{93635972-2345-7E88-F979-624D49BA3C1C}"/>
                    </a:ext>
                  </a:extLst>
                </p14:cNvPr>
                <p14:cNvContentPartPr/>
                <p14:nvPr/>
              </p14:nvContentPartPr>
              <p14:xfrm>
                <a:off x="7931062" y="4990189"/>
                <a:ext cx="126720" cy="184680"/>
              </p14:xfrm>
            </p:contentPart>
          </mc:Choice>
          <mc:Fallback>
            <p:pic>
              <p:nvPicPr>
                <p:cNvPr id="397516" name="Freihand 397515">
                  <a:extLst>
                    <a:ext uri="{FF2B5EF4-FFF2-40B4-BE49-F238E27FC236}">
                      <a16:creationId xmlns:a16="http://schemas.microsoft.com/office/drawing/2014/main" id="{93635972-2345-7E88-F979-624D49BA3C1C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922422" y="4981189"/>
                  <a:ext cx="144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397517" name="Freihand 397516">
                  <a:extLst>
                    <a:ext uri="{FF2B5EF4-FFF2-40B4-BE49-F238E27FC236}">
                      <a16:creationId xmlns:a16="http://schemas.microsoft.com/office/drawing/2014/main" id="{60EFBF46-D54A-29D5-1EE6-8384E1E4DB36}"/>
                    </a:ext>
                  </a:extLst>
                </p14:cNvPr>
                <p14:cNvContentPartPr/>
                <p14:nvPr/>
              </p14:nvContentPartPr>
              <p14:xfrm>
                <a:off x="8089462" y="5020789"/>
                <a:ext cx="106920" cy="120600"/>
              </p14:xfrm>
            </p:contentPart>
          </mc:Choice>
          <mc:Fallback>
            <p:pic>
              <p:nvPicPr>
                <p:cNvPr id="397517" name="Freihand 397516">
                  <a:extLst>
                    <a:ext uri="{FF2B5EF4-FFF2-40B4-BE49-F238E27FC236}">
                      <a16:creationId xmlns:a16="http://schemas.microsoft.com/office/drawing/2014/main" id="{60EFBF46-D54A-29D5-1EE6-8384E1E4DB36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080462" y="5012149"/>
                  <a:ext cx="124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397518" name="Freihand 397517">
                  <a:extLst>
                    <a:ext uri="{FF2B5EF4-FFF2-40B4-BE49-F238E27FC236}">
                      <a16:creationId xmlns:a16="http://schemas.microsoft.com/office/drawing/2014/main" id="{01CEA409-CCD0-2A4C-D047-3196F7F0460D}"/>
                    </a:ext>
                  </a:extLst>
                </p14:cNvPr>
                <p14:cNvContentPartPr/>
                <p14:nvPr/>
              </p14:nvContentPartPr>
              <p14:xfrm>
                <a:off x="8283502" y="4981549"/>
                <a:ext cx="26280" cy="144720"/>
              </p14:xfrm>
            </p:contentPart>
          </mc:Choice>
          <mc:Fallback>
            <p:pic>
              <p:nvPicPr>
                <p:cNvPr id="397518" name="Freihand 397517">
                  <a:extLst>
                    <a:ext uri="{FF2B5EF4-FFF2-40B4-BE49-F238E27FC236}">
                      <a16:creationId xmlns:a16="http://schemas.microsoft.com/office/drawing/2014/main" id="{01CEA409-CCD0-2A4C-D047-3196F7F0460D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274862" y="4972909"/>
                  <a:ext cx="43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397519" name="Freihand 397518">
                  <a:extLst>
                    <a:ext uri="{FF2B5EF4-FFF2-40B4-BE49-F238E27FC236}">
                      <a16:creationId xmlns:a16="http://schemas.microsoft.com/office/drawing/2014/main" id="{355237D9-B20B-27A4-A0B7-EFB68AD4F609}"/>
                    </a:ext>
                  </a:extLst>
                </p14:cNvPr>
                <p14:cNvContentPartPr/>
                <p14:nvPr/>
              </p14:nvContentPartPr>
              <p14:xfrm>
                <a:off x="8183422" y="4926469"/>
                <a:ext cx="220680" cy="163800"/>
              </p14:xfrm>
            </p:contentPart>
          </mc:Choice>
          <mc:Fallback>
            <p:pic>
              <p:nvPicPr>
                <p:cNvPr id="397519" name="Freihand 397518">
                  <a:extLst>
                    <a:ext uri="{FF2B5EF4-FFF2-40B4-BE49-F238E27FC236}">
                      <a16:creationId xmlns:a16="http://schemas.microsoft.com/office/drawing/2014/main" id="{355237D9-B20B-27A4-A0B7-EFB68AD4F609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174422" y="4917469"/>
                  <a:ext cx="23832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4">
            <p14:nvContentPartPr>
              <p14:cNvPr id="397521" name="Freihand 397520">
                <a:extLst>
                  <a:ext uri="{FF2B5EF4-FFF2-40B4-BE49-F238E27FC236}">
                    <a16:creationId xmlns:a16="http://schemas.microsoft.com/office/drawing/2014/main" id="{B6D11F27-7572-620F-9389-424107589703}"/>
                  </a:ext>
                </a:extLst>
              </p14:cNvPr>
              <p14:cNvContentPartPr/>
              <p14:nvPr/>
            </p14:nvContentPartPr>
            <p14:xfrm>
              <a:off x="4687462" y="5346949"/>
              <a:ext cx="415800" cy="15480"/>
            </p14:xfrm>
          </p:contentPart>
        </mc:Choice>
        <mc:Fallback>
          <p:pic>
            <p:nvPicPr>
              <p:cNvPr id="397521" name="Freihand 397520">
                <a:extLst>
                  <a:ext uri="{FF2B5EF4-FFF2-40B4-BE49-F238E27FC236}">
                    <a16:creationId xmlns:a16="http://schemas.microsoft.com/office/drawing/2014/main" id="{B6D11F27-7572-620F-9389-424107589703}"/>
                  </a:ext>
                </a:extLst>
              </p:cNvPr>
              <p:cNvPicPr/>
              <p:nvPr/>
            </p:nvPicPr>
            <p:blipFill>
              <a:blip r:embed="rId1285"/>
              <a:stretch>
                <a:fillRect/>
              </a:stretch>
            </p:blipFill>
            <p:spPr>
              <a:xfrm>
                <a:off x="4678822" y="5337949"/>
                <a:ext cx="433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6">
            <p14:nvContentPartPr>
              <p14:cNvPr id="397522" name="Freihand 397521">
                <a:extLst>
                  <a:ext uri="{FF2B5EF4-FFF2-40B4-BE49-F238E27FC236}">
                    <a16:creationId xmlns:a16="http://schemas.microsoft.com/office/drawing/2014/main" id="{320A99E8-3FB4-589A-A549-4238B6C991B5}"/>
                  </a:ext>
                </a:extLst>
              </p14:cNvPr>
              <p14:cNvContentPartPr/>
              <p14:nvPr/>
            </p14:nvContentPartPr>
            <p14:xfrm>
              <a:off x="7935742" y="5229589"/>
              <a:ext cx="390600" cy="83160"/>
            </p14:xfrm>
          </p:contentPart>
        </mc:Choice>
        <mc:Fallback>
          <p:pic>
            <p:nvPicPr>
              <p:cNvPr id="397522" name="Freihand 397521">
                <a:extLst>
                  <a:ext uri="{FF2B5EF4-FFF2-40B4-BE49-F238E27FC236}">
                    <a16:creationId xmlns:a16="http://schemas.microsoft.com/office/drawing/2014/main" id="{320A99E8-3FB4-589A-A549-4238B6C991B5}"/>
                  </a:ext>
                </a:extLst>
              </p:cNvPr>
              <p:cNvPicPr/>
              <p:nvPr/>
            </p:nvPicPr>
            <p:blipFill>
              <a:blip r:embed="rId1287"/>
              <a:stretch>
                <a:fillRect/>
              </a:stretch>
            </p:blipFill>
            <p:spPr>
              <a:xfrm>
                <a:off x="7926742" y="5220589"/>
                <a:ext cx="408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8">
            <p14:nvContentPartPr>
              <p14:cNvPr id="397523" name="Freihand 397522">
                <a:extLst>
                  <a:ext uri="{FF2B5EF4-FFF2-40B4-BE49-F238E27FC236}">
                    <a16:creationId xmlns:a16="http://schemas.microsoft.com/office/drawing/2014/main" id="{4CB09824-4214-B360-7B59-93A53B49A7EB}"/>
                  </a:ext>
                </a:extLst>
              </p14:cNvPr>
              <p14:cNvContentPartPr/>
              <p14:nvPr/>
            </p14:nvContentPartPr>
            <p14:xfrm>
              <a:off x="10329742" y="3345709"/>
              <a:ext cx="1150200" cy="443880"/>
            </p14:xfrm>
          </p:contentPart>
        </mc:Choice>
        <mc:Fallback>
          <p:pic>
            <p:nvPicPr>
              <p:cNvPr id="397523" name="Freihand 397522">
                <a:extLst>
                  <a:ext uri="{FF2B5EF4-FFF2-40B4-BE49-F238E27FC236}">
                    <a16:creationId xmlns:a16="http://schemas.microsoft.com/office/drawing/2014/main" id="{4CB09824-4214-B360-7B59-93A53B49A7EB}"/>
                  </a:ext>
                </a:extLst>
              </p:cNvPr>
              <p:cNvPicPr/>
              <p:nvPr/>
            </p:nvPicPr>
            <p:blipFill>
              <a:blip r:embed="rId1289"/>
              <a:stretch>
                <a:fillRect/>
              </a:stretch>
            </p:blipFill>
            <p:spPr>
              <a:xfrm>
                <a:off x="10321102" y="3336709"/>
                <a:ext cx="1167840" cy="46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526" name="Gruppieren 397525">
            <a:extLst>
              <a:ext uri="{FF2B5EF4-FFF2-40B4-BE49-F238E27FC236}">
                <a16:creationId xmlns:a16="http://schemas.microsoft.com/office/drawing/2014/main" id="{C7C6EF25-184A-672D-B959-7DB44054DA76}"/>
              </a:ext>
            </a:extLst>
          </p:cNvPr>
          <p:cNvGrpSpPr/>
          <p:nvPr/>
        </p:nvGrpSpPr>
        <p:grpSpPr>
          <a:xfrm>
            <a:off x="8383582" y="1632829"/>
            <a:ext cx="324720" cy="657720"/>
            <a:chOff x="8383582" y="1632829"/>
            <a:chExt cx="324720" cy="6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397524" name="Freihand 397523">
                  <a:extLst>
                    <a:ext uri="{FF2B5EF4-FFF2-40B4-BE49-F238E27FC236}">
                      <a16:creationId xmlns:a16="http://schemas.microsoft.com/office/drawing/2014/main" id="{72AD2513-2C4A-3F0A-688B-62E65CB55A9E}"/>
                    </a:ext>
                  </a:extLst>
                </p14:cNvPr>
                <p14:cNvContentPartPr/>
                <p14:nvPr/>
              </p14:nvContentPartPr>
              <p14:xfrm>
                <a:off x="8477182" y="1889509"/>
                <a:ext cx="231120" cy="401040"/>
              </p14:xfrm>
            </p:contentPart>
          </mc:Choice>
          <mc:Fallback>
            <p:pic>
              <p:nvPicPr>
                <p:cNvPr id="397524" name="Freihand 397523">
                  <a:extLst>
                    <a:ext uri="{FF2B5EF4-FFF2-40B4-BE49-F238E27FC236}">
                      <a16:creationId xmlns:a16="http://schemas.microsoft.com/office/drawing/2014/main" id="{72AD2513-2C4A-3F0A-688B-62E65CB55A9E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468182" y="1880509"/>
                  <a:ext cx="248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397525" name="Freihand 397524">
                  <a:extLst>
                    <a:ext uri="{FF2B5EF4-FFF2-40B4-BE49-F238E27FC236}">
                      <a16:creationId xmlns:a16="http://schemas.microsoft.com/office/drawing/2014/main" id="{DF660078-186A-88B2-DC73-456A4891FB58}"/>
                    </a:ext>
                  </a:extLst>
                </p14:cNvPr>
                <p14:cNvContentPartPr/>
                <p14:nvPr/>
              </p14:nvContentPartPr>
              <p14:xfrm>
                <a:off x="8383582" y="1632829"/>
                <a:ext cx="139320" cy="203760"/>
              </p14:xfrm>
            </p:contentPart>
          </mc:Choice>
          <mc:Fallback>
            <p:pic>
              <p:nvPicPr>
                <p:cNvPr id="397525" name="Freihand 397524">
                  <a:extLst>
                    <a:ext uri="{FF2B5EF4-FFF2-40B4-BE49-F238E27FC236}">
                      <a16:creationId xmlns:a16="http://schemas.microsoft.com/office/drawing/2014/main" id="{DF660078-186A-88B2-DC73-456A4891FB58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374942" y="1624189"/>
                  <a:ext cx="15696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4">
            <p14:nvContentPartPr>
              <p14:cNvPr id="397530" name="Freihand 397529">
                <a:extLst>
                  <a:ext uri="{FF2B5EF4-FFF2-40B4-BE49-F238E27FC236}">
                    <a16:creationId xmlns:a16="http://schemas.microsoft.com/office/drawing/2014/main" id="{16830095-42F3-5986-AD85-1C5E56E9CE5C}"/>
                  </a:ext>
                </a:extLst>
              </p14:cNvPr>
              <p14:cNvContentPartPr/>
              <p14:nvPr/>
            </p14:nvContentPartPr>
            <p14:xfrm>
              <a:off x="3634102" y="1425829"/>
              <a:ext cx="1811160" cy="87840"/>
            </p14:xfrm>
          </p:contentPart>
        </mc:Choice>
        <mc:Fallback>
          <p:pic>
            <p:nvPicPr>
              <p:cNvPr id="397530" name="Freihand 397529">
                <a:extLst>
                  <a:ext uri="{FF2B5EF4-FFF2-40B4-BE49-F238E27FC236}">
                    <a16:creationId xmlns:a16="http://schemas.microsoft.com/office/drawing/2014/main" id="{16830095-42F3-5986-AD85-1C5E56E9CE5C}"/>
                  </a:ext>
                </a:extLst>
              </p:cNvPr>
              <p:cNvPicPr/>
              <p:nvPr/>
            </p:nvPicPr>
            <p:blipFill>
              <a:blip r:embed="rId1295"/>
              <a:stretch>
                <a:fillRect/>
              </a:stretch>
            </p:blipFill>
            <p:spPr>
              <a:xfrm>
                <a:off x="3625102" y="1417189"/>
                <a:ext cx="18288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6">
            <p14:nvContentPartPr>
              <p14:cNvPr id="397531" name="Freihand 397530">
                <a:extLst>
                  <a:ext uri="{FF2B5EF4-FFF2-40B4-BE49-F238E27FC236}">
                    <a16:creationId xmlns:a16="http://schemas.microsoft.com/office/drawing/2014/main" id="{E1EBD51C-476B-5164-51B9-EBC16BD5F3C8}"/>
                  </a:ext>
                </a:extLst>
              </p14:cNvPr>
              <p14:cNvContentPartPr/>
              <p14:nvPr/>
            </p14:nvContentPartPr>
            <p14:xfrm>
              <a:off x="3696022" y="3692029"/>
              <a:ext cx="1107360" cy="78840"/>
            </p14:xfrm>
          </p:contentPart>
        </mc:Choice>
        <mc:Fallback>
          <p:pic>
            <p:nvPicPr>
              <p:cNvPr id="397531" name="Freihand 397530">
                <a:extLst>
                  <a:ext uri="{FF2B5EF4-FFF2-40B4-BE49-F238E27FC236}">
                    <a16:creationId xmlns:a16="http://schemas.microsoft.com/office/drawing/2014/main" id="{E1EBD51C-476B-5164-51B9-EBC16BD5F3C8}"/>
                  </a:ext>
                </a:extLst>
              </p:cNvPr>
              <p:cNvPicPr/>
              <p:nvPr/>
            </p:nvPicPr>
            <p:blipFill>
              <a:blip r:embed="rId1297"/>
              <a:stretch>
                <a:fillRect/>
              </a:stretch>
            </p:blipFill>
            <p:spPr>
              <a:xfrm>
                <a:off x="3687022" y="3683389"/>
                <a:ext cx="1125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8">
            <p14:nvContentPartPr>
              <p14:cNvPr id="397532" name="Freihand 397531">
                <a:extLst>
                  <a:ext uri="{FF2B5EF4-FFF2-40B4-BE49-F238E27FC236}">
                    <a16:creationId xmlns:a16="http://schemas.microsoft.com/office/drawing/2014/main" id="{ABBA0500-47F1-8D58-4FA1-11ACBF88D3E0}"/>
                  </a:ext>
                </a:extLst>
              </p14:cNvPr>
              <p14:cNvContentPartPr/>
              <p14:nvPr/>
            </p14:nvContentPartPr>
            <p14:xfrm>
              <a:off x="9340822" y="3958069"/>
              <a:ext cx="821880" cy="80640"/>
            </p14:xfrm>
          </p:contentPart>
        </mc:Choice>
        <mc:Fallback>
          <p:pic>
            <p:nvPicPr>
              <p:cNvPr id="397532" name="Freihand 397531">
                <a:extLst>
                  <a:ext uri="{FF2B5EF4-FFF2-40B4-BE49-F238E27FC236}">
                    <a16:creationId xmlns:a16="http://schemas.microsoft.com/office/drawing/2014/main" id="{ABBA0500-47F1-8D58-4FA1-11ACBF88D3E0}"/>
                  </a:ext>
                </a:extLst>
              </p:cNvPr>
              <p:cNvPicPr/>
              <p:nvPr/>
            </p:nvPicPr>
            <p:blipFill>
              <a:blip r:embed="rId1299"/>
              <a:stretch>
                <a:fillRect/>
              </a:stretch>
            </p:blipFill>
            <p:spPr>
              <a:xfrm>
                <a:off x="9331822" y="3949069"/>
                <a:ext cx="83952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536" name="Gruppieren 397535">
            <a:extLst>
              <a:ext uri="{FF2B5EF4-FFF2-40B4-BE49-F238E27FC236}">
                <a16:creationId xmlns:a16="http://schemas.microsoft.com/office/drawing/2014/main" id="{A4816BA9-02CF-FFF9-894B-D97C410F063A}"/>
              </a:ext>
            </a:extLst>
          </p:cNvPr>
          <p:cNvGrpSpPr/>
          <p:nvPr/>
        </p:nvGrpSpPr>
        <p:grpSpPr>
          <a:xfrm>
            <a:off x="8456302" y="3579349"/>
            <a:ext cx="283320" cy="263880"/>
            <a:chOff x="8456302" y="3579349"/>
            <a:chExt cx="28332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397533" name="Freihand 397532">
                  <a:extLst>
                    <a:ext uri="{FF2B5EF4-FFF2-40B4-BE49-F238E27FC236}">
                      <a16:creationId xmlns:a16="http://schemas.microsoft.com/office/drawing/2014/main" id="{978382BD-459C-02FD-5D3C-6DFFAD00B854}"/>
                    </a:ext>
                  </a:extLst>
                </p14:cNvPr>
                <p14:cNvContentPartPr/>
                <p14:nvPr/>
              </p14:nvContentPartPr>
              <p14:xfrm>
                <a:off x="8456302" y="3629029"/>
                <a:ext cx="81000" cy="174240"/>
              </p14:xfrm>
            </p:contentPart>
          </mc:Choice>
          <mc:Fallback>
            <p:pic>
              <p:nvPicPr>
                <p:cNvPr id="397533" name="Freihand 397532">
                  <a:extLst>
                    <a:ext uri="{FF2B5EF4-FFF2-40B4-BE49-F238E27FC236}">
                      <a16:creationId xmlns:a16="http://schemas.microsoft.com/office/drawing/2014/main" id="{978382BD-459C-02FD-5D3C-6DFFAD00B854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8447662" y="3620389"/>
                  <a:ext cx="98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397534" name="Freihand 397533">
                  <a:extLst>
                    <a:ext uri="{FF2B5EF4-FFF2-40B4-BE49-F238E27FC236}">
                      <a16:creationId xmlns:a16="http://schemas.microsoft.com/office/drawing/2014/main" id="{3B1858DA-A2AF-8642-5340-E0588AE23CE5}"/>
                    </a:ext>
                  </a:extLst>
                </p14:cNvPr>
                <p14:cNvContentPartPr/>
                <p14:nvPr/>
              </p14:nvContentPartPr>
              <p14:xfrm>
                <a:off x="8534782" y="3624709"/>
                <a:ext cx="102960" cy="144000"/>
              </p14:xfrm>
            </p:contentPart>
          </mc:Choice>
          <mc:Fallback>
            <p:pic>
              <p:nvPicPr>
                <p:cNvPr id="397534" name="Freihand 397533">
                  <a:extLst>
                    <a:ext uri="{FF2B5EF4-FFF2-40B4-BE49-F238E27FC236}">
                      <a16:creationId xmlns:a16="http://schemas.microsoft.com/office/drawing/2014/main" id="{3B1858DA-A2AF-8642-5340-E0588AE23CE5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8526142" y="3615709"/>
                  <a:ext cx="12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397535" name="Freihand 397534">
                  <a:extLst>
                    <a:ext uri="{FF2B5EF4-FFF2-40B4-BE49-F238E27FC236}">
                      <a16:creationId xmlns:a16="http://schemas.microsoft.com/office/drawing/2014/main" id="{BEE468CA-16B7-9F26-1990-306ED43E2720}"/>
                    </a:ext>
                  </a:extLst>
                </p14:cNvPr>
                <p14:cNvContentPartPr/>
                <p14:nvPr/>
              </p14:nvContentPartPr>
              <p14:xfrm>
                <a:off x="8663662" y="3579349"/>
                <a:ext cx="75960" cy="263880"/>
              </p14:xfrm>
            </p:contentPart>
          </mc:Choice>
          <mc:Fallback>
            <p:pic>
              <p:nvPicPr>
                <p:cNvPr id="397535" name="Freihand 397534">
                  <a:extLst>
                    <a:ext uri="{FF2B5EF4-FFF2-40B4-BE49-F238E27FC236}">
                      <a16:creationId xmlns:a16="http://schemas.microsoft.com/office/drawing/2014/main" id="{BEE468CA-16B7-9F26-1990-306ED43E2720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8655022" y="3570349"/>
                  <a:ext cx="9360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6">
            <p14:nvContentPartPr>
              <p14:cNvPr id="397578" name="Freihand 397577">
                <a:extLst>
                  <a:ext uri="{FF2B5EF4-FFF2-40B4-BE49-F238E27FC236}">
                    <a16:creationId xmlns:a16="http://schemas.microsoft.com/office/drawing/2014/main" id="{F1996B7E-D3D9-01CD-33A4-9496910C2178}"/>
                  </a:ext>
                </a:extLst>
              </p14:cNvPr>
              <p14:cNvContentPartPr/>
              <p14:nvPr/>
            </p14:nvContentPartPr>
            <p14:xfrm>
              <a:off x="4844782" y="5805589"/>
              <a:ext cx="105120" cy="264960"/>
            </p14:xfrm>
          </p:contentPart>
        </mc:Choice>
        <mc:Fallback>
          <p:pic>
            <p:nvPicPr>
              <p:cNvPr id="397578" name="Freihand 397577">
                <a:extLst>
                  <a:ext uri="{FF2B5EF4-FFF2-40B4-BE49-F238E27FC236}">
                    <a16:creationId xmlns:a16="http://schemas.microsoft.com/office/drawing/2014/main" id="{F1996B7E-D3D9-01CD-33A4-9496910C2178}"/>
                  </a:ext>
                </a:extLst>
              </p:cNvPr>
              <p:cNvPicPr/>
              <p:nvPr/>
            </p:nvPicPr>
            <p:blipFill>
              <a:blip r:embed="rId1307"/>
              <a:stretch>
                <a:fillRect/>
              </a:stretch>
            </p:blipFill>
            <p:spPr>
              <a:xfrm>
                <a:off x="4836142" y="5796949"/>
                <a:ext cx="1227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8">
            <p14:nvContentPartPr>
              <p14:cNvPr id="397591" name="Freihand 397590">
                <a:extLst>
                  <a:ext uri="{FF2B5EF4-FFF2-40B4-BE49-F238E27FC236}">
                    <a16:creationId xmlns:a16="http://schemas.microsoft.com/office/drawing/2014/main" id="{35E41F2C-D933-0C00-D9B1-A7F2C6D9337D}"/>
                  </a:ext>
                </a:extLst>
              </p14:cNvPr>
              <p14:cNvContentPartPr/>
              <p14:nvPr/>
            </p14:nvContentPartPr>
            <p14:xfrm>
              <a:off x="677422" y="1655149"/>
              <a:ext cx="3951000" cy="55440"/>
            </p14:xfrm>
          </p:contentPart>
        </mc:Choice>
        <mc:Fallback>
          <p:pic>
            <p:nvPicPr>
              <p:cNvPr id="397591" name="Freihand 397590">
                <a:extLst>
                  <a:ext uri="{FF2B5EF4-FFF2-40B4-BE49-F238E27FC236}">
                    <a16:creationId xmlns:a16="http://schemas.microsoft.com/office/drawing/2014/main" id="{35E41F2C-D933-0C00-D9B1-A7F2C6D9337D}"/>
                  </a:ext>
                </a:extLst>
              </p:cNvPr>
              <p:cNvPicPr/>
              <p:nvPr/>
            </p:nvPicPr>
            <p:blipFill>
              <a:blip r:embed="rId1309"/>
              <a:stretch>
                <a:fillRect/>
              </a:stretch>
            </p:blipFill>
            <p:spPr>
              <a:xfrm>
                <a:off x="668782" y="1646149"/>
                <a:ext cx="3968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0">
            <p14:nvContentPartPr>
              <p14:cNvPr id="397603" name="Freihand 397602">
                <a:extLst>
                  <a:ext uri="{FF2B5EF4-FFF2-40B4-BE49-F238E27FC236}">
                    <a16:creationId xmlns:a16="http://schemas.microsoft.com/office/drawing/2014/main" id="{94A00C97-FC1E-7EFB-87CC-1F9CB9DDDAF7}"/>
                  </a:ext>
                </a:extLst>
              </p14:cNvPr>
              <p14:cNvContentPartPr/>
              <p14:nvPr/>
            </p14:nvContentPartPr>
            <p14:xfrm>
              <a:off x="579142" y="6265669"/>
              <a:ext cx="555120" cy="45720"/>
            </p14:xfrm>
          </p:contentPart>
        </mc:Choice>
        <mc:Fallback>
          <p:pic>
            <p:nvPicPr>
              <p:cNvPr id="397603" name="Freihand 397602">
                <a:extLst>
                  <a:ext uri="{FF2B5EF4-FFF2-40B4-BE49-F238E27FC236}">
                    <a16:creationId xmlns:a16="http://schemas.microsoft.com/office/drawing/2014/main" id="{94A00C97-FC1E-7EFB-87CC-1F9CB9DDDAF7}"/>
                  </a:ext>
                </a:extLst>
              </p:cNvPr>
              <p:cNvPicPr/>
              <p:nvPr/>
            </p:nvPicPr>
            <p:blipFill>
              <a:blip r:embed="rId1311"/>
              <a:stretch>
                <a:fillRect/>
              </a:stretch>
            </p:blipFill>
            <p:spPr>
              <a:xfrm>
                <a:off x="570502" y="6256669"/>
                <a:ext cx="57276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688" name="Gruppieren 397687">
            <a:extLst>
              <a:ext uri="{FF2B5EF4-FFF2-40B4-BE49-F238E27FC236}">
                <a16:creationId xmlns:a16="http://schemas.microsoft.com/office/drawing/2014/main" id="{CA2DA10B-5E71-498E-AA6D-DB78065F12F0}"/>
              </a:ext>
            </a:extLst>
          </p:cNvPr>
          <p:cNvGrpSpPr/>
          <p:nvPr/>
        </p:nvGrpSpPr>
        <p:grpSpPr>
          <a:xfrm>
            <a:off x="4476862" y="-15251"/>
            <a:ext cx="3358800" cy="1248120"/>
            <a:chOff x="4476862" y="-15251"/>
            <a:chExt cx="3358800" cy="12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397623" name="Freihand 397622">
                  <a:extLst>
                    <a:ext uri="{FF2B5EF4-FFF2-40B4-BE49-F238E27FC236}">
                      <a16:creationId xmlns:a16="http://schemas.microsoft.com/office/drawing/2014/main" id="{AED66291-6EF1-50DE-2473-33EAC14E8CE0}"/>
                    </a:ext>
                  </a:extLst>
                </p14:cNvPr>
                <p14:cNvContentPartPr/>
                <p14:nvPr/>
              </p14:nvContentPartPr>
              <p14:xfrm>
                <a:off x="5671702" y="535549"/>
                <a:ext cx="59040" cy="623160"/>
              </p14:xfrm>
            </p:contentPart>
          </mc:Choice>
          <mc:Fallback>
            <p:pic>
              <p:nvPicPr>
                <p:cNvPr id="397623" name="Freihand 397622">
                  <a:extLst>
                    <a:ext uri="{FF2B5EF4-FFF2-40B4-BE49-F238E27FC236}">
                      <a16:creationId xmlns:a16="http://schemas.microsoft.com/office/drawing/2014/main" id="{AED66291-6EF1-50DE-2473-33EAC14E8CE0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5663062" y="526909"/>
                  <a:ext cx="766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397624" name="Freihand 397623">
                  <a:extLst>
                    <a:ext uri="{FF2B5EF4-FFF2-40B4-BE49-F238E27FC236}">
                      <a16:creationId xmlns:a16="http://schemas.microsoft.com/office/drawing/2014/main" id="{33833089-C65C-27C3-F0F5-0CFDDB6CA3B3}"/>
                    </a:ext>
                  </a:extLst>
                </p14:cNvPr>
                <p14:cNvContentPartPr/>
                <p14:nvPr/>
              </p14:nvContentPartPr>
              <p14:xfrm>
                <a:off x="5715982" y="478309"/>
                <a:ext cx="1980720" cy="88920"/>
              </p14:xfrm>
            </p:contentPart>
          </mc:Choice>
          <mc:Fallback>
            <p:pic>
              <p:nvPicPr>
                <p:cNvPr id="397624" name="Freihand 397623">
                  <a:extLst>
                    <a:ext uri="{FF2B5EF4-FFF2-40B4-BE49-F238E27FC236}">
                      <a16:creationId xmlns:a16="http://schemas.microsoft.com/office/drawing/2014/main" id="{33833089-C65C-27C3-F0F5-0CFDDB6CA3B3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5706982" y="469309"/>
                  <a:ext cx="1998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397625" name="Freihand 397624">
                  <a:extLst>
                    <a:ext uri="{FF2B5EF4-FFF2-40B4-BE49-F238E27FC236}">
                      <a16:creationId xmlns:a16="http://schemas.microsoft.com/office/drawing/2014/main" id="{9612BE69-2AC7-19F9-39B6-864019265CD5}"/>
                    </a:ext>
                  </a:extLst>
                </p14:cNvPr>
                <p14:cNvContentPartPr/>
                <p14:nvPr/>
              </p14:nvContentPartPr>
              <p14:xfrm>
                <a:off x="5545702" y="1073749"/>
                <a:ext cx="2172600" cy="159120"/>
              </p14:xfrm>
            </p:contentPart>
          </mc:Choice>
          <mc:Fallback>
            <p:pic>
              <p:nvPicPr>
                <p:cNvPr id="397625" name="Freihand 397624">
                  <a:extLst>
                    <a:ext uri="{FF2B5EF4-FFF2-40B4-BE49-F238E27FC236}">
                      <a16:creationId xmlns:a16="http://schemas.microsoft.com/office/drawing/2014/main" id="{9612BE69-2AC7-19F9-39B6-864019265CD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5536702" y="1064749"/>
                  <a:ext cx="219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397626" name="Freihand 397625">
                  <a:extLst>
                    <a:ext uri="{FF2B5EF4-FFF2-40B4-BE49-F238E27FC236}">
                      <a16:creationId xmlns:a16="http://schemas.microsoft.com/office/drawing/2014/main" id="{CD2F0D70-ACB8-0C5B-FA0D-629BCD8D873F}"/>
                    </a:ext>
                  </a:extLst>
                </p14:cNvPr>
                <p14:cNvContentPartPr/>
                <p14:nvPr/>
              </p14:nvContentPartPr>
              <p14:xfrm>
                <a:off x="5930902" y="570469"/>
                <a:ext cx="82080" cy="210960"/>
              </p14:xfrm>
            </p:contentPart>
          </mc:Choice>
          <mc:Fallback>
            <p:pic>
              <p:nvPicPr>
                <p:cNvPr id="397626" name="Freihand 397625">
                  <a:extLst>
                    <a:ext uri="{FF2B5EF4-FFF2-40B4-BE49-F238E27FC236}">
                      <a16:creationId xmlns:a16="http://schemas.microsoft.com/office/drawing/2014/main" id="{CD2F0D70-ACB8-0C5B-FA0D-629BCD8D873F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921902" y="561829"/>
                  <a:ext cx="9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397627" name="Freihand 397626">
                  <a:extLst>
                    <a:ext uri="{FF2B5EF4-FFF2-40B4-BE49-F238E27FC236}">
                      <a16:creationId xmlns:a16="http://schemas.microsoft.com/office/drawing/2014/main" id="{27B8347B-D221-B8ED-B52C-EAC5A13E18DF}"/>
                    </a:ext>
                  </a:extLst>
                </p14:cNvPr>
                <p14:cNvContentPartPr/>
                <p14:nvPr/>
              </p14:nvContentPartPr>
              <p14:xfrm>
                <a:off x="6073462" y="533029"/>
                <a:ext cx="47880" cy="158760"/>
              </p14:xfrm>
            </p:contentPart>
          </mc:Choice>
          <mc:Fallback>
            <p:pic>
              <p:nvPicPr>
                <p:cNvPr id="397627" name="Freihand 397626">
                  <a:extLst>
                    <a:ext uri="{FF2B5EF4-FFF2-40B4-BE49-F238E27FC236}">
                      <a16:creationId xmlns:a16="http://schemas.microsoft.com/office/drawing/2014/main" id="{27B8347B-D221-B8ED-B52C-EAC5A13E18DF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6064822" y="524029"/>
                  <a:ext cx="65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397628" name="Freihand 397627">
                  <a:extLst>
                    <a:ext uri="{FF2B5EF4-FFF2-40B4-BE49-F238E27FC236}">
                      <a16:creationId xmlns:a16="http://schemas.microsoft.com/office/drawing/2014/main" id="{0E962277-F244-FD22-8F42-78301BC33D5C}"/>
                    </a:ext>
                  </a:extLst>
                </p14:cNvPr>
                <p14:cNvContentPartPr/>
                <p14:nvPr/>
              </p14:nvContentPartPr>
              <p14:xfrm>
                <a:off x="6173542" y="540229"/>
                <a:ext cx="183600" cy="159120"/>
              </p14:xfrm>
            </p:contentPart>
          </mc:Choice>
          <mc:Fallback>
            <p:pic>
              <p:nvPicPr>
                <p:cNvPr id="397628" name="Freihand 397627">
                  <a:extLst>
                    <a:ext uri="{FF2B5EF4-FFF2-40B4-BE49-F238E27FC236}">
                      <a16:creationId xmlns:a16="http://schemas.microsoft.com/office/drawing/2014/main" id="{0E962277-F244-FD22-8F42-78301BC33D5C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6164902" y="531229"/>
                  <a:ext cx="201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397629" name="Freihand 397628">
                  <a:extLst>
                    <a:ext uri="{FF2B5EF4-FFF2-40B4-BE49-F238E27FC236}">
                      <a16:creationId xmlns:a16="http://schemas.microsoft.com/office/drawing/2014/main" id="{3A4736F5-F45B-2BF6-6F67-8CE0916DD375}"/>
                    </a:ext>
                  </a:extLst>
                </p14:cNvPr>
                <p14:cNvContentPartPr/>
                <p14:nvPr/>
              </p14:nvContentPartPr>
              <p14:xfrm>
                <a:off x="6507982" y="612589"/>
                <a:ext cx="127800" cy="21600"/>
              </p14:xfrm>
            </p:contentPart>
          </mc:Choice>
          <mc:Fallback>
            <p:pic>
              <p:nvPicPr>
                <p:cNvPr id="397629" name="Freihand 397628">
                  <a:extLst>
                    <a:ext uri="{FF2B5EF4-FFF2-40B4-BE49-F238E27FC236}">
                      <a16:creationId xmlns:a16="http://schemas.microsoft.com/office/drawing/2014/main" id="{3A4736F5-F45B-2BF6-6F67-8CE0916DD375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6499342" y="603589"/>
                  <a:ext cx="14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397630" name="Freihand 397629">
                  <a:extLst>
                    <a:ext uri="{FF2B5EF4-FFF2-40B4-BE49-F238E27FC236}">
                      <a16:creationId xmlns:a16="http://schemas.microsoft.com/office/drawing/2014/main" id="{05D2CD6E-82EE-A37F-17E5-A8B27FF7F55B}"/>
                    </a:ext>
                  </a:extLst>
                </p14:cNvPr>
                <p14:cNvContentPartPr/>
                <p14:nvPr/>
              </p14:nvContentPartPr>
              <p14:xfrm>
                <a:off x="6552982" y="636709"/>
                <a:ext cx="113760" cy="38880"/>
              </p14:xfrm>
            </p:contentPart>
          </mc:Choice>
          <mc:Fallback>
            <p:pic>
              <p:nvPicPr>
                <p:cNvPr id="397630" name="Freihand 397629">
                  <a:extLst>
                    <a:ext uri="{FF2B5EF4-FFF2-40B4-BE49-F238E27FC236}">
                      <a16:creationId xmlns:a16="http://schemas.microsoft.com/office/drawing/2014/main" id="{05D2CD6E-82EE-A37F-17E5-A8B27FF7F55B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6543982" y="627709"/>
                  <a:ext cx="131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397631" name="Freihand 397630">
                  <a:extLst>
                    <a:ext uri="{FF2B5EF4-FFF2-40B4-BE49-F238E27FC236}">
                      <a16:creationId xmlns:a16="http://schemas.microsoft.com/office/drawing/2014/main" id="{C92393A3-29FA-5579-86FB-B5A8A0E7064D}"/>
                    </a:ext>
                  </a:extLst>
                </p14:cNvPr>
                <p14:cNvContentPartPr/>
                <p14:nvPr/>
              </p14:nvContentPartPr>
              <p14:xfrm>
                <a:off x="6738382" y="540589"/>
                <a:ext cx="313920" cy="150480"/>
              </p14:xfrm>
            </p:contentPart>
          </mc:Choice>
          <mc:Fallback>
            <p:pic>
              <p:nvPicPr>
                <p:cNvPr id="397631" name="Freihand 397630">
                  <a:extLst>
                    <a:ext uri="{FF2B5EF4-FFF2-40B4-BE49-F238E27FC236}">
                      <a16:creationId xmlns:a16="http://schemas.microsoft.com/office/drawing/2014/main" id="{C92393A3-29FA-5579-86FB-B5A8A0E7064D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6729742" y="531949"/>
                  <a:ext cx="33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397632" name="Freihand 397631">
                  <a:extLst>
                    <a:ext uri="{FF2B5EF4-FFF2-40B4-BE49-F238E27FC236}">
                      <a16:creationId xmlns:a16="http://schemas.microsoft.com/office/drawing/2014/main" id="{550A4198-E1BD-04D7-7ECC-A0336EE7B499}"/>
                    </a:ext>
                  </a:extLst>
                </p14:cNvPr>
                <p14:cNvContentPartPr/>
                <p14:nvPr/>
              </p14:nvContentPartPr>
              <p14:xfrm>
                <a:off x="6979222" y="597829"/>
                <a:ext cx="106200" cy="79920"/>
              </p14:xfrm>
            </p:contentPart>
          </mc:Choice>
          <mc:Fallback>
            <p:pic>
              <p:nvPicPr>
                <p:cNvPr id="397632" name="Freihand 397631">
                  <a:extLst>
                    <a:ext uri="{FF2B5EF4-FFF2-40B4-BE49-F238E27FC236}">
                      <a16:creationId xmlns:a16="http://schemas.microsoft.com/office/drawing/2014/main" id="{550A4198-E1BD-04D7-7ECC-A0336EE7B499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6970222" y="589189"/>
                  <a:ext cx="123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397634" name="Freihand 397633">
                  <a:extLst>
                    <a:ext uri="{FF2B5EF4-FFF2-40B4-BE49-F238E27FC236}">
                      <a16:creationId xmlns:a16="http://schemas.microsoft.com/office/drawing/2014/main" id="{18B0816C-6EDE-98A4-4DC8-DECCDD8C2BBA}"/>
                    </a:ext>
                  </a:extLst>
                </p14:cNvPr>
                <p14:cNvContentPartPr/>
                <p14:nvPr/>
              </p14:nvContentPartPr>
              <p14:xfrm>
                <a:off x="7206022" y="506029"/>
                <a:ext cx="130680" cy="209880"/>
              </p14:xfrm>
            </p:contentPart>
          </mc:Choice>
          <mc:Fallback>
            <p:pic>
              <p:nvPicPr>
                <p:cNvPr id="397634" name="Freihand 397633">
                  <a:extLst>
                    <a:ext uri="{FF2B5EF4-FFF2-40B4-BE49-F238E27FC236}">
                      <a16:creationId xmlns:a16="http://schemas.microsoft.com/office/drawing/2014/main" id="{18B0816C-6EDE-98A4-4DC8-DECCDD8C2BBA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197022" y="497389"/>
                  <a:ext cx="148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397635" name="Freihand 397634">
                  <a:extLst>
                    <a:ext uri="{FF2B5EF4-FFF2-40B4-BE49-F238E27FC236}">
                      <a16:creationId xmlns:a16="http://schemas.microsoft.com/office/drawing/2014/main" id="{6949D813-48C2-0837-A6A2-48013AE94081}"/>
                    </a:ext>
                  </a:extLst>
                </p14:cNvPr>
                <p14:cNvContentPartPr/>
                <p14:nvPr/>
              </p14:nvContentPartPr>
              <p14:xfrm>
                <a:off x="7353622" y="408469"/>
                <a:ext cx="12600" cy="114480"/>
              </p14:xfrm>
            </p:contentPart>
          </mc:Choice>
          <mc:Fallback>
            <p:pic>
              <p:nvPicPr>
                <p:cNvPr id="397635" name="Freihand 397634">
                  <a:extLst>
                    <a:ext uri="{FF2B5EF4-FFF2-40B4-BE49-F238E27FC236}">
                      <a16:creationId xmlns:a16="http://schemas.microsoft.com/office/drawing/2014/main" id="{6949D813-48C2-0837-A6A2-48013AE94081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7344982" y="399829"/>
                  <a:ext cx="30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397636" name="Freihand 397635">
                  <a:extLst>
                    <a:ext uri="{FF2B5EF4-FFF2-40B4-BE49-F238E27FC236}">
                      <a16:creationId xmlns:a16="http://schemas.microsoft.com/office/drawing/2014/main" id="{6E17B122-C334-D572-6662-24E6C33C0EEA}"/>
                    </a:ext>
                  </a:extLst>
                </p14:cNvPr>
                <p14:cNvContentPartPr/>
                <p14:nvPr/>
              </p14:nvContentPartPr>
              <p14:xfrm>
                <a:off x="7377742" y="489469"/>
                <a:ext cx="47520" cy="164880"/>
              </p14:xfrm>
            </p:contentPart>
          </mc:Choice>
          <mc:Fallback>
            <p:pic>
              <p:nvPicPr>
                <p:cNvPr id="397636" name="Freihand 397635">
                  <a:extLst>
                    <a:ext uri="{FF2B5EF4-FFF2-40B4-BE49-F238E27FC236}">
                      <a16:creationId xmlns:a16="http://schemas.microsoft.com/office/drawing/2014/main" id="{6E17B122-C334-D572-6662-24E6C33C0EEA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7369102" y="480829"/>
                  <a:ext cx="65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397637" name="Freihand 397636">
                  <a:extLst>
                    <a:ext uri="{FF2B5EF4-FFF2-40B4-BE49-F238E27FC236}">
                      <a16:creationId xmlns:a16="http://schemas.microsoft.com/office/drawing/2014/main" id="{1604BF1C-0A46-79A2-C2DC-F8A56BA817D4}"/>
                    </a:ext>
                  </a:extLst>
                </p14:cNvPr>
                <p14:cNvContentPartPr/>
                <p14:nvPr/>
              </p14:nvContentPartPr>
              <p14:xfrm>
                <a:off x="7414102" y="532309"/>
                <a:ext cx="86400" cy="118440"/>
              </p14:xfrm>
            </p:contentPart>
          </mc:Choice>
          <mc:Fallback>
            <p:pic>
              <p:nvPicPr>
                <p:cNvPr id="397637" name="Freihand 397636">
                  <a:extLst>
                    <a:ext uri="{FF2B5EF4-FFF2-40B4-BE49-F238E27FC236}">
                      <a16:creationId xmlns:a16="http://schemas.microsoft.com/office/drawing/2014/main" id="{1604BF1C-0A46-79A2-C2DC-F8A56BA817D4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7405102" y="523669"/>
                  <a:ext cx="104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397638" name="Freihand 397637">
                  <a:extLst>
                    <a:ext uri="{FF2B5EF4-FFF2-40B4-BE49-F238E27FC236}">
                      <a16:creationId xmlns:a16="http://schemas.microsoft.com/office/drawing/2014/main" id="{B0F86DD7-09ED-1DC2-4A17-D38704B08C83}"/>
                    </a:ext>
                  </a:extLst>
                </p14:cNvPr>
                <p14:cNvContentPartPr/>
                <p14:nvPr/>
              </p14:nvContentPartPr>
              <p14:xfrm>
                <a:off x="7496542" y="485509"/>
                <a:ext cx="39600" cy="190080"/>
              </p14:xfrm>
            </p:contentPart>
          </mc:Choice>
          <mc:Fallback>
            <p:pic>
              <p:nvPicPr>
                <p:cNvPr id="397638" name="Freihand 397637">
                  <a:extLst>
                    <a:ext uri="{FF2B5EF4-FFF2-40B4-BE49-F238E27FC236}">
                      <a16:creationId xmlns:a16="http://schemas.microsoft.com/office/drawing/2014/main" id="{B0F86DD7-09ED-1DC2-4A17-D38704B08C83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487902" y="476869"/>
                  <a:ext cx="5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397640" name="Freihand 397639">
                  <a:extLst>
                    <a:ext uri="{FF2B5EF4-FFF2-40B4-BE49-F238E27FC236}">
                      <a16:creationId xmlns:a16="http://schemas.microsoft.com/office/drawing/2014/main" id="{5BC24D66-388D-7AF9-B5E0-F179EEAD3ABE}"/>
                    </a:ext>
                  </a:extLst>
                </p14:cNvPr>
                <p14:cNvContentPartPr/>
                <p14:nvPr/>
              </p14:nvContentPartPr>
              <p14:xfrm>
                <a:off x="7576462" y="588829"/>
                <a:ext cx="67320" cy="18360"/>
              </p14:xfrm>
            </p:contentPart>
          </mc:Choice>
          <mc:Fallback>
            <p:pic>
              <p:nvPicPr>
                <p:cNvPr id="397640" name="Freihand 397639">
                  <a:extLst>
                    <a:ext uri="{FF2B5EF4-FFF2-40B4-BE49-F238E27FC236}">
                      <a16:creationId xmlns:a16="http://schemas.microsoft.com/office/drawing/2014/main" id="{5BC24D66-388D-7AF9-B5E0-F179EEAD3ABE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7567822" y="579829"/>
                  <a:ext cx="84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397641" name="Freihand 397640">
                  <a:extLst>
                    <a:ext uri="{FF2B5EF4-FFF2-40B4-BE49-F238E27FC236}">
                      <a16:creationId xmlns:a16="http://schemas.microsoft.com/office/drawing/2014/main" id="{DCE58A74-E009-8653-8B48-659BCC07356B}"/>
                    </a:ext>
                  </a:extLst>
                </p14:cNvPr>
                <p14:cNvContentPartPr/>
                <p14:nvPr/>
              </p14:nvContentPartPr>
              <p14:xfrm>
                <a:off x="7589062" y="626989"/>
                <a:ext cx="57240" cy="19080"/>
              </p14:xfrm>
            </p:contentPart>
          </mc:Choice>
          <mc:Fallback>
            <p:pic>
              <p:nvPicPr>
                <p:cNvPr id="397641" name="Freihand 397640">
                  <a:extLst>
                    <a:ext uri="{FF2B5EF4-FFF2-40B4-BE49-F238E27FC236}">
                      <a16:creationId xmlns:a16="http://schemas.microsoft.com/office/drawing/2014/main" id="{DCE58A74-E009-8653-8B48-659BCC07356B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7580062" y="617989"/>
                  <a:ext cx="74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397642" name="Freihand 397641">
                  <a:extLst>
                    <a:ext uri="{FF2B5EF4-FFF2-40B4-BE49-F238E27FC236}">
                      <a16:creationId xmlns:a16="http://schemas.microsoft.com/office/drawing/2014/main" id="{B23361D2-E2BA-6B50-898C-8EC571A607C9}"/>
                    </a:ext>
                  </a:extLst>
                </p14:cNvPr>
                <p14:cNvContentPartPr/>
                <p14:nvPr/>
              </p14:nvContentPartPr>
              <p14:xfrm>
                <a:off x="7737022" y="475789"/>
                <a:ext cx="98640" cy="204120"/>
              </p14:xfrm>
            </p:contentPart>
          </mc:Choice>
          <mc:Fallback>
            <p:pic>
              <p:nvPicPr>
                <p:cNvPr id="397642" name="Freihand 397641">
                  <a:extLst>
                    <a:ext uri="{FF2B5EF4-FFF2-40B4-BE49-F238E27FC236}">
                      <a16:creationId xmlns:a16="http://schemas.microsoft.com/office/drawing/2014/main" id="{B23361D2-E2BA-6B50-898C-8EC571A607C9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7728022" y="466789"/>
                  <a:ext cx="11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397644" name="Freihand 397643">
                  <a:extLst>
                    <a:ext uri="{FF2B5EF4-FFF2-40B4-BE49-F238E27FC236}">
                      <a16:creationId xmlns:a16="http://schemas.microsoft.com/office/drawing/2014/main" id="{029A225E-66FD-18F0-C66C-BD0F55A1C271}"/>
                    </a:ext>
                  </a:extLst>
                </p14:cNvPr>
                <p14:cNvContentPartPr/>
                <p14:nvPr/>
              </p14:nvContentPartPr>
              <p14:xfrm>
                <a:off x="5753782" y="875029"/>
                <a:ext cx="90360" cy="269640"/>
              </p14:xfrm>
            </p:contentPart>
          </mc:Choice>
          <mc:Fallback>
            <p:pic>
              <p:nvPicPr>
                <p:cNvPr id="397644" name="Freihand 397643">
                  <a:extLst>
                    <a:ext uri="{FF2B5EF4-FFF2-40B4-BE49-F238E27FC236}">
                      <a16:creationId xmlns:a16="http://schemas.microsoft.com/office/drawing/2014/main" id="{029A225E-66FD-18F0-C66C-BD0F55A1C27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5744782" y="866029"/>
                  <a:ext cx="108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397645" name="Freihand 397644">
                  <a:extLst>
                    <a:ext uri="{FF2B5EF4-FFF2-40B4-BE49-F238E27FC236}">
                      <a16:creationId xmlns:a16="http://schemas.microsoft.com/office/drawing/2014/main" id="{40838AF6-17EB-3027-9A9E-080E87540ABC}"/>
                    </a:ext>
                  </a:extLst>
                </p14:cNvPr>
                <p14:cNvContentPartPr/>
                <p14:nvPr/>
              </p14:nvContentPartPr>
              <p14:xfrm>
                <a:off x="5888422" y="857029"/>
                <a:ext cx="54000" cy="191880"/>
              </p14:xfrm>
            </p:contentPart>
          </mc:Choice>
          <mc:Fallback>
            <p:pic>
              <p:nvPicPr>
                <p:cNvPr id="397645" name="Freihand 397644">
                  <a:extLst>
                    <a:ext uri="{FF2B5EF4-FFF2-40B4-BE49-F238E27FC236}">
                      <a16:creationId xmlns:a16="http://schemas.microsoft.com/office/drawing/2014/main" id="{40838AF6-17EB-3027-9A9E-080E87540ABC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5879422" y="848029"/>
                  <a:ext cx="71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397646" name="Freihand 397645">
                  <a:extLst>
                    <a:ext uri="{FF2B5EF4-FFF2-40B4-BE49-F238E27FC236}">
                      <a16:creationId xmlns:a16="http://schemas.microsoft.com/office/drawing/2014/main" id="{CCA8A6C3-3079-EC25-54C0-940432904779}"/>
                    </a:ext>
                  </a:extLst>
                </p14:cNvPr>
                <p14:cNvContentPartPr/>
                <p14:nvPr/>
              </p14:nvContentPartPr>
              <p14:xfrm>
                <a:off x="5960422" y="840109"/>
                <a:ext cx="147240" cy="249120"/>
              </p14:xfrm>
            </p:contentPart>
          </mc:Choice>
          <mc:Fallback>
            <p:pic>
              <p:nvPicPr>
                <p:cNvPr id="397646" name="Freihand 397645">
                  <a:extLst>
                    <a:ext uri="{FF2B5EF4-FFF2-40B4-BE49-F238E27FC236}">
                      <a16:creationId xmlns:a16="http://schemas.microsoft.com/office/drawing/2014/main" id="{CCA8A6C3-3079-EC25-54C0-940432904779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5951782" y="831109"/>
                  <a:ext cx="164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397648" name="Freihand 397647">
                  <a:extLst>
                    <a:ext uri="{FF2B5EF4-FFF2-40B4-BE49-F238E27FC236}">
                      <a16:creationId xmlns:a16="http://schemas.microsoft.com/office/drawing/2014/main" id="{B3F8C3A1-AA45-94CB-33B6-C6B8AD1031AF}"/>
                    </a:ext>
                  </a:extLst>
                </p14:cNvPr>
                <p14:cNvContentPartPr/>
                <p14:nvPr/>
              </p14:nvContentPartPr>
              <p14:xfrm>
                <a:off x="6155182" y="952069"/>
                <a:ext cx="99360" cy="7200"/>
              </p14:xfrm>
            </p:contentPart>
          </mc:Choice>
          <mc:Fallback>
            <p:pic>
              <p:nvPicPr>
                <p:cNvPr id="397648" name="Freihand 397647">
                  <a:extLst>
                    <a:ext uri="{FF2B5EF4-FFF2-40B4-BE49-F238E27FC236}">
                      <a16:creationId xmlns:a16="http://schemas.microsoft.com/office/drawing/2014/main" id="{B3F8C3A1-AA45-94CB-33B6-C6B8AD1031AF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6146182" y="943069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397649" name="Freihand 397648">
                  <a:extLst>
                    <a:ext uri="{FF2B5EF4-FFF2-40B4-BE49-F238E27FC236}">
                      <a16:creationId xmlns:a16="http://schemas.microsoft.com/office/drawing/2014/main" id="{11072CFE-89AE-652E-216C-3ACDECB2156A}"/>
                    </a:ext>
                  </a:extLst>
                </p14:cNvPr>
                <p14:cNvContentPartPr/>
                <p14:nvPr/>
              </p14:nvContentPartPr>
              <p14:xfrm>
                <a:off x="6195502" y="997789"/>
                <a:ext cx="58680" cy="14760"/>
              </p14:xfrm>
            </p:contentPart>
          </mc:Choice>
          <mc:Fallback>
            <p:pic>
              <p:nvPicPr>
                <p:cNvPr id="397649" name="Freihand 397648">
                  <a:extLst>
                    <a:ext uri="{FF2B5EF4-FFF2-40B4-BE49-F238E27FC236}">
                      <a16:creationId xmlns:a16="http://schemas.microsoft.com/office/drawing/2014/main" id="{11072CFE-89AE-652E-216C-3ACDECB2156A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6186502" y="989149"/>
                  <a:ext cx="76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397651" name="Freihand 397650">
                  <a:extLst>
                    <a:ext uri="{FF2B5EF4-FFF2-40B4-BE49-F238E27FC236}">
                      <a16:creationId xmlns:a16="http://schemas.microsoft.com/office/drawing/2014/main" id="{20D4E9D6-B262-075C-D893-6907B332BE1C}"/>
                    </a:ext>
                  </a:extLst>
                </p14:cNvPr>
                <p14:cNvContentPartPr/>
                <p14:nvPr/>
              </p14:nvContentPartPr>
              <p14:xfrm>
                <a:off x="6356782" y="765949"/>
                <a:ext cx="78120" cy="151200"/>
              </p14:xfrm>
            </p:contentPart>
          </mc:Choice>
          <mc:Fallback>
            <p:pic>
              <p:nvPicPr>
                <p:cNvPr id="397651" name="Freihand 397650">
                  <a:extLst>
                    <a:ext uri="{FF2B5EF4-FFF2-40B4-BE49-F238E27FC236}">
                      <a16:creationId xmlns:a16="http://schemas.microsoft.com/office/drawing/2014/main" id="{20D4E9D6-B262-075C-D893-6907B332BE1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6347782" y="757309"/>
                  <a:ext cx="95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397652" name="Freihand 397651">
                  <a:extLst>
                    <a:ext uri="{FF2B5EF4-FFF2-40B4-BE49-F238E27FC236}">
                      <a16:creationId xmlns:a16="http://schemas.microsoft.com/office/drawing/2014/main" id="{CB045075-2091-2681-65AF-28B46B2BE452}"/>
                    </a:ext>
                  </a:extLst>
                </p14:cNvPr>
                <p14:cNvContentPartPr/>
                <p14:nvPr/>
              </p14:nvContentPartPr>
              <p14:xfrm>
                <a:off x="6347422" y="930829"/>
                <a:ext cx="113760" cy="14760"/>
              </p14:xfrm>
            </p:contentPart>
          </mc:Choice>
          <mc:Fallback>
            <p:pic>
              <p:nvPicPr>
                <p:cNvPr id="397652" name="Freihand 397651">
                  <a:extLst>
                    <a:ext uri="{FF2B5EF4-FFF2-40B4-BE49-F238E27FC236}">
                      <a16:creationId xmlns:a16="http://schemas.microsoft.com/office/drawing/2014/main" id="{CB045075-2091-2681-65AF-28B46B2BE452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6338782" y="921829"/>
                  <a:ext cx="13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397653" name="Freihand 397652">
                  <a:extLst>
                    <a:ext uri="{FF2B5EF4-FFF2-40B4-BE49-F238E27FC236}">
                      <a16:creationId xmlns:a16="http://schemas.microsoft.com/office/drawing/2014/main" id="{06CFEAD9-F6C5-3059-FFA1-824B6E951080}"/>
                    </a:ext>
                  </a:extLst>
                </p14:cNvPr>
                <p14:cNvContentPartPr/>
                <p14:nvPr/>
              </p14:nvContentPartPr>
              <p14:xfrm>
                <a:off x="6357862" y="998149"/>
                <a:ext cx="76320" cy="174240"/>
              </p14:xfrm>
            </p:contentPart>
          </mc:Choice>
          <mc:Fallback>
            <p:pic>
              <p:nvPicPr>
                <p:cNvPr id="397653" name="Freihand 397652">
                  <a:extLst>
                    <a:ext uri="{FF2B5EF4-FFF2-40B4-BE49-F238E27FC236}">
                      <a16:creationId xmlns:a16="http://schemas.microsoft.com/office/drawing/2014/main" id="{06CFEAD9-F6C5-3059-FFA1-824B6E951080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6348862" y="989149"/>
                  <a:ext cx="93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397654" name="Freihand 397653">
                  <a:extLst>
                    <a:ext uri="{FF2B5EF4-FFF2-40B4-BE49-F238E27FC236}">
                      <a16:creationId xmlns:a16="http://schemas.microsoft.com/office/drawing/2014/main" id="{62D7C801-3D8F-3AC9-F08D-FAD716C7C707}"/>
                    </a:ext>
                  </a:extLst>
                </p14:cNvPr>
                <p14:cNvContentPartPr/>
                <p14:nvPr/>
              </p14:nvContentPartPr>
              <p14:xfrm>
                <a:off x="6389182" y="1013989"/>
                <a:ext cx="62280" cy="19080"/>
              </p14:xfrm>
            </p:contentPart>
          </mc:Choice>
          <mc:Fallback>
            <p:pic>
              <p:nvPicPr>
                <p:cNvPr id="397654" name="Freihand 397653">
                  <a:extLst>
                    <a:ext uri="{FF2B5EF4-FFF2-40B4-BE49-F238E27FC236}">
                      <a16:creationId xmlns:a16="http://schemas.microsoft.com/office/drawing/2014/main" id="{62D7C801-3D8F-3AC9-F08D-FAD716C7C707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6380542" y="1004989"/>
                  <a:ext cx="79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397655" name="Freihand 397654">
                  <a:extLst>
                    <a:ext uri="{FF2B5EF4-FFF2-40B4-BE49-F238E27FC236}">
                      <a16:creationId xmlns:a16="http://schemas.microsoft.com/office/drawing/2014/main" id="{7C0E10AB-A188-E5D0-47D0-B4B39F100B10}"/>
                    </a:ext>
                  </a:extLst>
                </p14:cNvPr>
                <p14:cNvContentPartPr/>
                <p14:nvPr/>
              </p14:nvContentPartPr>
              <p14:xfrm>
                <a:off x="6562702" y="879349"/>
                <a:ext cx="30240" cy="127800"/>
              </p14:xfrm>
            </p:contentPart>
          </mc:Choice>
          <mc:Fallback>
            <p:pic>
              <p:nvPicPr>
                <p:cNvPr id="397655" name="Freihand 397654">
                  <a:extLst>
                    <a:ext uri="{FF2B5EF4-FFF2-40B4-BE49-F238E27FC236}">
                      <a16:creationId xmlns:a16="http://schemas.microsoft.com/office/drawing/2014/main" id="{7C0E10AB-A188-E5D0-47D0-B4B39F100B10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6554062" y="870349"/>
                  <a:ext cx="47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397656" name="Freihand 397655">
                  <a:extLst>
                    <a:ext uri="{FF2B5EF4-FFF2-40B4-BE49-F238E27FC236}">
                      <a16:creationId xmlns:a16="http://schemas.microsoft.com/office/drawing/2014/main" id="{9DBEEBF1-E901-05D2-900F-E7579E9DFF7B}"/>
                    </a:ext>
                  </a:extLst>
                </p14:cNvPr>
                <p14:cNvContentPartPr/>
                <p14:nvPr/>
              </p14:nvContentPartPr>
              <p14:xfrm>
                <a:off x="6502222" y="916789"/>
                <a:ext cx="133920" cy="101520"/>
              </p14:xfrm>
            </p:contentPart>
          </mc:Choice>
          <mc:Fallback>
            <p:pic>
              <p:nvPicPr>
                <p:cNvPr id="397656" name="Freihand 397655">
                  <a:extLst>
                    <a:ext uri="{FF2B5EF4-FFF2-40B4-BE49-F238E27FC236}">
                      <a16:creationId xmlns:a16="http://schemas.microsoft.com/office/drawing/2014/main" id="{9DBEEBF1-E901-05D2-900F-E7579E9DFF7B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6493582" y="908149"/>
                  <a:ext cx="151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397657" name="Freihand 397656">
                  <a:extLst>
                    <a:ext uri="{FF2B5EF4-FFF2-40B4-BE49-F238E27FC236}">
                      <a16:creationId xmlns:a16="http://schemas.microsoft.com/office/drawing/2014/main" id="{494C03B8-3041-3559-4C69-D201E1CD2EF8}"/>
                    </a:ext>
                  </a:extLst>
                </p14:cNvPr>
                <p14:cNvContentPartPr/>
                <p14:nvPr/>
              </p14:nvContentPartPr>
              <p14:xfrm>
                <a:off x="6637942" y="751549"/>
                <a:ext cx="87120" cy="148320"/>
              </p14:xfrm>
            </p:contentPart>
          </mc:Choice>
          <mc:Fallback>
            <p:pic>
              <p:nvPicPr>
                <p:cNvPr id="397657" name="Freihand 397656">
                  <a:extLst>
                    <a:ext uri="{FF2B5EF4-FFF2-40B4-BE49-F238E27FC236}">
                      <a16:creationId xmlns:a16="http://schemas.microsoft.com/office/drawing/2014/main" id="{494C03B8-3041-3559-4C69-D201E1CD2EF8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6629302" y="742549"/>
                  <a:ext cx="104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397659" name="Freihand 397658">
                  <a:extLst>
                    <a:ext uri="{FF2B5EF4-FFF2-40B4-BE49-F238E27FC236}">
                      <a16:creationId xmlns:a16="http://schemas.microsoft.com/office/drawing/2014/main" id="{E76665A2-4C33-E201-F739-971CC35893A6}"/>
                    </a:ext>
                  </a:extLst>
                </p14:cNvPr>
                <p14:cNvContentPartPr/>
                <p14:nvPr/>
              </p14:nvContentPartPr>
              <p14:xfrm>
                <a:off x="6842422" y="798349"/>
                <a:ext cx="91080" cy="238320"/>
              </p14:xfrm>
            </p:contentPart>
          </mc:Choice>
          <mc:Fallback>
            <p:pic>
              <p:nvPicPr>
                <p:cNvPr id="397659" name="Freihand 397658">
                  <a:extLst>
                    <a:ext uri="{FF2B5EF4-FFF2-40B4-BE49-F238E27FC236}">
                      <a16:creationId xmlns:a16="http://schemas.microsoft.com/office/drawing/2014/main" id="{E76665A2-4C33-E201-F739-971CC35893A6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6833782" y="789709"/>
                  <a:ext cx="108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397660" name="Freihand 397659">
                  <a:extLst>
                    <a:ext uri="{FF2B5EF4-FFF2-40B4-BE49-F238E27FC236}">
                      <a16:creationId xmlns:a16="http://schemas.microsoft.com/office/drawing/2014/main" id="{349D79D4-3C8D-4A2C-EAF8-F3EE68024975}"/>
                    </a:ext>
                  </a:extLst>
                </p14:cNvPr>
                <p14:cNvContentPartPr/>
                <p14:nvPr/>
              </p14:nvContentPartPr>
              <p14:xfrm>
                <a:off x="6955462" y="753349"/>
                <a:ext cx="5040" cy="110880"/>
              </p14:xfrm>
            </p:contentPart>
          </mc:Choice>
          <mc:Fallback>
            <p:pic>
              <p:nvPicPr>
                <p:cNvPr id="397660" name="Freihand 397659">
                  <a:extLst>
                    <a:ext uri="{FF2B5EF4-FFF2-40B4-BE49-F238E27FC236}">
                      <a16:creationId xmlns:a16="http://schemas.microsoft.com/office/drawing/2014/main" id="{349D79D4-3C8D-4A2C-EAF8-F3EE68024975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6946462" y="744349"/>
                  <a:ext cx="2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397661" name="Freihand 397660">
                  <a:extLst>
                    <a:ext uri="{FF2B5EF4-FFF2-40B4-BE49-F238E27FC236}">
                      <a16:creationId xmlns:a16="http://schemas.microsoft.com/office/drawing/2014/main" id="{485B7A1A-C30D-65DF-80A3-7EB27EC8C1F3}"/>
                    </a:ext>
                  </a:extLst>
                </p14:cNvPr>
                <p14:cNvContentPartPr/>
                <p14:nvPr/>
              </p14:nvContentPartPr>
              <p14:xfrm>
                <a:off x="7001542" y="760909"/>
                <a:ext cx="97920" cy="209160"/>
              </p14:xfrm>
            </p:contentPart>
          </mc:Choice>
          <mc:Fallback>
            <p:pic>
              <p:nvPicPr>
                <p:cNvPr id="397661" name="Freihand 397660">
                  <a:extLst>
                    <a:ext uri="{FF2B5EF4-FFF2-40B4-BE49-F238E27FC236}">
                      <a16:creationId xmlns:a16="http://schemas.microsoft.com/office/drawing/2014/main" id="{485B7A1A-C30D-65DF-80A3-7EB27EC8C1F3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6992902" y="751909"/>
                  <a:ext cx="115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397662" name="Freihand 397661">
                  <a:extLst>
                    <a:ext uri="{FF2B5EF4-FFF2-40B4-BE49-F238E27FC236}">
                      <a16:creationId xmlns:a16="http://schemas.microsoft.com/office/drawing/2014/main" id="{3E197BAA-646A-EBC4-2ACD-04AA187A6AEE}"/>
                    </a:ext>
                  </a:extLst>
                </p14:cNvPr>
                <p14:cNvContentPartPr/>
                <p14:nvPr/>
              </p14:nvContentPartPr>
              <p14:xfrm>
                <a:off x="7037902" y="796189"/>
                <a:ext cx="127800" cy="226800"/>
              </p14:xfrm>
            </p:contentPart>
          </mc:Choice>
          <mc:Fallback>
            <p:pic>
              <p:nvPicPr>
                <p:cNvPr id="397662" name="Freihand 397661">
                  <a:extLst>
                    <a:ext uri="{FF2B5EF4-FFF2-40B4-BE49-F238E27FC236}">
                      <a16:creationId xmlns:a16="http://schemas.microsoft.com/office/drawing/2014/main" id="{3E197BAA-646A-EBC4-2ACD-04AA187A6AEE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7029262" y="787189"/>
                  <a:ext cx="145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397663" name="Freihand 397662">
                  <a:extLst>
                    <a:ext uri="{FF2B5EF4-FFF2-40B4-BE49-F238E27FC236}">
                      <a16:creationId xmlns:a16="http://schemas.microsoft.com/office/drawing/2014/main" id="{C86303FF-D2E3-D25B-80E8-83A59AA4FD4D}"/>
                    </a:ext>
                  </a:extLst>
                </p14:cNvPr>
                <p14:cNvContentPartPr/>
                <p14:nvPr/>
              </p14:nvContentPartPr>
              <p14:xfrm>
                <a:off x="7239142" y="885469"/>
                <a:ext cx="83880" cy="65880"/>
              </p14:xfrm>
            </p:contentPart>
          </mc:Choice>
          <mc:Fallback>
            <p:pic>
              <p:nvPicPr>
                <p:cNvPr id="397663" name="Freihand 397662">
                  <a:extLst>
                    <a:ext uri="{FF2B5EF4-FFF2-40B4-BE49-F238E27FC236}">
                      <a16:creationId xmlns:a16="http://schemas.microsoft.com/office/drawing/2014/main" id="{C86303FF-D2E3-D25B-80E8-83A59AA4FD4D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7230502" y="876469"/>
                  <a:ext cx="101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397665" name="Freihand 397664">
                  <a:extLst>
                    <a:ext uri="{FF2B5EF4-FFF2-40B4-BE49-F238E27FC236}">
                      <a16:creationId xmlns:a16="http://schemas.microsoft.com/office/drawing/2014/main" id="{02BE58FA-2478-B567-AEE5-3F60A8FD8146}"/>
                    </a:ext>
                  </a:extLst>
                </p14:cNvPr>
                <p14:cNvContentPartPr/>
                <p14:nvPr/>
              </p14:nvContentPartPr>
              <p14:xfrm>
                <a:off x="4476862" y="97429"/>
                <a:ext cx="107280" cy="255600"/>
              </p14:xfrm>
            </p:contentPart>
          </mc:Choice>
          <mc:Fallback>
            <p:pic>
              <p:nvPicPr>
                <p:cNvPr id="397665" name="Freihand 397664">
                  <a:extLst>
                    <a:ext uri="{FF2B5EF4-FFF2-40B4-BE49-F238E27FC236}">
                      <a16:creationId xmlns:a16="http://schemas.microsoft.com/office/drawing/2014/main" id="{02BE58FA-2478-B567-AEE5-3F60A8FD8146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4468222" y="88429"/>
                  <a:ext cx="124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397666" name="Freihand 397665">
                  <a:extLst>
                    <a:ext uri="{FF2B5EF4-FFF2-40B4-BE49-F238E27FC236}">
                      <a16:creationId xmlns:a16="http://schemas.microsoft.com/office/drawing/2014/main" id="{2FCA79C4-6A9E-EA2B-A77E-138B812BFAA6}"/>
                    </a:ext>
                  </a:extLst>
                </p14:cNvPr>
                <p14:cNvContentPartPr/>
                <p14:nvPr/>
              </p14:nvContentPartPr>
              <p14:xfrm>
                <a:off x="4637062" y="103189"/>
                <a:ext cx="161280" cy="162720"/>
              </p14:xfrm>
            </p:contentPart>
          </mc:Choice>
          <mc:Fallback>
            <p:pic>
              <p:nvPicPr>
                <p:cNvPr id="397666" name="Freihand 397665">
                  <a:extLst>
                    <a:ext uri="{FF2B5EF4-FFF2-40B4-BE49-F238E27FC236}">
                      <a16:creationId xmlns:a16="http://schemas.microsoft.com/office/drawing/2014/main" id="{2FCA79C4-6A9E-EA2B-A77E-138B812BFAA6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4628062" y="94189"/>
                  <a:ext cx="178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397667" name="Freihand 397666">
                  <a:extLst>
                    <a:ext uri="{FF2B5EF4-FFF2-40B4-BE49-F238E27FC236}">
                      <a16:creationId xmlns:a16="http://schemas.microsoft.com/office/drawing/2014/main" id="{FD6BBD21-0F33-C102-846F-D187DD96DDBE}"/>
                    </a:ext>
                  </a:extLst>
                </p14:cNvPr>
                <p14:cNvContentPartPr/>
                <p14:nvPr/>
              </p14:nvContentPartPr>
              <p14:xfrm>
                <a:off x="4708702" y="88789"/>
                <a:ext cx="202680" cy="178200"/>
              </p14:xfrm>
            </p:contentPart>
          </mc:Choice>
          <mc:Fallback>
            <p:pic>
              <p:nvPicPr>
                <p:cNvPr id="397667" name="Freihand 397666">
                  <a:extLst>
                    <a:ext uri="{FF2B5EF4-FFF2-40B4-BE49-F238E27FC236}">
                      <a16:creationId xmlns:a16="http://schemas.microsoft.com/office/drawing/2014/main" id="{FD6BBD21-0F33-C102-846F-D187DD96DDBE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4700062" y="79789"/>
                  <a:ext cx="22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397668" name="Freihand 397667">
                  <a:extLst>
                    <a:ext uri="{FF2B5EF4-FFF2-40B4-BE49-F238E27FC236}">
                      <a16:creationId xmlns:a16="http://schemas.microsoft.com/office/drawing/2014/main" id="{2FAB633A-77AE-FEC2-2C7C-8D64E44DB0E0}"/>
                    </a:ext>
                  </a:extLst>
                </p14:cNvPr>
                <p14:cNvContentPartPr/>
                <p14:nvPr/>
              </p14:nvContentPartPr>
              <p14:xfrm>
                <a:off x="5010022" y="98509"/>
                <a:ext cx="146880" cy="128880"/>
              </p14:xfrm>
            </p:contentPart>
          </mc:Choice>
          <mc:Fallback>
            <p:pic>
              <p:nvPicPr>
                <p:cNvPr id="397668" name="Freihand 397667">
                  <a:extLst>
                    <a:ext uri="{FF2B5EF4-FFF2-40B4-BE49-F238E27FC236}">
                      <a16:creationId xmlns:a16="http://schemas.microsoft.com/office/drawing/2014/main" id="{2FAB633A-77AE-FEC2-2C7C-8D64E44DB0E0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5001382" y="89869"/>
                  <a:ext cx="164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397669" name="Freihand 397668">
                  <a:extLst>
                    <a:ext uri="{FF2B5EF4-FFF2-40B4-BE49-F238E27FC236}">
                      <a16:creationId xmlns:a16="http://schemas.microsoft.com/office/drawing/2014/main" id="{C5E264E8-481A-477D-D753-7D73C96D7921}"/>
                    </a:ext>
                  </a:extLst>
                </p14:cNvPr>
                <p14:cNvContentPartPr/>
                <p14:nvPr/>
              </p14:nvContentPartPr>
              <p14:xfrm>
                <a:off x="5240062" y="66469"/>
                <a:ext cx="124200" cy="162360"/>
              </p14:xfrm>
            </p:contentPart>
          </mc:Choice>
          <mc:Fallback>
            <p:pic>
              <p:nvPicPr>
                <p:cNvPr id="397669" name="Freihand 397668">
                  <a:extLst>
                    <a:ext uri="{FF2B5EF4-FFF2-40B4-BE49-F238E27FC236}">
                      <a16:creationId xmlns:a16="http://schemas.microsoft.com/office/drawing/2014/main" id="{C5E264E8-481A-477D-D753-7D73C96D7921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5231422" y="57469"/>
                  <a:ext cx="141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397670" name="Freihand 397669">
                  <a:extLst>
                    <a:ext uri="{FF2B5EF4-FFF2-40B4-BE49-F238E27FC236}">
                      <a16:creationId xmlns:a16="http://schemas.microsoft.com/office/drawing/2014/main" id="{B5FA31F0-0C59-DD4C-5ACA-FE3B5DA97CED}"/>
                    </a:ext>
                  </a:extLst>
                </p14:cNvPr>
                <p14:cNvContentPartPr/>
                <p14:nvPr/>
              </p14:nvContentPartPr>
              <p14:xfrm>
                <a:off x="5354902" y="-15251"/>
                <a:ext cx="133920" cy="84600"/>
              </p14:xfrm>
            </p:contentPart>
          </mc:Choice>
          <mc:Fallback>
            <p:pic>
              <p:nvPicPr>
                <p:cNvPr id="397670" name="Freihand 397669">
                  <a:extLst>
                    <a:ext uri="{FF2B5EF4-FFF2-40B4-BE49-F238E27FC236}">
                      <a16:creationId xmlns:a16="http://schemas.microsoft.com/office/drawing/2014/main" id="{B5FA31F0-0C59-DD4C-5ACA-FE3B5DA97CED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5345902" y="-23891"/>
                  <a:ext cx="151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397672" name="Freihand 397671">
                  <a:extLst>
                    <a:ext uri="{FF2B5EF4-FFF2-40B4-BE49-F238E27FC236}">
                      <a16:creationId xmlns:a16="http://schemas.microsoft.com/office/drawing/2014/main" id="{7A644B67-9381-12E6-B54E-56E9C426A226}"/>
                    </a:ext>
                  </a:extLst>
                </p14:cNvPr>
                <p14:cNvContentPartPr/>
                <p14:nvPr/>
              </p14:nvContentPartPr>
              <p14:xfrm>
                <a:off x="4637422" y="381076"/>
                <a:ext cx="139320" cy="148320"/>
              </p14:xfrm>
            </p:contentPart>
          </mc:Choice>
          <mc:Fallback>
            <p:pic>
              <p:nvPicPr>
                <p:cNvPr id="397672" name="Freihand 397671">
                  <a:extLst>
                    <a:ext uri="{FF2B5EF4-FFF2-40B4-BE49-F238E27FC236}">
                      <a16:creationId xmlns:a16="http://schemas.microsoft.com/office/drawing/2014/main" id="{7A644B67-9381-12E6-B54E-56E9C426A226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4628422" y="372436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397673" name="Freihand 397672">
                  <a:extLst>
                    <a:ext uri="{FF2B5EF4-FFF2-40B4-BE49-F238E27FC236}">
                      <a16:creationId xmlns:a16="http://schemas.microsoft.com/office/drawing/2014/main" id="{B9947952-78E2-177C-A770-11E8CD1DFB7C}"/>
                    </a:ext>
                  </a:extLst>
                </p14:cNvPr>
                <p14:cNvContentPartPr/>
                <p14:nvPr/>
              </p14:nvContentPartPr>
              <p14:xfrm>
                <a:off x="4784662" y="283156"/>
                <a:ext cx="38520" cy="97920"/>
              </p14:xfrm>
            </p:contentPart>
          </mc:Choice>
          <mc:Fallback>
            <p:pic>
              <p:nvPicPr>
                <p:cNvPr id="397673" name="Freihand 397672">
                  <a:extLst>
                    <a:ext uri="{FF2B5EF4-FFF2-40B4-BE49-F238E27FC236}">
                      <a16:creationId xmlns:a16="http://schemas.microsoft.com/office/drawing/2014/main" id="{B9947952-78E2-177C-A770-11E8CD1DFB7C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4775662" y="274516"/>
                  <a:ext cx="56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397674" name="Freihand 397673">
                  <a:extLst>
                    <a:ext uri="{FF2B5EF4-FFF2-40B4-BE49-F238E27FC236}">
                      <a16:creationId xmlns:a16="http://schemas.microsoft.com/office/drawing/2014/main" id="{A216FE08-A8BF-2820-FF86-A03520A3975E}"/>
                    </a:ext>
                  </a:extLst>
                </p14:cNvPr>
                <p14:cNvContentPartPr/>
                <p14:nvPr/>
              </p14:nvContentPartPr>
              <p14:xfrm>
                <a:off x="4883662" y="294676"/>
                <a:ext cx="194760" cy="194760"/>
              </p14:xfrm>
            </p:contentPart>
          </mc:Choice>
          <mc:Fallback>
            <p:pic>
              <p:nvPicPr>
                <p:cNvPr id="397674" name="Freihand 397673">
                  <a:extLst>
                    <a:ext uri="{FF2B5EF4-FFF2-40B4-BE49-F238E27FC236}">
                      <a16:creationId xmlns:a16="http://schemas.microsoft.com/office/drawing/2014/main" id="{A216FE08-A8BF-2820-FF86-A03520A3975E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4875022" y="285676"/>
                  <a:ext cx="21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397675" name="Freihand 397674">
                  <a:extLst>
                    <a:ext uri="{FF2B5EF4-FFF2-40B4-BE49-F238E27FC236}">
                      <a16:creationId xmlns:a16="http://schemas.microsoft.com/office/drawing/2014/main" id="{BE9C8BC1-FEAD-5ECE-AC53-02C8166A6EDE}"/>
                    </a:ext>
                  </a:extLst>
                </p14:cNvPr>
                <p14:cNvContentPartPr/>
                <p14:nvPr/>
              </p14:nvContentPartPr>
              <p14:xfrm>
                <a:off x="5077702" y="328516"/>
                <a:ext cx="259560" cy="169560"/>
              </p14:xfrm>
            </p:contentPart>
          </mc:Choice>
          <mc:Fallback>
            <p:pic>
              <p:nvPicPr>
                <p:cNvPr id="397675" name="Freihand 397674">
                  <a:extLst>
                    <a:ext uri="{FF2B5EF4-FFF2-40B4-BE49-F238E27FC236}">
                      <a16:creationId xmlns:a16="http://schemas.microsoft.com/office/drawing/2014/main" id="{BE9C8BC1-FEAD-5ECE-AC53-02C8166A6EDE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5068702" y="319876"/>
                  <a:ext cx="27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397676" name="Freihand 397675">
                  <a:extLst>
                    <a:ext uri="{FF2B5EF4-FFF2-40B4-BE49-F238E27FC236}">
                      <a16:creationId xmlns:a16="http://schemas.microsoft.com/office/drawing/2014/main" id="{2D2949F1-28EA-34C1-B4D4-139A64761B01}"/>
                    </a:ext>
                  </a:extLst>
                </p14:cNvPr>
                <p14:cNvContentPartPr/>
                <p14:nvPr/>
              </p14:nvContentPartPr>
              <p14:xfrm>
                <a:off x="5258782" y="399436"/>
                <a:ext cx="110880" cy="42840"/>
              </p14:xfrm>
            </p:contentPart>
          </mc:Choice>
          <mc:Fallback>
            <p:pic>
              <p:nvPicPr>
                <p:cNvPr id="397676" name="Freihand 397675">
                  <a:extLst>
                    <a:ext uri="{FF2B5EF4-FFF2-40B4-BE49-F238E27FC236}">
                      <a16:creationId xmlns:a16="http://schemas.microsoft.com/office/drawing/2014/main" id="{2D2949F1-28EA-34C1-B4D4-139A64761B01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5250142" y="390436"/>
                  <a:ext cx="128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397678" name="Freihand 397677">
                  <a:extLst>
                    <a:ext uri="{FF2B5EF4-FFF2-40B4-BE49-F238E27FC236}">
                      <a16:creationId xmlns:a16="http://schemas.microsoft.com/office/drawing/2014/main" id="{3EC6C12B-E0BF-A16A-15CD-9AF697FF16C7}"/>
                    </a:ext>
                  </a:extLst>
                </p14:cNvPr>
                <p14:cNvContentPartPr/>
                <p14:nvPr/>
              </p14:nvContentPartPr>
              <p14:xfrm>
                <a:off x="5420782" y="235636"/>
                <a:ext cx="130680" cy="209160"/>
              </p14:xfrm>
            </p:contentPart>
          </mc:Choice>
          <mc:Fallback>
            <p:pic>
              <p:nvPicPr>
                <p:cNvPr id="397678" name="Freihand 397677">
                  <a:extLst>
                    <a:ext uri="{FF2B5EF4-FFF2-40B4-BE49-F238E27FC236}">
                      <a16:creationId xmlns:a16="http://schemas.microsoft.com/office/drawing/2014/main" id="{3EC6C12B-E0BF-A16A-15CD-9AF697FF16C7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5412142" y="226996"/>
                  <a:ext cx="148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397679" name="Freihand 397678">
                  <a:extLst>
                    <a:ext uri="{FF2B5EF4-FFF2-40B4-BE49-F238E27FC236}">
                      <a16:creationId xmlns:a16="http://schemas.microsoft.com/office/drawing/2014/main" id="{242FA0EF-A63D-B1B3-0924-5A52C3EFAE75}"/>
                    </a:ext>
                  </a:extLst>
                </p14:cNvPr>
                <p14:cNvContentPartPr/>
                <p14:nvPr/>
              </p14:nvContentPartPr>
              <p14:xfrm>
                <a:off x="5601502" y="246436"/>
                <a:ext cx="127800" cy="132480"/>
              </p14:xfrm>
            </p:contentPart>
          </mc:Choice>
          <mc:Fallback>
            <p:pic>
              <p:nvPicPr>
                <p:cNvPr id="397679" name="Freihand 397678">
                  <a:extLst>
                    <a:ext uri="{FF2B5EF4-FFF2-40B4-BE49-F238E27FC236}">
                      <a16:creationId xmlns:a16="http://schemas.microsoft.com/office/drawing/2014/main" id="{242FA0EF-A63D-B1B3-0924-5A52C3EFAE75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5592502" y="237796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397681" name="Freihand 397680">
                  <a:extLst>
                    <a:ext uri="{FF2B5EF4-FFF2-40B4-BE49-F238E27FC236}">
                      <a16:creationId xmlns:a16="http://schemas.microsoft.com/office/drawing/2014/main" id="{9D6B2602-4754-D7D5-B4D8-467B22DA3528}"/>
                    </a:ext>
                  </a:extLst>
                </p14:cNvPr>
                <p14:cNvContentPartPr/>
                <p14:nvPr/>
              </p14:nvContentPartPr>
              <p14:xfrm>
                <a:off x="7377022" y="768796"/>
                <a:ext cx="56880" cy="149040"/>
              </p14:xfrm>
            </p:contentPart>
          </mc:Choice>
          <mc:Fallback>
            <p:pic>
              <p:nvPicPr>
                <p:cNvPr id="397681" name="Freihand 397680">
                  <a:extLst>
                    <a:ext uri="{FF2B5EF4-FFF2-40B4-BE49-F238E27FC236}">
                      <a16:creationId xmlns:a16="http://schemas.microsoft.com/office/drawing/2014/main" id="{9D6B2602-4754-D7D5-B4D8-467B22DA3528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7368382" y="760156"/>
                  <a:ext cx="7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397682" name="Freihand 397681">
                  <a:extLst>
                    <a:ext uri="{FF2B5EF4-FFF2-40B4-BE49-F238E27FC236}">
                      <a16:creationId xmlns:a16="http://schemas.microsoft.com/office/drawing/2014/main" id="{14765830-18EB-BCA1-3582-0D031302A2E0}"/>
                    </a:ext>
                  </a:extLst>
                </p14:cNvPr>
                <p14:cNvContentPartPr/>
                <p14:nvPr/>
              </p14:nvContentPartPr>
              <p14:xfrm>
                <a:off x="7466302" y="843676"/>
                <a:ext cx="11160" cy="17280"/>
              </p14:xfrm>
            </p:contentPart>
          </mc:Choice>
          <mc:Fallback>
            <p:pic>
              <p:nvPicPr>
                <p:cNvPr id="397682" name="Freihand 397681">
                  <a:extLst>
                    <a:ext uri="{FF2B5EF4-FFF2-40B4-BE49-F238E27FC236}">
                      <a16:creationId xmlns:a16="http://schemas.microsoft.com/office/drawing/2014/main" id="{14765830-18EB-BCA1-3582-0D031302A2E0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7457302" y="834676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397683" name="Freihand 397682">
                  <a:extLst>
                    <a:ext uri="{FF2B5EF4-FFF2-40B4-BE49-F238E27FC236}">
                      <a16:creationId xmlns:a16="http://schemas.microsoft.com/office/drawing/2014/main" id="{C42F24DA-28D8-3989-A973-D148774DDDF5}"/>
                    </a:ext>
                  </a:extLst>
                </p14:cNvPr>
                <p14:cNvContentPartPr/>
                <p14:nvPr/>
              </p14:nvContentPartPr>
              <p14:xfrm>
                <a:off x="7540102" y="728836"/>
                <a:ext cx="45000" cy="99360"/>
              </p14:xfrm>
            </p:contentPart>
          </mc:Choice>
          <mc:Fallback>
            <p:pic>
              <p:nvPicPr>
                <p:cNvPr id="397683" name="Freihand 397682">
                  <a:extLst>
                    <a:ext uri="{FF2B5EF4-FFF2-40B4-BE49-F238E27FC236}">
                      <a16:creationId xmlns:a16="http://schemas.microsoft.com/office/drawing/2014/main" id="{C42F24DA-28D8-3989-A973-D148774DDDF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7531462" y="720196"/>
                  <a:ext cx="62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397684" name="Freihand 397683">
                  <a:extLst>
                    <a:ext uri="{FF2B5EF4-FFF2-40B4-BE49-F238E27FC236}">
                      <a16:creationId xmlns:a16="http://schemas.microsoft.com/office/drawing/2014/main" id="{8D26B9D2-944A-750B-C4D7-BCD5FB502D93}"/>
                    </a:ext>
                  </a:extLst>
                </p14:cNvPr>
                <p14:cNvContentPartPr/>
                <p14:nvPr/>
              </p14:nvContentPartPr>
              <p14:xfrm>
                <a:off x="7537942" y="871396"/>
                <a:ext cx="69120" cy="21600"/>
              </p14:xfrm>
            </p:contentPart>
          </mc:Choice>
          <mc:Fallback>
            <p:pic>
              <p:nvPicPr>
                <p:cNvPr id="397684" name="Freihand 397683">
                  <a:extLst>
                    <a:ext uri="{FF2B5EF4-FFF2-40B4-BE49-F238E27FC236}">
                      <a16:creationId xmlns:a16="http://schemas.microsoft.com/office/drawing/2014/main" id="{8D26B9D2-944A-750B-C4D7-BCD5FB502D9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7528942" y="862396"/>
                  <a:ext cx="86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397685" name="Freihand 397684">
                  <a:extLst>
                    <a:ext uri="{FF2B5EF4-FFF2-40B4-BE49-F238E27FC236}">
                      <a16:creationId xmlns:a16="http://schemas.microsoft.com/office/drawing/2014/main" id="{BC3099A3-AAA8-2B13-7E52-099785E24A69}"/>
                    </a:ext>
                  </a:extLst>
                </p14:cNvPr>
                <p14:cNvContentPartPr/>
                <p14:nvPr/>
              </p14:nvContentPartPr>
              <p14:xfrm>
                <a:off x="7548382" y="894076"/>
                <a:ext cx="64800" cy="126360"/>
              </p14:xfrm>
            </p:contentPart>
          </mc:Choice>
          <mc:Fallback>
            <p:pic>
              <p:nvPicPr>
                <p:cNvPr id="397685" name="Freihand 397684">
                  <a:extLst>
                    <a:ext uri="{FF2B5EF4-FFF2-40B4-BE49-F238E27FC236}">
                      <a16:creationId xmlns:a16="http://schemas.microsoft.com/office/drawing/2014/main" id="{BC3099A3-AAA8-2B13-7E52-099785E24A6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7539742" y="885436"/>
                  <a:ext cx="8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397686" name="Freihand 397685">
                  <a:extLst>
                    <a:ext uri="{FF2B5EF4-FFF2-40B4-BE49-F238E27FC236}">
                      <a16:creationId xmlns:a16="http://schemas.microsoft.com/office/drawing/2014/main" id="{8F1B9F8A-4D24-04E6-7BD0-2A19E7A74316}"/>
                    </a:ext>
                  </a:extLst>
                </p14:cNvPr>
                <p14:cNvContentPartPr/>
                <p14:nvPr/>
              </p14:nvContentPartPr>
              <p14:xfrm>
                <a:off x="7671142" y="805516"/>
                <a:ext cx="53640" cy="126720"/>
              </p14:xfrm>
            </p:contentPart>
          </mc:Choice>
          <mc:Fallback>
            <p:pic>
              <p:nvPicPr>
                <p:cNvPr id="397686" name="Freihand 397685">
                  <a:extLst>
                    <a:ext uri="{FF2B5EF4-FFF2-40B4-BE49-F238E27FC236}">
                      <a16:creationId xmlns:a16="http://schemas.microsoft.com/office/drawing/2014/main" id="{8F1B9F8A-4D24-04E6-7BD0-2A19E7A74316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7662142" y="796516"/>
                  <a:ext cx="71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397687" name="Freihand 397686">
                  <a:extLst>
                    <a:ext uri="{FF2B5EF4-FFF2-40B4-BE49-F238E27FC236}">
                      <a16:creationId xmlns:a16="http://schemas.microsoft.com/office/drawing/2014/main" id="{5657E0F9-0B22-6843-2913-A2C1EA24A2B3}"/>
                    </a:ext>
                  </a:extLst>
                </p14:cNvPr>
                <p14:cNvContentPartPr/>
                <p14:nvPr/>
              </p14:nvContentPartPr>
              <p14:xfrm>
                <a:off x="7668622" y="834676"/>
                <a:ext cx="101880" cy="45360"/>
              </p14:xfrm>
            </p:contentPart>
          </mc:Choice>
          <mc:Fallback>
            <p:pic>
              <p:nvPicPr>
                <p:cNvPr id="397687" name="Freihand 397686">
                  <a:extLst>
                    <a:ext uri="{FF2B5EF4-FFF2-40B4-BE49-F238E27FC236}">
                      <a16:creationId xmlns:a16="http://schemas.microsoft.com/office/drawing/2014/main" id="{5657E0F9-0B22-6843-2913-A2C1EA24A2B3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7659622" y="826036"/>
                  <a:ext cx="1195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2">
            <p14:nvContentPartPr>
              <p14:cNvPr id="397753" name="Freihand 397752">
                <a:extLst>
                  <a:ext uri="{FF2B5EF4-FFF2-40B4-BE49-F238E27FC236}">
                    <a16:creationId xmlns:a16="http://schemas.microsoft.com/office/drawing/2014/main" id="{D21519CE-AB8A-D73A-89EF-3BA5D6C9DE83}"/>
                  </a:ext>
                </a:extLst>
              </p14:cNvPr>
              <p14:cNvContentPartPr/>
              <p14:nvPr/>
            </p14:nvContentPartPr>
            <p14:xfrm>
              <a:off x="4833622" y="6097156"/>
              <a:ext cx="251640" cy="93240"/>
            </p14:xfrm>
          </p:contentPart>
        </mc:Choice>
        <mc:Fallback>
          <p:pic>
            <p:nvPicPr>
              <p:cNvPr id="397753" name="Freihand 397752">
                <a:extLst>
                  <a:ext uri="{FF2B5EF4-FFF2-40B4-BE49-F238E27FC236}">
                    <a16:creationId xmlns:a16="http://schemas.microsoft.com/office/drawing/2014/main" id="{D21519CE-AB8A-D73A-89EF-3BA5D6C9DE83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4824982" y="6088156"/>
                <a:ext cx="269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4">
            <p14:nvContentPartPr>
              <p14:cNvPr id="397784" name="Freihand 397783">
                <a:extLst>
                  <a:ext uri="{FF2B5EF4-FFF2-40B4-BE49-F238E27FC236}">
                    <a16:creationId xmlns:a16="http://schemas.microsoft.com/office/drawing/2014/main" id="{787AF26A-FC77-D58A-8300-B3C4A523C747}"/>
                  </a:ext>
                </a:extLst>
              </p14:cNvPr>
              <p14:cNvContentPartPr/>
              <p14:nvPr/>
            </p14:nvContentPartPr>
            <p14:xfrm>
              <a:off x="10537822" y="3518836"/>
              <a:ext cx="1357200" cy="529200"/>
            </p14:xfrm>
          </p:contentPart>
        </mc:Choice>
        <mc:Fallback>
          <p:pic>
            <p:nvPicPr>
              <p:cNvPr id="397784" name="Freihand 397783">
                <a:extLst>
                  <a:ext uri="{FF2B5EF4-FFF2-40B4-BE49-F238E27FC236}">
                    <a16:creationId xmlns:a16="http://schemas.microsoft.com/office/drawing/2014/main" id="{787AF26A-FC77-D58A-8300-B3C4A523C747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10528822" y="3509836"/>
                <a:ext cx="13748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6">
            <p14:nvContentPartPr>
              <p14:cNvPr id="397785" name="Freihand 397784">
                <a:extLst>
                  <a:ext uri="{FF2B5EF4-FFF2-40B4-BE49-F238E27FC236}">
                    <a16:creationId xmlns:a16="http://schemas.microsoft.com/office/drawing/2014/main" id="{CA6C8152-FF3D-6D0B-F810-5AC558FE17F7}"/>
                  </a:ext>
                </a:extLst>
              </p14:cNvPr>
              <p14:cNvContentPartPr/>
              <p14:nvPr/>
            </p14:nvContentPartPr>
            <p14:xfrm>
              <a:off x="2413702" y="5860276"/>
              <a:ext cx="210600" cy="377640"/>
            </p14:xfrm>
          </p:contentPart>
        </mc:Choice>
        <mc:Fallback>
          <p:pic>
            <p:nvPicPr>
              <p:cNvPr id="397785" name="Freihand 397784">
                <a:extLst>
                  <a:ext uri="{FF2B5EF4-FFF2-40B4-BE49-F238E27FC236}">
                    <a16:creationId xmlns:a16="http://schemas.microsoft.com/office/drawing/2014/main" id="{CA6C8152-FF3D-6D0B-F810-5AC558FE17F7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405062" y="5851276"/>
                <a:ext cx="2282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8">
            <p14:nvContentPartPr>
              <p14:cNvPr id="397787" name="Freihand 397786">
                <a:extLst>
                  <a:ext uri="{FF2B5EF4-FFF2-40B4-BE49-F238E27FC236}">
                    <a16:creationId xmlns:a16="http://schemas.microsoft.com/office/drawing/2014/main" id="{CB531A9B-AA69-E88E-874F-C08B1F681505}"/>
                  </a:ext>
                </a:extLst>
              </p14:cNvPr>
              <p14:cNvContentPartPr/>
              <p14:nvPr/>
            </p14:nvContentPartPr>
            <p14:xfrm>
              <a:off x="10609102" y="3550516"/>
              <a:ext cx="1283760" cy="487080"/>
            </p14:xfrm>
          </p:contentPart>
        </mc:Choice>
        <mc:Fallback>
          <p:pic>
            <p:nvPicPr>
              <p:cNvPr id="397787" name="Freihand 397786">
                <a:extLst>
                  <a:ext uri="{FF2B5EF4-FFF2-40B4-BE49-F238E27FC236}">
                    <a16:creationId xmlns:a16="http://schemas.microsoft.com/office/drawing/2014/main" id="{CB531A9B-AA69-E88E-874F-C08B1F681505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10600462" y="3541516"/>
                <a:ext cx="1301400" cy="5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796" name="Gruppieren 397795">
            <a:extLst>
              <a:ext uri="{FF2B5EF4-FFF2-40B4-BE49-F238E27FC236}">
                <a16:creationId xmlns:a16="http://schemas.microsoft.com/office/drawing/2014/main" id="{0A5763B8-4A9A-EF34-0CCD-6090F11E3825}"/>
              </a:ext>
            </a:extLst>
          </p:cNvPr>
          <p:cNvGrpSpPr/>
          <p:nvPr/>
        </p:nvGrpSpPr>
        <p:grpSpPr>
          <a:xfrm>
            <a:off x="9259462" y="3474916"/>
            <a:ext cx="1101960" cy="714240"/>
            <a:chOff x="9259462" y="3474916"/>
            <a:chExt cx="1101960" cy="71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397788" name="Freihand 397787">
                  <a:extLst>
                    <a:ext uri="{FF2B5EF4-FFF2-40B4-BE49-F238E27FC236}">
                      <a16:creationId xmlns:a16="http://schemas.microsoft.com/office/drawing/2014/main" id="{D9343181-A159-4DC1-D1C7-FBE57FABDF60}"/>
                    </a:ext>
                  </a:extLst>
                </p14:cNvPr>
                <p14:cNvContentPartPr/>
                <p14:nvPr/>
              </p14:nvContentPartPr>
              <p14:xfrm>
                <a:off x="9259462" y="3474916"/>
                <a:ext cx="1029960" cy="564120"/>
              </p14:xfrm>
            </p:contentPart>
          </mc:Choice>
          <mc:Fallback>
            <p:pic>
              <p:nvPicPr>
                <p:cNvPr id="397788" name="Freihand 397787">
                  <a:extLst>
                    <a:ext uri="{FF2B5EF4-FFF2-40B4-BE49-F238E27FC236}">
                      <a16:creationId xmlns:a16="http://schemas.microsoft.com/office/drawing/2014/main" id="{D9343181-A159-4DC1-D1C7-FBE57FABDF60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9250822" y="3466276"/>
                  <a:ext cx="10476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397789" name="Freihand 397788">
                  <a:extLst>
                    <a:ext uri="{FF2B5EF4-FFF2-40B4-BE49-F238E27FC236}">
                      <a16:creationId xmlns:a16="http://schemas.microsoft.com/office/drawing/2014/main" id="{48D51857-4A89-B358-B71D-7DB4EC539D94}"/>
                    </a:ext>
                  </a:extLst>
                </p14:cNvPr>
                <p14:cNvContentPartPr/>
                <p14:nvPr/>
              </p14:nvContentPartPr>
              <p14:xfrm>
                <a:off x="10092862" y="3931756"/>
                <a:ext cx="35640" cy="148680"/>
              </p14:xfrm>
            </p:contentPart>
          </mc:Choice>
          <mc:Fallback>
            <p:pic>
              <p:nvPicPr>
                <p:cNvPr id="397789" name="Freihand 397788">
                  <a:extLst>
                    <a:ext uri="{FF2B5EF4-FFF2-40B4-BE49-F238E27FC236}">
                      <a16:creationId xmlns:a16="http://schemas.microsoft.com/office/drawing/2014/main" id="{48D51857-4A89-B358-B71D-7DB4EC539D94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0083862" y="3923116"/>
                  <a:ext cx="53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397790" name="Freihand 397789">
                  <a:extLst>
                    <a:ext uri="{FF2B5EF4-FFF2-40B4-BE49-F238E27FC236}">
                      <a16:creationId xmlns:a16="http://schemas.microsoft.com/office/drawing/2014/main" id="{CBD13E25-2EE2-C2B9-AB79-355B9D91BAA3}"/>
                    </a:ext>
                  </a:extLst>
                </p14:cNvPr>
                <p14:cNvContentPartPr/>
                <p14:nvPr/>
              </p14:nvContentPartPr>
              <p14:xfrm>
                <a:off x="10065142" y="3866956"/>
                <a:ext cx="94320" cy="88200"/>
              </p14:xfrm>
            </p:contentPart>
          </mc:Choice>
          <mc:Fallback>
            <p:pic>
              <p:nvPicPr>
                <p:cNvPr id="397790" name="Freihand 397789">
                  <a:extLst>
                    <a:ext uri="{FF2B5EF4-FFF2-40B4-BE49-F238E27FC236}">
                      <a16:creationId xmlns:a16="http://schemas.microsoft.com/office/drawing/2014/main" id="{CBD13E25-2EE2-C2B9-AB79-355B9D91BAA3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10056502" y="3858316"/>
                  <a:ext cx="11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397792" name="Freihand 397791">
                  <a:extLst>
                    <a:ext uri="{FF2B5EF4-FFF2-40B4-BE49-F238E27FC236}">
                      <a16:creationId xmlns:a16="http://schemas.microsoft.com/office/drawing/2014/main" id="{7979FD55-DF7F-1A23-B124-6FB071129B8B}"/>
                    </a:ext>
                  </a:extLst>
                </p14:cNvPr>
                <p14:cNvContentPartPr/>
                <p14:nvPr/>
              </p14:nvContentPartPr>
              <p14:xfrm>
                <a:off x="10153342" y="4034716"/>
                <a:ext cx="72000" cy="94680"/>
              </p14:xfrm>
            </p:contentPart>
          </mc:Choice>
          <mc:Fallback>
            <p:pic>
              <p:nvPicPr>
                <p:cNvPr id="397792" name="Freihand 397791">
                  <a:extLst>
                    <a:ext uri="{FF2B5EF4-FFF2-40B4-BE49-F238E27FC236}">
                      <a16:creationId xmlns:a16="http://schemas.microsoft.com/office/drawing/2014/main" id="{7979FD55-DF7F-1A23-B124-6FB071129B8B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10144702" y="4026076"/>
                  <a:ext cx="89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397793" name="Freihand 397792">
                  <a:extLst>
                    <a:ext uri="{FF2B5EF4-FFF2-40B4-BE49-F238E27FC236}">
                      <a16:creationId xmlns:a16="http://schemas.microsoft.com/office/drawing/2014/main" id="{869F1936-66C6-A0F1-B233-8FA9B9AD01A9}"/>
                    </a:ext>
                  </a:extLst>
                </p14:cNvPr>
                <p14:cNvContentPartPr/>
                <p14:nvPr/>
              </p14:nvContentPartPr>
              <p14:xfrm>
                <a:off x="10170982" y="3977476"/>
                <a:ext cx="115560" cy="47160"/>
              </p14:xfrm>
            </p:contentPart>
          </mc:Choice>
          <mc:Fallback>
            <p:pic>
              <p:nvPicPr>
                <p:cNvPr id="397793" name="Freihand 397792">
                  <a:extLst>
                    <a:ext uri="{FF2B5EF4-FFF2-40B4-BE49-F238E27FC236}">
                      <a16:creationId xmlns:a16="http://schemas.microsoft.com/office/drawing/2014/main" id="{869F1936-66C6-A0F1-B233-8FA9B9AD01A9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10162342" y="3968836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397794" name="Freihand 397793">
                  <a:extLst>
                    <a:ext uri="{FF2B5EF4-FFF2-40B4-BE49-F238E27FC236}">
                      <a16:creationId xmlns:a16="http://schemas.microsoft.com/office/drawing/2014/main" id="{01FC6AE4-D4A3-B32E-713D-60BE83EB2F58}"/>
                    </a:ext>
                  </a:extLst>
                </p14:cNvPr>
                <p14:cNvContentPartPr/>
                <p14:nvPr/>
              </p14:nvContentPartPr>
              <p14:xfrm>
                <a:off x="10164862" y="4060996"/>
                <a:ext cx="146520" cy="115560"/>
              </p14:xfrm>
            </p:contentPart>
          </mc:Choice>
          <mc:Fallback>
            <p:pic>
              <p:nvPicPr>
                <p:cNvPr id="397794" name="Freihand 397793">
                  <a:extLst>
                    <a:ext uri="{FF2B5EF4-FFF2-40B4-BE49-F238E27FC236}">
                      <a16:creationId xmlns:a16="http://schemas.microsoft.com/office/drawing/2014/main" id="{01FC6AE4-D4A3-B32E-713D-60BE83EB2F58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10155862" y="4052356"/>
                  <a:ext cx="164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397795" name="Freihand 397794">
                  <a:extLst>
                    <a:ext uri="{FF2B5EF4-FFF2-40B4-BE49-F238E27FC236}">
                      <a16:creationId xmlns:a16="http://schemas.microsoft.com/office/drawing/2014/main" id="{FC3417BC-0479-ABED-4BC5-B15D997E72E4}"/>
                    </a:ext>
                  </a:extLst>
                </p14:cNvPr>
                <p14:cNvContentPartPr/>
                <p14:nvPr/>
              </p14:nvContentPartPr>
              <p14:xfrm>
                <a:off x="10267822" y="4121116"/>
                <a:ext cx="93600" cy="68040"/>
              </p14:xfrm>
            </p:contentPart>
          </mc:Choice>
          <mc:Fallback>
            <p:pic>
              <p:nvPicPr>
                <p:cNvPr id="397795" name="Freihand 397794">
                  <a:extLst>
                    <a:ext uri="{FF2B5EF4-FFF2-40B4-BE49-F238E27FC236}">
                      <a16:creationId xmlns:a16="http://schemas.microsoft.com/office/drawing/2014/main" id="{FC3417BC-0479-ABED-4BC5-B15D997E72E4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10259182" y="4112476"/>
                  <a:ext cx="1112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4">
            <p14:nvContentPartPr>
              <p14:cNvPr id="397812" name="Freihand 397811">
                <a:extLst>
                  <a:ext uri="{FF2B5EF4-FFF2-40B4-BE49-F238E27FC236}">
                    <a16:creationId xmlns:a16="http://schemas.microsoft.com/office/drawing/2014/main" id="{41FE48B6-8706-08CA-494B-6C1E49BE088E}"/>
                  </a:ext>
                </a:extLst>
              </p14:cNvPr>
              <p14:cNvContentPartPr/>
              <p14:nvPr/>
            </p14:nvContentPartPr>
            <p14:xfrm>
              <a:off x="7476742" y="6547156"/>
              <a:ext cx="34200" cy="41400"/>
            </p14:xfrm>
          </p:contentPart>
        </mc:Choice>
        <mc:Fallback>
          <p:pic>
            <p:nvPicPr>
              <p:cNvPr id="397812" name="Freihand 397811">
                <a:extLst>
                  <a:ext uri="{FF2B5EF4-FFF2-40B4-BE49-F238E27FC236}">
                    <a16:creationId xmlns:a16="http://schemas.microsoft.com/office/drawing/2014/main" id="{41FE48B6-8706-08CA-494B-6C1E49BE088E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7467742" y="6538516"/>
                <a:ext cx="518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6">
            <p14:nvContentPartPr>
              <p14:cNvPr id="397836" name="Freihand 397835">
                <a:extLst>
                  <a:ext uri="{FF2B5EF4-FFF2-40B4-BE49-F238E27FC236}">
                    <a16:creationId xmlns:a16="http://schemas.microsoft.com/office/drawing/2014/main" id="{1FFE90D4-643B-5FEA-84A4-3C9F915129C5}"/>
                  </a:ext>
                </a:extLst>
              </p14:cNvPr>
              <p14:cNvContentPartPr/>
              <p14:nvPr/>
            </p14:nvContentPartPr>
            <p14:xfrm>
              <a:off x="77302" y="5800156"/>
              <a:ext cx="736200" cy="841320"/>
            </p14:xfrm>
          </p:contentPart>
        </mc:Choice>
        <mc:Fallback>
          <p:pic>
            <p:nvPicPr>
              <p:cNvPr id="397836" name="Freihand 397835">
                <a:extLst>
                  <a:ext uri="{FF2B5EF4-FFF2-40B4-BE49-F238E27FC236}">
                    <a16:creationId xmlns:a16="http://schemas.microsoft.com/office/drawing/2014/main" id="{1FFE90D4-643B-5FEA-84A4-3C9F915129C5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68302" y="5791156"/>
                <a:ext cx="75384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8">
            <p14:nvContentPartPr>
              <p14:cNvPr id="397838" name="Freihand 397837">
                <a:extLst>
                  <a:ext uri="{FF2B5EF4-FFF2-40B4-BE49-F238E27FC236}">
                    <a16:creationId xmlns:a16="http://schemas.microsoft.com/office/drawing/2014/main" id="{E5DCB565-EF07-C7D2-88C9-5BE0EB401E6B}"/>
                  </a:ext>
                </a:extLst>
              </p14:cNvPr>
              <p14:cNvContentPartPr/>
              <p14:nvPr/>
            </p14:nvContentPartPr>
            <p14:xfrm>
              <a:off x="511102" y="5566876"/>
              <a:ext cx="5709960" cy="792360"/>
            </p14:xfrm>
          </p:contentPart>
        </mc:Choice>
        <mc:Fallback>
          <p:pic>
            <p:nvPicPr>
              <p:cNvPr id="397838" name="Freihand 397837">
                <a:extLst>
                  <a:ext uri="{FF2B5EF4-FFF2-40B4-BE49-F238E27FC236}">
                    <a16:creationId xmlns:a16="http://schemas.microsoft.com/office/drawing/2014/main" id="{E5DCB565-EF07-C7D2-88C9-5BE0EB401E6B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502102" y="5557876"/>
                <a:ext cx="5727600" cy="81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841" name="Gruppieren 397840">
            <a:extLst>
              <a:ext uri="{FF2B5EF4-FFF2-40B4-BE49-F238E27FC236}">
                <a16:creationId xmlns:a16="http://schemas.microsoft.com/office/drawing/2014/main" id="{202FF4D1-1782-AC3A-885A-63C0AD349804}"/>
              </a:ext>
            </a:extLst>
          </p:cNvPr>
          <p:cNvGrpSpPr/>
          <p:nvPr/>
        </p:nvGrpSpPr>
        <p:grpSpPr>
          <a:xfrm>
            <a:off x="168742" y="5564389"/>
            <a:ext cx="8521920" cy="1244127"/>
            <a:chOff x="168742" y="5564389"/>
            <a:chExt cx="8521920" cy="12441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397580" name="Freihand 397579">
                  <a:extLst>
                    <a:ext uri="{FF2B5EF4-FFF2-40B4-BE49-F238E27FC236}">
                      <a16:creationId xmlns:a16="http://schemas.microsoft.com/office/drawing/2014/main" id="{ECEB673A-8AD4-1457-818D-591346741356}"/>
                    </a:ext>
                  </a:extLst>
                </p14:cNvPr>
                <p14:cNvContentPartPr/>
                <p14:nvPr/>
              </p14:nvContentPartPr>
              <p14:xfrm>
                <a:off x="5047822" y="5811709"/>
                <a:ext cx="74160" cy="225000"/>
              </p14:xfrm>
            </p:contentPart>
          </mc:Choice>
          <mc:Fallback>
            <p:pic>
              <p:nvPicPr>
                <p:cNvPr id="397580" name="Freihand 397579">
                  <a:extLst>
                    <a:ext uri="{FF2B5EF4-FFF2-40B4-BE49-F238E27FC236}">
                      <a16:creationId xmlns:a16="http://schemas.microsoft.com/office/drawing/2014/main" id="{ECEB673A-8AD4-1457-818D-591346741356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5038822" y="5803069"/>
                  <a:ext cx="91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397581" name="Freihand 397580">
                  <a:extLst>
                    <a:ext uri="{FF2B5EF4-FFF2-40B4-BE49-F238E27FC236}">
                      <a16:creationId xmlns:a16="http://schemas.microsoft.com/office/drawing/2014/main" id="{E0903E5A-9FF5-1623-2B23-648F70973D1A}"/>
                    </a:ext>
                  </a:extLst>
                </p14:cNvPr>
                <p14:cNvContentPartPr/>
                <p14:nvPr/>
              </p14:nvContentPartPr>
              <p14:xfrm>
                <a:off x="5017222" y="5899909"/>
                <a:ext cx="100080" cy="12600"/>
              </p14:xfrm>
            </p:contentPart>
          </mc:Choice>
          <mc:Fallback>
            <p:pic>
              <p:nvPicPr>
                <p:cNvPr id="397581" name="Freihand 397580">
                  <a:extLst>
                    <a:ext uri="{FF2B5EF4-FFF2-40B4-BE49-F238E27FC236}">
                      <a16:creationId xmlns:a16="http://schemas.microsoft.com/office/drawing/2014/main" id="{E0903E5A-9FF5-1623-2B23-648F70973D1A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5008582" y="5891269"/>
                  <a:ext cx="11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397582" name="Freihand 397581">
                  <a:extLst>
                    <a:ext uri="{FF2B5EF4-FFF2-40B4-BE49-F238E27FC236}">
                      <a16:creationId xmlns:a16="http://schemas.microsoft.com/office/drawing/2014/main" id="{BA91DBE6-78C2-494C-543C-41CE7602C5BF}"/>
                    </a:ext>
                  </a:extLst>
                </p14:cNvPr>
                <p14:cNvContentPartPr/>
                <p14:nvPr/>
              </p14:nvContentPartPr>
              <p14:xfrm>
                <a:off x="5306662" y="5911789"/>
                <a:ext cx="94680" cy="14400"/>
              </p14:xfrm>
            </p:contentPart>
          </mc:Choice>
          <mc:Fallback>
            <p:pic>
              <p:nvPicPr>
                <p:cNvPr id="397582" name="Freihand 397581">
                  <a:extLst>
                    <a:ext uri="{FF2B5EF4-FFF2-40B4-BE49-F238E27FC236}">
                      <a16:creationId xmlns:a16="http://schemas.microsoft.com/office/drawing/2014/main" id="{BA91DBE6-78C2-494C-543C-41CE7602C5BF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5298022" y="5903149"/>
                  <a:ext cx="11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397584" name="Freihand 397583">
                  <a:extLst>
                    <a:ext uri="{FF2B5EF4-FFF2-40B4-BE49-F238E27FC236}">
                      <a16:creationId xmlns:a16="http://schemas.microsoft.com/office/drawing/2014/main" id="{DBF8B0F6-9FAC-CFD7-D4B6-1558401EB046}"/>
                    </a:ext>
                  </a:extLst>
                </p14:cNvPr>
                <p14:cNvContentPartPr/>
                <p14:nvPr/>
              </p14:nvContentPartPr>
              <p14:xfrm>
                <a:off x="5558662" y="5660149"/>
                <a:ext cx="91800" cy="225720"/>
              </p14:xfrm>
            </p:contentPart>
          </mc:Choice>
          <mc:Fallback>
            <p:pic>
              <p:nvPicPr>
                <p:cNvPr id="397584" name="Freihand 397583">
                  <a:extLst>
                    <a:ext uri="{FF2B5EF4-FFF2-40B4-BE49-F238E27FC236}">
                      <a16:creationId xmlns:a16="http://schemas.microsoft.com/office/drawing/2014/main" id="{DBF8B0F6-9FAC-CFD7-D4B6-1558401EB046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5549662" y="5651149"/>
                  <a:ext cx="109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397585" name="Freihand 397584">
                  <a:extLst>
                    <a:ext uri="{FF2B5EF4-FFF2-40B4-BE49-F238E27FC236}">
                      <a16:creationId xmlns:a16="http://schemas.microsoft.com/office/drawing/2014/main" id="{74C2B377-4AC4-8465-82F0-55E9AF165676}"/>
                    </a:ext>
                  </a:extLst>
                </p14:cNvPr>
                <p14:cNvContentPartPr/>
                <p14:nvPr/>
              </p14:nvContentPartPr>
              <p14:xfrm>
                <a:off x="5534182" y="5927629"/>
                <a:ext cx="130320" cy="35640"/>
              </p14:xfrm>
            </p:contentPart>
          </mc:Choice>
          <mc:Fallback>
            <p:pic>
              <p:nvPicPr>
                <p:cNvPr id="397585" name="Freihand 397584">
                  <a:extLst>
                    <a:ext uri="{FF2B5EF4-FFF2-40B4-BE49-F238E27FC236}">
                      <a16:creationId xmlns:a16="http://schemas.microsoft.com/office/drawing/2014/main" id="{74C2B377-4AC4-8465-82F0-55E9AF165676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5525542" y="5918989"/>
                  <a:ext cx="14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397586" name="Freihand 397585">
                  <a:extLst>
                    <a:ext uri="{FF2B5EF4-FFF2-40B4-BE49-F238E27FC236}">
                      <a16:creationId xmlns:a16="http://schemas.microsoft.com/office/drawing/2014/main" id="{F44087DA-91C4-3094-B136-F3F4E246882D}"/>
                    </a:ext>
                  </a:extLst>
                </p14:cNvPr>
                <p14:cNvContentPartPr/>
                <p14:nvPr/>
              </p14:nvContentPartPr>
              <p14:xfrm>
                <a:off x="5557582" y="6019069"/>
                <a:ext cx="65880" cy="159120"/>
              </p14:xfrm>
            </p:contentPart>
          </mc:Choice>
          <mc:Fallback>
            <p:pic>
              <p:nvPicPr>
                <p:cNvPr id="397586" name="Freihand 397585">
                  <a:extLst>
                    <a:ext uri="{FF2B5EF4-FFF2-40B4-BE49-F238E27FC236}">
                      <a16:creationId xmlns:a16="http://schemas.microsoft.com/office/drawing/2014/main" id="{F44087DA-91C4-3094-B136-F3F4E246882D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5548582" y="6010429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2">
              <p14:nvContentPartPr>
                <p14:cNvPr id="397587" name="Freihand 397586">
                  <a:extLst>
                    <a:ext uri="{FF2B5EF4-FFF2-40B4-BE49-F238E27FC236}">
                      <a16:creationId xmlns:a16="http://schemas.microsoft.com/office/drawing/2014/main" id="{FA083BE6-553D-CDDB-6D1C-99D2997CEC24}"/>
                    </a:ext>
                  </a:extLst>
                </p14:cNvPr>
                <p14:cNvContentPartPr/>
                <p14:nvPr/>
              </p14:nvContentPartPr>
              <p14:xfrm>
                <a:off x="5569822" y="5994949"/>
                <a:ext cx="79200" cy="13680"/>
              </p14:xfrm>
            </p:contentPart>
          </mc:Choice>
          <mc:Fallback>
            <p:pic>
              <p:nvPicPr>
                <p:cNvPr id="397587" name="Freihand 397586">
                  <a:extLst>
                    <a:ext uri="{FF2B5EF4-FFF2-40B4-BE49-F238E27FC236}">
                      <a16:creationId xmlns:a16="http://schemas.microsoft.com/office/drawing/2014/main" id="{FA083BE6-553D-CDDB-6D1C-99D2997CEC24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5561182" y="5986309"/>
                  <a:ext cx="9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4">
              <p14:nvContentPartPr>
                <p14:cNvPr id="397588" name="Freihand 397587">
                  <a:extLst>
                    <a:ext uri="{FF2B5EF4-FFF2-40B4-BE49-F238E27FC236}">
                      <a16:creationId xmlns:a16="http://schemas.microsoft.com/office/drawing/2014/main" id="{4AE7AE84-65C3-7D7B-D5F2-DA11793D4890}"/>
                    </a:ext>
                  </a:extLst>
                </p14:cNvPr>
                <p14:cNvContentPartPr/>
                <p14:nvPr/>
              </p14:nvContentPartPr>
              <p14:xfrm>
                <a:off x="5769982" y="5836909"/>
                <a:ext cx="122760" cy="174960"/>
              </p14:xfrm>
            </p:contentPart>
          </mc:Choice>
          <mc:Fallback>
            <p:pic>
              <p:nvPicPr>
                <p:cNvPr id="397588" name="Freihand 397587">
                  <a:extLst>
                    <a:ext uri="{FF2B5EF4-FFF2-40B4-BE49-F238E27FC236}">
                      <a16:creationId xmlns:a16="http://schemas.microsoft.com/office/drawing/2014/main" id="{4AE7AE84-65C3-7D7B-D5F2-DA11793D4890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5761342" y="5827909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6">
              <p14:nvContentPartPr>
                <p14:cNvPr id="397589" name="Freihand 397588">
                  <a:extLst>
                    <a:ext uri="{FF2B5EF4-FFF2-40B4-BE49-F238E27FC236}">
                      <a16:creationId xmlns:a16="http://schemas.microsoft.com/office/drawing/2014/main" id="{3B363ED9-D1CE-C414-28E3-4C2FC03A5126}"/>
                    </a:ext>
                  </a:extLst>
                </p14:cNvPr>
                <p14:cNvContentPartPr/>
                <p14:nvPr/>
              </p14:nvContentPartPr>
              <p14:xfrm>
                <a:off x="5979142" y="5670949"/>
                <a:ext cx="70200" cy="142560"/>
              </p14:xfrm>
            </p:contentPart>
          </mc:Choice>
          <mc:Fallback>
            <p:pic>
              <p:nvPicPr>
                <p:cNvPr id="397589" name="Freihand 397588">
                  <a:extLst>
                    <a:ext uri="{FF2B5EF4-FFF2-40B4-BE49-F238E27FC236}">
                      <a16:creationId xmlns:a16="http://schemas.microsoft.com/office/drawing/2014/main" id="{3B363ED9-D1CE-C414-28E3-4C2FC03A5126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5970502" y="5662309"/>
                  <a:ext cx="87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8">
              <p14:nvContentPartPr>
                <p14:cNvPr id="397592" name="Freihand 397591">
                  <a:extLst>
                    <a:ext uri="{FF2B5EF4-FFF2-40B4-BE49-F238E27FC236}">
                      <a16:creationId xmlns:a16="http://schemas.microsoft.com/office/drawing/2014/main" id="{8CA3C792-FF91-2968-BF27-EF6579CE8B34}"/>
                    </a:ext>
                  </a:extLst>
                </p14:cNvPr>
                <p14:cNvContentPartPr/>
                <p14:nvPr/>
              </p14:nvContentPartPr>
              <p14:xfrm>
                <a:off x="6248782" y="5894869"/>
                <a:ext cx="146520" cy="15840"/>
              </p14:xfrm>
            </p:contentPart>
          </mc:Choice>
          <mc:Fallback>
            <p:pic>
              <p:nvPicPr>
                <p:cNvPr id="397592" name="Freihand 397591">
                  <a:extLst>
                    <a:ext uri="{FF2B5EF4-FFF2-40B4-BE49-F238E27FC236}">
                      <a16:creationId xmlns:a16="http://schemas.microsoft.com/office/drawing/2014/main" id="{8CA3C792-FF91-2968-BF27-EF6579CE8B34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6239782" y="5885869"/>
                  <a:ext cx="16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0">
              <p14:nvContentPartPr>
                <p14:cNvPr id="397593" name="Freihand 397592">
                  <a:extLst>
                    <a:ext uri="{FF2B5EF4-FFF2-40B4-BE49-F238E27FC236}">
                      <a16:creationId xmlns:a16="http://schemas.microsoft.com/office/drawing/2014/main" id="{2398E048-FCEE-8858-E954-548A7CD28378}"/>
                    </a:ext>
                  </a:extLst>
                </p14:cNvPr>
                <p14:cNvContentPartPr/>
                <p14:nvPr/>
              </p14:nvContentPartPr>
              <p14:xfrm>
                <a:off x="6273622" y="5967229"/>
                <a:ext cx="139320" cy="12600"/>
              </p14:xfrm>
            </p:contentPart>
          </mc:Choice>
          <mc:Fallback>
            <p:pic>
              <p:nvPicPr>
                <p:cNvPr id="397593" name="Freihand 397592">
                  <a:extLst>
                    <a:ext uri="{FF2B5EF4-FFF2-40B4-BE49-F238E27FC236}">
                      <a16:creationId xmlns:a16="http://schemas.microsoft.com/office/drawing/2014/main" id="{2398E048-FCEE-8858-E954-548A7CD28378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6264982" y="5958229"/>
                  <a:ext cx="156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2">
              <p14:nvContentPartPr>
                <p14:cNvPr id="397594" name="Freihand 397593">
                  <a:extLst>
                    <a:ext uri="{FF2B5EF4-FFF2-40B4-BE49-F238E27FC236}">
                      <a16:creationId xmlns:a16="http://schemas.microsoft.com/office/drawing/2014/main" id="{D5919FAB-0346-332B-4C07-D4518C02BA7B}"/>
                    </a:ext>
                  </a:extLst>
                </p14:cNvPr>
                <p14:cNvContentPartPr/>
                <p14:nvPr/>
              </p14:nvContentPartPr>
              <p14:xfrm>
                <a:off x="6478462" y="5835109"/>
                <a:ext cx="63000" cy="181440"/>
              </p14:xfrm>
            </p:contentPart>
          </mc:Choice>
          <mc:Fallback>
            <p:pic>
              <p:nvPicPr>
                <p:cNvPr id="397594" name="Freihand 397593">
                  <a:extLst>
                    <a:ext uri="{FF2B5EF4-FFF2-40B4-BE49-F238E27FC236}">
                      <a16:creationId xmlns:a16="http://schemas.microsoft.com/office/drawing/2014/main" id="{D5919FAB-0346-332B-4C07-D4518C02BA7B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6469822" y="5826109"/>
                  <a:ext cx="80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4">
              <p14:nvContentPartPr>
                <p14:cNvPr id="397595" name="Freihand 397594">
                  <a:extLst>
                    <a:ext uri="{FF2B5EF4-FFF2-40B4-BE49-F238E27FC236}">
                      <a16:creationId xmlns:a16="http://schemas.microsoft.com/office/drawing/2014/main" id="{069B7F47-865E-3BBE-653B-B80FA2549D7E}"/>
                    </a:ext>
                  </a:extLst>
                </p14:cNvPr>
                <p14:cNvContentPartPr/>
                <p14:nvPr/>
              </p14:nvContentPartPr>
              <p14:xfrm>
                <a:off x="6798142" y="5763109"/>
                <a:ext cx="17640" cy="216000"/>
              </p14:xfrm>
            </p:contentPart>
          </mc:Choice>
          <mc:Fallback>
            <p:pic>
              <p:nvPicPr>
                <p:cNvPr id="397595" name="Freihand 397594">
                  <a:extLst>
                    <a:ext uri="{FF2B5EF4-FFF2-40B4-BE49-F238E27FC236}">
                      <a16:creationId xmlns:a16="http://schemas.microsoft.com/office/drawing/2014/main" id="{069B7F47-865E-3BBE-653B-B80FA2549D7E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6789502" y="5754109"/>
                  <a:ext cx="35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6">
              <p14:nvContentPartPr>
                <p14:cNvPr id="397596" name="Freihand 397595">
                  <a:extLst>
                    <a:ext uri="{FF2B5EF4-FFF2-40B4-BE49-F238E27FC236}">
                      <a16:creationId xmlns:a16="http://schemas.microsoft.com/office/drawing/2014/main" id="{4D00DEE5-9BD4-5D4A-4EF4-CD45E57966DE}"/>
                    </a:ext>
                  </a:extLst>
                </p14:cNvPr>
                <p14:cNvContentPartPr/>
                <p14:nvPr/>
              </p14:nvContentPartPr>
              <p14:xfrm>
                <a:off x="6689062" y="5741509"/>
                <a:ext cx="192960" cy="14400"/>
              </p14:xfrm>
            </p:contentPart>
          </mc:Choice>
          <mc:Fallback>
            <p:pic>
              <p:nvPicPr>
                <p:cNvPr id="397596" name="Freihand 397595">
                  <a:extLst>
                    <a:ext uri="{FF2B5EF4-FFF2-40B4-BE49-F238E27FC236}">
                      <a16:creationId xmlns:a16="http://schemas.microsoft.com/office/drawing/2014/main" id="{4D00DEE5-9BD4-5D4A-4EF4-CD45E57966DE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6680422" y="5732869"/>
                  <a:ext cx="21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8">
              <p14:nvContentPartPr>
                <p14:cNvPr id="397597" name="Freihand 397596">
                  <a:extLst>
                    <a:ext uri="{FF2B5EF4-FFF2-40B4-BE49-F238E27FC236}">
                      <a16:creationId xmlns:a16="http://schemas.microsoft.com/office/drawing/2014/main" id="{EC0572D9-ABC6-0B90-C4D0-C914EF7BF09A}"/>
                    </a:ext>
                  </a:extLst>
                </p14:cNvPr>
                <p14:cNvContentPartPr/>
                <p14:nvPr/>
              </p14:nvContentPartPr>
              <p14:xfrm>
                <a:off x="6949342" y="5913589"/>
                <a:ext cx="168480" cy="89640"/>
              </p14:xfrm>
            </p:contentPart>
          </mc:Choice>
          <mc:Fallback>
            <p:pic>
              <p:nvPicPr>
                <p:cNvPr id="397597" name="Freihand 397596">
                  <a:extLst>
                    <a:ext uri="{FF2B5EF4-FFF2-40B4-BE49-F238E27FC236}">
                      <a16:creationId xmlns:a16="http://schemas.microsoft.com/office/drawing/2014/main" id="{EC0572D9-ABC6-0B90-C4D0-C914EF7BF09A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6940342" y="5904589"/>
                  <a:ext cx="18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0">
              <p14:nvContentPartPr>
                <p14:cNvPr id="397598" name="Freihand 397597">
                  <a:extLst>
                    <a:ext uri="{FF2B5EF4-FFF2-40B4-BE49-F238E27FC236}">
                      <a16:creationId xmlns:a16="http://schemas.microsoft.com/office/drawing/2014/main" id="{11758C2A-932F-CA91-874F-9E8C80FCDE09}"/>
                    </a:ext>
                  </a:extLst>
                </p14:cNvPr>
                <p14:cNvContentPartPr/>
                <p14:nvPr/>
              </p14:nvContentPartPr>
              <p14:xfrm>
                <a:off x="7148422" y="5897749"/>
                <a:ext cx="98280" cy="101520"/>
              </p14:xfrm>
            </p:contentPart>
          </mc:Choice>
          <mc:Fallback>
            <p:pic>
              <p:nvPicPr>
                <p:cNvPr id="397598" name="Freihand 397597">
                  <a:extLst>
                    <a:ext uri="{FF2B5EF4-FFF2-40B4-BE49-F238E27FC236}">
                      <a16:creationId xmlns:a16="http://schemas.microsoft.com/office/drawing/2014/main" id="{11758C2A-932F-CA91-874F-9E8C80FCDE09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7139422" y="5888749"/>
                  <a:ext cx="11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2">
              <p14:nvContentPartPr>
                <p14:cNvPr id="397599" name="Freihand 397598">
                  <a:extLst>
                    <a:ext uri="{FF2B5EF4-FFF2-40B4-BE49-F238E27FC236}">
                      <a16:creationId xmlns:a16="http://schemas.microsoft.com/office/drawing/2014/main" id="{4069ED92-5F05-94CE-AC94-FDC0D707EEB8}"/>
                    </a:ext>
                  </a:extLst>
                </p14:cNvPr>
                <p14:cNvContentPartPr/>
                <p14:nvPr/>
              </p14:nvContentPartPr>
              <p14:xfrm>
                <a:off x="7292422" y="5890189"/>
                <a:ext cx="96840" cy="99360"/>
              </p14:xfrm>
            </p:contentPart>
          </mc:Choice>
          <mc:Fallback>
            <p:pic>
              <p:nvPicPr>
                <p:cNvPr id="397599" name="Freihand 397598">
                  <a:extLst>
                    <a:ext uri="{FF2B5EF4-FFF2-40B4-BE49-F238E27FC236}">
                      <a16:creationId xmlns:a16="http://schemas.microsoft.com/office/drawing/2014/main" id="{4069ED92-5F05-94CE-AC94-FDC0D707EEB8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7283422" y="5881549"/>
                  <a:ext cx="11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4">
              <p14:nvContentPartPr>
                <p14:cNvPr id="397600" name="Freihand 397599">
                  <a:extLst>
                    <a:ext uri="{FF2B5EF4-FFF2-40B4-BE49-F238E27FC236}">
                      <a16:creationId xmlns:a16="http://schemas.microsoft.com/office/drawing/2014/main" id="{23E87445-20E2-08AF-7564-6FD016566176}"/>
                    </a:ext>
                  </a:extLst>
                </p14:cNvPr>
                <p14:cNvContentPartPr/>
                <p14:nvPr/>
              </p14:nvContentPartPr>
              <p14:xfrm>
                <a:off x="7482502" y="5564389"/>
                <a:ext cx="153720" cy="189360"/>
              </p14:xfrm>
            </p:contentPart>
          </mc:Choice>
          <mc:Fallback>
            <p:pic>
              <p:nvPicPr>
                <p:cNvPr id="397600" name="Freihand 397599">
                  <a:extLst>
                    <a:ext uri="{FF2B5EF4-FFF2-40B4-BE49-F238E27FC236}">
                      <a16:creationId xmlns:a16="http://schemas.microsoft.com/office/drawing/2014/main" id="{23E87445-20E2-08AF-7564-6FD016566176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7473862" y="5555749"/>
                  <a:ext cx="17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397601" name="Freihand 397600">
                  <a:extLst>
                    <a:ext uri="{FF2B5EF4-FFF2-40B4-BE49-F238E27FC236}">
                      <a16:creationId xmlns:a16="http://schemas.microsoft.com/office/drawing/2014/main" id="{606F66B8-4FDF-C548-47C4-810E89C3451F}"/>
                    </a:ext>
                  </a:extLst>
                </p14:cNvPr>
                <p14:cNvContentPartPr/>
                <p14:nvPr/>
              </p14:nvContentPartPr>
              <p14:xfrm>
                <a:off x="7607062" y="5857069"/>
                <a:ext cx="22680" cy="32400"/>
              </p14:xfrm>
            </p:contentPart>
          </mc:Choice>
          <mc:Fallback>
            <p:pic>
              <p:nvPicPr>
                <p:cNvPr id="397601" name="Freihand 397600">
                  <a:extLst>
                    <a:ext uri="{FF2B5EF4-FFF2-40B4-BE49-F238E27FC236}">
                      <a16:creationId xmlns:a16="http://schemas.microsoft.com/office/drawing/2014/main" id="{606F66B8-4FDF-C548-47C4-810E89C3451F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598062" y="5848429"/>
                  <a:ext cx="4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397527" name="Freihand 397526">
                  <a:extLst>
                    <a:ext uri="{FF2B5EF4-FFF2-40B4-BE49-F238E27FC236}">
                      <a16:creationId xmlns:a16="http://schemas.microsoft.com/office/drawing/2014/main" id="{C6D46154-490C-39AB-7A70-8762737DC2B1}"/>
                    </a:ext>
                  </a:extLst>
                </p14:cNvPr>
                <p14:cNvContentPartPr/>
                <p14:nvPr/>
              </p14:nvContentPartPr>
              <p14:xfrm>
                <a:off x="240742" y="6073789"/>
                <a:ext cx="107280" cy="160920"/>
              </p14:xfrm>
            </p:contentPart>
          </mc:Choice>
          <mc:Fallback>
            <p:pic>
              <p:nvPicPr>
                <p:cNvPr id="397527" name="Freihand 397526">
                  <a:extLst>
                    <a:ext uri="{FF2B5EF4-FFF2-40B4-BE49-F238E27FC236}">
                      <a16:creationId xmlns:a16="http://schemas.microsoft.com/office/drawing/2014/main" id="{C6D46154-490C-39AB-7A70-8762737DC2B1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232102" y="6065149"/>
                  <a:ext cx="124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397528" name="Freihand 397527">
                  <a:extLst>
                    <a:ext uri="{FF2B5EF4-FFF2-40B4-BE49-F238E27FC236}">
                      <a16:creationId xmlns:a16="http://schemas.microsoft.com/office/drawing/2014/main" id="{55907F8C-D99B-688C-640B-05AA2A0B4CF8}"/>
                    </a:ext>
                  </a:extLst>
                </p14:cNvPr>
                <p14:cNvContentPartPr/>
                <p14:nvPr/>
              </p14:nvContentPartPr>
              <p14:xfrm>
                <a:off x="404902" y="6004309"/>
                <a:ext cx="54000" cy="305280"/>
              </p14:xfrm>
            </p:contentPart>
          </mc:Choice>
          <mc:Fallback>
            <p:pic>
              <p:nvPicPr>
                <p:cNvPr id="397528" name="Freihand 397527">
                  <a:extLst>
                    <a:ext uri="{FF2B5EF4-FFF2-40B4-BE49-F238E27FC236}">
                      <a16:creationId xmlns:a16="http://schemas.microsoft.com/office/drawing/2014/main" id="{55907F8C-D99B-688C-640B-05AA2A0B4CF8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396262" y="5995309"/>
                  <a:ext cx="71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397560" name="Freihand 397559">
                  <a:extLst>
                    <a:ext uri="{FF2B5EF4-FFF2-40B4-BE49-F238E27FC236}">
                      <a16:creationId xmlns:a16="http://schemas.microsoft.com/office/drawing/2014/main" id="{3B6926D7-1767-9956-1E05-6E2D2A4EA912}"/>
                    </a:ext>
                  </a:extLst>
                </p14:cNvPr>
                <p14:cNvContentPartPr/>
                <p14:nvPr/>
              </p14:nvContentPartPr>
              <p14:xfrm>
                <a:off x="3196342" y="5934829"/>
                <a:ext cx="83160" cy="222840"/>
              </p14:xfrm>
            </p:contentPart>
          </mc:Choice>
          <mc:Fallback>
            <p:pic>
              <p:nvPicPr>
                <p:cNvPr id="397560" name="Freihand 397559">
                  <a:extLst>
                    <a:ext uri="{FF2B5EF4-FFF2-40B4-BE49-F238E27FC236}">
                      <a16:creationId xmlns:a16="http://schemas.microsoft.com/office/drawing/2014/main" id="{3B6926D7-1767-9956-1E05-6E2D2A4EA912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3187342" y="5926189"/>
                  <a:ext cx="100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397561" name="Freihand 397560">
                  <a:extLst>
                    <a:ext uri="{FF2B5EF4-FFF2-40B4-BE49-F238E27FC236}">
                      <a16:creationId xmlns:a16="http://schemas.microsoft.com/office/drawing/2014/main" id="{BE22BAB0-A716-CD78-B8A1-BCBE09FF6E4D}"/>
                    </a:ext>
                  </a:extLst>
                </p14:cNvPr>
                <p14:cNvContentPartPr/>
                <p14:nvPr/>
              </p14:nvContentPartPr>
              <p14:xfrm>
                <a:off x="3148822" y="6004309"/>
                <a:ext cx="132480" cy="18360"/>
              </p14:xfrm>
            </p:contentPart>
          </mc:Choice>
          <mc:Fallback>
            <p:pic>
              <p:nvPicPr>
                <p:cNvPr id="397561" name="Freihand 397560">
                  <a:extLst>
                    <a:ext uri="{FF2B5EF4-FFF2-40B4-BE49-F238E27FC236}">
                      <a16:creationId xmlns:a16="http://schemas.microsoft.com/office/drawing/2014/main" id="{BE22BAB0-A716-CD78-B8A1-BCBE09FF6E4D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3140182" y="5995309"/>
                  <a:ext cx="15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397563" name="Freihand 397562">
                  <a:extLst>
                    <a:ext uri="{FF2B5EF4-FFF2-40B4-BE49-F238E27FC236}">
                      <a16:creationId xmlns:a16="http://schemas.microsoft.com/office/drawing/2014/main" id="{3681E422-79FC-70CC-F86A-2B772BC71B5A}"/>
                    </a:ext>
                  </a:extLst>
                </p14:cNvPr>
                <p14:cNvContentPartPr/>
                <p14:nvPr/>
              </p14:nvContentPartPr>
              <p14:xfrm>
                <a:off x="3341422" y="5834749"/>
                <a:ext cx="120600" cy="387360"/>
              </p14:xfrm>
            </p:contentPart>
          </mc:Choice>
          <mc:Fallback>
            <p:pic>
              <p:nvPicPr>
                <p:cNvPr id="397563" name="Freihand 397562">
                  <a:extLst>
                    <a:ext uri="{FF2B5EF4-FFF2-40B4-BE49-F238E27FC236}">
                      <a16:creationId xmlns:a16="http://schemas.microsoft.com/office/drawing/2014/main" id="{3681E422-79FC-70CC-F86A-2B772BC71B5A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3332782" y="5826109"/>
                  <a:ext cx="1382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397564" name="Freihand 397563">
                  <a:extLst>
                    <a:ext uri="{FF2B5EF4-FFF2-40B4-BE49-F238E27FC236}">
                      <a16:creationId xmlns:a16="http://schemas.microsoft.com/office/drawing/2014/main" id="{BDBD9E29-776A-D2C9-00B5-105EA4927302}"/>
                    </a:ext>
                  </a:extLst>
                </p14:cNvPr>
                <p14:cNvContentPartPr/>
                <p14:nvPr/>
              </p14:nvContentPartPr>
              <p14:xfrm>
                <a:off x="3547702" y="5882629"/>
                <a:ext cx="108360" cy="236880"/>
              </p14:xfrm>
            </p:contentPart>
          </mc:Choice>
          <mc:Fallback>
            <p:pic>
              <p:nvPicPr>
                <p:cNvPr id="397564" name="Freihand 397563">
                  <a:extLst>
                    <a:ext uri="{FF2B5EF4-FFF2-40B4-BE49-F238E27FC236}">
                      <a16:creationId xmlns:a16="http://schemas.microsoft.com/office/drawing/2014/main" id="{BDBD9E29-776A-D2C9-00B5-105EA4927302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3539062" y="5873629"/>
                  <a:ext cx="12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397565" name="Freihand 397564">
                  <a:extLst>
                    <a:ext uri="{FF2B5EF4-FFF2-40B4-BE49-F238E27FC236}">
                      <a16:creationId xmlns:a16="http://schemas.microsoft.com/office/drawing/2014/main" id="{F3ACECE3-0DDC-935B-2BF8-194DAD4CE26C}"/>
                    </a:ext>
                  </a:extLst>
                </p14:cNvPr>
                <p14:cNvContentPartPr/>
                <p14:nvPr/>
              </p14:nvContentPartPr>
              <p14:xfrm>
                <a:off x="3760822" y="5974789"/>
                <a:ext cx="141480" cy="25200"/>
              </p14:xfrm>
            </p:contentPart>
          </mc:Choice>
          <mc:Fallback>
            <p:pic>
              <p:nvPicPr>
                <p:cNvPr id="397565" name="Freihand 397564">
                  <a:extLst>
                    <a:ext uri="{FF2B5EF4-FFF2-40B4-BE49-F238E27FC236}">
                      <a16:creationId xmlns:a16="http://schemas.microsoft.com/office/drawing/2014/main" id="{F3ACECE3-0DDC-935B-2BF8-194DAD4CE26C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3751822" y="5966149"/>
                  <a:ext cx="159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397566" name="Freihand 397565">
                  <a:extLst>
                    <a:ext uri="{FF2B5EF4-FFF2-40B4-BE49-F238E27FC236}">
                      <a16:creationId xmlns:a16="http://schemas.microsoft.com/office/drawing/2014/main" id="{DA143852-4609-F255-3408-24595D6ADDA3}"/>
                    </a:ext>
                  </a:extLst>
                </p14:cNvPr>
                <p14:cNvContentPartPr/>
                <p14:nvPr/>
              </p14:nvContentPartPr>
              <p14:xfrm>
                <a:off x="4008862" y="5774629"/>
                <a:ext cx="81360" cy="174960"/>
              </p14:xfrm>
            </p:contentPart>
          </mc:Choice>
          <mc:Fallback>
            <p:pic>
              <p:nvPicPr>
                <p:cNvPr id="397566" name="Freihand 397565">
                  <a:extLst>
                    <a:ext uri="{FF2B5EF4-FFF2-40B4-BE49-F238E27FC236}">
                      <a16:creationId xmlns:a16="http://schemas.microsoft.com/office/drawing/2014/main" id="{DA143852-4609-F255-3408-24595D6ADDA3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4000222" y="5765989"/>
                  <a:ext cx="99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397567" name="Freihand 397566">
                  <a:extLst>
                    <a:ext uri="{FF2B5EF4-FFF2-40B4-BE49-F238E27FC236}">
                      <a16:creationId xmlns:a16="http://schemas.microsoft.com/office/drawing/2014/main" id="{6DDDCBC7-714F-20F7-734B-4D0BD8AE4494}"/>
                    </a:ext>
                  </a:extLst>
                </p14:cNvPr>
                <p14:cNvContentPartPr/>
                <p14:nvPr/>
              </p14:nvContentPartPr>
              <p14:xfrm>
                <a:off x="3979702" y="5984509"/>
                <a:ext cx="160920" cy="37080"/>
              </p14:xfrm>
            </p:contentPart>
          </mc:Choice>
          <mc:Fallback>
            <p:pic>
              <p:nvPicPr>
                <p:cNvPr id="397567" name="Freihand 397566">
                  <a:extLst>
                    <a:ext uri="{FF2B5EF4-FFF2-40B4-BE49-F238E27FC236}">
                      <a16:creationId xmlns:a16="http://schemas.microsoft.com/office/drawing/2014/main" id="{6DDDCBC7-714F-20F7-734B-4D0BD8AE4494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3970702" y="5975869"/>
                  <a:ext cx="178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397568" name="Freihand 397567">
                  <a:extLst>
                    <a:ext uri="{FF2B5EF4-FFF2-40B4-BE49-F238E27FC236}">
                      <a16:creationId xmlns:a16="http://schemas.microsoft.com/office/drawing/2014/main" id="{21563850-15FF-F997-D638-26DA653627EB}"/>
                    </a:ext>
                  </a:extLst>
                </p14:cNvPr>
                <p14:cNvContentPartPr/>
                <p14:nvPr/>
              </p14:nvContentPartPr>
              <p14:xfrm>
                <a:off x="4012102" y="6080629"/>
                <a:ext cx="95040" cy="108720"/>
              </p14:xfrm>
            </p:contentPart>
          </mc:Choice>
          <mc:Fallback>
            <p:pic>
              <p:nvPicPr>
                <p:cNvPr id="397568" name="Freihand 397567">
                  <a:extLst>
                    <a:ext uri="{FF2B5EF4-FFF2-40B4-BE49-F238E27FC236}">
                      <a16:creationId xmlns:a16="http://schemas.microsoft.com/office/drawing/2014/main" id="{21563850-15FF-F997-D638-26DA653627EB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4003462" y="6071629"/>
                  <a:ext cx="11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397569" name="Freihand 397568">
                  <a:extLst>
                    <a:ext uri="{FF2B5EF4-FFF2-40B4-BE49-F238E27FC236}">
                      <a16:creationId xmlns:a16="http://schemas.microsoft.com/office/drawing/2014/main" id="{E936C4D7-C972-57D4-B669-6ABCA6B0EF6E}"/>
                    </a:ext>
                  </a:extLst>
                </p14:cNvPr>
                <p14:cNvContentPartPr/>
                <p14:nvPr/>
              </p14:nvContentPartPr>
              <p14:xfrm>
                <a:off x="4019302" y="6037429"/>
                <a:ext cx="120960" cy="23040"/>
              </p14:xfrm>
            </p:contentPart>
          </mc:Choice>
          <mc:Fallback>
            <p:pic>
              <p:nvPicPr>
                <p:cNvPr id="397569" name="Freihand 397568">
                  <a:extLst>
                    <a:ext uri="{FF2B5EF4-FFF2-40B4-BE49-F238E27FC236}">
                      <a16:creationId xmlns:a16="http://schemas.microsoft.com/office/drawing/2014/main" id="{E936C4D7-C972-57D4-B669-6ABCA6B0EF6E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4010662" y="6028429"/>
                  <a:ext cx="13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397571" name="Freihand 397570">
                  <a:extLst>
                    <a:ext uri="{FF2B5EF4-FFF2-40B4-BE49-F238E27FC236}">
                      <a16:creationId xmlns:a16="http://schemas.microsoft.com/office/drawing/2014/main" id="{A18069F9-FCE6-97D3-4863-706821C1E5C1}"/>
                    </a:ext>
                  </a:extLst>
                </p14:cNvPr>
                <p14:cNvContentPartPr/>
                <p14:nvPr/>
              </p14:nvContentPartPr>
              <p14:xfrm>
                <a:off x="4239982" y="5883709"/>
                <a:ext cx="93960" cy="211320"/>
              </p14:xfrm>
            </p:contentPart>
          </mc:Choice>
          <mc:Fallback>
            <p:pic>
              <p:nvPicPr>
                <p:cNvPr id="397571" name="Freihand 397570">
                  <a:extLst>
                    <a:ext uri="{FF2B5EF4-FFF2-40B4-BE49-F238E27FC236}">
                      <a16:creationId xmlns:a16="http://schemas.microsoft.com/office/drawing/2014/main" id="{A18069F9-FCE6-97D3-4863-706821C1E5C1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4230982" y="5874709"/>
                  <a:ext cx="111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397572" name="Freihand 397571">
                  <a:extLst>
                    <a:ext uri="{FF2B5EF4-FFF2-40B4-BE49-F238E27FC236}">
                      <a16:creationId xmlns:a16="http://schemas.microsoft.com/office/drawing/2014/main" id="{575CBA3F-6D83-CD0E-82BC-25FA44725773}"/>
                    </a:ext>
                  </a:extLst>
                </p14:cNvPr>
                <p14:cNvContentPartPr/>
                <p14:nvPr/>
              </p14:nvContentPartPr>
              <p14:xfrm>
                <a:off x="4211542" y="5969029"/>
                <a:ext cx="136080" cy="19800"/>
              </p14:xfrm>
            </p:contentPart>
          </mc:Choice>
          <mc:Fallback>
            <p:pic>
              <p:nvPicPr>
                <p:cNvPr id="397572" name="Freihand 397571">
                  <a:extLst>
                    <a:ext uri="{FF2B5EF4-FFF2-40B4-BE49-F238E27FC236}">
                      <a16:creationId xmlns:a16="http://schemas.microsoft.com/office/drawing/2014/main" id="{575CBA3F-6D83-CD0E-82BC-25FA44725773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4202542" y="5960389"/>
                  <a:ext cx="153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397573" name="Freihand 397572">
                  <a:extLst>
                    <a:ext uri="{FF2B5EF4-FFF2-40B4-BE49-F238E27FC236}">
                      <a16:creationId xmlns:a16="http://schemas.microsoft.com/office/drawing/2014/main" id="{E4490F3B-C832-7FED-7E86-47E4001BCA18}"/>
                    </a:ext>
                  </a:extLst>
                </p14:cNvPr>
                <p14:cNvContentPartPr/>
                <p14:nvPr/>
              </p14:nvContentPartPr>
              <p14:xfrm>
                <a:off x="4345102" y="5835109"/>
                <a:ext cx="103680" cy="372240"/>
              </p14:xfrm>
            </p:contentPart>
          </mc:Choice>
          <mc:Fallback>
            <p:pic>
              <p:nvPicPr>
                <p:cNvPr id="397573" name="Freihand 397572">
                  <a:extLst>
                    <a:ext uri="{FF2B5EF4-FFF2-40B4-BE49-F238E27FC236}">
                      <a16:creationId xmlns:a16="http://schemas.microsoft.com/office/drawing/2014/main" id="{E4490F3B-C832-7FED-7E86-47E4001BCA18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4336102" y="5826109"/>
                  <a:ext cx="121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397575" name="Freihand 397574">
                  <a:extLst>
                    <a:ext uri="{FF2B5EF4-FFF2-40B4-BE49-F238E27FC236}">
                      <a16:creationId xmlns:a16="http://schemas.microsoft.com/office/drawing/2014/main" id="{CF414599-C361-649D-48EC-2073FB767765}"/>
                    </a:ext>
                  </a:extLst>
                </p14:cNvPr>
                <p14:cNvContentPartPr/>
                <p14:nvPr/>
              </p14:nvContentPartPr>
              <p14:xfrm>
                <a:off x="4551382" y="5963989"/>
                <a:ext cx="133560" cy="45360"/>
              </p14:xfrm>
            </p:contentPart>
          </mc:Choice>
          <mc:Fallback>
            <p:pic>
              <p:nvPicPr>
                <p:cNvPr id="397575" name="Freihand 397574">
                  <a:extLst>
                    <a:ext uri="{FF2B5EF4-FFF2-40B4-BE49-F238E27FC236}">
                      <a16:creationId xmlns:a16="http://schemas.microsoft.com/office/drawing/2014/main" id="{CF414599-C361-649D-48EC-2073FB767765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4542742" y="5954989"/>
                  <a:ext cx="151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397576" name="Freihand 397575">
                  <a:extLst>
                    <a:ext uri="{FF2B5EF4-FFF2-40B4-BE49-F238E27FC236}">
                      <a16:creationId xmlns:a16="http://schemas.microsoft.com/office/drawing/2014/main" id="{4269B89A-7650-FDB6-9B8E-B86187CE9E54}"/>
                    </a:ext>
                  </a:extLst>
                </p14:cNvPr>
                <p14:cNvContentPartPr/>
                <p14:nvPr/>
              </p14:nvContentPartPr>
              <p14:xfrm>
                <a:off x="4568302" y="6038149"/>
                <a:ext cx="114480" cy="13320"/>
              </p14:xfrm>
            </p:contentPart>
          </mc:Choice>
          <mc:Fallback>
            <p:pic>
              <p:nvPicPr>
                <p:cNvPr id="397576" name="Freihand 397575">
                  <a:extLst>
                    <a:ext uri="{FF2B5EF4-FFF2-40B4-BE49-F238E27FC236}">
                      <a16:creationId xmlns:a16="http://schemas.microsoft.com/office/drawing/2014/main" id="{4269B89A-7650-FDB6-9B8E-B86187CE9E54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4559662" y="6029509"/>
                  <a:ext cx="13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0">
              <p14:nvContentPartPr>
                <p14:cNvPr id="397605" name="Freihand 397604">
                  <a:extLst>
                    <a:ext uri="{FF2B5EF4-FFF2-40B4-BE49-F238E27FC236}">
                      <a16:creationId xmlns:a16="http://schemas.microsoft.com/office/drawing/2014/main" id="{67D7707B-5C93-1007-93B4-A3B1924F203B}"/>
                    </a:ext>
                  </a:extLst>
                </p14:cNvPr>
                <p14:cNvContentPartPr/>
                <p14:nvPr/>
              </p14:nvContentPartPr>
              <p14:xfrm>
                <a:off x="265582" y="6483469"/>
                <a:ext cx="28800" cy="201960"/>
              </p14:xfrm>
            </p:contentPart>
          </mc:Choice>
          <mc:Fallback>
            <p:pic>
              <p:nvPicPr>
                <p:cNvPr id="397605" name="Freihand 397604">
                  <a:extLst>
                    <a:ext uri="{FF2B5EF4-FFF2-40B4-BE49-F238E27FC236}">
                      <a16:creationId xmlns:a16="http://schemas.microsoft.com/office/drawing/2014/main" id="{67D7707B-5C93-1007-93B4-A3B1924F203B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256942" y="6474469"/>
                  <a:ext cx="4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2">
              <p14:nvContentPartPr>
                <p14:cNvPr id="397606" name="Freihand 397605">
                  <a:extLst>
                    <a:ext uri="{FF2B5EF4-FFF2-40B4-BE49-F238E27FC236}">
                      <a16:creationId xmlns:a16="http://schemas.microsoft.com/office/drawing/2014/main" id="{93A18A53-791B-4F3D-A7A0-E74A1117737A}"/>
                    </a:ext>
                  </a:extLst>
                </p14:cNvPr>
                <p14:cNvContentPartPr/>
                <p14:nvPr/>
              </p14:nvContentPartPr>
              <p14:xfrm>
                <a:off x="168742" y="6464389"/>
                <a:ext cx="161280" cy="14040"/>
              </p14:xfrm>
            </p:contentPart>
          </mc:Choice>
          <mc:Fallback>
            <p:pic>
              <p:nvPicPr>
                <p:cNvPr id="397606" name="Freihand 397605">
                  <a:extLst>
                    <a:ext uri="{FF2B5EF4-FFF2-40B4-BE49-F238E27FC236}">
                      <a16:creationId xmlns:a16="http://schemas.microsoft.com/office/drawing/2014/main" id="{93A18A53-791B-4F3D-A7A0-E74A1117737A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159742" y="6455749"/>
                  <a:ext cx="178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4">
              <p14:nvContentPartPr>
                <p14:cNvPr id="397607" name="Freihand 397606">
                  <a:extLst>
                    <a:ext uri="{FF2B5EF4-FFF2-40B4-BE49-F238E27FC236}">
                      <a16:creationId xmlns:a16="http://schemas.microsoft.com/office/drawing/2014/main" id="{9F13507A-FB27-8BC2-69D2-35B0050761C4}"/>
                    </a:ext>
                  </a:extLst>
                </p14:cNvPr>
                <p14:cNvContentPartPr/>
                <p14:nvPr/>
              </p14:nvContentPartPr>
              <p14:xfrm>
                <a:off x="408502" y="6373669"/>
                <a:ext cx="12600" cy="108360"/>
              </p14:xfrm>
            </p:contentPart>
          </mc:Choice>
          <mc:Fallback>
            <p:pic>
              <p:nvPicPr>
                <p:cNvPr id="397607" name="Freihand 397606">
                  <a:extLst>
                    <a:ext uri="{FF2B5EF4-FFF2-40B4-BE49-F238E27FC236}">
                      <a16:creationId xmlns:a16="http://schemas.microsoft.com/office/drawing/2014/main" id="{9F13507A-FB27-8BC2-69D2-35B0050761C4}"/>
                    </a:ext>
                  </a:extLst>
                </p:cNvPr>
                <p:cNvPicPr/>
                <p:nvPr/>
              </p:nvPicPr>
              <p:blipFill>
                <a:blip r:embed="rId1525"/>
                <a:stretch>
                  <a:fillRect/>
                </a:stretch>
              </p:blipFill>
              <p:spPr>
                <a:xfrm>
                  <a:off x="399862" y="6365029"/>
                  <a:ext cx="3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6">
              <p14:nvContentPartPr>
                <p14:cNvPr id="397608" name="Freihand 397607">
                  <a:extLst>
                    <a:ext uri="{FF2B5EF4-FFF2-40B4-BE49-F238E27FC236}">
                      <a16:creationId xmlns:a16="http://schemas.microsoft.com/office/drawing/2014/main" id="{C9D639AB-E3F5-9058-2BF2-536D1F79C97C}"/>
                    </a:ext>
                  </a:extLst>
                </p14:cNvPr>
                <p14:cNvContentPartPr/>
                <p14:nvPr/>
              </p14:nvContentPartPr>
              <p14:xfrm>
                <a:off x="429742" y="6435949"/>
                <a:ext cx="100800" cy="231120"/>
              </p14:xfrm>
            </p:contentPart>
          </mc:Choice>
          <mc:Fallback>
            <p:pic>
              <p:nvPicPr>
                <p:cNvPr id="397608" name="Freihand 397607">
                  <a:extLst>
                    <a:ext uri="{FF2B5EF4-FFF2-40B4-BE49-F238E27FC236}">
                      <a16:creationId xmlns:a16="http://schemas.microsoft.com/office/drawing/2014/main" id="{C9D639AB-E3F5-9058-2BF2-536D1F79C97C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421102" y="6427309"/>
                  <a:ext cx="118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397609" name="Freihand 397608">
                  <a:extLst>
                    <a:ext uri="{FF2B5EF4-FFF2-40B4-BE49-F238E27FC236}">
                      <a16:creationId xmlns:a16="http://schemas.microsoft.com/office/drawing/2014/main" id="{1509AE68-3EFA-E41C-A38A-095F8B2E371E}"/>
                    </a:ext>
                  </a:extLst>
                </p14:cNvPr>
                <p14:cNvContentPartPr/>
                <p14:nvPr/>
              </p14:nvContentPartPr>
              <p14:xfrm>
                <a:off x="559702" y="6480949"/>
                <a:ext cx="73080" cy="126360"/>
              </p14:xfrm>
            </p:contentPart>
          </mc:Choice>
          <mc:Fallback>
            <p:pic>
              <p:nvPicPr>
                <p:cNvPr id="397609" name="Freihand 397608">
                  <a:extLst>
                    <a:ext uri="{FF2B5EF4-FFF2-40B4-BE49-F238E27FC236}">
                      <a16:creationId xmlns:a16="http://schemas.microsoft.com/office/drawing/2014/main" id="{1509AE68-3EFA-E41C-A38A-095F8B2E371E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551062" y="6472309"/>
                  <a:ext cx="90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397610" name="Freihand 397609">
                  <a:extLst>
                    <a:ext uri="{FF2B5EF4-FFF2-40B4-BE49-F238E27FC236}">
                      <a16:creationId xmlns:a16="http://schemas.microsoft.com/office/drawing/2014/main" id="{F860A367-8D75-0FD3-91F0-96F47118AC49}"/>
                    </a:ext>
                  </a:extLst>
                </p14:cNvPr>
                <p14:cNvContentPartPr/>
                <p14:nvPr/>
              </p14:nvContentPartPr>
              <p14:xfrm>
                <a:off x="703342" y="6429469"/>
                <a:ext cx="73080" cy="219240"/>
              </p14:xfrm>
            </p:contentPart>
          </mc:Choice>
          <mc:Fallback>
            <p:pic>
              <p:nvPicPr>
                <p:cNvPr id="397610" name="Freihand 397609">
                  <a:extLst>
                    <a:ext uri="{FF2B5EF4-FFF2-40B4-BE49-F238E27FC236}">
                      <a16:creationId xmlns:a16="http://schemas.microsoft.com/office/drawing/2014/main" id="{F860A367-8D75-0FD3-91F0-96F47118AC49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694342" y="6420469"/>
                  <a:ext cx="90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397611" name="Freihand 397610">
                  <a:extLst>
                    <a:ext uri="{FF2B5EF4-FFF2-40B4-BE49-F238E27FC236}">
                      <a16:creationId xmlns:a16="http://schemas.microsoft.com/office/drawing/2014/main" id="{64092302-BAC8-8718-BB8F-83E864D22722}"/>
                    </a:ext>
                  </a:extLst>
                </p14:cNvPr>
                <p14:cNvContentPartPr/>
                <p14:nvPr/>
              </p14:nvContentPartPr>
              <p14:xfrm>
                <a:off x="894142" y="6574909"/>
                <a:ext cx="159120" cy="20880"/>
              </p14:xfrm>
            </p:contentPart>
          </mc:Choice>
          <mc:Fallback>
            <p:pic>
              <p:nvPicPr>
                <p:cNvPr id="397611" name="Freihand 397610">
                  <a:extLst>
                    <a:ext uri="{FF2B5EF4-FFF2-40B4-BE49-F238E27FC236}">
                      <a16:creationId xmlns:a16="http://schemas.microsoft.com/office/drawing/2014/main" id="{64092302-BAC8-8718-BB8F-83E864D22722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885142" y="6565909"/>
                  <a:ext cx="176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397612" name="Freihand 397611">
                  <a:extLst>
                    <a:ext uri="{FF2B5EF4-FFF2-40B4-BE49-F238E27FC236}">
                      <a16:creationId xmlns:a16="http://schemas.microsoft.com/office/drawing/2014/main" id="{CD379FA6-FF8A-11B1-FC59-49CB8438EA34}"/>
                    </a:ext>
                  </a:extLst>
                </p14:cNvPr>
                <p14:cNvContentPartPr/>
                <p14:nvPr/>
              </p14:nvContentPartPr>
              <p14:xfrm>
                <a:off x="942742" y="6624949"/>
                <a:ext cx="120600" cy="22680"/>
              </p14:xfrm>
            </p:contentPart>
          </mc:Choice>
          <mc:Fallback>
            <p:pic>
              <p:nvPicPr>
                <p:cNvPr id="397612" name="Freihand 397611">
                  <a:extLst>
                    <a:ext uri="{FF2B5EF4-FFF2-40B4-BE49-F238E27FC236}">
                      <a16:creationId xmlns:a16="http://schemas.microsoft.com/office/drawing/2014/main" id="{CD379FA6-FF8A-11B1-FC59-49CB8438EA34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933742" y="6615949"/>
                  <a:ext cx="138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397613" name="Freihand 397612">
                  <a:extLst>
                    <a:ext uri="{FF2B5EF4-FFF2-40B4-BE49-F238E27FC236}">
                      <a16:creationId xmlns:a16="http://schemas.microsoft.com/office/drawing/2014/main" id="{1CCC461C-77B9-D268-69D3-2DCB7E481914}"/>
                    </a:ext>
                  </a:extLst>
                </p14:cNvPr>
                <p14:cNvContentPartPr/>
                <p14:nvPr/>
              </p14:nvContentPartPr>
              <p14:xfrm>
                <a:off x="1192222" y="6480949"/>
                <a:ext cx="121680" cy="122400"/>
              </p14:xfrm>
            </p:contentPart>
          </mc:Choice>
          <mc:Fallback>
            <p:pic>
              <p:nvPicPr>
                <p:cNvPr id="397613" name="Freihand 397612">
                  <a:extLst>
                    <a:ext uri="{FF2B5EF4-FFF2-40B4-BE49-F238E27FC236}">
                      <a16:creationId xmlns:a16="http://schemas.microsoft.com/office/drawing/2014/main" id="{1CCC461C-77B9-D268-69D3-2DCB7E481914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1183582" y="6472309"/>
                  <a:ext cx="13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397615" name="Freihand 397614">
                  <a:extLst>
                    <a:ext uri="{FF2B5EF4-FFF2-40B4-BE49-F238E27FC236}">
                      <a16:creationId xmlns:a16="http://schemas.microsoft.com/office/drawing/2014/main" id="{026FEF04-4744-5DCD-85F1-68420E457F7F}"/>
                    </a:ext>
                  </a:extLst>
                </p14:cNvPr>
                <p14:cNvContentPartPr/>
                <p14:nvPr/>
              </p14:nvContentPartPr>
              <p14:xfrm>
                <a:off x="1795582" y="6439189"/>
                <a:ext cx="11880" cy="133560"/>
              </p14:xfrm>
            </p:contentPart>
          </mc:Choice>
          <mc:Fallback>
            <p:pic>
              <p:nvPicPr>
                <p:cNvPr id="397615" name="Freihand 397614">
                  <a:extLst>
                    <a:ext uri="{FF2B5EF4-FFF2-40B4-BE49-F238E27FC236}">
                      <a16:creationId xmlns:a16="http://schemas.microsoft.com/office/drawing/2014/main" id="{026FEF04-4744-5DCD-85F1-68420E457F7F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1786582" y="6430549"/>
                  <a:ext cx="2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397616" name="Freihand 397615">
                  <a:extLst>
                    <a:ext uri="{FF2B5EF4-FFF2-40B4-BE49-F238E27FC236}">
                      <a16:creationId xmlns:a16="http://schemas.microsoft.com/office/drawing/2014/main" id="{04C27727-E54D-BDE9-19F0-045869500654}"/>
                    </a:ext>
                  </a:extLst>
                </p14:cNvPr>
                <p14:cNvContentPartPr/>
                <p14:nvPr/>
              </p14:nvContentPartPr>
              <p14:xfrm>
                <a:off x="1701982" y="6393469"/>
                <a:ext cx="177480" cy="35640"/>
              </p14:xfrm>
            </p:contentPart>
          </mc:Choice>
          <mc:Fallback>
            <p:pic>
              <p:nvPicPr>
                <p:cNvPr id="397616" name="Freihand 397615">
                  <a:extLst>
                    <a:ext uri="{FF2B5EF4-FFF2-40B4-BE49-F238E27FC236}">
                      <a16:creationId xmlns:a16="http://schemas.microsoft.com/office/drawing/2014/main" id="{04C27727-E54D-BDE9-19F0-045869500654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1693342" y="6384829"/>
                  <a:ext cx="195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397617" name="Freihand 397616">
                  <a:extLst>
                    <a:ext uri="{FF2B5EF4-FFF2-40B4-BE49-F238E27FC236}">
                      <a16:creationId xmlns:a16="http://schemas.microsoft.com/office/drawing/2014/main" id="{13284FB0-097D-DE8E-7643-A585F01BA218}"/>
                    </a:ext>
                  </a:extLst>
                </p14:cNvPr>
                <p14:cNvContentPartPr/>
                <p14:nvPr/>
              </p14:nvContentPartPr>
              <p14:xfrm>
                <a:off x="1925902" y="6307069"/>
                <a:ext cx="2880" cy="131040"/>
              </p14:xfrm>
            </p:contentPart>
          </mc:Choice>
          <mc:Fallback>
            <p:pic>
              <p:nvPicPr>
                <p:cNvPr id="397617" name="Freihand 397616">
                  <a:extLst>
                    <a:ext uri="{FF2B5EF4-FFF2-40B4-BE49-F238E27FC236}">
                      <a16:creationId xmlns:a16="http://schemas.microsoft.com/office/drawing/2014/main" id="{13284FB0-097D-DE8E-7643-A585F01BA218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1917262" y="6298429"/>
                  <a:ext cx="2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397618" name="Freihand 397617">
                  <a:extLst>
                    <a:ext uri="{FF2B5EF4-FFF2-40B4-BE49-F238E27FC236}">
                      <a16:creationId xmlns:a16="http://schemas.microsoft.com/office/drawing/2014/main" id="{777FFF7F-3848-54F4-31BC-9583ADED66DB}"/>
                    </a:ext>
                  </a:extLst>
                </p14:cNvPr>
                <p14:cNvContentPartPr/>
                <p14:nvPr/>
              </p14:nvContentPartPr>
              <p14:xfrm>
                <a:off x="1975222" y="6345229"/>
                <a:ext cx="171720" cy="224640"/>
              </p14:xfrm>
            </p:contentPart>
          </mc:Choice>
          <mc:Fallback>
            <p:pic>
              <p:nvPicPr>
                <p:cNvPr id="397618" name="Freihand 397617">
                  <a:extLst>
                    <a:ext uri="{FF2B5EF4-FFF2-40B4-BE49-F238E27FC236}">
                      <a16:creationId xmlns:a16="http://schemas.microsoft.com/office/drawing/2014/main" id="{777FFF7F-3848-54F4-31BC-9583ADED66DB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1966222" y="6336589"/>
                  <a:ext cx="189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397619" name="Freihand 397618">
                  <a:extLst>
                    <a:ext uri="{FF2B5EF4-FFF2-40B4-BE49-F238E27FC236}">
                      <a16:creationId xmlns:a16="http://schemas.microsoft.com/office/drawing/2014/main" id="{552C3B61-3EBB-0D38-EAAB-A5942C670B02}"/>
                    </a:ext>
                  </a:extLst>
                </p14:cNvPr>
                <p14:cNvContentPartPr/>
                <p14:nvPr/>
              </p14:nvContentPartPr>
              <p14:xfrm>
                <a:off x="2069542" y="6366109"/>
                <a:ext cx="205200" cy="208800"/>
              </p14:xfrm>
            </p:contentPart>
          </mc:Choice>
          <mc:Fallback>
            <p:pic>
              <p:nvPicPr>
                <p:cNvPr id="397619" name="Freihand 397618">
                  <a:extLst>
                    <a:ext uri="{FF2B5EF4-FFF2-40B4-BE49-F238E27FC236}">
                      <a16:creationId xmlns:a16="http://schemas.microsoft.com/office/drawing/2014/main" id="{552C3B61-3EBB-0D38-EAAB-A5942C670B02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2060542" y="6357109"/>
                  <a:ext cx="222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397620" name="Freihand 397619">
                  <a:extLst>
                    <a:ext uri="{FF2B5EF4-FFF2-40B4-BE49-F238E27FC236}">
                      <a16:creationId xmlns:a16="http://schemas.microsoft.com/office/drawing/2014/main" id="{D9D52CCC-D1DC-6DCA-590F-5BF72C61C5EF}"/>
                    </a:ext>
                  </a:extLst>
                </p14:cNvPr>
                <p14:cNvContentPartPr/>
                <p14:nvPr/>
              </p14:nvContentPartPr>
              <p14:xfrm>
                <a:off x="2429542" y="6464029"/>
                <a:ext cx="167400" cy="6120"/>
              </p14:xfrm>
            </p:contentPart>
          </mc:Choice>
          <mc:Fallback>
            <p:pic>
              <p:nvPicPr>
                <p:cNvPr id="397620" name="Freihand 397619">
                  <a:extLst>
                    <a:ext uri="{FF2B5EF4-FFF2-40B4-BE49-F238E27FC236}">
                      <a16:creationId xmlns:a16="http://schemas.microsoft.com/office/drawing/2014/main" id="{D9D52CCC-D1DC-6DCA-590F-5BF72C61C5EF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2420902" y="6455029"/>
                  <a:ext cx="185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397621" name="Freihand 397620">
                  <a:extLst>
                    <a:ext uri="{FF2B5EF4-FFF2-40B4-BE49-F238E27FC236}">
                      <a16:creationId xmlns:a16="http://schemas.microsoft.com/office/drawing/2014/main" id="{FE4A1003-AFC7-FED1-9A22-8047EEE24938}"/>
                    </a:ext>
                  </a:extLst>
                </p14:cNvPr>
                <p14:cNvContentPartPr/>
                <p14:nvPr/>
              </p14:nvContentPartPr>
              <p14:xfrm>
                <a:off x="2464102" y="6497149"/>
                <a:ext cx="164880" cy="40680"/>
              </p14:xfrm>
            </p:contentPart>
          </mc:Choice>
          <mc:Fallback>
            <p:pic>
              <p:nvPicPr>
                <p:cNvPr id="397621" name="Freihand 397620">
                  <a:extLst>
                    <a:ext uri="{FF2B5EF4-FFF2-40B4-BE49-F238E27FC236}">
                      <a16:creationId xmlns:a16="http://schemas.microsoft.com/office/drawing/2014/main" id="{FE4A1003-AFC7-FED1-9A22-8047EEE24938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2455462" y="6488149"/>
                  <a:ext cx="182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397689" name="Freihand 397688">
                  <a:extLst>
                    <a:ext uri="{FF2B5EF4-FFF2-40B4-BE49-F238E27FC236}">
                      <a16:creationId xmlns:a16="http://schemas.microsoft.com/office/drawing/2014/main" id="{B4861EEE-B556-16D7-057B-8E6EFD634BEE}"/>
                    </a:ext>
                  </a:extLst>
                </p14:cNvPr>
                <p14:cNvContentPartPr/>
                <p14:nvPr/>
              </p14:nvContentPartPr>
              <p14:xfrm>
                <a:off x="2814022" y="6357076"/>
                <a:ext cx="75960" cy="221400"/>
              </p14:xfrm>
            </p:contentPart>
          </mc:Choice>
          <mc:Fallback>
            <p:pic>
              <p:nvPicPr>
                <p:cNvPr id="397689" name="Freihand 397688">
                  <a:extLst>
                    <a:ext uri="{FF2B5EF4-FFF2-40B4-BE49-F238E27FC236}">
                      <a16:creationId xmlns:a16="http://schemas.microsoft.com/office/drawing/2014/main" id="{B4861EEE-B556-16D7-057B-8E6EFD634BEE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2805022" y="6348436"/>
                  <a:ext cx="9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397690" name="Freihand 397689">
                  <a:extLst>
                    <a:ext uri="{FF2B5EF4-FFF2-40B4-BE49-F238E27FC236}">
                      <a16:creationId xmlns:a16="http://schemas.microsoft.com/office/drawing/2014/main" id="{1C349B9A-828C-7FE5-6160-DD2015D636BC}"/>
                    </a:ext>
                  </a:extLst>
                </p14:cNvPr>
                <p14:cNvContentPartPr/>
                <p14:nvPr/>
              </p14:nvContentPartPr>
              <p14:xfrm>
                <a:off x="3057022" y="6464356"/>
                <a:ext cx="113400" cy="26280"/>
              </p14:xfrm>
            </p:contentPart>
          </mc:Choice>
          <mc:Fallback>
            <p:pic>
              <p:nvPicPr>
                <p:cNvPr id="397690" name="Freihand 397689">
                  <a:extLst>
                    <a:ext uri="{FF2B5EF4-FFF2-40B4-BE49-F238E27FC236}">
                      <a16:creationId xmlns:a16="http://schemas.microsoft.com/office/drawing/2014/main" id="{1C349B9A-828C-7FE5-6160-DD2015D636BC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3048382" y="6455716"/>
                  <a:ext cx="13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397691" name="Freihand 397690">
                  <a:extLst>
                    <a:ext uri="{FF2B5EF4-FFF2-40B4-BE49-F238E27FC236}">
                      <a16:creationId xmlns:a16="http://schemas.microsoft.com/office/drawing/2014/main" id="{DFF536ED-BD5D-C9E6-B710-7107B887DF7C}"/>
                    </a:ext>
                  </a:extLst>
                </p14:cNvPr>
                <p14:cNvContentPartPr/>
                <p14:nvPr/>
              </p14:nvContentPartPr>
              <p14:xfrm>
                <a:off x="3339982" y="6331876"/>
                <a:ext cx="17280" cy="109080"/>
              </p14:xfrm>
            </p:contentPart>
          </mc:Choice>
          <mc:Fallback>
            <p:pic>
              <p:nvPicPr>
                <p:cNvPr id="397691" name="Freihand 397690">
                  <a:extLst>
                    <a:ext uri="{FF2B5EF4-FFF2-40B4-BE49-F238E27FC236}">
                      <a16:creationId xmlns:a16="http://schemas.microsoft.com/office/drawing/2014/main" id="{DFF536ED-BD5D-C9E6-B710-7107B887DF7C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3330982" y="6323236"/>
                  <a:ext cx="34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397692" name="Freihand 397691">
                  <a:extLst>
                    <a:ext uri="{FF2B5EF4-FFF2-40B4-BE49-F238E27FC236}">
                      <a16:creationId xmlns:a16="http://schemas.microsoft.com/office/drawing/2014/main" id="{1AE00A47-C418-57FC-90A5-C3A9FBA376AD}"/>
                    </a:ext>
                  </a:extLst>
                </p14:cNvPr>
                <p14:cNvContentPartPr/>
                <p14:nvPr/>
              </p14:nvContentPartPr>
              <p14:xfrm>
                <a:off x="3386422" y="6327196"/>
                <a:ext cx="119520" cy="108360"/>
              </p14:xfrm>
            </p:contentPart>
          </mc:Choice>
          <mc:Fallback>
            <p:pic>
              <p:nvPicPr>
                <p:cNvPr id="397692" name="Freihand 397691">
                  <a:extLst>
                    <a:ext uri="{FF2B5EF4-FFF2-40B4-BE49-F238E27FC236}">
                      <a16:creationId xmlns:a16="http://schemas.microsoft.com/office/drawing/2014/main" id="{1AE00A47-C418-57FC-90A5-C3A9FBA376AD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3377422" y="6318196"/>
                  <a:ext cx="137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397694" name="Freihand 397693">
                  <a:extLst>
                    <a:ext uri="{FF2B5EF4-FFF2-40B4-BE49-F238E27FC236}">
                      <a16:creationId xmlns:a16="http://schemas.microsoft.com/office/drawing/2014/main" id="{83D1FD4C-510A-4439-7677-2A6FBEDD4791}"/>
                    </a:ext>
                  </a:extLst>
                </p14:cNvPr>
                <p14:cNvContentPartPr/>
                <p14:nvPr/>
              </p14:nvContentPartPr>
              <p14:xfrm>
                <a:off x="3339262" y="6465076"/>
                <a:ext cx="177480" cy="44280"/>
              </p14:xfrm>
            </p:contentPart>
          </mc:Choice>
          <mc:Fallback>
            <p:pic>
              <p:nvPicPr>
                <p:cNvPr id="397694" name="Freihand 397693">
                  <a:extLst>
                    <a:ext uri="{FF2B5EF4-FFF2-40B4-BE49-F238E27FC236}">
                      <a16:creationId xmlns:a16="http://schemas.microsoft.com/office/drawing/2014/main" id="{83D1FD4C-510A-4439-7677-2A6FBEDD4791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3330622" y="6456076"/>
                  <a:ext cx="195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397695" name="Freihand 397694">
                  <a:extLst>
                    <a:ext uri="{FF2B5EF4-FFF2-40B4-BE49-F238E27FC236}">
                      <a16:creationId xmlns:a16="http://schemas.microsoft.com/office/drawing/2014/main" id="{D7A19F4E-9009-FC93-A090-C8E3448F9820}"/>
                    </a:ext>
                  </a:extLst>
                </p14:cNvPr>
                <p14:cNvContentPartPr/>
                <p14:nvPr/>
              </p14:nvContentPartPr>
              <p14:xfrm>
                <a:off x="3403342" y="6600796"/>
                <a:ext cx="96840" cy="147600"/>
              </p14:xfrm>
            </p:contentPart>
          </mc:Choice>
          <mc:Fallback>
            <p:pic>
              <p:nvPicPr>
                <p:cNvPr id="397695" name="Freihand 397694">
                  <a:extLst>
                    <a:ext uri="{FF2B5EF4-FFF2-40B4-BE49-F238E27FC236}">
                      <a16:creationId xmlns:a16="http://schemas.microsoft.com/office/drawing/2014/main" id="{D7A19F4E-9009-FC93-A090-C8E3448F9820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3394342" y="6592156"/>
                  <a:ext cx="114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397696" name="Freihand 397695">
                  <a:extLst>
                    <a:ext uri="{FF2B5EF4-FFF2-40B4-BE49-F238E27FC236}">
                      <a16:creationId xmlns:a16="http://schemas.microsoft.com/office/drawing/2014/main" id="{BE57AECF-CFBF-A8E9-4839-CD877FFE5960}"/>
                    </a:ext>
                  </a:extLst>
                </p14:cNvPr>
                <p14:cNvContentPartPr/>
                <p14:nvPr/>
              </p14:nvContentPartPr>
              <p14:xfrm>
                <a:off x="3409462" y="6556876"/>
                <a:ext cx="90720" cy="23400"/>
              </p14:xfrm>
            </p:contentPart>
          </mc:Choice>
          <mc:Fallback>
            <p:pic>
              <p:nvPicPr>
                <p:cNvPr id="397696" name="Freihand 397695">
                  <a:extLst>
                    <a:ext uri="{FF2B5EF4-FFF2-40B4-BE49-F238E27FC236}">
                      <a16:creationId xmlns:a16="http://schemas.microsoft.com/office/drawing/2014/main" id="{BE57AECF-CFBF-A8E9-4839-CD877FFE5960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3400822" y="6547876"/>
                  <a:ext cx="10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397701" name="Freihand 397700">
                  <a:extLst>
                    <a:ext uri="{FF2B5EF4-FFF2-40B4-BE49-F238E27FC236}">
                      <a16:creationId xmlns:a16="http://schemas.microsoft.com/office/drawing/2014/main" id="{42BE4378-8D50-5CC2-50F7-95E5FD7ED744}"/>
                    </a:ext>
                  </a:extLst>
                </p14:cNvPr>
                <p14:cNvContentPartPr/>
                <p14:nvPr/>
              </p14:nvContentPartPr>
              <p14:xfrm>
                <a:off x="3658942" y="6398476"/>
                <a:ext cx="73440" cy="189720"/>
              </p14:xfrm>
            </p:contentPart>
          </mc:Choice>
          <mc:Fallback>
            <p:pic>
              <p:nvPicPr>
                <p:cNvPr id="397701" name="Freihand 397700">
                  <a:extLst>
                    <a:ext uri="{FF2B5EF4-FFF2-40B4-BE49-F238E27FC236}">
                      <a16:creationId xmlns:a16="http://schemas.microsoft.com/office/drawing/2014/main" id="{42BE4378-8D50-5CC2-50F7-95E5FD7ED744}"/>
                    </a:ext>
                  </a:extLst>
                </p:cNvPr>
                <p:cNvPicPr/>
                <p:nvPr/>
              </p:nvPicPr>
              <p:blipFill>
                <a:blip r:embed="rId1567"/>
                <a:stretch>
                  <a:fillRect/>
                </a:stretch>
              </p:blipFill>
              <p:spPr>
                <a:xfrm>
                  <a:off x="3649942" y="6389836"/>
                  <a:ext cx="9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8">
              <p14:nvContentPartPr>
                <p14:cNvPr id="397702" name="Freihand 397701">
                  <a:extLst>
                    <a:ext uri="{FF2B5EF4-FFF2-40B4-BE49-F238E27FC236}">
                      <a16:creationId xmlns:a16="http://schemas.microsoft.com/office/drawing/2014/main" id="{4E240643-F598-76DA-C675-14DEA73C840C}"/>
                    </a:ext>
                  </a:extLst>
                </p14:cNvPr>
                <p14:cNvContentPartPr/>
                <p14:nvPr/>
              </p14:nvContentPartPr>
              <p14:xfrm>
                <a:off x="3600262" y="6447436"/>
                <a:ext cx="124920" cy="30960"/>
              </p14:xfrm>
            </p:contentPart>
          </mc:Choice>
          <mc:Fallback>
            <p:pic>
              <p:nvPicPr>
                <p:cNvPr id="397702" name="Freihand 397701">
                  <a:extLst>
                    <a:ext uri="{FF2B5EF4-FFF2-40B4-BE49-F238E27FC236}">
                      <a16:creationId xmlns:a16="http://schemas.microsoft.com/office/drawing/2014/main" id="{4E240643-F598-76DA-C675-14DEA73C840C}"/>
                    </a:ext>
                  </a:extLst>
                </p:cNvPr>
                <p:cNvPicPr/>
                <p:nvPr/>
              </p:nvPicPr>
              <p:blipFill>
                <a:blip r:embed="rId1569"/>
                <a:stretch>
                  <a:fillRect/>
                </a:stretch>
              </p:blipFill>
              <p:spPr>
                <a:xfrm>
                  <a:off x="3591262" y="6438436"/>
                  <a:ext cx="142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0">
              <p14:nvContentPartPr>
                <p14:cNvPr id="397704" name="Freihand 397703">
                  <a:extLst>
                    <a:ext uri="{FF2B5EF4-FFF2-40B4-BE49-F238E27FC236}">
                      <a16:creationId xmlns:a16="http://schemas.microsoft.com/office/drawing/2014/main" id="{3FB1D1D2-7CE4-2D4D-C5F9-356E162247E7}"/>
                    </a:ext>
                  </a:extLst>
                </p14:cNvPr>
                <p14:cNvContentPartPr/>
                <p14:nvPr/>
              </p14:nvContentPartPr>
              <p14:xfrm>
                <a:off x="3895462" y="6461836"/>
                <a:ext cx="105120" cy="7560"/>
              </p14:xfrm>
            </p:contentPart>
          </mc:Choice>
          <mc:Fallback>
            <p:pic>
              <p:nvPicPr>
                <p:cNvPr id="397704" name="Freihand 397703">
                  <a:extLst>
                    <a:ext uri="{FF2B5EF4-FFF2-40B4-BE49-F238E27FC236}">
                      <a16:creationId xmlns:a16="http://schemas.microsoft.com/office/drawing/2014/main" id="{3FB1D1D2-7CE4-2D4D-C5F9-356E162247E7}"/>
                    </a:ext>
                  </a:extLst>
                </p:cNvPr>
                <p:cNvPicPr/>
                <p:nvPr/>
              </p:nvPicPr>
              <p:blipFill>
                <a:blip r:embed="rId1571"/>
                <a:stretch>
                  <a:fillRect/>
                </a:stretch>
              </p:blipFill>
              <p:spPr>
                <a:xfrm>
                  <a:off x="3886822" y="6453196"/>
                  <a:ext cx="122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2">
              <p14:nvContentPartPr>
                <p14:cNvPr id="397705" name="Freihand 397704">
                  <a:extLst>
                    <a:ext uri="{FF2B5EF4-FFF2-40B4-BE49-F238E27FC236}">
                      <a16:creationId xmlns:a16="http://schemas.microsoft.com/office/drawing/2014/main" id="{AD014421-8362-F6A8-DD0F-A5B3AA9AEBA0}"/>
                    </a:ext>
                  </a:extLst>
                </p14:cNvPr>
                <p14:cNvContentPartPr/>
                <p14:nvPr/>
              </p14:nvContentPartPr>
              <p14:xfrm>
                <a:off x="3896542" y="6507916"/>
                <a:ext cx="93600" cy="30960"/>
              </p14:xfrm>
            </p:contentPart>
          </mc:Choice>
          <mc:Fallback>
            <p:pic>
              <p:nvPicPr>
                <p:cNvPr id="397705" name="Freihand 397704">
                  <a:extLst>
                    <a:ext uri="{FF2B5EF4-FFF2-40B4-BE49-F238E27FC236}">
                      <a16:creationId xmlns:a16="http://schemas.microsoft.com/office/drawing/2014/main" id="{AD014421-8362-F6A8-DD0F-A5B3AA9AEBA0}"/>
                    </a:ext>
                  </a:extLst>
                </p:cNvPr>
                <p:cNvPicPr/>
                <p:nvPr/>
              </p:nvPicPr>
              <p:blipFill>
                <a:blip r:embed="rId1573"/>
                <a:stretch>
                  <a:fillRect/>
                </a:stretch>
              </p:blipFill>
              <p:spPr>
                <a:xfrm>
                  <a:off x="3887902" y="6498916"/>
                  <a:ext cx="11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4">
              <p14:nvContentPartPr>
                <p14:cNvPr id="397719" name="Freihand 397718">
                  <a:extLst>
                    <a:ext uri="{FF2B5EF4-FFF2-40B4-BE49-F238E27FC236}">
                      <a16:creationId xmlns:a16="http://schemas.microsoft.com/office/drawing/2014/main" id="{1B4F05AE-DFF8-6DE4-A766-28A7E251C088}"/>
                    </a:ext>
                  </a:extLst>
                </p14:cNvPr>
                <p14:cNvContentPartPr/>
                <p14:nvPr/>
              </p14:nvContentPartPr>
              <p14:xfrm>
                <a:off x="4151062" y="6390916"/>
                <a:ext cx="145800" cy="182160"/>
              </p14:xfrm>
            </p:contentPart>
          </mc:Choice>
          <mc:Fallback>
            <p:pic>
              <p:nvPicPr>
                <p:cNvPr id="397719" name="Freihand 397718">
                  <a:extLst>
                    <a:ext uri="{FF2B5EF4-FFF2-40B4-BE49-F238E27FC236}">
                      <a16:creationId xmlns:a16="http://schemas.microsoft.com/office/drawing/2014/main" id="{1B4F05AE-DFF8-6DE4-A766-28A7E251C088}"/>
                    </a:ext>
                  </a:extLst>
                </p:cNvPr>
                <p:cNvPicPr/>
                <p:nvPr/>
              </p:nvPicPr>
              <p:blipFill>
                <a:blip r:embed="rId1575"/>
                <a:stretch>
                  <a:fillRect/>
                </a:stretch>
              </p:blipFill>
              <p:spPr>
                <a:xfrm>
                  <a:off x="4142422" y="6381916"/>
                  <a:ext cx="163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6">
              <p14:nvContentPartPr>
                <p14:cNvPr id="397749" name="Freihand 397748">
                  <a:extLst>
                    <a:ext uri="{FF2B5EF4-FFF2-40B4-BE49-F238E27FC236}">
                      <a16:creationId xmlns:a16="http://schemas.microsoft.com/office/drawing/2014/main" id="{E72DF723-41EC-B89A-A76A-5D5B26BD7131}"/>
                    </a:ext>
                  </a:extLst>
                </p14:cNvPr>
                <p14:cNvContentPartPr/>
                <p14:nvPr/>
              </p14:nvContentPartPr>
              <p14:xfrm>
                <a:off x="7309702" y="6180676"/>
                <a:ext cx="97560" cy="10800"/>
              </p14:xfrm>
            </p:contentPart>
          </mc:Choice>
          <mc:Fallback>
            <p:pic>
              <p:nvPicPr>
                <p:cNvPr id="397749" name="Freihand 397748">
                  <a:extLst>
                    <a:ext uri="{FF2B5EF4-FFF2-40B4-BE49-F238E27FC236}">
                      <a16:creationId xmlns:a16="http://schemas.microsoft.com/office/drawing/2014/main" id="{E72DF723-41EC-B89A-A76A-5D5B26BD7131}"/>
                    </a:ext>
                  </a:extLst>
                </p:cNvPr>
                <p:cNvPicPr/>
                <p:nvPr/>
              </p:nvPicPr>
              <p:blipFill>
                <a:blip r:embed="rId1577"/>
                <a:stretch>
                  <a:fillRect/>
                </a:stretch>
              </p:blipFill>
              <p:spPr>
                <a:xfrm>
                  <a:off x="7301062" y="6171676"/>
                  <a:ext cx="11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8">
              <p14:nvContentPartPr>
                <p14:cNvPr id="397750" name="Freihand 397749">
                  <a:extLst>
                    <a:ext uri="{FF2B5EF4-FFF2-40B4-BE49-F238E27FC236}">
                      <a16:creationId xmlns:a16="http://schemas.microsoft.com/office/drawing/2014/main" id="{58BC1E3D-29EA-9ACC-28E2-037F4FEF59C2}"/>
                    </a:ext>
                  </a:extLst>
                </p14:cNvPr>
                <p14:cNvContentPartPr/>
                <p14:nvPr/>
              </p14:nvContentPartPr>
              <p14:xfrm>
                <a:off x="7326982" y="6214156"/>
                <a:ext cx="111960" cy="37440"/>
              </p14:xfrm>
            </p:contentPart>
          </mc:Choice>
          <mc:Fallback>
            <p:pic>
              <p:nvPicPr>
                <p:cNvPr id="397750" name="Freihand 397749">
                  <a:extLst>
                    <a:ext uri="{FF2B5EF4-FFF2-40B4-BE49-F238E27FC236}">
                      <a16:creationId xmlns:a16="http://schemas.microsoft.com/office/drawing/2014/main" id="{58BC1E3D-29EA-9ACC-28E2-037F4FEF59C2}"/>
                    </a:ext>
                  </a:extLst>
                </p:cNvPr>
                <p:cNvPicPr/>
                <p:nvPr/>
              </p:nvPicPr>
              <p:blipFill>
                <a:blip r:embed="rId1579"/>
                <a:stretch>
                  <a:fillRect/>
                </a:stretch>
              </p:blipFill>
              <p:spPr>
                <a:xfrm>
                  <a:off x="7317982" y="6205516"/>
                  <a:ext cx="129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0">
              <p14:nvContentPartPr>
                <p14:cNvPr id="397751" name="Freihand 397750">
                  <a:extLst>
                    <a:ext uri="{FF2B5EF4-FFF2-40B4-BE49-F238E27FC236}">
                      <a16:creationId xmlns:a16="http://schemas.microsoft.com/office/drawing/2014/main" id="{90BE2C71-DE6D-C957-A021-5D99B0314CA7}"/>
                    </a:ext>
                  </a:extLst>
                </p14:cNvPr>
                <p14:cNvContentPartPr/>
                <p14:nvPr/>
              </p14:nvContentPartPr>
              <p14:xfrm>
                <a:off x="7458382" y="6101116"/>
                <a:ext cx="86400" cy="208080"/>
              </p14:xfrm>
            </p:contentPart>
          </mc:Choice>
          <mc:Fallback>
            <p:pic>
              <p:nvPicPr>
                <p:cNvPr id="397751" name="Freihand 397750">
                  <a:extLst>
                    <a:ext uri="{FF2B5EF4-FFF2-40B4-BE49-F238E27FC236}">
                      <a16:creationId xmlns:a16="http://schemas.microsoft.com/office/drawing/2014/main" id="{90BE2C71-DE6D-C957-A021-5D99B0314CA7}"/>
                    </a:ext>
                  </a:extLst>
                </p:cNvPr>
                <p:cNvPicPr/>
                <p:nvPr/>
              </p:nvPicPr>
              <p:blipFill>
                <a:blip r:embed="rId1581"/>
                <a:stretch>
                  <a:fillRect/>
                </a:stretch>
              </p:blipFill>
              <p:spPr>
                <a:xfrm>
                  <a:off x="7449742" y="6092476"/>
                  <a:ext cx="104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2">
              <p14:nvContentPartPr>
                <p14:cNvPr id="397754" name="Freihand 397753">
                  <a:extLst>
                    <a:ext uri="{FF2B5EF4-FFF2-40B4-BE49-F238E27FC236}">
                      <a16:creationId xmlns:a16="http://schemas.microsoft.com/office/drawing/2014/main" id="{41942048-02EA-DA6D-B430-89AB667E64CE}"/>
                    </a:ext>
                  </a:extLst>
                </p14:cNvPr>
                <p14:cNvContentPartPr/>
                <p14:nvPr/>
              </p14:nvContentPartPr>
              <p14:xfrm>
                <a:off x="7673302" y="6026956"/>
                <a:ext cx="94680" cy="182520"/>
              </p14:xfrm>
            </p:contentPart>
          </mc:Choice>
          <mc:Fallback>
            <p:pic>
              <p:nvPicPr>
                <p:cNvPr id="397754" name="Freihand 397753">
                  <a:extLst>
                    <a:ext uri="{FF2B5EF4-FFF2-40B4-BE49-F238E27FC236}">
                      <a16:creationId xmlns:a16="http://schemas.microsoft.com/office/drawing/2014/main" id="{41942048-02EA-DA6D-B430-89AB667E64CE}"/>
                    </a:ext>
                  </a:extLst>
                </p:cNvPr>
                <p:cNvPicPr/>
                <p:nvPr/>
              </p:nvPicPr>
              <p:blipFill>
                <a:blip r:embed="rId1583"/>
                <a:stretch>
                  <a:fillRect/>
                </a:stretch>
              </p:blipFill>
              <p:spPr>
                <a:xfrm>
                  <a:off x="7664302" y="6018316"/>
                  <a:ext cx="112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4">
              <p14:nvContentPartPr>
                <p14:cNvPr id="397755" name="Freihand 397754">
                  <a:extLst>
                    <a:ext uri="{FF2B5EF4-FFF2-40B4-BE49-F238E27FC236}">
                      <a16:creationId xmlns:a16="http://schemas.microsoft.com/office/drawing/2014/main" id="{21CECED8-9A37-562A-C445-E478DBF8567B}"/>
                    </a:ext>
                  </a:extLst>
                </p14:cNvPr>
                <p14:cNvContentPartPr/>
                <p14:nvPr/>
              </p14:nvContentPartPr>
              <p14:xfrm>
                <a:off x="7617502" y="6074476"/>
                <a:ext cx="120960" cy="55440"/>
              </p14:xfrm>
            </p:contentPart>
          </mc:Choice>
          <mc:Fallback>
            <p:pic>
              <p:nvPicPr>
                <p:cNvPr id="397755" name="Freihand 397754">
                  <a:extLst>
                    <a:ext uri="{FF2B5EF4-FFF2-40B4-BE49-F238E27FC236}">
                      <a16:creationId xmlns:a16="http://schemas.microsoft.com/office/drawing/2014/main" id="{21CECED8-9A37-562A-C445-E478DBF8567B}"/>
                    </a:ext>
                  </a:extLst>
                </p:cNvPr>
                <p:cNvPicPr/>
                <p:nvPr/>
              </p:nvPicPr>
              <p:blipFill>
                <a:blip r:embed="rId1585"/>
                <a:stretch>
                  <a:fillRect/>
                </a:stretch>
              </p:blipFill>
              <p:spPr>
                <a:xfrm>
                  <a:off x="7608502" y="6065476"/>
                  <a:ext cx="13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6">
              <p14:nvContentPartPr>
                <p14:cNvPr id="397757" name="Freihand 397756">
                  <a:extLst>
                    <a:ext uri="{FF2B5EF4-FFF2-40B4-BE49-F238E27FC236}">
                      <a16:creationId xmlns:a16="http://schemas.microsoft.com/office/drawing/2014/main" id="{F5B4E852-5D0B-54CD-C59D-36E2541102C0}"/>
                    </a:ext>
                  </a:extLst>
                </p14:cNvPr>
                <p14:cNvContentPartPr/>
                <p14:nvPr/>
              </p14:nvContentPartPr>
              <p14:xfrm>
                <a:off x="7749982" y="5934076"/>
                <a:ext cx="69840" cy="86760"/>
              </p14:xfrm>
            </p:contentPart>
          </mc:Choice>
          <mc:Fallback>
            <p:pic>
              <p:nvPicPr>
                <p:cNvPr id="397757" name="Freihand 397756">
                  <a:extLst>
                    <a:ext uri="{FF2B5EF4-FFF2-40B4-BE49-F238E27FC236}">
                      <a16:creationId xmlns:a16="http://schemas.microsoft.com/office/drawing/2014/main" id="{F5B4E852-5D0B-54CD-C59D-36E2541102C0}"/>
                    </a:ext>
                  </a:extLst>
                </p:cNvPr>
                <p:cNvPicPr/>
                <p:nvPr/>
              </p:nvPicPr>
              <p:blipFill>
                <a:blip r:embed="rId1587"/>
                <a:stretch>
                  <a:fillRect/>
                </a:stretch>
              </p:blipFill>
              <p:spPr>
                <a:xfrm>
                  <a:off x="7740982" y="5925076"/>
                  <a:ext cx="87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8">
              <p14:nvContentPartPr>
                <p14:cNvPr id="397759" name="Freihand 397758">
                  <a:extLst>
                    <a:ext uri="{FF2B5EF4-FFF2-40B4-BE49-F238E27FC236}">
                      <a16:creationId xmlns:a16="http://schemas.microsoft.com/office/drawing/2014/main" id="{BABEC5C2-7B5D-DB42-72D5-28621068AF52}"/>
                    </a:ext>
                  </a:extLst>
                </p14:cNvPr>
                <p14:cNvContentPartPr/>
                <p14:nvPr/>
              </p14:nvContentPartPr>
              <p14:xfrm>
                <a:off x="7854382" y="6067996"/>
                <a:ext cx="99000" cy="29160"/>
              </p14:xfrm>
            </p:contentPart>
          </mc:Choice>
          <mc:Fallback>
            <p:pic>
              <p:nvPicPr>
                <p:cNvPr id="397759" name="Freihand 397758">
                  <a:extLst>
                    <a:ext uri="{FF2B5EF4-FFF2-40B4-BE49-F238E27FC236}">
                      <a16:creationId xmlns:a16="http://schemas.microsoft.com/office/drawing/2014/main" id="{BABEC5C2-7B5D-DB42-72D5-28621068AF52}"/>
                    </a:ext>
                  </a:extLst>
                </p:cNvPr>
                <p:cNvPicPr/>
                <p:nvPr/>
              </p:nvPicPr>
              <p:blipFill>
                <a:blip r:embed="rId1589"/>
                <a:stretch>
                  <a:fillRect/>
                </a:stretch>
              </p:blipFill>
              <p:spPr>
                <a:xfrm>
                  <a:off x="7845382" y="6059356"/>
                  <a:ext cx="11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0">
              <p14:nvContentPartPr>
                <p14:cNvPr id="397760" name="Freihand 397759">
                  <a:extLst>
                    <a:ext uri="{FF2B5EF4-FFF2-40B4-BE49-F238E27FC236}">
                      <a16:creationId xmlns:a16="http://schemas.microsoft.com/office/drawing/2014/main" id="{E57476D2-9FCE-E2FA-40DA-DEDDC012D415}"/>
                    </a:ext>
                  </a:extLst>
                </p14:cNvPr>
                <p14:cNvContentPartPr/>
                <p14:nvPr/>
              </p14:nvContentPartPr>
              <p14:xfrm>
                <a:off x="7846462" y="6137476"/>
                <a:ext cx="139320" cy="23400"/>
              </p14:xfrm>
            </p:contentPart>
          </mc:Choice>
          <mc:Fallback>
            <p:pic>
              <p:nvPicPr>
                <p:cNvPr id="397760" name="Freihand 397759">
                  <a:extLst>
                    <a:ext uri="{FF2B5EF4-FFF2-40B4-BE49-F238E27FC236}">
                      <a16:creationId xmlns:a16="http://schemas.microsoft.com/office/drawing/2014/main" id="{E57476D2-9FCE-E2FA-40DA-DEDDC012D415}"/>
                    </a:ext>
                  </a:extLst>
                </p:cNvPr>
                <p:cNvPicPr/>
                <p:nvPr/>
              </p:nvPicPr>
              <p:blipFill>
                <a:blip r:embed="rId1591"/>
                <a:stretch>
                  <a:fillRect/>
                </a:stretch>
              </p:blipFill>
              <p:spPr>
                <a:xfrm>
                  <a:off x="7837822" y="6128476"/>
                  <a:ext cx="15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2">
              <p14:nvContentPartPr>
                <p14:cNvPr id="397761" name="Freihand 397760">
                  <a:extLst>
                    <a:ext uri="{FF2B5EF4-FFF2-40B4-BE49-F238E27FC236}">
                      <a16:creationId xmlns:a16="http://schemas.microsoft.com/office/drawing/2014/main" id="{60553637-7F83-62E6-0542-7D887FBF0ADB}"/>
                    </a:ext>
                  </a:extLst>
                </p14:cNvPr>
                <p14:cNvContentPartPr/>
                <p14:nvPr/>
              </p14:nvContentPartPr>
              <p14:xfrm>
                <a:off x="8038702" y="5930476"/>
                <a:ext cx="63000" cy="133200"/>
              </p14:xfrm>
            </p:contentPart>
          </mc:Choice>
          <mc:Fallback>
            <p:pic>
              <p:nvPicPr>
                <p:cNvPr id="397761" name="Freihand 397760">
                  <a:extLst>
                    <a:ext uri="{FF2B5EF4-FFF2-40B4-BE49-F238E27FC236}">
                      <a16:creationId xmlns:a16="http://schemas.microsoft.com/office/drawing/2014/main" id="{60553637-7F83-62E6-0542-7D887FBF0ADB}"/>
                    </a:ext>
                  </a:extLst>
                </p:cNvPr>
                <p:cNvPicPr/>
                <p:nvPr/>
              </p:nvPicPr>
              <p:blipFill>
                <a:blip r:embed="rId1593"/>
                <a:stretch>
                  <a:fillRect/>
                </a:stretch>
              </p:blipFill>
              <p:spPr>
                <a:xfrm>
                  <a:off x="8029702" y="5921476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4">
              <p14:nvContentPartPr>
                <p14:cNvPr id="397762" name="Freihand 397761">
                  <a:extLst>
                    <a:ext uri="{FF2B5EF4-FFF2-40B4-BE49-F238E27FC236}">
                      <a16:creationId xmlns:a16="http://schemas.microsoft.com/office/drawing/2014/main" id="{26F2DF06-C955-285E-F013-3B3F5E48636C}"/>
                    </a:ext>
                  </a:extLst>
                </p14:cNvPr>
                <p14:cNvContentPartPr/>
                <p14:nvPr/>
              </p14:nvContentPartPr>
              <p14:xfrm>
                <a:off x="8203582" y="5903836"/>
                <a:ext cx="51480" cy="62280"/>
              </p14:xfrm>
            </p:contentPart>
          </mc:Choice>
          <mc:Fallback>
            <p:pic>
              <p:nvPicPr>
                <p:cNvPr id="397762" name="Freihand 397761">
                  <a:extLst>
                    <a:ext uri="{FF2B5EF4-FFF2-40B4-BE49-F238E27FC236}">
                      <a16:creationId xmlns:a16="http://schemas.microsoft.com/office/drawing/2014/main" id="{26F2DF06-C955-285E-F013-3B3F5E48636C}"/>
                    </a:ext>
                  </a:extLst>
                </p:cNvPr>
                <p:cNvPicPr/>
                <p:nvPr/>
              </p:nvPicPr>
              <p:blipFill>
                <a:blip r:embed="rId1595"/>
                <a:stretch>
                  <a:fillRect/>
                </a:stretch>
              </p:blipFill>
              <p:spPr>
                <a:xfrm>
                  <a:off x="8194582" y="5895196"/>
                  <a:ext cx="69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6">
              <p14:nvContentPartPr>
                <p14:cNvPr id="397763" name="Freihand 397762">
                  <a:extLst>
                    <a:ext uri="{FF2B5EF4-FFF2-40B4-BE49-F238E27FC236}">
                      <a16:creationId xmlns:a16="http://schemas.microsoft.com/office/drawing/2014/main" id="{5A6B7464-6FE0-3460-6018-0B9493C01958}"/>
                    </a:ext>
                  </a:extLst>
                </p14:cNvPr>
                <p14:cNvContentPartPr/>
                <p14:nvPr/>
              </p14:nvContentPartPr>
              <p14:xfrm>
                <a:off x="8061742" y="6012916"/>
                <a:ext cx="225720" cy="90000"/>
              </p14:xfrm>
            </p:contentPart>
          </mc:Choice>
          <mc:Fallback>
            <p:pic>
              <p:nvPicPr>
                <p:cNvPr id="397763" name="Freihand 397762">
                  <a:extLst>
                    <a:ext uri="{FF2B5EF4-FFF2-40B4-BE49-F238E27FC236}">
                      <a16:creationId xmlns:a16="http://schemas.microsoft.com/office/drawing/2014/main" id="{5A6B7464-6FE0-3460-6018-0B9493C01958}"/>
                    </a:ext>
                  </a:extLst>
                </p:cNvPr>
                <p:cNvPicPr/>
                <p:nvPr/>
              </p:nvPicPr>
              <p:blipFill>
                <a:blip r:embed="rId1597"/>
                <a:stretch>
                  <a:fillRect/>
                </a:stretch>
              </p:blipFill>
              <p:spPr>
                <a:xfrm>
                  <a:off x="8053102" y="6004276"/>
                  <a:ext cx="24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8">
              <p14:nvContentPartPr>
                <p14:cNvPr id="397764" name="Freihand 397763">
                  <a:extLst>
                    <a:ext uri="{FF2B5EF4-FFF2-40B4-BE49-F238E27FC236}">
                      <a16:creationId xmlns:a16="http://schemas.microsoft.com/office/drawing/2014/main" id="{DB14CFB0-3717-5755-2C68-46BB20A080F8}"/>
                    </a:ext>
                  </a:extLst>
                </p14:cNvPr>
                <p14:cNvContentPartPr/>
                <p14:nvPr/>
              </p14:nvContentPartPr>
              <p14:xfrm>
                <a:off x="8130142" y="6174916"/>
                <a:ext cx="45360" cy="92520"/>
              </p14:xfrm>
            </p:contentPart>
          </mc:Choice>
          <mc:Fallback>
            <p:pic>
              <p:nvPicPr>
                <p:cNvPr id="397764" name="Freihand 397763">
                  <a:extLst>
                    <a:ext uri="{FF2B5EF4-FFF2-40B4-BE49-F238E27FC236}">
                      <a16:creationId xmlns:a16="http://schemas.microsoft.com/office/drawing/2014/main" id="{DB14CFB0-3717-5755-2C68-46BB20A080F8}"/>
                    </a:ext>
                  </a:extLst>
                </p:cNvPr>
                <p:cNvPicPr/>
                <p:nvPr/>
              </p:nvPicPr>
              <p:blipFill>
                <a:blip r:embed="rId1599"/>
                <a:stretch>
                  <a:fillRect/>
                </a:stretch>
              </p:blipFill>
              <p:spPr>
                <a:xfrm>
                  <a:off x="8121502" y="6166276"/>
                  <a:ext cx="63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0">
              <p14:nvContentPartPr>
                <p14:cNvPr id="397765" name="Freihand 397764">
                  <a:extLst>
                    <a:ext uri="{FF2B5EF4-FFF2-40B4-BE49-F238E27FC236}">
                      <a16:creationId xmlns:a16="http://schemas.microsoft.com/office/drawing/2014/main" id="{63EF2B11-5CC7-EC77-9386-45737039F2EF}"/>
                    </a:ext>
                  </a:extLst>
                </p14:cNvPr>
                <p14:cNvContentPartPr/>
                <p14:nvPr/>
              </p14:nvContentPartPr>
              <p14:xfrm>
                <a:off x="8202142" y="6127396"/>
                <a:ext cx="91800" cy="140400"/>
              </p14:xfrm>
            </p:contentPart>
          </mc:Choice>
          <mc:Fallback>
            <p:pic>
              <p:nvPicPr>
                <p:cNvPr id="397765" name="Freihand 397764">
                  <a:extLst>
                    <a:ext uri="{FF2B5EF4-FFF2-40B4-BE49-F238E27FC236}">
                      <a16:creationId xmlns:a16="http://schemas.microsoft.com/office/drawing/2014/main" id="{63EF2B11-5CC7-EC77-9386-45737039F2EF}"/>
                    </a:ext>
                  </a:extLst>
                </p:cNvPr>
                <p:cNvPicPr/>
                <p:nvPr/>
              </p:nvPicPr>
              <p:blipFill>
                <a:blip r:embed="rId1601"/>
                <a:stretch>
                  <a:fillRect/>
                </a:stretch>
              </p:blipFill>
              <p:spPr>
                <a:xfrm>
                  <a:off x="8193142" y="6118756"/>
                  <a:ext cx="109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2">
              <p14:nvContentPartPr>
                <p14:cNvPr id="397767" name="Freihand 397766">
                  <a:extLst>
                    <a:ext uri="{FF2B5EF4-FFF2-40B4-BE49-F238E27FC236}">
                      <a16:creationId xmlns:a16="http://schemas.microsoft.com/office/drawing/2014/main" id="{BCEC529A-833C-156C-D68A-8707046003C5}"/>
                    </a:ext>
                  </a:extLst>
                </p14:cNvPr>
                <p14:cNvContentPartPr/>
                <p14:nvPr/>
              </p14:nvContentPartPr>
              <p14:xfrm>
                <a:off x="8326342" y="5973316"/>
                <a:ext cx="77400" cy="25200"/>
              </p14:xfrm>
            </p:contentPart>
          </mc:Choice>
          <mc:Fallback>
            <p:pic>
              <p:nvPicPr>
                <p:cNvPr id="397767" name="Freihand 397766">
                  <a:extLst>
                    <a:ext uri="{FF2B5EF4-FFF2-40B4-BE49-F238E27FC236}">
                      <a16:creationId xmlns:a16="http://schemas.microsoft.com/office/drawing/2014/main" id="{BCEC529A-833C-156C-D68A-8707046003C5}"/>
                    </a:ext>
                  </a:extLst>
                </p:cNvPr>
                <p:cNvPicPr/>
                <p:nvPr/>
              </p:nvPicPr>
              <p:blipFill>
                <a:blip r:embed="rId1603"/>
                <a:stretch>
                  <a:fillRect/>
                </a:stretch>
              </p:blipFill>
              <p:spPr>
                <a:xfrm>
                  <a:off x="8317342" y="5964316"/>
                  <a:ext cx="95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4">
              <p14:nvContentPartPr>
                <p14:cNvPr id="397768" name="Freihand 397767">
                  <a:extLst>
                    <a:ext uri="{FF2B5EF4-FFF2-40B4-BE49-F238E27FC236}">
                      <a16:creationId xmlns:a16="http://schemas.microsoft.com/office/drawing/2014/main" id="{312072B9-CBE8-E33E-4B81-BA7BA0A81077}"/>
                    </a:ext>
                  </a:extLst>
                </p14:cNvPr>
                <p14:cNvContentPartPr/>
                <p14:nvPr/>
              </p14:nvContentPartPr>
              <p14:xfrm>
                <a:off x="8324182" y="6029836"/>
                <a:ext cx="96840" cy="34560"/>
              </p14:xfrm>
            </p:contentPart>
          </mc:Choice>
          <mc:Fallback>
            <p:pic>
              <p:nvPicPr>
                <p:cNvPr id="397768" name="Freihand 397767">
                  <a:extLst>
                    <a:ext uri="{FF2B5EF4-FFF2-40B4-BE49-F238E27FC236}">
                      <a16:creationId xmlns:a16="http://schemas.microsoft.com/office/drawing/2014/main" id="{312072B9-CBE8-E33E-4B81-BA7BA0A81077}"/>
                    </a:ext>
                  </a:extLst>
                </p:cNvPr>
                <p:cNvPicPr/>
                <p:nvPr/>
              </p:nvPicPr>
              <p:blipFill>
                <a:blip r:embed="rId1605"/>
                <a:stretch>
                  <a:fillRect/>
                </a:stretch>
              </p:blipFill>
              <p:spPr>
                <a:xfrm>
                  <a:off x="8315542" y="6021196"/>
                  <a:ext cx="114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6">
              <p14:nvContentPartPr>
                <p14:cNvPr id="397770" name="Freihand 397769">
                  <a:extLst>
                    <a:ext uri="{FF2B5EF4-FFF2-40B4-BE49-F238E27FC236}">
                      <a16:creationId xmlns:a16="http://schemas.microsoft.com/office/drawing/2014/main" id="{A8D45551-58F0-A325-C880-908BB09A6D51}"/>
                    </a:ext>
                  </a:extLst>
                </p14:cNvPr>
                <p14:cNvContentPartPr/>
                <p14:nvPr/>
              </p14:nvContentPartPr>
              <p14:xfrm>
                <a:off x="8455582" y="5799796"/>
                <a:ext cx="53640" cy="129960"/>
              </p14:xfrm>
            </p:contentPart>
          </mc:Choice>
          <mc:Fallback>
            <p:pic>
              <p:nvPicPr>
                <p:cNvPr id="397770" name="Freihand 397769">
                  <a:extLst>
                    <a:ext uri="{FF2B5EF4-FFF2-40B4-BE49-F238E27FC236}">
                      <a16:creationId xmlns:a16="http://schemas.microsoft.com/office/drawing/2014/main" id="{A8D45551-58F0-A325-C880-908BB09A6D51}"/>
                    </a:ext>
                  </a:extLst>
                </p:cNvPr>
                <p:cNvPicPr/>
                <p:nvPr/>
              </p:nvPicPr>
              <p:blipFill>
                <a:blip r:embed="rId1607"/>
                <a:stretch>
                  <a:fillRect/>
                </a:stretch>
              </p:blipFill>
              <p:spPr>
                <a:xfrm>
                  <a:off x="8446582" y="5791156"/>
                  <a:ext cx="71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8">
              <p14:nvContentPartPr>
                <p14:cNvPr id="397771" name="Freihand 397770">
                  <a:extLst>
                    <a:ext uri="{FF2B5EF4-FFF2-40B4-BE49-F238E27FC236}">
                      <a16:creationId xmlns:a16="http://schemas.microsoft.com/office/drawing/2014/main" id="{0ACEA6D1-28E8-0DA2-4526-9F3E7CDBF6AD}"/>
                    </a:ext>
                  </a:extLst>
                </p14:cNvPr>
                <p14:cNvContentPartPr/>
                <p14:nvPr/>
              </p14:nvContentPartPr>
              <p14:xfrm>
                <a:off x="8439742" y="5732116"/>
                <a:ext cx="81720" cy="62640"/>
              </p14:xfrm>
            </p:contentPart>
          </mc:Choice>
          <mc:Fallback>
            <p:pic>
              <p:nvPicPr>
                <p:cNvPr id="397771" name="Freihand 397770">
                  <a:extLst>
                    <a:ext uri="{FF2B5EF4-FFF2-40B4-BE49-F238E27FC236}">
                      <a16:creationId xmlns:a16="http://schemas.microsoft.com/office/drawing/2014/main" id="{0ACEA6D1-28E8-0DA2-4526-9F3E7CDBF6AD}"/>
                    </a:ext>
                  </a:extLst>
                </p:cNvPr>
                <p:cNvPicPr/>
                <p:nvPr/>
              </p:nvPicPr>
              <p:blipFill>
                <a:blip r:embed="rId1609"/>
                <a:stretch>
                  <a:fillRect/>
                </a:stretch>
              </p:blipFill>
              <p:spPr>
                <a:xfrm>
                  <a:off x="8431102" y="5723476"/>
                  <a:ext cx="99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0">
              <p14:nvContentPartPr>
                <p14:cNvPr id="397772" name="Freihand 397771">
                  <a:extLst>
                    <a:ext uri="{FF2B5EF4-FFF2-40B4-BE49-F238E27FC236}">
                      <a16:creationId xmlns:a16="http://schemas.microsoft.com/office/drawing/2014/main" id="{E4A0CBF2-46CA-214F-5853-8FDB67307FDB}"/>
                    </a:ext>
                  </a:extLst>
                </p14:cNvPr>
                <p14:cNvContentPartPr/>
                <p14:nvPr/>
              </p14:nvContentPartPr>
              <p14:xfrm>
                <a:off x="8453782" y="5903116"/>
                <a:ext cx="100440" cy="118800"/>
              </p14:xfrm>
            </p:contentPart>
          </mc:Choice>
          <mc:Fallback>
            <p:pic>
              <p:nvPicPr>
                <p:cNvPr id="397772" name="Freihand 397771">
                  <a:extLst>
                    <a:ext uri="{FF2B5EF4-FFF2-40B4-BE49-F238E27FC236}">
                      <a16:creationId xmlns:a16="http://schemas.microsoft.com/office/drawing/2014/main" id="{E4A0CBF2-46CA-214F-5853-8FDB67307FDB}"/>
                    </a:ext>
                  </a:extLst>
                </p:cNvPr>
                <p:cNvPicPr/>
                <p:nvPr/>
              </p:nvPicPr>
              <p:blipFill>
                <a:blip r:embed="rId1611"/>
                <a:stretch>
                  <a:fillRect/>
                </a:stretch>
              </p:blipFill>
              <p:spPr>
                <a:xfrm>
                  <a:off x="8445142" y="5894116"/>
                  <a:ext cx="118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2">
              <p14:nvContentPartPr>
                <p14:cNvPr id="397773" name="Freihand 397772">
                  <a:extLst>
                    <a:ext uri="{FF2B5EF4-FFF2-40B4-BE49-F238E27FC236}">
                      <a16:creationId xmlns:a16="http://schemas.microsoft.com/office/drawing/2014/main" id="{E8B712FE-01DC-C86B-CD3C-053EFAAA06CB}"/>
                    </a:ext>
                  </a:extLst>
                </p14:cNvPr>
                <p14:cNvContentPartPr/>
                <p14:nvPr/>
              </p14:nvContentPartPr>
              <p14:xfrm>
                <a:off x="8503822" y="6006076"/>
                <a:ext cx="91800" cy="170640"/>
              </p14:xfrm>
            </p:contentPart>
          </mc:Choice>
          <mc:Fallback>
            <p:pic>
              <p:nvPicPr>
                <p:cNvPr id="397773" name="Freihand 397772">
                  <a:extLst>
                    <a:ext uri="{FF2B5EF4-FFF2-40B4-BE49-F238E27FC236}">
                      <a16:creationId xmlns:a16="http://schemas.microsoft.com/office/drawing/2014/main" id="{E8B712FE-01DC-C86B-CD3C-053EFAAA06CB}"/>
                    </a:ext>
                  </a:extLst>
                </p:cNvPr>
                <p:cNvPicPr/>
                <p:nvPr/>
              </p:nvPicPr>
              <p:blipFill>
                <a:blip r:embed="rId1613"/>
                <a:stretch>
                  <a:fillRect/>
                </a:stretch>
              </p:blipFill>
              <p:spPr>
                <a:xfrm>
                  <a:off x="8495182" y="5997076"/>
                  <a:ext cx="109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4">
              <p14:nvContentPartPr>
                <p14:cNvPr id="397537" name="Freihand 397536">
                  <a:extLst>
                    <a:ext uri="{FF2B5EF4-FFF2-40B4-BE49-F238E27FC236}">
                      <a16:creationId xmlns:a16="http://schemas.microsoft.com/office/drawing/2014/main" id="{D7A8226B-6A29-BBA9-7AB6-499AB63CD5AD}"/>
                    </a:ext>
                  </a:extLst>
                </p14:cNvPr>
                <p14:cNvContentPartPr/>
                <p14:nvPr/>
              </p14:nvContentPartPr>
              <p14:xfrm>
                <a:off x="672382" y="6051829"/>
                <a:ext cx="6480" cy="178920"/>
              </p14:xfrm>
            </p:contentPart>
          </mc:Choice>
          <mc:Fallback>
            <p:pic>
              <p:nvPicPr>
                <p:cNvPr id="397537" name="Freihand 397536">
                  <a:extLst>
                    <a:ext uri="{FF2B5EF4-FFF2-40B4-BE49-F238E27FC236}">
                      <a16:creationId xmlns:a16="http://schemas.microsoft.com/office/drawing/2014/main" id="{D7A8226B-6A29-BBA9-7AB6-499AB63CD5AD}"/>
                    </a:ext>
                  </a:extLst>
                </p:cNvPr>
                <p:cNvPicPr/>
                <p:nvPr/>
              </p:nvPicPr>
              <p:blipFill>
                <a:blip r:embed="rId1615"/>
                <a:stretch>
                  <a:fillRect/>
                </a:stretch>
              </p:blipFill>
              <p:spPr>
                <a:xfrm>
                  <a:off x="663382" y="6043189"/>
                  <a:ext cx="24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6">
              <p14:nvContentPartPr>
                <p14:cNvPr id="397538" name="Freihand 397537">
                  <a:extLst>
                    <a:ext uri="{FF2B5EF4-FFF2-40B4-BE49-F238E27FC236}">
                      <a16:creationId xmlns:a16="http://schemas.microsoft.com/office/drawing/2014/main" id="{77523261-F25A-3016-4489-DF44BC007F56}"/>
                    </a:ext>
                  </a:extLst>
                </p14:cNvPr>
                <p14:cNvContentPartPr/>
                <p14:nvPr/>
              </p14:nvContentPartPr>
              <p14:xfrm>
                <a:off x="575182" y="6010069"/>
                <a:ext cx="190800" cy="47520"/>
              </p14:xfrm>
            </p:contentPart>
          </mc:Choice>
          <mc:Fallback>
            <p:pic>
              <p:nvPicPr>
                <p:cNvPr id="397538" name="Freihand 397537">
                  <a:extLst>
                    <a:ext uri="{FF2B5EF4-FFF2-40B4-BE49-F238E27FC236}">
                      <a16:creationId xmlns:a16="http://schemas.microsoft.com/office/drawing/2014/main" id="{77523261-F25A-3016-4489-DF44BC007F56}"/>
                    </a:ext>
                  </a:extLst>
                </p:cNvPr>
                <p:cNvPicPr/>
                <p:nvPr/>
              </p:nvPicPr>
              <p:blipFill>
                <a:blip r:embed="rId1617"/>
                <a:stretch>
                  <a:fillRect/>
                </a:stretch>
              </p:blipFill>
              <p:spPr>
                <a:xfrm>
                  <a:off x="566182" y="6001429"/>
                  <a:ext cx="20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8">
              <p14:nvContentPartPr>
                <p14:cNvPr id="397540" name="Freihand 397539">
                  <a:extLst>
                    <a:ext uri="{FF2B5EF4-FFF2-40B4-BE49-F238E27FC236}">
                      <a16:creationId xmlns:a16="http://schemas.microsoft.com/office/drawing/2014/main" id="{7862DE9C-208F-22F5-07AB-0DBFF1FE494B}"/>
                    </a:ext>
                  </a:extLst>
                </p14:cNvPr>
                <p14:cNvContentPartPr/>
                <p14:nvPr/>
              </p14:nvContentPartPr>
              <p14:xfrm>
                <a:off x="839422" y="5957509"/>
                <a:ext cx="83160" cy="261000"/>
              </p14:xfrm>
            </p:contentPart>
          </mc:Choice>
          <mc:Fallback>
            <p:pic>
              <p:nvPicPr>
                <p:cNvPr id="397540" name="Freihand 397539">
                  <a:extLst>
                    <a:ext uri="{FF2B5EF4-FFF2-40B4-BE49-F238E27FC236}">
                      <a16:creationId xmlns:a16="http://schemas.microsoft.com/office/drawing/2014/main" id="{7862DE9C-208F-22F5-07AB-0DBFF1FE494B}"/>
                    </a:ext>
                  </a:extLst>
                </p:cNvPr>
                <p:cNvPicPr/>
                <p:nvPr/>
              </p:nvPicPr>
              <p:blipFill>
                <a:blip r:embed="rId1619"/>
                <a:stretch>
                  <a:fillRect/>
                </a:stretch>
              </p:blipFill>
              <p:spPr>
                <a:xfrm>
                  <a:off x="830782" y="5948869"/>
                  <a:ext cx="100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0">
              <p14:nvContentPartPr>
                <p14:cNvPr id="397541" name="Freihand 397540">
                  <a:extLst>
                    <a:ext uri="{FF2B5EF4-FFF2-40B4-BE49-F238E27FC236}">
                      <a16:creationId xmlns:a16="http://schemas.microsoft.com/office/drawing/2014/main" id="{6260A695-D38F-687B-665E-05C3DE0E4926}"/>
                    </a:ext>
                  </a:extLst>
                </p14:cNvPr>
                <p14:cNvContentPartPr/>
                <p14:nvPr/>
              </p14:nvContentPartPr>
              <p14:xfrm>
                <a:off x="988822" y="5998189"/>
                <a:ext cx="33120" cy="185400"/>
              </p14:xfrm>
            </p:contentPart>
          </mc:Choice>
          <mc:Fallback>
            <p:pic>
              <p:nvPicPr>
                <p:cNvPr id="397541" name="Freihand 397540">
                  <a:extLst>
                    <a:ext uri="{FF2B5EF4-FFF2-40B4-BE49-F238E27FC236}">
                      <a16:creationId xmlns:a16="http://schemas.microsoft.com/office/drawing/2014/main" id="{6260A695-D38F-687B-665E-05C3DE0E4926}"/>
                    </a:ext>
                  </a:extLst>
                </p:cNvPr>
                <p:cNvPicPr/>
                <p:nvPr/>
              </p:nvPicPr>
              <p:blipFill>
                <a:blip r:embed="rId1621"/>
                <a:stretch>
                  <a:fillRect/>
                </a:stretch>
              </p:blipFill>
              <p:spPr>
                <a:xfrm>
                  <a:off x="979822" y="5989189"/>
                  <a:ext cx="50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2">
              <p14:nvContentPartPr>
                <p14:cNvPr id="397542" name="Freihand 397541">
                  <a:extLst>
                    <a:ext uri="{FF2B5EF4-FFF2-40B4-BE49-F238E27FC236}">
                      <a16:creationId xmlns:a16="http://schemas.microsoft.com/office/drawing/2014/main" id="{175E0E28-716E-CC19-C3F6-FC4F58A339F0}"/>
                    </a:ext>
                  </a:extLst>
                </p14:cNvPr>
                <p14:cNvContentPartPr/>
                <p14:nvPr/>
              </p14:nvContentPartPr>
              <p14:xfrm>
                <a:off x="935902" y="6052909"/>
                <a:ext cx="109080" cy="9720"/>
              </p14:xfrm>
            </p:contentPart>
          </mc:Choice>
          <mc:Fallback>
            <p:pic>
              <p:nvPicPr>
                <p:cNvPr id="397542" name="Freihand 397541">
                  <a:extLst>
                    <a:ext uri="{FF2B5EF4-FFF2-40B4-BE49-F238E27FC236}">
                      <a16:creationId xmlns:a16="http://schemas.microsoft.com/office/drawing/2014/main" id="{175E0E28-716E-CC19-C3F6-FC4F58A339F0}"/>
                    </a:ext>
                  </a:extLst>
                </p:cNvPr>
                <p:cNvPicPr/>
                <p:nvPr/>
              </p:nvPicPr>
              <p:blipFill>
                <a:blip r:embed="rId1623"/>
                <a:stretch>
                  <a:fillRect/>
                </a:stretch>
              </p:blipFill>
              <p:spPr>
                <a:xfrm>
                  <a:off x="926902" y="6043909"/>
                  <a:ext cx="12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4">
              <p14:nvContentPartPr>
                <p14:cNvPr id="397543" name="Freihand 397542">
                  <a:extLst>
                    <a:ext uri="{FF2B5EF4-FFF2-40B4-BE49-F238E27FC236}">
                      <a16:creationId xmlns:a16="http://schemas.microsoft.com/office/drawing/2014/main" id="{C5934F50-82FF-3572-3E14-DA6BFAE46B0F}"/>
                    </a:ext>
                  </a:extLst>
                </p14:cNvPr>
                <p14:cNvContentPartPr/>
                <p14:nvPr/>
              </p14:nvContentPartPr>
              <p14:xfrm>
                <a:off x="1081342" y="5960749"/>
                <a:ext cx="59400" cy="258480"/>
              </p14:xfrm>
            </p:contentPart>
          </mc:Choice>
          <mc:Fallback>
            <p:pic>
              <p:nvPicPr>
                <p:cNvPr id="397543" name="Freihand 397542">
                  <a:extLst>
                    <a:ext uri="{FF2B5EF4-FFF2-40B4-BE49-F238E27FC236}">
                      <a16:creationId xmlns:a16="http://schemas.microsoft.com/office/drawing/2014/main" id="{C5934F50-82FF-3572-3E14-DA6BFAE46B0F}"/>
                    </a:ext>
                  </a:extLst>
                </p:cNvPr>
                <p:cNvPicPr/>
                <p:nvPr/>
              </p:nvPicPr>
              <p:blipFill>
                <a:blip r:embed="rId1625"/>
                <a:stretch>
                  <a:fillRect/>
                </a:stretch>
              </p:blipFill>
              <p:spPr>
                <a:xfrm>
                  <a:off x="1072702" y="5952109"/>
                  <a:ext cx="77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6">
              <p14:nvContentPartPr>
                <p14:cNvPr id="397544" name="Freihand 397543">
                  <a:extLst>
                    <a:ext uri="{FF2B5EF4-FFF2-40B4-BE49-F238E27FC236}">
                      <a16:creationId xmlns:a16="http://schemas.microsoft.com/office/drawing/2014/main" id="{F9A33A41-6FED-7EE4-E5C7-F403ECF4EBA9}"/>
                    </a:ext>
                  </a:extLst>
                </p14:cNvPr>
                <p14:cNvContentPartPr/>
                <p14:nvPr/>
              </p14:nvContentPartPr>
              <p14:xfrm>
                <a:off x="1285102" y="6064789"/>
                <a:ext cx="173880" cy="23040"/>
              </p14:xfrm>
            </p:contentPart>
          </mc:Choice>
          <mc:Fallback>
            <p:pic>
              <p:nvPicPr>
                <p:cNvPr id="397544" name="Freihand 397543">
                  <a:extLst>
                    <a:ext uri="{FF2B5EF4-FFF2-40B4-BE49-F238E27FC236}">
                      <a16:creationId xmlns:a16="http://schemas.microsoft.com/office/drawing/2014/main" id="{F9A33A41-6FED-7EE4-E5C7-F403ECF4EBA9}"/>
                    </a:ext>
                  </a:extLst>
                </p:cNvPr>
                <p:cNvPicPr/>
                <p:nvPr/>
              </p:nvPicPr>
              <p:blipFill>
                <a:blip r:embed="rId1627"/>
                <a:stretch>
                  <a:fillRect/>
                </a:stretch>
              </p:blipFill>
              <p:spPr>
                <a:xfrm>
                  <a:off x="1276462" y="6055789"/>
                  <a:ext cx="191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8">
              <p14:nvContentPartPr>
                <p14:cNvPr id="397545" name="Freihand 397544">
                  <a:extLst>
                    <a:ext uri="{FF2B5EF4-FFF2-40B4-BE49-F238E27FC236}">
                      <a16:creationId xmlns:a16="http://schemas.microsoft.com/office/drawing/2014/main" id="{EBE83D34-7894-5819-FCDF-C0DDAB1176CA}"/>
                    </a:ext>
                  </a:extLst>
                </p14:cNvPr>
                <p14:cNvContentPartPr/>
                <p14:nvPr/>
              </p14:nvContentPartPr>
              <p14:xfrm>
                <a:off x="1312102" y="6133909"/>
                <a:ext cx="145800" cy="23400"/>
              </p14:xfrm>
            </p:contentPart>
          </mc:Choice>
          <mc:Fallback>
            <p:pic>
              <p:nvPicPr>
                <p:cNvPr id="397545" name="Freihand 397544">
                  <a:extLst>
                    <a:ext uri="{FF2B5EF4-FFF2-40B4-BE49-F238E27FC236}">
                      <a16:creationId xmlns:a16="http://schemas.microsoft.com/office/drawing/2014/main" id="{EBE83D34-7894-5819-FCDF-C0DDAB1176CA}"/>
                    </a:ext>
                  </a:extLst>
                </p:cNvPr>
                <p:cNvPicPr/>
                <p:nvPr/>
              </p:nvPicPr>
              <p:blipFill>
                <a:blip r:embed="rId1629"/>
                <a:stretch>
                  <a:fillRect/>
                </a:stretch>
              </p:blipFill>
              <p:spPr>
                <a:xfrm>
                  <a:off x="1303102" y="6124909"/>
                  <a:ext cx="16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0">
              <p14:nvContentPartPr>
                <p14:cNvPr id="397547" name="Freihand 397546">
                  <a:extLst>
                    <a:ext uri="{FF2B5EF4-FFF2-40B4-BE49-F238E27FC236}">
                      <a16:creationId xmlns:a16="http://schemas.microsoft.com/office/drawing/2014/main" id="{72325F89-6A96-E035-C5C1-EF6FB880363F}"/>
                    </a:ext>
                  </a:extLst>
                </p14:cNvPr>
                <p14:cNvContentPartPr/>
                <p14:nvPr/>
              </p14:nvContentPartPr>
              <p14:xfrm>
                <a:off x="1639342" y="5957869"/>
                <a:ext cx="79200" cy="228240"/>
              </p14:xfrm>
            </p:contentPart>
          </mc:Choice>
          <mc:Fallback>
            <p:pic>
              <p:nvPicPr>
                <p:cNvPr id="397547" name="Freihand 397546">
                  <a:extLst>
                    <a:ext uri="{FF2B5EF4-FFF2-40B4-BE49-F238E27FC236}">
                      <a16:creationId xmlns:a16="http://schemas.microsoft.com/office/drawing/2014/main" id="{72325F89-6A96-E035-C5C1-EF6FB880363F}"/>
                    </a:ext>
                  </a:extLst>
                </p:cNvPr>
                <p:cNvPicPr/>
                <p:nvPr/>
              </p:nvPicPr>
              <p:blipFill>
                <a:blip r:embed="rId1631"/>
                <a:stretch>
                  <a:fillRect/>
                </a:stretch>
              </p:blipFill>
              <p:spPr>
                <a:xfrm>
                  <a:off x="1630702" y="5949229"/>
                  <a:ext cx="96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2">
              <p14:nvContentPartPr>
                <p14:cNvPr id="397548" name="Freihand 397547">
                  <a:extLst>
                    <a:ext uri="{FF2B5EF4-FFF2-40B4-BE49-F238E27FC236}">
                      <a16:creationId xmlns:a16="http://schemas.microsoft.com/office/drawing/2014/main" id="{195F19B2-B3C0-E373-707B-CCF1976B57E9}"/>
                    </a:ext>
                  </a:extLst>
                </p14:cNvPr>
                <p14:cNvContentPartPr/>
                <p14:nvPr/>
              </p14:nvContentPartPr>
              <p14:xfrm>
                <a:off x="1616302" y="6027349"/>
                <a:ext cx="110160" cy="8280"/>
              </p14:xfrm>
            </p:contentPart>
          </mc:Choice>
          <mc:Fallback>
            <p:pic>
              <p:nvPicPr>
                <p:cNvPr id="397548" name="Freihand 397547">
                  <a:extLst>
                    <a:ext uri="{FF2B5EF4-FFF2-40B4-BE49-F238E27FC236}">
                      <a16:creationId xmlns:a16="http://schemas.microsoft.com/office/drawing/2014/main" id="{195F19B2-B3C0-E373-707B-CCF1976B57E9}"/>
                    </a:ext>
                  </a:extLst>
                </p:cNvPr>
                <p:cNvPicPr/>
                <p:nvPr/>
              </p:nvPicPr>
              <p:blipFill>
                <a:blip r:embed="rId1633"/>
                <a:stretch>
                  <a:fillRect/>
                </a:stretch>
              </p:blipFill>
              <p:spPr>
                <a:xfrm>
                  <a:off x="1607662" y="6018709"/>
                  <a:ext cx="127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4">
              <p14:nvContentPartPr>
                <p14:cNvPr id="397549" name="Freihand 397548">
                  <a:extLst>
                    <a:ext uri="{FF2B5EF4-FFF2-40B4-BE49-F238E27FC236}">
                      <a16:creationId xmlns:a16="http://schemas.microsoft.com/office/drawing/2014/main" id="{5A75E4F5-F5BF-2C91-40F9-2E0C4328557D}"/>
                    </a:ext>
                  </a:extLst>
                </p14:cNvPr>
                <p14:cNvContentPartPr/>
                <p14:nvPr/>
              </p14:nvContentPartPr>
              <p14:xfrm>
                <a:off x="1883782" y="6048229"/>
                <a:ext cx="11880" cy="3600"/>
              </p14:xfrm>
            </p:contentPart>
          </mc:Choice>
          <mc:Fallback>
            <p:pic>
              <p:nvPicPr>
                <p:cNvPr id="397549" name="Freihand 397548">
                  <a:extLst>
                    <a:ext uri="{FF2B5EF4-FFF2-40B4-BE49-F238E27FC236}">
                      <a16:creationId xmlns:a16="http://schemas.microsoft.com/office/drawing/2014/main" id="{5A75E4F5-F5BF-2C91-40F9-2E0C4328557D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1874782" y="6039229"/>
                  <a:ext cx="29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397550" name="Freihand 397549">
                  <a:extLst>
                    <a:ext uri="{FF2B5EF4-FFF2-40B4-BE49-F238E27FC236}">
                      <a16:creationId xmlns:a16="http://schemas.microsoft.com/office/drawing/2014/main" id="{FA532490-567C-7AFF-B42C-8E4BB73C3660}"/>
                    </a:ext>
                  </a:extLst>
                </p14:cNvPr>
                <p14:cNvContentPartPr/>
                <p14:nvPr/>
              </p14:nvContentPartPr>
              <p14:xfrm>
                <a:off x="2025262" y="5961469"/>
                <a:ext cx="81000" cy="193320"/>
              </p14:xfrm>
            </p:contentPart>
          </mc:Choice>
          <mc:Fallback>
            <p:pic>
              <p:nvPicPr>
                <p:cNvPr id="397550" name="Freihand 397549">
                  <a:extLst>
                    <a:ext uri="{FF2B5EF4-FFF2-40B4-BE49-F238E27FC236}">
                      <a16:creationId xmlns:a16="http://schemas.microsoft.com/office/drawing/2014/main" id="{FA532490-567C-7AFF-B42C-8E4BB73C3660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2016262" y="5952469"/>
                  <a:ext cx="98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397551" name="Freihand 397550">
                  <a:extLst>
                    <a:ext uri="{FF2B5EF4-FFF2-40B4-BE49-F238E27FC236}">
                      <a16:creationId xmlns:a16="http://schemas.microsoft.com/office/drawing/2014/main" id="{8BB761DE-C68D-EA50-F0AA-118E07ACC5C6}"/>
                    </a:ext>
                  </a:extLst>
                </p14:cNvPr>
                <p14:cNvContentPartPr/>
                <p14:nvPr/>
              </p14:nvContentPartPr>
              <p14:xfrm>
                <a:off x="1998262" y="6002149"/>
                <a:ext cx="123120" cy="96840"/>
              </p14:xfrm>
            </p:contentPart>
          </mc:Choice>
          <mc:Fallback>
            <p:pic>
              <p:nvPicPr>
                <p:cNvPr id="397551" name="Freihand 397550">
                  <a:extLst>
                    <a:ext uri="{FF2B5EF4-FFF2-40B4-BE49-F238E27FC236}">
                      <a16:creationId xmlns:a16="http://schemas.microsoft.com/office/drawing/2014/main" id="{8BB761DE-C68D-EA50-F0AA-118E07ACC5C6}"/>
                    </a:ext>
                  </a:extLst>
                </p:cNvPr>
                <p:cNvPicPr/>
                <p:nvPr/>
              </p:nvPicPr>
              <p:blipFill>
                <a:blip r:embed="rId1639"/>
                <a:stretch>
                  <a:fillRect/>
                </a:stretch>
              </p:blipFill>
              <p:spPr>
                <a:xfrm>
                  <a:off x="1989622" y="5993509"/>
                  <a:ext cx="140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0">
              <p14:nvContentPartPr>
                <p14:cNvPr id="397552" name="Freihand 397551">
                  <a:extLst>
                    <a:ext uri="{FF2B5EF4-FFF2-40B4-BE49-F238E27FC236}">
                      <a16:creationId xmlns:a16="http://schemas.microsoft.com/office/drawing/2014/main" id="{47299C5F-6A0F-2874-88B5-4466922845FF}"/>
                    </a:ext>
                  </a:extLst>
                </p14:cNvPr>
                <p14:cNvContentPartPr/>
                <p14:nvPr/>
              </p14:nvContentPartPr>
              <p14:xfrm>
                <a:off x="2152342" y="6089629"/>
                <a:ext cx="37080" cy="125640"/>
              </p14:xfrm>
            </p:contentPart>
          </mc:Choice>
          <mc:Fallback>
            <p:pic>
              <p:nvPicPr>
                <p:cNvPr id="397552" name="Freihand 397551">
                  <a:extLst>
                    <a:ext uri="{FF2B5EF4-FFF2-40B4-BE49-F238E27FC236}">
                      <a16:creationId xmlns:a16="http://schemas.microsoft.com/office/drawing/2014/main" id="{47299C5F-6A0F-2874-88B5-4466922845FF}"/>
                    </a:ext>
                  </a:extLst>
                </p:cNvPr>
                <p:cNvPicPr/>
                <p:nvPr/>
              </p:nvPicPr>
              <p:blipFill>
                <a:blip r:embed="rId1641"/>
                <a:stretch>
                  <a:fillRect/>
                </a:stretch>
              </p:blipFill>
              <p:spPr>
                <a:xfrm>
                  <a:off x="2143342" y="6080989"/>
                  <a:ext cx="54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2">
              <p14:nvContentPartPr>
                <p14:cNvPr id="397553" name="Freihand 397552">
                  <a:extLst>
                    <a:ext uri="{FF2B5EF4-FFF2-40B4-BE49-F238E27FC236}">
                      <a16:creationId xmlns:a16="http://schemas.microsoft.com/office/drawing/2014/main" id="{9072523A-3407-6258-2D6C-E101EB770EFA}"/>
                    </a:ext>
                  </a:extLst>
                </p14:cNvPr>
                <p14:cNvContentPartPr/>
                <p14:nvPr/>
              </p14:nvContentPartPr>
              <p14:xfrm>
                <a:off x="2129302" y="6097549"/>
                <a:ext cx="81000" cy="31320"/>
              </p14:xfrm>
            </p:contentPart>
          </mc:Choice>
          <mc:Fallback>
            <p:pic>
              <p:nvPicPr>
                <p:cNvPr id="397553" name="Freihand 397552">
                  <a:extLst>
                    <a:ext uri="{FF2B5EF4-FFF2-40B4-BE49-F238E27FC236}">
                      <a16:creationId xmlns:a16="http://schemas.microsoft.com/office/drawing/2014/main" id="{9072523A-3407-6258-2D6C-E101EB770EFA}"/>
                    </a:ext>
                  </a:extLst>
                </p:cNvPr>
                <p:cNvPicPr/>
                <p:nvPr/>
              </p:nvPicPr>
              <p:blipFill>
                <a:blip r:embed="rId1643"/>
                <a:stretch>
                  <a:fillRect/>
                </a:stretch>
              </p:blipFill>
              <p:spPr>
                <a:xfrm>
                  <a:off x="2120662" y="6088909"/>
                  <a:ext cx="98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4">
              <p14:nvContentPartPr>
                <p14:cNvPr id="397554" name="Freihand 397553">
                  <a:extLst>
                    <a:ext uri="{FF2B5EF4-FFF2-40B4-BE49-F238E27FC236}">
                      <a16:creationId xmlns:a16="http://schemas.microsoft.com/office/drawing/2014/main" id="{CF41F347-8742-4F8E-CE67-848CEA8D8EA6}"/>
                    </a:ext>
                  </a:extLst>
                </p14:cNvPr>
                <p14:cNvContentPartPr/>
                <p14:nvPr/>
              </p14:nvContentPartPr>
              <p14:xfrm>
                <a:off x="2217862" y="5832949"/>
                <a:ext cx="85680" cy="187920"/>
              </p14:xfrm>
            </p:contentPart>
          </mc:Choice>
          <mc:Fallback>
            <p:pic>
              <p:nvPicPr>
                <p:cNvPr id="397554" name="Freihand 397553">
                  <a:extLst>
                    <a:ext uri="{FF2B5EF4-FFF2-40B4-BE49-F238E27FC236}">
                      <a16:creationId xmlns:a16="http://schemas.microsoft.com/office/drawing/2014/main" id="{CF41F347-8742-4F8E-CE67-848CEA8D8EA6}"/>
                    </a:ext>
                  </a:extLst>
                </p:cNvPr>
                <p:cNvPicPr/>
                <p:nvPr/>
              </p:nvPicPr>
              <p:blipFill>
                <a:blip r:embed="rId1645"/>
                <a:stretch>
                  <a:fillRect/>
                </a:stretch>
              </p:blipFill>
              <p:spPr>
                <a:xfrm>
                  <a:off x="2209222" y="5823949"/>
                  <a:ext cx="103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6">
              <p14:nvContentPartPr>
                <p14:cNvPr id="397555" name="Freihand 397554">
                  <a:extLst>
                    <a:ext uri="{FF2B5EF4-FFF2-40B4-BE49-F238E27FC236}">
                      <a16:creationId xmlns:a16="http://schemas.microsoft.com/office/drawing/2014/main" id="{114DEC01-2BAB-4066-4963-2BC20FFCA3D9}"/>
                    </a:ext>
                  </a:extLst>
                </p14:cNvPr>
                <p14:cNvContentPartPr/>
                <p14:nvPr/>
              </p14:nvContentPartPr>
              <p14:xfrm>
                <a:off x="2350702" y="5942749"/>
                <a:ext cx="71640" cy="241560"/>
              </p14:xfrm>
            </p:contentPart>
          </mc:Choice>
          <mc:Fallback>
            <p:pic>
              <p:nvPicPr>
                <p:cNvPr id="397555" name="Freihand 397554">
                  <a:extLst>
                    <a:ext uri="{FF2B5EF4-FFF2-40B4-BE49-F238E27FC236}">
                      <a16:creationId xmlns:a16="http://schemas.microsoft.com/office/drawing/2014/main" id="{114DEC01-2BAB-4066-4963-2BC20FFCA3D9}"/>
                    </a:ext>
                  </a:extLst>
                </p:cNvPr>
                <p:cNvPicPr/>
                <p:nvPr/>
              </p:nvPicPr>
              <p:blipFill>
                <a:blip r:embed="rId1647"/>
                <a:stretch>
                  <a:fillRect/>
                </a:stretch>
              </p:blipFill>
              <p:spPr>
                <a:xfrm>
                  <a:off x="2341702" y="5933749"/>
                  <a:ext cx="89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8">
              <p14:nvContentPartPr>
                <p14:cNvPr id="397556" name="Freihand 397555">
                  <a:extLst>
                    <a:ext uri="{FF2B5EF4-FFF2-40B4-BE49-F238E27FC236}">
                      <a16:creationId xmlns:a16="http://schemas.microsoft.com/office/drawing/2014/main" id="{98755583-40B0-AE97-E889-A790C36177E2}"/>
                    </a:ext>
                  </a:extLst>
                </p14:cNvPr>
                <p14:cNvContentPartPr/>
                <p14:nvPr/>
              </p14:nvContentPartPr>
              <p14:xfrm>
                <a:off x="2486062" y="5983429"/>
                <a:ext cx="116280" cy="156240"/>
              </p14:xfrm>
            </p:contentPart>
          </mc:Choice>
          <mc:Fallback>
            <p:pic>
              <p:nvPicPr>
                <p:cNvPr id="397556" name="Freihand 397555">
                  <a:extLst>
                    <a:ext uri="{FF2B5EF4-FFF2-40B4-BE49-F238E27FC236}">
                      <a16:creationId xmlns:a16="http://schemas.microsoft.com/office/drawing/2014/main" id="{98755583-40B0-AE97-E889-A790C36177E2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2477062" y="5974789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0">
              <p14:nvContentPartPr>
                <p14:cNvPr id="397557" name="Freihand 397556">
                  <a:extLst>
                    <a:ext uri="{FF2B5EF4-FFF2-40B4-BE49-F238E27FC236}">
                      <a16:creationId xmlns:a16="http://schemas.microsoft.com/office/drawing/2014/main" id="{C97A7CE3-0F51-50ED-F5E4-9FF44425DBEE}"/>
                    </a:ext>
                  </a:extLst>
                </p14:cNvPr>
                <p14:cNvContentPartPr/>
                <p14:nvPr/>
              </p14:nvContentPartPr>
              <p14:xfrm>
                <a:off x="2640142" y="5970829"/>
                <a:ext cx="61920" cy="203040"/>
              </p14:xfrm>
            </p:contentPart>
          </mc:Choice>
          <mc:Fallback>
            <p:pic>
              <p:nvPicPr>
                <p:cNvPr id="397557" name="Freihand 397556">
                  <a:extLst>
                    <a:ext uri="{FF2B5EF4-FFF2-40B4-BE49-F238E27FC236}">
                      <a16:creationId xmlns:a16="http://schemas.microsoft.com/office/drawing/2014/main" id="{C97A7CE3-0F51-50ED-F5E4-9FF44425DBEE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2631502" y="5961829"/>
                  <a:ext cx="79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2">
              <p14:nvContentPartPr>
                <p14:cNvPr id="397558" name="Freihand 397557">
                  <a:extLst>
                    <a:ext uri="{FF2B5EF4-FFF2-40B4-BE49-F238E27FC236}">
                      <a16:creationId xmlns:a16="http://schemas.microsoft.com/office/drawing/2014/main" id="{FE2BF792-7755-288D-CD0F-46709A49F324}"/>
                    </a:ext>
                  </a:extLst>
                </p14:cNvPr>
                <p14:cNvContentPartPr/>
                <p14:nvPr/>
              </p14:nvContentPartPr>
              <p14:xfrm>
                <a:off x="2835262" y="6033109"/>
                <a:ext cx="159120" cy="90000"/>
              </p14:xfrm>
            </p:contentPart>
          </mc:Choice>
          <mc:Fallback>
            <p:pic>
              <p:nvPicPr>
                <p:cNvPr id="397558" name="Freihand 397557">
                  <a:extLst>
                    <a:ext uri="{FF2B5EF4-FFF2-40B4-BE49-F238E27FC236}">
                      <a16:creationId xmlns:a16="http://schemas.microsoft.com/office/drawing/2014/main" id="{FE2BF792-7755-288D-CD0F-46709A49F324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2826262" y="6024469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4">
              <p14:nvContentPartPr>
                <p14:cNvPr id="397720" name="Freihand 397719">
                  <a:extLst>
                    <a:ext uri="{FF2B5EF4-FFF2-40B4-BE49-F238E27FC236}">
                      <a16:creationId xmlns:a16="http://schemas.microsoft.com/office/drawing/2014/main" id="{7ADE492B-1E72-2A6C-9C36-DD28AA6B1E4E}"/>
                    </a:ext>
                  </a:extLst>
                </p14:cNvPr>
                <p14:cNvContentPartPr/>
                <p14:nvPr/>
              </p14:nvContentPartPr>
              <p14:xfrm>
                <a:off x="4589902" y="6435556"/>
                <a:ext cx="114480" cy="9000"/>
              </p14:xfrm>
            </p:contentPart>
          </mc:Choice>
          <mc:Fallback>
            <p:pic>
              <p:nvPicPr>
                <p:cNvPr id="397720" name="Freihand 397719">
                  <a:extLst>
                    <a:ext uri="{FF2B5EF4-FFF2-40B4-BE49-F238E27FC236}">
                      <a16:creationId xmlns:a16="http://schemas.microsoft.com/office/drawing/2014/main" id="{7ADE492B-1E72-2A6C-9C36-DD28AA6B1E4E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4580902" y="6426556"/>
                  <a:ext cx="13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6">
              <p14:nvContentPartPr>
                <p14:cNvPr id="397721" name="Freihand 397720">
                  <a:extLst>
                    <a:ext uri="{FF2B5EF4-FFF2-40B4-BE49-F238E27FC236}">
                      <a16:creationId xmlns:a16="http://schemas.microsoft.com/office/drawing/2014/main" id="{E8DC3ABF-7C20-FF66-1B4C-A47165C7A48B}"/>
                    </a:ext>
                  </a:extLst>
                </p14:cNvPr>
                <p14:cNvContentPartPr/>
                <p14:nvPr/>
              </p14:nvContentPartPr>
              <p14:xfrm>
                <a:off x="4614742" y="6480916"/>
                <a:ext cx="91080" cy="25200"/>
              </p14:xfrm>
            </p:contentPart>
          </mc:Choice>
          <mc:Fallback>
            <p:pic>
              <p:nvPicPr>
                <p:cNvPr id="397721" name="Freihand 397720">
                  <a:extLst>
                    <a:ext uri="{FF2B5EF4-FFF2-40B4-BE49-F238E27FC236}">
                      <a16:creationId xmlns:a16="http://schemas.microsoft.com/office/drawing/2014/main" id="{E8DC3ABF-7C20-FF66-1B4C-A47165C7A48B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4606102" y="6472276"/>
                  <a:ext cx="108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8">
              <p14:nvContentPartPr>
                <p14:cNvPr id="397722" name="Freihand 397721">
                  <a:extLst>
                    <a:ext uri="{FF2B5EF4-FFF2-40B4-BE49-F238E27FC236}">
                      <a16:creationId xmlns:a16="http://schemas.microsoft.com/office/drawing/2014/main" id="{525D7DA4-9A46-4B6D-8FC7-A4D57AFD5B4A}"/>
                    </a:ext>
                  </a:extLst>
                </p14:cNvPr>
                <p14:cNvContentPartPr/>
                <p14:nvPr/>
              </p14:nvContentPartPr>
              <p14:xfrm>
                <a:off x="4758742" y="6368956"/>
                <a:ext cx="90720" cy="153360"/>
              </p14:xfrm>
            </p:contentPart>
          </mc:Choice>
          <mc:Fallback>
            <p:pic>
              <p:nvPicPr>
                <p:cNvPr id="397722" name="Freihand 397721">
                  <a:extLst>
                    <a:ext uri="{FF2B5EF4-FFF2-40B4-BE49-F238E27FC236}">
                      <a16:creationId xmlns:a16="http://schemas.microsoft.com/office/drawing/2014/main" id="{525D7DA4-9A46-4B6D-8FC7-A4D57AFD5B4A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4750102" y="6359956"/>
                  <a:ext cx="108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0">
              <p14:nvContentPartPr>
                <p14:cNvPr id="397723" name="Freihand 397722">
                  <a:extLst>
                    <a:ext uri="{FF2B5EF4-FFF2-40B4-BE49-F238E27FC236}">
                      <a16:creationId xmlns:a16="http://schemas.microsoft.com/office/drawing/2014/main" id="{7C7EFB4A-BDCD-9B96-B055-2146135A639C}"/>
                    </a:ext>
                  </a:extLst>
                </p14:cNvPr>
                <p14:cNvContentPartPr/>
                <p14:nvPr/>
              </p14:nvContentPartPr>
              <p14:xfrm>
                <a:off x="4976182" y="6274276"/>
                <a:ext cx="68760" cy="119880"/>
              </p14:xfrm>
            </p:contentPart>
          </mc:Choice>
          <mc:Fallback>
            <p:pic>
              <p:nvPicPr>
                <p:cNvPr id="397723" name="Freihand 397722">
                  <a:extLst>
                    <a:ext uri="{FF2B5EF4-FFF2-40B4-BE49-F238E27FC236}">
                      <a16:creationId xmlns:a16="http://schemas.microsoft.com/office/drawing/2014/main" id="{7C7EFB4A-BDCD-9B96-B055-2146135A639C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4967182" y="6265636"/>
                  <a:ext cx="86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2">
              <p14:nvContentPartPr>
                <p14:cNvPr id="397724" name="Freihand 397723">
                  <a:extLst>
                    <a:ext uri="{FF2B5EF4-FFF2-40B4-BE49-F238E27FC236}">
                      <a16:creationId xmlns:a16="http://schemas.microsoft.com/office/drawing/2014/main" id="{BD913C89-365F-63ED-0DFC-B60971E2D6BF}"/>
                    </a:ext>
                  </a:extLst>
                </p14:cNvPr>
                <p14:cNvContentPartPr/>
                <p14:nvPr/>
              </p14:nvContentPartPr>
              <p14:xfrm>
                <a:off x="5086342" y="6227116"/>
                <a:ext cx="65880" cy="119880"/>
              </p14:xfrm>
            </p:contentPart>
          </mc:Choice>
          <mc:Fallback>
            <p:pic>
              <p:nvPicPr>
                <p:cNvPr id="397724" name="Freihand 397723">
                  <a:extLst>
                    <a:ext uri="{FF2B5EF4-FFF2-40B4-BE49-F238E27FC236}">
                      <a16:creationId xmlns:a16="http://schemas.microsoft.com/office/drawing/2014/main" id="{BD913C89-365F-63ED-0DFC-B60971E2D6BF}"/>
                    </a:ext>
                  </a:extLst>
                </p:cNvPr>
                <p:cNvPicPr/>
                <p:nvPr/>
              </p:nvPicPr>
              <p:blipFill>
                <a:blip r:embed="rId1663"/>
                <a:stretch>
                  <a:fillRect/>
                </a:stretch>
              </p:blipFill>
              <p:spPr>
                <a:xfrm>
                  <a:off x="5077702" y="6218476"/>
                  <a:ext cx="8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4">
              <p14:nvContentPartPr>
                <p14:cNvPr id="397725" name="Freihand 397724">
                  <a:extLst>
                    <a:ext uri="{FF2B5EF4-FFF2-40B4-BE49-F238E27FC236}">
                      <a16:creationId xmlns:a16="http://schemas.microsoft.com/office/drawing/2014/main" id="{AA24AE6A-ABA6-6A2B-2297-64A9EDAC4B18}"/>
                    </a:ext>
                  </a:extLst>
                </p14:cNvPr>
                <p14:cNvContentPartPr/>
                <p14:nvPr/>
              </p14:nvContentPartPr>
              <p14:xfrm>
                <a:off x="5025502" y="6389116"/>
                <a:ext cx="125280" cy="39600"/>
              </p14:xfrm>
            </p:contentPart>
          </mc:Choice>
          <mc:Fallback>
            <p:pic>
              <p:nvPicPr>
                <p:cNvPr id="397725" name="Freihand 397724">
                  <a:extLst>
                    <a:ext uri="{FF2B5EF4-FFF2-40B4-BE49-F238E27FC236}">
                      <a16:creationId xmlns:a16="http://schemas.microsoft.com/office/drawing/2014/main" id="{AA24AE6A-ABA6-6A2B-2297-64A9EDAC4B18}"/>
                    </a:ext>
                  </a:extLst>
                </p:cNvPr>
                <p:cNvPicPr/>
                <p:nvPr/>
              </p:nvPicPr>
              <p:blipFill>
                <a:blip r:embed="rId1665"/>
                <a:stretch>
                  <a:fillRect/>
                </a:stretch>
              </p:blipFill>
              <p:spPr>
                <a:xfrm>
                  <a:off x="5016862" y="6380476"/>
                  <a:ext cx="142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6">
              <p14:nvContentPartPr>
                <p14:cNvPr id="397726" name="Freihand 397725">
                  <a:extLst>
                    <a:ext uri="{FF2B5EF4-FFF2-40B4-BE49-F238E27FC236}">
                      <a16:creationId xmlns:a16="http://schemas.microsoft.com/office/drawing/2014/main" id="{3F2B88B3-2B9D-6D0F-C02E-225106DF1A12}"/>
                    </a:ext>
                  </a:extLst>
                </p14:cNvPr>
                <p14:cNvContentPartPr/>
                <p14:nvPr/>
              </p14:nvContentPartPr>
              <p14:xfrm>
                <a:off x="5081302" y="6502516"/>
                <a:ext cx="59400" cy="123840"/>
              </p14:xfrm>
            </p:contentPart>
          </mc:Choice>
          <mc:Fallback>
            <p:pic>
              <p:nvPicPr>
                <p:cNvPr id="397726" name="Freihand 397725">
                  <a:extLst>
                    <a:ext uri="{FF2B5EF4-FFF2-40B4-BE49-F238E27FC236}">
                      <a16:creationId xmlns:a16="http://schemas.microsoft.com/office/drawing/2014/main" id="{3F2B88B3-2B9D-6D0F-C02E-225106DF1A12}"/>
                    </a:ext>
                  </a:extLst>
                </p:cNvPr>
                <p:cNvPicPr/>
                <p:nvPr/>
              </p:nvPicPr>
              <p:blipFill>
                <a:blip r:embed="rId1667"/>
                <a:stretch>
                  <a:fillRect/>
                </a:stretch>
              </p:blipFill>
              <p:spPr>
                <a:xfrm>
                  <a:off x="5072662" y="649387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8">
              <p14:nvContentPartPr>
                <p14:cNvPr id="397727" name="Freihand 397726">
                  <a:extLst>
                    <a:ext uri="{FF2B5EF4-FFF2-40B4-BE49-F238E27FC236}">
                      <a16:creationId xmlns:a16="http://schemas.microsoft.com/office/drawing/2014/main" id="{7693DB27-2240-A801-84EF-2A0C3032E9E6}"/>
                    </a:ext>
                  </a:extLst>
                </p14:cNvPr>
                <p14:cNvContentPartPr/>
                <p14:nvPr/>
              </p14:nvContentPartPr>
              <p14:xfrm>
                <a:off x="5088142" y="6457876"/>
                <a:ext cx="52560" cy="32400"/>
              </p14:xfrm>
            </p:contentPart>
          </mc:Choice>
          <mc:Fallback>
            <p:pic>
              <p:nvPicPr>
                <p:cNvPr id="397727" name="Freihand 397726">
                  <a:extLst>
                    <a:ext uri="{FF2B5EF4-FFF2-40B4-BE49-F238E27FC236}">
                      <a16:creationId xmlns:a16="http://schemas.microsoft.com/office/drawing/2014/main" id="{7693DB27-2240-A801-84EF-2A0C3032E9E6}"/>
                    </a:ext>
                  </a:extLst>
                </p:cNvPr>
                <p:cNvPicPr/>
                <p:nvPr/>
              </p:nvPicPr>
              <p:blipFill>
                <a:blip r:embed="rId1669"/>
                <a:stretch>
                  <a:fillRect/>
                </a:stretch>
              </p:blipFill>
              <p:spPr>
                <a:xfrm>
                  <a:off x="5079142" y="6448876"/>
                  <a:ext cx="70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0">
              <p14:nvContentPartPr>
                <p14:cNvPr id="397730" name="Freihand 397729">
                  <a:extLst>
                    <a:ext uri="{FF2B5EF4-FFF2-40B4-BE49-F238E27FC236}">
                      <a16:creationId xmlns:a16="http://schemas.microsoft.com/office/drawing/2014/main" id="{46B1FA8D-E17A-C151-1F51-51BDFBE0FC1A}"/>
                    </a:ext>
                  </a:extLst>
                </p14:cNvPr>
                <p14:cNvContentPartPr/>
                <p14:nvPr/>
              </p14:nvContentPartPr>
              <p14:xfrm>
                <a:off x="5313142" y="6273196"/>
                <a:ext cx="37440" cy="158400"/>
              </p14:xfrm>
            </p:contentPart>
          </mc:Choice>
          <mc:Fallback>
            <p:pic>
              <p:nvPicPr>
                <p:cNvPr id="397730" name="Freihand 397729">
                  <a:extLst>
                    <a:ext uri="{FF2B5EF4-FFF2-40B4-BE49-F238E27FC236}">
                      <a16:creationId xmlns:a16="http://schemas.microsoft.com/office/drawing/2014/main" id="{46B1FA8D-E17A-C151-1F51-51BDFBE0FC1A}"/>
                    </a:ext>
                  </a:extLst>
                </p:cNvPr>
                <p:cNvPicPr/>
                <p:nvPr/>
              </p:nvPicPr>
              <p:blipFill>
                <a:blip r:embed="rId1671"/>
                <a:stretch>
                  <a:fillRect/>
                </a:stretch>
              </p:blipFill>
              <p:spPr>
                <a:xfrm>
                  <a:off x="5304142" y="6264556"/>
                  <a:ext cx="5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2">
              <p14:nvContentPartPr>
                <p14:cNvPr id="397731" name="Freihand 397730">
                  <a:extLst>
                    <a:ext uri="{FF2B5EF4-FFF2-40B4-BE49-F238E27FC236}">
                      <a16:creationId xmlns:a16="http://schemas.microsoft.com/office/drawing/2014/main" id="{E9F140D9-2037-502D-33F4-9A2B79524EDC}"/>
                    </a:ext>
                  </a:extLst>
                </p14:cNvPr>
                <p14:cNvContentPartPr/>
                <p14:nvPr/>
              </p14:nvContentPartPr>
              <p14:xfrm>
                <a:off x="5281462" y="6334036"/>
                <a:ext cx="81720" cy="19080"/>
              </p14:xfrm>
            </p:contentPart>
          </mc:Choice>
          <mc:Fallback>
            <p:pic>
              <p:nvPicPr>
                <p:cNvPr id="397731" name="Freihand 397730">
                  <a:extLst>
                    <a:ext uri="{FF2B5EF4-FFF2-40B4-BE49-F238E27FC236}">
                      <a16:creationId xmlns:a16="http://schemas.microsoft.com/office/drawing/2014/main" id="{E9F140D9-2037-502D-33F4-9A2B79524EDC}"/>
                    </a:ext>
                  </a:extLst>
                </p:cNvPr>
                <p:cNvPicPr/>
                <p:nvPr/>
              </p:nvPicPr>
              <p:blipFill>
                <a:blip r:embed="rId1673"/>
                <a:stretch>
                  <a:fillRect/>
                </a:stretch>
              </p:blipFill>
              <p:spPr>
                <a:xfrm>
                  <a:off x="5272822" y="6325036"/>
                  <a:ext cx="99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4">
              <p14:nvContentPartPr>
                <p14:cNvPr id="397732" name="Freihand 397731">
                  <a:extLst>
                    <a:ext uri="{FF2B5EF4-FFF2-40B4-BE49-F238E27FC236}">
                      <a16:creationId xmlns:a16="http://schemas.microsoft.com/office/drawing/2014/main" id="{1D8FB39B-141F-62F4-AEEE-395E3FE389DD}"/>
                    </a:ext>
                  </a:extLst>
                </p14:cNvPr>
                <p14:cNvContentPartPr/>
                <p14:nvPr/>
              </p14:nvContentPartPr>
              <p14:xfrm>
                <a:off x="5496742" y="6327196"/>
                <a:ext cx="62280" cy="81720"/>
              </p14:xfrm>
            </p:contentPart>
          </mc:Choice>
          <mc:Fallback>
            <p:pic>
              <p:nvPicPr>
                <p:cNvPr id="397732" name="Freihand 397731">
                  <a:extLst>
                    <a:ext uri="{FF2B5EF4-FFF2-40B4-BE49-F238E27FC236}">
                      <a16:creationId xmlns:a16="http://schemas.microsoft.com/office/drawing/2014/main" id="{1D8FB39B-141F-62F4-AEEE-395E3FE389DD}"/>
                    </a:ext>
                  </a:extLst>
                </p:cNvPr>
                <p:cNvPicPr/>
                <p:nvPr/>
              </p:nvPicPr>
              <p:blipFill>
                <a:blip r:embed="rId1675"/>
                <a:stretch>
                  <a:fillRect/>
                </a:stretch>
              </p:blipFill>
              <p:spPr>
                <a:xfrm>
                  <a:off x="5487742" y="6318196"/>
                  <a:ext cx="7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6">
              <p14:nvContentPartPr>
                <p14:cNvPr id="397734" name="Freihand 397733">
                  <a:extLst>
                    <a:ext uri="{FF2B5EF4-FFF2-40B4-BE49-F238E27FC236}">
                      <a16:creationId xmlns:a16="http://schemas.microsoft.com/office/drawing/2014/main" id="{C20B823D-3C22-1B7A-778A-9EDCE2E83532}"/>
                    </a:ext>
                  </a:extLst>
                </p14:cNvPr>
                <p14:cNvContentPartPr/>
                <p14:nvPr/>
              </p14:nvContentPartPr>
              <p14:xfrm>
                <a:off x="5642902" y="6252316"/>
                <a:ext cx="97560" cy="191880"/>
              </p14:xfrm>
            </p:contentPart>
          </mc:Choice>
          <mc:Fallback>
            <p:pic>
              <p:nvPicPr>
                <p:cNvPr id="397734" name="Freihand 397733">
                  <a:extLst>
                    <a:ext uri="{FF2B5EF4-FFF2-40B4-BE49-F238E27FC236}">
                      <a16:creationId xmlns:a16="http://schemas.microsoft.com/office/drawing/2014/main" id="{C20B823D-3C22-1B7A-778A-9EDCE2E83532}"/>
                    </a:ext>
                  </a:extLst>
                </p:cNvPr>
                <p:cNvPicPr/>
                <p:nvPr/>
              </p:nvPicPr>
              <p:blipFill>
                <a:blip r:embed="rId1677"/>
                <a:stretch>
                  <a:fillRect/>
                </a:stretch>
              </p:blipFill>
              <p:spPr>
                <a:xfrm>
                  <a:off x="5634262" y="6243316"/>
                  <a:ext cx="115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8">
              <p14:nvContentPartPr>
                <p14:cNvPr id="397736" name="Freihand 397735">
                  <a:extLst>
                    <a:ext uri="{FF2B5EF4-FFF2-40B4-BE49-F238E27FC236}">
                      <a16:creationId xmlns:a16="http://schemas.microsoft.com/office/drawing/2014/main" id="{1FA5FE1E-29F4-219C-757D-873997720493}"/>
                    </a:ext>
                  </a:extLst>
                </p14:cNvPr>
                <p14:cNvContentPartPr/>
                <p14:nvPr/>
              </p14:nvContentPartPr>
              <p14:xfrm>
                <a:off x="5856742" y="6303436"/>
                <a:ext cx="114840" cy="20520"/>
              </p14:xfrm>
            </p:contentPart>
          </mc:Choice>
          <mc:Fallback>
            <p:pic>
              <p:nvPicPr>
                <p:cNvPr id="397736" name="Freihand 397735">
                  <a:extLst>
                    <a:ext uri="{FF2B5EF4-FFF2-40B4-BE49-F238E27FC236}">
                      <a16:creationId xmlns:a16="http://schemas.microsoft.com/office/drawing/2014/main" id="{1FA5FE1E-29F4-219C-757D-873997720493}"/>
                    </a:ext>
                  </a:extLst>
                </p:cNvPr>
                <p:cNvPicPr/>
                <p:nvPr/>
              </p:nvPicPr>
              <p:blipFill>
                <a:blip r:embed="rId1679"/>
                <a:stretch>
                  <a:fillRect/>
                </a:stretch>
              </p:blipFill>
              <p:spPr>
                <a:xfrm>
                  <a:off x="5848102" y="6294796"/>
                  <a:ext cx="13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0">
              <p14:nvContentPartPr>
                <p14:cNvPr id="397737" name="Freihand 397736">
                  <a:extLst>
                    <a:ext uri="{FF2B5EF4-FFF2-40B4-BE49-F238E27FC236}">
                      <a16:creationId xmlns:a16="http://schemas.microsoft.com/office/drawing/2014/main" id="{D5AB75A1-CF1D-33EC-6525-F1E25FC78803}"/>
                    </a:ext>
                  </a:extLst>
                </p14:cNvPr>
                <p14:cNvContentPartPr/>
                <p14:nvPr/>
              </p14:nvContentPartPr>
              <p14:xfrm>
                <a:off x="5874742" y="6358516"/>
                <a:ext cx="110880" cy="16200"/>
              </p14:xfrm>
            </p:contentPart>
          </mc:Choice>
          <mc:Fallback>
            <p:pic>
              <p:nvPicPr>
                <p:cNvPr id="397737" name="Freihand 397736">
                  <a:extLst>
                    <a:ext uri="{FF2B5EF4-FFF2-40B4-BE49-F238E27FC236}">
                      <a16:creationId xmlns:a16="http://schemas.microsoft.com/office/drawing/2014/main" id="{D5AB75A1-CF1D-33EC-6525-F1E25FC78803}"/>
                    </a:ext>
                  </a:extLst>
                </p:cNvPr>
                <p:cNvPicPr/>
                <p:nvPr/>
              </p:nvPicPr>
              <p:blipFill>
                <a:blip r:embed="rId1681"/>
                <a:stretch>
                  <a:fillRect/>
                </a:stretch>
              </p:blipFill>
              <p:spPr>
                <a:xfrm>
                  <a:off x="5866102" y="6349876"/>
                  <a:ext cx="12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2">
              <p14:nvContentPartPr>
                <p14:cNvPr id="397738" name="Freihand 397737">
                  <a:extLst>
                    <a:ext uri="{FF2B5EF4-FFF2-40B4-BE49-F238E27FC236}">
                      <a16:creationId xmlns:a16="http://schemas.microsoft.com/office/drawing/2014/main" id="{BC01A019-0E25-F7A0-0564-22D796041277}"/>
                    </a:ext>
                  </a:extLst>
                </p14:cNvPr>
                <p14:cNvContentPartPr/>
                <p14:nvPr/>
              </p14:nvContentPartPr>
              <p14:xfrm>
                <a:off x="6023062" y="6221716"/>
                <a:ext cx="107280" cy="196200"/>
              </p14:xfrm>
            </p:contentPart>
          </mc:Choice>
          <mc:Fallback>
            <p:pic>
              <p:nvPicPr>
                <p:cNvPr id="397738" name="Freihand 397737">
                  <a:extLst>
                    <a:ext uri="{FF2B5EF4-FFF2-40B4-BE49-F238E27FC236}">
                      <a16:creationId xmlns:a16="http://schemas.microsoft.com/office/drawing/2014/main" id="{BC01A019-0E25-F7A0-0564-22D796041277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6014062" y="6213076"/>
                  <a:ext cx="124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4">
              <p14:nvContentPartPr>
                <p14:cNvPr id="397740" name="Freihand 397739">
                  <a:extLst>
                    <a:ext uri="{FF2B5EF4-FFF2-40B4-BE49-F238E27FC236}">
                      <a16:creationId xmlns:a16="http://schemas.microsoft.com/office/drawing/2014/main" id="{ADA1D558-2115-434F-2F24-D8365FC4BF27}"/>
                    </a:ext>
                  </a:extLst>
                </p14:cNvPr>
                <p14:cNvContentPartPr/>
                <p14:nvPr/>
              </p14:nvContentPartPr>
              <p14:xfrm>
                <a:off x="6288022" y="6245116"/>
                <a:ext cx="81360" cy="152640"/>
              </p14:xfrm>
            </p:contentPart>
          </mc:Choice>
          <mc:Fallback>
            <p:pic>
              <p:nvPicPr>
                <p:cNvPr id="397740" name="Freihand 397739">
                  <a:extLst>
                    <a:ext uri="{FF2B5EF4-FFF2-40B4-BE49-F238E27FC236}">
                      <a16:creationId xmlns:a16="http://schemas.microsoft.com/office/drawing/2014/main" id="{ADA1D558-2115-434F-2F24-D8365FC4BF27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6279382" y="6236116"/>
                  <a:ext cx="9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6">
              <p14:nvContentPartPr>
                <p14:cNvPr id="397742" name="Freihand 397741">
                  <a:extLst>
                    <a:ext uri="{FF2B5EF4-FFF2-40B4-BE49-F238E27FC236}">
                      <a16:creationId xmlns:a16="http://schemas.microsoft.com/office/drawing/2014/main" id="{B0B6953C-F20B-DE1F-28D5-B7D271B82B48}"/>
                    </a:ext>
                  </a:extLst>
                </p14:cNvPr>
                <p14:cNvContentPartPr/>
                <p14:nvPr/>
              </p14:nvContentPartPr>
              <p14:xfrm>
                <a:off x="6446422" y="6221356"/>
                <a:ext cx="61560" cy="145440"/>
              </p14:xfrm>
            </p:contentPart>
          </mc:Choice>
          <mc:Fallback>
            <p:pic>
              <p:nvPicPr>
                <p:cNvPr id="397742" name="Freihand 397741">
                  <a:extLst>
                    <a:ext uri="{FF2B5EF4-FFF2-40B4-BE49-F238E27FC236}">
                      <a16:creationId xmlns:a16="http://schemas.microsoft.com/office/drawing/2014/main" id="{B0B6953C-F20B-DE1F-28D5-B7D271B82B48}"/>
                    </a:ext>
                  </a:extLst>
                </p:cNvPr>
                <p:cNvPicPr/>
                <p:nvPr/>
              </p:nvPicPr>
              <p:blipFill>
                <a:blip r:embed="rId1687"/>
                <a:stretch>
                  <a:fillRect/>
                </a:stretch>
              </p:blipFill>
              <p:spPr>
                <a:xfrm>
                  <a:off x="6437422" y="6212716"/>
                  <a:ext cx="79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8">
              <p14:nvContentPartPr>
                <p14:cNvPr id="397743" name="Freihand 397742">
                  <a:extLst>
                    <a:ext uri="{FF2B5EF4-FFF2-40B4-BE49-F238E27FC236}">
                      <a16:creationId xmlns:a16="http://schemas.microsoft.com/office/drawing/2014/main" id="{9FF31942-A4F7-B9BE-B900-CEE813FE6FA1}"/>
                    </a:ext>
                  </a:extLst>
                </p14:cNvPr>
                <p14:cNvContentPartPr/>
                <p14:nvPr/>
              </p14:nvContentPartPr>
              <p14:xfrm>
                <a:off x="6586822" y="6203356"/>
                <a:ext cx="66960" cy="115560"/>
              </p14:xfrm>
            </p:contentPart>
          </mc:Choice>
          <mc:Fallback>
            <p:pic>
              <p:nvPicPr>
                <p:cNvPr id="397743" name="Freihand 397742">
                  <a:extLst>
                    <a:ext uri="{FF2B5EF4-FFF2-40B4-BE49-F238E27FC236}">
                      <a16:creationId xmlns:a16="http://schemas.microsoft.com/office/drawing/2014/main" id="{9FF31942-A4F7-B9BE-B900-CEE813FE6FA1}"/>
                    </a:ext>
                  </a:extLst>
                </p:cNvPr>
                <p:cNvPicPr/>
                <p:nvPr/>
              </p:nvPicPr>
              <p:blipFill>
                <a:blip r:embed="rId1689"/>
                <a:stretch>
                  <a:fillRect/>
                </a:stretch>
              </p:blipFill>
              <p:spPr>
                <a:xfrm>
                  <a:off x="6578182" y="6194716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0">
              <p14:nvContentPartPr>
                <p14:cNvPr id="397744" name="Freihand 397743">
                  <a:extLst>
                    <a:ext uri="{FF2B5EF4-FFF2-40B4-BE49-F238E27FC236}">
                      <a16:creationId xmlns:a16="http://schemas.microsoft.com/office/drawing/2014/main" id="{8A132A51-32B2-A459-0BED-7A012F535855}"/>
                    </a:ext>
                  </a:extLst>
                </p14:cNvPr>
                <p14:cNvContentPartPr/>
                <p14:nvPr/>
              </p14:nvContentPartPr>
              <p14:xfrm>
                <a:off x="6542182" y="6240076"/>
                <a:ext cx="104040" cy="16920"/>
              </p14:xfrm>
            </p:contentPart>
          </mc:Choice>
          <mc:Fallback>
            <p:pic>
              <p:nvPicPr>
                <p:cNvPr id="397744" name="Freihand 397743">
                  <a:extLst>
                    <a:ext uri="{FF2B5EF4-FFF2-40B4-BE49-F238E27FC236}">
                      <a16:creationId xmlns:a16="http://schemas.microsoft.com/office/drawing/2014/main" id="{8A132A51-32B2-A459-0BED-7A012F535855}"/>
                    </a:ext>
                  </a:extLst>
                </p:cNvPr>
                <p:cNvPicPr/>
                <p:nvPr/>
              </p:nvPicPr>
              <p:blipFill>
                <a:blip r:embed="rId1691"/>
                <a:stretch>
                  <a:fillRect/>
                </a:stretch>
              </p:blipFill>
              <p:spPr>
                <a:xfrm>
                  <a:off x="6533182" y="6231076"/>
                  <a:ext cx="121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2">
              <p14:nvContentPartPr>
                <p14:cNvPr id="397745" name="Freihand 397744">
                  <a:extLst>
                    <a:ext uri="{FF2B5EF4-FFF2-40B4-BE49-F238E27FC236}">
                      <a16:creationId xmlns:a16="http://schemas.microsoft.com/office/drawing/2014/main" id="{B659E2D2-5ADB-9D28-2217-C3031CE929FE}"/>
                    </a:ext>
                  </a:extLst>
                </p14:cNvPr>
                <p14:cNvContentPartPr/>
                <p14:nvPr/>
              </p14:nvContentPartPr>
              <p14:xfrm>
                <a:off x="6728302" y="6207316"/>
                <a:ext cx="87480" cy="56160"/>
              </p14:xfrm>
            </p:contentPart>
          </mc:Choice>
          <mc:Fallback>
            <p:pic>
              <p:nvPicPr>
                <p:cNvPr id="397745" name="Freihand 397744">
                  <a:extLst>
                    <a:ext uri="{FF2B5EF4-FFF2-40B4-BE49-F238E27FC236}">
                      <a16:creationId xmlns:a16="http://schemas.microsoft.com/office/drawing/2014/main" id="{B659E2D2-5ADB-9D28-2217-C3031CE929FE}"/>
                    </a:ext>
                  </a:extLst>
                </p:cNvPr>
                <p:cNvPicPr/>
                <p:nvPr/>
              </p:nvPicPr>
              <p:blipFill>
                <a:blip r:embed="rId1693"/>
                <a:stretch>
                  <a:fillRect/>
                </a:stretch>
              </p:blipFill>
              <p:spPr>
                <a:xfrm>
                  <a:off x="6719662" y="6198676"/>
                  <a:ext cx="10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4">
              <p14:nvContentPartPr>
                <p14:cNvPr id="397746" name="Freihand 397745">
                  <a:extLst>
                    <a:ext uri="{FF2B5EF4-FFF2-40B4-BE49-F238E27FC236}">
                      <a16:creationId xmlns:a16="http://schemas.microsoft.com/office/drawing/2014/main" id="{02E2E5C3-8689-AFA1-1BDB-EDF64FF73B02}"/>
                    </a:ext>
                  </a:extLst>
                </p14:cNvPr>
                <p14:cNvContentPartPr/>
                <p14:nvPr/>
              </p14:nvContentPartPr>
              <p14:xfrm>
                <a:off x="6893182" y="6164116"/>
                <a:ext cx="75600" cy="144000"/>
              </p14:xfrm>
            </p:contentPart>
          </mc:Choice>
          <mc:Fallback>
            <p:pic>
              <p:nvPicPr>
                <p:cNvPr id="397746" name="Freihand 397745">
                  <a:extLst>
                    <a:ext uri="{FF2B5EF4-FFF2-40B4-BE49-F238E27FC236}">
                      <a16:creationId xmlns:a16="http://schemas.microsoft.com/office/drawing/2014/main" id="{02E2E5C3-8689-AFA1-1BDB-EDF64FF73B02}"/>
                    </a:ext>
                  </a:extLst>
                </p:cNvPr>
                <p:cNvPicPr/>
                <p:nvPr/>
              </p:nvPicPr>
              <p:blipFill>
                <a:blip r:embed="rId1695"/>
                <a:stretch>
                  <a:fillRect/>
                </a:stretch>
              </p:blipFill>
              <p:spPr>
                <a:xfrm>
                  <a:off x="6884182" y="6155116"/>
                  <a:ext cx="9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6">
              <p14:nvContentPartPr>
                <p14:cNvPr id="397747" name="Freihand 397746">
                  <a:extLst>
                    <a:ext uri="{FF2B5EF4-FFF2-40B4-BE49-F238E27FC236}">
                      <a16:creationId xmlns:a16="http://schemas.microsoft.com/office/drawing/2014/main" id="{BF315F8E-E42B-F6B6-A33C-054E8FE93206}"/>
                    </a:ext>
                  </a:extLst>
                </p14:cNvPr>
                <p14:cNvContentPartPr/>
                <p14:nvPr/>
              </p14:nvContentPartPr>
              <p14:xfrm>
                <a:off x="7041142" y="6191836"/>
                <a:ext cx="78840" cy="84240"/>
              </p14:xfrm>
            </p:contentPart>
          </mc:Choice>
          <mc:Fallback>
            <p:pic>
              <p:nvPicPr>
                <p:cNvPr id="397747" name="Freihand 397746">
                  <a:extLst>
                    <a:ext uri="{FF2B5EF4-FFF2-40B4-BE49-F238E27FC236}">
                      <a16:creationId xmlns:a16="http://schemas.microsoft.com/office/drawing/2014/main" id="{BF315F8E-E42B-F6B6-A33C-054E8FE93206}"/>
                    </a:ext>
                  </a:extLst>
                </p:cNvPr>
                <p:cNvPicPr/>
                <p:nvPr/>
              </p:nvPicPr>
              <p:blipFill>
                <a:blip r:embed="rId1697"/>
                <a:stretch>
                  <a:fillRect/>
                </a:stretch>
              </p:blipFill>
              <p:spPr>
                <a:xfrm>
                  <a:off x="7032142" y="6182836"/>
                  <a:ext cx="96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8">
              <p14:nvContentPartPr>
                <p14:cNvPr id="397775" name="Freihand 397774">
                  <a:extLst>
                    <a:ext uri="{FF2B5EF4-FFF2-40B4-BE49-F238E27FC236}">
                      <a16:creationId xmlns:a16="http://schemas.microsoft.com/office/drawing/2014/main" id="{A296E4FC-D23C-2B54-FA7F-AC0D084BB54D}"/>
                    </a:ext>
                  </a:extLst>
                </p14:cNvPr>
                <p14:cNvContentPartPr/>
                <p14:nvPr/>
              </p14:nvContentPartPr>
              <p14:xfrm>
                <a:off x="5683582" y="6602236"/>
                <a:ext cx="17640" cy="122040"/>
              </p14:xfrm>
            </p:contentPart>
          </mc:Choice>
          <mc:Fallback>
            <p:pic>
              <p:nvPicPr>
                <p:cNvPr id="397775" name="Freihand 397774">
                  <a:extLst>
                    <a:ext uri="{FF2B5EF4-FFF2-40B4-BE49-F238E27FC236}">
                      <a16:creationId xmlns:a16="http://schemas.microsoft.com/office/drawing/2014/main" id="{A296E4FC-D23C-2B54-FA7F-AC0D084BB54D}"/>
                    </a:ext>
                  </a:extLst>
                </p:cNvPr>
                <p:cNvPicPr/>
                <p:nvPr/>
              </p:nvPicPr>
              <p:blipFill>
                <a:blip r:embed="rId1699"/>
                <a:stretch>
                  <a:fillRect/>
                </a:stretch>
              </p:blipFill>
              <p:spPr>
                <a:xfrm>
                  <a:off x="5674582" y="6593236"/>
                  <a:ext cx="35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0">
              <p14:nvContentPartPr>
                <p14:cNvPr id="397776" name="Freihand 397775">
                  <a:extLst>
                    <a:ext uri="{FF2B5EF4-FFF2-40B4-BE49-F238E27FC236}">
                      <a16:creationId xmlns:a16="http://schemas.microsoft.com/office/drawing/2014/main" id="{085C2122-F1C7-74A6-E18B-EC44EA44F7F2}"/>
                    </a:ext>
                  </a:extLst>
                </p14:cNvPr>
                <p14:cNvContentPartPr/>
                <p14:nvPr/>
              </p14:nvContentPartPr>
              <p14:xfrm>
                <a:off x="5592142" y="6546076"/>
                <a:ext cx="182160" cy="45360"/>
              </p14:xfrm>
            </p:contentPart>
          </mc:Choice>
          <mc:Fallback>
            <p:pic>
              <p:nvPicPr>
                <p:cNvPr id="397776" name="Freihand 397775">
                  <a:extLst>
                    <a:ext uri="{FF2B5EF4-FFF2-40B4-BE49-F238E27FC236}">
                      <a16:creationId xmlns:a16="http://schemas.microsoft.com/office/drawing/2014/main" id="{085C2122-F1C7-74A6-E18B-EC44EA44F7F2}"/>
                    </a:ext>
                  </a:extLst>
                </p:cNvPr>
                <p:cNvPicPr/>
                <p:nvPr/>
              </p:nvPicPr>
              <p:blipFill>
                <a:blip r:embed="rId1701"/>
                <a:stretch>
                  <a:fillRect/>
                </a:stretch>
              </p:blipFill>
              <p:spPr>
                <a:xfrm>
                  <a:off x="5583502" y="6537076"/>
                  <a:ext cx="199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2">
              <p14:nvContentPartPr>
                <p14:cNvPr id="397777" name="Freihand 397776">
                  <a:extLst>
                    <a:ext uri="{FF2B5EF4-FFF2-40B4-BE49-F238E27FC236}">
                      <a16:creationId xmlns:a16="http://schemas.microsoft.com/office/drawing/2014/main" id="{D0CC6DE9-4495-0FE8-34DC-2BDC685008CA}"/>
                    </a:ext>
                  </a:extLst>
                </p14:cNvPr>
                <p14:cNvContentPartPr/>
                <p14:nvPr/>
              </p14:nvContentPartPr>
              <p14:xfrm>
                <a:off x="5769622" y="6674236"/>
                <a:ext cx="115920" cy="72720"/>
              </p14:xfrm>
            </p:contentPart>
          </mc:Choice>
          <mc:Fallback>
            <p:pic>
              <p:nvPicPr>
                <p:cNvPr id="397777" name="Freihand 397776">
                  <a:extLst>
                    <a:ext uri="{FF2B5EF4-FFF2-40B4-BE49-F238E27FC236}">
                      <a16:creationId xmlns:a16="http://schemas.microsoft.com/office/drawing/2014/main" id="{D0CC6DE9-4495-0FE8-34DC-2BDC685008CA}"/>
                    </a:ext>
                  </a:extLst>
                </p:cNvPr>
                <p:cNvPicPr/>
                <p:nvPr/>
              </p:nvPicPr>
              <p:blipFill>
                <a:blip r:embed="rId1703"/>
                <a:stretch>
                  <a:fillRect/>
                </a:stretch>
              </p:blipFill>
              <p:spPr>
                <a:xfrm>
                  <a:off x="5760982" y="6665236"/>
                  <a:ext cx="133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4">
              <p14:nvContentPartPr>
                <p14:cNvPr id="397778" name="Freihand 397777">
                  <a:extLst>
                    <a:ext uri="{FF2B5EF4-FFF2-40B4-BE49-F238E27FC236}">
                      <a16:creationId xmlns:a16="http://schemas.microsoft.com/office/drawing/2014/main" id="{2326C7BA-E6C0-B821-E09F-8E9EB2E3769A}"/>
                    </a:ext>
                  </a:extLst>
                </p14:cNvPr>
                <p14:cNvContentPartPr/>
                <p14:nvPr/>
              </p14:nvContentPartPr>
              <p14:xfrm>
                <a:off x="5930542" y="6676036"/>
                <a:ext cx="83880" cy="68040"/>
              </p14:xfrm>
            </p:contentPart>
          </mc:Choice>
          <mc:Fallback>
            <p:pic>
              <p:nvPicPr>
                <p:cNvPr id="397778" name="Freihand 397777">
                  <a:extLst>
                    <a:ext uri="{FF2B5EF4-FFF2-40B4-BE49-F238E27FC236}">
                      <a16:creationId xmlns:a16="http://schemas.microsoft.com/office/drawing/2014/main" id="{2326C7BA-E6C0-B821-E09F-8E9EB2E3769A}"/>
                    </a:ext>
                  </a:extLst>
                </p:cNvPr>
                <p:cNvPicPr/>
                <p:nvPr/>
              </p:nvPicPr>
              <p:blipFill>
                <a:blip r:embed="rId1705"/>
                <a:stretch>
                  <a:fillRect/>
                </a:stretch>
              </p:blipFill>
              <p:spPr>
                <a:xfrm>
                  <a:off x="5921902" y="6667036"/>
                  <a:ext cx="101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6">
              <p14:nvContentPartPr>
                <p14:cNvPr id="397779" name="Freihand 397778">
                  <a:extLst>
                    <a:ext uri="{FF2B5EF4-FFF2-40B4-BE49-F238E27FC236}">
                      <a16:creationId xmlns:a16="http://schemas.microsoft.com/office/drawing/2014/main" id="{9E2074F6-AAA6-8A73-DD8E-C5229BC14B8C}"/>
                    </a:ext>
                  </a:extLst>
                </p14:cNvPr>
                <p14:cNvContentPartPr/>
                <p14:nvPr/>
              </p14:nvContentPartPr>
              <p14:xfrm>
                <a:off x="6039622" y="6654436"/>
                <a:ext cx="43200" cy="97920"/>
              </p14:xfrm>
            </p:contentPart>
          </mc:Choice>
          <mc:Fallback>
            <p:pic>
              <p:nvPicPr>
                <p:cNvPr id="397779" name="Freihand 397778">
                  <a:extLst>
                    <a:ext uri="{FF2B5EF4-FFF2-40B4-BE49-F238E27FC236}">
                      <a16:creationId xmlns:a16="http://schemas.microsoft.com/office/drawing/2014/main" id="{9E2074F6-AAA6-8A73-DD8E-C5229BC14B8C}"/>
                    </a:ext>
                  </a:extLst>
                </p:cNvPr>
                <p:cNvPicPr/>
                <p:nvPr/>
              </p:nvPicPr>
              <p:blipFill>
                <a:blip r:embed="rId1707"/>
                <a:stretch>
                  <a:fillRect/>
                </a:stretch>
              </p:blipFill>
              <p:spPr>
                <a:xfrm>
                  <a:off x="6030622" y="6645436"/>
                  <a:ext cx="60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8">
              <p14:nvContentPartPr>
                <p14:cNvPr id="397780" name="Freihand 397779">
                  <a:extLst>
                    <a:ext uri="{FF2B5EF4-FFF2-40B4-BE49-F238E27FC236}">
                      <a16:creationId xmlns:a16="http://schemas.microsoft.com/office/drawing/2014/main" id="{B08C4C05-9930-C6E2-AED3-7E4A244DF71A}"/>
                    </a:ext>
                  </a:extLst>
                </p14:cNvPr>
                <p14:cNvContentPartPr/>
                <p14:nvPr/>
              </p14:nvContentPartPr>
              <p14:xfrm>
                <a:off x="6010102" y="6672436"/>
                <a:ext cx="74160" cy="82440"/>
              </p14:xfrm>
            </p:contentPart>
          </mc:Choice>
          <mc:Fallback>
            <p:pic>
              <p:nvPicPr>
                <p:cNvPr id="397780" name="Freihand 397779">
                  <a:extLst>
                    <a:ext uri="{FF2B5EF4-FFF2-40B4-BE49-F238E27FC236}">
                      <a16:creationId xmlns:a16="http://schemas.microsoft.com/office/drawing/2014/main" id="{B08C4C05-9930-C6E2-AED3-7E4A244DF71A}"/>
                    </a:ext>
                  </a:extLst>
                </p:cNvPr>
                <p:cNvPicPr/>
                <p:nvPr/>
              </p:nvPicPr>
              <p:blipFill>
                <a:blip r:embed="rId1709"/>
                <a:stretch>
                  <a:fillRect/>
                </a:stretch>
              </p:blipFill>
              <p:spPr>
                <a:xfrm>
                  <a:off x="6001102" y="6663436"/>
                  <a:ext cx="91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0">
              <p14:nvContentPartPr>
                <p14:cNvPr id="397781" name="Freihand 397780">
                  <a:extLst>
                    <a:ext uri="{FF2B5EF4-FFF2-40B4-BE49-F238E27FC236}">
                      <a16:creationId xmlns:a16="http://schemas.microsoft.com/office/drawing/2014/main" id="{94D13B14-3A2B-064B-5638-5BF0F0EB23E6}"/>
                    </a:ext>
                  </a:extLst>
                </p14:cNvPr>
                <p14:cNvContentPartPr/>
                <p14:nvPr/>
              </p14:nvContentPartPr>
              <p14:xfrm>
                <a:off x="6197302" y="6632116"/>
                <a:ext cx="112320" cy="25200"/>
              </p14:xfrm>
            </p:contentPart>
          </mc:Choice>
          <mc:Fallback>
            <p:pic>
              <p:nvPicPr>
                <p:cNvPr id="397781" name="Freihand 397780">
                  <a:extLst>
                    <a:ext uri="{FF2B5EF4-FFF2-40B4-BE49-F238E27FC236}">
                      <a16:creationId xmlns:a16="http://schemas.microsoft.com/office/drawing/2014/main" id="{94D13B14-3A2B-064B-5638-5BF0F0EB23E6}"/>
                    </a:ext>
                  </a:extLst>
                </p:cNvPr>
                <p:cNvPicPr/>
                <p:nvPr/>
              </p:nvPicPr>
              <p:blipFill>
                <a:blip r:embed="rId1711"/>
                <a:stretch>
                  <a:fillRect/>
                </a:stretch>
              </p:blipFill>
              <p:spPr>
                <a:xfrm>
                  <a:off x="6188662" y="6623116"/>
                  <a:ext cx="129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2">
              <p14:nvContentPartPr>
                <p14:cNvPr id="397782" name="Freihand 397781">
                  <a:extLst>
                    <a:ext uri="{FF2B5EF4-FFF2-40B4-BE49-F238E27FC236}">
                      <a16:creationId xmlns:a16="http://schemas.microsoft.com/office/drawing/2014/main" id="{9519D825-B94D-8E7F-4946-16754B14FD25}"/>
                    </a:ext>
                  </a:extLst>
                </p14:cNvPr>
                <p14:cNvContentPartPr/>
                <p14:nvPr/>
              </p14:nvContentPartPr>
              <p14:xfrm>
                <a:off x="6218542" y="6687196"/>
                <a:ext cx="97200" cy="19800"/>
              </p14:xfrm>
            </p:contentPart>
          </mc:Choice>
          <mc:Fallback>
            <p:pic>
              <p:nvPicPr>
                <p:cNvPr id="397782" name="Freihand 397781">
                  <a:extLst>
                    <a:ext uri="{FF2B5EF4-FFF2-40B4-BE49-F238E27FC236}">
                      <a16:creationId xmlns:a16="http://schemas.microsoft.com/office/drawing/2014/main" id="{9519D825-B94D-8E7F-4946-16754B14FD25}"/>
                    </a:ext>
                  </a:extLst>
                </p:cNvPr>
                <p:cNvPicPr/>
                <p:nvPr/>
              </p:nvPicPr>
              <p:blipFill>
                <a:blip r:embed="rId1713"/>
                <a:stretch>
                  <a:fillRect/>
                </a:stretch>
              </p:blipFill>
              <p:spPr>
                <a:xfrm>
                  <a:off x="6209542" y="6678556"/>
                  <a:ext cx="11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4">
              <p14:nvContentPartPr>
                <p14:cNvPr id="397797" name="Freihand 397796">
                  <a:extLst>
                    <a:ext uri="{FF2B5EF4-FFF2-40B4-BE49-F238E27FC236}">
                      <a16:creationId xmlns:a16="http://schemas.microsoft.com/office/drawing/2014/main" id="{1480B5C6-068B-08BE-50EC-EDEE8AE53BBD}"/>
                    </a:ext>
                  </a:extLst>
                </p14:cNvPr>
                <p14:cNvContentPartPr/>
                <p14:nvPr/>
              </p14:nvContentPartPr>
              <p14:xfrm>
                <a:off x="6480982" y="6514036"/>
                <a:ext cx="109080" cy="231840"/>
              </p14:xfrm>
            </p:contentPart>
          </mc:Choice>
          <mc:Fallback>
            <p:pic>
              <p:nvPicPr>
                <p:cNvPr id="397797" name="Freihand 397796">
                  <a:extLst>
                    <a:ext uri="{FF2B5EF4-FFF2-40B4-BE49-F238E27FC236}">
                      <a16:creationId xmlns:a16="http://schemas.microsoft.com/office/drawing/2014/main" id="{1480B5C6-068B-08BE-50EC-EDEE8AE53BBD}"/>
                    </a:ext>
                  </a:extLst>
                </p:cNvPr>
                <p:cNvPicPr/>
                <p:nvPr/>
              </p:nvPicPr>
              <p:blipFill>
                <a:blip r:embed="rId1715"/>
                <a:stretch>
                  <a:fillRect/>
                </a:stretch>
              </p:blipFill>
              <p:spPr>
                <a:xfrm>
                  <a:off x="6471982" y="6505396"/>
                  <a:ext cx="126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6">
              <p14:nvContentPartPr>
                <p14:cNvPr id="397798" name="Freihand 397797">
                  <a:extLst>
                    <a:ext uri="{FF2B5EF4-FFF2-40B4-BE49-F238E27FC236}">
                      <a16:creationId xmlns:a16="http://schemas.microsoft.com/office/drawing/2014/main" id="{67F47152-C74B-411F-D84D-60CE7A275618}"/>
                    </a:ext>
                  </a:extLst>
                </p14:cNvPr>
                <p14:cNvContentPartPr/>
                <p14:nvPr/>
              </p14:nvContentPartPr>
              <p14:xfrm>
                <a:off x="6694822" y="6591796"/>
                <a:ext cx="83880" cy="27000"/>
              </p14:xfrm>
            </p:contentPart>
          </mc:Choice>
          <mc:Fallback>
            <p:pic>
              <p:nvPicPr>
                <p:cNvPr id="397798" name="Freihand 397797">
                  <a:extLst>
                    <a:ext uri="{FF2B5EF4-FFF2-40B4-BE49-F238E27FC236}">
                      <a16:creationId xmlns:a16="http://schemas.microsoft.com/office/drawing/2014/main" id="{67F47152-C74B-411F-D84D-60CE7A275618}"/>
                    </a:ext>
                  </a:extLst>
                </p:cNvPr>
                <p:cNvPicPr/>
                <p:nvPr/>
              </p:nvPicPr>
              <p:blipFill>
                <a:blip r:embed="rId1717"/>
                <a:stretch>
                  <a:fillRect/>
                </a:stretch>
              </p:blipFill>
              <p:spPr>
                <a:xfrm>
                  <a:off x="6685822" y="6583156"/>
                  <a:ext cx="10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8">
              <p14:nvContentPartPr>
                <p14:cNvPr id="397799" name="Freihand 397798">
                  <a:extLst>
                    <a:ext uri="{FF2B5EF4-FFF2-40B4-BE49-F238E27FC236}">
                      <a16:creationId xmlns:a16="http://schemas.microsoft.com/office/drawing/2014/main" id="{4A21B353-187D-85EC-06C9-B89D749FA66C}"/>
                    </a:ext>
                  </a:extLst>
                </p14:cNvPr>
                <p14:cNvContentPartPr/>
                <p14:nvPr/>
              </p14:nvContentPartPr>
              <p14:xfrm>
                <a:off x="6854662" y="6452476"/>
                <a:ext cx="61920" cy="96120"/>
              </p14:xfrm>
            </p:contentPart>
          </mc:Choice>
          <mc:Fallback>
            <p:pic>
              <p:nvPicPr>
                <p:cNvPr id="397799" name="Freihand 397798">
                  <a:extLst>
                    <a:ext uri="{FF2B5EF4-FFF2-40B4-BE49-F238E27FC236}">
                      <a16:creationId xmlns:a16="http://schemas.microsoft.com/office/drawing/2014/main" id="{4A21B353-187D-85EC-06C9-B89D749FA66C}"/>
                    </a:ext>
                  </a:extLst>
                </p:cNvPr>
                <p:cNvPicPr/>
                <p:nvPr/>
              </p:nvPicPr>
              <p:blipFill>
                <a:blip r:embed="rId1719"/>
                <a:stretch>
                  <a:fillRect/>
                </a:stretch>
              </p:blipFill>
              <p:spPr>
                <a:xfrm>
                  <a:off x="6846022" y="6443836"/>
                  <a:ext cx="7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0">
              <p14:nvContentPartPr>
                <p14:cNvPr id="397800" name="Freihand 397799">
                  <a:extLst>
                    <a:ext uri="{FF2B5EF4-FFF2-40B4-BE49-F238E27FC236}">
                      <a16:creationId xmlns:a16="http://schemas.microsoft.com/office/drawing/2014/main" id="{996FD96C-470E-ADAB-B1BD-8F0F7891F8EE}"/>
                    </a:ext>
                  </a:extLst>
                </p14:cNvPr>
                <p14:cNvContentPartPr/>
                <p14:nvPr/>
              </p14:nvContentPartPr>
              <p14:xfrm>
                <a:off x="6838822" y="6426196"/>
                <a:ext cx="75600" cy="24120"/>
              </p14:xfrm>
            </p:contentPart>
          </mc:Choice>
          <mc:Fallback>
            <p:pic>
              <p:nvPicPr>
                <p:cNvPr id="397800" name="Freihand 397799">
                  <a:extLst>
                    <a:ext uri="{FF2B5EF4-FFF2-40B4-BE49-F238E27FC236}">
                      <a16:creationId xmlns:a16="http://schemas.microsoft.com/office/drawing/2014/main" id="{996FD96C-470E-ADAB-B1BD-8F0F7891F8EE}"/>
                    </a:ext>
                  </a:extLst>
                </p:cNvPr>
                <p:cNvPicPr/>
                <p:nvPr/>
              </p:nvPicPr>
              <p:blipFill>
                <a:blip r:embed="rId1721"/>
                <a:stretch>
                  <a:fillRect/>
                </a:stretch>
              </p:blipFill>
              <p:spPr>
                <a:xfrm>
                  <a:off x="6829822" y="6417556"/>
                  <a:ext cx="9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2">
              <p14:nvContentPartPr>
                <p14:cNvPr id="397801" name="Freihand 397800">
                  <a:extLst>
                    <a:ext uri="{FF2B5EF4-FFF2-40B4-BE49-F238E27FC236}">
                      <a16:creationId xmlns:a16="http://schemas.microsoft.com/office/drawing/2014/main" id="{A3769B38-AF75-AB8A-84AF-EBB21133CAAA}"/>
                    </a:ext>
                  </a:extLst>
                </p14:cNvPr>
                <p14:cNvContentPartPr/>
                <p14:nvPr/>
              </p14:nvContentPartPr>
              <p14:xfrm>
                <a:off x="6899662" y="6552196"/>
                <a:ext cx="65880" cy="68040"/>
              </p14:xfrm>
            </p:contentPart>
          </mc:Choice>
          <mc:Fallback>
            <p:pic>
              <p:nvPicPr>
                <p:cNvPr id="397801" name="Freihand 397800">
                  <a:extLst>
                    <a:ext uri="{FF2B5EF4-FFF2-40B4-BE49-F238E27FC236}">
                      <a16:creationId xmlns:a16="http://schemas.microsoft.com/office/drawing/2014/main" id="{A3769B38-AF75-AB8A-84AF-EBB21133CAAA}"/>
                    </a:ext>
                  </a:extLst>
                </p:cNvPr>
                <p:cNvPicPr/>
                <p:nvPr/>
              </p:nvPicPr>
              <p:blipFill>
                <a:blip r:embed="rId1723"/>
                <a:stretch>
                  <a:fillRect/>
                </a:stretch>
              </p:blipFill>
              <p:spPr>
                <a:xfrm>
                  <a:off x="6890662" y="6543196"/>
                  <a:ext cx="83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4">
              <p14:nvContentPartPr>
                <p14:cNvPr id="397802" name="Freihand 397801">
                  <a:extLst>
                    <a:ext uri="{FF2B5EF4-FFF2-40B4-BE49-F238E27FC236}">
                      <a16:creationId xmlns:a16="http://schemas.microsoft.com/office/drawing/2014/main" id="{721AD6A1-1593-C768-FA4C-CCBB0EA41363}"/>
                    </a:ext>
                  </a:extLst>
                </p14:cNvPr>
                <p14:cNvContentPartPr/>
                <p14:nvPr/>
              </p14:nvContentPartPr>
              <p14:xfrm>
                <a:off x="6921262" y="6642556"/>
                <a:ext cx="94680" cy="118440"/>
              </p14:xfrm>
            </p:contentPart>
          </mc:Choice>
          <mc:Fallback>
            <p:pic>
              <p:nvPicPr>
                <p:cNvPr id="397802" name="Freihand 397801">
                  <a:extLst>
                    <a:ext uri="{FF2B5EF4-FFF2-40B4-BE49-F238E27FC236}">
                      <a16:creationId xmlns:a16="http://schemas.microsoft.com/office/drawing/2014/main" id="{721AD6A1-1593-C768-FA4C-CCBB0EA41363}"/>
                    </a:ext>
                  </a:extLst>
                </p:cNvPr>
                <p:cNvPicPr/>
                <p:nvPr/>
              </p:nvPicPr>
              <p:blipFill>
                <a:blip r:embed="rId1725"/>
                <a:stretch>
                  <a:fillRect/>
                </a:stretch>
              </p:blipFill>
              <p:spPr>
                <a:xfrm>
                  <a:off x="6912622" y="6633556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6">
              <p14:nvContentPartPr>
                <p14:cNvPr id="397804" name="Freihand 397803">
                  <a:extLst>
                    <a:ext uri="{FF2B5EF4-FFF2-40B4-BE49-F238E27FC236}">
                      <a16:creationId xmlns:a16="http://schemas.microsoft.com/office/drawing/2014/main" id="{F0D3301E-D1C7-0E8D-E496-9DE808C10F46}"/>
                    </a:ext>
                  </a:extLst>
                </p14:cNvPr>
                <p14:cNvContentPartPr/>
                <p14:nvPr/>
              </p14:nvContentPartPr>
              <p14:xfrm>
                <a:off x="7036462" y="6523396"/>
                <a:ext cx="6120" cy="11160"/>
              </p14:xfrm>
            </p:contentPart>
          </mc:Choice>
          <mc:Fallback>
            <p:pic>
              <p:nvPicPr>
                <p:cNvPr id="397804" name="Freihand 397803">
                  <a:extLst>
                    <a:ext uri="{FF2B5EF4-FFF2-40B4-BE49-F238E27FC236}">
                      <a16:creationId xmlns:a16="http://schemas.microsoft.com/office/drawing/2014/main" id="{F0D3301E-D1C7-0E8D-E496-9DE808C10F46}"/>
                    </a:ext>
                  </a:extLst>
                </p:cNvPr>
                <p:cNvPicPr/>
                <p:nvPr/>
              </p:nvPicPr>
              <p:blipFill>
                <a:blip r:embed="rId1727"/>
                <a:stretch>
                  <a:fillRect/>
                </a:stretch>
              </p:blipFill>
              <p:spPr>
                <a:xfrm>
                  <a:off x="7027462" y="6514396"/>
                  <a:ext cx="2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8">
              <p14:nvContentPartPr>
                <p14:cNvPr id="397805" name="Freihand 397804">
                  <a:extLst>
                    <a:ext uri="{FF2B5EF4-FFF2-40B4-BE49-F238E27FC236}">
                      <a16:creationId xmlns:a16="http://schemas.microsoft.com/office/drawing/2014/main" id="{D0CCE44E-3000-8B5A-857C-961756D841A6}"/>
                    </a:ext>
                  </a:extLst>
                </p14:cNvPr>
                <p14:cNvContentPartPr/>
                <p14:nvPr/>
              </p14:nvContentPartPr>
              <p14:xfrm>
                <a:off x="7084702" y="6402796"/>
                <a:ext cx="65880" cy="116280"/>
              </p14:xfrm>
            </p:contentPart>
          </mc:Choice>
          <mc:Fallback>
            <p:pic>
              <p:nvPicPr>
                <p:cNvPr id="397805" name="Freihand 397804">
                  <a:extLst>
                    <a:ext uri="{FF2B5EF4-FFF2-40B4-BE49-F238E27FC236}">
                      <a16:creationId xmlns:a16="http://schemas.microsoft.com/office/drawing/2014/main" id="{D0CCE44E-3000-8B5A-857C-961756D841A6}"/>
                    </a:ext>
                  </a:extLst>
                </p:cNvPr>
                <p:cNvPicPr/>
                <p:nvPr/>
              </p:nvPicPr>
              <p:blipFill>
                <a:blip r:embed="rId1729"/>
                <a:stretch>
                  <a:fillRect/>
                </a:stretch>
              </p:blipFill>
              <p:spPr>
                <a:xfrm>
                  <a:off x="7076062" y="6393796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0">
              <p14:nvContentPartPr>
                <p14:cNvPr id="397806" name="Freihand 397805">
                  <a:extLst>
                    <a:ext uri="{FF2B5EF4-FFF2-40B4-BE49-F238E27FC236}">
                      <a16:creationId xmlns:a16="http://schemas.microsoft.com/office/drawing/2014/main" id="{3925866B-202E-BE6A-05E7-C499E60D1912}"/>
                    </a:ext>
                  </a:extLst>
                </p14:cNvPr>
                <p14:cNvContentPartPr/>
                <p14:nvPr/>
              </p14:nvContentPartPr>
              <p14:xfrm>
                <a:off x="7116742" y="6554716"/>
                <a:ext cx="72000" cy="55080"/>
              </p14:xfrm>
            </p:contentPart>
          </mc:Choice>
          <mc:Fallback>
            <p:pic>
              <p:nvPicPr>
                <p:cNvPr id="397806" name="Freihand 397805">
                  <a:extLst>
                    <a:ext uri="{FF2B5EF4-FFF2-40B4-BE49-F238E27FC236}">
                      <a16:creationId xmlns:a16="http://schemas.microsoft.com/office/drawing/2014/main" id="{3925866B-202E-BE6A-05E7-C499E60D1912}"/>
                    </a:ext>
                  </a:extLst>
                </p:cNvPr>
                <p:cNvPicPr/>
                <p:nvPr/>
              </p:nvPicPr>
              <p:blipFill>
                <a:blip r:embed="rId1731"/>
                <a:stretch>
                  <a:fillRect/>
                </a:stretch>
              </p:blipFill>
              <p:spPr>
                <a:xfrm>
                  <a:off x="7108102" y="6546076"/>
                  <a:ext cx="89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2">
              <p14:nvContentPartPr>
                <p14:cNvPr id="397807" name="Freihand 397806">
                  <a:extLst>
                    <a:ext uri="{FF2B5EF4-FFF2-40B4-BE49-F238E27FC236}">
                      <a16:creationId xmlns:a16="http://schemas.microsoft.com/office/drawing/2014/main" id="{755A8948-1BDB-69AE-3C63-081A22546A06}"/>
                    </a:ext>
                  </a:extLst>
                </p14:cNvPr>
                <p14:cNvContentPartPr/>
                <p14:nvPr/>
              </p14:nvContentPartPr>
              <p14:xfrm>
                <a:off x="7168942" y="6670276"/>
                <a:ext cx="91440" cy="94680"/>
              </p14:xfrm>
            </p:contentPart>
          </mc:Choice>
          <mc:Fallback>
            <p:pic>
              <p:nvPicPr>
                <p:cNvPr id="397807" name="Freihand 397806">
                  <a:extLst>
                    <a:ext uri="{FF2B5EF4-FFF2-40B4-BE49-F238E27FC236}">
                      <a16:creationId xmlns:a16="http://schemas.microsoft.com/office/drawing/2014/main" id="{755A8948-1BDB-69AE-3C63-081A22546A06}"/>
                    </a:ext>
                  </a:extLst>
                </p:cNvPr>
                <p:cNvPicPr/>
                <p:nvPr/>
              </p:nvPicPr>
              <p:blipFill>
                <a:blip r:embed="rId1733"/>
                <a:stretch>
                  <a:fillRect/>
                </a:stretch>
              </p:blipFill>
              <p:spPr>
                <a:xfrm>
                  <a:off x="7160302" y="6661636"/>
                  <a:ext cx="109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4">
              <p14:nvContentPartPr>
                <p14:cNvPr id="397808" name="Freihand 397807">
                  <a:extLst>
                    <a:ext uri="{FF2B5EF4-FFF2-40B4-BE49-F238E27FC236}">
                      <a16:creationId xmlns:a16="http://schemas.microsoft.com/office/drawing/2014/main" id="{701BCD5C-FF11-E37D-4C9A-6712CDA7E864}"/>
                    </a:ext>
                  </a:extLst>
                </p14:cNvPr>
                <p14:cNvContentPartPr/>
                <p14:nvPr/>
              </p14:nvContentPartPr>
              <p14:xfrm>
                <a:off x="7165342" y="6621676"/>
                <a:ext cx="67320" cy="52920"/>
              </p14:xfrm>
            </p:contentPart>
          </mc:Choice>
          <mc:Fallback>
            <p:pic>
              <p:nvPicPr>
                <p:cNvPr id="397808" name="Freihand 397807">
                  <a:extLst>
                    <a:ext uri="{FF2B5EF4-FFF2-40B4-BE49-F238E27FC236}">
                      <a16:creationId xmlns:a16="http://schemas.microsoft.com/office/drawing/2014/main" id="{701BCD5C-FF11-E37D-4C9A-6712CDA7E864}"/>
                    </a:ext>
                  </a:extLst>
                </p:cNvPr>
                <p:cNvPicPr/>
                <p:nvPr/>
              </p:nvPicPr>
              <p:blipFill>
                <a:blip r:embed="rId1735"/>
                <a:stretch>
                  <a:fillRect/>
                </a:stretch>
              </p:blipFill>
              <p:spPr>
                <a:xfrm>
                  <a:off x="7156702" y="6613036"/>
                  <a:ext cx="84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6">
              <p14:nvContentPartPr>
                <p14:cNvPr id="397809" name="Freihand 397808">
                  <a:extLst>
                    <a:ext uri="{FF2B5EF4-FFF2-40B4-BE49-F238E27FC236}">
                      <a16:creationId xmlns:a16="http://schemas.microsoft.com/office/drawing/2014/main" id="{5466ED41-215E-726F-F449-0D26B21CA1C9}"/>
                    </a:ext>
                  </a:extLst>
                </p14:cNvPr>
                <p14:cNvContentPartPr/>
                <p14:nvPr/>
              </p14:nvContentPartPr>
              <p14:xfrm>
                <a:off x="7272262" y="6415036"/>
                <a:ext cx="106200" cy="329400"/>
              </p14:xfrm>
            </p:contentPart>
          </mc:Choice>
          <mc:Fallback>
            <p:pic>
              <p:nvPicPr>
                <p:cNvPr id="397809" name="Freihand 397808">
                  <a:extLst>
                    <a:ext uri="{FF2B5EF4-FFF2-40B4-BE49-F238E27FC236}">
                      <a16:creationId xmlns:a16="http://schemas.microsoft.com/office/drawing/2014/main" id="{5466ED41-215E-726F-F449-0D26B21CA1C9}"/>
                    </a:ext>
                  </a:extLst>
                </p:cNvPr>
                <p:cNvPicPr/>
                <p:nvPr/>
              </p:nvPicPr>
              <p:blipFill>
                <a:blip r:embed="rId1737"/>
                <a:stretch>
                  <a:fillRect/>
                </a:stretch>
              </p:blipFill>
              <p:spPr>
                <a:xfrm>
                  <a:off x="7263262" y="6406036"/>
                  <a:ext cx="1238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8">
              <p14:nvContentPartPr>
                <p14:cNvPr id="397810" name="Freihand 397809">
                  <a:extLst>
                    <a:ext uri="{FF2B5EF4-FFF2-40B4-BE49-F238E27FC236}">
                      <a16:creationId xmlns:a16="http://schemas.microsoft.com/office/drawing/2014/main" id="{5B1BF202-2251-647F-0C3C-848C49377F76}"/>
                    </a:ext>
                  </a:extLst>
                </p14:cNvPr>
                <p14:cNvContentPartPr/>
                <p14:nvPr/>
              </p14:nvContentPartPr>
              <p14:xfrm>
                <a:off x="6405022" y="6457156"/>
                <a:ext cx="75960" cy="351360"/>
              </p14:xfrm>
            </p:contentPart>
          </mc:Choice>
          <mc:Fallback>
            <p:pic>
              <p:nvPicPr>
                <p:cNvPr id="397810" name="Freihand 397809">
                  <a:extLst>
                    <a:ext uri="{FF2B5EF4-FFF2-40B4-BE49-F238E27FC236}">
                      <a16:creationId xmlns:a16="http://schemas.microsoft.com/office/drawing/2014/main" id="{5B1BF202-2251-647F-0C3C-848C49377F76}"/>
                    </a:ext>
                  </a:extLst>
                </p:cNvPr>
                <p:cNvPicPr/>
                <p:nvPr/>
              </p:nvPicPr>
              <p:blipFill>
                <a:blip r:embed="rId1739"/>
                <a:stretch>
                  <a:fillRect/>
                </a:stretch>
              </p:blipFill>
              <p:spPr>
                <a:xfrm>
                  <a:off x="6396022" y="6448156"/>
                  <a:ext cx="93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0">
              <p14:nvContentPartPr>
                <p14:cNvPr id="397813" name="Freihand 397812">
                  <a:extLst>
                    <a:ext uri="{FF2B5EF4-FFF2-40B4-BE49-F238E27FC236}">
                      <a16:creationId xmlns:a16="http://schemas.microsoft.com/office/drawing/2014/main" id="{4FC90D08-B646-0848-B0C7-52115E0129D0}"/>
                    </a:ext>
                  </a:extLst>
                </p14:cNvPr>
                <p14:cNvContentPartPr/>
                <p14:nvPr/>
              </p14:nvContentPartPr>
              <p14:xfrm>
                <a:off x="7581862" y="6346636"/>
                <a:ext cx="71640" cy="100800"/>
              </p14:xfrm>
            </p:contentPart>
          </mc:Choice>
          <mc:Fallback>
            <p:pic>
              <p:nvPicPr>
                <p:cNvPr id="397813" name="Freihand 397812">
                  <a:extLst>
                    <a:ext uri="{FF2B5EF4-FFF2-40B4-BE49-F238E27FC236}">
                      <a16:creationId xmlns:a16="http://schemas.microsoft.com/office/drawing/2014/main" id="{4FC90D08-B646-0848-B0C7-52115E0129D0}"/>
                    </a:ext>
                  </a:extLst>
                </p:cNvPr>
                <p:cNvPicPr/>
                <p:nvPr/>
              </p:nvPicPr>
              <p:blipFill>
                <a:blip r:embed="rId1741"/>
                <a:stretch>
                  <a:fillRect/>
                </a:stretch>
              </p:blipFill>
              <p:spPr>
                <a:xfrm>
                  <a:off x="7573222" y="6337996"/>
                  <a:ext cx="89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2">
              <p14:nvContentPartPr>
                <p14:cNvPr id="397814" name="Freihand 397813">
                  <a:extLst>
                    <a:ext uri="{FF2B5EF4-FFF2-40B4-BE49-F238E27FC236}">
                      <a16:creationId xmlns:a16="http://schemas.microsoft.com/office/drawing/2014/main" id="{4BC02A91-8A60-F618-D6BD-18B654DCFDD7}"/>
                    </a:ext>
                  </a:extLst>
                </p14:cNvPr>
                <p14:cNvContentPartPr/>
                <p14:nvPr/>
              </p14:nvContentPartPr>
              <p14:xfrm>
                <a:off x="7569262" y="6298756"/>
                <a:ext cx="51840" cy="27360"/>
              </p14:xfrm>
            </p:contentPart>
          </mc:Choice>
          <mc:Fallback>
            <p:pic>
              <p:nvPicPr>
                <p:cNvPr id="397814" name="Freihand 397813">
                  <a:extLst>
                    <a:ext uri="{FF2B5EF4-FFF2-40B4-BE49-F238E27FC236}">
                      <a16:creationId xmlns:a16="http://schemas.microsoft.com/office/drawing/2014/main" id="{4BC02A91-8A60-F618-D6BD-18B654DCFDD7}"/>
                    </a:ext>
                  </a:extLst>
                </p:cNvPr>
                <p:cNvPicPr/>
                <p:nvPr/>
              </p:nvPicPr>
              <p:blipFill>
                <a:blip r:embed="rId1743"/>
                <a:stretch>
                  <a:fillRect/>
                </a:stretch>
              </p:blipFill>
              <p:spPr>
                <a:xfrm>
                  <a:off x="7560622" y="6290116"/>
                  <a:ext cx="6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4">
              <p14:nvContentPartPr>
                <p14:cNvPr id="397815" name="Freihand 397814">
                  <a:extLst>
                    <a:ext uri="{FF2B5EF4-FFF2-40B4-BE49-F238E27FC236}">
                      <a16:creationId xmlns:a16="http://schemas.microsoft.com/office/drawing/2014/main" id="{282CEB37-9034-CBC0-BE38-9AF7F4C8FE6A}"/>
                    </a:ext>
                  </a:extLst>
                </p14:cNvPr>
                <p14:cNvContentPartPr/>
                <p14:nvPr/>
              </p14:nvContentPartPr>
              <p14:xfrm>
                <a:off x="7618942" y="6433396"/>
                <a:ext cx="81720" cy="55080"/>
              </p14:xfrm>
            </p:contentPart>
          </mc:Choice>
          <mc:Fallback>
            <p:pic>
              <p:nvPicPr>
                <p:cNvPr id="397815" name="Freihand 397814">
                  <a:extLst>
                    <a:ext uri="{FF2B5EF4-FFF2-40B4-BE49-F238E27FC236}">
                      <a16:creationId xmlns:a16="http://schemas.microsoft.com/office/drawing/2014/main" id="{282CEB37-9034-CBC0-BE38-9AF7F4C8FE6A}"/>
                    </a:ext>
                  </a:extLst>
                </p:cNvPr>
                <p:cNvPicPr/>
                <p:nvPr/>
              </p:nvPicPr>
              <p:blipFill>
                <a:blip r:embed="rId1745"/>
                <a:stretch>
                  <a:fillRect/>
                </a:stretch>
              </p:blipFill>
              <p:spPr>
                <a:xfrm>
                  <a:off x="7609942" y="6424756"/>
                  <a:ext cx="99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6">
              <p14:nvContentPartPr>
                <p14:cNvPr id="397816" name="Freihand 397815">
                  <a:extLst>
                    <a:ext uri="{FF2B5EF4-FFF2-40B4-BE49-F238E27FC236}">
                      <a16:creationId xmlns:a16="http://schemas.microsoft.com/office/drawing/2014/main" id="{CA1D748B-9240-26EE-FF01-4C9457833774}"/>
                    </a:ext>
                  </a:extLst>
                </p14:cNvPr>
                <p14:cNvContentPartPr/>
                <p14:nvPr/>
              </p14:nvContentPartPr>
              <p14:xfrm>
                <a:off x="7672222" y="6556876"/>
                <a:ext cx="3960" cy="720"/>
              </p14:xfrm>
            </p:contentPart>
          </mc:Choice>
          <mc:Fallback>
            <p:pic>
              <p:nvPicPr>
                <p:cNvPr id="397816" name="Freihand 397815">
                  <a:extLst>
                    <a:ext uri="{FF2B5EF4-FFF2-40B4-BE49-F238E27FC236}">
                      <a16:creationId xmlns:a16="http://schemas.microsoft.com/office/drawing/2014/main" id="{CA1D748B-9240-26EE-FF01-4C9457833774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7663222" y="6547876"/>
                  <a:ext cx="2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8">
              <p14:nvContentPartPr>
                <p14:cNvPr id="397817" name="Freihand 397816">
                  <a:extLst>
                    <a:ext uri="{FF2B5EF4-FFF2-40B4-BE49-F238E27FC236}">
                      <a16:creationId xmlns:a16="http://schemas.microsoft.com/office/drawing/2014/main" id="{892D3303-C041-F449-8323-98CB5034BFC1}"/>
                    </a:ext>
                  </a:extLst>
                </p14:cNvPr>
                <p14:cNvContentPartPr/>
                <p14:nvPr/>
              </p14:nvContentPartPr>
              <p14:xfrm>
                <a:off x="7647742" y="6528436"/>
                <a:ext cx="123120" cy="177840"/>
              </p14:xfrm>
            </p:contentPart>
          </mc:Choice>
          <mc:Fallback>
            <p:pic>
              <p:nvPicPr>
                <p:cNvPr id="397817" name="Freihand 397816">
                  <a:extLst>
                    <a:ext uri="{FF2B5EF4-FFF2-40B4-BE49-F238E27FC236}">
                      <a16:creationId xmlns:a16="http://schemas.microsoft.com/office/drawing/2014/main" id="{892D3303-C041-F449-8323-98CB5034BFC1}"/>
                    </a:ext>
                  </a:extLst>
                </p:cNvPr>
                <p:cNvPicPr/>
                <p:nvPr/>
              </p:nvPicPr>
              <p:blipFill>
                <a:blip r:embed="rId1749"/>
                <a:stretch>
                  <a:fillRect/>
                </a:stretch>
              </p:blipFill>
              <p:spPr>
                <a:xfrm>
                  <a:off x="7638742" y="6519436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0">
              <p14:nvContentPartPr>
                <p14:cNvPr id="397819" name="Freihand 397818">
                  <a:extLst>
                    <a:ext uri="{FF2B5EF4-FFF2-40B4-BE49-F238E27FC236}">
                      <a16:creationId xmlns:a16="http://schemas.microsoft.com/office/drawing/2014/main" id="{E1AA7F78-4910-B7EF-4EE1-431DE93E9019}"/>
                    </a:ext>
                  </a:extLst>
                </p14:cNvPr>
                <p14:cNvContentPartPr/>
                <p14:nvPr/>
              </p14:nvContentPartPr>
              <p14:xfrm>
                <a:off x="7106662" y="6648676"/>
                <a:ext cx="171720" cy="43200"/>
              </p14:xfrm>
            </p:contentPart>
          </mc:Choice>
          <mc:Fallback>
            <p:pic>
              <p:nvPicPr>
                <p:cNvPr id="397819" name="Freihand 397818">
                  <a:extLst>
                    <a:ext uri="{FF2B5EF4-FFF2-40B4-BE49-F238E27FC236}">
                      <a16:creationId xmlns:a16="http://schemas.microsoft.com/office/drawing/2014/main" id="{E1AA7F78-4910-B7EF-4EE1-431DE93E9019}"/>
                    </a:ext>
                  </a:extLst>
                </p:cNvPr>
                <p:cNvPicPr/>
                <p:nvPr/>
              </p:nvPicPr>
              <p:blipFill>
                <a:blip r:embed="rId1751"/>
                <a:stretch>
                  <a:fillRect/>
                </a:stretch>
              </p:blipFill>
              <p:spPr>
                <a:xfrm>
                  <a:off x="7097662" y="6639676"/>
                  <a:ext cx="189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2">
              <p14:nvContentPartPr>
                <p14:cNvPr id="397820" name="Freihand 397819">
                  <a:extLst>
                    <a:ext uri="{FF2B5EF4-FFF2-40B4-BE49-F238E27FC236}">
                      <a16:creationId xmlns:a16="http://schemas.microsoft.com/office/drawing/2014/main" id="{B86DB12A-6C46-53F0-7FFA-0EA35C90E346}"/>
                    </a:ext>
                  </a:extLst>
                </p14:cNvPr>
                <p14:cNvContentPartPr/>
                <p14:nvPr/>
              </p14:nvContentPartPr>
              <p14:xfrm>
                <a:off x="6827302" y="6460756"/>
                <a:ext cx="122760" cy="31680"/>
              </p14:xfrm>
            </p:contentPart>
          </mc:Choice>
          <mc:Fallback>
            <p:pic>
              <p:nvPicPr>
                <p:cNvPr id="397820" name="Freihand 397819">
                  <a:extLst>
                    <a:ext uri="{FF2B5EF4-FFF2-40B4-BE49-F238E27FC236}">
                      <a16:creationId xmlns:a16="http://schemas.microsoft.com/office/drawing/2014/main" id="{B86DB12A-6C46-53F0-7FFA-0EA35C90E346}"/>
                    </a:ext>
                  </a:extLst>
                </p:cNvPr>
                <p:cNvPicPr/>
                <p:nvPr/>
              </p:nvPicPr>
              <p:blipFill>
                <a:blip r:embed="rId1753"/>
                <a:stretch>
                  <a:fillRect/>
                </a:stretch>
              </p:blipFill>
              <p:spPr>
                <a:xfrm>
                  <a:off x="6818662" y="6452116"/>
                  <a:ext cx="14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4">
              <p14:nvContentPartPr>
                <p14:cNvPr id="397821" name="Freihand 397820">
                  <a:extLst>
                    <a:ext uri="{FF2B5EF4-FFF2-40B4-BE49-F238E27FC236}">
                      <a16:creationId xmlns:a16="http://schemas.microsoft.com/office/drawing/2014/main" id="{4B8898E7-ECD5-DCEA-38D0-7D899C950D6D}"/>
                    </a:ext>
                  </a:extLst>
                </p14:cNvPr>
                <p14:cNvContentPartPr/>
                <p14:nvPr/>
              </p14:nvContentPartPr>
              <p14:xfrm>
                <a:off x="6903262" y="6654796"/>
                <a:ext cx="135000" cy="26640"/>
              </p14:xfrm>
            </p:contentPart>
          </mc:Choice>
          <mc:Fallback>
            <p:pic>
              <p:nvPicPr>
                <p:cNvPr id="397821" name="Freihand 397820">
                  <a:extLst>
                    <a:ext uri="{FF2B5EF4-FFF2-40B4-BE49-F238E27FC236}">
                      <a16:creationId xmlns:a16="http://schemas.microsoft.com/office/drawing/2014/main" id="{4B8898E7-ECD5-DCEA-38D0-7D899C950D6D}"/>
                    </a:ext>
                  </a:extLst>
                </p:cNvPr>
                <p:cNvPicPr/>
                <p:nvPr/>
              </p:nvPicPr>
              <p:blipFill>
                <a:blip r:embed="rId1755"/>
                <a:stretch>
                  <a:fillRect/>
                </a:stretch>
              </p:blipFill>
              <p:spPr>
                <a:xfrm>
                  <a:off x="6894262" y="6646156"/>
                  <a:ext cx="152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6">
              <p14:nvContentPartPr>
                <p14:cNvPr id="397822" name="Freihand 397821">
                  <a:extLst>
                    <a:ext uri="{FF2B5EF4-FFF2-40B4-BE49-F238E27FC236}">
                      <a16:creationId xmlns:a16="http://schemas.microsoft.com/office/drawing/2014/main" id="{64157B6F-D570-25F5-A697-29F967B16DC4}"/>
                    </a:ext>
                  </a:extLst>
                </p14:cNvPr>
                <p14:cNvContentPartPr/>
                <p14:nvPr/>
              </p14:nvContentPartPr>
              <p14:xfrm>
                <a:off x="7015582" y="6425836"/>
                <a:ext cx="125640" cy="55440"/>
              </p14:xfrm>
            </p:contentPart>
          </mc:Choice>
          <mc:Fallback>
            <p:pic>
              <p:nvPicPr>
                <p:cNvPr id="397822" name="Freihand 397821">
                  <a:extLst>
                    <a:ext uri="{FF2B5EF4-FFF2-40B4-BE49-F238E27FC236}">
                      <a16:creationId xmlns:a16="http://schemas.microsoft.com/office/drawing/2014/main" id="{64157B6F-D570-25F5-A697-29F967B16DC4}"/>
                    </a:ext>
                  </a:extLst>
                </p:cNvPr>
                <p:cNvPicPr/>
                <p:nvPr/>
              </p:nvPicPr>
              <p:blipFill>
                <a:blip r:embed="rId1757"/>
                <a:stretch>
                  <a:fillRect/>
                </a:stretch>
              </p:blipFill>
              <p:spPr>
                <a:xfrm>
                  <a:off x="7006942" y="6416836"/>
                  <a:ext cx="143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8">
              <p14:nvContentPartPr>
                <p14:cNvPr id="397823" name="Freihand 397822">
                  <a:extLst>
                    <a:ext uri="{FF2B5EF4-FFF2-40B4-BE49-F238E27FC236}">
                      <a16:creationId xmlns:a16="http://schemas.microsoft.com/office/drawing/2014/main" id="{3EBAE631-72C7-F2DF-1E47-20ED9D5508C9}"/>
                    </a:ext>
                  </a:extLst>
                </p14:cNvPr>
                <p14:cNvContentPartPr/>
                <p14:nvPr/>
              </p14:nvContentPartPr>
              <p14:xfrm>
                <a:off x="7145902" y="6308836"/>
                <a:ext cx="105840" cy="146880"/>
              </p14:xfrm>
            </p:contentPart>
          </mc:Choice>
          <mc:Fallback>
            <p:pic>
              <p:nvPicPr>
                <p:cNvPr id="397823" name="Freihand 397822">
                  <a:extLst>
                    <a:ext uri="{FF2B5EF4-FFF2-40B4-BE49-F238E27FC236}">
                      <a16:creationId xmlns:a16="http://schemas.microsoft.com/office/drawing/2014/main" id="{3EBAE631-72C7-F2DF-1E47-20ED9D5508C9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7136902" y="6300196"/>
                  <a:ext cx="123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0">
              <p14:nvContentPartPr>
                <p14:cNvPr id="397825" name="Freihand 397824">
                  <a:extLst>
                    <a:ext uri="{FF2B5EF4-FFF2-40B4-BE49-F238E27FC236}">
                      <a16:creationId xmlns:a16="http://schemas.microsoft.com/office/drawing/2014/main" id="{F58497DE-2DEF-12D8-5C56-50A83FCCFCEC}"/>
                    </a:ext>
                  </a:extLst>
                </p14:cNvPr>
                <p14:cNvContentPartPr/>
                <p14:nvPr/>
              </p14:nvContentPartPr>
              <p14:xfrm>
                <a:off x="7851862" y="6503236"/>
                <a:ext cx="146160" cy="13680"/>
              </p14:xfrm>
            </p:contentPart>
          </mc:Choice>
          <mc:Fallback>
            <p:pic>
              <p:nvPicPr>
                <p:cNvPr id="397825" name="Freihand 397824">
                  <a:extLst>
                    <a:ext uri="{FF2B5EF4-FFF2-40B4-BE49-F238E27FC236}">
                      <a16:creationId xmlns:a16="http://schemas.microsoft.com/office/drawing/2014/main" id="{F58497DE-2DEF-12D8-5C56-50A83FCCFCEC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7842862" y="6494236"/>
                  <a:ext cx="163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2">
              <p14:nvContentPartPr>
                <p14:cNvPr id="397826" name="Freihand 397825">
                  <a:extLst>
                    <a:ext uri="{FF2B5EF4-FFF2-40B4-BE49-F238E27FC236}">
                      <a16:creationId xmlns:a16="http://schemas.microsoft.com/office/drawing/2014/main" id="{A81A4D0A-F3A2-8BBB-9373-70F320BD2FDC}"/>
                    </a:ext>
                  </a:extLst>
                </p14:cNvPr>
                <p14:cNvContentPartPr/>
                <p14:nvPr/>
              </p14:nvContentPartPr>
              <p14:xfrm>
                <a:off x="7893262" y="6547876"/>
                <a:ext cx="124560" cy="20880"/>
              </p14:xfrm>
            </p:contentPart>
          </mc:Choice>
          <mc:Fallback>
            <p:pic>
              <p:nvPicPr>
                <p:cNvPr id="397826" name="Freihand 397825">
                  <a:extLst>
                    <a:ext uri="{FF2B5EF4-FFF2-40B4-BE49-F238E27FC236}">
                      <a16:creationId xmlns:a16="http://schemas.microsoft.com/office/drawing/2014/main" id="{A81A4D0A-F3A2-8BBB-9373-70F320BD2FDC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7884622" y="6539236"/>
                  <a:ext cx="142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4">
              <p14:nvContentPartPr>
                <p14:cNvPr id="397827" name="Freihand 397826">
                  <a:extLst>
                    <a:ext uri="{FF2B5EF4-FFF2-40B4-BE49-F238E27FC236}">
                      <a16:creationId xmlns:a16="http://schemas.microsoft.com/office/drawing/2014/main" id="{577C2515-D36A-6C41-F06C-427BAC551C31}"/>
                    </a:ext>
                  </a:extLst>
                </p14:cNvPr>
                <p14:cNvContentPartPr/>
                <p14:nvPr/>
              </p14:nvContentPartPr>
              <p14:xfrm>
                <a:off x="8099182" y="6378316"/>
                <a:ext cx="32760" cy="87120"/>
              </p14:xfrm>
            </p:contentPart>
          </mc:Choice>
          <mc:Fallback>
            <p:pic>
              <p:nvPicPr>
                <p:cNvPr id="397827" name="Freihand 397826">
                  <a:extLst>
                    <a:ext uri="{FF2B5EF4-FFF2-40B4-BE49-F238E27FC236}">
                      <a16:creationId xmlns:a16="http://schemas.microsoft.com/office/drawing/2014/main" id="{577C2515-D36A-6C41-F06C-427BAC551C31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8090182" y="6369676"/>
                  <a:ext cx="5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6">
              <p14:nvContentPartPr>
                <p14:cNvPr id="397828" name="Freihand 397827">
                  <a:extLst>
                    <a:ext uri="{FF2B5EF4-FFF2-40B4-BE49-F238E27FC236}">
                      <a16:creationId xmlns:a16="http://schemas.microsoft.com/office/drawing/2014/main" id="{5DAB6620-76E9-ED94-329D-84B61A65F020}"/>
                    </a:ext>
                  </a:extLst>
                </p14:cNvPr>
                <p14:cNvContentPartPr/>
                <p14:nvPr/>
              </p14:nvContentPartPr>
              <p14:xfrm>
                <a:off x="8196742" y="6364276"/>
                <a:ext cx="62640" cy="66960"/>
              </p14:xfrm>
            </p:contentPart>
          </mc:Choice>
          <mc:Fallback>
            <p:pic>
              <p:nvPicPr>
                <p:cNvPr id="397828" name="Freihand 397827">
                  <a:extLst>
                    <a:ext uri="{FF2B5EF4-FFF2-40B4-BE49-F238E27FC236}">
                      <a16:creationId xmlns:a16="http://schemas.microsoft.com/office/drawing/2014/main" id="{5DAB6620-76E9-ED94-329D-84B61A65F020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8188102" y="6355276"/>
                  <a:ext cx="80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8">
              <p14:nvContentPartPr>
                <p14:cNvPr id="397829" name="Freihand 397828">
                  <a:extLst>
                    <a:ext uri="{FF2B5EF4-FFF2-40B4-BE49-F238E27FC236}">
                      <a16:creationId xmlns:a16="http://schemas.microsoft.com/office/drawing/2014/main" id="{61CBA8E1-7D19-F234-4D34-C175435C4184}"/>
                    </a:ext>
                  </a:extLst>
                </p14:cNvPr>
                <p14:cNvContentPartPr/>
                <p14:nvPr/>
              </p14:nvContentPartPr>
              <p14:xfrm>
                <a:off x="8195302" y="6300916"/>
                <a:ext cx="70920" cy="64440"/>
              </p14:xfrm>
            </p:contentPart>
          </mc:Choice>
          <mc:Fallback>
            <p:pic>
              <p:nvPicPr>
                <p:cNvPr id="397829" name="Freihand 397828">
                  <a:extLst>
                    <a:ext uri="{FF2B5EF4-FFF2-40B4-BE49-F238E27FC236}">
                      <a16:creationId xmlns:a16="http://schemas.microsoft.com/office/drawing/2014/main" id="{61CBA8E1-7D19-F234-4D34-C175435C4184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8186302" y="6291916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0">
              <p14:nvContentPartPr>
                <p14:cNvPr id="397830" name="Freihand 397829">
                  <a:extLst>
                    <a:ext uri="{FF2B5EF4-FFF2-40B4-BE49-F238E27FC236}">
                      <a16:creationId xmlns:a16="http://schemas.microsoft.com/office/drawing/2014/main" id="{3DB7FA11-6234-6C5D-A61D-CB12F4A0DCCC}"/>
                    </a:ext>
                  </a:extLst>
                </p14:cNvPr>
                <p14:cNvContentPartPr/>
                <p14:nvPr/>
              </p14:nvContentPartPr>
              <p14:xfrm>
                <a:off x="8100982" y="6418276"/>
                <a:ext cx="240840" cy="151560"/>
              </p14:xfrm>
            </p:contentPart>
          </mc:Choice>
          <mc:Fallback>
            <p:pic>
              <p:nvPicPr>
                <p:cNvPr id="397830" name="Freihand 397829">
                  <a:extLst>
                    <a:ext uri="{FF2B5EF4-FFF2-40B4-BE49-F238E27FC236}">
                      <a16:creationId xmlns:a16="http://schemas.microsoft.com/office/drawing/2014/main" id="{3DB7FA11-6234-6C5D-A61D-CB12F4A0DCCC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8092342" y="6409276"/>
                  <a:ext cx="25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2">
              <p14:nvContentPartPr>
                <p14:cNvPr id="397831" name="Freihand 397830">
                  <a:extLst>
                    <a:ext uri="{FF2B5EF4-FFF2-40B4-BE49-F238E27FC236}">
                      <a16:creationId xmlns:a16="http://schemas.microsoft.com/office/drawing/2014/main" id="{57B0A6AC-C85E-05A6-0E3F-3D31FFAEF92E}"/>
                    </a:ext>
                  </a:extLst>
                </p14:cNvPr>
                <p14:cNvContentPartPr/>
                <p14:nvPr/>
              </p14:nvContentPartPr>
              <p14:xfrm>
                <a:off x="8261182" y="6531676"/>
                <a:ext cx="112680" cy="150120"/>
              </p14:xfrm>
            </p:contentPart>
          </mc:Choice>
          <mc:Fallback>
            <p:pic>
              <p:nvPicPr>
                <p:cNvPr id="397831" name="Freihand 397830">
                  <a:extLst>
                    <a:ext uri="{FF2B5EF4-FFF2-40B4-BE49-F238E27FC236}">
                      <a16:creationId xmlns:a16="http://schemas.microsoft.com/office/drawing/2014/main" id="{57B0A6AC-C85E-05A6-0E3F-3D31FFAEF92E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8252182" y="6522676"/>
                  <a:ext cx="13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4">
              <p14:nvContentPartPr>
                <p14:cNvPr id="397833" name="Freihand 397832">
                  <a:extLst>
                    <a:ext uri="{FF2B5EF4-FFF2-40B4-BE49-F238E27FC236}">
                      <a16:creationId xmlns:a16="http://schemas.microsoft.com/office/drawing/2014/main" id="{48C65014-6750-907F-D27B-46CC97F5A12C}"/>
                    </a:ext>
                  </a:extLst>
                </p14:cNvPr>
                <p14:cNvContentPartPr/>
                <p14:nvPr/>
              </p14:nvContentPartPr>
              <p14:xfrm>
                <a:off x="8358382" y="6475156"/>
                <a:ext cx="145080" cy="275760"/>
              </p14:xfrm>
            </p:contentPart>
          </mc:Choice>
          <mc:Fallback>
            <p:pic>
              <p:nvPicPr>
                <p:cNvPr id="397833" name="Freihand 397832">
                  <a:extLst>
                    <a:ext uri="{FF2B5EF4-FFF2-40B4-BE49-F238E27FC236}">
                      <a16:creationId xmlns:a16="http://schemas.microsoft.com/office/drawing/2014/main" id="{48C65014-6750-907F-D27B-46CC97F5A12C}"/>
                    </a:ext>
                  </a:extLst>
                </p:cNvPr>
                <p:cNvPicPr/>
                <p:nvPr/>
              </p:nvPicPr>
              <p:blipFill>
                <a:blip r:embed="rId1775"/>
                <a:stretch>
                  <a:fillRect/>
                </a:stretch>
              </p:blipFill>
              <p:spPr>
                <a:xfrm>
                  <a:off x="8349742" y="6466516"/>
                  <a:ext cx="162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6">
              <p14:nvContentPartPr>
                <p14:cNvPr id="397834" name="Freihand 397833">
                  <a:extLst>
                    <a:ext uri="{FF2B5EF4-FFF2-40B4-BE49-F238E27FC236}">
                      <a16:creationId xmlns:a16="http://schemas.microsoft.com/office/drawing/2014/main" id="{3223B7D1-9894-1F50-AC6C-D045A0564B27}"/>
                    </a:ext>
                  </a:extLst>
                </p14:cNvPr>
                <p14:cNvContentPartPr/>
                <p14:nvPr/>
              </p14:nvContentPartPr>
              <p14:xfrm>
                <a:off x="8433982" y="6499996"/>
                <a:ext cx="121320" cy="305640"/>
              </p14:xfrm>
            </p:contentPart>
          </mc:Choice>
          <mc:Fallback>
            <p:pic>
              <p:nvPicPr>
                <p:cNvPr id="397834" name="Freihand 397833">
                  <a:extLst>
                    <a:ext uri="{FF2B5EF4-FFF2-40B4-BE49-F238E27FC236}">
                      <a16:creationId xmlns:a16="http://schemas.microsoft.com/office/drawing/2014/main" id="{3223B7D1-9894-1F50-AC6C-D045A0564B27}"/>
                    </a:ext>
                  </a:extLst>
                </p:cNvPr>
                <p:cNvPicPr/>
                <p:nvPr/>
              </p:nvPicPr>
              <p:blipFill>
                <a:blip r:embed="rId1777"/>
                <a:stretch>
                  <a:fillRect/>
                </a:stretch>
              </p:blipFill>
              <p:spPr>
                <a:xfrm>
                  <a:off x="8424982" y="6491356"/>
                  <a:ext cx="138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8">
              <p14:nvContentPartPr>
                <p14:cNvPr id="397840" name="Freihand 397839">
                  <a:extLst>
                    <a:ext uri="{FF2B5EF4-FFF2-40B4-BE49-F238E27FC236}">
                      <a16:creationId xmlns:a16="http://schemas.microsoft.com/office/drawing/2014/main" id="{36C463A5-85D4-D196-3DD5-C99ACFBFE224}"/>
                    </a:ext>
                  </a:extLst>
                </p14:cNvPr>
                <p14:cNvContentPartPr/>
                <p14:nvPr/>
              </p14:nvContentPartPr>
              <p14:xfrm>
                <a:off x="8368462" y="5571916"/>
                <a:ext cx="322200" cy="726480"/>
              </p14:xfrm>
            </p:contentPart>
          </mc:Choice>
          <mc:Fallback>
            <p:pic>
              <p:nvPicPr>
                <p:cNvPr id="397840" name="Freihand 397839">
                  <a:extLst>
                    <a:ext uri="{FF2B5EF4-FFF2-40B4-BE49-F238E27FC236}">
                      <a16:creationId xmlns:a16="http://schemas.microsoft.com/office/drawing/2014/main" id="{36C463A5-85D4-D196-3DD5-C99ACFBFE224}"/>
                    </a:ext>
                  </a:extLst>
                </p:cNvPr>
                <p:cNvPicPr/>
                <p:nvPr/>
              </p:nvPicPr>
              <p:blipFill>
                <a:blip r:embed="rId1779"/>
                <a:stretch>
                  <a:fillRect/>
                </a:stretch>
              </p:blipFill>
              <p:spPr>
                <a:xfrm>
                  <a:off x="8359822" y="5562916"/>
                  <a:ext cx="339840" cy="74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42668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210ABA5-76CE-256E-F2B4-2CC86832EF6B}"/>
                  </a:ext>
                </a:extLst>
              </p14:cNvPr>
              <p14:cNvContentPartPr/>
              <p14:nvPr/>
            </p14:nvContentPartPr>
            <p14:xfrm>
              <a:off x="5825782" y="1199062"/>
              <a:ext cx="5400" cy="7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210ABA5-76CE-256E-F2B4-2CC86832E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142" y="1190422"/>
                <a:ext cx="230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ACE8E96-48EB-F11B-CAC7-9803A90C088F}"/>
              </a:ext>
            </a:extLst>
          </p:cNvPr>
          <p:cNvGrpSpPr/>
          <p:nvPr/>
        </p:nvGrpSpPr>
        <p:grpSpPr>
          <a:xfrm>
            <a:off x="8245342" y="138502"/>
            <a:ext cx="304560" cy="257040"/>
            <a:chOff x="8245342" y="138502"/>
            <a:chExt cx="3045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14C0BF-91CB-AF2B-C369-639F9706BC82}"/>
                    </a:ext>
                  </a:extLst>
                </p14:cNvPr>
                <p14:cNvContentPartPr/>
                <p14:nvPr/>
              </p14:nvContentPartPr>
              <p14:xfrm>
                <a:off x="8245342" y="138502"/>
                <a:ext cx="152280" cy="18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14C0BF-91CB-AF2B-C369-639F9706BC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6702" y="129862"/>
                  <a:ext cx="169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F76F7EE-6C54-2648-84F5-E980DFEDDBAC}"/>
                    </a:ext>
                  </a:extLst>
                </p14:cNvPr>
                <p14:cNvContentPartPr/>
                <p14:nvPr/>
              </p14:nvContentPartPr>
              <p14:xfrm>
                <a:off x="8449102" y="239302"/>
                <a:ext cx="91800" cy="145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F76F7EE-6C54-2648-84F5-E980DFEDDB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0462" y="230662"/>
                  <a:ext cx="10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143BD9-9EEB-8B4B-3BB4-C18B249F3BC8}"/>
                    </a:ext>
                  </a:extLst>
                </p14:cNvPr>
                <p14:cNvContentPartPr/>
                <p14:nvPr/>
              </p14:nvContentPartPr>
              <p14:xfrm>
                <a:off x="8459902" y="250822"/>
                <a:ext cx="90000" cy="144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143BD9-9EEB-8B4B-3BB4-C18B249F3B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51262" y="241822"/>
                  <a:ext cx="1076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47A1DC0-47CD-6DDB-24A7-2F6C022E082F}"/>
              </a:ext>
            </a:extLst>
          </p:cNvPr>
          <p:cNvGrpSpPr/>
          <p:nvPr/>
        </p:nvGrpSpPr>
        <p:grpSpPr>
          <a:xfrm>
            <a:off x="8732062" y="194662"/>
            <a:ext cx="695520" cy="179280"/>
            <a:chOff x="8732062" y="194662"/>
            <a:chExt cx="6955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0EC588-1826-1DCC-C57B-A2D9A07E78D9}"/>
                    </a:ext>
                  </a:extLst>
                </p14:cNvPr>
                <p14:cNvContentPartPr/>
                <p14:nvPr/>
              </p14:nvContentPartPr>
              <p14:xfrm>
                <a:off x="8732062" y="207982"/>
                <a:ext cx="151920" cy="29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0EC588-1826-1DCC-C57B-A2D9A07E78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23062" y="199342"/>
                  <a:ext cx="16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0F5DEE9-743D-75D3-509E-2CE0B96BCCAC}"/>
                    </a:ext>
                  </a:extLst>
                </p14:cNvPr>
                <p14:cNvContentPartPr/>
                <p14:nvPr/>
              </p14:nvContentPartPr>
              <p14:xfrm>
                <a:off x="8759782" y="269542"/>
                <a:ext cx="112680" cy="8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0F5DEE9-743D-75D3-509E-2CE0B96BCC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50782" y="260542"/>
                  <a:ext cx="13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5D7F8C5-BF41-C1CA-B42F-67AECFA0B6C2}"/>
                    </a:ext>
                  </a:extLst>
                </p14:cNvPr>
                <p14:cNvContentPartPr/>
                <p14:nvPr/>
              </p14:nvContentPartPr>
              <p14:xfrm>
                <a:off x="9271702" y="194662"/>
                <a:ext cx="155880" cy="179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5D7F8C5-BF41-C1CA-B42F-67AECFA0B6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63062" y="186022"/>
                  <a:ext cx="1735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823D23D-2DCE-5DC2-C74F-F90E9EA2382E}"/>
                  </a:ext>
                </a:extLst>
              </p14:cNvPr>
              <p14:cNvContentPartPr/>
              <p14:nvPr/>
            </p14:nvContentPartPr>
            <p14:xfrm>
              <a:off x="11084662" y="1413262"/>
              <a:ext cx="3600" cy="2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823D23D-2DCE-5DC2-C74F-F90E9EA238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6022" y="1404622"/>
                <a:ext cx="21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8A954A4-01F9-3737-CA57-870804C20DE4}"/>
                  </a:ext>
                </a:extLst>
              </p14:cNvPr>
              <p14:cNvContentPartPr/>
              <p14:nvPr/>
            </p14:nvContentPartPr>
            <p14:xfrm>
              <a:off x="9068302" y="121582"/>
              <a:ext cx="99720" cy="2012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8A954A4-01F9-3737-CA57-870804C20D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59662" y="112942"/>
                <a:ext cx="11736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EAC78A8-04AE-2C52-1F65-623F0D7CE6B1}"/>
              </a:ext>
            </a:extLst>
          </p:cNvPr>
          <p:cNvGrpSpPr/>
          <p:nvPr/>
        </p:nvGrpSpPr>
        <p:grpSpPr>
          <a:xfrm>
            <a:off x="9899542" y="158302"/>
            <a:ext cx="642240" cy="206640"/>
            <a:chOff x="9899542" y="158302"/>
            <a:chExt cx="6422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DE6C67-5DA5-69B8-B084-AF307863294B}"/>
                    </a:ext>
                  </a:extLst>
                </p14:cNvPr>
                <p14:cNvContentPartPr/>
                <p14:nvPr/>
              </p14:nvContentPartPr>
              <p14:xfrm>
                <a:off x="9899542" y="158302"/>
                <a:ext cx="152640" cy="135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DE6C67-5DA5-69B8-B084-AF30786329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90902" y="149662"/>
                  <a:ext cx="170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220156-5591-1428-D4FF-CA798553A927}"/>
                    </a:ext>
                  </a:extLst>
                </p14:cNvPr>
                <p14:cNvContentPartPr/>
                <p14:nvPr/>
              </p14:nvContentPartPr>
              <p14:xfrm>
                <a:off x="9899542" y="206902"/>
                <a:ext cx="154080" cy="73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220156-5591-1428-D4FF-CA798553A9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90902" y="198262"/>
                  <a:ext cx="171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D0AF30-4C04-6DE4-6FB4-1906A4A3D456}"/>
                    </a:ext>
                  </a:extLst>
                </p14:cNvPr>
                <p14:cNvContentPartPr/>
                <p14:nvPr/>
              </p14:nvContentPartPr>
              <p14:xfrm>
                <a:off x="10114822" y="233902"/>
                <a:ext cx="30240" cy="131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D0AF30-4C04-6DE4-6FB4-1906A4A3D4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05822" y="224902"/>
                  <a:ext cx="47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EA00F22-6C4E-7476-BF85-B26C09F85E5C}"/>
                    </a:ext>
                  </a:extLst>
                </p14:cNvPr>
                <p14:cNvContentPartPr/>
                <p14:nvPr/>
              </p14:nvContentPartPr>
              <p14:xfrm>
                <a:off x="10127422" y="231742"/>
                <a:ext cx="130680" cy="115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EA00F22-6C4E-7476-BF85-B26C09F85E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18782" y="222742"/>
                  <a:ext cx="14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EA7593-5664-C51B-CEBF-827DCAF4A340}"/>
                    </a:ext>
                  </a:extLst>
                </p14:cNvPr>
                <p14:cNvContentPartPr/>
                <p14:nvPr/>
              </p14:nvContentPartPr>
              <p14:xfrm>
                <a:off x="10377982" y="184222"/>
                <a:ext cx="163800" cy="7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EA7593-5664-C51B-CEBF-827DCAF4A3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68982" y="175582"/>
                  <a:ext cx="1814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E21C52E-E4AE-40CD-A6BD-0243BF9A8CD8}"/>
              </a:ext>
            </a:extLst>
          </p:cNvPr>
          <p:cNvGrpSpPr/>
          <p:nvPr/>
        </p:nvGrpSpPr>
        <p:grpSpPr>
          <a:xfrm>
            <a:off x="10705582" y="84142"/>
            <a:ext cx="862200" cy="299520"/>
            <a:chOff x="10705582" y="84142"/>
            <a:chExt cx="8622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843969-3054-EE3C-C747-87F3C582C747}"/>
                    </a:ext>
                  </a:extLst>
                </p14:cNvPr>
                <p14:cNvContentPartPr/>
                <p14:nvPr/>
              </p14:nvContentPartPr>
              <p14:xfrm>
                <a:off x="10705582" y="98182"/>
                <a:ext cx="33840" cy="187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843969-3054-EE3C-C747-87F3C582C7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96582" y="89182"/>
                  <a:ext cx="51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A7E7BFE-9EDA-1954-A41C-71BA048FBB8B}"/>
                    </a:ext>
                  </a:extLst>
                </p14:cNvPr>
                <p14:cNvContentPartPr/>
                <p14:nvPr/>
              </p14:nvContentPartPr>
              <p14:xfrm>
                <a:off x="10817902" y="100702"/>
                <a:ext cx="177120" cy="174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A7E7BFE-9EDA-1954-A41C-71BA048FBB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08902" y="91702"/>
                  <a:ext cx="194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5B5D7B-4F56-E406-FAA3-AE7B2EFFF3F7}"/>
                    </a:ext>
                  </a:extLst>
                </p14:cNvPr>
                <p14:cNvContentPartPr/>
                <p14:nvPr/>
              </p14:nvContentPartPr>
              <p14:xfrm>
                <a:off x="11064142" y="201142"/>
                <a:ext cx="127440" cy="25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5B5D7B-4F56-E406-FAA3-AE7B2EFFF3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55502" y="192502"/>
                  <a:ext cx="14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830BCC7-BE64-13C7-79B4-EDCEE591F382}"/>
                    </a:ext>
                  </a:extLst>
                </p14:cNvPr>
                <p14:cNvContentPartPr/>
                <p14:nvPr/>
              </p14:nvContentPartPr>
              <p14:xfrm>
                <a:off x="11260342" y="84142"/>
                <a:ext cx="130680" cy="183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830BCC7-BE64-13C7-79B4-EDCEE591F3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1702" y="75142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1084D2-4C0D-54B4-5ED2-7D510F8A1F21}"/>
                    </a:ext>
                  </a:extLst>
                </p14:cNvPr>
                <p14:cNvContentPartPr/>
                <p14:nvPr/>
              </p14:nvContentPartPr>
              <p14:xfrm>
                <a:off x="11421262" y="169822"/>
                <a:ext cx="146520" cy="213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1084D2-4C0D-54B4-5ED2-7D510F8A1F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12262" y="160822"/>
                  <a:ext cx="16416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7011134-CFA9-F54E-0454-5EEF0AFB1279}"/>
                  </a:ext>
                </a:extLst>
              </p14:cNvPr>
              <p14:cNvContentPartPr/>
              <p14:nvPr/>
            </p14:nvContentPartPr>
            <p14:xfrm>
              <a:off x="9866062" y="486622"/>
              <a:ext cx="1825920" cy="158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7011134-CFA9-F54E-0454-5EEF0AFB12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57062" y="477982"/>
                <a:ext cx="1843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0DFAD69-B495-FB50-F481-14F782B6C587}"/>
                  </a:ext>
                </a:extLst>
              </p14:cNvPr>
              <p14:cNvContentPartPr/>
              <p14:nvPr/>
            </p14:nvContentPartPr>
            <p14:xfrm>
              <a:off x="11149462" y="43822"/>
              <a:ext cx="346680" cy="350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0DFAD69-B495-FB50-F481-14F782B6C58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40462" y="35182"/>
                <a:ext cx="3643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BD076C0-4611-495C-6BF7-54707B5BD4D1}"/>
                  </a:ext>
                </a:extLst>
              </p14:cNvPr>
              <p14:cNvContentPartPr/>
              <p14:nvPr/>
            </p14:nvContentPartPr>
            <p14:xfrm>
              <a:off x="855982" y="5631382"/>
              <a:ext cx="18360" cy="240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BD076C0-4611-495C-6BF7-54707B5BD4D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6982" y="5622742"/>
                <a:ext cx="360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B1DA0BC-D270-9F07-CCB0-E695A7993D82}"/>
                  </a:ext>
                </a:extLst>
              </p14:cNvPr>
              <p14:cNvContentPartPr/>
              <p14:nvPr/>
            </p14:nvContentPartPr>
            <p14:xfrm>
              <a:off x="9854542" y="485182"/>
              <a:ext cx="316080" cy="349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B1DA0BC-D270-9F07-CCB0-E695A7993D8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45902" y="476182"/>
                <a:ext cx="333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DA7CFB4-6C66-C102-0D2B-1BCAC8C9DEB9}"/>
              </a:ext>
            </a:extLst>
          </p:cNvPr>
          <p:cNvGrpSpPr/>
          <p:nvPr/>
        </p:nvGrpSpPr>
        <p:grpSpPr>
          <a:xfrm>
            <a:off x="9927262" y="709102"/>
            <a:ext cx="298800" cy="194400"/>
            <a:chOff x="9927262" y="709102"/>
            <a:chExt cx="29880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82B13C7-6C99-F36D-D654-5CF1522D4C18}"/>
                    </a:ext>
                  </a:extLst>
                </p14:cNvPr>
                <p14:cNvContentPartPr/>
                <p14:nvPr/>
              </p14:nvContentPartPr>
              <p14:xfrm>
                <a:off x="9927262" y="709102"/>
                <a:ext cx="90000" cy="134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82B13C7-6C99-F36D-D654-5CF1522D4C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8262" y="700102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E0E6A2-8FCB-319C-8F49-FF01FA8919F9}"/>
                    </a:ext>
                  </a:extLst>
                </p14:cNvPr>
                <p14:cNvContentPartPr/>
                <p14:nvPr/>
              </p14:nvContentPartPr>
              <p14:xfrm>
                <a:off x="10104382" y="732142"/>
                <a:ext cx="121680" cy="171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E0E6A2-8FCB-319C-8F49-FF01FA8919F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95742" y="723502"/>
                  <a:ext cx="139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073748BE-037B-9768-EEBB-BD808E27E5B4}"/>
              </a:ext>
            </a:extLst>
          </p:cNvPr>
          <p:cNvGrpSpPr/>
          <p:nvPr/>
        </p:nvGrpSpPr>
        <p:grpSpPr>
          <a:xfrm>
            <a:off x="10367182" y="613702"/>
            <a:ext cx="1122840" cy="278640"/>
            <a:chOff x="10367182" y="613702"/>
            <a:chExt cx="11228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5D17EAA-6EB2-CCEF-F1E6-2DFCBED8FB7E}"/>
                    </a:ext>
                  </a:extLst>
                </p14:cNvPr>
                <p14:cNvContentPartPr/>
                <p14:nvPr/>
              </p14:nvContentPartPr>
              <p14:xfrm>
                <a:off x="10375822" y="714142"/>
                <a:ext cx="204840" cy="26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5D17EAA-6EB2-CCEF-F1E6-2DFCBED8FB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67182" y="705142"/>
                  <a:ext cx="22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C150B73-98F6-93F7-8A7D-7CFFBB5691A3}"/>
                    </a:ext>
                  </a:extLst>
                </p14:cNvPr>
                <p14:cNvContentPartPr/>
                <p14:nvPr/>
              </p14:nvContentPartPr>
              <p14:xfrm>
                <a:off x="10393462" y="772462"/>
                <a:ext cx="156600" cy="19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C150B73-98F6-93F7-8A7D-7CFFBB5691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84462" y="763462"/>
                  <a:ext cx="174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98AEDC-DC24-A8D1-7DC8-D2471CF61B3C}"/>
                    </a:ext>
                  </a:extLst>
                </p14:cNvPr>
                <p14:cNvContentPartPr/>
                <p14:nvPr/>
              </p14:nvContentPartPr>
              <p14:xfrm>
                <a:off x="10483822" y="673102"/>
                <a:ext cx="45720" cy="134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98AEDC-DC24-A8D1-7DC8-D2471CF61B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4822" y="664102"/>
                  <a:ext cx="63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9D553D3-F7BD-7F04-829D-D4D8DEEAD714}"/>
                    </a:ext>
                  </a:extLst>
                </p14:cNvPr>
                <p14:cNvContentPartPr/>
                <p14:nvPr/>
              </p14:nvContentPartPr>
              <p14:xfrm>
                <a:off x="10367182" y="732862"/>
                <a:ext cx="221400" cy="41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9D553D3-F7BD-7F04-829D-D4D8DEEAD71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58542" y="723862"/>
                  <a:ext cx="239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BC7806F-E749-F18C-4964-503DD281222B}"/>
                    </a:ext>
                  </a:extLst>
                </p14:cNvPr>
                <p14:cNvContentPartPr/>
                <p14:nvPr/>
              </p14:nvContentPartPr>
              <p14:xfrm>
                <a:off x="10638622" y="664102"/>
                <a:ext cx="184320" cy="164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BC7806F-E749-F18C-4964-503DD28122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29622" y="655102"/>
                  <a:ext cx="201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D6CDA2-202B-D596-035D-315730AEDF81}"/>
                    </a:ext>
                  </a:extLst>
                </p14:cNvPr>
                <p14:cNvContentPartPr/>
                <p14:nvPr/>
              </p14:nvContentPartPr>
              <p14:xfrm>
                <a:off x="10673542" y="698302"/>
                <a:ext cx="138600" cy="62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D6CDA2-202B-D596-035D-315730AEDF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64902" y="689302"/>
                  <a:ext cx="156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0211A-601F-3F92-95E3-3E1F33AC0B0B}"/>
                    </a:ext>
                  </a:extLst>
                </p14:cNvPr>
                <p14:cNvContentPartPr/>
                <p14:nvPr/>
              </p14:nvContentPartPr>
              <p14:xfrm>
                <a:off x="10496422" y="645742"/>
                <a:ext cx="54000" cy="214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0211A-601F-3F92-95E3-3E1F33AC0B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87782" y="636742"/>
                  <a:ext cx="71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6684099-8698-A371-B268-A5FC27C493B7}"/>
                    </a:ext>
                  </a:extLst>
                </p14:cNvPr>
                <p14:cNvContentPartPr/>
                <p14:nvPr/>
              </p14:nvContentPartPr>
              <p14:xfrm>
                <a:off x="10925902" y="718822"/>
                <a:ext cx="129960" cy="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6684099-8698-A371-B268-A5FC27C493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16902" y="709822"/>
                  <a:ext cx="147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4D8FD8-B1C5-BDD0-3B3C-87318D8498EA}"/>
                    </a:ext>
                  </a:extLst>
                </p14:cNvPr>
                <p14:cNvContentPartPr/>
                <p14:nvPr/>
              </p14:nvContentPartPr>
              <p14:xfrm>
                <a:off x="10939222" y="751222"/>
                <a:ext cx="145440" cy="13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4D8FD8-B1C5-BDD0-3B3C-87318D8498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30582" y="742582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ABFD62-06C1-54C0-9EC3-6823A9463BCE}"/>
                    </a:ext>
                  </a:extLst>
                </p14:cNvPr>
                <p14:cNvContentPartPr/>
                <p14:nvPr/>
              </p14:nvContentPartPr>
              <p14:xfrm>
                <a:off x="11208502" y="646102"/>
                <a:ext cx="46440" cy="115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ABFD62-06C1-54C0-9EC3-6823A9463B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99862" y="637102"/>
                  <a:ext cx="6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91FFAD1-518F-59F1-3A29-7C2F643691C1}"/>
                    </a:ext>
                  </a:extLst>
                </p14:cNvPr>
                <p14:cNvContentPartPr/>
                <p14:nvPr/>
              </p14:nvContentPartPr>
              <p14:xfrm>
                <a:off x="11315422" y="613702"/>
                <a:ext cx="174600" cy="155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91FFAD1-518F-59F1-3A29-7C2F643691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06782" y="604702"/>
                  <a:ext cx="192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622699-BB4E-5A70-B5E6-12A17580C955}"/>
                    </a:ext>
                  </a:extLst>
                </p14:cNvPr>
                <p14:cNvContentPartPr/>
                <p14:nvPr/>
              </p14:nvContentPartPr>
              <p14:xfrm>
                <a:off x="10468342" y="627382"/>
                <a:ext cx="68040" cy="264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622699-BB4E-5A70-B5E6-12A17580C9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9342" y="618742"/>
                  <a:ext cx="8568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8E809B1-4E62-6C30-91C0-D8091BB30A23}"/>
                  </a:ext>
                </a:extLst>
              </p14:cNvPr>
              <p14:cNvContentPartPr/>
              <p14:nvPr/>
            </p14:nvContentPartPr>
            <p14:xfrm>
              <a:off x="11909782" y="1693342"/>
              <a:ext cx="9720" cy="367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8E809B1-4E62-6C30-91C0-D8091BB30A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901142" y="1684342"/>
                <a:ext cx="27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59D5A57C-C359-0DCA-E357-53876A306444}"/>
                  </a:ext>
                </a:extLst>
              </p14:cNvPr>
              <p14:cNvContentPartPr/>
              <p14:nvPr/>
            </p14:nvContentPartPr>
            <p14:xfrm>
              <a:off x="10613782" y="319222"/>
              <a:ext cx="371160" cy="83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59D5A57C-C359-0DCA-E357-53876A30644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605142" y="310222"/>
                <a:ext cx="388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CB053C2-5282-93D7-29D2-942CE5156E62}"/>
                  </a:ext>
                </a:extLst>
              </p14:cNvPr>
              <p14:cNvContentPartPr/>
              <p14:nvPr/>
            </p14:nvContentPartPr>
            <p14:xfrm>
              <a:off x="8250022" y="745102"/>
              <a:ext cx="167400" cy="2988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CB053C2-5282-93D7-29D2-942CE5156E6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41382" y="736102"/>
                <a:ext cx="1850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78A3340-DA19-CBD9-B709-DCF0D4E675EC}"/>
                  </a:ext>
                </a:extLst>
              </p14:cNvPr>
              <p14:cNvContentPartPr/>
              <p14:nvPr/>
            </p14:nvContentPartPr>
            <p14:xfrm>
              <a:off x="868222" y="5649742"/>
              <a:ext cx="59040" cy="561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78A3340-DA19-CBD9-B709-DCF0D4E675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59582" y="5641102"/>
                <a:ext cx="766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C10324AE-AB58-64EA-C2D9-0B73C2E898CB}"/>
              </a:ext>
            </a:extLst>
          </p:cNvPr>
          <p:cNvGrpSpPr/>
          <p:nvPr/>
        </p:nvGrpSpPr>
        <p:grpSpPr>
          <a:xfrm>
            <a:off x="8658262" y="477982"/>
            <a:ext cx="674640" cy="612720"/>
            <a:chOff x="8658262" y="477982"/>
            <a:chExt cx="674640" cy="6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6A8B5E3-057E-9A19-747C-DFB6BFDF7D53}"/>
                    </a:ext>
                  </a:extLst>
                </p14:cNvPr>
                <p14:cNvContentPartPr/>
                <p14:nvPr/>
              </p14:nvContentPartPr>
              <p14:xfrm>
                <a:off x="8658262" y="740062"/>
                <a:ext cx="125640" cy="10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6A8B5E3-057E-9A19-747C-DFB6BFDF7D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49262" y="731062"/>
                  <a:ext cx="14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E66ADD-B334-97EA-7595-D1F4701D758A}"/>
                    </a:ext>
                  </a:extLst>
                </p14:cNvPr>
                <p14:cNvContentPartPr/>
                <p14:nvPr/>
              </p14:nvContentPartPr>
              <p14:xfrm>
                <a:off x="8658622" y="802342"/>
                <a:ext cx="81000" cy="15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E66ADD-B334-97EA-7595-D1F4701D758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49982" y="793702"/>
                  <a:ext cx="98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E93C48A-0D0B-3C27-5BDD-E4456263C0C1}"/>
                    </a:ext>
                  </a:extLst>
                </p14:cNvPr>
                <p14:cNvContentPartPr/>
                <p14:nvPr/>
              </p14:nvContentPartPr>
              <p14:xfrm>
                <a:off x="8989822" y="600022"/>
                <a:ext cx="14760" cy="139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E93C48A-0D0B-3C27-5BDD-E4456263C0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81182" y="591382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EA23AC-8DDC-8F16-BE85-D32C3A0AAEF1}"/>
                    </a:ext>
                  </a:extLst>
                </p14:cNvPr>
                <p14:cNvContentPartPr/>
                <p14:nvPr/>
              </p14:nvContentPartPr>
              <p14:xfrm>
                <a:off x="8929702" y="751942"/>
                <a:ext cx="99000" cy="18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EA23AC-8DDC-8F16-BE85-D32C3A0AAE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20702" y="742942"/>
                  <a:ext cx="11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7C1A937-7447-E355-1725-072D269399BE}"/>
                    </a:ext>
                  </a:extLst>
                </p14:cNvPr>
                <p14:cNvContentPartPr/>
                <p14:nvPr/>
              </p14:nvContentPartPr>
              <p14:xfrm>
                <a:off x="8876062" y="807022"/>
                <a:ext cx="173160" cy="183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7C1A937-7447-E355-1725-072D269399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67062" y="798022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9A6C5C1-9461-76D7-9324-F6CCA48FC73A}"/>
                    </a:ext>
                  </a:extLst>
                </p14:cNvPr>
                <p14:cNvContentPartPr/>
                <p14:nvPr/>
              </p14:nvContentPartPr>
              <p14:xfrm>
                <a:off x="9168382" y="630982"/>
                <a:ext cx="146880" cy="173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9A6C5C1-9461-76D7-9324-F6CCA48FC7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59742" y="621982"/>
                  <a:ext cx="164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29D67BC-7062-5E7A-3549-50B87A52B0C4}"/>
                    </a:ext>
                  </a:extLst>
                </p14:cNvPr>
                <p14:cNvContentPartPr/>
                <p14:nvPr/>
              </p14:nvContentPartPr>
              <p14:xfrm>
                <a:off x="9171622" y="671302"/>
                <a:ext cx="161280" cy="109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29D67BC-7062-5E7A-3549-50B87A52B0C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2622" y="662662"/>
                  <a:ext cx="178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26271F7-D94D-B3A1-DBA9-8947B7E54C55}"/>
                    </a:ext>
                  </a:extLst>
                </p14:cNvPr>
                <p14:cNvContentPartPr/>
                <p14:nvPr/>
              </p14:nvContentPartPr>
              <p14:xfrm>
                <a:off x="8797582" y="477982"/>
                <a:ext cx="237960" cy="612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26271F7-D94D-B3A1-DBA9-8947B7E54C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8942" y="469342"/>
                  <a:ext cx="255600" cy="63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DC6C6901-3078-71B8-4E36-792FAAF65131}"/>
              </a:ext>
            </a:extLst>
          </p:cNvPr>
          <p:cNvGrpSpPr/>
          <p:nvPr/>
        </p:nvGrpSpPr>
        <p:grpSpPr>
          <a:xfrm>
            <a:off x="10010782" y="1019422"/>
            <a:ext cx="1683000" cy="898560"/>
            <a:chOff x="10010782" y="1019422"/>
            <a:chExt cx="1683000" cy="89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A92BAD8-DC28-167C-310E-A0C75A2EBA85}"/>
                    </a:ext>
                  </a:extLst>
                </p14:cNvPr>
                <p14:cNvContentPartPr/>
                <p14:nvPr/>
              </p14:nvContentPartPr>
              <p14:xfrm>
                <a:off x="10010782" y="1079182"/>
                <a:ext cx="104760" cy="170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A92BAD8-DC28-167C-310E-A0C75A2EBA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2142" y="1070182"/>
                  <a:ext cx="12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77BA6A-33AD-BFF4-E0FB-92EBE33132F3}"/>
                    </a:ext>
                  </a:extLst>
                </p14:cNvPr>
                <p14:cNvContentPartPr/>
                <p14:nvPr/>
              </p14:nvContentPartPr>
              <p14:xfrm>
                <a:off x="10164862" y="1162342"/>
                <a:ext cx="139320" cy="221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77BA6A-33AD-BFF4-E0FB-92EBE33132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56222" y="1153702"/>
                  <a:ext cx="156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2FA18C8-C20C-C836-AC12-233E7FF3A214}"/>
                    </a:ext>
                  </a:extLst>
                </p14:cNvPr>
                <p14:cNvContentPartPr/>
                <p14:nvPr/>
              </p14:nvContentPartPr>
              <p14:xfrm>
                <a:off x="10523422" y="1146142"/>
                <a:ext cx="91800" cy="24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2FA18C8-C20C-C836-AC12-233E7FF3A2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14422" y="1137142"/>
                  <a:ext cx="109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BB6919-AF63-8EAB-D9D5-684485B7CDF2}"/>
                    </a:ext>
                  </a:extLst>
                </p14:cNvPr>
                <p14:cNvContentPartPr/>
                <p14:nvPr/>
              </p14:nvContentPartPr>
              <p14:xfrm>
                <a:off x="10483822" y="1059742"/>
                <a:ext cx="298440" cy="175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BB6919-AF63-8EAB-D9D5-684485B7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74822" y="1051102"/>
                  <a:ext cx="31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F5AB100-BD20-2C88-1AB7-C9D9BAD26901}"/>
                    </a:ext>
                  </a:extLst>
                </p14:cNvPr>
                <p14:cNvContentPartPr/>
                <p14:nvPr/>
              </p14:nvContentPartPr>
              <p14:xfrm>
                <a:off x="10822582" y="1059382"/>
                <a:ext cx="124920" cy="168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F5AB100-BD20-2C88-1AB7-C9D9BAD269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13942" y="1050382"/>
                  <a:ext cx="14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9ED2A5C-EAEE-A1CB-5610-D9934FD12464}"/>
                    </a:ext>
                  </a:extLst>
                </p14:cNvPr>
                <p14:cNvContentPartPr/>
                <p14:nvPr/>
              </p14:nvContentPartPr>
              <p14:xfrm>
                <a:off x="10870822" y="1019422"/>
                <a:ext cx="135720" cy="1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9ED2A5C-EAEE-A1CB-5610-D9934FD1246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61822" y="1010782"/>
                  <a:ext cx="153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9CFDF75-0B94-D45C-A303-79F1FFD1460A}"/>
                    </a:ext>
                  </a:extLst>
                </p14:cNvPr>
                <p14:cNvContentPartPr/>
                <p14:nvPr/>
              </p14:nvContentPartPr>
              <p14:xfrm>
                <a:off x="11130742" y="1127422"/>
                <a:ext cx="187560" cy="31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9CFDF75-0B94-D45C-A303-79F1FFD146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21742" y="1118782"/>
                  <a:ext cx="20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E73AEE1-6ADD-1F9A-E22C-D6E287FACD9F}"/>
                    </a:ext>
                  </a:extLst>
                </p14:cNvPr>
                <p14:cNvContentPartPr/>
                <p14:nvPr/>
              </p14:nvContentPartPr>
              <p14:xfrm>
                <a:off x="11374102" y="1053622"/>
                <a:ext cx="109080" cy="132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E73AEE1-6ADD-1F9A-E22C-D6E287FACD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65462" y="1044982"/>
                  <a:ext cx="126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81CF1F9-1847-E1A7-D7CF-B512C9C8B4A2}"/>
                    </a:ext>
                  </a:extLst>
                </p14:cNvPr>
                <p14:cNvContentPartPr/>
                <p14:nvPr/>
              </p14:nvContentPartPr>
              <p14:xfrm>
                <a:off x="10123102" y="1607662"/>
                <a:ext cx="166320" cy="256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81CF1F9-1847-E1A7-D7CF-B512C9C8B4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14462" y="1599022"/>
                  <a:ext cx="183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B9C9EE8-B701-609E-3723-5736ECFCD68A}"/>
                    </a:ext>
                  </a:extLst>
                </p14:cNvPr>
                <p14:cNvContentPartPr/>
                <p14:nvPr/>
              </p14:nvContentPartPr>
              <p14:xfrm>
                <a:off x="10469062" y="1586782"/>
                <a:ext cx="191880" cy="18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B9C9EE8-B701-609E-3723-5736ECFCD6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60422" y="1577782"/>
                  <a:ext cx="209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600729A-2D93-D077-5200-16D9972FDF49}"/>
                    </a:ext>
                  </a:extLst>
                </p14:cNvPr>
                <p14:cNvContentPartPr/>
                <p14:nvPr/>
              </p14:nvContentPartPr>
              <p14:xfrm>
                <a:off x="10507582" y="1643302"/>
                <a:ext cx="106200" cy="9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600729A-2D93-D077-5200-16D9972FDF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98582" y="1634662"/>
                  <a:ext cx="12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C1422BC-D3BB-0A6E-B580-9EB9E4CBAB2D}"/>
                    </a:ext>
                  </a:extLst>
                </p14:cNvPr>
                <p14:cNvContentPartPr/>
                <p14:nvPr/>
              </p14:nvContentPartPr>
              <p14:xfrm>
                <a:off x="10768942" y="1492102"/>
                <a:ext cx="168840" cy="186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C1422BC-D3BB-0A6E-B580-9EB9E4CBAB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60302" y="1483462"/>
                  <a:ext cx="186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CC658C1-9A0D-F9C6-0A4E-F2442DA9E559}"/>
                    </a:ext>
                  </a:extLst>
                </p14:cNvPr>
                <p14:cNvContentPartPr/>
                <p14:nvPr/>
              </p14:nvContentPartPr>
              <p14:xfrm>
                <a:off x="10860742" y="1462942"/>
                <a:ext cx="160920" cy="10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CC658C1-9A0D-F9C6-0A4E-F2442DA9E5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52102" y="1453942"/>
                  <a:ext cx="178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A4BABB9-7845-E7BE-20AB-E20EE883F480}"/>
                    </a:ext>
                  </a:extLst>
                </p14:cNvPr>
                <p14:cNvContentPartPr/>
                <p14:nvPr/>
              </p14:nvContentPartPr>
              <p14:xfrm>
                <a:off x="11052622" y="1577422"/>
                <a:ext cx="126720" cy="31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A4BABB9-7845-E7BE-20AB-E20EE883F4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43982" y="1568422"/>
                  <a:ext cx="144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A9CBD60-0A62-5B4B-A21D-C0E4F5DF3962}"/>
                    </a:ext>
                  </a:extLst>
                </p14:cNvPr>
                <p14:cNvContentPartPr/>
                <p14:nvPr/>
              </p14:nvContentPartPr>
              <p14:xfrm>
                <a:off x="11251342" y="1424062"/>
                <a:ext cx="201600" cy="180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A9CBD60-0A62-5B4B-A21D-C0E4F5DF39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2702" y="1415422"/>
                  <a:ext cx="219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14D4F80-7736-8B72-9156-EE084AFAD0F1}"/>
                    </a:ext>
                  </a:extLst>
                </p14:cNvPr>
                <p14:cNvContentPartPr/>
                <p14:nvPr/>
              </p14:nvContentPartPr>
              <p14:xfrm>
                <a:off x="11292382" y="1630702"/>
                <a:ext cx="138240" cy="177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14D4F80-7736-8B72-9156-EE084AFAD0F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83382" y="1621702"/>
                  <a:ext cx="15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401D939-B402-50A1-E495-9501306F756E}"/>
                    </a:ext>
                  </a:extLst>
                </p14:cNvPr>
                <p14:cNvContentPartPr/>
                <p14:nvPr/>
              </p14:nvContentPartPr>
              <p14:xfrm>
                <a:off x="11557342" y="1476262"/>
                <a:ext cx="136440" cy="179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401D939-B402-50A1-E495-9501306F75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48702" y="1467262"/>
                  <a:ext cx="154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0FF050-8DC5-BA2F-B0A4-04719F7FA0D7}"/>
                    </a:ext>
                  </a:extLst>
                </p14:cNvPr>
                <p14:cNvContentPartPr/>
                <p14:nvPr/>
              </p14:nvContentPartPr>
              <p14:xfrm>
                <a:off x="11587942" y="1515502"/>
                <a:ext cx="99000" cy="119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0FF050-8DC5-BA2F-B0A4-04719F7FA0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78942" y="1506502"/>
                  <a:ext cx="116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BE33841-0998-34B2-06F7-CA1CABDC98DD}"/>
                    </a:ext>
                  </a:extLst>
                </p14:cNvPr>
                <p14:cNvContentPartPr/>
                <p14:nvPr/>
              </p14:nvContentPartPr>
              <p14:xfrm>
                <a:off x="11202742" y="1317502"/>
                <a:ext cx="292320" cy="600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BE33841-0998-34B2-06F7-CA1CABDC98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94102" y="1308502"/>
                  <a:ext cx="309960" cy="61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5E9B1BD1-BEE7-6E7A-3EFC-E7C388675A5C}"/>
              </a:ext>
            </a:extLst>
          </p:cNvPr>
          <p:cNvGrpSpPr/>
          <p:nvPr/>
        </p:nvGrpSpPr>
        <p:grpSpPr>
          <a:xfrm>
            <a:off x="560782" y="44902"/>
            <a:ext cx="6545160" cy="6199920"/>
            <a:chOff x="560782" y="44902"/>
            <a:chExt cx="6545160" cy="61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53656D3-5B9C-D3C4-DB60-41AA0390446B}"/>
                    </a:ext>
                  </a:extLst>
                </p14:cNvPr>
                <p14:cNvContentPartPr/>
                <p14:nvPr/>
              </p14:nvContentPartPr>
              <p14:xfrm>
                <a:off x="3401542" y="96382"/>
                <a:ext cx="188640" cy="224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53656D3-5B9C-D3C4-DB60-41AA039044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92542" y="87742"/>
                  <a:ext cx="20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D766ACE-A990-D632-90A9-3C909045A2FC}"/>
                    </a:ext>
                  </a:extLst>
                </p14:cNvPr>
                <p14:cNvContentPartPr/>
                <p14:nvPr/>
              </p14:nvContentPartPr>
              <p14:xfrm>
                <a:off x="3661462" y="226342"/>
                <a:ext cx="119880" cy="68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D766ACE-A990-D632-90A9-3C909045A2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2462" y="217702"/>
                  <a:ext cx="13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FED434-D8CB-6DA0-CF39-05671FF4A249}"/>
                    </a:ext>
                  </a:extLst>
                </p14:cNvPr>
                <p14:cNvContentPartPr/>
                <p14:nvPr/>
              </p14:nvContentPartPr>
              <p14:xfrm>
                <a:off x="3795742" y="213742"/>
                <a:ext cx="119520" cy="63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FED434-D8CB-6DA0-CF39-05671FF4A2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7102" y="205102"/>
                  <a:ext cx="137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7F15386-66D0-E4F0-EEE6-89A1A558E42A}"/>
                    </a:ext>
                  </a:extLst>
                </p14:cNvPr>
                <p14:cNvContentPartPr/>
                <p14:nvPr/>
              </p14:nvContentPartPr>
              <p14:xfrm>
                <a:off x="3994822" y="97462"/>
                <a:ext cx="172080" cy="205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7F15386-66D0-E4F0-EEE6-89A1A558E4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85822" y="88822"/>
                  <a:ext cx="189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5D4B03-931E-5C5E-39CB-23A58E913B3B}"/>
                    </a:ext>
                  </a:extLst>
                </p14:cNvPr>
                <p14:cNvContentPartPr/>
                <p14:nvPr/>
              </p14:nvContentPartPr>
              <p14:xfrm>
                <a:off x="4199302" y="59302"/>
                <a:ext cx="151920" cy="191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5D4B03-931E-5C5E-39CB-23A58E913B3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90662" y="50662"/>
                  <a:ext cx="16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335754-4BD4-21B8-ED3A-E69D3EA0F1F9}"/>
                    </a:ext>
                  </a:extLst>
                </p14:cNvPr>
                <p14:cNvContentPartPr/>
                <p14:nvPr/>
              </p14:nvContentPartPr>
              <p14:xfrm>
                <a:off x="4134862" y="44902"/>
                <a:ext cx="208440" cy="213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335754-4BD4-21B8-ED3A-E69D3EA0F1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26222" y="36262"/>
                  <a:ext cx="226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833A85-7F83-C203-1EBB-C813AACEB3AB}"/>
                    </a:ext>
                  </a:extLst>
                </p14:cNvPr>
                <p14:cNvContentPartPr/>
                <p14:nvPr/>
              </p14:nvContentPartPr>
              <p14:xfrm>
                <a:off x="6891742" y="5996422"/>
                <a:ext cx="126000" cy="18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833A85-7F83-C203-1EBB-C813AACEB3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82742" y="5987782"/>
                  <a:ext cx="143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DD94E75-7F5F-D90F-0278-3929E0B95A7E}"/>
                    </a:ext>
                  </a:extLst>
                </p14:cNvPr>
                <p14:cNvContentPartPr/>
                <p14:nvPr/>
              </p14:nvContentPartPr>
              <p14:xfrm>
                <a:off x="6837742" y="5980582"/>
                <a:ext cx="156600" cy="135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DD94E75-7F5F-D90F-0278-3929E0B95A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28742" y="5971582"/>
                  <a:ext cx="17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48DFBF1-7C90-A6A0-1260-33ECBD7DD72A}"/>
                    </a:ext>
                  </a:extLst>
                </p14:cNvPr>
                <p14:cNvContentPartPr/>
                <p14:nvPr/>
              </p14:nvContentPartPr>
              <p14:xfrm>
                <a:off x="5954662" y="5592502"/>
                <a:ext cx="16920" cy="281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48DFBF1-7C90-A6A0-1260-33ECBD7DD72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46022" y="5583502"/>
                  <a:ext cx="34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6B07A7-D5A6-AA3A-8EBB-04BF22B6A85B}"/>
                    </a:ext>
                  </a:extLst>
                </p14:cNvPr>
                <p14:cNvContentPartPr/>
                <p14:nvPr/>
              </p14:nvContentPartPr>
              <p14:xfrm>
                <a:off x="5741902" y="6056542"/>
                <a:ext cx="30240" cy="18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6B07A7-D5A6-AA3A-8EBB-04BF22B6A8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32902" y="6047542"/>
                  <a:ext cx="4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1ABE0B0-D212-3BD6-2BCE-B5CE415AEA75}"/>
                    </a:ext>
                  </a:extLst>
                </p14:cNvPr>
                <p14:cNvContentPartPr/>
                <p14:nvPr/>
              </p14:nvContentPartPr>
              <p14:xfrm>
                <a:off x="5863582" y="6032422"/>
                <a:ext cx="145080" cy="189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1ABE0B0-D212-3BD6-2BCE-B5CE415AEA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54582" y="6023782"/>
                  <a:ext cx="162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550299-1FE9-A009-6D49-08D227BE58F0}"/>
                    </a:ext>
                  </a:extLst>
                </p14:cNvPr>
                <p14:cNvContentPartPr/>
                <p14:nvPr/>
              </p14:nvContentPartPr>
              <p14:xfrm>
                <a:off x="5910382" y="5993902"/>
                <a:ext cx="115560" cy="17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550299-1FE9-A009-6D49-08D227BE58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01742" y="5985262"/>
                  <a:ext cx="133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A76DEBA-7C7D-A678-85A5-3FE1F4422AD6}"/>
                    </a:ext>
                  </a:extLst>
                </p14:cNvPr>
                <p14:cNvContentPartPr/>
                <p14:nvPr/>
              </p14:nvContentPartPr>
              <p14:xfrm>
                <a:off x="884422" y="808102"/>
                <a:ext cx="294120" cy="5015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76DEBA-7C7D-A678-85A5-3FE1F4422AD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5422" y="799102"/>
                  <a:ext cx="311760" cy="50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61B331-DDB1-C0FD-294B-2D012C9A1649}"/>
                    </a:ext>
                  </a:extLst>
                </p14:cNvPr>
                <p14:cNvContentPartPr/>
                <p14:nvPr/>
              </p14:nvContentPartPr>
              <p14:xfrm>
                <a:off x="628822" y="5671342"/>
                <a:ext cx="6294240" cy="115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61B331-DDB1-C0FD-294B-2D012C9A164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0182" y="5662702"/>
                  <a:ext cx="631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F50426F-36D7-4624-5303-C7B802517D36}"/>
                    </a:ext>
                  </a:extLst>
                </p14:cNvPr>
                <p14:cNvContentPartPr/>
                <p14:nvPr/>
              </p14:nvContentPartPr>
              <p14:xfrm>
                <a:off x="6950422" y="5678902"/>
                <a:ext cx="155520" cy="139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F50426F-36D7-4624-5303-C7B802517D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41782" y="5669902"/>
                  <a:ext cx="173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CB9FA0B-7B7E-7ED3-0E25-653A3FCADF92}"/>
                    </a:ext>
                  </a:extLst>
                </p14:cNvPr>
                <p14:cNvContentPartPr/>
                <p14:nvPr/>
              </p14:nvContentPartPr>
              <p14:xfrm>
                <a:off x="1020862" y="605782"/>
                <a:ext cx="255600" cy="233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CB9FA0B-7B7E-7ED3-0E25-653A3FCADF9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2222" y="597142"/>
                  <a:ext cx="273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3638F4-5FE5-6BFC-B049-F8C20BDB01FA}"/>
                    </a:ext>
                  </a:extLst>
                </p14:cNvPr>
                <p14:cNvContentPartPr/>
                <p14:nvPr/>
              </p14:nvContentPartPr>
              <p14:xfrm>
                <a:off x="636022" y="578782"/>
                <a:ext cx="151200" cy="333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3638F4-5FE5-6BFC-B049-F8C20BDB01F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7382" y="570142"/>
                  <a:ext cx="168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451D6BD-7743-C937-F3BD-FE0D1DB14820}"/>
                    </a:ext>
                  </a:extLst>
                </p14:cNvPr>
                <p14:cNvContentPartPr/>
                <p14:nvPr/>
              </p14:nvContentPartPr>
              <p14:xfrm>
                <a:off x="1039582" y="2200582"/>
                <a:ext cx="236160" cy="29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451D6BD-7743-C937-F3BD-FE0D1DB148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942" y="2191942"/>
                  <a:ext cx="253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EB9AD0F-0678-0294-E3F6-CEE82CDD59B3}"/>
                    </a:ext>
                  </a:extLst>
                </p14:cNvPr>
                <p14:cNvContentPartPr/>
                <p14:nvPr/>
              </p14:nvContentPartPr>
              <p14:xfrm>
                <a:off x="674182" y="2113462"/>
                <a:ext cx="122760" cy="217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EB9AD0F-0678-0294-E3F6-CEE82CDD59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5542" y="2104822"/>
                  <a:ext cx="140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0AB77CF-D76E-7A9E-EEE7-C74D508D1616}"/>
                    </a:ext>
                  </a:extLst>
                </p14:cNvPr>
                <p14:cNvContentPartPr/>
                <p14:nvPr/>
              </p14:nvContentPartPr>
              <p14:xfrm>
                <a:off x="691822" y="2071702"/>
                <a:ext cx="113400" cy="34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0AB77CF-D76E-7A9E-EEE7-C74D508D16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3182" y="2062702"/>
                  <a:ext cx="131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6407CB8-C765-A33F-DFE9-DB1880CE58B1}"/>
                    </a:ext>
                  </a:extLst>
                </p14:cNvPr>
                <p14:cNvContentPartPr/>
                <p14:nvPr/>
              </p14:nvContentPartPr>
              <p14:xfrm>
                <a:off x="1185022" y="2238382"/>
                <a:ext cx="4819680" cy="3557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6407CB8-C765-A33F-DFE9-DB1880CE58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76382" y="2229382"/>
                  <a:ext cx="4837320" cy="35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6363C4A-78D5-6CB3-01D2-2629582EFF58}"/>
                    </a:ext>
                  </a:extLst>
                </p14:cNvPr>
                <p14:cNvContentPartPr/>
                <p14:nvPr/>
              </p14:nvContentPartPr>
              <p14:xfrm>
                <a:off x="5781862" y="5201902"/>
                <a:ext cx="12600" cy="184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6363C4A-78D5-6CB3-01D2-2629582EFF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73222" y="5193262"/>
                  <a:ext cx="30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E93572D-8490-F51B-69E1-A8303E04BCA6}"/>
                    </a:ext>
                  </a:extLst>
                </p14:cNvPr>
                <p14:cNvContentPartPr/>
                <p14:nvPr/>
              </p14:nvContentPartPr>
              <p14:xfrm>
                <a:off x="5772862" y="5141062"/>
                <a:ext cx="149400" cy="170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E93572D-8490-F51B-69E1-A8303E04BCA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63862" y="5132422"/>
                  <a:ext cx="167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6FB4BDE-D4FC-9859-4159-39E838613C75}"/>
                    </a:ext>
                  </a:extLst>
                </p14:cNvPr>
                <p14:cNvContentPartPr/>
                <p14:nvPr/>
              </p14:nvContentPartPr>
              <p14:xfrm>
                <a:off x="913942" y="934822"/>
                <a:ext cx="4089600" cy="4756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6FB4BDE-D4FC-9859-4159-39E838613C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5302" y="925822"/>
                  <a:ext cx="4107240" cy="47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7B800B3-B1AE-F1A9-516D-56BBBDDF534E}"/>
                    </a:ext>
                  </a:extLst>
                </p14:cNvPr>
                <p14:cNvContentPartPr/>
                <p14:nvPr/>
              </p14:nvContentPartPr>
              <p14:xfrm>
                <a:off x="5091022" y="891982"/>
                <a:ext cx="141120" cy="244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7B800B3-B1AE-F1A9-516D-56BBBDDF53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82382" y="883342"/>
                  <a:ext cx="158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EDBBB4F-C6B0-9AE6-A991-6D282B961DD9}"/>
                    </a:ext>
                  </a:extLst>
                </p14:cNvPr>
                <p14:cNvContentPartPr/>
                <p14:nvPr/>
              </p14:nvContentPartPr>
              <p14:xfrm>
                <a:off x="5139262" y="903142"/>
                <a:ext cx="166320" cy="218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EDBBB4F-C6B0-9AE6-A991-6D282B961DD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30262" y="894142"/>
                  <a:ext cx="183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69BB52C-312D-1696-F97C-5D7AE00791A3}"/>
                    </a:ext>
                  </a:extLst>
                </p14:cNvPr>
                <p14:cNvContentPartPr/>
                <p14:nvPr/>
              </p14:nvContentPartPr>
              <p14:xfrm>
                <a:off x="1111942" y="3495142"/>
                <a:ext cx="122760" cy="6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69BB52C-312D-1696-F97C-5D7AE00791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2942" y="3486502"/>
                  <a:ext cx="14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3F03648-B8AC-8ABB-2D3D-3A0780FCDF8C}"/>
                    </a:ext>
                  </a:extLst>
                </p14:cNvPr>
                <p14:cNvContentPartPr/>
                <p14:nvPr/>
              </p14:nvContentPartPr>
              <p14:xfrm>
                <a:off x="1401382" y="3469222"/>
                <a:ext cx="512640" cy="23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3F03648-B8AC-8ABB-2D3D-3A0780FCDF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92382" y="3460582"/>
                  <a:ext cx="53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36BBEEA-E6AD-6953-0BF3-51896F6FCE51}"/>
                    </a:ext>
                  </a:extLst>
                </p14:cNvPr>
                <p14:cNvContentPartPr/>
                <p14:nvPr/>
              </p14:nvContentPartPr>
              <p14:xfrm>
                <a:off x="2241982" y="3466702"/>
                <a:ext cx="591120" cy="9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36BBEEA-E6AD-6953-0BF3-51896F6FCE5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32982" y="3458062"/>
                  <a:ext cx="608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448A331-CE2E-38D3-B88E-EC7637D47F1D}"/>
                    </a:ext>
                  </a:extLst>
                </p14:cNvPr>
                <p14:cNvContentPartPr/>
                <p14:nvPr/>
              </p14:nvContentPartPr>
              <p14:xfrm>
                <a:off x="560782" y="3437902"/>
                <a:ext cx="127800" cy="254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448A331-CE2E-38D3-B88E-EC7637D47F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1782" y="3428902"/>
                  <a:ext cx="145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DA7674C-F1DD-815C-8B20-415DE9BC246C}"/>
                    </a:ext>
                  </a:extLst>
                </p14:cNvPr>
                <p14:cNvContentPartPr/>
                <p14:nvPr/>
              </p14:nvContentPartPr>
              <p14:xfrm>
                <a:off x="2888542" y="3535822"/>
                <a:ext cx="8280" cy="109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DA7674C-F1DD-815C-8B20-415DE9BC24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9542" y="3527182"/>
                  <a:ext cx="25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E67650F-D896-6B85-B88E-BA2FB766A6B0}"/>
                    </a:ext>
                  </a:extLst>
                </p14:cNvPr>
                <p14:cNvContentPartPr/>
                <p14:nvPr/>
              </p14:nvContentPartPr>
              <p14:xfrm>
                <a:off x="2910142" y="3732022"/>
                <a:ext cx="50760" cy="458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E67650F-D896-6B85-B88E-BA2FB766A6B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01142" y="3723022"/>
                  <a:ext cx="684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CCC82EE-4526-43C1-D568-D27443E29573}"/>
                    </a:ext>
                  </a:extLst>
                </p14:cNvPr>
                <p14:cNvContentPartPr/>
                <p14:nvPr/>
              </p14:nvContentPartPr>
              <p14:xfrm>
                <a:off x="2977822" y="4420342"/>
                <a:ext cx="16200" cy="557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CCC82EE-4526-43C1-D568-D27443E295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69182" y="4411342"/>
                  <a:ext cx="338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47F3B19-9C52-7467-9555-E443D31D3E69}"/>
                    </a:ext>
                  </a:extLst>
                </p14:cNvPr>
                <p14:cNvContentPartPr/>
                <p14:nvPr/>
              </p14:nvContentPartPr>
              <p14:xfrm>
                <a:off x="2978902" y="5095702"/>
                <a:ext cx="20520" cy="585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47F3B19-9C52-7467-9555-E443D31D3E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70262" y="5086702"/>
                  <a:ext cx="38160" cy="60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521A1D1-0BD2-C58A-B5FF-CE81AA7C8CFB}"/>
                  </a:ext>
                </a:extLst>
              </p14:cNvPr>
              <p14:cNvContentPartPr/>
              <p14:nvPr/>
            </p14:nvContentPartPr>
            <p14:xfrm>
              <a:off x="2901502" y="5825422"/>
              <a:ext cx="136080" cy="3085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521A1D1-0BD2-C58A-B5FF-CE81AA7C8CF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892862" y="5816422"/>
                <a:ext cx="15372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8494E5F-482A-7525-1FC7-BF37F572EDAD}"/>
              </a:ext>
            </a:extLst>
          </p:cNvPr>
          <p:cNvGrpSpPr/>
          <p:nvPr/>
        </p:nvGrpSpPr>
        <p:grpSpPr>
          <a:xfrm>
            <a:off x="264862" y="3462742"/>
            <a:ext cx="272520" cy="249840"/>
            <a:chOff x="264862" y="3462742"/>
            <a:chExt cx="27252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7EF47AB-058F-7173-65E7-40F64B7BA4E1}"/>
                    </a:ext>
                  </a:extLst>
                </p14:cNvPr>
                <p14:cNvContentPartPr/>
                <p14:nvPr/>
              </p14:nvContentPartPr>
              <p14:xfrm>
                <a:off x="264862" y="3568942"/>
                <a:ext cx="61560" cy="143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7EF47AB-058F-7173-65E7-40F64B7BA4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5862" y="3559942"/>
                  <a:ext cx="79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0A04CB-22B1-8F6E-20C3-FE1BE45848ED}"/>
                    </a:ext>
                  </a:extLst>
                </p14:cNvPr>
                <p14:cNvContentPartPr/>
                <p14:nvPr/>
              </p14:nvContentPartPr>
              <p14:xfrm>
                <a:off x="346582" y="3462742"/>
                <a:ext cx="38880" cy="83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0A04CB-22B1-8F6E-20C3-FE1BE45848E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7942" y="3453742"/>
                  <a:ext cx="56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71D66B1-136B-B088-DD0D-1EE09F728EFE}"/>
                    </a:ext>
                  </a:extLst>
                </p14:cNvPr>
                <p14:cNvContentPartPr/>
                <p14:nvPr/>
              </p14:nvContentPartPr>
              <p14:xfrm>
                <a:off x="430822" y="3555622"/>
                <a:ext cx="61200" cy="14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71D66B1-136B-B088-DD0D-1EE09F728E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1822" y="3546622"/>
                  <a:ext cx="78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F4DC79C-C934-3EBA-ABD7-012A96CBE750}"/>
                    </a:ext>
                  </a:extLst>
                </p14:cNvPr>
                <p14:cNvContentPartPr/>
                <p14:nvPr/>
              </p14:nvContentPartPr>
              <p14:xfrm>
                <a:off x="420022" y="3603502"/>
                <a:ext cx="117360" cy="27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F4DC79C-C934-3EBA-ABD7-012A96CBE7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1022" y="3594862"/>
                  <a:ext cx="1350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856C3FB5-A20E-CD53-A410-DB13CC992997}"/>
              </a:ext>
            </a:extLst>
          </p:cNvPr>
          <p:cNvGrpSpPr/>
          <p:nvPr/>
        </p:nvGrpSpPr>
        <p:grpSpPr>
          <a:xfrm>
            <a:off x="2798542" y="6177502"/>
            <a:ext cx="220320" cy="193680"/>
            <a:chOff x="2798542" y="6177502"/>
            <a:chExt cx="22032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8DEDF4-CACD-3A55-FF76-8417017F68BE}"/>
                    </a:ext>
                  </a:extLst>
                </p14:cNvPr>
                <p14:cNvContentPartPr/>
                <p14:nvPr/>
              </p14:nvContentPartPr>
              <p14:xfrm>
                <a:off x="2798542" y="6259582"/>
                <a:ext cx="83880" cy="111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8DEDF4-CACD-3A55-FF76-8417017F68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89902" y="6250942"/>
                  <a:ext cx="101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BFF7618-BFB8-1DA4-CD39-9F429500D59C}"/>
                    </a:ext>
                  </a:extLst>
                </p14:cNvPr>
                <p14:cNvContentPartPr/>
                <p14:nvPr/>
              </p14:nvContentPartPr>
              <p14:xfrm>
                <a:off x="2870902" y="6177502"/>
                <a:ext cx="36720" cy="84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BFF7618-BFB8-1DA4-CD39-9F429500D5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62262" y="6168862"/>
                  <a:ext cx="5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868C4F4-B105-F9F9-142B-0022B8F22DFC}"/>
                    </a:ext>
                  </a:extLst>
                </p14:cNvPr>
                <p14:cNvContentPartPr/>
                <p14:nvPr/>
              </p14:nvContentPartPr>
              <p14:xfrm>
                <a:off x="2864062" y="6191542"/>
                <a:ext cx="84600" cy="17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868C4F4-B105-F9F9-142B-0022B8F22DF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55422" y="6182902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D3C60D-30C5-5423-963C-B87C7761B2CF}"/>
                    </a:ext>
                  </a:extLst>
                </p14:cNvPr>
                <p14:cNvContentPartPr/>
                <p14:nvPr/>
              </p14:nvContentPartPr>
              <p14:xfrm>
                <a:off x="2874502" y="6203062"/>
                <a:ext cx="64440" cy="19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D3C60D-30C5-5423-963C-B87C7761B2C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65502" y="6194062"/>
                  <a:ext cx="8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574B6A6-97BF-6F83-1961-41BABBFA8F14}"/>
                    </a:ext>
                  </a:extLst>
                </p14:cNvPr>
                <p14:cNvContentPartPr/>
                <p14:nvPr/>
              </p14:nvContentPartPr>
              <p14:xfrm>
                <a:off x="2924542" y="6254902"/>
                <a:ext cx="67320" cy="14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574B6A6-97BF-6F83-1961-41BABBFA8F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15542" y="6246262"/>
                  <a:ext cx="84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2683BA6-5490-91AA-D9C2-AFFA2FE579D3}"/>
                    </a:ext>
                  </a:extLst>
                </p14:cNvPr>
                <p14:cNvContentPartPr/>
                <p14:nvPr/>
              </p14:nvContentPartPr>
              <p14:xfrm>
                <a:off x="2928142" y="6289462"/>
                <a:ext cx="90720" cy="5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2683BA6-5490-91AA-D9C2-AFFA2FE579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19142" y="6280822"/>
                  <a:ext cx="10836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C27D21F-E29B-AD32-4835-285F673ABCDB}"/>
                  </a:ext>
                </a:extLst>
              </p14:cNvPr>
              <p14:cNvContentPartPr/>
              <p14:nvPr/>
            </p14:nvContentPartPr>
            <p14:xfrm>
              <a:off x="8732422" y="1781542"/>
              <a:ext cx="5400" cy="14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C27D21F-E29B-AD32-4835-285F673ABCD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723422" y="1772902"/>
                <a:ext cx="23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A18F1D0-76D6-44A0-2D64-0820A918BBE0}"/>
                  </a:ext>
                </a:extLst>
              </p14:cNvPr>
              <p14:cNvContentPartPr/>
              <p14:nvPr/>
            </p14:nvContentPartPr>
            <p14:xfrm>
              <a:off x="883342" y="4787182"/>
              <a:ext cx="101520" cy="324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A18F1D0-76D6-44A0-2D64-0820A918BBE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74702" y="4778182"/>
                <a:ext cx="119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2CFB38A-4F82-EBE9-4EB7-EC2D137229D7}"/>
                  </a:ext>
                </a:extLst>
              </p14:cNvPr>
              <p14:cNvContentPartPr/>
              <p14:nvPr/>
            </p14:nvContentPartPr>
            <p14:xfrm>
              <a:off x="2289502" y="3086542"/>
              <a:ext cx="62640" cy="244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2CFB38A-4F82-EBE9-4EB7-EC2D137229D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80862" y="3077902"/>
                <a:ext cx="80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7FB8FF6-EF33-F2C9-849C-149A8B37A16D}"/>
                  </a:ext>
                </a:extLst>
              </p14:cNvPr>
              <p14:cNvContentPartPr/>
              <p14:nvPr/>
            </p14:nvContentPartPr>
            <p14:xfrm>
              <a:off x="2277622" y="4081222"/>
              <a:ext cx="159120" cy="464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7FB8FF6-EF33-F2C9-849C-149A8B37A16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268622" y="4072222"/>
                <a:ext cx="176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AD75EBA9-6771-755D-4B4B-ADF4BCB55D77}"/>
                  </a:ext>
                </a:extLst>
              </p14:cNvPr>
              <p14:cNvContentPartPr/>
              <p14:nvPr/>
            </p14:nvContentPartPr>
            <p14:xfrm>
              <a:off x="8285302" y="2125342"/>
              <a:ext cx="159840" cy="1432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AD75EBA9-6771-755D-4B4B-ADF4BCB55D7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276302" y="2116342"/>
                <a:ext cx="177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5D66245-B85B-6654-3EBB-32F80996ACA4}"/>
                  </a:ext>
                </a:extLst>
              </p14:cNvPr>
              <p14:cNvContentPartPr/>
              <p14:nvPr/>
            </p14:nvContentPartPr>
            <p14:xfrm>
              <a:off x="8502742" y="2158102"/>
              <a:ext cx="214920" cy="1008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5D66245-B85B-6654-3EBB-32F80996ACA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494102" y="2149462"/>
                <a:ext cx="2325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463BAB4-17CC-21DF-F6C6-C385DC570957}"/>
                  </a:ext>
                </a:extLst>
              </p14:cNvPr>
              <p14:cNvContentPartPr/>
              <p14:nvPr/>
            </p14:nvContentPartPr>
            <p14:xfrm>
              <a:off x="8739262" y="2144782"/>
              <a:ext cx="140040" cy="2422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463BAB4-17CC-21DF-F6C6-C385DC57095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730622" y="2136142"/>
                <a:ext cx="1576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8040F648-4C43-AABE-D038-DF1D52C3A1C9}"/>
                  </a:ext>
                </a:extLst>
              </p14:cNvPr>
              <p14:cNvContentPartPr/>
              <p14:nvPr/>
            </p14:nvContentPartPr>
            <p14:xfrm>
              <a:off x="8910982" y="2155222"/>
              <a:ext cx="106200" cy="716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8040F648-4C43-AABE-D038-DF1D52C3A1C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901982" y="2146582"/>
                <a:ext cx="1238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C9E31757-D318-1490-2E5B-A0302506F481}"/>
                  </a:ext>
                </a:extLst>
              </p14:cNvPr>
              <p14:cNvContentPartPr/>
              <p14:nvPr/>
            </p14:nvContentPartPr>
            <p14:xfrm>
              <a:off x="9112222" y="2155582"/>
              <a:ext cx="63000" cy="1112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C9E31757-D318-1490-2E5B-A0302506F48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103222" y="2146942"/>
                <a:ext cx="80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7DBE0241-225D-EC26-D337-887BAB4CFE0C}"/>
                  </a:ext>
                </a:extLst>
              </p14:cNvPr>
              <p14:cNvContentPartPr/>
              <p14:nvPr/>
            </p14:nvContentPartPr>
            <p14:xfrm>
              <a:off x="9207262" y="2044702"/>
              <a:ext cx="528480" cy="193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7DBE0241-225D-EC26-D337-887BAB4CFE0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198262" y="2036062"/>
                <a:ext cx="54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1FCC399-BD99-47EF-E48E-FF914206DFE8}"/>
                  </a:ext>
                </a:extLst>
              </p14:cNvPr>
              <p14:cNvContentPartPr/>
              <p14:nvPr/>
            </p14:nvContentPartPr>
            <p14:xfrm>
              <a:off x="8215102" y="2509822"/>
              <a:ext cx="124560" cy="214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1FCC399-BD99-47EF-E48E-FF914206DFE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206102" y="2501182"/>
                <a:ext cx="142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3287ED2-A0B3-942B-FCE3-877C209A188C}"/>
                  </a:ext>
                </a:extLst>
              </p14:cNvPr>
              <p14:cNvContentPartPr/>
              <p14:nvPr/>
            </p14:nvContentPartPr>
            <p14:xfrm>
              <a:off x="8369542" y="2470582"/>
              <a:ext cx="299880" cy="1630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3287ED2-A0B3-942B-FCE3-877C209A188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360902" y="2461582"/>
                <a:ext cx="317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04984BC-F0DB-8865-9FB0-0A799463B83F}"/>
                  </a:ext>
                </a:extLst>
              </p14:cNvPr>
              <p14:cNvContentPartPr/>
              <p14:nvPr/>
            </p14:nvContentPartPr>
            <p14:xfrm>
              <a:off x="8698222" y="2562382"/>
              <a:ext cx="182160" cy="457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04984BC-F0DB-8865-9FB0-0A799463B83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689222" y="2553742"/>
                <a:ext cx="199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8E90319-475E-4E2C-6D39-3F7FCF4E8C31}"/>
                  </a:ext>
                </a:extLst>
              </p14:cNvPr>
              <p14:cNvContentPartPr/>
              <p14:nvPr/>
            </p14:nvContentPartPr>
            <p14:xfrm>
              <a:off x="8907382" y="2465182"/>
              <a:ext cx="343800" cy="2563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8E90319-475E-4E2C-6D39-3F7FCF4E8C3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898742" y="2456182"/>
                <a:ext cx="3614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BE4E341-1844-7912-7BC1-C341A6302973}"/>
                  </a:ext>
                </a:extLst>
              </p14:cNvPr>
              <p14:cNvContentPartPr/>
              <p14:nvPr/>
            </p14:nvContentPartPr>
            <p14:xfrm>
              <a:off x="9279982" y="2437822"/>
              <a:ext cx="164160" cy="1508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BE4E341-1844-7912-7BC1-C341A6302973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70982" y="2429182"/>
                <a:ext cx="181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46EB2CA-9880-74F1-94E5-E382348D3D24}"/>
                  </a:ext>
                </a:extLst>
              </p14:cNvPr>
              <p14:cNvContentPartPr/>
              <p14:nvPr/>
            </p14:nvContentPartPr>
            <p14:xfrm>
              <a:off x="9348382" y="2568862"/>
              <a:ext cx="64800" cy="111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46EB2CA-9880-74F1-94E5-E382348D3D2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339742" y="2560222"/>
                <a:ext cx="82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F8974C4-9615-2C42-FDE0-341A4D4D57A3}"/>
                  </a:ext>
                </a:extLst>
              </p14:cNvPr>
              <p14:cNvContentPartPr/>
              <p14:nvPr/>
            </p14:nvContentPartPr>
            <p14:xfrm>
              <a:off x="9450622" y="2547262"/>
              <a:ext cx="384840" cy="442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F8974C4-9615-2C42-FDE0-341A4D4D57A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441982" y="2538262"/>
                <a:ext cx="402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F26805C6-CE8E-BD1B-1F6A-A86CBBE3DEBC}"/>
                  </a:ext>
                </a:extLst>
              </p14:cNvPr>
              <p14:cNvContentPartPr/>
              <p14:nvPr/>
            </p14:nvContentPartPr>
            <p14:xfrm>
              <a:off x="9861022" y="2522062"/>
              <a:ext cx="196560" cy="604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F26805C6-CE8E-BD1B-1F6A-A86CBBE3DEB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852022" y="2513422"/>
                <a:ext cx="214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A29DDEEA-737A-C154-4A29-2A0DFFDBEDD1}"/>
                  </a:ext>
                </a:extLst>
              </p14:cNvPr>
              <p14:cNvContentPartPr/>
              <p14:nvPr/>
            </p14:nvContentPartPr>
            <p14:xfrm>
              <a:off x="10112662" y="2551942"/>
              <a:ext cx="342360" cy="601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A29DDEEA-737A-C154-4A29-2A0DFFDBEDD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103662" y="2543302"/>
                <a:ext cx="360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01750DD-7F0B-72A7-CA0D-7C8297C1604B}"/>
                  </a:ext>
                </a:extLst>
              </p14:cNvPr>
              <p14:cNvContentPartPr/>
              <p14:nvPr/>
            </p14:nvContentPartPr>
            <p14:xfrm>
              <a:off x="10738702" y="2431342"/>
              <a:ext cx="23040" cy="2224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01750DD-7F0B-72A7-CA0D-7C8297C1604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730062" y="2422342"/>
                <a:ext cx="40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F94EE45-4B7C-6818-51A3-FB485BABB43F}"/>
                  </a:ext>
                </a:extLst>
              </p14:cNvPr>
              <p14:cNvContentPartPr/>
              <p14:nvPr/>
            </p14:nvContentPartPr>
            <p14:xfrm>
              <a:off x="10605502" y="2390662"/>
              <a:ext cx="211320" cy="338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F94EE45-4B7C-6818-51A3-FB485BABB43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596502" y="2381662"/>
                <a:ext cx="228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5FFE4DA-1558-3564-CAFD-BA3530D7890F}"/>
                  </a:ext>
                </a:extLst>
              </p14:cNvPr>
              <p14:cNvContentPartPr/>
              <p14:nvPr/>
            </p14:nvContentPartPr>
            <p14:xfrm>
              <a:off x="10914382" y="2501542"/>
              <a:ext cx="186480" cy="586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5FFE4DA-1558-3564-CAFD-BA3530D7890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905742" y="2492542"/>
                <a:ext cx="204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FFABA6AC-703F-798C-8C01-6E49EC13FC8F}"/>
                  </a:ext>
                </a:extLst>
              </p14:cNvPr>
              <p14:cNvContentPartPr/>
              <p14:nvPr/>
            </p14:nvContentPartPr>
            <p14:xfrm>
              <a:off x="11205982" y="2428462"/>
              <a:ext cx="139680" cy="1612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FFABA6AC-703F-798C-8C01-6E49EC13FC8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196982" y="2419822"/>
                <a:ext cx="157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CCDDBE12-98D4-E9BB-81C7-C6A4C1D0E463}"/>
                  </a:ext>
                </a:extLst>
              </p14:cNvPr>
              <p14:cNvContentPartPr/>
              <p14:nvPr/>
            </p14:nvContentPartPr>
            <p14:xfrm>
              <a:off x="11211742" y="2448982"/>
              <a:ext cx="124200" cy="921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CCDDBE12-98D4-E9BB-81C7-C6A4C1D0E46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202742" y="2439982"/>
                <a:ext cx="141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149090D-4FD5-BEF9-97C4-566F6FA94A50}"/>
                  </a:ext>
                </a:extLst>
              </p14:cNvPr>
              <p14:cNvContentPartPr/>
              <p14:nvPr/>
            </p14:nvContentPartPr>
            <p14:xfrm>
              <a:off x="11355022" y="2513422"/>
              <a:ext cx="90000" cy="889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149090D-4FD5-BEF9-97C4-566F6FA94A5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346382" y="2504782"/>
                <a:ext cx="107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DD94B2C-3555-70AD-B850-E11D95CFF2CF}"/>
                  </a:ext>
                </a:extLst>
              </p14:cNvPr>
              <p14:cNvContentPartPr/>
              <p14:nvPr/>
            </p14:nvContentPartPr>
            <p14:xfrm>
              <a:off x="11380582" y="2311462"/>
              <a:ext cx="71640" cy="128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DD94B2C-3555-70AD-B850-E11D95CFF2C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371942" y="2302462"/>
                <a:ext cx="89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91AF2F2-0DC5-E645-592D-ADA92E5B1B7E}"/>
                  </a:ext>
                </a:extLst>
              </p14:cNvPr>
              <p14:cNvContentPartPr/>
              <p14:nvPr/>
            </p14:nvContentPartPr>
            <p14:xfrm>
              <a:off x="11522782" y="2502622"/>
              <a:ext cx="15480" cy="126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91AF2F2-0DC5-E645-592D-ADA92E5B1B7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514142" y="2493622"/>
                <a:ext cx="33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D953617-8688-01D2-3AA0-2508A6D182E7}"/>
                  </a:ext>
                </a:extLst>
              </p14:cNvPr>
              <p14:cNvContentPartPr/>
              <p14:nvPr/>
            </p14:nvContentPartPr>
            <p14:xfrm>
              <a:off x="11652022" y="2347102"/>
              <a:ext cx="120600" cy="22284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D953617-8688-01D2-3AA0-2508A6D182E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643382" y="2338462"/>
                <a:ext cx="138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28A351BF-9077-F9C3-71EB-B15ABE3E01ED}"/>
                  </a:ext>
                </a:extLst>
              </p14:cNvPr>
              <p14:cNvContentPartPr/>
              <p14:nvPr/>
            </p14:nvContentPartPr>
            <p14:xfrm>
              <a:off x="11589022" y="2410102"/>
              <a:ext cx="152640" cy="280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28A351BF-9077-F9C3-71EB-B15ABE3E01E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580022" y="2401462"/>
                <a:ext cx="170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CC5B2772-E957-65E8-B98D-C0AD123C8BDF}"/>
                  </a:ext>
                </a:extLst>
              </p14:cNvPr>
              <p14:cNvContentPartPr/>
              <p14:nvPr/>
            </p14:nvContentPartPr>
            <p14:xfrm>
              <a:off x="-3338" y="3363382"/>
              <a:ext cx="123120" cy="4014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CC5B2772-E957-65E8-B98D-C0AD123C8BD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-11978" y="3354382"/>
                <a:ext cx="1407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358BF6E-5D0D-CABE-27C2-673B052B1FF6}"/>
                  </a:ext>
                </a:extLst>
              </p14:cNvPr>
              <p14:cNvContentPartPr/>
              <p14:nvPr/>
            </p14:nvContentPartPr>
            <p14:xfrm>
              <a:off x="1006822" y="3476062"/>
              <a:ext cx="133920" cy="331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358BF6E-5D0D-CABE-27C2-673B052B1FF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97822" y="3467062"/>
                <a:ext cx="151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2AC8AFE-24A9-778E-F5A5-025B65B62BB1}"/>
                  </a:ext>
                </a:extLst>
              </p14:cNvPr>
              <p14:cNvContentPartPr/>
              <p14:nvPr/>
            </p14:nvContentPartPr>
            <p14:xfrm>
              <a:off x="4238542" y="263782"/>
              <a:ext cx="461880" cy="5742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2AC8AFE-24A9-778E-F5A5-025B65B62BB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229542" y="254782"/>
                <a:ext cx="47952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18CC1F7-C8A7-5770-A504-D8DFC0EDCE88}"/>
                  </a:ext>
                </a:extLst>
              </p14:cNvPr>
              <p14:cNvContentPartPr/>
              <p14:nvPr/>
            </p14:nvContentPartPr>
            <p14:xfrm>
              <a:off x="5651542" y="5040262"/>
              <a:ext cx="389880" cy="4798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18CC1F7-C8A7-5770-A504-D8DFC0EDCE8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642902" y="5031262"/>
                <a:ext cx="40752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86A532DE-0BB1-5EF5-0D49-1E6E4EFA49ED}"/>
              </a:ext>
            </a:extLst>
          </p:cNvPr>
          <p:cNvGrpSpPr/>
          <p:nvPr/>
        </p:nvGrpSpPr>
        <p:grpSpPr>
          <a:xfrm>
            <a:off x="9950662" y="1850302"/>
            <a:ext cx="2179800" cy="356760"/>
            <a:chOff x="9950662" y="1850302"/>
            <a:chExt cx="217980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E6D1FE-9B98-EEBE-04C5-7BCB5C5A154B}"/>
                    </a:ext>
                  </a:extLst>
                </p14:cNvPr>
                <p14:cNvContentPartPr/>
                <p14:nvPr/>
              </p14:nvContentPartPr>
              <p14:xfrm>
                <a:off x="10025182" y="2004742"/>
                <a:ext cx="79560" cy="172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E6D1FE-9B98-EEBE-04C5-7BCB5C5A154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16182" y="1995742"/>
                  <a:ext cx="9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0C83E4C-3F69-7B7E-5707-C628345B1F16}"/>
                    </a:ext>
                  </a:extLst>
                </p14:cNvPr>
                <p14:cNvContentPartPr/>
                <p14:nvPr/>
              </p14:nvContentPartPr>
              <p14:xfrm>
                <a:off x="9966142" y="2059102"/>
                <a:ext cx="372240" cy="26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0C83E4C-3F69-7B7E-5707-C628345B1F1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57142" y="2050462"/>
                  <a:ext cx="389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AB273EE-CAB4-FF0F-9967-CE82512EF034}"/>
                    </a:ext>
                  </a:extLst>
                </p14:cNvPr>
                <p14:cNvContentPartPr/>
                <p14:nvPr/>
              </p14:nvContentPartPr>
              <p14:xfrm>
                <a:off x="10229662" y="2110222"/>
                <a:ext cx="131040" cy="27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AB273EE-CAB4-FF0F-9967-CE82512EF03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21022" y="2101582"/>
                  <a:ext cx="148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5BBCCB3-8128-338E-F725-0E1D7E375236}"/>
                    </a:ext>
                  </a:extLst>
                </p14:cNvPr>
                <p14:cNvContentPartPr/>
                <p14:nvPr/>
              </p14:nvContentPartPr>
              <p14:xfrm>
                <a:off x="10437382" y="2000782"/>
                <a:ext cx="181440" cy="174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5BBCCB3-8128-338E-F725-0E1D7E3752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28742" y="1991782"/>
                  <a:ext cx="19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1695CA0-240F-9A67-C581-441691D1520C}"/>
                    </a:ext>
                  </a:extLst>
                </p14:cNvPr>
                <p14:cNvContentPartPr/>
                <p14:nvPr/>
              </p14:nvContentPartPr>
              <p14:xfrm>
                <a:off x="10813942" y="1881982"/>
                <a:ext cx="129240" cy="236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1695CA0-240F-9A67-C581-441691D1520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04942" y="1873342"/>
                  <a:ext cx="146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2990D58-CF7F-8A7F-0E23-A3695B8330DE}"/>
                    </a:ext>
                  </a:extLst>
                </p14:cNvPr>
                <p14:cNvContentPartPr/>
                <p14:nvPr/>
              </p14:nvContentPartPr>
              <p14:xfrm>
                <a:off x="10955062" y="1958302"/>
                <a:ext cx="233280" cy="152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2990D58-CF7F-8A7F-0E23-A3695B8330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946422" y="1949302"/>
                  <a:ext cx="250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14DC9FE-687E-B6D4-3A2F-B539C5335025}"/>
                    </a:ext>
                  </a:extLst>
                </p14:cNvPr>
                <p14:cNvContentPartPr/>
                <p14:nvPr/>
              </p14:nvContentPartPr>
              <p14:xfrm>
                <a:off x="11153422" y="2028862"/>
                <a:ext cx="135000" cy="178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14DC9FE-687E-B6D4-3A2F-B539C53350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44782" y="2019862"/>
                  <a:ext cx="152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DC497B7-25A1-9A73-CE2C-D9BD43C1057E}"/>
                    </a:ext>
                  </a:extLst>
                </p14:cNvPr>
                <p14:cNvContentPartPr/>
                <p14:nvPr/>
              </p14:nvContentPartPr>
              <p14:xfrm>
                <a:off x="11294182" y="1925542"/>
                <a:ext cx="63720" cy="173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DC497B7-25A1-9A73-CE2C-D9BD43C1057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85182" y="1916902"/>
                  <a:ext cx="81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B327133-8081-C14C-7F23-BD987AA670FB}"/>
                    </a:ext>
                  </a:extLst>
                </p14:cNvPr>
                <p14:cNvContentPartPr/>
                <p14:nvPr/>
              </p14:nvContentPartPr>
              <p14:xfrm>
                <a:off x="11380942" y="1915822"/>
                <a:ext cx="175320" cy="182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B327133-8081-C14C-7F23-BD987AA670F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72302" y="1906822"/>
                  <a:ext cx="192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9E1BC5A-6DE8-AB9E-4C18-173C3BEDBEDA}"/>
                    </a:ext>
                  </a:extLst>
                </p14:cNvPr>
                <p14:cNvContentPartPr/>
                <p14:nvPr/>
              </p14:nvContentPartPr>
              <p14:xfrm>
                <a:off x="11536462" y="2007622"/>
                <a:ext cx="81360" cy="93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9E1BC5A-6DE8-AB9E-4C18-173C3BEDBE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27822" y="1998982"/>
                  <a:ext cx="99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CB7CE42-A7BE-D8B3-BAB1-C6114A88AFB6}"/>
                    </a:ext>
                  </a:extLst>
                </p14:cNvPr>
                <p14:cNvContentPartPr/>
                <p14:nvPr/>
              </p14:nvContentPartPr>
              <p14:xfrm>
                <a:off x="11650582" y="2007982"/>
                <a:ext cx="71640" cy="86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CB7CE42-A7BE-D8B3-BAB1-C6114A88AFB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641942" y="1999342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6E1496-CAE6-32BE-FFBF-9BD7A83D8280}"/>
                    </a:ext>
                  </a:extLst>
                </p14:cNvPr>
                <p14:cNvContentPartPr/>
                <p14:nvPr/>
              </p14:nvContentPartPr>
              <p14:xfrm>
                <a:off x="11728702" y="1898182"/>
                <a:ext cx="272520" cy="186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6E1496-CAE6-32BE-FFBF-9BD7A83D828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720062" y="1889542"/>
                  <a:ext cx="290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DCCB63B-74BC-DBF6-F644-341935E48FAE}"/>
                    </a:ext>
                  </a:extLst>
                </p14:cNvPr>
                <p14:cNvContentPartPr/>
                <p14:nvPr/>
              </p14:nvContentPartPr>
              <p14:xfrm>
                <a:off x="11834902" y="1869382"/>
                <a:ext cx="295560" cy="285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DCCB63B-74BC-DBF6-F644-341935E48F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26262" y="1860382"/>
                  <a:ext cx="313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266E70E-32C7-688D-858B-FE5266BA6462}"/>
                    </a:ext>
                  </a:extLst>
                </p14:cNvPr>
                <p14:cNvContentPartPr/>
                <p14:nvPr/>
              </p14:nvContentPartPr>
              <p14:xfrm>
                <a:off x="9950662" y="1850302"/>
                <a:ext cx="2127600" cy="38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266E70E-32C7-688D-858B-FE5266BA64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41662" y="1841302"/>
                  <a:ext cx="21452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436DB91F-270A-9F99-F7AB-2768D551A584}"/>
                  </a:ext>
                </a:extLst>
              </p14:cNvPr>
              <p14:cNvContentPartPr/>
              <p14:nvPr/>
            </p14:nvContentPartPr>
            <p14:xfrm>
              <a:off x="-18098" y="3325942"/>
              <a:ext cx="152640" cy="3747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436DB91F-270A-9F99-F7AB-2768D551A584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-26738" y="3316942"/>
                <a:ext cx="170280" cy="39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9761EEEA-2138-CEC7-F18A-262E64A8651C}"/>
              </a:ext>
            </a:extLst>
          </p:cNvPr>
          <p:cNvGrpSpPr/>
          <p:nvPr/>
        </p:nvGrpSpPr>
        <p:grpSpPr>
          <a:xfrm>
            <a:off x="29782" y="442342"/>
            <a:ext cx="4586760" cy="5731560"/>
            <a:chOff x="29782" y="442342"/>
            <a:chExt cx="4586760" cy="57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913FD35-5606-214D-81D8-5FC4A6210502}"/>
                    </a:ext>
                  </a:extLst>
                </p14:cNvPr>
                <p14:cNvContentPartPr/>
                <p14:nvPr/>
              </p14:nvContentPartPr>
              <p14:xfrm>
                <a:off x="962902" y="679582"/>
                <a:ext cx="3270600" cy="4110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913FD35-5606-214D-81D8-5FC4A621050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3902" y="670582"/>
                  <a:ext cx="3288240" cy="41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FDF1C38-9D7D-7635-A953-72B3D7F28A49}"/>
                    </a:ext>
                  </a:extLst>
                </p14:cNvPr>
                <p14:cNvContentPartPr/>
                <p14:nvPr/>
              </p14:nvContentPartPr>
              <p14:xfrm>
                <a:off x="4362742" y="442342"/>
                <a:ext cx="143280" cy="167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FDF1C38-9D7D-7635-A953-72B3D7F28A4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353742" y="433702"/>
                  <a:ext cx="160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F764945-B009-8F85-3B6D-30A389B3130A}"/>
                    </a:ext>
                  </a:extLst>
                </p14:cNvPr>
                <p14:cNvContentPartPr/>
                <p14:nvPr/>
              </p14:nvContentPartPr>
              <p14:xfrm>
                <a:off x="4499542" y="499942"/>
                <a:ext cx="117000" cy="155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F764945-B009-8F85-3B6D-30A389B313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90902" y="490942"/>
                  <a:ext cx="134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EE0B832-FC27-86BD-C2BD-37E6216ECD93}"/>
                    </a:ext>
                  </a:extLst>
                </p14:cNvPr>
                <p14:cNvContentPartPr/>
                <p14:nvPr/>
              </p14:nvContentPartPr>
              <p14:xfrm>
                <a:off x="854182" y="4783942"/>
                <a:ext cx="155520" cy="36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EE0B832-FC27-86BD-C2BD-37E6216ECD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5542" y="4775302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3B7BBD8-25D5-63C3-193B-6C2898C1B7B6}"/>
                    </a:ext>
                  </a:extLst>
                </p14:cNvPr>
                <p14:cNvContentPartPr/>
                <p14:nvPr/>
              </p14:nvContentPartPr>
              <p14:xfrm>
                <a:off x="771022" y="4844782"/>
                <a:ext cx="114120" cy="684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3B7BBD8-25D5-63C3-193B-6C2898C1B7B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2022" y="4835782"/>
                  <a:ext cx="13176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9FC5657-7193-D974-E354-057119AB48F3}"/>
                    </a:ext>
                  </a:extLst>
                </p14:cNvPr>
                <p14:cNvContentPartPr/>
                <p14:nvPr/>
              </p14:nvContentPartPr>
              <p14:xfrm>
                <a:off x="590662" y="5160502"/>
                <a:ext cx="74880" cy="202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9FC5657-7193-D974-E354-057119AB48F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1662" y="5151502"/>
                  <a:ext cx="9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E8465FC-86DA-BDE6-542C-EB33324EB244}"/>
                    </a:ext>
                  </a:extLst>
                </p14:cNvPr>
                <p14:cNvContentPartPr/>
                <p14:nvPr/>
              </p14:nvContentPartPr>
              <p14:xfrm>
                <a:off x="578782" y="5211622"/>
                <a:ext cx="69480" cy="35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E8465FC-86DA-BDE6-542C-EB33324EB24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0142" y="5202982"/>
                  <a:ext cx="8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EFFCFE9-E09A-E53D-B8BC-1A2CF2DCB76A}"/>
                    </a:ext>
                  </a:extLst>
                </p14:cNvPr>
                <p14:cNvContentPartPr/>
                <p14:nvPr/>
              </p14:nvContentPartPr>
              <p14:xfrm>
                <a:off x="2321902" y="4851982"/>
                <a:ext cx="14400" cy="493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EFFCFE9-E09A-E53D-B8BC-1A2CF2DCB76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12902" y="4843342"/>
                  <a:ext cx="320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A12BAF-0E91-5ACC-2935-CC3AB00410EA}"/>
                    </a:ext>
                  </a:extLst>
                </p14:cNvPr>
                <p14:cNvContentPartPr/>
                <p14:nvPr/>
              </p14:nvContentPartPr>
              <p14:xfrm>
                <a:off x="857422" y="5560102"/>
                <a:ext cx="93960" cy="369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A12BAF-0E91-5ACC-2935-CC3AB00410E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48422" y="5551462"/>
                  <a:ext cx="111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227DA32-220B-A133-77E0-EF4776E3FE1D}"/>
                    </a:ext>
                  </a:extLst>
                </p14:cNvPr>
                <p14:cNvContentPartPr/>
                <p14:nvPr/>
              </p14:nvContentPartPr>
              <p14:xfrm>
                <a:off x="2330542" y="5463622"/>
                <a:ext cx="2520" cy="169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227DA32-220B-A133-77E0-EF4776E3FE1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321902" y="5454622"/>
                  <a:ext cx="20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52BCAED-3E99-A38A-2F72-7F8B10637DDC}"/>
                    </a:ext>
                  </a:extLst>
                </p14:cNvPr>
                <p14:cNvContentPartPr/>
                <p14:nvPr/>
              </p14:nvContentPartPr>
              <p14:xfrm>
                <a:off x="2235862" y="5860342"/>
                <a:ext cx="137880" cy="209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52BCAED-3E99-A38A-2F72-7F8B10637D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226862" y="5851702"/>
                  <a:ext cx="15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5C60E90-6CC8-4A4D-3E3D-0EC2AE782979}"/>
                    </a:ext>
                  </a:extLst>
                </p14:cNvPr>
                <p14:cNvContentPartPr/>
                <p14:nvPr/>
              </p14:nvContentPartPr>
              <p14:xfrm>
                <a:off x="2254582" y="5925862"/>
                <a:ext cx="110160" cy="129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5C60E90-6CC8-4A4D-3E3D-0EC2AE78297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45942" y="5917222"/>
                  <a:ext cx="127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812D379-7C4D-AD7A-8025-32336653611B}"/>
                    </a:ext>
                  </a:extLst>
                </p14:cNvPr>
                <p14:cNvContentPartPr/>
                <p14:nvPr/>
              </p14:nvContentPartPr>
              <p14:xfrm>
                <a:off x="2375902" y="5980582"/>
                <a:ext cx="105120" cy="179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812D379-7C4D-AD7A-8025-32336653611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67262" y="5971582"/>
                  <a:ext cx="122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386E5EE-9159-C78A-968A-DBA8EC804458}"/>
                    </a:ext>
                  </a:extLst>
                </p14:cNvPr>
                <p14:cNvContentPartPr/>
                <p14:nvPr/>
              </p14:nvContentPartPr>
              <p14:xfrm>
                <a:off x="2430262" y="5785462"/>
                <a:ext cx="111240" cy="103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386E5EE-9159-C78A-968A-DBA8EC80445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21622" y="5776822"/>
                  <a:ext cx="128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9F54FE7-4B4B-1037-C7B8-DF940F2E0659}"/>
                    </a:ext>
                  </a:extLst>
                </p14:cNvPr>
                <p14:cNvContentPartPr/>
                <p14:nvPr/>
              </p14:nvContentPartPr>
              <p14:xfrm>
                <a:off x="2443942" y="5779342"/>
                <a:ext cx="60120" cy="125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9F54FE7-4B4B-1037-C7B8-DF940F2E065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35302" y="5770702"/>
                  <a:ext cx="77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8332921-5FF8-994D-C2BD-AFF83597170E}"/>
                    </a:ext>
                  </a:extLst>
                </p14:cNvPr>
                <p14:cNvContentPartPr/>
                <p14:nvPr/>
              </p14:nvContentPartPr>
              <p14:xfrm>
                <a:off x="2141542" y="5698342"/>
                <a:ext cx="490680" cy="475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8332921-5FF8-994D-C2BD-AFF83597170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132542" y="5689702"/>
                  <a:ext cx="5083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AFD4886-A5A4-B340-EC82-113EB16BF343}"/>
                    </a:ext>
                  </a:extLst>
                </p14:cNvPr>
                <p14:cNvContentPartPr/>
                <p14:nvPr/>
              </p14:nvContentPartPr>
              <p14:xfrm>
                <a:off x="2314702" y="5579182"/>
                <a:ext cx="31680" cy="167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AFD4886-A5A4-B340-EC82-113EB16BF34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05702" y="5570182"/>
                  <a:ext cx="49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2ABF82D-8C04-C798-4DE6-0CF8B6E94961}"/>
                    </a:ext>
                  </a:extLst>
                </p14:cNvPr>
                <p14:cNvContentPartPr/>
                <p14:nvPr/>
              </p14:nvContentPartPr>
              <p14:xfrm>
                <a:off x="1154062" y="3042262"/>
                <a:ext cx="72000" cy="5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2ABF82D-8C04-C798-4DE6-0CF8B6E9496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45422" y="3033262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7E08861-6A34-DE79-162B-F8B658AFED9C}"/>
                    </a:ext>
                  </a:extLst>
                </p14:cNvPr>
                <p14:cNvContentPartPr/>
                <p14:nvPr/>
              </p14:nvContentPartPr>
              <p14:xfrm>
                <a:off x="1366102" y="3025342"/>
                <a:ext cx="337320" cy="41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7E08861-6A34-DE79-162B-F8B658AFED9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357462" y="3016702"/>
                  <a:ext cx="35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62C93DF-4261-BC0F-7E93-3DB5EB7B41C8}"/>
                    </a:ext>
                  </a:extLst>
                </p14:cNvPr>
                <p14:cNvContentPartPr/>
                <p14:nvPr/>
              </p14:nvContentPartPr>
              <p14:xfrm>
                <a:off x="1826902" y="3031102"/>
                <a:ext cx="470880" cy="53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62C93DF-4261-BC0F-7E93-3DB5EB7B41C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18262" y="3022102"/>
                  <a:ext cx="488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418697B-B0EB-DC38-A9FF-1F22604CE430}"/>
                    </a:ext>
                  </a:extLst>
                </p14:cNvPr>
                <p14:cNvContentPartPr/>
                <p14:nvPr/>
              </p14:nvContentPartPr>
              <p14:xfrm>
                <a:off x="753022" y="2870182"/>
                <a:ext cx="83520" cy="124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418697B-B0EB-DC38-A9FF-1F22604CE43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4022" y="2861542"/>
                  <a:ext cx="101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C218AD6-5164-70DD-39DB-216E9A4E09DE}"/>
                    </a:ext>
                  </a:extLst>
                </p14:cNvPr>
                <p14:cNvContentPartPr/>
                <p14:nvPr/>
              </p14:nvContentPartPr>
              <p14:xfrm>
                <a:off x="2325862" y="3090502"/>
                <a:ext cx="9000" cy="150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C218AD6-5164-70DD-39DB-216E9A4E09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17222" y="3081862"/>
                  <a:ext cx="26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021080-B6D0-D8E4-7393-3C7080BEEE0D}"/>
                    </a:ext>
                  </a:extLst>
                </p14:cNvPr>
                <p14:cNvContentPartPr/>
                <p14:nvPr/>
              </p14:nvContentPartPr>
              <p14:xfrm>
                <a:off x="2344582" y="3443662"/>
                <a:ext cx="18360" cy="377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021080-B6D0-D8E4-7393-3C7080BEEE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35582" y="3434662"/>
                  <a:ext cx="36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B94BF19-B80D-D500-B84F-86B8C9F0F60A}"/>
                    </a:ext>
                  </a:extLst>
                </p14:cNvPr>
                <p14:cNvContentPartPr/>
                <p14:nvPr/>
              </p14:nvContentPartPr>
              <p14:xfrm>
                <a:off x="2323342" y="4187422"/>
                <a:ext cx="35280" cy="4377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B94BF19-B80D-D500-B84F-86B8C9F0F60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14702" y="4178782"/>
                  <a:ext cx="529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8A64692-8EAB-618D-FCD6-1FA3A2E10C8C}"/>
                    </a:ext>
                  </a:extLst>
                </p14:cNvPr>
                <p14:cNvContentPartPr/>
                <p14:nvPr/>
              </p14:nvContentPartPr>
              <p14:xfrm>
                <a:off x="2338822" y="3100582"/>
                <a:ext cx="23040" cy="174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8A64692-8EAB-618D-FCD6-1FA3A2E10C8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29822" y="3091582"/>
                  <a:ext cx="40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D54F3EC-7AD7-004D-3D08-C63D70467CAA}"/>
                    </a:ext>
                  </a:extLst>
                </p14:cNvPr>
                <p14:cNvContentPartPr/>
                <p14:nvPr/>
              </p14:nvContentPartPr>
              <p14:xfrm>
                <a:off x="2353222" y="3348982"/>
                <a:ext cx="11880" cy="363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D54F3EC-7AD7-004D-3D08-C63D70467C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44582" y="3340342"/>
                  <a:ext cx="29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10AE30E-A73D-683D-9B73-CF34A17326F8}"/>
                    </a:ext>
                  </a:extLst>
                </p14:cNvPr>
                <p14:cNvContentPartPr/>
                <p14:nvPr/>
              </p14:nvContentPartPr>
              <p14:xfrm>
                <a:off x="2349622" y="3749662"/>
                <a:ext cx="6480" cy="105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10AE30E-A73D-683D-9B73-CF34A17326F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40622" y="3740662"/>
                  <a:ext cx="24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5A694CD-5212-EA67-E348-342AB6E3A037}"/>
                    </a:ext>
                  </a:extLst>
                </p14:cNvPr>
                <p14:cNvContentPartPr/>
                <p14:nvPr/>
              </p14:nvContentPartPr>
              <p14:xfrm>
                <a:off x="2353222" y="3888262"/>
                <a:ext cx="5400" cy="203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5A694CD-5212-EA67-E348-342AB6E3A0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44582" y="3879622"/>
                  <a:ext cx="2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3A66A27-C541-98EB-0170-E724AEA245C5}"/>
                    </a:ext>
                  </a:extLst>
                </p14:cNvPr>
                <p14:cNvContentPartPr/>
                <p14:nvPr/>
              </p14:nvContentPartPr>
              <p14:xfrm>
                <a:off x="2253142" y="4084822"/>
                <a:ext cx="67320" cy="11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3A66A27-C541-98EB-0170-E724AEA245C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44502" y="4075822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828AFE0-6048-5143-6112-42D10155B5D7}"/>
                    </a:ext>
                  </a:extLst>
                </p14:cNvPr>
                <p14:cNvContentPartPr/>
                <p14:nvPr/>
              </p14:nvContentPartPr>
              <p14:xfrm>
                <a:off x="1746622" y="4071142"/>
                <a:ext cx="218520" cy="26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828AFE0-6048-5143-6112-42D10155B5D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37622" y="4062142"/>
                  <a:ext cx="23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E5F317-5AE4-954F-60D2-2F642AD7FF7F}"/>
                    </a:ext>
                  </a:extLst>
                </p14:cNvPr>
                <p14:cNvContentPartPr/>
                <p14:nvPr/>
              </p14:nvContentPartPr>
              <p14:xfrm>
                <a:off x="1000702" y="4055662"/>
                <a:ext cx="591840" cy="42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E5F317-5AE4-954F-60D2-2F642AD7FF7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91702" y="4046662"/>
                  <a:ext cx="60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68492D-5F7F-8981-1C2C-352425754FDD}"/>
                    </a:ext>
                  </a:extLst>
                </p14:cNvPr>
                <p14:cNvContentPartPr/>
                <p14:nvPr/>
              </p14:nvContentPartPr>
              <p14:xfrm>
                <a:off x="549982" y="2987182"/>
                <a:ext cx="133560" cy="213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68492D-5F7F-8981-1C2C-352425754FD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0982" y="2978182"/>
                  <a:ext cx="151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34D0062-10FE-0149-867B-C1F7EE6F8163}"/>
                    </a:ext>
                  </a:extLst>
                </p14:cNvPr>
                <p14:cNvContentPartPr/>
                <p14:nvPr/>
              </p14:nvContentPartPr>
              <p14:xfrm>
                <a:off x="728902" y="3049102"/>
                <a:ext cx="69480" cy="148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34D0062-10FE-0149-867B-C1F7EE6F816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20262" y="3040102"/>
                  <a:ext cx="87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D1FF37C-145E-2767-6FA5-D97714C30D02}"/>
                    </a:ext>
                  </a:extLst>
                </p14:cNvPr>
                <p14:cNvContentPartPr/>
                <p14:nvPr/>
              </p14:nvContentPartPr>
              <p14:xfrm>
                <a:off x="700462" y="3114982"/>
                <a:ext cx="101520" cy="18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D1FF37C-145E-2767-6FA5-D97714C30D0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1822" y="3105982"/>
                  <a:ext cx="119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47C95CF-ADE6-5692-6998-0A5102335ADF}"/>
                    </a:ext>
                  </a:extLst>
                </p14:cNvPr>
                <p14:cNvContentPartPr/>
                <p14:nvPr/>
              </p14:nvContentPartPr>
              <p14:xfrm>
                <a:off x="495262" y="4061062"/>
                <a:ext cx="98280" cy="228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47C95CF-ADE6-5692-6998-0A5102335AD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86622" y="4052062"/>
                  <a:ext cx="115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5B74D2-D9AF-FDE1-34FB-CCF2A4772ED8}"/>
                    </a:ext>
                  </a:extLst>
                </p14:cNvPr>
                <p14:cNvContentPartPr/>
                <p14:nvPr/>
              </p14:nvContentPartPr>
              <p14:xfrm>
                <a:off x="618382" y="4096702"/>
                <a:ext cx="71640" cy="153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5B74D2-D9AF-FDE1-34FB-CCF2A4772E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09742" y="4088062"/>
                  <a:ext cx="89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F783D59-8250-19BA-DCE9-35D4C641D196}"/>
                    </a:ext>
                  </a:extLst>
                </p14:cNvPr>
                <p14:cNvContentPartPr/>
                <p14:nvPr/>
              </p14:nvContentPartPr>
              <p14:xfrm>
                <a:off x="606862" y="4160422"/>
                <a:ext cx="72000" cy="28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F783D59-8250-19BA-DCE9-35D4C641D1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7862" y="4151422"/>
                  <a:ext cx="8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9D369B0-4FC9-8A49-1154-D769C6911E97}"/>
                    </a:ext>
                  </a:extLst>
                </p14:cNvPr>
                <p14:cNvContentPartPr/>
                <p14:nvPr/>
              </p14:nvContentPartPr>
              <p14:xfrm>
                <a:off x="683542" y="3957022"/>
                <a:ext cx="82800" cy="86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9D369B0-4FC9-8A49-1154-D769C6911E9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4902" y="3948022"/>
                  <a:ext cx="100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4676AD6-E5F8-EC1F-4A63-61F433928230}"/>
                    </a:ext>
                  </a:extLst>
                </p14:cNvPr>
                <p14:cNvContentPartPr/>
                <p14:nvPr/>
              </p14:nvContentPartPr>
              <p14:xfrm>
                <a:off x="120502" y="3012022"/>
                <a:ext cx="210960" cy="1094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4676AD6-E5F8-EC1F-4A63-61F43392823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1502" y="3003022"/>
                  <a:ext cx="22860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EDA29FC-F25D-896A-CF88-9E628C2F195F}"/>
                    </a:ext>
                  </a:extLst>
                </p14:cNvPr>
                <p14:cNvContentPartPr/>
                <p14:nvPr/>
              </p14:nvContentPartPr>
              <p14:xfrm>
                <a:off x="55342" y="3419902"/>
                <a:ext cx="54000" cy="224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EDA29FC-F25D-896A-CF88-9E628C2F19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342" y="3410902"/>
                  <a:ext cx="71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376005B-81E5-9B03-A085-D23CD708B7EF}"/>
                    </a:ext>
                  </a:extLst>
                </p14:cNvPr>
                <p14:cNvContentPartPr/>
                <p14:nvPr/>
              </p14:nvContentPartPr>
              <p14:xfrm>
                <a:off x="29782" y="3463822"/>
                <a:ext cx="99360" cy="20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376005B-81E5-9B03-A085-D23CD708B7E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142" y="3454822"/>
                  <a:ext cx="117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B4F355B-C9BC-C59C-376A-D97EE2AAF894}"/>
                    </a:ext>
                  </a:extLst>
                </p14:cNvPr>
                <p14:cNvContentPartPr/>
                <p14:nvPr/>
              </p14:nvContentPartPr>
              <p14:xfrm>
                <a:off x="60742" y="3413062"/>
                <a:ext cx="41040" cy="194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B4F355B-C9BC-C59C-376A-D97EE2AAF89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102" y="3404422"/>
                  <a:ext cx="58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72D8612-1AED-00BA-B7E2-5014ED9D10CC}"/>
                    </a:ext>
                  </a:extLst>
                </p14:cNvPr>
                <p14:cNvContentPartPr/>
                <p14:nvPr/>
              </p14:nvContentPartPr>
              <p14:xfrm>
                <a:off x="34462" y="3463102"/>
                <a:ext cx="75240" cy="40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72D8612-1AED-00BA-B7E2-5014ED9D10C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822" y="3454462"/>
                  <a:ext cx="92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3D5E571-8CEC-F3CB-7ECE-10839BD6EA67}"/>
                    </a:ext>
                  </a:extLst>
                </p14:cNvPr>
                <p14:cNvContentPartPr/>
                <p14:nvPr/>
              </p14:nvContentPartPr>
              <p14:xfrm>
                <a:off x="1032742" y="3759382"/>
                <a:ext cx="250200" cy="304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3D5E571-8CEC-F3CB-7ECE-10839BD6EA6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3742" y="3750382"/>
                  <a:ext cx="267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206797D-F4EF-3AFA-D478-B452027F965A}"/>
                    </a:ext>
                  </a:extLst>
                </p14:cNvPr>
                <p14:cNvContentPartPr/>
                <p14:nvPr/>
              </p14:nvContentPartPr>
              <p14:xfrm>
                <a:off x="1073782" y="3550222"/>
                <a:ext cx="447840" cy="453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206797D-F4EF-3AFA-D478-B452027F965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5142" y="3541582"/>
                  <a:ext cx="465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21EE41E-85C3-9171-2A9E-D8D165471293}"/>
                    </a:ext>
                  </a:extLst>
                </p14:cNvPr>
                <p14:cNvContentPartPr/>
                <p14:nvPr/>
              </p14:nvContentPartPr>
              <p14:xfrm>
                <a:off x="1241542" y="3454462"/>
                <a:ext cx="550800" cy="593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21EE41E-85C3-9171-2A9E-D8D16547129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32542" y="3445462"/>
                  <a:ext cx="56844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8B392A1-1A17-2E31-741E-DD7BC6342E72}"/>
                    </a:ext>
                  </a:extLst>
                </p14:cNvPr>
                <p14:cNvContentPartPr/>
                <p14:nvPr/>
              </p14:nvContentPartPr>
              <p14:xfrm>
                <a:off x="1332262" y="3267982"/>
                <a:ext cx="563400" cy="642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8B392A1-1A17-2E31-741E-DD7BC6342E7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23262" y="3259342"/>
                  <a:ext cx="58104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52270A3-FC08-8E7C-9484-42FF8E0DE5A3}"/>
                    </a:ext>
                  </a:extLst>
                </p14:cNvPr>
                <p14:cNvContentPartPr/>
                <p14:nvPr/>
              </p14:nvContentPartPr>
              <p14:xfrm>
                <a:off x="1554382" y="3201742"/>
                <a:ext cx="500760" cy="501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52270A3-FC08-8E7C-9484-42FF8E0DE5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45742" y="3192742"/>
                  <a:ext cx="5184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C0D135A-938F-6F39-AC10-F656CC1E3E95}"/>
                    </a:ext>
                  </a:extLst>
                </p14:cNvPr>
                <p14:cNvContentPartPr/>
                <p14:nvPr/>
              </p14:nvContentPartPr>
              <p14:xfrm>
                <a:off x="1747702" y="3197422"/>
                <a:ext cx="461160" cy="482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C0D135A-938F-6F39-AC10-F656CC1E3E9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38702" y="3188782"/>
                  <a:ext cx="4788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8378EEC-57E8-8C79-A630-2C37AB862C24}"/>
                    </a:ext>
                  </a:extLst>
                </p14:cNvPr>
                <p14:cNvContentPartPr/>
                <p14:nvPr/>
              </p14:nvContentPartPr>
              <p14:xfrm>
                <a:off x="1956502" y="3210742"/>
                <a:ext cx="273960" cy="241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8378EEC-57E8-8C79-A630-2C37AB862C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47862" y="3202102"/>
                  <a:ext cx="291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89D6845-4A4D-3646-5E40-D38C8AAD3434}"/>
                    </a:ext>
                  </a:extLst>
                </p14:cNvPr>
                <p14:cNvContentPartPr/>
                <p14:nvPr/>
              </p14:nvContentPartPr>
              <p14:xfrm>
                <a:off x="2075302" y="3131902"/>
                <a:ext cx="193320" cy="248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89D6845-4A4D-3646-5E40-D38C8AAD343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66302" y="3123262"/>
                  <a:ext cx="210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0B64D8B-40D0-0416-A248-1285AAF5C930}"/>
                    </a:ext>
                  </a:extLst>
                </p14:cNvPr>
                <p14:cNvContentPartPr/>
                <p14:nvPr/>
              </p14:nvContentPartPr>
              <p14:xfrm>
                <a:off x="1758502" y="1807102"/>
                <a:ext cx="633960" cy="1677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0B64D8B-40D0-0416-A248-1285AAF5C9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49502" y="1798102"/>
                  <a:ext cx="651600" cy="16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28EEC06-6E18-1B94-E88B-D859C7C19907}"/>
                    </a:ext>
                  </a:extLst>
                </p14:cNvPr>
                <p14:cNvContentPartPr/>
                <p14:nvPr/>
              </p14:nvContentPartPr>
              <p14:xfrm>
                <a:off x="1664542" y="3335662"/>
                <a:ext cx="258480" cy="191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28EEC06-6E18-1B94-E88B-D859C7C1990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55542" y="3327022"/>
                  <a:ext cx="276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5391C99-BE14-0FDA-E7AE-9597815ECB61}"/>
                    </a:ext>
                  </a:extLst>
                </p14:cNvPr>
                <p14:cNvContentPartPr/>
                <p14:nvPr/>
              </p14:nvContentPartPr>
              <p14:xfrm>
                <a:off x="2459062" y="1452502"/>
                <a:ext cx="63360" cy="343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5391C99-BE14-0FDA-E7AE-9597815ECB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50422" y="1443502"/>
                  <a:ext cx="81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3AE8859-FB08-6351-AD9C-E801D2E0C83E}"/>
                    </a:ext>
                  </a:extLst>
                </p14:cNvPr>
                <p14:cNvContentPartPr/>
                <p14:nvPr/>
              </p14:nvContentPartPr>
              <p14:xfrm>
                <a:off x="2366182" y="1342702"/>
                <a:ext cx="213480" cy="132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3AE8859-FB08-6351-AD9C-E801D2E0C83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357542" y="1333702"/>
                  <a:ext cx="23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F464F68-6077-C849-C938-CCD4A9F70222}"/>
                    </a:ext>
                  </a:extLst>
                </p14:cNvPr>
                <p14:cNvContentPartPr/>
                <p14:nvPr/>
              </p14:nvContentPartPr>
              <p14:xfrm>
                <a:off x="1078462" y="3454822"/>
                <a:ext cx="1805760" cy="54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F464F68-6077-C849-C938-CCD4A9F7022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69822" y="3446182"/>
                  <a:ext cx="1823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AEDA9F5-C368-7036-49D9-525BC2CD3E51}"/>
                    </a:ext>
                  </a:extLst>
                </p14:cNvPr>
                <p14:cNvContentPartPr/>
                <p14:nvPr/>
              </p14:nvContentPartPr>
              <p14:xfrm>
                <a:off x="1084222" y="2166382"/>
                <a:ext cx="1816920" cy="13435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AEDA9F5-C368-7036-49D9-525BC2CD3E5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5222" y="2157742"/>
                  <a:ext cx="1834560" cy="13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3294129-C588-40A5-D25C-95D406DF8F0D}"/>
                    </a:ext>
                  </a:extLst>
                </p14:cNvPr>
                <p14:cNvContentPartPr/>
                <p14:nvPr/>
              </p14:nvContentPartPr>
              <p14:xfrm>
                <a:off x="927262" y="3465262"/>
                <a:ext cx="181080" cy="2219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3294129-C588-40A5-D25C-95D406DF8F0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18262" y="3456262"/>
                  <a:ext cx="198720" cy="22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D612EE6-7C32-D7FD-56C7-769537B04A68}"/>
                    </a:ext>
                  </a:extLst>
                </p14:cNvPr>
                <p14:cNvContentPartPr/>
                <p14:nvPr/>
              </p14:nvContentPartPr>
              <p14:xfrm>
                <a:off x="940942" y="3435022"/>
                <a:ext cx="1991520" cy="2233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D612EE6-7C32-D7FD-56C7-769537B04A6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2302" y="3426382"/>
                  <a:ext cx="2009160" cy="22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3DD83BB-650B-7CF1-5711-0A9DF2939E1F}"/>
                    </a:ext>
                  </a:extLst>
                </p14:cNvPr>
                <p14:cNvContentPartPr/>
                <p14:nvPr/>
              </p14:nvContentPartPr>
              <p14:xfrm>
                <a:off x="1021942" y="4036222"/>
                <a:ext cx="1395000" cy="78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3DD83BB-650B-7CF1-5711-0A9DF2939E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2942" y="4027582"/>
                  <a:ext cx="141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ECCA677-FC29-98FB-0C3C-BF798C8E2373}"/>
                    </a:ext>
                  </a:extLst>
                </p14:cNvPr>
                <p14:cNvContentPartPr/>
                <p14:nvPr/>
              </p14:nvContentPartPr>
              <p14:xfrm>
                <a:off x="1214182" y="3043702"/>
                <a:ext cx="1087920" cy="72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ECCA677-FC29-98FB-0C3C-BF798C8E237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05182" y="3034702"/>
                  <a:ext cx="110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620F25D-AB43-C533-5787-CDC2F0447971}"/>
                    </a:ext>
                  </a:extLst>
                </p14:cNvPr>
                <p14:cNvContentPartPr/>
                <p14:nvPr/>
              </p14:nvContentPartPr>
              <p14:xfrm>
                <a:off x="936622" y="4062142"/>
                <a:ext cx="1503000" cy="15598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620F25D-AB43-C533-5787-CDC2F044797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7622" y="4053142"/>
                  <a:ext cx="1520640" cy="15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D30532B-6EA7-35A4-F325-DE75C72DED30}"/>
                    </a:ext>
                  </a:extLst>
                </p14:cNvPr>
                <p14:cNvContentPartPr/>
                <p14:nvPr/>
              </p14:nvContentPartPr>
              <p14:xfrm>
                <a:off x="1141102" y="2230822"/>
                <a:ext cx="1212120" cy="973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D30532B-6EA7-35A4-F325-DE75C72DED3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2462" y="2221822"/>
                  <a:ext cx="122976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CF67572-8222-B5FD-54E4-54A693AE44A2}"/>
                    </a:ext>
                  </a:extLst>
                </p14:cNvPr>
                <p14:cNvContentPartPr/>
                <p14:nvPr/>
              </p14:nvContentPartPr>
              <p14:xfrm>
                <a:off x="2323702" y="3042262"/>
                <a:ext cx="60480" cy="155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CF67572-8222-B5FD-54E4-54A693AE44A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315062" y="3033622"/>
                  <a:ext cx="7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BBC09EB-5087-0939-A818-664D6F2B5115}"/>
                    </a:ext>
                  </a:extLst>
                </p14:cNvPr>
                <p14:cNvContentPartPr/>
                <p14:nvPr/>
              </p14:nvContentPartPr>
              <p14:xfrm>
                <a:off x="2365822" y="3973942"/>
                <a:ext cx="24840" cy="1011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BBC09EB-5087-0939-A818-664D6F2B511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56822" y="3964942"/>
                  <a:ext cx="42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E6B854F-C046-6640-D725-2440D17AAD2E}"/>
                    </a:ext>
                  </a:extLst>
                </p14:cNvPr>
                <p14:cNvContentPartPr/>
                <p14:nvPr/>
              </p14:nvContentPartPr>
              <p14:xfrm>
                <a:off x="975862" y="3014542"/>
                <a:ext cx="254520" cy="81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E6B854F-C046-6640-D725-2440D17AAD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66862" y="3005542"/>
                  <a:ext cx="272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E9E737A-BD2C-A45C-18C3-66DAA73D8D5F}"/>
                    </a:ext>
                  </a:extLst>
                </p14:cNvPr>
                <p14:cNvContentPartPr/>
                <p14:nvPr/>
              </p14:nvContentPartPr>
              <p14:xfrm>
                <a:off x="882262" y="4036942"/>
                <a:ext cx="234720" cy="630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E9E737A-BD2C-A45C-18C3-66DAA73D8D5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3622" y="4027942"/>
                  <a:ext cx="252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8E33BCB-54CE-CEA0-013D-A45D73897294}"/>
                    </a:ext>
                  </a:extLst>
                </p14:cNvPr>
                <p14:cNvContentPartPr/>
                <p14:nvPr/>
              </p14:nvContentPartPr>
              <p14:xfrm>
                <a:off x="544222" y="2690182"/>
                <a:ext cx="110160" cy="137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8E33BCB-54CE-CEA0-013D-A45D7389729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5222" y="2681182"/>
                  <a:ext cx="12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5FB9E47-A688-620F-2D2F-396DCE5442E9}"/>
                    </a:ext>
                  </a:extLst>
                </p14:cNvPr>
                <p14:cNvContentPartPr/>
                <p14:nvPr/>
              </p14:nvContentPartPr>
              <p14:xfrm>
                <a:off x="572302" y="2751742"/>
                <a:ext cx="101520" cy="90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5FB9E47-A688-620F-2D2F-396DCE5442E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63302" y="2742742"/>
                  <a:ext cx="119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9ABB7A8-0AE7-A18A-4656-BF6F8B0FFF61}"/>
                    </a:ext>
                  </a:extLst>
                </p14:cNvPr>
                <p14:cNvContentPartPr/>
                <p14:nvPr/>
              </p14:nvContentPartPr>
              <p14:xfrm>
                <a:off x="597502" y="2446102"/>
                <a:ext cx="57240" cy="121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9ABB7A8-0AE7-A18A-4656-BF6F8B0FFF6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88502" y="2437462"/>
                  <a:ext cx="7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088D575-81A4-972B-85CB-35961A346461}"/>
                    </a:ext>
                  </a:extLst>
                </p14:cNvPr>
                <p14:cNvContentPartPr/>
                <p14:nvPr/>
              </p14:nvContentPartPr>
              <p14:xfrm>
                <a:off x="630262" y="2343142"/>
                <a:ext cx="152640" cy="147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088D575-81A4-972B-85CB-35961A34646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1622" y="2334142"/>
                  <a:ext cx="17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C225134-5DCF-BC0A-BA7F-FC1E3E893531}"/>
                    </a:ext>
                  </a:extLst>
                </p14:cNvPr>
                <p14:cNvContentPartPr/>
                <p14:nvPr/>
              </p14:nvContentPartPr>
              <p14:xfrm>
                <a:off x="705502" y="2395702"/>
                <a:ext cx="144720" cy="187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C225134-5DCF-BC0A-BA7F-FC1E3E89353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6502" y="2386702"/>
                  <a:ext cx="162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0FC773B-6435-8E3C-C7BA-3EDEE3B3A000}"/>
                    </a:ext>
                  </a:extLst>
                </p14:cNvPr>
                <p14:cNvContentPartPr/>
                <p14:nvPr/>
              </p14:nvContentPartPr>
              <p14:xfrm>
                <a:off x="808822" y="2518102"/>
                <a:ext cx="78840" cy="1576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0FC773B-6435-8E3C-C7BA-3EDEE3B3A00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0182" y="2509102"/>
                  <a:ext cx="96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0629F98A-8D1A-5093-18CD-A7AFB9270798}"/>
                    </a:ext>
                  </a:extLst>
                </p14:cNvPr>
                <p14:cNvContentPartPr/>
                <p14:nvPr/>
              </p14:nvContentPartPr>
              <p14:xfrm>
                <a:off x="805942" y="2440702"/>
                <a:ext cx="100080" cy="77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0629F98A-8D1A-5093-18CD-A7AFB927079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96942" y="2431702"/>
                  <a:ext cx="11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F4EE662-08FB-3DA7-8F86-A58837FC43A0}"/>
                    </a:ext>
                  </a:extLst>
                </p14:cNvPr>
                <p14:cNvContentPartPr/>
                <p14:nvPr/>
              </p14:nvContentPartPr>
              <p14:xfrm>
                <a:off x="428662" y="4364182"/>
                <a:ext cx="114480" cy="136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F4EE662-08FB-3DA7-8F86-A58837FC43A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19662" y="4355542"/>
                  <a:ext cx="132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19AE39C-6282-8E43-02F3-3A3B399EE971}"/>
                    </a:ext>
                  </a:extLst>
                </p14:cNvPr>
                <p14:cNvContentPartPr/>
                <p14:nvPr/>
              </p14:nvContentPartPr>
              <p14:xfrm>
                <a:off x="472582" y="4398022"/>
                <a:ext cx="106200" cy="138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19AE39C-6282-8E43-02F3-3A3B399EE97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3582" y="4389382"/>
                  <a:ext cx="123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34DACCC-98BD-E454-53C0-F52FFECEB6EC}"/>
                    </a:ext>
                  </a:extLst>
                </p14:cNvPr>
                <p14:cNvContentPartPr/>
                <p14:nvPr/>
              </p14:nvContentPartPr>
              <p14:xfrm>
                <a:off x="156862" y="4641742"/>
                <a:ext cx="68040" cy="168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34DACCC-98BD-E454-53C0-F52FFECEB6E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7862" y="4632742"/>
                  <a:ext cx="85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BDCA2B9-4465-D5F4-9A37-8D375525384E}"/>
                    </a:ext>
                  </a:extLst>
                </p14:cNvPr>
                <p14:cNvContentPartPr/>
                <p14:nvPr/>
              </p14:nvContentPartPr>
              <p14:xfrm>
                <a:off x="214462" y="4591702"/>
                <a:ext cx="140040" cy="106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BDCA2B9-4465-D5F4-9A37-8D375525384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5822" y="4583062"/>
                  <a:ext cx="15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DF2B045-E11D-CD34-0FC4-43E70567A11A}"/>
                    </a:ext>
                  </a:extLst>
                </p14:cNvPr>
                <p14:cNvContentPartPr/>
                <p14:nvPr/>
              </p14:nvContentPartPr>
              <p14:xfrm>
                <a:off x="224182" y="4745782"/>
                <a:ext cx="151560" cy="1252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DF2B045-E11D-CD34-0FC4-43E70567A11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5542" y="4737142"/>
                  <a:ext cx="16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1AFE7C8-DCC6-8DE1-6740-4A0A92737DE3}"/>
                    </a:ext>
                  </a:extLst>
                </p14:cNvPr>
                <p14:cNvContentPartPr/>
                <p14:nvPr/>
              </p14:nvContentPartPr>
              <p14:xfrm>
                <a:off x="326062" y="4840462"/>
                <a:ext cx="77040" cy="201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1AFE7C8-DCC6-8DE1-6740-4A0A92737DE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17062" y="4831462"/>
                  <a:ext cx="94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C1062EC2-B9D1-F9E1-4864-3A76E2D56AE0}"/>
              </a:ext>
            </a:extLst>
          </p:cNvPr>
          <p:cNvGrpSpPr/>
          <p:nvPr/>
        </p:nvGrpSpPr>
        <p:grpSpPr>
          <a:xfrm>
            <a:off x="2044342" y="6259582"/>
            <a:ext cx="353880" cy="470880"/>
            <a:chOff x="2044342" y="6259582"/>
            <a:chExt cx="35388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DA1D298-FD4B-FE4E-0A51-BCCA2FE315EF}"/>
                    </a:ext>
                  </a:extLst>
                </p14:cNvPr>
                <p14:cNvContentPartPr/>
                <p14:nvPr/>
              </p14:nvContentPartPr>
              <p14:xfrm>
                <a:off x="2231542" y="6259582"/>
                <a:ext cx="110160" cy="23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DA1D298-FD4B-FE4E-0A51-BCCA2FE315E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22542" y="6250942"/>
                  <a:ext cx="12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D3264E0-5CA3-E806-F814-81608CF824E4}"/>
                    </a:ext>
                  </a:extLst>
                </p14:cNvPr>
                <p14:cNvContentPartPr/>
                <p14:nvPr/>
              </p14:nvContentPartPr>
              <p14:xfrm>
                <a:off x="2254222" y="6292342"/>
                <a:ext cx="97920" cy="26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D3264E0-5CA3-E806-F814-81608CF824E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245582" y="6283342"/>
                  <a:ext cx="11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25F071C-210E-6DAF-57E7-551789A68CBF}"/>
                    </a:ext>
                  </a:extLst>
                </p14:cNvPr>
                <p14:cNvContentPartPr/>
                <p14:nvPr/>
              </p14:nvContentPartPr>
              <p14:xfrm>
                <a:off x="2044342" y="6410422"/>
                <a:ext cx="132480" cy="1695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25F071C-210E-6DAF-57E7-551789A68CB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035342" y="6401422"/>
                  <a:ext cx="150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AB167EB-E88E-6F8C-2485-BB72837198CD}"/>
                    </a:ext>
                  </a:extLst>
                </p14:cNvPr>
                <p14:cNvContentPartPr/>
                <p14:nvPr/>
              </p14:nvContentPartPr>
              <p14:xfrm>
                <a:off x="2207422" y="6390262"/>
                <a:ext cx="84240" cy="993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AB167EB-E88E-6F8C-2485-BB72837198C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98422" y="6381262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D6C0502-E957-A4D1-4500-5FB5D41A5C2F}"/>
                    </a:ext>
                  </a:extLst>
                </p14:cNvPr>
                <p14:cNvContentPartPr/>
                <p14:nvPr/>
              </p14:nvContentPartPr>
              <p14:xfrm>
                <a:off x="2130022" y="6467662"/>
                <a:ext cx="242640" cy="225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D6C0502-E957-A4D1-4500-5FB5D41A5C2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121022" y="6459022"/>
                  <a:ext cx="260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FE505C0-F11D-4B5F-9A06-15A81F550867}"/>
                    </a:ext>
                  </a:extLst>
                </p14:cNvPr>
                <p14:cNvContentPartPr/>
                <p14:nvPr/>
              </p14:nvContentPartPr>
              <p14:xfrm>
                <a:off x="2333782" y="6631102"/>
                <a:ext cx="61200" cy="993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FE505C0-F11D-4B5F-9A06-15A81F55086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24782" y="6622102"/>
                  <a:ext cx="78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9007872-9328-D4A9-ED6C-63BDBA7C7036}"/>
                    </a:ext>
                  </a:extLst>
                </p14:cNvPr>
                <p14:cNvContentPartPr/>
                <p14:nvPr/>
              </p14:nvContentPartPr>
              <p14:xfrm>
                <a:off x="2321902" y="6521302"/>
                <a:ext cx="76320" cy="84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9007872-9328-D4A9-ED6C-63BDBA7C703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12902" y="6512302"/>
                  <a:ext cx="939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F20D74E3-7A3D-2D52-8395-0A9C216A0DA7}"/>
                  </a:ext>
                </a:extLst>
              </p14:cNvPr>
              <p14:cNvContentPartPr/>
              <p14:nvPr/>
            </p14:nvContentPartPr>
            <p14:xfrm>
              <a:off x="10541062" y="2747422"/>
              <a:ext cx="1380240" cy="1861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20D74E3-7A3D-2D52-8395-0A9C216A0DA7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532062" y="2738422"/>
                <a:ext cx="1397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2F5FFD10-D152-3629-02CE-7CEB6D7EA008}"/>
                  </a:ext>
                </a:extLst>
              </p14:cNvPr>
              <p14:cNvContentPartPr/>
              <p14:nvPr/>
            </p14:nvContentPartPr>
            <p14:xfrm>
              <a:off x="3879262" y="2522062"/>
              <a:ext cx="917640" cy="9892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2F5FFD10-D152-3629-02CE-7CEB6D7EA00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3870262" y="2513422"/>
                <a:ext cx="93528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EAC839C1-973C-D1CC-7D49-E8526838AF14}"/>
                  </a:ext>
                </a:extLst>
              </p14:cNvPr>
              <p14:cNvContentPartPr/>
              <p14:nvPr/>
            </p14:nvContentPartPr>
            <p14:xfrm>
              <a:off x="2355382" y="3114262"/>
              <a:ext cx="55800" cy="9666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EAC839C1-973C-D1CC-7D49-E8526838AF1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346382" y="3105262"/>
                <a:ext cx="7344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1903552B-97FE-FA89-8621-ADD9158DE6F5}"/>
                  </a:ext>
                </a:extLst>
              </p14:cNvPr>
              <p14:cNvContentPartPr/>
              <p14:nvPr/>
            </p14:nvContentPartPr>
            <p14:xfrm>
              <a:off x="994582" y="3073582"/>
              <a:ext cx="86760" cy="10274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1903552B-97FE-FA89-8621-ADD9158DE6F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85582" y="3064582"/>
                <a:ext cx="104400" cy="10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6362909B-2AF7-6DE8-5CE0-09BEF20B19F1}"/>
              </a:ext>
            </a:extLst>
          </p:cNvPr>
          <p:cNvGrpSpPr/>
          <p:nvPr/>
        </p:nvGrpSpPr>
        <p:grpSpPr>
          <a:xfrm>
            <a:off x="5309902" y="1783702"/>
            <a:ext cx="415080" cy="284400"/>
            <a:chOff x="5309902" y="1783702"/>
            <a:chExt cx="4150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B5D37C1-F804-A05D-8FB2-DA46DF584F66}"/>
                    </a:ext>
                  </a:extLst>
                </p14:cNvPr>
                <p14:cNvContentPartPr/>
                <p14:nvPr/>
              </p14:nvContentPartPr>
              <p14:xfrm>
                <a:off x="5322862" y="1783702"/>
                <a:ext cx="96480" cy="2844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B5D37C1-F804-A05D-8FB2-DA46DF584F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313862" y="1775062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FE6BAAC-7524-429E-5420-C1D32C1D8AFE}"/>
                    </a:ext>
                  </a:extLst>
                </p14:cNvPr>
                <p14:cNvContentPartPr/>
                <p14:nvPr/>
              </p14:nvContentPartPr>
              <p14:xfrm>
                <a:off x="5309902" y="1857862"/>
                <a:ext cx="244440" cy="37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FE6BAAC-7524-429E-5420-C1D32C1D8AF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300902" y="1849222"/>
                  <a:ext cx="262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D22487F-C249-98AC-FB14-E222FB90B89A}"/>
                    </a:ext>
                  </a:extLst>
                </p14:cNvPr>
                <p14:cNvContentPartPr/>
                <p14:nvPr/>
              </p14:nvContentPartPr>
              <p14:xfrm>
                <a:off x="5482342" y="1917982"/>
                <a:ext cx="93600" cy="73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D22487F-C249-98AC-FB14-E222FB90B89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473342" y="1908982"/>
                  <a:ext cx="111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8D49E37-234B-A671-6673-A3E74B879C3E}"/>
                    </a:ext>
                  </a:extLst>
                </p14:cNvPr>
                <p14:cNvContentPartPr/>
                <p14:nvPr/>
              </p14:nvContentPartPr>
              <p14:xfrm>
                <a:off x="5610142" y="1787662"/>
                <a:ext cx="114840" cy="216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8D49E37-234B-A671-6673-A3E74B879C3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01502" y="1779022"/>
                  <a:ext cx="13248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22A968C0-FF73-52B6-A28B-FB5241249B75}"/>
                  </a:ext>
                </a:extLst>
              </p14:cNvPr>
              <p14:cNvContentPartPr/>
              <p14:nvPr/>
            </p14:nvContentPartPr>
            <p14:xfrm>
              <a:off x="2381302" y="3424222"/>
              <a:ext cx="500400" cy="1234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22A968C0-FF73-52B6-A28B-FB5241249B75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372302" y="3415222"/>
                <a:ext cx="518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CEE539E0-14E1-5337-3366-5A3745AC9502}"/>
                  </a:ext>
                </a:extLst>
              </p14:cNvPr>
              <p14:cNvContentPartPr/>
              <p14:nvPr/>
            </p14:nvContentPartPr>
            <p14:xfrm>
              <a:off x="1009702" y="2909422"/>
              <a:ext cx="115560" cy="11106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CEE539E0-14E1-5337-3366-5A3745AC9502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000702" y="2900422"/>
                <a:ext cx="13320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031A67D-C357-3ABB-1A2F-245B581720BE}"/>
                  </a:ext>
                </a:extLst>
              </p14:cNvPr>
              <p14:cNvContentPartPr/>
              <p14:nvPr/>
            </p14:nvContentPartPr>
            <p14:xfrm>
              <a:off x="551062" y="1437742"/>
              <a:ext cx="50760" cy="13392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031A67D-C357-3ABB-1A2F-245B581720BE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42422" y="1429102"/>
                <a:ext cx="68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D9C293EE-CBAA-64B3-AAFF-E47692455A22}"/>
                  </a:ext>
                </a:extLst>
              </p14:cNvPr>
              <p14:cNvContentPartPr/>
              <p14:nvPr/>
            </p14:nvContentPartPr>
            <p14:xfrm>
              <a:off x="961462" y="3144142"/>
              <a:ext cx="74520" cy="84888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D9C293EE-CBAA-64B3-AAFF-E47692455A22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52462" y="3135502"/>
                <a:ext cx="92160" cy="86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65FF6685-4169-62D5-70B4-EAA6561E4690}"/>
              </a:ext>
            </a:extLst>
          </p:cNvPr>
          <p:cNvGrpSpPr/>
          <p:nvPr/>
        </p:nvGrpSpPr>
        <p:grpSpPr>
          <a:xfrm>
            <a:off x="2335582" y="2291302"/>
            <a:ext cx="3655080" cy="1752120"/>
            <a:chOff x="2335582" y="2291302"/>
            <a:chExt cx="3655080" cy="17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0E23877-35A4-DE94-D031-0F9A0C8C954C}"/>
                    </a:ext>
                  </a:extLst>
                </p14:cNvPr>
                <p14:cNvContentPartPr/>
                <p14:nvPr/>
              </p14:nvContentPartPr>
              <p14:xfrm>
                <a:off x="2372302" y="3091942"/>
                <a:ext cx="23760" cy="951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0E23877-35A4-DE94-D031-0F9A0C8C954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363302" y="3082942"/>
                  <a:ext cx="4140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1EF9A4F-9579-8E93-B867-B279F819FEE4}"/>
                    </a:ext>
                  </a:extLst>
                </p14:cNvPr>
                <p14:cNvContentPartPr/>
                <p14:nvPr/>
              </p14:nvContentPartPr>
              <p14:xfrm>
                <a:off x="2396422" y="3124702"/>
                <a:ext cx="14760" cy="918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1EF9A4F-9579-8E93-B867-B279F819FEE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387422" y="3116062"/>
                  <a:ext cx="3240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AAB32BD-DB33-2CAD-6DE2-B14F93861F63}"/>
                    </a:ext>
                  </a:extLst>
                </p14:cNvPr>
                <p14:cNvContentPartPr/>
                <p14:nvPr/>
              </p14:nvContentPartPr>
              <p14:xfrm>
                <a:off x="2381302" y="3129742"/>
                <a:ext cx="445320" cy="366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AAB32BD-DB33-2CAD-6DE2-B14F93861F6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372302" y="3121102"/>
                  <a:ext cx="462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2742940-387A-855C-9C41-44404883EAA5}"/>
                    </a:ext>
                  </a:extLst>
                </p14:cNvPr>
                <p14:cNvContentPartPr/>
                <p14:nvPr/>
              </p14:nvContentPartPr>
              <p14:xfrm>
                <a:off x="2459062" y="3418102"/>
                <a:ext cx="442440" cy="563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2742940-387A-855C-9C41-44404883EAA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50062" y="3409102"/>
                  <a:ext cx="4600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BC3CBC8-CCD9-7EB0-FEE3-864F5BF0B7CC}"/>
                    </a:ext>
                  </a:extLst>
                </p14:cNvPr>
                <p14:cNvContentPartPr/>
                <p14:nvPr/>
              </p14:nvContentPartPr>
              <p14:xfrm>
                <a:off x="2428462" y="3654622"/>
                <a:ext cx="146160" cy="127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BC3CBC8-CCD9-7EB0-FEE3-864F5BF0B7C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19822" y="3645622"/>
                  <a:ext cx="16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B9ED7C2-4CBD-68F7-967B-2A15B4274019}"/>
                    </a:ext>
                  </a:extLst>
                </p14:cNvPr>
                <p14:cNvContentPartPr/>
                <p14:nvPr/>
              </p14:nvContentPartPr>
              <p14:xfrm>
                <a:off x="2433862" y="3578302"/>
                <a:ext cx="169200" cy="156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B9ED7C2-4CBD-68F7-967B-2A15B427401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24862" y="3569302"/>
                  <a:ext cx="186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3537A7-F32F-4197-2241-3F1989496598}"/>
                    </a:ext>
                  </a:extLst>
                </p14:cNvPr>
                <p14:cNvContentPartPr/>
                <p14:nvPr/>
              </p14:nvContentPartPr>
              <p14:xfrm>
                <a:off x="2437462" y="3327022"/>
                <a:ext cx="210240" cy="3229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3537A7-F32F-4197-2241-3F198949659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28462" y="3318022"/>
                  <a:ext cx="227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A0329CF-81D3-7E5A-F559-2BF41EC50430}"/>
                    </a:ext>
                  </a:extLst>
                </p14:cNvPr>
                <p14:cNvContentPartPr/>
                <p14:nvPr/>
              </p14:nvContentPartPr>
              <p14:xfrm>
                <a:off x="2552302" y="3364102"/>
                <a:ext cx="86400" cy="810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A0329CF-81D3-7E5A-F559-2BF41EC5043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543662" y="3355462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19ED625-7FE5-C4E2-C500-CB607E5DDE12}"/>
                    </a:ext>
                  </a:extLst>
                </p14:cNvPr>
                <p14:cNvContentPartPr/>
                <p14:nvPr/>
              </p14:nvContentPartPr>
              <p14:xfrm>
                <a:off x="2595862" y="3221542"/>
                <a:ext cx="1182600" cy="338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19ED625-7FE5-C4E2-C500-CB607E5DDE1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586862" y="3212902"/>
                  <a:ext cx="1200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82E3022-277A-F3D6-4D0C-A284DBB3ADA7}"/>
                    </a:ext>
                  </a:extLst>
                </p14:cNvPr>
                <p14:cNvContentPartPr/>
                <p14:nvPr/>
              </p14:nvContentPartPr>
              <p14:xfrm>
                <a:off x="4007782" y="2930302"/>
                <a:ext cx="97920" cy="356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82E3022-277A-F3D6-4D0C-A284DBB3ADA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998782" y="2921662"/>
                  <a:ext cx="115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DFF9FD6-C9EF-7201-D666-9C68DD7E5EC4}"/>
                    </a:ext>
                  </a:extLst>
                </p14:cNvPr>
                <p14:cNvContentPartPr/>
                <p14:nvPr/>
              </p14:nvContentPartPr>
              <p14:xfrm>
                <a:off x="4021102" y="2974942"/>
                <a:ext cx="195480" cy="285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DFF9FD6-C9EF-7201-D666-9C68DD7E5EC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12102" y="2965942"/>
                  <a:ext cx="2131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07B8A0B-1F43-294A-83CD-40EBC7EAFF17}"/>
                    </a:ext>
                  </a:extLst>
                </p14:cNvPr>
                <p14:cNvContentPartPr/>
                <p14:nvPr/>
              </p14:nvContentPartPr>
              <p14:xfrm>
                <a:off x="4232062" y="2753182"/>
                <a:ext cx="283680" cy="3193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07B8A0B-1F43-294A-83CD-40EBC7EAFF1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23422" y="2744182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E8BE08A-0B02-E4F6-32CB-CEFD60D6B29D}"/>
                    </a:ext>
                  </a:extLst>
                </p14:cNvPr>
                <p14:cNvContentPartPr/>
                <p14:nvPr/>
              </p14:nvContentPartPr>
              <p14:xfrm>
                <a:off x="2392462" y="3105622"/>
                <a:ext cx="474120" cy="8982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E8BE08A-0B02-E4F6-32CB-CEFD60D6B29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83462" y="3096982"/>
                  <a:ext cx="49176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3D06673-7892-54BB-C483-2DE75CCE0F66}"/>
                    </a:ext>
                  </a:extLst>
                </p14:cNvPr>
                <p14:cNvContentPartPr/>
                <p14:nvPr/>
              </p14:nvContentPartPr>
              <p14:xfrm>
                <a:off x="3847582" y="2511262"/>
                <a:ext cx="1011960" cy="9154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3D06673-7892-54BB-C483-2DE75CCE0F6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38582" y="2502622"/>
                  <a:ext cx="102960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7E8CD27-289B-A781-8407-4289C4FD5876}"/>
                    </a:ext>
                  </a:extLst>
                </p14:cNvPr>
                <p14:cNvContentPartPr/>
                <p14:nvPr/>
              </p14:nvContentPartPr>
              <p14:xfrm>
                <a:off x="4840462" y="2855782"/>
                <a:ext cx="189360" cy="244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7E8CD27-289B-A781-8407-4289C4FD587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831462" y="2847142"/>
                  <a:ext cx="20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3C94FED-3255-2900-1995-B23955C76DDF}"/>
                    </a:ext>
                  </a:extLst>
                </p14:cNvPr>
                <p14:cNvContentPartPr/>
                <p14:nvPr/>
              </p14:nvContentPartPr>
              <p14:xfrm>
                <a:off x="4860622" y="2945062"/>
                <a:ext cx="186120" cy="17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3C94FED-3255-2900-1995-B23955C76DD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851622" y="2936422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78B1AFF-15F2-6142-9890-2A0788CFDF59}"/>
                    </a:ext>
                  </a:extLst>
                </p14:cNvPr>
                <p14:cNvContentPartPr/>
                <p14:nvPr/>
              </p14:nvContentPartPr>
              <p14:xfrm>
                <a:off x="5172742" y="2635822"/>
                <a:ext cx="117360" cy="2289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78B1AFF-15F2-6142-9890-2A0788CFDF5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163742" y="2627182"/>
                  <a:ext cx="13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E3E917A-4973-EFC6-52F6-CA122EE9ED69}"/>
                    </a:ext>
                  </a:extLst>
                </p14:cNvPr>
                <p14:cNvContentPartPr/>
                <p14:nvPr/>
              </p14:nvContentPartPr>
              <p14:xfrm>
                <a:off x="5203702" y="2831302"/>
                <a:ext cx="117000" cy="500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E3E917A-4973-EFC6-52F6-CA122EE9ED6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194702" y="2822302"/>
                  <a:ext cx="134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22044B9-70B7-2696-9197-CFFFC98A2F04}"/>
                    </a:ext>
                  </a:extLst>
                </p14:cNvPr>
                <p14:cNvContentPartPr/>
                <p14:nvPr/>
              </p14:nvContentPartPr>
              <p14:xfrm>
                <a:off x="5215942" y="2936782"/>
                <a:ext cx="127080" cy="168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22044B9-70B7-2696-9197-CFFFC98A2F0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207302" y="2928142"/>
                  <a:ext cx="144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50FD5E81-B505-175B-9F96-BD2C2F7EF8EA}"/>
                    </a:ext>
                  </a:extLst>
                </p14:cNvPr>
                <p14:cNvContentPartPr/>
                <p14:nvPr/>
              </p14:nvContentPartPr>
              <p14:xfrm>
                <a:off x="5496742" y="2792782"/>
                <a:ext cx="199080" cy="302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50FD5E81-B505-175B-9F96-BD2C2F7EF8E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487742" y="2784142"/>
                  <a:ext cx="216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8E2E294-793F-6F9C-04E3-274B446EAE50}"/>
                    </a:ext>
                  </a:extLst>
                </p14:cNvPr>
                <p14:cNvContentPartPr/>
                <p14:nvPr/>
              </p14:nvContentPartPr>
              <p14:xfrm>
                <a:off x="5818222" y="2586502"/>
                <a:ext cx="172440" cy="255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8E2E294-793F-6F9C-04E3-274B446EAE5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09582" y="2577862"/>
                  <a:ext cx="190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DC2E328-796C-08DF-355C-DBE95B3A587E}"/>
                    </a:ext>
                  </a:extLst>
                </p14:cNvPr>
                <p14:cNvContentPartPr/>
                <p14:nvPr/>
              </p14:nvContentPartPr>
              <p14:xfrm>
                <a:off x="5512582" y="2291302"/>
                <a:ext cx="17280" cy="262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DC2E328-796C-08DF-355C-DBE95B3A587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03942" y="2282662"/>
                  <a:ext cx="34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F2F5672-AFEC-2DD9-1387-C77596462011}"/>
                    </a:ext>
                  </a:extLst>
                </p14:cNvPr>
                <p14:cNvContentPartPr/>
                <p14:nvPr/>
              </p14:nvContentPartPr>
              <p14:xfrm>
                <a:off x="5453902" y="2412262"/>
                <a:ext cx="133920" cy="2134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F2F5672-AFEC-2DD9-1387-C7759646201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44902" y="2403262"/>
                  <a:ext cx="151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B5001FF-CE89-909F-BCAC-08E2431D2B88}"/>
                    </a:ext>
                  </a:extLst>
                </p14:cNvPr>
                <p14:cNvContentPartPr/>
                <p14:nvPr/>
              </p14:nvContentPartPr>
              <p14:xfrm>
                <a:off x="2335582" y="3138022"/>
                <a:ext cx="36720" cy="879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B5001FF-CE89-909F-BCAC-08E2431D2B8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326942" y="3129382"/>
                  <a:ext cx="5436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63AA758-EAAB-D30A-9C71-7CFDADAAF30A}"/>
                    </a:ext>
                  </a:extLst>
                </p14:cNvPr>
                <p14:cNvContentPartPr/>
                <p14:nvPr/>
              </p14:nvContentPartPr>
              <p14:xfrm>
                <a:off x="2439622" y="3456982"/>
                <a:ext cx="410760" cy="70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63AA758-EAAB-D30A-9C71-7CFDADAAF3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430982" y="3448342"/>
                  <a:ext cx="42840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E1674CA3-DBA7-88EF-CF68-D1551F8966F4}"/>
                  </a:ext>
                </a:extLst>
              </p14:cNvPr>
              <p14:cNvContentPartPr/>
              <p14:nvPr/>
            </p14:nvContentPartPr>
            <p14:xfrm>
              <a:off x="2363662" y="5632462"/>
              <a:ext cx="684000" cy="889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E1674CA3-DBA7-88EF-CF68-D1551F8966F4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2354662" y="5623822"/>
                <a:ext cx="70164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AD317C24-4E5A-12B3-AD47-DC4C2CA88CC6}"/>
              </a:ext>
            </a:extLst>
          </p:cNvPr>
          <p:cNvGrpSpPr/>
          <p:nvPr/>
        </p:nvGrpSpPr>
        <p:grpSpPr>
          <a:xfrm>
            <a:off x="5929822" y="1143982"/>
            <a:ext cx="1688040" cy="1640520"/>
            <a:chOff x="5929822" y="1143982"/>
            <a:chExt cx="1688040" cy="16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0E49A5A-633D-39FE-21DC-876182D0CF1F}"/>
                    </a:ext>
                  </a:extLst>
                </p14:cNvPr>
                <p14:cNvContentPartPr/>
                <p14:nvPr/>
              </p14:nvContentPartPr>
              <p14:xfrm>
                <a:off x="5969782" y="2126062"/>
                <a:ext cx="122760" cy="348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0E49A5A-633D-39FE-21DC-876182D0CF1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61142" y="2117422"/>
                  <a:ext cx="140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32F4D10-73C6-BFA8-AD05-5C71E02015CB}"/>
                    </a:ext>
                  </a:extLst>
                </p14:cNvPr>
                <p14:cNvContentPartPr/>
                <p14:nvPr/>
              </p14:nvContentPartPr>
              <p14:xfrm>
                <a:off x="5929822" y="2234782"/>
                <a:ext cx="114480" cy="314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32F4D10-73C6-BFA8-AD05-5C71E02015C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921182" y="2225782"/>
                  <a:ext cx="132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DEF5698-0782-6FFD-C1B0-73466971456F}"/>
                    </a:ext>
                  </a:extLst>
                </p14:cNvPr>
                <p14:cNvContentPartPr/>
                <p14:nvPr/>
              </p14:nvContentPartPr>
              <p14:xfrm>
                <a:off x="5953222" y="1657702"/>
                <a:ext cx="98280" cy="234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DEF5698-0782-6FFD-C1B0-73466971456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944582" y="1648702"/>
                  <a:ext cx="115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A15E58B-ED91-E01E-2A97-66DDB4338E62}"/>
                    </a:ext>
                  </a:extLst>
                </p14:cNvPr>
                <p14:cNvContentPartPr/>
                <p14:nvPr/>
              </p14:nvContentPartPr>
              <p14:xfrm>
                <a:off x="5972302" y="1740502"/>
                <a:ext cx="107640" cy="90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A15E58B-ED91-E01E-2A97-66DDB4338E6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963662" y="1731502"/>
                  <a:ext cx="125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4AFB9EF-32A6-8C98-7D13-D7952F6EF88B}"/>
                    </a:ext>
                  </a:extLst>
                </p14:cNvPr>
                <p14:cNvContentPartPr/>
                <p14:nvPr/>
              </p14:nvContentPartPr>
              <p14:xfrm>
                <a:off x="6065902" y="1474462"/>
                <a:ext cx="152280" cy="178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4AFB9EF-32A6-8C98-7D13-D7952F6EF88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057262" y="1465462"/>
                  <a:ext cx="169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D4F041E-EAE4-ED98-3D27-B6829A5A3829}"/>
                    </a:ext>
                  </a:extLst>
                </p14:cNvPr>
                <p14:cNvContentPartPr/>
                <p14:nvPr/>
              </p14:nvContentPartPr>
              <p14:xfrm>
                <a:off x="6186142" y="1699102"/>
                <a:ext cx="84960" cy="360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D4F041E-EAE4-ED98-3D27-B6829A5A382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77142" y="1690462"/>
                  <a:ext cx="102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B0947D6-9F88-1777-F115-6B198BF91154}"/>
                    </a:ext>
                  </a:extLst>
                </p14:cNvPr>
                <p14:cNvContentPartPr/>
                <p14:nvPr/>
              </p14:nvContentPartPr>
              <p14:xfrm>
                <a:off x="6353902" y="1560502"/>
                <a:ext cx="100440" cy="203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B0947D6-9F88-1777-F115-6B198BF9115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344902" y="1551862"/>
                  <a:ext cx="11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F0A08C2-A981-0917-3386-BD91CBA7A89A}"/>
                    </a:ext>
                  </a:extLst>
                </p14:cNvPr>
                <p14:cNvContentPartPr/>
                <p14:nvPr/>
              </p14:nvContentPartPr>
              <p14:xfrm>
                <a:off x="6359302" y="1646902"/>
                <a:ext cx="96480" cy="478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F0A08C2-A981-0917-3386-BD91CBA7A89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350662" y="1638262"/>
                  <a:ext cx="114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812C021-4DC7-0468-0DA0-C2474581D4C8}"/>
                    </a:ext>
                  </a:extLst>
                </p14:cNvPr>
                <p14:cNvContentPartPr/>
                <p14:nvPr/>
              </p14:nvContentPartPr>
              <p14:xfrm>
                <a:off x="6495022" y="1650502"/>
                <a:ext cx="124560" cy="156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812C021-4DC7-0468-0DA0-C2474581D4C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86382" y="1641862"/>
                  <a:ext cx="14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074AC1E-A128-1666-408B-E46BC6CD3D40}"/>
                    </a:ext>
                  </a:extLst>
                </p14:cNvPr>
                <p14:cNvContentPartPr/>
                <p14:nvPr/>
              </p14:nvContentPartPr>
              <p14:xfrm>
                <a:off x="6543982" y="1397062"/>
                <a:ext cx="86040" cy="2185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074AC1E-A128-1666-408B-E46BC6CD3D4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35342" y="1388062"/>
                  <a:ext cx="103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C48EDDF-4C0C-3C81-CD52-72701F8F3B59}"/>
                    </a:ext>
                  </a:extLst>
                </p14:cNvPr>
                <p14:cNvContentPartPr/>
                <p14:nvPr/>
              </p14:nvContentPartPr>
              <p14:xfrm>
                <a:off x="6760342" y="1511182"/>
                <a:ext cx="99360" cy="11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C48EDDF-4C0C-3C81-CD52-72701F8F3B5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51342" y="1502542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A69756E-2420-30C0-F82E-6609BB49DFFE}"/>
                    </a:ext>
                  </a:extLst>
                </p14:cNvPr>
                <p14:cNvContentPartPr/>
                <p14:nvPr/>
              </p14:nvContentPartPr>
              <p14:xfrm>
                <a:off x="6767542" y="1550422"/>
                <a:ext cx="131400" cy="50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A69756E-2420-30C0-F82E-6609BB49DFF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58902" y="1541782"/>
                  <a:ext cx="14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A148214-2A99-8B99-237A-9EA15ED06A4F}"/>
                    </a:ext>
                  </a:extLst>
                </p14:cNvPr>
                <p14:cNvContentPartPr/>
                <p14:nvPr/>
              </p14:nvContentPartPr>
              <p14:xfrm>
                <a:off x="6983542" y="1353862"/>
                <a:ext cx="128880" cy="2696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A148214-2A99-8B99-237A-9EA15ED06A4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974542" y="1345222"/>
                  <a:ext cx="146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500199E-43B4-5293-D6C8-3FEF7CA7DBB0}"/>
                    </a:ext>
                  </a:extLst>
                </p14:cNvPr>
                <p14:cNvContentPartPr/>
                <p14:nvPr/>
              </p14:nvContentPartPr>
              <p14:xfrm>
                <a:off x="7163902" y="1425502"/>
                <a:ext cx="90720" cy="19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500199E-43B4-5293-D6C8-3FEF7CA7DBB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154902" y="1416862"/>
                  <a:ext cx="10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7BE2E0D-1603-311D-0C0D-CC5CD2664B84}"/>
                    </a:ext>
                  </a:extLst>
                </p14:cNvPr>
                <p14:cNvContentPartPr/>
                <p14:nvPr/>
              </p14:nvContentPartPr>
              <p14:xfrm>
                <a:off x="7327342" y="1174942"/>
                <a:ext cx="113760" cy="1425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7BE2E0D-1603-311D-0C0D-CC5CD2664B8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318702" y="1166302"/>
                  <a:ext cx="131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4021858-58EB-CECE-12D6-F15198B666AE}"/>
                    </a:ext>
                  </a:extLst>
                </p14:cNvPr>
                <p14:cNvContentPartPr/>
                <p14:nvPr/>
              </p14:nvContentPartPr>
              <p14:xfrm>
                <a:off x="7478902" y="1143982"/>
                <a:ext cx="84600" cy="125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4021858-58EB-CECE-12D6-F15198B666A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469902" y="1134982"/>
                  <a:ext cx="102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DFE1EF4-10FE-9521-3C9C-BF5ADD9A2489}"/>
                    </a:ext>
                  </a:extLst>
                </p14:cNvPr>
                <p14:cNvContentPartPr/>
                <p14:nvPr/>
              </p14:nvContentPartPr>
              <p14:xfrm>
                <a:off x="7370182" y="1311022"/>
                <a:ext cx="228600" cy="103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DFE1EF4-10FE-9521-3C9C-BF5ADD9A248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61542" y="1302382"/>
                  <a:ext cx="246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A3C45D8-2401-7CD8-B073-8EB81292512B}"/>
                    </a:ext>
                  </a:extLst>
                </p14:cNvPr>
                <p14:cNvContentPartPr/>
                <p14:nvPr/>
              </p14:nvContentPartPr>
              <p14:xfrm>
                <a:off x="7420222" y="1455022"/>
                <a:ext cx="111600" cy="200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A3C45D8-2401-7CD8-B073-8EB81292512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411582" y="1446022"/>
                  <a:ext cx="129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534C227-C0DB-F14C-D813-39778271830F}"/>
                    </a:ext>
                  </a:extLst>
                </p14:cNvPr>
                <p14:cNvContentPartPr/>
                <p14:nvPr/>
              </p14:nvContentPartPr>
              <p14:xfrm>
                <a:off x="7441462" y="1423702"/>
                <a:ext cx="92880" cy="25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534C227-C0DB-F14C-D813-39778271830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32462" y="1414702"/>
                  <a:ext cx="11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66933DF-F0E4-A024-9427-572C890FC0F1}"/>
                    </a:ext>
                  </a:extLst>
                </p14:cNvPr>
                <p14:cNvContentPartPr/>
                <p14:nvPr/>
              </p14:nvContentPartPr>
              <p14:xfrm>
                <a:off x="6765382" y="2047222"/>
                <a:ext cx="118080" cy="338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66933DF-F0E4-A024-9427-572C890FC0F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756742" y="2038582"/>
                  <a:ext cx="13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264BEA4-E2CE-EF39-71A5-F78C97D722C8}"/>
                    </a:ext>
                  </a:extLst>
                </p14:cNvPr>
                <p14:cNvContentPartPr/>
                <p14:nvPr/>
              </p14:nvContentPartPr>
              <p14:xfrm>
                <a:off x="6773302" y="2111302"/>
                <a:ext cx="135720" cy="30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264BEA4-E2CE-EF39-71A5-F78C97D722C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764302" y="2102662"/>
                  <a:ext cx="153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CD68A3B-4F87-1D45-7845-8A31605EB757}"/>
                    </a:ext>
                  </a:extLst>
                </p14:cNvPr>
                <p14:cNvContentPartPr/>
                <p14:nvPr/>
              </p14:nvContentPartPr>
              <p14:xfrm>
                <a:off x="6973462" y="1882702"/>
                <a:ext cx="110160" cy="1245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CD68A3B-4F87-1D45-7845-8A31605EB75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964462" y="1873702"/>
                  <a:ext cx="127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A9E61B6-9DFB-DD95-3FE8-2905E2A50AF4}"/>
                    </a:ext>
                  </a:extLst>
                </p14:cNvPr>
                <p14:cNvContentPartPr/>
                <p14:nvPr/>
              </p14:nvContentPartPr>
              <p14:xfrm>
                <a:off x="7130062" y="1856062"/>
                <a:ext cx="105840" cy="1216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A9E61B6-9DFB-DD95-3FE8-2905E2A50AF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121062" y="1847062"/>
                  <a:ext cx="12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A6F55CB-3876-28BB-FA1F-82A614B81499}"/>
                    </a:ext>
                  </a:extLst>
                </p14:cNvPr>
                <p14:cNvContentPartPr/>
                <p14:nvPr/>
              </p14:nvContentPartPr>
              <p14:xfrm>
                <a:off x="7298542" y="1861462"/>
                <a:ext cx="93600" cy="46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A6F55CB-3876-28BB-FA1F-82A614B8149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289542" y="1852822"/>
                  <a:ext cx="111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F58E0CA-BD16-3225-52ED-C9BA85F948B9}"/>
                    </a:ext>
                  </a:extLst>
                </p14:cNvPr>
                <p14:cNvContentPartPr/>
                <p14:nvPr/>
              </p14:nvContentPartPr>
              <p14:xfrm>
                <a:off x="7382422" y="1743382"/>
                <a:ext cx="206640" cy="156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F58E0CA-BD16-3225-52ED-C9BA85F948B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373782" y="1734742"/>
                  <a:ext cx="224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B90CBC0-7BBB-088C-C47A-ABA55662AC8A}"/>
                    </a:ext>
                  </a:extLst>
                </p14:cNvPr>
                <p14:cNvContentPartPr/>
                <p14:nvPr/>
              </p14:nvContentPartPr>
              <p14:xfrm>
                <a:off x="7111342" y="1908982"/>
                <a:ext cx="506520" cy="1897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B90CBC0-7BBB-088C-C47A-ABA55662AC8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102342" y="1900342"/>
                  <a:ext cx="524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D3E8ACC-3C47-6384-3E39-1C6C6F0B6998}"/>
                    </a:ext>
                  </a:extLst>
                </p14:cNvPr>
                <p14:cNvContentPartPr/>
                <p14:nvPr/>
              </p14:nvContentPartPr>
              <p14:xfrm>
                <a:off x="7265422" y="2143702"/>
                <a:ext cx="96840" cy="169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D3E8ACC-3C47-6384-3E39-1C6C6F0B699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256782" y="2135062"/>
                  <a:ext cx="114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3543ABC-8A6C-9585-99F3-CEBBBB362C4C}"/>
                    </a:ext>
                  </a:extLst>
                </p14:cNvPr>
                <p14:cNvContentPartPr/>
                <p14:nvPr/>
              </p14:nvContentPartPr>
              <p14:xfrm>
                <a:off x="7308982" y="2097982"/>
                <a:ext cx="83520" cy="12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3543ABC-8A6C-9585-99F3-CEBBBB362C4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299982" y="2088982"/>
                  <a:ext cx="101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25349CD-0328-45D4-836C-563E6CD90CFD}"/>
                    </a:ext>
                  </a:extLst>
                </p14:cNvPr>
                <p14:cNvContentPartPr/>
                <p14:nvPr/>
              </p14:nvContentPartPr>
              <p14:xfrm>
                <a:off x="6904702" y="2546902"/>
                <a:ext cx="153000" cy="1299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25349CD-0328-45D4-836C-563E6CD90CF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896062" y="2537902"/>
                  <a:ext cx="170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116DFB8-090C-C625-0C29-145D7C1A343B}"/>
                    </a:ext>
                  </a:extLst>
                </p14:cNvPr>
                <p14:cNvContentPartPr/>
                <p14:nvPr/>
              </p14:nvContentPartPr>
              <p14:xfrm>
                <a:off x="7114222" y="2343502"/>
                <a:ext cx="129600" cy="172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116DFB8-090C-C625-0C29-145D7C1A343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105222" y="2334862"/>
                  <a:ext cx="147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C1DD347-CD2C-0FB7-E33E-C2CD3A70C3CE}"/>
                    </a:ext>
                  </a:extLst>
                </p14:cNvPr>
                <p14:cNvContentPartPr/>
                <p14:nvPr/>
              </p14:nvContentPartPr>
              <p14:xfrm>
                <a:off x="7145902" y="2484262"/>
                <a:ext cx="159120" cy="77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C1DD347-CD2C-0FB7-E33E-C2CD3A70C3C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136902" y="2475622"/>
                  <a:ext cx="17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1F6A57A-981B-A669-829D-4191A3063EAE}"/>
                    </a:ext>
                  </a:extLst>
                </p14:cNvPr>
                <p14:cNvContentPartPr/>
                <p14:nvPr/>
              </p14:nvContentPartPr>
              <p14:xfrm>
                <a:off x="7182262" y="2567422"/>
                <a:ext cx="155160" cy="217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1F6A57A-981B-A669-829D-4191A3063EA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173622" y="2558782"/>
                  <a:ext cx="17280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4E1E7DF-5629-0F7D-8217-625E753BF986}"/>
                  </a:ext>
                </a:extLst>
              </p14:cNvPr>
              <p14:cNvContentPartPr/>
              <p14:nvPr/>
            </p14:nvContentPartPr>
            <p14:xfrm>
              <a:off x="894142" y="5611582"/>
              <a:ext cx="36000" cy="2574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4E1E7DF-5629-0F7D-8217-625E753BF986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85142" y="5602582"/>
                <a:ext cx="53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BE00A924-47FA-32F2-16CD-E53D77CD0126}"/>
                  </a:ext>
                </a:extLst>
              </p14:cNvPr>
              <p14:cNvContentPartPr/>
              <p14:nvPr/>
            </p14:nvContentPartPr>
            <p14:xfrm>
              <a:off x="2328382" y="5492782"/>
              <a:ext cx="52200" cy="32400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BE00A924-47FA-32F2-16CD-E53D77CD012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2319382" y="5484142"/>
                <a:ext cx="6984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E5D53475-BDD0-3940-4D59-3D8B783076D1}"/>
              </a:ext>
            </a:extLst>
          </p:cNvPr>
          <p:cNvGrpSpPr/>
          <p:nvPr/>
        </p:nvGrpSpPr>
        <p:grpSpPr>
          <a:xfrm>
            <a:off x="889102" y="435142"/>
            <a:ext cx="6537240" cy="4125600"/>
            <a:chOff x="889102" y="435142"/>
            <a:chExt cx="6537240" cy="41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1640EAD-2E7D-57A8-E400-B43A5B693121}"/>
                    </a:ext>
                  </a:extLst>
                </p14:cNvPr>
                <p14:cNvContentPartPr/>
                <p14:nvPr/>
              </p14:nvContentPartPr>
              <p14:xfrm>
                <a:off x="1812862" y="851662"/>
                <a:ext cx="123480" cy="236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1640EAD-2E7D-57A8-E400-B43A5B69312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804222" y="842662"/>
                  <a:ext cx="141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5F3C96C-2B0C-5259-AF12-E91731060411}"/>
                    </a:ext>
                  </a:extLst>
                </p14:cNvPr>
                <p14:cNvContentPartPr/>
                <p14:nvPr/>
              </p14:nvContentPartPr>
              <p14:xfrm>
                <a:off x="1967302" y="809182"/>
                <a:ext cx="296640" cy="1695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5F3C96C-2B0C-5259-AF12-E9173106041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958302" y="800182"/>
                  <a:ext cx="314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68DF655-BF94-426E-EA31-6EFD17F0601D}"/>
                    </a:ext>
                  </a:extLst>
                </p14:cNvPr>
                <p14:cNvContentPartPr/>
                <p14:nvPr/>
              </p14:nvContentPartPr>
              <p14:xfrm>
                <a:off x="2293462" y="745102"/>
                <a:ext cx="132840" cy="122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68DF655-BF94-426E-EA31-6EFD17F0601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284822" y="736102"/>
                  <a:ext cx="15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395F072-0775-26B7-E59B-1CAF4D6611D0}"/>
                    </a:ext>
                  </a:extLst>
                </p14:cNvPr>
                <p14:cNvContentPartPr/>
                <p14:nvPr/>
              </p14:nvContentPartPr>
              <p14:xfrm>
                <a:off x="2464822" y="667702"/>
                <a:ext cx="72000" cy="1533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395F072-0775-26B7-E59B-1CAF4D6611D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456182" y="659062"/>
                  <a:ext cx="8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A9E58DB-1573-E39E-9539-33EAF7B66612}"/>
                    </a:ext>
                  </a:extLst>
                </p14:cNvPr>
                <p14:cNvContentPartPr/>
                <p14:nvPr/>
              </p14:nvContentPartPr>
              <p14:xfrm>
                <a:off x="2569942" y="703342"/>
                <a:ext cx="268200" cy="102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A9E58DB-1573-E39E-9539-33EAF7B6661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560942" y="694702"/>
                  <a:ext cx="28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101CA21-BF2C-F84C-162D-C55FD772E493}"/>
                    </a:ext>
                  </a:extLst>
                </p14:cNvPr>
                <p14:cNvContentPartPr/>
                <p14:nvPr/>
              </p14:nvContentPartPr>
              <p14:xfrm>
                <a:off x="2818702" y="583462"/>
                <a:ext cx="201600" cy="169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101CA21-BF2C-F84C-162D-C55FD772E49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10062" y="574822"/>
                  <a:ext cx="21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A6F4563-B747-4BC6-DAD2-60F4ACF78AFE}"/>
                    </a:ext>
                  </a:extLst>
                </p14:cNvPr>
                <p14:cNvContentPartPr/>
                <p14:nvPr/>
              </p14:nvContentPartPr>
              <p14:xfrm>
                <a:off x="2974582" y="520462"/>
                <a:ext cx="95400" cy="246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A6F4563-B747-4BC6-DAD2-60F4ACF78AF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965582" y="511462"/>
                  <a:ext cx="113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E746286-917A-07D0-8C29-E67BBBD02CBA}"/>
                    </a:ext>
                  </a:extLst>
                </p14:cNvPr>
                <p14:cNvContentPartPr/>
                <p14:nvPr/>
              </p14:nvContentPartPr>
              <p14:xfrm>
                <a:off x="3130462" y="560782"/>
                <a:ext cx="87120" cy="112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E746286-917A-07D0-8C29-E67BBBD02CB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121822" y="552142"/>
                  <a:ext cx="104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C339A44-E097-505C-FD39-7CB58C84342E}"/>
                    </a:ext>
                  </a:extLst>
                </p14:cNvPr>
                <p14:cNvContentPartPr/>
                <p14:nvPr/>
              </p14:nvContentPartPr>
              <p14:xfrm>
                <a:off x="3256462" y="479782"/>
                <a:ext cx="106200" cy="187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C339A44-E097-505C-FD39-7CB58C84342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247462" y="470782"/>
                  <a:ext cx="123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265D1F7-FE07-A1AC-2AF8-F2204FBB1ED2}"/>
                    </a:ext>
                  </a:extLst>
                </p14:cNvPr>
                <p14:cNvContentPartPr/>
                <p14:nvPr/>
              </p14:nvContentPartPr>
              <p14:xfrm>
                <a:off x="3382102" y="441262"/>
                <a:ext cx="294480" cy="225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265D1F7-FE07-A1AC-2AF8-F2204FBB1ED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373462" y="432262"/>
                  <a:ext cx="312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D65C936-6D91-A89F-8DC0-532978466D75}"/>
                    </a:ext>
                  </a:extLst>
                </p14:cNvPr>
                <p14:cNvContentPartPr/>
                <p14:nvPr/>
              </p14:nvContentPartPr>
              <p14:xfrm>
                <a:off x="3686662" y="435142"/>
                <a:ext cx="96840" cy="2394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D65C936-6D91-A89F-8DC0-532978466D7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678022" y="426502"/>
                  <a:ext cx="11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9A1E5E8-4A93-3412-A5B8-9833ECCD7A60}"/>
                    </a:ext>
                  </a:extLst>
                </p14:cNvPr>
                <p14:cNvContentPartPr/>
                <p14:nvPr/>
              </p14:nvContentPartPr>
              <p14:xfrm>
                <a:off x="1150462" y="3131902"/>
                <a:ext cx="1111680" cy="327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9A1E5E8-4A93-3412-A5B8-9833ECCD7A6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41822" y="3123262"/>
                  <a:ext cx="1129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FF83B4A-A77B-ADD5-A973-DE46A716B5DB}"/>
                    </a:ext>
                  </a:extLst>
                </p14:cNvPr>
                <p14:cNvContentPartPr/>
                <p14:nvPr/>
              </p14:nvContentPartPr>
              <p14:xfrm>
                <a:off x="1468702" y="1276102"/>
                <a:ext cx="448200" cy="2026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FF83B4A-A77B-ADD5-A973-DE46A716B5D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459702" y="1267462"/>
                  <a:ext cx="465840" cy="20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43E47BA-8D76-4C5A-0974-F47A83BE07A0}"/>
                    </a:ext>
                  </a:extLst>
                </p14:cNvPr>
                <p14:cNvContentPartPr/>
                <p14:nvPr/>
              </p14:nvContentPartPr>
              <p14:xfrm>
                <a:off x="1170622" y="3604582"/>
                <a:ext cx="29880" cy="381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43E47BA-8D76-4C5A-0974-F47A83BE07A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61622" y="3595942"/>
                  <a:ext cx="47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F363F20-5883-C0A9-95B0-D57743FA73F3}"/>
                    </a:ext>
                  </a:extLst>
                </p14:cNvPr>
                <p14:cNvContentPartPr/>
                <p14:nvPr/>
              </p14:nvContentPartPr>
              <p14:xfrm>
                <a:off x="1159822" y="3520342"/>
                <a:ext cx="1019880" cy="494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F363F20-5883-C0A9-95B0-D57743FA73F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50822" y="3511702"/>
                  <a:ext cx="1037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67F8428-D842-71AE-A266-11BDA3746EB7}"/>
                    </a:ext>
                  </a:extLst>
                </p14:cNvPr>
                <p14:cNvContentPartPr/>
                <p14:nvPr/>
              </p14:nvContentPartPr>
              <p14:xfrm>
                <a:off x="2019862" y="3878182"/>
                <a:ext cx="2557440" cy="6825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67F8428-D842-71AE-A266-11BDA3746EB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011222" y="3869542"/>
                  <a:ext cx="25750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33B700C-C346-01FE-3756-6F9FFE29D217}"/>
                    </a:ext>
                  </a:extLst>
                </p14:cNvPr>
                <p14:cNvContentPartPr/>
                <p14:nvPr/>
              </p14:nvContentPartPr>
              <p14:xfrm>
                <a:off x="4661902" y="3989422"/>
                <a:ext cx="171720" cy="2390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33B700C-C346-01FE-3756-6F9FFE29D21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652902" y="3980422"/>
                  <a:ext cx="189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C823598-4F72-C926-7341-83AD5839EE03}"/>
                    </a:ext>
                  </a:extLst>
                </p14:cNvPr>
                <p14:cNvContentPartPr/>
                <p14:nvPr/>
              </p14:nvContentPartPr>
              <p14:xfrm>
                <a:off x="4894822" y="3899062"/>
                <a:ext cx="361080" cy="2718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C823598-4F72-C926-7341-83AD5839EE0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886182" y="3890422"/>
                  <a:ext cx="378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40893FD-C0A0-6368-B324-D6E471E3655F}"/>
                    </a:ext>
                  </a:extLst>
                </p14:cNvPr>
                <p14:cNvContentPartPr/>
                <p14:nvPr/>
              </p14:nvContentPartPr>
              <p14:xfrm>
                <a:off x="5280022" y="3798622"/>
                <a:ext cx="222120" cy="2365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40893FD-C0A0-6368-B324-D6E471E3655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271022" y="3789622"/>
                  <a:ext cx="23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D615961-7A6B-EA84-37BB-336DAB8D213F}"/>
                    </a:ext>
                  </a:extLst>
                </p14:cNvPr>
                <p14:cNvContentPartPr/>
                <p14:nvPr/>
              </p14:nvContentPartPr>
              <p14:xfrm>
                <a:off x="5510062" y="3673702"/>
                <a:ext cx="73080" cy="293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D615961-7A6B-EA84-37BB-336DAB8D213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501422" y="3665062"/>
                  <a:ext cx="90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7822DEA-AB46-C760-C3F5-DFAAB5F49EB3}"/>
                    </a:ext>
                  </a:extLst>
                </p14:cNvPr>
                <p14:cNvContentPartPr/>
                <p14:nvPr/>
              </p14:nvContentPartPr>
              <p14:xfrm>
                <a:off x="5596822" y="3777742"/>
                <a:ext cx="238680" cy="1522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7822DEA-AB46-C760-C3F5-DFAAB5F49EB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87822" y="3768742"/>
                  <a:ext cx="256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783D6B1-D9FA-AB1C-A0FE-4BBF919F3CBB}"/>
                    </a:ext>
                  </a:extLst>
                </p14:cNvPr>
                <p14:cNvContentPartPr/>
                <p14:nvPr/>
              </p14:nvContentPartPr>
              <p14:xfrm>
                <a:off x="5797342" y="3615382"/>
                <a:ext cx="137520" cy="2498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783D6B1-D9FA-AB1C-A0FE-4BBF919F3CB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788702" y="3606742"/>
                  <a:ext cx="155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056A622-A805-A91B-73D6-080300295F14}"/>
                    </a:ext>
                  </a:extLst>
                </p14:cNvPr>
                <p14:cNvContentPartPr/>
                <p14:nvPr/>
              </p14:nvContentPartPr>
              <p14:xfrm>
                <a:off x="6105142" y="3529702"/>
                <a:ext cx="322200" cy="216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056A622-A805-A91B-73D6-080300295F1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096142" y="3520702"/>
                  <a:ext cx="339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7E111C5-0FF3-E72F-EC32-6114EE098752}"/>
                    </a:ext>
                  </a:extLst>
                </p14:cNvPr>
                <p14:cNvContentPartPr/>
                <p14:nvPr/>
              </p14:nvContentPartPr>
              <p14:xfrm>
                <a:off x="6457942" y="3499462"/>
                <a:ext cx="158400" cy="317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7E111C5-0FF3-E72F-EC32-6114EE09875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449302" y="3490822"/>
                  <a:ext cx="176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E5B8B26-1C48-F606-65DD-0F259187FF68}"/>
                    </a:ext>
                  </a:extLst>
                </p14:cNvPr>
                <p14:cNvContentPartPr/>
                <p14:nvPr/>
              </p14:nvContentPartPr>
              <p14:xfrm>
                <a:off x="6613822" y="3329542"/>
                <a:ext cx="109440" cy="2491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E5B8B26-1C48-F606-65DD-0F259187FF6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04822" y="3320542"/>
                  <a:ext cx="127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62F8C51-A034-98F0-4067-7EBB93D22BEC}"/>
                    </a:ext>
                  </a:extLst>
                </p14:cNvPr>
                <p14:cNvContentPartPr/>
                <p14:nvPr/>
              </p14:nvContentPartPr>
              <p14:xfrm>
                <a:off x="6794182" y="3392182"/>
                <a:ext cx="101880" cy="134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62F8C51-A034-98F0-4067-7EBB93D22BE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785542" y="3383542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60A2CAA-A783-4D41-5E3A-444B18200026}"/>
                    </a:ext>
                  </a:extLst>
                </p14:cNvPr>
                <p14:cNvContentPartPr/>
                <p14:nvPr/>
              </p14:nvContentPartPr>
              <p14:xfrm>
                <a:off x="6888142" y="3249262"/>
                <a:ext cx="161640" cy="2286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60A2CAA-A783-4D41-5E3A-444B182000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879142" y="3240622"/>
                  <a:ext cx="179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ACF3F68-E762-F617-FC81-CD375043B3CE}"/>
                    </a:ext>
                  </a:extLst>
                </p14:cNvPr>
                <p14:cNvContentPartPr/>
                <p14:nvPr/>
              </p14:nvContentPartPr>
              <p14:xfrm>
                <a:off x="2119222" y="1094662"/>
                <a:ext cx="72720" cy="1803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ACF3F68-E762-F617-FC81-CD375043B3C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110222" y="1086022"/>
                  <a:ext cx="90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01A069E-C80F-5EAC-D38A-7B24C109514E}"/>
                    </a:ext>
                  </a:extLst>
                </p14:cNvPr>
                <p14:cNvContentPartPr/>
                <p14:nvPr/>
              </p14:nvContentPartPr>
              <p14:xfrm>
                <a:off x="2192302" y="1038502"/>
                <a:ext cx="81000" cy="1472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01A069E-C80F-5EAC-D38A-7B24C109514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183302" y="1029862"/>
                  <a:ext cx="98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CB7DF9F-954E-0DE4-1965-DF6C8D59F3B7}"/>
                    </a:ext>
                  </a:extLst>
                </p14:cNvPr>
                <p14:cNvContentPartPr/>
                <p14:nvPr/>
              </p14:nvContentPartPr>
              <p14:xfrm>
                <a:off x="2336662" y="1083142"/>
                <a:ext cx="41040" cy="50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CB7DF9F-954E-0DE4-1965-DF6C8D59F3B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328022" y="1074142"/>
                  <a:ext cx="58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81B3ED6-18CB-059F-6213-7CE808B75F0C}"/>
                    </a:ext>
                  </a:extLst>
                </p14:cNvPr>
                <p14:cNvContentPartPr/>
                <p14:nvPr/>
              </p14:nvContentPartPr>
              <p14:xfrm>
                <a:off x="2430982" y="963622"/>
                <a:ext cx="106920" cy="171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81B3ED6-18CB-059F-6213-7CE808B75F0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422342" y="954622"/>
                  <a:ext cx="124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3550DBF-5A0D-B249-DCB3-64921913535E}"/>
                    </a:ext>
                  </a:extLst>
                </p14:cNvPr>
                <p14:cNvContentPartPr/>
                <p14:nvPr/>
              </p14:nvContentPartPr>
              <p14:xfrm>
                <a:off x="2253142" y="1005742"/>
                <a:ext cx="120240" cy="227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3550DBF-5A0D-B249-DCB3-6492191353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44502" y="997102"/>
                  <a:ext cx="137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C986A05-C696-2C09-C6E7-7F9209F8D8F7}"/>
                    </a:ext>
                  </a:extLst>
                </p14:cNvPr>
                <p14:cNvContentPartPr/>
                <p14:nvPr/>
              </p14:nvContentPartPr>
              <p14:xfrm>
                <a:off x="2613502" y="969022"/>
                <a:ext cx="96480" cy="252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C986A05-C696-2C09-C6E7-7F9209F8D8F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604502" y="960382"/>
                  <a:ext cx="114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F565331-5A58-DEF2-F8FF-054138DCA9B3}"/>
                    </a:ext>
                  </a:extLst>
                </p14:cNvPr>
                <p14:cNvContentPartPr/>
                <p14:nvPr/>
              </p14:nvContentPartPr>
              <p14:xfrm>
                <a:off x="2630422" y="1024102"/>
                <a:ext cx="93600" cy="147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F565331-5A58-DEF2-F8FF-054138DCA9B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621422" y="1015462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99D395A-1914-1239-9EC0-57311C6DAD4D}"/>
                    </a:ext>
                  </a:extLst>
                </p14:cNvPr>
                <p14:cNvContentPartPr/>
                <p14:nvPr/>
              </p14:nvContentPartPr>
              <p14:xfrm>
                <a:off x="2830222" y="880462"/>
                <a:ext cx="57960" cy="163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99D395A-1914-1239-9EC0-57311C6DAD4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821222" y="871462"/>
                  <a:ext cx="75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02F84AC-3F9A-A83A-C7A9-334A95AB77EE}"/>
                    </a:ext>
                  </a:extLst>
                </p14:cNvPr>
                <p14:cNvContentPartPr/>
                <p14:nvPr/>
              </p14:nvContentPartPr>
              <p14:xfrm>
                <a:off x="2816182" y="921142"/>
                <a:ext cx="131040" cy="543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02F84AC-3F9A-A83A-C7A9-334A95AB77E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807182" y="912142"/>
                  <a:ext cx="148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09ED426-0303-8575-282A-B6887360BD9A}"/>
                    </a:ext>
                  </a:extLst>
                </p14:cNvPr>
                <p14:cNvContentPartPr/>
                <p14:nvPr/>
              </p14:nvContentPartPr>
              <p14:xfrm>
                <a:off x="2931742" y="940942"/>
                <a:ext cx="109080" cy="1724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09ED426-0303-8575-282A-B6887360BD9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922742" y="931942"/>
                  <a:ext cx="126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12FF213-832D-3D4D-1F47-59F9A8FFC0A0}"/>
                    </a:ext>
                  </a:extLst>
                </p14:cNvPr>
                <p14:cNvContentPartPr/>
                <p14:nvPr/>
              </p14:nvContentPartPr>
              <p14:xfrm>
                <a:off x="2929582" y="756982"/>
                <a:ext cx="131400" cy="131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12FF213-832D-3D4D-1F47-59F9A8FFC0A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920942" y="748342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1594955-180E-7484-DFA9-8F25C2B1FDEC}"/>
                    </a:ext>
                  </a:extLst>
                </p14:cNvPr>
                <p14:cNvContentPartPr/>
                <p14:nvPr/>
              </p14:nvContentPartPr>
              <p14:xfrm>
                <a:off x="1130302" y="3176542"/>
                <a:ext cx="71640" cy="2768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1594955-180E-7484-DFA9-8F25C2B1FDE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21662" y="3167902"/>
                  <a:ext cx="89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261F8E2-A667-D986-862E-9B272E488D0F}"/>
                    </a:ext>
                  </a:extLst>
                </p14:cNvPr>
                <p14:cNvContentPartPr/>
                <p14:nvPr/>
              </p14:nvContentPartPr>
              <p14:xfrm>
                <a:off x="1180702" y="3087262"/>
                <a:ext cx="54360" cy="3488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261F8E2-A667-D986-862E-9B272E488D0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72062" y="3078622"/>
                  <a:ext cx="72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408F12F-1845-5189-280F-6059FFA327AD}"/>
                    </a:ext>
                  </a:extLst>
                </p14:cNvPr>
                <p14:cNvContentPartPr/>
                <p14:nvPr/>
              </p14:nvContentPartPr>
              <p14:xfrm>
                <a:off x="1215262" y="3115342"/>
                <a:ext cx="75600" cy="343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408F12F-1845-5189-280F-6059FFA327A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206622" y="3106702"/>
                  <a:ext cx="93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5295A64-9968-69E5-EBE6-42D85F4B7662}"/>
                    </a:ext>
                  </a:extLst>
                </p14:cNvPr>
                <p14:cNvContentPartPr/>
                <p14:nvPr/>
              </p14:nvContentPartPr>
              <p14:xfrm>
                <a:off x="889102" y="3058462"/>
                <a:ext cx="243720" cy="482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5295A64-9968-69E5-EBE6-42D85F4B766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80102" y="3049462"/>
                  <a:ext cx="26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D3F85BD-8F75-2EB6-C319-09517FE57B8D}"/>
                    </a:ext>
                  </a:extLst>
                </p14:cNvPr>
                <p14:cNvContentPartPr/>
                <p14:nvPr/>
              </p14:nvContentPartPr>
              <p14:xfrm>
                <a:off x="922222" y="3452302"/>
                <a:ext cx="241560" cy="648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D3F85BD-8F75-2EB6-C319-09517FE57B8D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13582" y="3443662"/>
                  <a:ext cx="259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65D1FF6C-3EA0-D847-6E42-A5056E844A34}"/>
                    </a:ext>
                  </a:extLst>
                </p14:cNvPr>
                <p14:cNvContentPartPr/>
                <p14:nvPr/>
              </p14:nvContentPartPr>
              <p14:xfrm>
                <a:off x="3095182" y="718102"/>
                <a:ext cx="64440" cy="310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65D1FF6C-3EA0-D847-6E42-A5056E844A3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086182" y="709102"/>
                  <a:ext cx="82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7177310-0997-5CDA-F201-BA312A1D9D0A}"/>
                    </a:ext>
                  </a:extLst>
                </p14:cNvPr>
                <p14:cNvContentPartPr/>
                <p14:nvPr/>
              </p14:nvContentPartPr>
              <p14:xfrm>
                <a:off x="3199942" y="802342"/>
                <a:ext cx="54720" cy="197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7177310-0997-5CDA-F201-BA312A1D9D0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191302" y="793702"/>
                  <a:ext cx="72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7F3D95B-0706-4E73-9A12-1CCDC2C98B8F}"/>
                    </a:ext>
                  </a:extLst>
                </p14:cNvPr>
                <p14:cNvContentPartPr/>
                <p14:nvPr/>
              </p14:nvContentPartPr>
              <p14:xfrm>
                <a:off x="3296062" y="861742"/>
                <a:ext cx="48240" cy="184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7F3D95B-0706-4E73-9A12-1CCDC2C98B8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287062" y="852742"/>
                  <a:ext cx="65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D63B4E6-CAB5-D8D6-3EFD-7D2EBFF10323}"/>
                    </a:ext>
                  </a:extLst>
                </p14:cNvPr>
                <p14:cNvContentPartPr/>
                <p14:nvPr/>
              </p14:nvContentPartPr>
              <p14:xfrm>
                <a:off x="3283102" y="936622"/>
                <a:ext cx="39600" cy="32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D63B4E6-CAB5-D8D6-3EFD-7D2EBFF1032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274462" y="927622"/>
                  <a:ext cx="57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F439F86-B612-E6AB-B6E5-23A9D2885D46}"/>
                    </a:ext>
                  </a:extLst>
                </p14:cNvPr>
                <p14:cNvContentPartPr/>
                <p14:nvPr/>
              </p14:nvContentPartPr>
              <p14:xfrm>
                <a:off x="3284902" y="664102"/>
                <a:ext cx="63000" cy="1310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F439F86-B612-E6AB-B6E5-23A9D2885D4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276262" y="655102"/>
                  <a:ext cx="80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166D820-0593-ECB0-4D5C-1C08113AAA8C}"/>
                    </a:ext>
                  </a:extLst>
                </p14:cNvPr>
                <p14:cNvContentPartPr/>
                <p14:nvPr/>
              </p14:nvContentPartPr>
              <p14:xfrm>
                <a:off x="3396142" y="792982"/>
                <a:ext cx="97200" cy="385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166D820-0593-ECB0-4D5C-1C08113AAA8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387142" y="784342"/>
                  <a:ext cx="114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92BF020-63DD-34AA-A31F-2D92C44D56AF}"/>
                    </a:ext>
                  </a:extLst>
                </p14:cNvPr>
                <p14:cNvContentPartPr/>
                <p14:nvPr/>
              </p14:nvContentPartPr>
              <p14:xfrm>
                <a:off x="3552382" y="708382"/>
                <a:ext cx="104760" cy="216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92BF020-63DD-34AA-A31F-2D92C44D56A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543742" y="699742"/>
                  <a:ext cx="122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72B33CA-0FF2-4932-0755-2B04D7CAE0E8}"/>
                    </a:ext>
                  </a:extLst>
                </p14:cNvPr>
                <p14:cNvContentPartPr/>
                <p14:nvPr/>
              </p14:nvContentPartPr>
              <p14:xfrm>
                <a:off x="3624742" y="576982"/>
                <a:ext cx="114120" cy="1447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72B33CA-0FF2-4932-0755-2B04D7CAE0E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616102" y="567982"/>
                  <a:ext cx="131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4062472-C78B-BC23-A9F7-AED845708A80}"/>
                    </a:ext>
                  </a:extLst>
                </p14:cNvPr>
                <p14:cNvContentPartPr/>
                <p14:nvPr/>
              </p14:nvContentPartPr>
              <p14:xfrm>
                <a:off x="3729862" y="595342"/>
                <a:ext cx="68400" cy="3222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4062472-C78B-BC23-A9F7-AED845708A8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721222" y="586702"/>
                  <a:ext cx="860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6FA6BB7-3BD3-ECFF-D9D7-F9218436B39D}"/>
                    </a:ext>
                  </a:extLst>
                </p14:cNvPr>
                <p14:cNvContentPartPr/>
                <p14:nvPr/>
              </p14:nvContentPartPr>
              <p14:xfrm>
                <a:off x="5060782" y="4260862"/>
                <a:ext cx="97920" cy="2624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6FA6BB7-3BD3-ECFF-D9D7-F9218436B39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051782" y="4251862"/>
                  <a:ext cx="11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14AAF59-8007-8137-0474-256F501732E5}"/>
                    </a:ext>
                  </a:extLst>
                </p14:cNvPr>
                <p14:cNvContentPartPr/>
                <p14:nvPr/>
              </p14:nvContentPartPr>
              <p14:xfrm>
                <a:off x="5194702" y="4211182"/>
                <a:ext cx="103680" cy="2181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14AAF59-8007-8137-0474-256F501732E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186062" y="4202542"/>
                  <a:ext cx="121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7332072-1A1F-E833-74BB-BD6D367346FE}"/>
                    </a:ext>
                  </a:extLst>
                </p14:cNvPr>
                <p14:cNvContentPartPr/>
                <p14:nvPr/>
              </p14:nvContentPartPr>
              <p14:xfrm>
                <a:off x="5162662" y="4284262"/>
                <a:ext cx="111240" cy="468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7332072-1A1F-E833-74BB-BD6D367346FE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154022" y="4275262"/>
                  <a:ext cx="12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0D26678-A10B-EB0D-6447-252051E089B6}"/>
                    </a:ext>
                  </a:extLst>
                </p14:cNvPr>
                <p14:cNvContentPartPr/>
                <p14:nvPr/>
              </p14:nvContentPartPr>
              <p14:xfrm>
                <a:off x="5339782" y="4143142"/>
                <a:ext cx="69480" cy="255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0D26678-A10B-EB0D-6447-252051E089B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331142" y="4134502"/>
                  <a:ext cx="87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46AC73AC-D8A2-211B-E7C0-A7EADEF6B134}"/>
                    </a:ext>
                  </a:extLst>
                </p14:cNvPr>
                <p14:cNvContentPartPr/>
                <p14:nvPr/>
              </p14:nvContentPartPr>
              <p14:xfrm>
                <a:off x="5512582" y="4202902"/>
                <a:ext cx="69480" cy="309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46AC73AC-D8A2-211B-E7C0-A7EADEF6B13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503942" y="4194262"/>
                  <a:ext cx="87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052B229-06C5-22BC-EE8B-23EDA7D8C66C}"/>
                    </a:ext>
                  </a:extLst>
                </p14:cNvPr>
                <p14:cNvContentPartPr/>
                <p14:nvPr/>
              </p14:nvContentPartPr>
              <p14:xfrm>
                <a:off x="5661622" y="4054942"/>
                <a:ext cx="50760" cy="2232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052B229-06C5-22BC-EE8B-23EDA7D8C66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652982" y="4046302"/>
                  <a:ext cx="68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4442C77-7603-8F0A-AB58-E186E1E75561}"/>
                    </a:ext>
                  </a:extLst>
                </p14:cNvPr>
                <p14:cNvContentPartPr/>
                <p14:nvPr/>
              </p14:nvContentPartPr>
              <p14:xfrm>
                <a:off x="5672422" y="4078702"/>
                <a:ext cx="106200" cy="1429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4442C77-7603-8F0A-AB58-E186E1E7556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663422" y="4070062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AD2E05B-06A0-DF01-2540-4AE103CC0AD0}"/>
                    </a:ext>
                  </a:extLst>
                </p14:cNvPr>
                <p14:cNvContentPartPr/>
                <p14:nvPr/>
              </p14:nvContentPartPr>
              <p14:xfrm>
                <a:off x="5907862" y="4052422"/>
                <a:ext cx="131040" cy="60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AD2E05B-06A0-DF01-2540-4AE103CC0AD0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899222" y="4043422"/>
                  <a:ext cx="148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DEEEEFE-6923-5BE4-3CCA-33044BB78D69}"/>
                    </a:ext>
                  </a:extLst>
                </p14:cNvPr>
                <p14:cNvContentPartPr/>
                <p14:nvPr/>
              </p14:nvContentPartPr>
              <p14:xfrm>
                <a:off x="5928382" y="4139182"/>
                <a:ext cx="112680" cy="230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DEEEEFE-6923-5BE4-3CCA-33044BB78D6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919742" y="4130182"/>
                  <a:ext cx="13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BF57234A-2DB9-42E1-9BCA-91F977B84606}"/>
                    </a:ext>
                  </a:extLst>
                </p14:cNvPr>
                <p14:cNvContentPartPr/>
                <p14:nvPr/>
              </p14:nvContentPartPr>
              <p14:xfrm>
                <a:off x="6523462" y="3850102"/>
                <a:ext cx="110880" cy="2260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BF57234A-2DB9-42E1-9BCA-91F977B8460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514462" y="3841102"/>
                  <a:ext cx="128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BB9598E-0B9A-80D9-FE50-233798AE1D50}"/>
                    </a:ext>
                  </a:extLst>
                </p14:cNvPr>
                <p14:cNvContentPartPr/>
                <p14:nvPr/>
              </p14:nvContentPartPr>
              <p14:xfrm>
                <a:off x="6602302" y="3702142"/>
                <a:ext cx="120240" cy="133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BB9598E-0B9A-80D9-FE50-233798AE1D5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593302" y="3693142"/>
                  <a:ext cx="13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771AEE6-E713-907C-EAC4-EE3686B01D1D}"/>
                    </a:ext>
                  </a:extLst>
                </p14:cNvPr>
                <p14:cNvContentPartPr/>
                <p14:nvPr/>
              </p14:nvContentPartPr>
              <p14:xfrm>
                <a:off x="6827302" y="3755782"/>
                <a:ext cx="102600" cy="489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771AEE6-E713-907C-EAC4-EE3686B01D1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818662" y="3746782"/>
                  <a:ext cx="120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7B34BEE-AED5-C7E8-7B16-2D7542A667F9}"/>
                    </a:ext>
                  </a:extLst>
                </p14:cNvPr>
                <p14:cNvContentPartPr/>
                <p14:nvPr/>
              </p14:nvContentPartPr>
              <p14:xfrm>
                <a:off x="7009102" y="3643822"/>
                <a:ext cx="109800" cy="2674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7B34BEE-AED5-C7E8-7B16-2D7542A667F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000102" y="3635182"/>
                  <a:ext cx="127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FBE97BC-81D2-5D09-2844-8CE60C6F3DC0}"/>
                    </a:ext>
                  </a:extLst>
                </p14:cNvPr>
                <p14:cNvContentPartPr/>
                <p14:nvPr/>
              </p14:nvContentPartPr>
              <p14:xfrm>
                <a:off x="7174702" y="3677302"/>
                <a:ext cx="103680" cy="1346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FBE97BC-81D2-5D09-2844-8CE60C6F3DC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65702" y="3668662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D01956D-501E-161C-1EE6-815E84C3D46C}"/>
                    </a:ext>
                  </a:extLst>
                </p14:cNvPr>
                <p14:cNvContentPartPr/>
                <p14:nvPr/>
              </p14:nvContentPartPr>
              <p14:xfrm>
                <a:off x="7142302" y="3696382"/>
                <a:ext cx="95400" cy="48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D01956D-501E-161C-1EE6-815E84C3D46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133302" y="3687742"/>
                  <a:ext cx="11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4387235-92CA-5BD7-2736-2A490618F1DF}"/>
                    </a:ext>
                  </a:extLst>
                </p14:cNvPr>
                <p14:cNvContentPartPr/>
                <p14:nvPr/>
              </p14:nvContentPartPr>
              <p14:xfrm>
                <a:off x="7092622" y="3431062"/>
                <a:ext cx="136080" cy="193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4387235-92CA-5BD7-2736-2A490618F1D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083622" y="3422422"/>
                  <a:ext cx="153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7E18A27-1E63-E124-D06C-209B486F0E3B}"/>
                    </a:ext>
                  </a:extLst>
                </p14:cNvPr>
                <p14:cNvContentPartPr/>
                <p14:nvPr/>
              </p14:nvContentPartPr>
              <p14:xfrm>
                <a:off x="7321222" y="3426382"/>
                <a:ext cx="105120" cy="3549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7E18A27-1E63-E124-D06C-209B486F0E3B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12222" y="3417382"/>
                  <a:ext cx="122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CA7050C9-CD5F-7606-0C66-31C5A3EC5FD0}"/>
                    </a:ext>
                  </a:extLst>
                </p14:cNvPr>
                <p14:cNvContentPartPr/>
                <p14:nvPr/>
              </p14:nvContentPartPr>
              <p14:xfrm>
                <a:off x="6399262" y="3761542"/>
                <a:ext cx="105480" cy="364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CA7050C9-CD5F-7606-0C66-31C5A3EC5FD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390262" y="3752542"/>
                  <a:ext cx="123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699AC8C-0C05-0CC6-3C01-452184CBF002}"/>
                    </a:ext>
                  </a:extLst>
                </p14:cNvPr>
                <p14:cNvContentPartPr/>
                <p14:nvPr/>
              </p14:nvContentPartPr>
              <p14:xfrm>
                <a:off x="6135022" y="3975382"/>
                <a:ext cx="111960" cy="1177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699AC8C-0C05-0CC6-3C01-452184CBF00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126022" y="3966742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B2EBFB9-0C22-3C6F-30C2-0AE51BE74994}"/>
                    </a:ext>
                  </a:extLst>
                </p14:cNvPr>
                <p14:cNvContentPartPr/>
                <p14:nvPr/>
              </p14:nvContentPartPr>
              <p14:xfrm>
                <a:off x="6151582" y="3956302"/>
                <a:ext cx="64800" cy="1292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B2EBFB9-0C22-3C6F-30C2-0AE51BE7499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142582" y="3947662"/>
                  <a:ext cx="82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5F39C35-1390-2929-B780-A270934B00D9}"/>
                    </a:ext>
                  </a:extLst>
                </p14:cNvPr>
                <p14:cNvContentPartPr/>
                <p14:nvPr/>
              </p14:nvContentPartPr>
              <p14:xfrm>
                <a:off x="6248422" y="4014262"/>
                <a:ext cx="107280" cy="1627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5F39C35-1390-2929-B780-A270934B00D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239782" y="4005262"/>
                  <a:ext cx="124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AECA0A9-063D-34E4-51D7-D30BF55A7F81}"/>
                    </a:ext>
                  </a:extLst>
                </p14:cNvPr>
                <p14:cNvContentPartPr/>
                <p14:nvPr/>
              </p14:nvContentPartPr>
              <p14:xfrm>
                <a:off x="6218182" y="3758662"/>
                <a:ext cx="154080" cy="150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AECA0A9-063D-34E4-51D7-D30BF55A7F8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209182" y="3750022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51F4BEB4-99DE-474A-00A6-1A3CC8EB6B10}"/>
                  </a:ext>
                </a:extLst>
              </p14:cNvPr>
              <p14:cNvContentPartPr/>
              <p14:nvPr/>
            </p14:nvContentPartPr>
            <p14:xfrm>
              <a:off x="1947862" y="6286582"/>
              <a:ext cx="570960" cy="5284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51F4BEB4-99DE-474A-00A6-1A3CC8EB6B1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939222" y="6277582"/>
                <a:ext cx="5886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4DAE51FF-9F29-FDD8-C245-385119E5BE2E}"/>
                  </a:ext>
                </a:extLst>
              </p14:cNvPr>
              <p14:cNvContentPartPr/>
              <p14:nvPr/>
            </p14:nvContentPartPr>
            <p14:xfrm>
              <a:off x="82342" y="4613662"/>
              <a:ext cx="408240" cy="5076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4DAE51FF-9F29-FDD8-C245-385119E5BE2E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73342" y="4605022"/>
                <a:ext cx="42588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7225B3F-E59A-D0B6-3AED-A72D4D97BB6F}"/>
                  </a:ext>
                </a:extLst>
              </p14:cNvPr>
              <p14:cNvContentPartPr/>
              <p14:nvPr/>
            </p14:nvContentPartPr>
            <p14:xfrm>
              <a:off x="510022" y="2247742"/>
              <a:ext cx="408960" cy="49932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7225B3F-E59A-D0B6-3AED-A72D4D97BB6F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501382" y="2238742"/>
                <a:ext cx="4266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CD62793E-EA8A-F1D7-B859-FE0FA62A377E}"/>
                  </a:ext>
                </a:extLst>
              </p14:cNvPr>
              <p14:cNvContentPartPr/>
              <p14:nvPr/>
            </p14:nvContentPartPr>
            <p14:xfrm>
              <a:off x="1872982" y="5605822"/>
              <a:ext cx="15120" cy="1515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CD62793E-EA8A-F1D7-B859-FE0FA62A377E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864342" y="5596822"/>
                <a:ext cx="32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DDC42EA0-1F87-CED0-545C-454BC618B782}"/>
                  </a:ext>
                </a:extLst>
              </p14:cNvPr>
              <p14:cNvContentPartPr/>
              <p14:nvPr/>
            </p14:nvContentPartPr>
            <p14:xfrm>
              <a:off x="1763542" y="5910742"/>
              <a:ext cx="141120" cy="22788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DDC42EA0-1F87-CED0-545C-454BC618B782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754902" y="5902102"/>
                <a:ext cx="15876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FC8E0A3C-3DA6-A398-345B-A33FFA9E951B}"/>
              </a:ext>
            </a:extLst>
          </p:cNvPr>
          <p:cNvGrpSpPr/>
          <p:nvPr/>
        </p:nvGrpSpPr>
        <p:grpSpPr>
          <a:xfrm>
            <a:off x="1878022" y="5183902"/>
            <a:ext cx="34560" cy="528840"/>
            <a:chOff x="1878022" y="5183902"/>
            <a:chExt cx="3456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A9F835A-1518-3459-7072-774BF755DFC3}"/>
                    </a:ext>
                  </a:extLst>
                </p14:cNvPr>
                <p14:cNvContentPartPr/>
                <p14:nvPr/>
              </p14:nvContentPartPr>
              <p14:xfrm>
                <a:off x="1909702" y="5676742"/>
                <a:ext cx="2880" cy="360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A9F835A-1518-3459-7072-774BF755DFC3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900702" y="5667742"/>
                  <a:ext cx="2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497DB92-D92D-68EB-D9EB-F484DA4E8734}"/>
                    </a:ext>
                  </a:extLst>
                </p14:cNvPr>
                <p14:cNvContentPartPr/>
                <p14:nvPr/>
              </p14:nvContentPartPr>
              <p14:xfrm>
                <a:off x="1910062" y="5587822"/>
                <a:ext cx="720" cy="133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497DB92-D92D-68EB-D9EB-F484DA4E873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901422" y="5579182"/>
                  <a:ext cx="1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9C6D69BB-B1FD-7F26-B564-61738A26DA86}"/>
                    </a:ext>
                  </a:extLst>
                </p14:cNvPr>
                <p14:cNvContentPartPr/>
                <p14:nvPr/>
              </p14:nvContentPartPr>
              <p14:xfrm>
                <a:off x="1878022" y="5602222"/>
                <a:ext cx="7200" cy="529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9C6D69BB-B1FD-7F26-B564-61738A26DA86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869382" y="5593582"/>
                  <a:ext cx="24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981425D-E25D-4F15-B41D-5AC60CA53559}"/>
                    </a:ext>
                  </a:extLst>
                </p14:cNvPr>
                <p14:cNvContentPartPr/>
                <p14:nvPr/>
              </p14:nvContentPartPr>
              <p14:xfrm>
                <a:off x="1888462" y="5183902"/>
                <a:ext cx="9000" cy="2692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981425D-E25D-4F15-B41D-5AC60CA5355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879462" y="5175262"/>
                  <a:ext cx="2664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5A1064AE-59DE-C0D6-8EEC-B05CE54D066F}"/>
                  </a:ext>
                </a:extLst>
              </p14:cNvPr>
              <p14:cNvContentPartPr/>
              <p14:nvPr/>
            </p14:nvContentPartPr>
            <p14:xfrm>
              <a:off x="133822" y="4522942"/>
              <a:ext cx="393840" cy="71388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5A1064AE-59DE-C0D6-8EEC-B05CE54D066F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124822" y="4514302"/>
                <a:ext cx="41148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C6135DB1-3278-0A22-5A33-062417A0BD53}"/>
              </a:ext>
            </a:extLst>
          </p:cNvPr>
          <p:cNvGrpSpPr/>
          <p:nvPr/>
        </p:nvGrpSpPr>
        <p:grpSpPr>
          <a:xfrm>
            <a:off x="1020142" y="9622"/>
            <a:ext cx="4593240" cy="3889800"/>
            <a:chOff x="1020142" y="9622"/>
            <a:chExt cx="4593240" cy="38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1E73151C-2C0D-6A4F-FF09-C9F608D8845B}"/>
                    </a:ext>
                  </a:extLst>
                </p14:cNvPr>
                <p14:cNvContentPartPr/>
                <p14:nvPr/>
              </p14:nvContentPartPr>
              <p14:xfrm>
                <a:off x="1020142" y="44902"/>
                <a:ext cx="3237840" cy="3854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1E73151C-2C0D-6A4F-FF09-C9F608D8845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011142" y="36262"/>
                  <a:ext cx="3255480" cy="38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145A1DA-BACF-7335-01DE-8471CBB78244}"/>
                    </a:ext>
                  </a:extLst>
                </p14:cNvPr>
                <p14:cNvContentPartPr/>
                <p14:nvPr/>
              </p14:nvContentPartPr>
              <p14:xfrm>
                <a:off x="4498102" y="31942"/>
                <a:ext cx="19080" cy="108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145A1DA-BACF-7335-01DE-8471CBB78244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489462" y="22942"/>
                  <a:ext cx="3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EA3DB63-B4A2-087C-5E2C-576C8358A85C}"/>
                    </a:ext>
                  </a:extLst>
                </p14:cNvPr>
                <p14:cNvContentPartPr/>
                <p14:nvPr/>
              </p14:nvContentPartPr>
              <p14:xfrm>
                <a:off x="4263022" y="59302"/>
                <a:ext cx="447840" cy="190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EA3DB63-B4A2-087C-5E2C-576C8358A85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254022" y="50302"/>
                  <a:ext cx="465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E13C7AC-E79F-E1F7-2BF3-5375CBE19FEF}"/>
                    </a:ext>
                  </a:extLst>
                </p14:cNvPr>
                <p14:cNvContentPartPr/>
                <p14:nvPr/>
              </p14:nvContentPartPr>
              <p14:xfrm>
                <a:off x="4220902" y="9622"/>
                <a:ext cx="190440" cy="1573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E13C7AC-E79F-E1F7-2BF3-5375CBE19FEF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212262" y="982"/>
                  <a:ext cx="208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1FEDF01-1FD0-0BF5-F433-03B5625171A0}"/>
                    </a:ext>
                  </a:extLst>
                </p14:cNvPr>
                <p14:cNvContentPartPr/>
                <p14:nvPr/>
              </p14:nvContentPartPr>
              <p14:xfrm>
                <a:off x="4882942" y="29422"/>
                <a:ext cx="128160" cy="1980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1FEDF01-1FD0-0BF5-F433-03B5625171A0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873942" y="20782"/>
                  <a:ext cx="145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E8D0F8F-8D3B-E664-E92C-7D6D121E0DA8}"/>
                    </a:ext>
                  </a:extLst>
                </p14:cNvPr>
                <p14:cNvContentPartPr/>
                <p14:nvPr/>
              </p14:nvContentPartPr>
              <p14:xfrm>
                <a:off x="4918582" y="54622"/>
                <a:ext cx="119520" cy="1882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E8D0F8F-8D3B-E664-E92C-7D6D121E0DA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909942" y="45982"/>
                  <a:ext cx="13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4223166-769C-3BC2-0F67-F3411FA838F3}"/>
                    </a:ext>
                  </a:extLst>
                </p14:cNvPr>
                <p14:cNvContentPartPr/>
                <p14:nvPr/>
              </p14:nvContentPartPr>
              <p14:xfrm>
                <a:off x="5083822" y="198982"/>
                <a:ext cx="110880" cy="1792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4223166-769C-3BC2-0F67-F3411FA838F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074822" y="190342"/>
                  <a:ext cx="128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23F130AD-9A68-1FDE-8B3D-F1EEA13D57D8}"/>
                    </a:ext>
                  </a:extLst>
                </p14:cNvPr>
                <p14:cNvContentPartPr/>
                <p14:nvPr/>
              </p14:nvContentPartPr>
              <p14:xfrm>
                <a:off x="5075182" y="263782"/>
                <a:ext cx="113760" cy="122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23F130AD-9A68-1FDE-8B3D-F1EEA13D57D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066182" y="254782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7A09F2B-E992-A099-C6C1-FCC84493EB3E}"/>
                    </a:ext>
                  </a:extLst>
                </p14:cNvPr>
                <p14:cNvContentPartPr/>
                <p14:nvPr/>
              </p14:nvContentPartPr>
              <p14:xfrm>
                <a:off x="5205862" y="126982"/>
                <a:ext cx="177120" cy="1483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7A09F2B-E992-A099-C6C1-FCC84493EB3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196862" y="118342"/>
                  <a:ext cx="194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8CA0866-6F4E-5B45-7633-BEB4EDB4CAB4}"/>
                    </a:ext>
                  </a:extLst>
                </p14:cNvPr>
                <p14:cNvContentPartPr/>
                <p14:nvPr/>
              </p14:nvContentPartPr>
              <p14:xfrm>
                <a:off x="5222782" y="162982"/>
                <a:ext cx="127080" cy="1116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8CA0866-6F4E-5B45-7633-BEB4EDB4CAB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214142" y="154342"/>
                  <a:ext cx="144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EDE88B1-47B3-076D-446C-D4BD07DE46A1}"/>
                    </a:ext>
                  </a:extLst>
                </p14:cNvPr>
                <p14:cNvContentPartPr/>
                <p14:nvPr/>
              </p14:nvContentPartPr>
              <p14:xfrm>
                <a:off x="5336182" y="165502"/>
                <a:ext cx="163440" cy="2019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EDE88B1-47B3-076D-446C-D4BD07DE46A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327542" y="156862"/>
                  <a:ext cx="181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A094B734-327F-3A51-F8A1-E35F743B4428}"/>
                    </a:ext>
                  </a:extLst>
                </p14:cNvPr>
                <p14:cNvContentPartPr/>
                <p14:nvPr/>
              </p14:nvContentPartPr>
              <p14:xfrm>
                <a:off x="5522662" y="69022"/>
                <a:ext cx="90720" cy="2077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A094B734-327F-3A51-F8A1-E35F743B4428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514022" y="60382"/>
                  <a:ext cx="10836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D0DD61FD-DB75-A36C-347B-817F07A003D1}"/>
                  </a:ext>
                </a:extLst>
              </p14:cNvPr>
              <p14:cNvContentPartPr/>
              <p14:nvPr/>
            </p14:nvContentPartPr>
            <p14:xfrm>
              <a:off x="1905742" y="2803222"/>
              <a:ext cx="23760" cy="9252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D0DD61FD-DB75-A36C-347B-817F07A003D1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1897102" y="2794582"/>
                <a:ext cx="414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7D67D9F5-1CC5-1FDB-AA6B-77091D28AAA8}"/>
                  </a:ext>
                </a:extLst>
              </p14:cNvPr>
              <p14:cNvContentPartPr/>
              <p14:nvPr/>
            </p14:nvContentPartPr>
            <p14:xfrm>
              <a:off x="1881262" y="2802142"/>
              <a:ext cx="42840" cy="184464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7D67D9F5-1CC5-1FDB-AA6B-77091D28AAA8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1872262" y="2793142"/>
                <a:ext cx="60480" cy="18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49ADC453-B6B1-D8A8-473B-B9FAEAC3A6C0}"/>
                  </a:ext>
                </a:extLst>
              </p14:cNvPr>
              <p14:cNvContentPartPr/>
              <p14:nvPr/>
            </p14:nvContentPartPr>
            <p14:xfrm>
              <a:off x="951382" y="4549222"/>
              <a:ext cx="959760" cy="6768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49ADC453-B6B1-D8A8-473B-B9FAEAC3A6C0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942742" y="4540582"/>
                <a:ext cx="977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A9278BC8-C28D-88B5-520A-8BBC3886B6D8}"/>
                  </a:ext>
                </a:extLst>
              </p14:cNvPr>
              <p14:cNvContentPartPr/>
              <p14:nvPr/>
            </p14:nvContentPartPr>
            <p14:xfrm>
              <a:off x="1167382" y="2741302"/>
              <a:ext cx="748800" cy="4716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A9278BC8-C28D-88B5-520A-8BBC3886B6D8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158382" y="2732662"/>
                <a:ext cx="76644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CBB97959-4681-2064-815B-D058B4AD859E}"/>
              </a:ext>
            </a:extLst>
          </p:cNvPr>
          <p:cNvGrpSpPr/>
          <p:nvPr/>
        </p:nvGrpSpPr>
        <p:grpSpPr>
          <a:xfrm>
            <a:off x="1588942" y="4196782"/>
            <a:ext cx="7094160" cy="747000"/>
            <a:chOff x="1588942" y="4196782"/>
            <a:chExt cx="7094160" cy="7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54E8F05-436A-6943-08FD-83F2E153499D}"/>
                    </a:ext>
                  </a:extLst>
                </p14:cNvPr>
                <p14:cNvContentPartPr/>
                <p14:nvPr/>
              </p14:nvContentPartPr>
              <p14:xfrm>
                <a:off x="1893142" y="4836502"/>
                <a:ext cx="6480" cy="1072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54E8F05-436A-6943-08FD-83F2E153499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884142" y="4827862"/>
                  <a:ext cx="24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74F6FFE-147B-2978-6C19-D70F01A192DD}"/>
                    </a:ext>
                  </a:extLst>
                </p14:cNvPr>
                <p14:cNvContentPartPr/>
                <p14:nvPr/>
              </p14:nvContentPartPr>
              <p14:xfrm>
                <a:off x="1898902" y="4691782"/>
                <a:ext cx="4680" cy="774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74F6FFE-147B-2978-6C19-D70F01A192D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890262" y="4682782"/>
                  <a:ext cx="2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DFED3B0-0863-13A2-FE69-6764106EDB60}"/>
                    </a:ext>
                  </a:extLst>
                </p14:cNvPr>
                <p14:cNvContentPartPr/>
                <p14:nvPr/>
              </p14:nvContentPartPr>
              <p14:xfrm>
                <a:off x="1871542" y="4590262"/>
                <a:ext cx="15840" cy="1033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DFED3B0-0863-13A2-FE69-6764106EDB6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862542" y="4581622"/>
                  <a:ext cx="3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9AD8799-31CD-53BE-F8C5-CCAC67F6192C}"/>
                    </a:ext>
                  </a:extLst>
                </p14:cNvPr>
                <p14:cNvContentPartPr/>
                <p14:nvPr/>
              </p14:nvContentPartPr>
              <p14:xfrm>
                <a:off x="1659142" y="4328182"/>
                <a:ext cx="4362840" cy="2966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9AD8799-31CD-53BE-F8C5-CCAC67F6192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650502" y="4319182"/>
                  <a:ext cx="43804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04ADB81D-E00B-8AE7-A91E-3E6BDD790EBA}"/>
                    </a:ext>
                  </a:extLst>
                </p14:cNvPr>
                <p14:cNvContentPartPr/>
                <p14:nvPr/>
              </p14:nvContentPartPr>
              <p14:xfrm>
                <a:off x="1588942" y="4206862"/>
                <a:ext cx="245520" cy="2340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04ADB81D-E00B-8AE7-A91E-3E6BDD790EB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579942" y="4198222"/>
                  <a:ext cx="263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4D73BB5-A1A5-5A3E-A494-8113A70B0BEA}"/>
                    </a:ext>
                  </a:extLst>
                </p14:cNvPr>
                <p14:cNvContentPartPr/>
                <p14:nvPr/>
              </p14:nvContentPartPr>
              <p14:xfrm>
                <a:off x="6149062" y="4409182"/>
                <a:ext cx="131400" cy="1324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4D73BB5-A1A5-5A3E-A494-8113A70B0BEA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140062" y="4400542"/>
                  <a:ext cx="149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CDB4787-00A8-21C1-7D04-E81D7ED4F02B}"/>
                    </a:ext>
                  </a:extLst>
                </p14:cNvPr>
                <p14:cNvContentPartPr/>
                <p14:nvPr/>
              </p14:nvContentPartPr>
              <p14:xfrm>
                <a:off x="6307102" y="4377142"/>
                <a:ext cx="134640" cy="2887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CDB4787-00A8-21C1-7D04-E81D7ED4F02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298462" y="4368502"/>
                  <a:ext cx="152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B1D1C34-90D9-78AC-FA7B-13471A553C2A}"/>
                    </a:ext>
                  </a:extLst>
                </p14:cNvPr>
                <p14:cNvContentPartPr/>
                <p14:nvPr/>
              </p14:nvContentPartPr>
              <p14:xfrm>
                <a:off x="6476662" y="4292182"/>
                <a:ext cx="516600" cy="1782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B1D1C34-90D9-78AC-FA7B-13471A553C2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468022" y="4283542"/>
                  <a:ext cx="534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45F89B2-E778-E3D9-A1D7-2A6B3508B017}"/>
                    </a:ext>
                  </a:extLst>
                </p14:cNvPr>
                <p14:cNvContentPartPr/>
                <p14:nvPr/>
              </p14:nvContentPartPr>
              <p14:xfrm>
                <a:off x="6904342" y="4250422"/>
                <a:ext cx="30240" cy="190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45F89B2-E778-E3D9-A1D7-2A6B3508B01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895342" y="4241782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5DF5902-9DB5-8191-50B2-4938AEF52EEC}"/>
                    </a:ext>
                  </a:extLst>
                </p14:cNvPr>
                <p14:cNvContentPartPr/>
                <p14:nvPr/>
              </p14:nvContentPartPr>
              <p14:xfrm>
                <a:off x="7058062" y="4201822"/>
                <a:ext cx="467640" cy="216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5DF5902-9DB5-8191-50B2-4938AEF52EE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049422" y="4192822"/>
                  <a:ext cx="485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D866E34-4DC8-738F-639A-DDA6EAAEA538}"/>
                    </a:ext>
                  </a:extLst>
                </p14:cNvPr>
                <p14:cNvContentPartPr/>
                <p14:nvPr/>
              </p14:nvContentPartPr>
              <p14:xfrm>
                <a:off x="7542982" y="4246822"/>
                <a:ext cx="118080" cy="137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D866E34-4DC8-738F-639A-DDA6EAAEA538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534342" y="4238182"/>
                  <a:ext cx="13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F58E209E-D0D4-AC21-1A94-A46A3D1ACB49}"/>
                    </a:ext>
                  </a:extLst>
                </p14:cNvPr>
                <p14:cNvContentPartPr/>
                <p14:nvPr/>
              </p14:nvContentPartPr>
              <p14:xfrm>
                <a:off x="6488902" y="4632382"/>
                <a:ext cx="163800" cy="2757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F58E209E-D0D4-AC21-1A94-A46A3D1ACB49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480262" y="4623382"/>
                  <a:ext cx="181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CED1B91-6121-73D6-7022-F1D04CC112BA}"/>
                    </a:ext>
                  </a:extLst>
                </p14:cNvPr>
                <p14:cNvContentPartPr/>
                <p14:nvPr/>
              </p14:nvContentPartPr>
              <p14:xfrm>
                <a:off x="6697342" y="4597102"/>
                <a:ext cx="400320" cy="2451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CED1B91-6121-73D6-7022-F1D04CC112BA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688702" y="4588462"/>
                  <a:ext cx="417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94F084F-FE3D-5031-E232-AAFB59DEFE87}"/>
                    </a:ext>
                  </a:extLst>
                </p14:cNvPr>
                <p14:cNvContentPartPr/>
                <p14:nvPr/>
              </p14:nvContentPartPr>
              <p14:xfrm>
                <a:off x="7146622" y="4631302"/>
                <a:ext cx="199800" cy="104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94F084F-FE3D-5031-E232-AAFB59DEFE8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137982" y="4622302"/>
                  <a:ext cx="21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CFBB917E-4114-59AE-A837-31F1C14CEDE1}"/>
                    </a:ext>
                  </a:extLst>
                </p14:cNvPr>
                <p14:cNvContentPartPr/>
                <p14:nvPr/>
              </p14:nvContentPartPr>
              <p14:xfrm>
                <a:off x="7419862" y="4436542"/>
                <a:ext cx="395640" cy="3675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CFBB917E-4114-59AE-A837-31F1C14CEDE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410862" y="4427542"/>
                  <a:ext cx="413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8B3F7F83-054D-5D64-AFBC-F5A71448CC5B}"/>
                    </a:ext>
                  </a:extLst>
                </p14:cNvPr>
                <p14:cNvContentPartPr/>
                <p14:nvPr/>
              </p14:nvContentPartPr>
              <p14:xfrm>
                <a:off x="7855822" y="4409902"/>
                <a:ext cx="192960" cy="2016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8B3F7F83-054D-5D64-AFBC-F5A71448CC5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846822" y="4401262"/>
                  <a:ext cx="210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10B59AD1-A930-97AA-4F46-89A1BFD3615F}"/>
                    </a:ext>
                  </a:extLst>
                </p14:cNvPr>
                <p14:cNvContentPartPr/>
                <p14:nvPr/>
              </p14:nvContentPartPr>
              <p14:xfrm>
                <a:off x="8009902" y="4554982"/>
                <a:ext cx="66240" cy="428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10B59AD1-A930-97AA-4F46-89A1BFD3615F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001262" y="4545982"/>
                  <a:ext cx="83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C234432-363B-8ED6-B1B7-0A5A2F9A9190}"/>
                    </a:ext>
                  </a:extLst>
                </p14:cNvPr>
                <p14:cNvContentPartPr/>
                <p14:nvPr/>
              </p14:nvContentPartPr>
              <p14:xfrm>
                <a:off x="8096662" y="4513222"/>
                <a:ext cx="200160" cy="114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C234432-363B-8ED6-B1B7-0A5A2F9A9190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087662" y="4504222"/>
                  <a:ext cx="217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AF2B8543-E0D7-5D93-C47F-84636EF0C42A}"/>
                    </a:ext>
                  </a:extLst>
                </p14:cNvPr>
                <p14:cNvContentPartPr/>
                <p14:nvPr/>
              </p14:nvContentPartPr>
              <p14:xfrm>
                <a:off x="8300782" y="4459582"/>
                <a:ext cx="159480" cy="1116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AF2B8543-E0D7-5D93-C47F-84636EF0C42A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292142" y="4450942"/>
                  <a:ext cx="17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733727D-C3B5-32B8-D777-017B0D10AFE0}"/>
                    </a:ext>
                  </a:extLst>
                </p14:cNvPr>
                <p14:cNvContentPartPr/>
                <p14:nvPr/>
              </p14:nvContentPartPr>
              <p14:xfrm>
                <a:off x="8460262" y="4400902"/>
                <a:ext cx="192960" cy="1526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733727D-C3B5-32B8-D777-017B0D10AFE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451622" y="4392262"/>
                  <a:ext cx="21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C6A19C1D-642E-45E1-063D-1E9DF7741B5A}"/>
                    </a:ext>
                  </a:extLst>
                </p14:cNvPr>
                <p14:cNvContentPartPr/>
                <p14:nvPr/>
              </p14:nvContentPartPr>
              <p14:xfrm>
                <a:off x="8642062" y="4196782"/>
                <a:ext cx="41040" cy="3862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C6A19C1D-642E-45E1-063D-1E9DF7741B5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633422" y="4188142"/>
                  <a:ext cx="586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3BD59ADE-DC77-CD79-7D1F-7A9482A7F951}"/>
              </a:ext>
            </a:extLst>
          </p:cNvPr>
          <p:cNvGrpSpPr/>
          <p:nvPr/>
        </p:nvGrpSpPr>
        <p:grpSpPr>
          <a:xfrm>
            <a:off x="916462" y="6056902"/>
            <a:ext cx="757080" cy="674640"/>
            <a:chOff x="916462" y="6056902"/>
            <a:chExt cx="75708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626A9B6-AEBA-53E2-03B6-EE6C3526FBD4}"/>
                    </a:ext>
                  </a:extLst>
                </p14:cNvPr>
                <p14:cNvContentPartPr/>
                <p14:nvPr/>
              </p14:nvContentPartPr>
              <p14:xfrm>
                <a:off x="1501822" y="6129262"/>
                <a:ext cx="131760" cy="1371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626A9B6-AEBA-53E2-03B6-EE6C3526FBD4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493182" y="6120262"/>
                  <a:ext cx="149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8C92BE8-14C2-6A9B-C3EB-D18C3E91DFC1}"/>
                    </a:ext>
                  </a:extLst>
                </p14:cNvPr>
                <p14:cNvContentPartPr/>
                <p14:nvPr/>
              </p14:nvContentPartPr>
              <p14:xfrm>
                <a:off x="1541782" y="6056902"/>
                <a:ext cx="131760" cy="1454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8C92BE8-14C2-6A9B-C3EB-D18C3E91DFC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532782" y="6047902"/>
                  <a:ext cx="149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888B3C9-5D62-0713-8C03-5A21F66274D6}"/>
                    </a:ext>
                  </a:extLst>
                </p14:cNvPr>
                <p14:cNvContentPartPr/>
                <p14:nvPr/>
              </p14:nvContentPartPr>
              <p14:xfrm>
                <a:off x="970102" y="6491422"/>
                <a:ext cx="57600" cy="2401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888B3C9-5D62-0713-8C03-5A21F66274D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61102" y="6482422"/>
                  <a:ext cx="75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4171B66C-2558-587E-E485-F88BD3CF4914}"/>
                    </a:ext>
                  </a:extLst>
                </p14:cNvPr>
                <p14:cNvContentPartPr/>
                <p14:nvPr/>
              </p14:nvContentPartPr>
              <p14:xfrm>
                <a:off x="916462" y="6581062"/>
                <a:ext cx="193680" cy="716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4171B66C-2558-587E-E485-F88BD3CF49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07822" y="6572422"/>
                  <a:ext cx="211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7F80636-FFB6-A3F0-E91F-9E09F8BC25C9}"/>
                    </a:ext>
                  </a:extLst>
                </p14:cNvPr>
                <p14:cNvContentPartPr/>
                <p14:nvPr/>
              </p14:nvContentPartPr>
              <p14:xfrm>
                <a:off x="1121302" y="6525982"/>
                <a:ext cx="128160" cy="1450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7F80636-FFB6-A3F0-E91F-9E09F8BC25C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112662" y="6516982"/>
                  <a:ext cx="145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D85A6552-0B7E-A647-0D97-78924699B1A9}"/>
                    </a:ext>
                  </a:extLst>
                </p14:cNvPr>
                <p14:cNvContentPartPr/>
                <p14:nvPr/>
              </p14:nvContentPartPr>
              <p14:xfrm>
                <a:off x="1136782" y="6549022"/>
                <a:ext cx="73080" cy="993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D85A6552-0B7E-A647-0D97-78924699B1A9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127782" y="6540382"/>
                  <a:ext cx="9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8EBF223B-9C35-D3FE-E8C8-AD1D33C56F37}"/>
                    </a:ext>
                  </a:extLst>
                </p14:cNvPr>
                <p14:cNvContentPartPr/>
                <p14:nvPr/>
              </p14:nvContentPartPr>
              <p14:xfrm>
                <a:off x="1173862" y="6447502"/>
                <a:ext cx="47880" cy="842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8EBF223B-9C35-D3FE-E8C8-AD1D33C56F37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64862" y="6438862"/>
                  <a:ext cx="65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D6FBFEC-A96A-67C8-95DF-22A18AFA28F5}"/>
                    </a:ext>
                  </a:extLst>
                </p14:cNvPr>
                <p14:cNvContentPartPr/>
                <p14:nvPr/>
              </p14:nvContentPartPr>
              <p14:xfrm>
                <a:off x="1213102" y="6383782"/>
                <a:ext cx="74880" cy="1641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D6FBFEC-A96A-67C8-95DF-22A18AFA28F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204102" y="6375142"/>
                  <a:ext cx="92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5A9AC58F-93C7-0936-0730-40D00036CAFA}"/>
                    </a:ext>
                  </a:extLst>
                </p14:cNvPr>
                <p14:cNvContentPartPr/>
                <p14:nvPr/>
              </p14:nvContentPartPr>
              <p14:xfrm>
                <a:off x="1237222" y="6263182"/>
                <a:ext cx="88200" cy="1501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5A9AC58F-93C7-0936-0730-40D00036CAFA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228582" y="6254542"/>
                  <a:ext cx="1058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9" name="Gruppieren 638">
            <a:extLst>
              <a:ext uri="{FF2B5EF4-FFF2-40B4-BE49-F238E27FC236}">
                <a16:creationId xmlns:a16="http://schemas.microsoft.com/office/drawing/2014/main" id="{FF2874C9-1C4A-9F1D-01BE-A16F3B04BA01}"/>
              </a:ext>
            </a:extLst>
          </p:cNvPr>
          <p:cNvGrpSpPr/>
          <p:nvPr/>
        </p:nvGrpSpPr>
        <p:grpSpPr>
          <a:xfrm>
            <a:off x="98902" y="1477702"/>
            <a:ext cx="616320" cy="3131640"/>
            <a:chOff x="98902" y="1477702"/>
            <a:chExt cx="616320" cy="31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817905C-5A2A-836A-475C-E4886F4B5ECA}"/>
                    </a:ext>
                  </a:extLst>
                </p14:cNvPr>
                <p14:cNvContentPartPr/>
                <p14:nvPr/>
              </p14:nvContentPartPr>
              <p14:xfrm>
                <a:off x="143902" y="2802142"/>
                <a:ext cx="351360" cy="18072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817905C-5A2A-836A-475C-E4886F4B5EC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35262" y="2793502"/>
                  <a:ext cx="369000" cy="18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B77BFB53-9B70-9314-5EF4-5FB1708E388F}"/>
                    </a:ext>
                  </a:extLst>
                </p14:cNvPr>
                <p14:cNvContentPartPr/>
                <p14:nvPr/>
              </p14:nvContentPartPr>
              <p14:xfrm>
                <a:off x="148942" y="2346742"/>
                <a:ext cx="26280" cy="6782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B77BFB53-9B70-9314-5EF4-5FB1708E388F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40302" y="2338102"/>
                  <a:ext cx="4392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F86F9F4C-0414-8A91-C634-B2A82D2ADD1F}"/>
                    </a:ext>
                  </a:extLst>
                </p14:cNvPr>
                <p14:cNvContentPartPr/>
                <p14:nvPr/>
              </p14:nvContentPartPr>
              <p14:xfrm>
                <a:off x="105022" y="2826982"/>
                <a:ext cx="101520" cy="1962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F86F9F4C-0414-8A91-C634-B2A82D2ADD1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96382" y="2818342"/>
                  <a:ext cx="119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4CC52A61-1AB7-D822-7604-0467A4E43DA7}"/>
                    </a:ext>
                  </a:extLst>
                </p14:cNvPr>
                <p14:cNvContentPartPr/>
                <p14:nvPr/>
              </p14:nvContentPartPr>
              <p14:xfrm>
                <a:off x="130582" y="1958662"/>
                <a:ext cx="107280" cy="2397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4CC52A61-1AB7-D822-7604-0467A4E43DA7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21942" y="1950022"/>
                  <a:ext cx="124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20E8302E-7768-32C5-4FF9-82976E640047}"/>
                    </a:ext>
                  </a:extLst>
                </p14:cNvPr>
                <p14:cNvContentPartPr/>
                <p14:nvPr/>
              </p14:nvContentPartPr>
              <p14:xfrm>
                <a:off x="98902" y="1984942"/>
                <a:ext cx="95400" cy="1134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20E8302E-7768-32C5-4FF9-82976E640047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0262" y="1976302"/>
                  <a:ext cx="113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8A98AF2A-647D-CE11-9990-4E795A0EC988}"/>
                    </a:ext>
                  </a:extLst>
                </p14:cNvPr>
                <p14:cNvContentPartPr/>
                <p14:nvPr/>
              </p14:nvContentPartPr>
              <p14:xfrm>
                <a:off x="264142" y="1895662"/>
                <a:ext cx="112680" cy="1278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8A98AF2A-647D-CE11-9990-4E795A0EC98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55142" y="1887022"/>
                  <a:ext cx="130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33652A31-F98B-B293-5485-C6355EE892F0}"/>
                    </a:ext>
                  </a:extLst>
                </p14:cNvPr>
                <p14:cNvContentPartPr/>
                <p14:nvPr/>
              </p14:nvContentPartPr>
              <p14:xfrm>
                <a:off x="383662" y="1603342"/>
                <a:ext cx="110880" cy="1249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33652A31-F98B-B293-5485-C6355EE892F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75022" y="1594342"/>
                  <a:ext cx="128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E3E338B-EAA9-0FDD-89B7-C4449FE07DE8}"/>
                    </a:ext>
                  </a:extLst>
                </p14:cNvPr>
                <p14:cNvContentPartPr/>
                <p14:nvPr/>
              </p14:nvContentPartPr>
              <p14:xfrm>
                <a:off x="365662" y="1477702"/>
                <a:ext cx="90000" cy="1072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E3E338B-EAA9-0FDD-89B7-C4449FE07DE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57022" y="1469062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3E983496-0550-E4E9-CBBE-71A2A94ED8EC}"/>
                    </a:ext>
                  </a:extLst>
                </p14:cNvPr>
                <p14:cNvContentPartPr/>
                <p14:nvPr/>
              </p14:nvContentPartPr>
              <p14:xfrm>
                <a:off x="473662" y="1632142"/>
                <a:ext cx="101520" cy="1882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3E983496-0550-E4E9-CBBE-71A2A94ED8E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64662" y="1623142"/>
                  <a:ext cx="119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B91725B-3ADE-DD1E-5946-8238E6E9AF7D}"/>
                    </a:ext>
                  </a:extLst>
                </p14:cNvPr>
                <p14:cNvContentPartPr/>
                <p14:nvPr/>
              </p14:nvContentPartPr>
              <p14:xfrm>
                <a:off x="556462" y="1773262"/>
                <a:ext cx="158760" cy="1695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B91725B-3ADE-DD1E-5946-8238E6E9AF7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547822" y="1764262"/>
                  <a:ext cx="1764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3" name="Gruppieren 682">
            <a:extLst>
              <a:ext uri="{FF2B5EF4-FFF2-40B4-BE49-F238E27FC236}">
                <a16:creationId xmlns:a16="http://schemas.microsoft.com/office/drawing/2014/main" id="{6FA72145-F9BF-9FEE-9F8F-D3E084E30528}"/>
              </a:ext>
            </a:extLst>
          </p:cNvPr>
          <p:cNvGrpSpPr/>
          <p:nvPr/>
        </p:nvGrpSpPr>
        <p:grpSpPr>
          <a:xfrm>
            <a:off x="8005222" y="2846782"/>
            <a:ext cx="3878280" cy="1081800"/>
            <a:chOff x="8005222" y="2846782"/>
            <a:chExt cx="3878280" cy="10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9833E8B-159B-8E98-AF53-38810FF04FF9}"/>
                    </a:ext>
                  </a:extLst>
                </p14:cNvPr>
                <p14:cNvContentPartPr/>
                <p14:nvPr/>
              </p14:nvContentPartPr>
              <p14:xfrm>
                <a:off x="8265502" y="3158182"/>
                <a:ext cx="147240" cy="1947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9833E8B-159B-8E98-AF53-38810FF04FF9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256502" y="3149542"/>
                  <a:ext cx="164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4F7096E-6DCC-698A-71E0-5AEBF5EEE213}"/>
                    </a:ext>
                  </a:extLst>
                </p14:cNvPr>
                <p14:cNvContentPartPr/>
                <p14:nvPr/>
              </p14:nvContentPartPr>
              <p14:xfrm>
                <a:off x="8271262" y="3212902"/>
                <a:ext cx="165960" cy="781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4F7096E-6DCC-698A-71E0-5AEBF5EEE21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262262" y="3204262"/>
                  <a:ext cx="18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4E1715A-CAD7-4822-C524-AFEA67AAE218}"/>
                    </a:ext>
                  </a:extLst>
                </p14:cNvPr>
                <p14:cNvContentPartPr/>
                <p14:nvPr/>
              </p14:nvContentPartPr>
              <p14:xfrm>
                <a:off x="8496982" y="3224422"/>
                <a:ext cx="58320" cy="150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4E1715A-CAD7-4822-C524-AFEA67AAE21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8488342" y="3215782"/>
                  <a:ext cx="75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F03A4A1-039F-3BC9-73EC-905C025CEB51}"/>
                    </a:ext>
                  </a:extLst>
                </p14:cNvPr>
                <p14:cNvContentPartPr/>
                <p14:nvPr/>
              </p14:nvContentPartPr>
              <p14:xfrm>
                <a:off x="8485102" y="3252502"/>
                <a:ext cx="69480" cy="4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F03A4A1-039F-3BC9-73EC-905C025CEB5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476462" y="3243862"/>
                  <a:ext cx="8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4ADCC43-C83F-375D-1736-1BE2D6EDAA61}"/>
                    </a:ext>
                  </a:extLst>
                </p14:cNvPr>
                <p14:cNvContentPartPr/>
                <p14:nvPr/>
              </p14:nvContentPartPr>
              <p14:xfrm>
                <a:off x="8483662" y="2927422"/>
                <a:ext cx="84600" cy="172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4ADCC43-C83F-375D-1736-1BE2D6EDAA61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474662" y="2918422"/>
                  <a:ext cx="102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FC6EECC-DE98-381B-F6BE-CDE20AC952B7}"/>
                    </a:ext>
                  </a:extLst>
                </p14:cNvPr>
                <p14:cNvContentPartPr/>
                <p14:nvPr/>
              </p14:nvContentPartPr>
              <p14:xfrm>
                <a:off x="8691022" y="3015262"/>
                <a:ext cx="51120" cy="242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FC6EECC-DE98-381B-F6BE-CDE20AC952B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8682022" y="3006622"/>
                  <a:ext cx="6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289B8F85-CA4B-86E5-AB80-0E5598848DF8}"/>
                    </a:ext>
                  </a:extLst>
                </p14:cNvPr>
                <p14:cNvContentPartPr/>
                <p14:nvPr/>
              </p14:nvContentPartPr>
              <p14:xfrm>
                <a:off x="8886142" y="3014902"/>
                <a:ext cx="59760" cy="1933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289B8F85-CA4B-86E5-AB80-0E5598848DF8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877502" y="3006262"/>
                  <a:ext cx="77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FDCDFD0E-1915-8B16-7942-12BD34DB43E1}"/>
                    </a:ext>
                  </a:extLst>
                </p14:cNvPr>
                <p14:cNvContentPartPr/>
                <p14:nvPr/>
              </p14:nvContentPartPr>
              <p14:xfrm>
                <a:off x="8849422" y="3076822"/>
                <a:ext cx="114840" cy="79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FDCDFD0E-1915-8B16-7942-12BD34DB43E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840782" y="3067822"/>
                  <a:ext cx="132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9B67925-097E-7657-C2FE-0DB42157ADB2}"/>
                    </a:ext>
                  </a:extLst>
                </p14:cNvPr>
                <p14:cNvContentPartPr/>
                <p14:nvPr/>
              </p14:nvContentPartPr>
              <p14:xfrm>
                <a:off x="9062182" y="3087982"/>
                <a:ext cx="136440" cy="208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9B67925-097E-7657-C2FE-0DB42157ADB2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9053182" y="3079342"/>
                  <a:ext cx="154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04413DC-C7D4-381D-681D-1BE1D8DFA054}"/>
                    </a:ext>
                  </a:extLst>
                </p14:cNvPr>
                <p14:cNvContentPartPr/>
                <p14:nvPr/>
              </p14:nvContentPartPr>
              <p14:xfrm>
                <a:off x="9069382" y="3140182"/>
                <a:ext cx="112680" cy="20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04413DC-C7D4-381D-681D-1BE1D8DFA054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9060382" y="3131542"/>
                  <a:ext cx="13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8EFEF85D-9EED-ED09-0F12-EE04AAA5A76E}"/>
                    </a:ext>
                  </a:extLst>
                </p14:cNvPr>
                <p14:cNvContentPartPr/>
                <p14:nvPr/>
              </p14:nvContentPartPr>
              <p14:xfrm>
                <a:off x="9336142" y="2927422"/>
                <a:ext cx="75960" cy="1324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8EFEF85D-9EED-ED09-0F12-EE04AAA5A76E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9327142" y="2918422"/>
                  <a:ext cx="93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2441FC4-13C4-03D6-84F1-15EE03ABED81}"/>
                    </a:ext>
                  </a:extLst>
                </p14:cNvPr>
                <p14:cNvContentPartPr/>
                <p14:nvPr/>
              </p14:nvContentPartPr>
              <p14:xfrm>
                <a:off x="9366022" y="2891062"/>
                <a:ext cx="105120" cy="219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2441FC4-13C4-03D6-84F1-15EE03ABED81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9357382" y="2882062"/>
                  <a:ext cx="122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A39C4FA-EC72-0A14-454F-16E5DEE75AD0}"/>
                    </a:ext>
                  </a:extLst>
                </p14:cNvPr>
                <p14:cNvContentPartPr/>
                <p14:nvPr/>
              </p14:nvContentPartPr>
              <p14:xfrm>
                <a:off x="9286462" y="3059542"/>
                <a:ext cx="230400" cy="92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A39C4FA-EC72-0A14-454F-16E5DEE75AD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277822" y="3050902"/>
                  <a:ext cx="248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F91B25B-A682-03AD-61A7-FC760C1A1E7D}"/>
                    </a:ext>
                  </a:extLst>
                </p14:cNvPr>
                <p14:cNvContentPartPr/>
                <p14:nvPr/>
              </p14:nvContentPartPr>
              <p14:xfrm>
                <a:off x="9342982" y="3195982"/>
                <a:ext cx="145440" cy="1004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F91B25B-A682-03AD-61A7-FC760C1A1E7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9334342" y="3187342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9B0D5E3-1C9F-1731-CFB7-EA72CA7273CC}"/>
                    </a:ext>
                  </a:extLst>
                </p14:cNvPr>
                <p14:cNvContentPartPr/>
                <p14:nvPr/>
              </p14:nvContentPartPr>
              <p14:xfrm>
                <a:off x="9484822" y="2915182"/>
                <a:ext cx="148320" cy="4723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9B0D5E3-1C9F-1731-CFB7-EA72CA7273C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475822" y="2906542"/>
                  <a:ext cx="1659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93AA71F-CE44-110F-BB90-6D59EA1E6C8D}"/>
                    </a:ext>
                  </a:extLst>
                </p14:cNvPr>
                <p14:cNvContentPartPr/>
                <p14:nvPr/>
              </p14:nvContentPartPr>
              <p14:xfrm>
                <a:off x="9740062" y="3189862"/>
                <a:ext cx="159120" cy="147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93AA71F-CE44-110F-BB90-6D59EA1E6C8D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9731422" y="3180862"/>
                  <a:ext cx="176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1085981-C0FF-48B0-7BE3-A819B1F49B2B}"/>
                    </a:ext>
                  </a:extLst>
                </p14:cNvPr>
                <p14:cNvContentPartPr/>
                <p14:nvPr/>
              </p14:nvContentPartPr>
              <p14:xfrm>
                <a:off x="9767062" y="3245302"/>
                <a:ext cx="113760" cy="90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1085981-C0FF-48B0-7BE3-A819B1F49B2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9758062" y="3236662"/>
                  <a:ext cx="13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0EFA935-6AB7-863C-BD90-A7D7DDBF60A2}"/>
                    </a:ext>
                  </a:extLst>
                </p14:cNvPr>
                <p14:cNvContentPartPr/>
                <p14:nvPr/>
              </p14:nvContentPartPr>
              <p14:xfrm>
                <a:off x="10064422" y="3049822"/>
                <a:ext cx="96840" cy="2268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0EFA935-6AB7-863C-BD90-A7D7DDBF60A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0055422" y="3041182"/>
                  <a:ext cx="114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7574693-E1E2-6A15-9AA3-A393B5F60D79}"/>
                    </a:ext>
                  </a:extLst>
                </p14:cNvPr>
                <p14:cNvContentPartPr/>
                <p14:nvPr/>
              </p14:nvContentPartPr>
              <p14:xfrm>
                <a:off x="10286542" y="3155662"/>
                <a:ext cx="132840" cy="349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7574693-E1E2-6A15-9AA3-A393B5F60D7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0277902" y="3147022"/>
                  <a:ext cx="15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B075740-0D09-DA32-3567-CF4785DAA146}"/>
                    </a:ext>
                  </a:extLst>
                </p14:cNvPr>
                <p14:cNvContentPartPr/>
                <p14:nvPr/>
              </p14:nvContentPartPr>
              <p14:xfrm>
                <a:off x="10559782" y="3027142"/>
                <a:ext cx="122400" cy="1285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B075740-0D09-DA32-3567-CF4785DAA146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0551142" y="3018502"/>
                  <a:ext cx="14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B834E18-4AF4-31EA-0269-9841F181263E}"/>
                    </a:ext>
                  </a:extLst>
                </p14:cNvPr>
                <p14:cNvContentPartPr/>
                <p14:nvPr/>
              </p14:nvContentPartPr>
              <p14:xfrm>
                <a:off x="10523782" y="3205702"/>
                <a:ext cx="172800" cy="302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B834E18-4AF4-31EA-0269-9841F181263E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0515142" y="3197062"/>
                  <a:ext cx="19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43FC6CE-2B69-2457-9476-F52105E0C271}"/>
                    </a:ext>
                  </a:extLst>
                </p14:cNvPr>
                <p14:cNvContentPartPr/>
                <p14:nvPr/>
              </p14:nvContentPartPr>
              <p14:xfrm>
                <a:off x="10552942" y="3262582"/>
                <a:ext cx="65880" cy="1350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43FC6CE-2B69-2457-9476-F52105E0C27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544302" y="3253582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FE623CA5-0DC9-E56A-DFBC-AAEE3A6FEE6D}"/>
                    </a:ext>
                  </a:extLst>
                </p14:cNvPr>
                <p14:cNvContentPartPr/>
                <p14:nvPr/>
              </p14:nvContentPartPr>
              <p14:xfrm>
                <a:off x="10569502" y="3256462"/>
                <a:ext cx="95760" cy="144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FE623CA5-0DC9-E56A-DFBC-AAEE3A6FEE6D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560502" y="3247462"/>
                  <a:ext cx="113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39354EE-6E05-7136-3C93-78653ABF4E6F}"/>
                    </a:ext>
                  </a:extLst>
                </p14:cNvPr>
                <p14:cNvContentPartPr/>
                <p14:nvPr/>
              </p14:nvContentPartPr>
              <p14:xfrm>
                <a:off x="10776862" y="3220462"/>
                <a:ext cx="36000" cy="18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39354EE-6E05-7136-3C93-78653ABF4E6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0767862" y="3211822"/>
                  <a:ext cx="53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2C5A88A-3727-05F3-32E8-67E313732685}"/>
                    </a:ext>
                  </a:extLst>
                </p14:cNvPr>
                <p14:cNvContentPartPr/>
                <p14:nvPr/>
              </p14:nvContentPartPr>
              <p14:xfrm>
                <a:off x="10890622" y="3037942"/>
                <a:ext cx="55440" cy="1238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2C5A88A-3727-05F3-32E8-67E313732685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0881982" y="3028942"/>
                  <a:ext cx="73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88ACE34-F51D-DAA3-FE49-9D03E84C5187}"/>
                    </a:ext>
                  </a:extLst>
                </p14:cNvPr>
                <p14:cNvContentPartPr/>
                <p14:nvPr/>
              </p14:nvContentPartPr>
              <p14:xfrm>
                <a:off x="10906102" y="3034342"/>
                <a:ext cx="86400" cy="8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88ACE34-F51D-DAA3-FE49-9D03E84C518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897462" y="3025702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64E4CDA-F795-F92E-2E85-EA9688578045}"/>
                    </a:ext>
                  </a:extLst>
                </p14:cNvPr>
                <p14:cNvContentPartPr/>
                <p14:nvPr/>
              </p14:nvContentPartPr>
              <p14:xfrm>
                <a:off x="10847062" y="3210742"/>
                <a:ext cx="144720" cy="298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64E4CDA-F795-F92E-2E85-EA968857804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0838062" y="3202102"/>
                  <a:ext cx="162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2EC25ED-A237-10A0-7717-9DF9A584F0EF}"/>
                    </a:ext>
                  </a:extLst>
                </p14:cNvPr>
                <p14:cNvContentPartPr/>
                <p14:nvPr/>
              </p14:nvContentPartPr>
              <p14:xfrm>
                <a:off x="10883782" y="3306142"/>
                <a:ext cx="114840" cy="1249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2EC25ED-A237-10A0-7717-9DF9A584F0EF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0874782" y="3297502"/>
                  <a:ext cx="13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86FF221-6AF1-0311-63F6-BB073BB0E6F9}"/>
                    </a:ext>
                  </a:extLst>
                </p14:cNvPr>
                <p14:cNvContentPartPr/>
                <p14:nvPr/>
              </p14:nvContentPartPr>
              <p14:xfrm>
                <a:off x="10500022" y="3287782"/>
                <a:ext cx="231480" cy="1774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86FF221-6AF1-0311-63F6-BB073BB0E6F9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0491382" y="3278782"/>
                  <a:ext cx="249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B18B719-5254-5F6E-7032-4EC6618FBC3A}"/>
                    </a:ext>
                  </a:extLst>
                </p14:cNvPr>
                <p14:cNvContentPartPr/>
                <p14:nvPr/>
              </p14:nvContentPartPr>
              <p14:xfrm>
                <a:off x="10833382" y="3045862"/>
                <a:ext cx="213840" cy="1490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B18B719-5254-5F6E-7032-4EC6618FBC3A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0824742" y="3036862"/>
                  <a:ext cx="231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D7FBC79D-0716-8ED3-F90E-216DCD77368E}"/>
                    </a:ext>
                  </a:extLst>
                </p14:cNvPr>
                <p14:cNvContentPartPr/>
                <p14:nvPr/>
              </p14:nvContentPartPr>
              <p14:xfrm>
                <a:off x="10874422" y="3298222"/>
                <a:ext cx="128880" cy="1242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D7FBC79D-0716-8ED3-F90E-216DCD77368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0865422" y="3289222"/>
                  <a:ext cx="14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D31BD495-A34A-A0D1-9256-F75E674FB773}"/>
                    </a:ext>
                  </a:extLst>
                </p14:cNvPr>
                <p14:cNvContentPartPr/>
                <p14:nvPr/>
              </p14:nvContentPartPr>
              <p14:xfrm>
                <a:off x="10579222" y="3031462"/>
                <a:ext cx="149040" cy="669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D31BD495-A34A-A0D1-9256-F75E674FB77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0570222" y="3022462"/>
                  <a:ext cx="166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B140AD2-EAB8-5E49-8E1D-F4B4EEB03FE2}"/>
                    </a:ext>
                  </a:extLst>
                </p14:cNvPr>
                <p14:cNvContentPartPr/>
                <p14:nvPr/>
              </p14:nvContentPartPr>
              <p14:xfrm>
                <a:off x="10412542" y="2846782"/>
                <a:ext cx="91440" cy="1638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B140AD2-EAB8-5E49-8E1D-F4B4EEB03FE2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0403542" y="2838142"/>
                  <a:ext cx="109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BB66D23-BA54-B314-A45F-DF104EDD5D80}"/>
                    </a:ext>
                  </a:extLst>
                </p14:cNvPr>
                <p14:cNvContentPartPr/>
                <p14:nvPr/>
              </p14:nvContentPartPr>
              <p14:xfrm>
                <a:off x="11123542" y="3192382"/>
                <a:ext cx="155520" cy="54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BB66D23-BA54-B314-A45F-DF104EDD5D8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1114542" y="3183382"/>
                  <a:ext cx="173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EEC3A40-58D5-3E4A-B9CE-F7AA731E4778}"/>
                    </a:ext>
                  </a:extLst>
                </p14:cNvPr>
                <p14:cNvContentPartPr/>
                <p14:nvPr/>
              </p14:nvContentPartPr>
              <p14:xfrm>
                <a:off x="11136502" y="3233422"/>
                <a:ext cx="163800" cy="126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EEC3A40-58D5-3E4A-B9CE-F7AA731E4778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1127502" y="3224782"/>
                  <a:ext cx="181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4E306B5-2C4C-474D-4A90-D9C9A0A6E643}"/>
                    </a:ext>
                  </a:extLst>
                </p14:cNvPr>
                <p14:cNvContentPartPr/>
                <p14:nvPr/>
              </p14:nvContentPartPr>
              <p14:xfrm>
                <a:off x="11396062" y="3067102"/>
                <a:ext cx="155160" cy="1990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4E306B5-2C4C-474D-4A90-D9C9A0A6E643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1387062" y="3058462"/>
                  <a:ext cx="17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740E8AA-F9DC-BFD4-79C5-E0DCFA2F0008}"/>
                    </a:ext>
                  </a:extLst>
                </p14:cNvPr>
                <p14:cNvContentPartPr/>
                <p14:nvPr/>
              </p14:nvContentPartPr>
              <p14:xfrm>
                <a:off x="8005222" y="3723742"/>
                <a:ext cx="181440" cy="489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740E8AA-F9DC-BFD4-79C5-E0DCFA2F0008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996582" y="3715102"/>
                  <a:ext cx="19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312D0A9-F404-CD22-AF4F-B79D63EDBF09}"/>
                    </a:ext>
                  </a:extLst>
                </p14:cNvPr>
                <p14:cNvContentPartPr/>
                <p14:nvPr/>
              </p14:nvContentPartPr>
              <p14:xfrm>
                <a:off x="8021422" y="3778822"/>
                <a:ext cx="171000" cy="669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312D0A9-F404-CD22-AF4F-B79D63EDBF0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012422" y="3770182"/>
                  <a:ext cx="188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A4F0A3F-4C47-761D-F2CE-CE8D4CB875FF}"/>
                    </a:ext>
                  </a:extLst>
                </p14:cNvPr>
                <p14:cNvContentPartPr/>
                <p14:nvPr/>
              </p14:nvContentPartPr>
              <p14:xfrm>
                <a:off x="8194222" y="3677662"/>
                <a:ext cx="100080" cy="2055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A4F0A3F-4C47-761D-F2CE-CE8D4CB875FF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185582" y="3669022"/>
                  <a:ext cx="11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7775600-B221-EFF5-A9B4-03D7E39D0DBD}"/>
                    </a:ext>
                  </a:extLst>
                </p14:cNvPr>
                <p14:cNvContentPartPr/>
                <p14:nvPr/>
              </p14:nvContentPartPr>
              <p14:xfrm>
                <a:off x="8479702" y="3644902"/>
                <a:ext cx="17280" cy="2008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7775600-B221-EFF5-A9B4-03D7E39D0DB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470702" y="3635902"/>
                  <a:ext cx="34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24B287BF-DE8C-86DA-DB85-83B91A32991C}"/>
                    </a:ext>
                  </a:extLst>
                </p14:cNvPr>
                <p14:cNvContentPartPr/>
                <p14:nvPr/>
              </p14:nvContentPartPr>
              <p14:xfrm>
                <a:off x="8381422" y="3611782"/>
                <a:ext cx="178920" cy="381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24B287BF-DE8C-86DA-DB85-83B91A32991C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372782" y="3603142"/>
                  <a:ext cx="196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3F4E9B29-F13D-8A59-D50C-7A0E01E75622}"/>
                    </a:ext>
                  </a:extLst>
                </p14:cNvPr>
                <p14:cNvContentPartPr/>
                <p14:nvPr/>
              </p14:nvContentPartPr>
              <p14:xfrm>
                <a:off x="8643862" y="3547702"/>
                <a:ext cx="120240" cy="1004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3F4E9B29-F13D-8A59-D50C-7A0E01E7562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8634862" y="3539062"/>
                  <a:ext cx="13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9367CC4B-EF88-B189-33B5-8DB20F0356B9}"/>
                    </a:ext>
                  </a:extLst>
                </p14:cNvPr>
                <p14:cNvContentPartPr/>
                <p14:nvPr/>
              </p14:nvContentPartPr>
              <p14:xfrm>
                <a:off x="8784262" y="3523942"/>
                <a:ext cx="90000" cy="882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9367CC4B-EF88-B189-33B5-8DB20F0356B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775622" y="3515302"/>
                  <a:ext cx="10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3DE3FDC-B350-CAB2-D3C2-64CDC30585FA}"/>
                    </a:ext>
                  </a:extLst>
                </p14:cNvPr>
                <p14:cNvContentPartPr/>
                <p14:nvPr/>
              </p14:nvContentPartPr>
              <p14:xfrm>
                <a:off x="8882542" y="3510622"/>
                <a:ext cx="92880" cy="1159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3DE3FDC-B350-CAB2-D3C2-64CDC30585FA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873902" y="3501982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1E490A6-1558-C703-A119-D3FC4445D1D0}"/>
                    </a:ext>
                  </a:extLst>
                </p14:cNvPr>
                <p14:cNvContentPartPr/>
                <p14:nvPr/>
              </p14:nvContentPartPr>
              <p14:xfrm>
                <a:off x="8937622" y="3717622"/>
                <a:ext cx="148320" cy="162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1E490A6-1558-C703-A119-D3FC4445D1D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928982" y="3708622"/>
                  <a:ext cx="165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0ADBA2E-5706-F46E-D478-8A205C3AE954}"/>
                    </a:ext>
                  </a:extLst>
                </p14:cNvPr>
                <p14:cNvContentPartPr/>
                <p14:nvPr/>
              </p14:nvContentPartPr>
              <p14:xfrm>
                <a:off x="8941942" y="3779542"/>
                <a:ext cx="181080" cy="410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0ADBA2E-5706-F46E-D478-8A205C3AE954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8932942" y="3770542"/>
                  <a:ext cx="19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9CBBEA82-6166-490E-EC96-46D177C825F1}"/>
                    </a:ext>
                  </a:extLst>
                </p14:cNvPr>
                <p14:cNvContentPartPr/>
                <p14:nvPr/>
              </p14:nvContentPartPr>
              <p14:xfrm>
                <a:off x="9215902" y="3644182"/>
                <a:ext cx="136080" cy="1587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9CBBEA82-6166-490E-EC96-46D177C825F1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206902" y="3635542"/>
                  <a:ext cx="153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2E59C73-698D-BF34-3F66-FFBBDF39C5E4}"/>
                    </a:ext>
                  </a:extLst>
                </p14:cNvPr>
                <p14:cNvContentPartPr/>
                <p14:nvPr/>
              </p14:nvContentPartPr>
              <p14:xfrm>
                <a:off x="9369622" y="3711862"/>
                <a:ext cx="60480" cy="1828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2E59C73-698D-BF34-3F66-FFBBDF39C5E4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360982" y="3703222"/>
                  <a:ext cx="78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73124258-587E-567C-90E2-DC6AA908600C}"/>
                    </a:ext>
                  </a:extLst>
                </p14:cNvPr>
                <p14:cNvContentPartPr/>
                <p14:nvPr/>
              </p14:nvContentPartPr>
              <p14:xfrm>
                <a:off x="9366022" y="3779902"/>
                <a:ext cx="64800" cy="262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73124258-587E-567C-90E2-DC6AA908600C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357382" y="3771262"/>
                  <a:ext cx="82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67EBC9AD-1C1E-EB94-39C0-EE52FDAD2221}"/>
                    </a:ext>
                  </a:extLst>
                </p14:cNvPr>
                <p14:cNvContentPartPr/>
                <p14:nvPr/>
              </p14:nvContentPartPr>
              <p14:xfrm>
                <a:off x="9466102" y="3712582"/>
                <a:ext cx="92160" cy="464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67EBC9AD-1C1E-EB94-39C0-EE52FDAD222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9457462" y="3703942"/>
                  <a:ext cx="109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0038CA9D-4E90-5F9E-B9BC-FABE9F5B2923}"/>
                    </a:ext>
                  </a:extLst>
                </p14:cNvPr>
                <p14:cNvContentPartPr/>
                <p14:nvPr/>
              </p14:nvContentPartPr>
              <p14:xfrm>
                <a:off x="9534862" y="3720142"/>
                <a:ext cx="85320" cy="1350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0038CA9D-4E90-5F9E-B9BC-FABE9F5B2923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9525862" y="3711142"/>
                  <a:ext cx="10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8A33CDC-24B8-B525-E574-1851E66BE7A9}"/>
                    </a:ext>
                  </a:extLst>
                </p14:cNvPr>
                <p14:cNvContentPartPr/>
                <p14:nvPr/>
              </p14:nvContentPartPr>
              <p14:xfrm>
                <a:off x="9636022" y="3643822"/>
                <a:ext cx="181440" cy="1314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8A33CDC-24B8-B525-E574-1851E66BE7A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9627022" y="3634822"/>
                  <a:ext cx="19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F93F288-6A90-9213-4CEF-781CAE124A19}"/>
                    </a:ext>
                  </a:extLst>
                </p14:cNvPr>
                <p14:cNvContentPartPr/>
                <p14:nvPr/>
              </p14:nvContentPartPr>
              <p14:xfrm>
                <a:off x="9930862" y="3540862"/>
                <a:ext cx="118800" cy="2203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F93F288-6A90-9213-4CEF-781CAE124A19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9921862" y="3531862"/>
                  <a:ext cx="136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BBD37D14-9F8C-331B-29FA-A7175A0C149D}"/>
                    </a:ext>
                  </a:extLst>
                </p14:cNvPr>
                <p14:cNvContentPartPr/>
                <p14:nvPr/>
              </p14:nvContentPartPr>
              <p14:xfrm>
                <a:off x="9884782" y="3609622"/>
                <a:ext cx="171720" cy="273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BBD37D14-9F8C-331B-29FA-A7175A0C149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9875782" y="3600982"/>
                  <a:ext cx="18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E76ADD0-091C-A9A4-9831-8A589E2D5F42}"/>
                    </a:ext>
                  </a:extLst>
                </p14:cNvPr>
                <p14:cNvContentPartPr/>
                <p14:nvPr/>
              </p14:nvContentPartPr>
              <p14:xfrm>
                <a:off x="10105462" y="3434302"/>
                <a:ext cx="112680" cy="903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E76ADD0-091C-A9A4-9831-8A589E2D5F42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096462" y="3425302"/>
                  <a:ext cx="13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810E298-994F-FCCC-8E21-6A38840C9131}"/>
                    </a:ext>
                  </a:extLst>
                </p14:cNvPr>
                <p14:cNvContentPartPr/>
                <p14:nvPr/>
              </p14:nvContentPartPr>
              <p14:xfrm>
                <a:off x="10266742" y="3450142"/>
                <a:ext cx="60840" cy="6372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810E298-994F-FCCC-8E21-6A38840C9131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258102" y="3441142"/>
                  <a:ext cx="78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60FCA3E-A310-21B5-D45F-5942819F4F42}"/>
                    </a:ext>
                  </a:extLst>
                </p14:cNvPr>
                <p14:cNvContentPartPr/>
                <p14:nvPr/>
              </p14:nvContentPartPr>
              <p14:xfrm>
                <a:off x="10358182" y="3423502"/>
                <a:ext cx="100800" cy="910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60FCA3E-A310-21B5-D45F-5942819F4F4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349542" y="3414502"/>
                  <a:ext cx="118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1C9C86A-23F1-3175-6C64-BB186843C695}"/>
                    </a:ext>
                  </a:extLst>
                </p14:cNvPr>
                <p14:cNvContentPartPr/>
                <p14:nvPr/>
              </p14:nvContentPartPr>
              <p14:xfrm>
                <a:off x="10366462" y="3437542"/>
                <a:ext cx="92160" cy="655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1C9C86A-23F1-3175-6C64-BB186843C695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0357822" y="3428542"/>
                  <a:ext cx="109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66AABC4-3ED7-0008-B9AD-83EACD8FEE08}"/>
                    </a:ext>
                  </a:extLst>
                </p14:cNvPr>
                <p14:cNvContentPartPr/>
                <p14:nvPr/>
              </p14:nvContentPartPr>
              <p14:xfrm>
                <a:off x="10449262" y="3654622"/>
                <a:ext cx="151560" cy="20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66AABC4-3ED7-0008-B9AD-83EACD8FEE0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440262" y="3645622"/>
                  <a:ext cx="169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BB25A28-8BC6-9874-E48D-5ABFF1C2C754}"/>
                    </a:ext>
                  </a:extLst>
                </p14:cNvPr>
                <p14:cNvContentPartPr/>
                <p14:nvPr/>
              </p14:nvContentPartPr>
              <p14:xfrm>
                <a:off x="10465102" y="3722302"/>
                <a:ext cx="115920" cy="90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BB25A28-8BC6-9874-E48D-5ABFF1C2C754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0456102" y="3713302"/>
                  <a:ext cx="13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CA73FF8D-FFE0-F275-0F0B-8C9417B55F33}"/>
                    </a:ext>
                  </a:extLst>
                </p14:cNvPr>
                <p14:cNvContentPartPr/>
                <p14:nvPr/>
              </p14:nvContentPartPr>
              <p14:xfrm>
                <a:off x="10771822" y="3570022"/>
                <a:ext cx="111240" cy="1731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CA73FF8D-FFE0-F275-0F0B-8C9417B55F33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0763182" y="3561382"/>
                  <a:ext cx="128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21BBCB75-EDFE-78A7-51A4-84F441F2C4EF}"/>
                    </a:ext>
                  </a:extLst>
                </p14:cNvPr>
                <p14:cNvContentPartPr/>
                <p14:nvPr/>
              </p14:nvContentPartPr>
              <p14:xfrm>
                <a:off x="11007982" y="3665062"/>
                <a:ext cx="15480" cy="90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21BBCB75-EDFE-78A7-51A4-84F441F2C4EF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0998982" y="3656062"/>
                  <a:ext cx="33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A66A39D5-5EF5-8D91-9452-66BEA210EF20}"/>
                    </a:ext>
                  </a:extLst>
                </p14:cNvPr>
                <p14:cNvContentPartPr/>
                <p14:nvPr/>
              </p14:nvContentPartPr>
              <p14:xfrm>
                <a:off x="11144422" y="3493702"/>
                <a:ext cx="88920" cy="1368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A66A39D5-5EF5-8D91-9452-66BEA210EF20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1135422" y="3484702"/>
                  <a:ext cx="106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41528670-A9AD-275F-DE53-A53740BD53BB}"/>
                    </a:ext>
                  </a:extLst>
                </p14:cNvPr>
                <p14:cNvContentPartPr/>
                <p14:nvPr/>
              </p14:nvContentPartPr>
              <p14:xfrm>
                <a:off x="11172862" y="3480382"/>
                <a:ext cx="131400" cy="28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41528670-A9AD-275F-DE53-A53740BD53BB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1164222" y="3471382"/>
                  <a:ext cx="149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40CA54CB-7AD3-3A60-1DC9-843E2B5D0234}"/>
                    </a:ext>
                  </a:extLst>
                </p14:cNvPr>
                <p14:cNvContentPartPr/>
                <p14:nvPr/>
              </p14:nvContentPartPr>
              <p14:xfrm>
                <a:off x="11076022" y="3692782"/>
                <a:ext cx="201240" cy="266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40CA54CB-7AD3-3A60-1DC9-843E2B5D023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1067022" y="3684142"/>
                  <a:ext cx="218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DF9F14EE-0ECB-328E-6CA2-98EE5205E609}"/>
                    </a:ext>
                  </a:extLst>
                </p14:cNvPr>
                <p14:cNvContentPartPr/>
                <p14:nvPr/>
              </p14:nvContentPartPr>
              <p14:xfrm>
                <a:off x="11078542" y="3766222"/>
                <a:ext cx="156240" cy="1591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DF9F14EE-0ECB-328E-6CA2-98EE5205E60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1069542" y="3757222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55FF4EBF-719E-C130-3E1B-7BBC87B056D7}"/>
                    </a:ext>
                  </a:extLst>
                </p14:cNvPr>
                <p14:cNvContentPartPr/>
                <p14:nvPr/>
              </p14:nvContentPartPr>
              <p14:xfrm>
                <a:off x="11388142" y="3699622"/>
                <a:ext cx="151920" cy="79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55FF4EBF-719E-C130-3E1B-7BBC87B056D7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1379502" y="3690622"/>
                  <a:ext cx="16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6663EC70-20C8-95AB-ACC5-130ED43E6C96}"/>
                    </a:ext>
                  </a:extLst>
                </p14:cNvPr>
                <p14:cNvContentPartPr/>
                <p14:nvPr/>
              </p14:nvContentPartPr>
              <p14:xfrm>
                <a:off x="11407222" y="3741742"/>
                <a:ext cx="118440" cy="205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6663EC70-20C8-95AB-ACC5-130ED43E6C9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1398582" y="3733102"/>
                  <a:ext cx="13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CD595EB-873D-0665-A9D7-1B3E501528B6}"/>
                    </a:ext>
                  </a:extLst>
                </p14:cNvPr>
                <p14:cNvContentPartPr/>
                <p14:nvPr/>
              </p14:nvContentPartPr>
              <p14:xfrm>
                <a:off x="11661022" y="3494782"/>
                <a:ext cx="20520" cy="1846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CD595EB-873D-0665-A9D7-1B3E501528B6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1652382" y="3485782"/>
                  <a:ext cx="3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38F456DD-97AA-8D2A-19CA-2C7031CC2513}"/>
                    </a:ext>
                  </a:extLst>
                </p14:cNvPr>
                <p14:cNvContentPartPr/>
                <p14:nvPr/>
              </p14:nvContentPartPr>
              <p14:xfrm>
                <a:off x="11725822" y="3465262"/>
                <a:ext cx="157680" cy="1746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38F456DD-97AA-8D2A-19CA-2C7031CC2513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1716822" y="3456262"/>
                  <a:ext cx="175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B2F1B046-B5A3-E606-A42F-73964758C1C5}"/>
                    </a:ext>
                  </a:extLst>
                </p14:cNvPr>
                <p14:cNvContentPartPr/>
                <p14:nvPr/>
              </p14:nvContentPartPr>
              <p14:xfrm>
                <a:off x="11569222" y="3706822"/>
                <a:ext cx="282600" cy="255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B2F1B046-B5A3-E606-A42F-73964758C1C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1560582" y="3697822"/>
                  <a:ext cx="30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17650FDF-8122-0F57-ABED-869629DE41E1}"/>
                    </a:ext>
                  </a:extLst>
                </p14:cNvPr>
                <p14:cNvContentPartPr/>
                <p14:nvPr/>
              </p14:nvContentPartPr>
              <p14:xfrm>
                <a:off x="11626462" y="3799702"/>
                <a:ext cx="171720" cy="1288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17650FDF-8122-0F57-ABED-869629DE41E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1617462" y="3791062"/>
                  <a:ext cx="18936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7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EA078F94-7CEB-5F6C-6CE7-972168A48AF4}"/>
                  </a:ext>
                </a:extLst>
              </p14:cNvPr>
              <p14:cNvContentPartPr/>
              <p14:nvPr/>
            </p14:nvContentPartPr>
            <p14:xfrm>
              <a:off x="11455102" y="3873862"/>
              <a:ext cx="633600" cy="26928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EA078F94-7CEB-5F6C-6CE7-972168A48AF4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11446462" y="3864862"/>
                <a:ext cx="65124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9959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E8B4C5F7-A758-E669-E6F3-C995AD2D43A0}"/>
              </a:ext>
            </a:extLst>
          </p:cNvPr>
          <p:cNvGrpSpPr/>
          <p:nvPr/>
        </p:nvGrpSpPr>
        <p:grpSpPr>
          <a:xfrm>
            <a:off x="1974142" y="153982"/>
            <a:ext cx="624960" cy="321120"/>
            <a:chOff x="1974142" y="153982"/>
            <a:chExt cx="6249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1C490E-CC46-0E64-4248-008C4A3A2D5D}"/>
                    </a:ext>
                  </a:extLst>
                </p14:cNvPr>
                <p14:cNvContentPartPr/>
                <p14:nvPr/>
              </p14:nvContentPartPr>
              <p14:xfrm>
                <a:off x="2088622" y="235342"/>
                <a:ext cx="29160" cy="239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1C490E-CC46-0E64-4248-008C4A3A2D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9622" y="226342"/>
                  <a:ext cx="46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D4152D-B037-2BE8-9E2C-B0E7587CE078}"/>
                    </a:ext>
                  </a:extLst>
                </p14:cNvPr>
                <p14:cNvContentPartPr/>
                <p14:nvPr/>
              </p14:nvContentPartPr>
              <p14:xfrm>
                <a:off x="1974142" y="153982"/>
                <a:ext cx="218520" cy="90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D4152D-B037-2BE8-9E2C-B0E7587CE0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65142" y="144982"/>
                  <a:ext cx="236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46FC12-4549-5F54-DC22-DAB2548B42E8}"/>
                    </a:ext>
                  </a:extLst>
                </p14:cNvPr>
                <p14:cNvContentPartPr/>
                <p14:nvPr/>
              </p14:nvContentPartPr>
              <p14:xfrm>
                <a:off x="2256022" y="324982"/>
                <a:ext cx="167400" cy="101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46FC12-4549-5F54-DC22-DAB2548B42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7382" y="316342"/>
                  <a:ext cx="185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4038716-EE67-6138-EE58-A9FC6DA6ECCF}"/>
                    </a:ext>
                  </a:extLst>
                </p14:cNvPr>
                <p14:cNvContentPartPr/>
                <p14:nvPr/>
              </p14:nvContentPartPr>
              <p14:xfrm>
                <a:off x="2466262" y="300862"/>
                <a:ext cx="132840" cy="125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4038716-EE67-6138-EE58-A9FC6DA6EC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7622" y="291862"/>
                  <a:ext cx="1504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EB8378F-C139-05C6-863A-93EF80684565}"/>
              </a:ext>
            </a:extLst>
          </p:cNvPr>
          <p:cNvGrpSpPr/>
          <p:nvPr/>
        </p:nvGrpSpPr>
        <p:grpSpPr>
          <a:xfrm>
            <a:off x="2938582" y="159022"/>
            <a:ext cx="1917720" cy="310320"/>
            <a:chOff x="2938582" y="159022"/>
            <a:chExt cx="19177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AB896E0-8FCA-2BDE-79CE-FDE51A0623EB}"/>
                    </a:ext>
                  </a:extLst>
                </p14:cNvPr>
                <p14:cNvContentPartPr/>
                <p14:nvPr/>
              </p14:nvContentPartPr>
              <p14:xfrm>
                <a:off x="2938582" y="159022"/>
                <a:ext cx="50040" cy="21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AB896E0-8FCA-2BDE-79CE-FDE51A0623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9582" y="150022"/>
                  <a:ext cx="67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BE37325-B880-D7FF-60EC-7425B64E4B1C}"/>
                    </a:ext>
                  </a:extLst>
                </p14:cNvPr>
                <p14:cNvContentPartPr/>
                <p14:nvPr/>
              </p14:nvContentPartPr>
              <p14:xfrm>
                <a:off x="3039022" y="267742"/>
                <a:ext cx="161280" cy="113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BE37325-B880-D7FF-60EC-7425B64E4B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30382" y="259102"/>
                  <a:ext cx="17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124A4BF-6BBC-FCFE-ECEC-671E8FEC24D4}"/>
                    </a:ext>
                  </a:extLst>
                </p14:cNvPr>
                <p14:cNvContentPartPr/>
                <p14:nvPr/>
              </p14:nvContentPartPr>
              <p14:xfrm>
                <a:off x="3272662" y="166942"/>
                <a:ext cx="495720" cy="30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124A4BF-6BBC-FCFE-ECEC-671E8FEC24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64022" y="158302"/>
                  <a:ext cx="513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594577F-68B9-8C17-8244-3E70A4CF5875}"/>
                    </a:ext>
                  </a:extLst>
                </p14:cNvPr>
                <p14:cNvContentPartPr/>
                <p14:nvPr/>
              </p14:nvContentPartPr>
              <p14:xfrm>
                <a:off x="3909862" y="263782"/>
                <a:ext cx="152640" cy="14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594577F-68B9-8C17-8244-3E70A4CF58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01222" y="254782"/>
                  <a:ext cx="170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FDE3CE-1FA7-C47E-7636-CF59046C06A3}"/>
                    </a:ext>
                  </a:extLst>
                </p14:cNvPr>
                <p14:cNvContentPartPr/>
                <p14:nvPr/>
              </p14:nvContentPartPr>
              <p14:xfrm>
                <a:off x="4205422" y="186022"/>
                <a:ext cx="110160" cy="120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FDE3CE-1FA7-C47E-7636-CF59046C06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6422" y="177022"/>
                  <a:ext cx="127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690CF37-D2E4-3305-7F76-595019F3F955}"/>
                    </a:ext>
                  </a:extLst>
                </p14:cNvPr>
                <p14:cNvContentPartPr/>
                <p14:nvPr/>
              </p14:nvContentPartPr>
              <p14:xfrm>
                <a:off x="4410982" y="214462"/>
                <a:ext cx="445320" cy="84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690CF37-D2E4-3305-7F76-595019F3F9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01982" y="205822"/>
                  <a:ext cx="4629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5870DC-3691-2D2B-E33F-2E0DAE88C75A}"/>
              </a:ext>
            </a:extLst>
          </p:cNvPr>
          <p:cNvGrpSpPr/>
          <p:nvPr/>
        </p:nvGrpSpPr>
        <p:grpSpPr>
          <a:xfrm>
            <a:off x="6681862" y="651862"/>
            <a:ext cx="677520" cy="338760"/>
            <a:chOff x="6681862" y="651862"/>
            <a:chExt cx="6775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D72E27C-7C2B-9469-086A-46D1019742DF}"/>
                    </a:ext>
                  </a:extLst>
                </p14:cNvPr>
                <p14:cNvContentPartPr/>
                <p14:nvPr/>
              </p14:nvContentPartPr>
              <p14:xfrm>
                <a:off x="6777262" y="740422"/>
                <a:ext cx="38880" cy="250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D72E27C-7C2B-9469-086A-46D1019742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68622" y="731782"/>
                  <a:ext cx="56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208336E-9711-192B-392E-C0C808FE1019}"/>
                    </a:ext>
                  </a:extLst>
                </p14:cNvPr>
                <p14:cNvContentPartPr/>
                <p14:nvPr/>
              </p14:nvContentPartPr>
              <p14:xfrm>
                <a:off x="6681862" y="719182"/>
                <a:ext cx="233640" cy="19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208336E-9711-192B-392E-C0C808FE10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73222" y="710542"/>
                  <a:ext cx="251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4BA6A68-28E2-BB45-08E7-96FA4EB0B5C1}"/>
                    </a:ext>
                  </a:extLst>
                </p14:cNvPr>
                <p14:cNvContentPartPr/>
                <p14:nvPr/>
              </p14:nvContentPartPr>
              <p14:xfrm>
                <a:off x="6958702" y="651862"/>
                <a:ext cx="275040" cy="3124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4BA6A68-28E2-BB45-08E7-96FA4EB0B5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9702" y="642862"/>
                  <a:ext cx="292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94A2077-007E-80B0-CC52-44121F3898D6}"/>
                    </a:ext>
                  </a:extLst>
                </p14:cNvPr>
                <p14:cNvContentPartPr/>
                <p14:nvPr/>
              </p14:nvContentPartPr>
              <p14:xfrm>
                <a:off x="7125742" y="663022"/>
                <a:ext cx="233640" cy="262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94A2077-007E-80B0-CC52-44121F3898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6742" y="654382"/>
                  <a:ext cx="2512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D44005C-11D1-871D-A028-FEB8F39164B5}"/>
              </a:ext>
            </a:extLst>
          </p:cNvPr>
          <p:cNvGrpSpPr/>
          <p:nvPr/>
        </p:nvGrpSpPr>
        <p:grpSpPr>
          <a:xfrm>
            <a:off x="7571062" y="772102"/>
            <a:ext cx="235800" cy="84960"/>
            <a:chOff x="7571062" y="772102"/>
            <a:chExt cx="23580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225447E-E95D-9AD1-901E-21DC2CCDC214}"/>
                    </a:ext>
                  </a:extLst>
                </p14:cNvPr>
                <p14:cNvContentPartPr/>
                <p14:nvPr/>
              </p14:nvContentPartPr>
              <p14:xfrm>
                <a:off x="7571062" y="772102"/>
                <a:ext cx="235800" cy="21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225447E-E95D-9AD1-901E-21DC2CCDC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62062" y="763102"/>
                  <a:ext cx="25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48920AA-CD33-D6AE-1A59-4F6B70BF4545}"/>
                    </a:ext>
                  </a:extLst>
                </p14:cNvPr>
                <p14:cNvContentPartPr/>
                <p14:nvPr/>
              </p14:nvContentPartPr>
              <p14:xfrm>
                <a:off x="7600942" y="817462"/>
                <a:ext cx="192960" cy="39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48920AA-CD33-D6AE-1A59-4F6B70BF45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91942" y="808462"/>
                  <a:ext cx="2106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uppieren 544">
            <a:extLst>
              <a:ext uri="{FF2B5EF4-FFF2-40B4-BE49-F238E27FC236}">
                <a16:creationId xmlns:a16="http://schemas.microsoft.com/office/drawing/2014/main" id="{954483FB-6AD5-4E46-96B1-72F60C6678B0}"/>
              </a:ext>
            </a:extLst>
          </p:cNvPr>
          <p:cNvGrpSpPr/>
          <p:nvPr/>
        </p:nvGrpSpPr>
        <p:grpSpPr>
          <a:xfrm>
            <a:off x="8061742" y="623782"/>
            <a:ext cx="659160" cy="285840"/>
            <a:chOff x="8061742" y="623782"/>
            <a:chExt cx="6591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4C65FD-E54B-9110-E51B-063486E16782}"/>
                    </a:ext>
                  </a:extLst>
                </p14:cNvPr>
                <p14:cNvContentPartPr/>
                <p14:nvPr/>
              </p14:nvContentPartPr>
              <p14:xfrm>
                <a:off x="8061742" y="623782"/>
                <a:ext cx="168480" cy="285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4C65FD-E54B-9110-E51B-063486E167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52742" y="614782"/>
                  <a:ext cx="186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ABAB5B4-4AEF-E7FB-27F9-DDBE050F7E98}"/>
                    </a:ext>
                  </a:extLst>
                </p14:cNvPr>
                <p14:cNvContentPartPr/>
                <p14:nvPr/>
              </p14:nvContentPartPr>
              <p14:xfrm>
                <a:off x="8320222" y="637102"/>
                <a:ext cx="109080" cy="239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ABAB5B4-4AEF-E7FB-27F9-DDBE050F7E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11582" y="628462"/>
                  <a:ext cx="12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1AE55DC-7958-F116-F874-7FAC6A81B736}"/>
                    </a:ext>
                  </a:extLst>
                </p14:cNvPr>
                <p14:cNvContentPartPr/>
                <p14:nvPr/>
              </p14:nvContentPartPr>
              <p14:xfrm>
                <a:off x="8301142" y="733582"/>
                <a:ext cx="419760" cy="7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1AE55DC-7958-F116-F874-7FAC6A81B7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92142" y="724942"/>
                  <a:ext cx="4374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E5723914-8EF1-FFDD-8820-DEDFEEE24589}"/>
                  </a:ext>
                </a:extLst>
              </p14:cNvPr>
              <p14:cNvContentPartPr/>
              <p14:nvPr/>
            </p14:nvContentPartPr>
            <p14:xfrm>
              <a:off x="10067302" y="1012942"/>
              <a:ext cx="183600" cy="327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E5723914-8EF1-FFDD-8820-DEDFEEE245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58302" y="1003942"/>
                <a:ext cx="201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DDD1CF2-3B40-64C6-48DC-1B02F91EAF18}"/>
                  </a:ext>
                </a:extLst>
              </p14:cNvPr>
              <p14:cNvContentPartPr/>
              <p14:nvPr/>
            </p14:nvContentPartPr>
            <p14:xfrm>
              <a:off x="8946262" y="542062"/>
              <a:ext cx="153360" cy="194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DDD1CF2-3B40-64C6-48DC-1B02F91EAF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937622" y="533422"/>
                <a:ext cx="171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DF98177-225F-EA85-9560-396D1F63E07D}"/>
                  </a:ext>
                </a:extLst>
              </p14:cNvPr>
              <p14:cNvContentPartPr/>
              <p14:nvPr/>
            </p14:nvContentPartPr>
            <p14:xfrm>
              <a:off x="8909542" y="767782"/>
              <a:ext cx="236520" cy="410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DF98177-225F-EA85-9560-396D1F63E0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00542" y="759142"/>
                <a:ext cx="254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4A8A5A5-E0D3-C409-3E90-78BF01098B3A}"/>
                  </a:ext>
                </a:extLst>
              </p14:cNvPr>
              <p14:cNvContentPartPr/>
              <p14:nvPr/>
            </p14:nvContentPartPr>
            <p14:xfrm>
              <a:off x="8952742" y="865702"/>
              <a:ext cx="132480" cy="1893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4A8A5A5-E0D3-C409-3E90-78BF01098B3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44102" y="857062"/>
                <a:ext cx="150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0EB5B437-8B44-CF2C-3AC6-D77A838A6851}"/>
                  </a:ext>
                </a:extLst>
              </p14:cNvPr>
              <p14:cNvContentPartPr/>
              <p14:nvPr/>
            </p14:nvContentPartPr>
            <p14:xfrm>
              <a:off x="9286102" y="677062"/>
              <a:ext cx="67680" cy="17316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0EB5B437-8B44-CF2C-3AC6-D77A838A685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77462" y="668062"/>
                <a:ext cx="85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1A499897-A273-0D4B-A102-45A3099CE8CD}"/>
                  </a:ext>
                </a:extLst>
              </p14:cNvPr>
              <p14:cNvContentPartPr/>
              <p14:nvPr/>
            </p14:nvContentPartPr>
            <p14:xfrm>
              <a:off x="9234982" y="727102"/>
              <a:ext cx="167040" cy="180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1A499897-A273-0D4B-A102-45A3099CE8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26342" y="718102"/>
                <a:ext cx="184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E2169E3A-5D91-FBDE-BB67-3AE937EC52C9}"/>
                  </a:ext>
                </a:extLst>
              </p14:cNvPr>
              <p14:cNvContentPartPr/>
              <p14:nvPr/>
            </p14:nvContentPartPr>
            <p14:xfrm>
              <a:off x="9432982" y="520102"/>
              <a:ext cx="164880" cy="14796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E2169E3A-5D91-FBDE-BB67-3AE937EC52C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424342" y="511102"/>
                <a:ext cx="182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DD266CD6-448C-D46A-C9B9-EDE1D4992B06}"/>
                  </a:ext>
                </a:extLst>
              </p14:cNvPr>
              <p14:cNvContentPartPr/>
              <p14:nvPr/>
            </p14:nvContentPartPr>
            <p14:xfrm>
              <a:off x="9709102" y="729982"/>
              <a:ext cx="210960" cy="7560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DD266CD6-448C-D46A-C9B9-EDE1D4992B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700462" y="721342"/>
                <a:ext cx="2286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BECC1C7-4CB6-5221-3617-51B9E472BAC7}"/>
                  </a:ext>
                </a:extLst>
              </p14:cNvPr>
              <p14:cNvContentPartPr/>
              <p14:nvPr/>
            </p14:nvContentPartPr>
            <p14:xfrm>
              <a:off x="10116982" y="560782"/>
              <a:ext cx="38880" cy="24876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BECC1C7-4CB6-5221-3617-51B9E472BA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107982" y="551782"/>
                <a:ext cx="565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093FA76-E613-C2BE-6F8A-34CB65F51499}"/>
                  </a:ext>
                </a:extLst>
              </p14:cNvPr>
              <p14:cNvContentPartPr/>
              <p14:nvPr/>
            </p14:nvContentPartPr>
            <p14:xfrm>
              <a:off x="10062982" y="674542"/>
              <a:ext cx="138600" cy="230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093FA76-E613-C2BE-6F8A-34CB65F514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54342" y="665542"/>
                <a:ext cx="156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52293360-F554-1E5E-9EB3-8913940CFFF0}"/>
                  </a:ext>
                </a:extLst>
              </p14:cNvPr>
              <p14:cNvContentPartPr/>
              <p14:nvPr/>
            </p14:nvContentPartPr>
            <p14:xfrm>
              <a:off x="10313542" y="504262"/>
              <a:ext cx="113040" cy="34164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52293360-F554-1E5E-9EB3-8913940CFFF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304902" y="495622"/>
                <a:ext cx="1306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6A9602A-8ED5-2932-BCB8-69153E7D3901}"/>
                  </a:ext>
                </a:extLst>
              </p14:cNvPr>
              <p14:cNvContentPartPr/>
              <p14:nvPr/>
            </p14:nvContentPartPr>
            <p14:xfrm>
              <a:off x="10575622" y="588142"/>
              <a:ext cx="120600" cy="1818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6A9602A-8ED5-2932-BCB8-69153E7D390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66622" y="579142"/>
                <a:ext cx="138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0DD4932-D305-8B95-BF2A-9B0C98F72117}"/>
                  </a:ext>
                </a:extLst>
              </p14:cNvPr>
              <p14:cNvContentPartPr/>
              <p14:nvPr/>
            </p14:nvContentPartPr>
            <p14:xfrm>
              <a:off x="10802062" y="685342"/>
              <a:ext cx="140760" cy="162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0DD4932-D305-8B95-BF2A-9B0C98F7211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793062" y="676342"/>
                <a:ext cx="158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81C6376-731F-3A0C-7393-4985FE790438}"/>
                  </a:ext>
                </a:extLst>
              </p14:cNvPr>
              <p14:cNvContentPartPr/>
              <p14:nvPr/>
            </p14:nvContentPartPr>
            <p14:xfrm>
              <a:off x="11116342" y="495622"/>
              <a:ext cx="97200" cy="1375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81C6376-731F-3A0C-7393-4985FE79043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107702" y="486982"/>
                <a:ext cx="114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ECDE80F-A3B5-F080-70A6-2C44C49B0002}"/>
                  </a:ext>
                </a:extLst>
              </p14:cNvPr>
              <p14:cNvContentPartPr/>
              <p14:nvPr/>
            </p14:nvContentPartPr>
            <p14:xfrm>
              <a:off x="11077102" y="671302"/>
              <a:ext cx="192960" cy="309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ECDE80F-A3B5-F080-70A6-2C44C49B000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068102" y="662662"/>
                <a:ext cx="210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DD46E14-0267-5F93-40A8-94D2AEDB34F6}"/>
                  </a:ext>
                </a:extLst>
              </p14:cNvPr>
              <p14:cNvContentPartPr/>
              <p14:nvPr/>
            </p14:nvContentPartPr>
            <p14:xfrm>
              <a:off x="11104462" y="741142"/>
              <a:ext cx="90720" cy="1839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DD46E14-0267-5F93-40A8-94D2AEDB34F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095462" y="732142"/>
                <a:ext cx="108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5CAA12B-83D0-12DC-2400-C0BB323AFF3B}"/>
                  </a:ext>
                </a:extLst>
              </p14:cNvPr>
              <p14:cNvContentPartPr/>
              <p14:nvPr/>
            </p14:nvContentPartPr>
            <p14:xfrm>
              <a:off x="11131102" y="752662"/>
              <a:ext cx="97920" cy="50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5CAA12B-83D0-12DC-2400-C0BB323AFF3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122462" y="744022"/>
                <a:ext cx="115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A232C39-E1E5-614E-A658-2F51B4348B37}"/>
                  </a:ext>
                </a:extLst>
              </p14:cNvPr>
              <p14:cNvContentPartPr/>
              <p14:nvPr/>
            </p14:nvContentPartPr>
            <p14:xfrm>
              <a:off x="11396062" y="559702"/>
              <a:ext cx="72720" cy="2070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A232C39-E1E5-614E-A658-2F51B4348B3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387062" y="550702"/>
                <a:ext cx="90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642761B-6A14-FF8C-3832-B9DC6A28E784}"/>
                  </a:ext>
                </a:extLst>
              </p14:cNvPr>
              <p14:cNvContentPartPr/>
              <p14:nvPr/>
            </p14:nvContentPartPr>
            <p14:xfrm>
              <a:off x="11364382" y="621262"/>
              <a:ext cx="162000" cy="255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642761B-6A14-FF8C-3832-B9DC6A28E78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355742" y="612622"/>
                <a:ext cx="179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A6E3BC6-337A-4512-27C2-4A162D6C6E60}"/>
                  </a:ext>
                </a:extLst>
              </p14:cNvPr>
              <p14:cNvContentPartPr/>
              <p14:nvPr/>
            </p14:nvContentPartPr>
            <p14:xfrm>
              <a:off x="11482102" y="511822"/>
              <a:ext cx="161280" cy="353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A6E3BC6-337A-4512-27C2-4A162D6C6E6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73102" y="503182"/>
                <a:ext cx="1789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DC02F708-E032-BCAF-9FA6-2C7B0BDD320B}"/>
                  </a:ext>
                </a:extLst>
              </p14:cNvPr>
              <p14:cNvContentPartPr/>
              <p14:nvPr/>
            </p14:nvContentPartPr>
            <p14:xfrm>
              <a:off x="10613062" y="912142"/>
              <a:ext cx="871560" cy="7380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DC02F708-E032-BCAF-9FA6-2C7B0BDD320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04062" y="903502"/>
                <a:ext cx="8892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90BAEEF1-ED20-0A0C-6678-33C45A12D9B8}"/>
              </a:ext>
            </a:extLst>
          </p:cNvPr>
          <p:cNvGrpSpPr/>
          <p:nvPr/>
        </p:nvGrpSpPr>
        <p:grpSpPr>
          <a:xfrm>
            <a:off x="9625582" y="1093942"/>
            <a:ext cx="2389320" cy="830880"/>
            <a:chOff x="9625582" y="1093942"/>
            <a:chExt cx="238932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B9F06D39-D64B-02CC-8D4D-779B8E294D47}"/>
                    </a:ext>
                  </a:extLst>
                </p14:cNvPr>
                <p14:cNvContentPartPr/>
                <p14:nvPr/>
              </p14:nvContentPartPr>
              <p14:xfrm>
                <a:off x="11091142" y="1127422"/>
                <a:ext cx="111240" cy="90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B9F06D39-D64B-02CC-8D4D-779B8E294D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2502" y="1118422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CF8BCE5-9563-8BDA-A0EC-BA1292F17AB9}"/>
                    </a:ext>
                  </a:extLst>
                </p14:cNvPr>
                <p14:cNvContentPartPr/>
                <p14:nvPr/>
              </p14:nvContentPartPr>
              <p14:xfrm>
                <a:off x="11202022" y="1399942"/>
                <a:ext cx="29160" cy="193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CF8BCE5-9563-8BDA-A0EC-BA1292F17A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93022" y="1390942"/>
                  <a:ext cx="4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6EB410A-1D53-A172-E695-45CB4992B5A9}"/>
                    </a:ext>
                  </a:extLst>
                </p14:cNvPr>
                <p14:cNvContentPartPr/>
                <p14:nvPr/>
              </p14:nvContentPartPr>
              <p14:xfrm>
                <a:off x="11091862" y="1272862"/>
                <a:ext cx="235800" cy="1332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6EB410A-1D53-A172-E695-45CB4992B5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83222" y="1264222"/>
                  <a:ext cx="25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7DE5AA7-DB1C-DA42-CE17-9C6B95EF789D}"/>
                    </a:ext>
                  </a:extLst>
                </p14:cNvPr>
                <p14:cNvContentPartPr/>
                <p14:nvPr/>
              </p14:nvContentPartPr>
              <p14:xfrm>
                <a:off x="10121662" y="1168822"/>
                <a:ext cx="6480" cy="186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7DE5AA7-DB1C-DA42-CE17-9C6B95EF78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12662" y="1159822"/>
                  <a:ext cx="24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A15CA56-E27B-DA82-C249-2F30AB4262A2}"/>
                    </a:ext>
                  </a:extLst>
                </p14:cNvPr>
                <p14:cNvContentPartPr/>
                <p14:nvPr/>
              </p14:nvContentPartPr>
              <p14:xfrm>
                <a:off x="10064782" y="1093942"/>
                <a:ext cx="167760" cy="104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A15CA56-E27B-DA82-C249-2F30AB4262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6142" y="1084942"/>
                  <a:ext cx="185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158140-E5CB-3461-B701-F4467DF41A82}"/>
                    </a:ext>
                  </a:extLst>
                </p14:cNvPr>
                <p14:cNvContentPartPr/>
                <p14:nvPr/>
              </p14:nvContentPartPr>
              <p14:xfrm>
                <a:off x="9929062" y="1481302"/>
                <a:ext cx="26280" cy="170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158140-E5CB-3461-B701-F4467DF41A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20062" y="1472662"/>
                  <a:ext cx="4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47CF05F-DBA7-D0A8-3A72-1B70EBD5F430}"/>
                    </a:ext>
                  </a:extLst>
                </p14:cNvPr>
                <p14:cNvContentPartPr/>
                <p14:nvPr/>
              </p14:nvContentPartPr>
              <p14:xfrm>
                <a:off x="9928702" y="1476622"/>
                <a:ext cx="118440" cy="163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47CF05F-DBA7-D0A8-3A72-1B70EBD5F4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9702" y="1467982"/>
                  <a:ext cx="13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5AF9A22-A35F-FD5D-51D2-A22551CD6CB3}"/>
                    </a:ext>
                  </a:extLst>
                </p14:cNvPr>
                <p14:cNvContentPartPr/>
                <p14:nvPr/>
              </p14:nvContentPartPr>
              <p14:xfrm>
                <a:off x="10070542" y="1568062"/>
                <a:ext cx="106200" cy="75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5AF9A22-A35F-FD5D-51D2-A22551CD6C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61542" y="1559062"/>
                  <a:ext cx="123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11645099-D783-440F-DC72-61B6B483922C}"/>
                    </a:ext>
                  </a:extLst>
                </p14:cNvPr>
                <p14:cNvContentPartPr/>
                <p14:nvPr/>
              </p14:nvContentPartPr>
              <p14:xfrm>
                <a:off x="10185742" y="1477342"/>
                <a:ext cx="200160" cy="1731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11645099-D783-440F-DC72-61B6B48392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77102" y="1468342"/>
                  <a:ext cx="21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48CFAF0-281F-372A-5579-8DE521FE3041}"/>
                    </a:ext>
                  </a:extLst>
                </p14:cNvPr>
                <p14:cNvContentPartPr/>
                <p14:nvPr/>
              </p14:nvContentPartPr>
              <p14:xfrm>
                <a:off x="10393462" y="1427662"/>
                <a:ext cx="475920" cy="2124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48CFAF0-281F-372A-5579-8DE521FE30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84822" y="1419022"/>
                  <a:ext cx="493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C45D56A-C0E4-0EB5-3E52-4B361CEC31FF}"/>
                    </a:ext>
                  </a:extLst>
                </p14:cNvPr>
                <p14:cNvContentPartPr/>
                <p14:nvPr/>
              </p14:nvContentPartPr>
              <p14:xfrm>
                <a:off x="9625582" y="1533862"/>
                <a:ext cx="110160" cy="1476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C45D56A-C0E4-0EB5-3E52-4B361CEC31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16942" y="1525222"/>
                  <a:ext cx="12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F27522-5AD7-E1DA-085B-F169E3ED9CDD}"/>
                    </a:ext>
                  </a:extLst>
                </p14:cNvPr>
                <p14:cNvContentPartPr/>
                <p14:nvPr/>
              </p14:nvContentPartPr>
              <p14:xfrm>
                <a:off x="9772822" y="1644022"/>
                <a:ext cx="32760" cy="39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F27522-5AD7-E1DA-085B-F169E3ED9CD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63822" y="1635022"/>
                  <a:ext cx="50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F21C122-BDB9-48CA-70B5-9C63D7AFC9F2}"/>
                    </a:ext>
                  </a:extLst>
                </p14:cNvPr>
                <p14:cNvContentPartPr/>
                <p14:nvPr/>
              </p14:nvContentPartPr>
              <p14:xfrm>
                <a:off x="10980622" y="1782982"/>
                <a:ext cx="93240" cy="133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F21C122-BDB9-48CA-70B5-9C63D7AFC9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71982" y="1773982"/>
                  <a:ext cx="110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23F184-080E-075A-E607-AB6613ECD52C}"/>
                    </a:ext>
                  </a:extLst>
                </p14:cNvPr>
                <p14:cNvContentPartPr/>
                <p14:nvPr/>
              </p14:nvContentPartPr>
              <p14:xfrm>
                <a:off x="11141542" y="1908622"/>
                <a:ext cx="45360" cy="16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23F184-080E-075A-E607-AB6613ECD5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32902" y="1899622"/>
                  <a:ext cx="6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76D4216-D4B2-1492-ACB2-E5CA76666B64}"/>
                    </a:ext>
                  </a:extLst>
                </p14:cNvPr>
                <p14:cNvContentPartPr/>
                <p14:nvPr/>
              </p14:nvContentPartPr>
              <p14:xfrm>
                <a:off x="11248462" y="1748062"/>
                <a:ext cx="125280" cy="160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76D4216-D4B2-1492-ACB2-E5CA76666B6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39822" y="1739062"/>
                  <a:ext cx="142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CB105C0-BCB5-5E01-4B2E-11E41E078E21}"/>
                    </a:ext>
                  </a:extLst>
                </p14:cNvPr>
                <p14:cNvContentPartPr/>
                <p14:nvPr/>
              </p14:nvContentPartPr>
              <p14:xfrm>
                <a:off x="11398582" y="1828702"/>
                <a:ext cx="89280" cy="59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CB105C0-BCB5-5E01-4B2E-11E41E078E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89942" y="1819702"/>
                  <a:ext cx="106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D379BF0-C1F1-3E2D-7E2E-E4C159DADB88}"/>
                    </a:ext>
                  </a:extLst>
                </p14:cNvPr>
                <p14:cNvContentPartPr/>
                <p14:nvPr/>
              </p14:nvContentPartPr>
              <p14:xfrm>
                <a:off x="11520622" y="1697662"/>
                <a:ext cx="130320" cy="1555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D379BF0-C1F1-3E2D-7E2E-E4C159DADB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11982" y="1688662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C0600C9-DBD0-C650-C125-F1A47D7B7543}"/>
                    </a:ext>
                  </a:extLst>
                </p14:cNvPr>
                <p14:cNvContentPartPr/>
                <p14:nvPr/>
              </p14:nvContentPartPr>
              <p14:xfrm>
                <a:off x="11689462" y="1743022"/>
                <a:ext cx="69480" cy="10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C0600C9-DBD0-C650-C125-F1A47D7B75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80462" y="1734022"/>
                  <a:ext cx="8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B544185-D4BF-F8C0-2E20-17EBC56558E4}"/>
                    </a:ext>
                  </a:extLst>
                </p14:cNvPr>
                <p14:cNvContentPartPr/>
                <p14:nvPr/>
              </p14:nvContentPartPr>
              <p14:xfrm>
                <a:off x="11767942" y="1654102"/>
                <a:ext cx="246960" cy="184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B544185-D4BF-F8C0-2E20-17EBC56558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59302" y="1645462"/>
                  <a:ext cx="2646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7" name="Gruppieren 696">
            <a:extLst>
              <a:ext uri="{FF2B5EF4-FFF2-40B4-BE49-F238E27FC236}">
                <a16:creationId xmlns:a16="http://schemas.microsoft.com/office/drawing/2014/main" id="{599C3FB9-8416-3ACA-B1E5-260D5231EC9A}"/>
              </a:ext>
            </a:extLst>
          </p:cNvPr>
          <p:cNvGrpSpPr/>
          <p:nvPr/>
        </p:nvGrpSpPr>
        <p:grpSpPr>
          <a:xfrm>
            <a:off x="10739062" y="2127862"/>
            <a:ext cx="1009800" cy="796680"/>
            <a:chOff x="10739062" y="2127862"/>
            <a:chExt cx="1009800" cy="79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B00F8BD-15E0-9637-1D32-F6679577C591}"/>
                    </a:ext>
                  </a:extLst>
                </p14:cNvPr>
                <p14:cNvContentPartPr/>
                <p14:nvPr/>
              </p14:nvContentPartPr>
              <p14:xfrm>
                <a:off x="10795222" y="2127862"/>
                <a:ext cx="127800" cy="170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B00F8BD-15E0-9637-1D32-F6679577C5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86582" y="2119222"/>
                  <a:ext cx="145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A0474C0-1A73-B5EC-5459-83CBF970D624}"/>
                    </a:ext>
                  </a:extLst>
                </p14:cNvPr>
                <p14:cNvContentPartPr/>
                <p14:nvPr/>
              </p14:nvContentPartPr>
              <p14:xfrm>
                <a:off x="10739062" y="2349262"/>
                <a:ext cx="225360" cy="421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A0474C0-1A73-B5EC-5459-83CBF970D6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30422" y="2340262"/>
                  <a:ext cx="24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2C82125-A886-329B-1BB5-45AE99593FA6}"/>
                    </a:ext>
                  </a:extLst>
                </p14:cNvPr>
                <p14:cNvContentPartPr/>
                <p14:nvPr/>
              </p14:nvContentPartPr>
              <p14:xfrm>
                <a:off x="10785142" y="2436022"/>
                <a:ext cx="120240" cy="1486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2C82125-A886-329B-1BB5-45AE99593F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76142" y="2427022"/>
                  <a:ext cx="13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53EC7958-0E8F-4C3D-615A-4F359DF5CC18}"/>
                    </a:ext>
                  </a:extLst>
                </p14:cNvPr>
                <p14:cNvContentPartPr/>
                <p14:nvPr/>
              </p14:nvContentPartPr>
              <p14:xfrm>
                <a:off x="10825822" y="2399302"/>
                <a:ext cx="138240" cy="2448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53EC7958-0E8F-4C3D-615A-4F359DF5CC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16822" y="2390302"/>
                  <a:ext cx="155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73A3E36-DC36-8DD2-16CF-BB905DA748B3}"/>
                    </a:ext>
                  </a:extLst>
                </p14:cNvPr>
                <p14:cNvContentPartPr/>
                <p14:nvPr/>
              </p14:nvContentPartPr>
              <p14:xfrm>
                <a:off x="11033182" y="2285182"/>
                <a:ext cx="150120" cy="1771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73A3E36-DC36-8DD2-16CF-BB905DA748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24542" y="2276542"/>
                  <a:ext cx="167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077BDD37-FC88-0B2F-D0C6-C274CBAA5D63}"/>
                    </a:ext>
                  </a:extLst>
                </p14:cNvPr>
                <p14:cNvContentPartPr/>
                <p14:nvPr/>
              </p14:nvContentPartPr>
              <p14:xfrm>
                <a:off x="11292742" y="2317582"/>
                <a:ext cx="167400" cy="504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077BDD37-FC88-0B2F-D0C6-C274CBAA5D6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83742" y="2308942"/>
                  <a:ext cx="185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C63897F-894F-5DCA-07C7-E87EB1DEA257}"/>
                    </a:ext>
                  </a:extLst>
                </p14:cNvPr>
                <p14:cNvContentPartPr/>
                <p14:nvPr/>
              </p14:nvContentPartPr>
              <p14:xfrm>
                <a:off x="11555902" y="2204902"/>
                <a:ext cx="141840" cy="1951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C63897F-894F-5DCA-07C7-E87EB1DEA2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46902" y="2196262"/>
                  <a:ext cx="159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29AF339-E23F-8842-EE18-BC3AAF902E52}"/>
                    </a:ext>
                  </a:extLst>
                </p14:cNvPr>
                <p14:cNvContentPartPr/>
                <p14:nvPr/>
              </p14:nvContentPartPr>
              <p14:xfrm>
                <a:off x="10777942" y="2144422"/>
                <a:ext cx="168480" cy="972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29AF339-E23F-8842-EE18-BC3AAF902E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68942" y="2135422"/>
                  <a:ext cx="186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695C453E-A258-3DA2-36BE-A2CB90FBE8AD}"/>
                    </a:ext>
                  </a:extLst>
                </p14:cNvPr>
                <p14:cNvContentPartPr/>
                <p14:nvPr/>
              </p14:nvContentPartPr>
              <p14:xfrm>
                <a:off x="11542582" y="2226502"/>
                <a:ext cx="164520" cy="1314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695C453E-A258-3DA2-36BE-A2CB90FBE8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33582" y="2217502"/>
                  <a:ext cx="18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BEE8093-82AF-FAB5-77F9-9A1E0197B047}"/>
                    </a:ext>
                  </a:extLst>
                </p14:cNvPr>
                <p14:cNvContentPartPr/>
                <p14:nvPr/>
              </p14:nvContentPartPr>
              <p14:xfrm>
                <a:off x="11017702" y="2718622"/>
                <a:ext cx="101880" cy="2059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BEE8093-82AF-FAB5-77F9-9A1E0197B04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08702" y="2709982"/>
                  <a:ext cx="119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DAC190F0-383F-C110-99B9-7922BAA17546}"/>
                    </a:ext>
                  </a:extLst>
                </p14:cNvPr>
                <p14:cNvContentPartPr/>
                <p14:nvPr/>
              </p14:nvContentPartPr>
              <p14:xfrm>
                <a:off x="10979182" y="2797102"/>
                <a:ext cx="167400" cy="18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DAC190F0-383F-C110-99B9-7922BAA175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70182" y="2788102"/>
                  <a:ext cx="18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1D7AC3C-A127-FDBF-E55F-1DAD6F946C0F}"/>
                    </a:ext>
                  </a:extLst>
                </p14:cNvPr>
                <p14:cNvContentPartPr/>
                <p14:nvPr/>
              </p14:nvContentPartPr>
              <p14:xfrm>
                <a:off x="11271142" y="2772262"/>
                <a:ext cx="203760" cy="608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1D7AC3C-A127-FDBF-E55F-1DAD6F946C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62142" y="2763622"/>
                  <a:ext cx="22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D359256-6BB9-E8B4-CC1C-F6E1B692B416}"/>
                    </a:ext>
                  </a:extLst>
                </p14:cNvPr>
                <p14:cNvContentPartPr/>
                <p14:nvPr/>
              </p14:nvContentPartPr>
              <p14:xfrm>
                <a:off x="11586502" y="2667142"/>
                <a:ext cx="121680" cy="1828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D359256-6BB9-E8B4-CC1C-F6E1B692B41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77502" y="2658142"/>
                  <a:ext cx="139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D1C1EA4-53A8-4B5F-B745-0B14BD7C3190}"/>
                    </a:ext>
                  </a:extLst>
                </p14:cNvPr>
                <p14:cNvContentPartPr/>
                <p14:nvPr/>
              </p14:nvContentPartPr>
              <p14:xfrm>
                <a:off x="11609182" y="2646982"/>
                <a:ext cx="139680" cy="133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D1C1EA4-53A8-4B5F-B745-0B14BD7C31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600182" y="2637982"/>
                  <a:ext cx="1573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935CE55E-0CDA-1048-584E-058E6ED06BBA}"/>
              </a:ext>
            </a:extLst>
          </p:cNvPr>
          <p:cNvGrpSpPr/>
          <p:nvPr/>
        </p:nvGrpSpPr>
        <p:grpSpPr>
          <a:xfrm>
            <a:off x="911782" y="886942"/>
            <a:ext cx="5442120" cy="4988880"/>
            <a:chOff x="911782" y="886942"/>
            <a:chExt cx="5442120" cy="49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91B8F3-C25E-B4F9-A730-5570B500E6D7}"/>
                    </a:ext>
                  </a:extLst>
                </p14:cNvPr>
                <p14:cNvContentPartPr/>
                <p14:nvPr/>
              </p14:nvContentPartPr>
              <p14:xfrm>
                <a:off x="1713502" y="1160902"/>
                <a:ext cx="82080" cy="3830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91B8F3-C25E-B4F9-A730-5570B500E6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04502" y="1152262"/>
                  <a:ext cx="99720" cy="38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6E6CE7D-30D4-0AFD-83BB-5DEA6FE79F5F}"/>
                    </a:ext>
                  </a:extLst>
                </p14:cNvPr>
                <p14:cNvContentPartPr/>
                <p14:nvPr/>
              </p14:nvContentPartPr>
              <p14:xfrm>
                <a:off x="1451782" y="4729222"/>
                <a:ext cx="4771800" cy="158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6E6CE7D-30D4-0AFD-83BB-5DEA6FE79F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43142" y="4720582"/>
                  <a:ext cx="4789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0600EBE-9092-E556-3E0B-642FCA99B378}"/>
                    </a:ext>
                  </a:extLst>
                </p14:cNvPr>
                <p14:cNvContentPartPr/>
                <p14:nvPr/>
              </p14:nvContentPartPr>
              <p14:xfrm>
                <a:off x="6215302" y="4639222"/>
                <a:ext cx="138600" cy="2289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0600EBE-9092-E556-3E0B-642FCA99B3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06302" y="4630222"/>
                  <a:ext cx="156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481EB7D4-7CFA-5ECA-34A3-82FDBBA9BCA5}"/>
                    </a:ext>
                  </a:extLst>
                </p14:cNvPr>
                <p14:cNvContentPartPr/>
                <p14:nvPr/>
              </p14:nvContentPartPr>
              <p14:xfrm>
                <a:off x="1532782" y="994222"/>
                <a:ext cx="273960" cy="2973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481EB7D4-7CFA-5ECA-34A3-82FDBBA9BC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23782" y="985222"/>
                  <a:ext cx="291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15B21DA-1C9B-CAC4-3EA8-7EC06B43DE6A}"/>
                    </a:ext>
                  </a:extLst>
                </p14:cNvPr>
                <p14:cNvContentPartPr/>
                <p14:nvPr/>
              </p14:nvContentPartPr>
              <p14:xfrm>
                <a:off x="1009702" y="983062"/>
                <a:ext cx="7200" cy="246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15B21DA-1C9B-CAC4-3EA8-7EC06B43DE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0702" y="974062"/>
                  <a:ext cx="24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3D2ED8C-6C55-56DF-46F6-441E2D793DD3}"/>
                    </a:ext>
                  </a:extLst>
                </p14:cNvPr>
                <p14:cNvContentPartPr/>
                <p14:nvPr/>
              </p14:nvContentPartPr>
              <p14:xfrm>
                <a:off x="911782" y="949582"/>
                <a:ext cx="167040" cy="442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3D2ED8C-6C55-56DF-46F6-441E2D793D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2782" y="940582"/>
                  <a:ext cx="184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794CB04-4F0B-CD2D-FE53-BB38D18ABF02}"/>
                    </a:ext>
                  </a:extLst>
                </p14:cNvPr>
                <p14:cNvContentPartPr/>
                <p14:nvPr/>
              </p14:nvContentPartPr>
              <p14:xfrm>
                <a:off x="1169182" y="889102"/>
                <a:ext cx="212400" cy="281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794CB04-4F0B-CD2D-FE53-BB38D18ABF0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0542" y="880102"/>
                  <a:ext cx="230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32320C3-4AF0-EFB4-DA0F-CE30B792861E}"/>
                    </a:ext>
                  </a:extLst>
                </p14:cNvPr>
                <p14:cNvContentPartPr/>
                <p14:nvPr/>
              </p14:nvContentPartPr>
              <p14:xfrm>
                <a:off x="1267822" y="886942"/>
                <a:ext cx="215640" cy="2811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32320C3-4AF0-EFB4-DA0F-CE30B79286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58822" y="878302"/>
                  <a:ext cx="233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170B129-64E8-C79B-E3D1-E94D39FFEA9D}"/>
                    </a:ext>
                  </a:extLst>
                </p14:cNvPr>
                <p14:cNvContentPartPr/>
                <p14:nvPr/>
              </p14:nvContentPartPr>
              <p14:xfrm>
                <a:off x="6152662" y="5024422"/>
                <a:ext cx="130320" cy="2610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170B129-64E8-C79B-E3D1-E94D39FFEA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43662" y="5015422"/>
                  <a:ext cx="147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FB7D3BE9-D158-6DA7-4947-0DE4BD5D71B0}"/>
                    </a:ext>
                  </a:extLst>
                </p14:cNvPr>
                <p14:cNvContentPartPr/>
                <p14:nvPr/>
              </p14:nvContentPartPr>
              <p14:xfrm>
                <a:off x="6114142" y="5093182"/>
                <a:ext cx="180360" cy="72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FB7D3BE9-D158-6DA7-4947-0DE4BD5D71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05502" y="5084182"/>
                  <a:ext cx="19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D608310-10C7-AECF-60F1-F6F88313764E}"/>
                    </a:ext>
                  </a:extLst>
                </p14:cNvPr>
                <p14:cNvContentPartPr/>
                <p14:nvPr/>
              </p14:nvContentPartPr>
              <p14:xfrm>
                <a:off x="5251942" y="4622662"/>
                <a:ext cx="24840" cy="3186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D608310-10C7-AECF-60F1-F6F8831376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42942" y="4614022"/>
                  <a:ext cx="42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24576FB-F4AA-5C9B-8E77-CD9C150A2DB0}"/>
                    </a:ext>
                  </a:extLst>
                </p14:cNvPr>
                <p14:cNvContentPartPr/>
                <p14:nvPr/>
              </p14:nvContentPartPr>
              <p14:xfrm>
                <a:off x="5179942" y="5138182"/>
                <a:ext cx="114480" cy="2239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24576FB-F4AA-5C9B-8E77-CD9C150A2DB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70942" y="5129182"/>
                  <a:ext cx="132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D951B9F-A312-0C8C-5D08-C04DCED698A2}"/>
                    </a:ext>
                  </a:extLst>
                </p14:cNvPr>
                <p14:cNvContentPartPr/>
                <p14:nvPr/>
              </p14:nvContentPartPr>
              <p14:xfrm>
                <a:off x="5184622" y="5100382"/>
                <a:ext cx="176400" cy="453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D951B9F-A312-0C8C-5D08-C04DCED698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75622" y="5091382"/>
                  <a:ext cx="194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CF0B84C-F4C1-3D31-1964-4FE15A834E03}"/>
                    </a:ext>
                  </a:extLst>
                </p14:cNvPr>
                <p14:cNvContentPartPr/>
                <p14:nvPr/>
              </p14:nvContentPartPr>
              <p14:xfrm>
                <a:off x="1729702" y="4773142"/>
                <a:ext cx="65880" cy="2365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CF0B84C-F4C1-3D31-1964-4FE15A834E0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21062" y="4764142"/>
                  <a:ext cx="83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D3EA8BFA-5B72-232A-7000-53A3D840AB82}"/>
                    </a:ext>
                  </a:extLst>
                </p14:cNvPr>
                <p14:cNvContentPartPr/>
                <p14:nvPr/>
              </p14:nvContentPartPr>
              <p14:xfrm>
                <a:off x="3341782" y="4738942"/>
                <a:ext cx="38520" cy="2556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D3EA8BFA-5B72-232A-7000-53A3D840AB8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33142" y="4730302"/>
                  <a:ext cx="56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60656D3D-F71D-3A30-07AD-14D0E2176357}"/>
                    </a:ext>
                  </a:extLst>
                </p14:cNvPr>
                <p14:cNvContentPartPr/>
                <p14:nvPr/>
              </p14:nvContentPartPr>
              <p14:xfrm>
                <a:off x="3262942" y="5081662"/>
                <a:ext cx="81720" cy="197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60656D3D-F71D-3A30-07AD-14D0E21763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54302" y="5073022"/>
                  <a:ext cx="99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A87A480-08CA-86DB-9528-91C0EDE4FE28}"/>
                    </a:ext>
                  </a:extLst>
                </p14:cNvPr>
                <p14:cNvContentPartPr/>
                <p14:nvPr/>
              </p14:nvContentPartPr>
              <p14:xfrm>
                <a:off x="3286702" y="5039902"/>
                <a:ext cx="96840" cy="374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A87A480-08CA-86DB-9528-91C0EDE4FE2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78062" y="5031262"/>
                  <a:ext cx="114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1E011706-2308-7521-CD99-F31CE7B8C762}"/>
                    </a:ext>
                  </a:extLst>
                </p14:cNvPr>
                <p14:cNvContentPartPr/>
                <p14:nvPr/>
              </p14:nvContentPartPr>
              <p14:xfrm>
                <a:off x="3291742" y="5116942"/>
                <a:ext cx="241920" cy="254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1E011706-2308-7521-CD99-F31CE7B8C7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82742" y="5107942"/>
                  <a:ext cx="259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C4EF45A-7E4B-684D-0348-C78493AD3FB5}"/>
                    </a:ext>
                  </a:extLst>
                </p14:cNvPr>
                <p14:cNvContentPartPr/>
                <p14:nvPr/>
              </p14:nvContentPartPr>
              <p14:xfrm>
                <a:off x="3408022" y="5313142"/>
                <a:ext cx="126360" cy="156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C4EF45A-7E4B-684D-0348-C78493AD3F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99022" y="5304142"/>
                  <a:ext cx="14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0AE94C6-7FBA-E646-5164-C932AF678701}"/>
                    </a:ext>
                  </a:extLst>
                </p14:cNvPr>
                <p14:cNvContentPartPr/>
                <p14:nvPr/>
              </p14:nvContentPartPr>
              <p14:xfrm>
                <a:off x="3202102" y="5642182"/>
                <a:ext cx="83880" cy="2336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0AE94C6-7FBA-E646-5164-C932AF6787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93102" y="5633182"/>
                  <a:ext cx="101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1EDB531-4AE2-09B2-ECB2-0E3E1A9476D8}"/>
                    </a:ext>
                  </a:extLst>
                </p14:cNvPr>
                <p14:cNvContentPartPr/>
                <p14:nvPr/>
              </p14:nvContentPartPr>
              <p14:xfrm>
                <a:off x="3154222" y="5706982"/>
                <a:ext cx="120600" cy="47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1EDB531-4AE2-09B2-ECB2-0E3E1A9476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45222" y="5698342"/>
                  <a:ext cx="138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E1E96C3-38DA-2410-8887-64291B3563A7}"/>
                    </a:ext>
                  </a:extLst>
                </p14:cNvPr>
                <p14:cNvContentPartPr/>
                <p14:nvPr/>
              </p14:nvContentPartPr>
              <p14:xfrm>
                <a:off x="3339982" y="5588542"/>
                <a:ext cx="38520" cy="74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E1E96C3-38DA-2410-8887-64291B3563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31342" y="5579542"/>
                  <a:ext cx="5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8A0E03D-E765-424C-A08A-99C567E6999E}"/>
                    </a:ext>
                  </a:extLst>
                </p14:cNvPr>
                <p14:cNvContentPartPr/>
                <p14:nvPr/>
              </p14:nvContentPartPr>
              <p14:xfrm>
                <a:off x="3433222" y="5541742"/>
                <a:ext cx="67320" cy="203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8A0E03D-E765-424C-A08A-99C567E699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24222" y="5532742"/>
                  <a:ext cx="84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1CC8A0-86FF-DB76-1C3C-9192A1D2B2BE}"/>
                    </a:ext>
                  </a:extLst>
                </p14:cNvPr>
                <p14:cNvContentPartPr/>
                <p14:nvPr/>
              </p14:nvContentPartPr>
              <p14:xfrm>
                <a:off x="3544822" y="5431222"/>
                <a:ext cx="102240" cy="164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1CC8A0-86FF-DB76-1C3C-9192A1D2B2B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35822" y="5422222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5DD82DB-60A5-BC0D-0A1B-2903ADD02294}"/>
                    </a:ext>
                  </a:extLst>
                </p14:cNvPr>
                <p14:cNvContentPartPr/>
                <p14:nvPr/>
              </p14:nvContentPartPr>
              <p14:xfrm>
                <a:off x="1671742" y="1888462"/>
                <a:ext cx="225000" cy="241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5DD82DB-60A5-BC0D-0A1B-2903ADD0229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62742" y="1879822"/>
                  <a:ext cx="24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E2FF860-E3A4-07C5-5384-E34F9FE15258}"/>
                    </a:ext>
                  </a:extLst>
                </p14:cNvPr>
                <p14:cNvContentPartPr/>
                <p14:nvPr/>
              </p14:nvContentPartPr>
              <p14:xfrm>
                <a:off x="1097902" y="1783702"/>
                <a:ext cx="9720" cy="257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E2FF860-E3A4-07C5-5384-E34F9FE152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8902" y="1775062"/>
                  <a:ext cx="27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3D5CC53-0339-38CB-D507-2DFDE6B11103}"/>
                    </a:ext>
                  </a:extLst>
                </p14:cNvPr>
                <p14:cNvContentPartPr/>
                <p14:nvPr/>
              </p14:nvContentPartPr>
              <p14:xfrm>
                <a:off x="1158382" y="1821502"/>
                <a:ext cx="107280" cy="136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3D5CC53-0339-38CB-D507-2DFDE6B1110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9382" y="1812862"/>
                  <a:ext cx="124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356223D-A338-2C0C-A678-7E9E22F84875}"/>
                    </a:ext>
                  </a:extLst>
                </p14:cNvPr>
                <p14:cNvContentPartPr/>
                <p14:nvPr/>
              </p14:nvContentPartPr>
              <p14:xfrm>
                <a:off x="1172782" y="1716742"/>
                <a:ext cx="115560" cy="84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356223D-A338-2C0C-A678-7E9E22F8487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3782" y="1707742"/>
                  <a:ext cx="133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85355A3-5B47-3F04-C541-8E3ED2C64DA5}"/>
                    </a:ext>
                  </a:extLst>
                </p14:cNvPr>
                <p14:cNvContentPartPr/>
                <p14:nvPr/>
              </p14:nvContentPartPr>
              <p14:xfrm>
                <a:off x="1157662" y="1794142"/>
                <a:ext cx="309600" cy="404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85355A3-5B47-3F04-C541-8E3ED2C64D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8662" y="1785142"/>
                  <a:ext cx="327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02CA4B9-15A8-147D-2FD8-1D5A01D1E18B}"/>
                    </a:ext>
                  </a:extLst>
                </p14:cNvPr>
                <p14:cNvContentPartPr/>
                <p14:nvPr/>
              </p14:nvContentPartPr>
              <p14:xfrm>
                <a:off x="1336942" y="2093302"/>
                <a:ext cx="141120" cy="164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02CA4B9-15A8-147D-2FD8-1D5A01D1E1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27942" y="2084662"/>
                  <a:ext cx="158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89C5FA5-032D-8402-416F-09AD1896E2B6}"/>
                    </a:ext>
                  </a:extLst>
                </p14:cNvPr>
                <p14:cNvContentPartPr/>
                <p14:nvPr/>
              </p14:nvContentPartPr>
              <p14:xfrm>
                <a:off x="3427462" y="1852822"/>
                <a:ext cx="50400" cy="90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89C5FA5-032D-8402-416F-09AD1896E2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18822" y="1843822"/>
                  <a:ext cx="6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4203C4A-DD8E-C790-D837-A5FF5BD219C6}"/>
                    </a:ext>
                  </a:extLst>
                </p14:cNvPr>
                <p14:cNvContentPartPr/>
                <p14:nvPr/>
              </p14:nvContentPartPr>
              <p14:xfrm>
                <a:off x="1795942" y="1795942"/>
                <a:ext cx="3668040" cy="3862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4203C4A-DD8E-C790-D837-A5FF5BD219C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87302" y="1787302"/>
                  <a:ext cx="3685680" cy="38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D56627B-11BD-7672-AA1F-9E035C98A574}"/>
                  </a:ext>
                </a:extLst>
              </p14:cNvPr>
              <p14:cNvContentPartPr/>
              <p14:nvPr/>
            </p14:nvContentPartPr>
            <p14:xfrm>
              <a:off x="3396862" y="1796662"/>
              <a:ext cx="72000" cy="1551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D56627B-11BD-7672-AA1F-9E035C98A57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387862" y="1787662"/>
                <a:ext cx="896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BA7ED5B4-C115-B3E5-F5AF-B8BAC8A09D1E}"/>
              </a:ext>
            </a:extLst>
          </p:cNvPr>
          <p:cNvGrpSpPr/>
          <p:nvPr/>
        </p:nvGrpSpPr>
        <p:grpSpPr>
          <a:xfrm>
            <a:off x="119782" y="1731862"/>
            <a:ext cx="765000" cy="798120"/>
            <a:chOff x="119782" y="1731862"/>
            <a:chExt cx="765000" cy="7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6742ABD-281F-AAB6-C886-A16CC2AEBD1A}"/>
                    </a:ext>
                  </a:extLst>
                </p14:cNvPr>
                <p14:cNvContentPartPr/>
                <p14:nvPr/>
              </p14:nvContentPartPr>
              <p14:xfrm>
                <a:off x="750142" y="2056582"/>
                <a:ext cx="134640" cy="885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6742ABD-281F-AAB6-C886-A16CC2AEBD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1142" y="2047942"/>
                  <a:ext cx="152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C33ADE3-6858-B450-6BE6-D3BFF10FC971}"/>
                    </a:ext>
                  </a:extLst>
                </p14:cNvPr>
                <p14:cNvContentPartPr/>
                <p14:nvPr/>
              </p14:nvContentPartPr>
              <p14:xfrm>
                <a:off x="769222" y="2160262"/>
                <a:ext cx="99360" cy="72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C33ADE3-6858-B450-6BE6-D3BFF10FC9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0582" y="2151622"/>
                  <a:ext cx="11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9274B1-867A-19EA-B569-0FB9276E3B06}"/>
                    </a:ext>
                  </a:extLst>
                </p14:cNvPr>
                <p14:cNvContentPartPr/>
                <p14:nvPr/>
              </p14:nvContentPartPr>
              <p14:xfrm>
                <a:off x="233542" y="2304262"/>
                <a:ext cx="115560" cy="225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9274B1-867A-19EA-B569-0FB9276E3B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902" y="2295622"/>
                  <a:ext cx="133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28FC8E3-5D4D-E976-15F4-B0BFFE1D8DFE}"/>
                    </a:ext>
                  </a:extLst>
                </p14:cNvPr>
                <p14:cNvContentPartPr/>
                <p14:nvPr/>
              </p14:nvContentPartPr>
              <p14:xfrm>
                <a:off x="119782" y="2175742"/>
                <a:ext cx="175680" cy="190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28FC8E3-5D4D-E976-15F4-B0BFFE1D8DF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782" y="2167102"/>
                  <a:ext cx="193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421A535-A048-2333-C36A-D7FF6942BA6A}"/>
                    </a:ext>
                  </a:extLst>
                </p14:cNvPr>
                <p14:cNvContentPartPr/>
                <p14:nvPr/>
              </p14:nvContentPartPr>
              <p14:xfrm>
                <a:off x="313102" y="1971982"/>
                <a:ext cx="221760" cy="164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421A535-A048-2333-C36A-D7FF6942BA6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4462" y="1962982"/>
                  <a:ext cx="239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4F95ACF-3FD6-FF09-7E40-56A64CF852A2}"/>
                    </a:ext>
                  </a:extLst>
                </p14:cNvPr>
                <p14:cNvContentPartPr/>
                <p14:nvPr/>
              </p14:nvContentPartPr>
              <p14:xfrm>
                <a:off x="557182" y="1731862"/>
                <a:ext cx="181080" cy="167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4F95ACF-3FD6-FF09-7E40-56A64CF852A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8182" y="1723222"/>
                  <a:ext cx="198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717EA405-8D7D-9B8C-A54E-E3FB1EE2F8F3}"/>
              </a:ext>
            </a:extLst>
          </p:cNvPr>
          <p:cNvGrpSpPr/>
          <p:nvPr/>
        </p:nvGrpSpPr>
        <p:grpSpPr>
          <a:xfrm>
            <a:off x="4704742" y="2490022"/>
            <a:ext cx="447840" cy="366480"/>
            <a:chOff x="4704742" y="2490022"/>
            <a:chExt cx="44784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BEBDD06-E8FF-FF5F-57D7-0D94106339F8}"/>
                    </a:ext>
                  </a:extLst>
                </p14:cNvPr>
                <p14:cNvContentPartPr/>
                <p14:nvPr/>
              </p14:nvContentPartPr>
              <p14:xfrm>
                <a:off x="4801222" y="2490022"/>
                <a:ext cx="351360" cy="3182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BEBDD06-E8FF-FF5F-57D7-0D94106339F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92222" y="2481382"/>
                  <a:ext cx="369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AC18F4F-CA16-561F-98E8-C58F5B464AA3}"/>
                    </a:ext>
                  </a:extLst>
                </p14:cNvPr>
                <p14:cNvContentPartPr/>
                <p14:nvPr/>
              </p14:nvContentPartPr>
              <p14:xfrm>
                <a:off x="4704742" y="2574622"/>
                <a:ext cx="280440" cy="281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AC18F4F-CA16-561F-98E8-C58F5B464A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96102" y="2565982"/>
                  <a:ext cx="2980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C27A830D-8A56-B809-E72E-2FCAE35F57DA}"/>
              </a:ext>
            </a:extLst>
          </p:cNvPr>
          <p:cNvGrpSpPr/>
          <p:nvPr/>
        </p:nvGrpSpPr>
        <p:grpSpPr>
          <a:xfrm>
            <a:off x="5508982" y="1767862"/>
            <a:ext cx="1328760" cy="1094040"/>
            <a:chOff x="5508982" y="1767862"/>
            <a:chExt cx="1328760" cy="10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14C8841-B151-121B-DD9F-1ADC6E7B14A9}"/>
                    </a:ext>
                  </a:extLst>
                </p14:cNvPr>
                <p14:cNvContentPartPr/>
                <p14:nvPr/>
              </p14:nvContentPartPr>
              <p14:xfrm>
                <a:off x="5508982" y="2204182"/>
                <a:ext cx="307080" cy="1573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14C8841-B151-121B-DD9F-1ADC6E7B14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99982" y="2195542"/>
                  <a:ext cx="324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6520C7C-4B45-3A38-D6B5-ACF504AB6C7B}"/>
                    </a:ext>
                  </a:extLst>
                </p14:cNvPr>
                <p14:cNvContentPartPr/>
                <p14:nvPr/>
              </p14:nvContentPartPr>
              <p14:xfrm>
                <a:off x="5904622" y="2079982"/>
                <a:ext cx="199080" cy="313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6520C7C-4B45-3A38-D6B5-ACF504AB6C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95982" y="2071342"/>
                  <a:ext cx="216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C096645-BDC1-4835-B6A8-24DBB34AE471}"/>
                    </a:ext>
                  </a:extLst>
                </p14:cNvPr>
                <p14:cNvContentPartPr/>
                <p14:nvPr/>
              </p14:nvContentPartPr>
              <p14:xfrm>
                <a:off x="6144742" y="1887382"/>
                <a:ext cx="111240" cy="201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C096645-BDC1-4835-B6A8-24DBB34AE47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36102" y="1878742"/>
                  <a:ext cx="128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B46FE02C-E314-280A-9A2A-13E995FA198C}"/>
                    </a:ext>
                  </a:extLst>
                </p14:cNvPr>
                <p14:cNvContentPartPr/>
                <p14:nvPr/>
              </p14:nvContentPartPr>
              <p14:xfrm>
                <a:off x="6228262" y="2061262"/>
                <a:ext cx="56160" cy="273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B46FE02C-E314-280A-9A2A-13E995FA198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219622" y="2052622"/>
                  <a:ext cx="73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5A714C9D-1501-8A99-F049-7026E27DEF45}"/>
                    </a:ext>
                  </a:extLst>
                </p14:cNvPr>
                <p14:cNvContentPartPr/>
                <p14:nvPr/>
              </p14:nvContentPartPr>
              <p14:xfrm>
                <a:off x="6311062" y="1843462"/>
                <a:ext cx="200520" cy="2365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5A714C9D-1501-8A99-F049-7026E27DEF4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02062" y="1834822"/>
                  <a:ext cx="218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2BA90AC2-013B-988C-6F61-F312F1EF0173}"/>
                    </a:ext>
                  </a:extLst>
                </p14:cNvPr>
                <p14:cNvContentPartPr/>
                <p14:nvPr/>
              </p14:nvContentPartPr>
              <p14:xfrm>
                <a:off x="6534982" y="1767862"/>
                <a:ext cx="302760" cy="2408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2BA90AC2-013B-988C-6F61-F312F1EF017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25982" y="1758862"/>
                  <a:ext cx="320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5513D84-66E7-FFCD-D3A2-5262E751C5DB}"/>
                    </a:ext>
                  </a:extLst>
                </p14:cNvPr>
                <p14:cNvContentPartPr/>
                <p14:nvPr/>
              </p14:nvContentPartPr>
              <p14:xfrm>
                <a:off x="6523102" y="1868662"/>
                <a:ext cx="75240" cy="1418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5513D84-66E7-FFCD-D3A2-5262E751C5D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14102" y="1859662"/>
                  <a:ext cx="9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0144337-A89E-368E-1000-78BAD52BF9EA}"/>
                    </a:ext>
                  </a:extLst>
                </p14:cNvPr>
                <p14:cNvContentPartPr/>
                <p14:nvPr/>
              </p14:nvContentPartPr>
              <p14:xfrm>
                <a:off x="5809222" y="2561662"/>
                <a:ext cx="57600" cy="3002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0144337-A89E-368E-1000-78BAD52BF9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00582" y="2553022"/>
                  <a:ext cx="75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401D060-8AF6-BB10-73F6-231DAC813AF7}"/>
                    </a:ext>
                  </a:extLst>
                </p14:cNvPr>
                <p14:cNvContentPartPr/>
                <p14:nvPr/>
              </p14:nvContentPartPr>
              <p14:xfrm>
                <a:off x="5710582" y="2500102"/>
                <a:ext cx="190440" cy="2678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401D060-8AF6-BB10-73F6-231DAC813AF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01582" y="2491462"/>
                  <a:ext cx="208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22B73126-733B-93DD-2A6F-48801922CF4E}"/>
                    </a:ext>
                  </a:extLst>
                </p14:cNvPr>
                <p14:cNvContentPartPr/>
                <p14:nvPr/>
              </p14:nvContentPartPr>
              <p14:xfrm>
                <a:off x="5969062" y="2556982"/>
                <a:ext cx="236880" cy="1828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22B73126-733B-93DD-2A6F-48801922CF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60062" y="2548342"/>
                  <a:ext cx="25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6DB788CE-CF82-61A3-325F-C5A0E4F45AE6}"/>
                    </a:ext>
                  </a:extLst>
                </p14:cNvPr>
                <p14:cNvContentPartPr/>
                <p14:nvPr/>
              </p14:nvContentPartPr>
              <p14:xfrm>
                <a:off x="6204862" y="2352502"/>
                <a:ext cx="264960" cy="2473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6DB788CE-CF82-61A3-325F-C5A0E4F45AE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96222" y="2343862"/>
                  <a:ext cx="28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A729ED3E-419D-5DE3-B6B5-BEA6F48D0A1E}"/>
                    </a:ext>
                  </a:extLst>
                </p14:cNvPr>
                <p14:cNvContentPartPr/>
                <p14:nvPr/>
              </p14:nvContentPartPr>
              <p14:xfrm>
                <a:off x="6500782" y="2169262"/>
                <a:ext cx="232560" cy="3218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A729ED3E-419D-5DE3-B6B5-BEA6F48D0A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92142" y="2160622"/>
                  <a:ext cx="25020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5CC52759-97EE-8477-75B8-7219483ABB3F}"/>
                  </a:ext>
                </a:extLst>
              </p14:cNvPr>
              <p14:cNvContentPartPr/>
              <p14:nvPr/>
            </p14:nvContentPartPr>
            <p14:xfrm>
              <a:off x="7830622" y="1152262"/>
              <a:ext cx="1930680" cy="12816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5CC52759-97EE-8477-75B8-7219483ABB3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821622" y="1143262"/>
                <a:ext cx="194832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1063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Breitbild</PresentationFormat>
  <Paragraphs>19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55</cp:revision>
  <dcterms:created xsi:type="dcterms:W3CDTF">2022-11-17T08:44:40Z</dcterms:created>
  <dcterms:modified xsi:type="dcterms:W3CDTF">2022-12-05T08:45:22Z</dcterms:modified>
</cp:coreProperties>
</file>